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0" r:id="rId3"/>
    <p:sldId id="435" r:id="rId4"/>
    <p:sldId id="475" r:id="rId6"/>
    <p:sldId id="463" r:id="rId7"/>
    <p:sldId id="507" r:id="rId8"/>
    <p:sldId id="508" r:id="rId9"/>
    <p:sldId id="510" r:id="rId10"/>
    <p:sldId id="502" r:id="rId11"/>
    <p:sldId id="512" r:id="rId12"/>
    <p:sldId id="511" r:id="rId13"/>
    <p:sldId id="509" r:id="rId14"/>
    <p:sldId id="514" r:id="rId15"/>
    <p:sldId id="516" r:id="rId16"/>
    <p:sldId id="513" r:id="rId17"/>
    <p:sldId id="517" r:id="rId18"/>
    <p:sldId id="465" r:id="rId19"/>
    <p:sldId id="522" r:id="rId20"/>
    <p:sldId id="523" r:id="rId21"/>
    <p:sldId id="524" r:id="rId22"/>
    <p:sldId id="521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1" autoAdjust="0"/>
    <p:restoredTop sz="94980" autoAdjust="0"/>
  </p:normalViewPr>
  <p:slideViewPr>
    <p:cSldViewPr snapToGrid="0" showGuides="1">
      <p:cViewPr varScale="1">
        <p:scale>
          <a:sx n="69" d="100"/>
          <a:sy n="69" d="100"/>
        </p:scale>
        <p:origin x="90" y="25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9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EEC58-C3CB-4B94-8B86-1BE48E849E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289B2-E8EE-434A-A5AA-7CB8DF66E5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6860" y="2921169"/>
            <a:ext cx="7958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语文园地六</a:t>
            </a:r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4136490" y="400203"/>
            <a:ext cx="3919021" cy="5951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五年级上册</a:t>
            </a:r>
            <a:endParaRPr lang="zh-CN" altLang="en-US" sz="3200" b="1">
              <a:solidFill>
                <a:srgbClr val="8C1C3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0" name="矩形 4"/>
          <p:cNvSpPr/>
          <p:nvPr/>
        </p:nvSpPr>
        <p:spPr>
          <a:xfrm>
            <a:off x="587376" y="2808349"/>
            <a:ext cx="10440988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摘抄自己在课文中或课外读到的喜欢的场景、细节描写和结尾，熟读成诵。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0" name="矩形 4"/>
          <p:cNvSpPr/>
          <p:nvPr/>
        </p:nvSpPr>
        <p:spPr>
          <a:xfrm>
            <a:off x="587376" y="1092887"/>
            <a:ext cx="10440988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latin typeface="+mn-ea"/>
              </a:rPr>
              <a:t>读句子，回顾课文内容，想想这些“第一次”是在什么情况下出现的，表现了作者怎样的心情。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PA-文本框 1"/>
          <p:cNvSpPr txBox="1"/>
          <p:nvPr>
            <p:custDataLst>
              <p:tags r:id="rId1"/>
            </p:custDataLst>
          </p:nvPr>
        </p:nvSpPr>
        <p:spPr>
          <a:xfrm>
            <a:off x="1163638" y="2569904"/>
            <a:ext cx="9864725" cy="2058449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914400">
              <a:lnSpc>
                <a:spcPct val="13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571500" indent="-571500">
              <a:spcAft>
                <a:spcPts val="1200"/>
              </a:spcAft>
              <a:buFont typeface="楷体" panose="02010609060101010101" pitchFamily="49" charset="-122"/>
              <a:buChar char="◇"/>
            </a:pPr>
            <a:r>
              <a:rPr lang="zh-CN" altLang="en-US"/>
              <a:t>那一天我第一次发现，母亲原来是那么瘦小！那一天我第一次觉得自己长大了，应该是一个大人了。</a:t>
            </a:r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992380" y="4820276"/>
            <a:ext cx="1635241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</a:rPr>
              <a:t>崇敬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5410200" y="4820276"/>
            <a:ext cx="1635241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</a:rPr>
              <a:t>愧疚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828020" y="4820276"/>
            <a:ext cx="1635241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</a:rPr>
              <a:t>自责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1" name="PA-文本框 1"/>
          <p:cNvSpPr txBox="1"/>
          <p:nvPr>
            <p:custDataLst>
              <p:tags r:id="rId1"/>
            </p:custDataLst>
          </p:nvPr>
        </p:nvSpPr>
        <p:spPr>
          <a:xfrm>
            <a:off x="1163638" y="1089025"/>
            <a:ext cx="9864725" cy="2058449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914400">
              <a:lnSpc>
                <a:spcPct val="13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571500" indent="-571500">
              <a:spcAft>
                <a:spcPts val="1200"/>
              </a:spcAft>
              <a:buFont typeface="楷体" panose="02010609060101010101" pitchFamily="49" charset="-122"/>
              <a:buChar char="◇"/>
            </a:pPr>
            <a:r>
              <a:rPr lang="zh-CN" altLang="en-US"/>
              <a:t>这是我第一次真正心酸的哭，与在家里撒娇的哭、发脾气的哭、打架的哭都大不一样，是人生道路中品尝到的新滋味了。</a:t>
            </a:r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992380" y="3536392"/>
            <a:ext cx="1635241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感动</a:t>
            </a:r>
            <a:endParaRPr lang="zh-CN" altLang="en-US">
              <a:ln w="0">
                <a:noFill/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5410200" y="3536392"/>
            <a:ext cx="1635241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难过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828020" y="3536392"/>
            <a:ext cx="1635241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心痛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63639" y="4538244"/>
            <a:ext cx="9864724" cy="6405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>
                <a:solidFill>
                  <a:srgbClr val="7016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成长过程中有所触动的新的认识和感受</a:t>
            </a:r>
            <a:endParaRPr lang="zh-CN" altLang="en-US" sz="4000" b="1">
              <a:solidFill>
                <a:srgbClr val="7016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29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3185652" y="2808349"/>
            <a:ext cx="5456903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回忆自己的“第一次”，与同学分享交流。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53935" y="2092156"/>
            <a:ext cx="877962" cy="243068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36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交流讨论</a:t>
            </a:r>
            <a:endParaRPr lang="zh-CN" altLang="en-US" sz="3600" b="1">
              <a:solidFill>
                <a:srgbClr val="8C1C3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0" name="矩形 4"/>
          <p:cNvSpPr/>
          <p:nvPr/>
        </p:nvSpPr>
        <p:spPr>
          <a:xfrm>
            <a:off x="587376" y="1092887"/>
            <a:ext cx="10440988" cy="5765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试着写一写自己的“第一次”，要求：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PA-文本框 1"/>
          <p:cNvSpPr txBox="1"/>
          <p:nvPr>
            <p:custDataLst>
              <p:tags r:id="rId1"/>
            </p:custDataLst>
          </p:nvPr>
        </p:nvSpPr>
        <p:spPr>
          <a:xfrm>
            <a:off x="1163638" y="2194666"/>
            <a:ext cx="9489775" cy="2543645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914400">
              <a:lnSpc>
                <a:spcPct val="13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571500" indent="-571500"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70162E"/>
                </a:solidFill>
              </a:rPr>
              <a:t>把事情用一两句话作概述，不需要展开。</a:t>
            </a:r>
            <a:endParaRPr lang="zh-CN" altLang="en-US" sz="4000">
              <a:solidFill>
                <a:srgbClr val="70162E"/>
              </a:solidFill>
            </a:endParaRPr>
          </a:p>
          <a:p>
            <a:pPr marL="571500" indent="-571500">
              <a:spcAft>
                <a:spcPts val="2000"/>
              </a:spcAft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70162E"/>
                </a:solidFill>
              </a:rPr>
              <a:t>重点把内心的触动写具体，不说空话、套话，表达出自己的真情实感。</a:t>
            </a:r>
            <a:endParaRPr lang="zh-CN" altLang="en-US" sz="4000">
              <a:solidFill>
                <a:srgbClr val="70162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日积月累</a:t>
            </a:r>
            <a:endParaRPr lang="zh-CN" altLang="en-US"/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587374" y="1089025"/>
            <a:ext cx="10440989" cy="4364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spcAft>
                <a:spcPts val="2000"/>
              </a:spcAft>
              <a:buFont typeface="黑体" panose="02010609060101010101" pitchFamily="49" charset="-122"/>
              <a:buChar char="◎"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克勤于邦，克俭于家。      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尚书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spcAft>
                <a:spcPts val="2000"/>
              </a:spcAft>
              <a:buFont typeface="黑体" panose="02010609060101010101" pitchFamily="49" charset="-122"/>
              <a:buChar char="◎"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居安思危，戒奢以俭。          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魏征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spcAft>
                <a:spcPts val="2000"/>
              </a:spcAft>
              <a:buFont typeface="黑体" panose="02010609060101010101" pitchFamily="49" charset="-122"/>
              <a:buChar char="◎"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由俭入奢易，由奢入俭难。    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spcAft>
                <a:spcPts val="2000"/>
              </a:spcAft>
              <a:buFont typeface="黑体" panose="02010609060101010101" pitchFamily="49" charset="-122"/>
              <a:buChar char="◎"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一粥一饭，当思来处不易；半丝半缕，恒念物力维艰。                  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朱用纯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4535578" y="5462508"/>
            <a:ext cx="2544579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</a:rPr>
              <a:t>勤俭节约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allAtOnce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-601407" y="711325"/>
            <a:ext cx="9855200" cy="755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>
                <a:solidFill>
                  <a:srgbClr val="000000"/>
                </a:solidFill>
                <a:effectLst>
                  <a:glow rad="63500">
                    <a:srgbClr val="FFFFFF">
                      <a:alpha val="9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克勤于邦，克俭于家。 </a:t>
            </a:r>
            <a:endParaRPr lang="zh-CN" altLang="en-US" sz="4400" b="1">
              <a:solidFill>
                <a:srgbClr val="000000"/>
              </a:solidFill>
              <a:effectLst>
                <a:glow rad="63500">
                  <a:srgbClr val="FFFFFF">
                    <a:alpha val="9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4"/>
          <p:cNvSpPr/>
          <p:nvPr/>
        </p:nvSpPr>
        <p:spPr>
          <a:xfrm>
            <a:off x="0" y="2378758"/>
            <a:ext cx="12192000" cy="1050242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 wrap="square" lIns="720000" tIns="180000" rIns="720000" bIns="180000" anchor="ctr" anchorCtr="0">
            <a:spAutoFit/>
          </a:bodyPr>
          <a:lstStyle/>
          <a:p>
            <a:pPr indent="1011555">
              <a:lnSpc>
                <a:spcPct val="13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为国家大事不辞辛劳，居家生活俭朴。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68400" y="711325"/>
            <a:ext cx="9855200" cy="755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>
                <a:solidFill>
                  <a:srgbClr val="000000"/>
                </a:solidFill>
                <a:effectLst>
                  <a:glow rad="63500">
                    <a:srgbClr val="FFFFFF">
                      <a:alpha val="9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居安思危，戒奢以俭。 </a:t>
            </a:r>
            <a:endParaRPr lang="zh-CN" altLang="en-US" sz="4400" b="1">
              <a:solidFill>
                <a:srgbClr val="000000"/>
              </a:solidFill>
              <a:effectLst>
                <a:glow rad="63500">
                  <a:srgbClr val="FFFFFF">
                    <a:alpha val="9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4"/>
          <p:cNvSpPr/>
          <p:nvPr/>
        </p:nvSpPr>
        <p:spPr>
          <a:xfrm>
            <a:off x="0" y="2994377"/>
            <a:ext cx="12192000" cy="1850461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 wrap="square" lIns="720000" tIns="180000" rIns="720000" bIns="180000" anchor="ctr" anchorCtr="0">
            <a:spAutoFit/>
          </a:bodyPr>
          <a:lstStyle/>
          <a:p>
            <a:pPr indent="1011555">
              <a:lnSpc>
                <a:spcPct val="13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在安乐的时候要考虑到危难，消除奢侈，提倡节俭。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68400" y="1089025"/>
            <a:ext cx="9855200" cy="755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>
                <a:solidFill>
                  <a:srgbClr val="000000"/>
                </a:solidFill>
                <a:effectLst>
                  <a:glow rad="63500">
                    <a:srgbClr val="FFFFFF">
                      <a:alpha val="9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由俭入奢易，由奢入俭难。 </a:t>
            </a:r>
            <a:endParaRPr lang="zh-CN" altLang="en-US" sz="4400" b="1">
              <a:solidFill>
                <a:srgbClr val="000000"/>
              </a:solidFill>
              <a:effectLst>
                <a:glow rad="63500">
                  <a:srgbClr val="FFFFFF">
                    <a:alpha val="9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4"/>
          <p:cNvSpPr/>
          <p:nvPr/>
        </p:nvSpPr>
        <p:spPr>
          <a:xfrm>
            <a:off x="0" y="2752477"/>
            <a:ext cx="12192000" cy="265068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 wrap="square" lIns="720000" tIns="180000" rIns="720000" bIns="180000" anchor="ctr" anchorCtr="0">
            <a:spAutoFit/>
          </a:bodyPr>
          <a:lstStyle/>
          <a:p>
            <a:pPr indent="1011555">
              <a:lnSpc>
                <a:spcPct val="13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从节俭到奢侈容易，从奢侈到节俭却很困难。常用来警醒人们要自觉保持俭朴的品质，防止奢侈，有自勉、警世之意。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904" b="5904"/>
          <a:stretch>
            <a:fillRect/>
          </a:stretch>
        </p:blipFill>
        <p:spPr>
          <a:xfrm>
            <a:off x="2" y="0"/>
            <a:ext cx="12191995" cy="685800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68400" y="1089025"/>
            <a:ext cx="9855200" cy="16356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>
                <a:solidFill>
                  <a:srgbClr val="000000"/>
                </a:solidFill>
                <a:effectLst>
                  <a:glow rad="63500">
                    <a:srgbClr val="FFFFFF">
                      <a:alpha val="9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一粥一饭，当思来处不易；</a:t>
            </a:r>
            <a:endParaRPr lang="en-US" altLang="zh-CN" sz="4400" b="1">
              <a:solidFill>
                <a:srgbClr val="000000"/>
              </a:solidFill>
              <a:effectLst>
                <a:glow rad="63500">
                  <a:srgbClr val="FFFFFF">
                    <a:alpha val="9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b="1">
                <a:solidFill>
                  <a:srgbClr val="000000"/>
                </a:solidFill>
                <a:effectLst>
                  <a:glow rad="63500">
                    <a:srgbClr val="FFFFFF">
                      <a:alpha val="9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半丝半缕，恒念物力维艰。 </a:t>
            </a:r>
            <a:endParaRPr lang="zh-CN" altLang="en-US" sz="4400" b="1">
              <a:solidFill>
                <a:srgbClr val="000000"/>
              </a:solidFill>
              <a:effectLst>
                <a:glow rad="63500">
                  <a:srgbClr val="FFFFFF">
                    <a:alpha val="9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4"/>
          <p:cNvSpPr/>
          <p:nvPr/>
        </p:nvSpPr>
        <p:spPr>
          <a:xfrm>
            <a:off x="0" y="2942304"/>
            <a:ext cx="12192000" cy="3450899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txBody>
          <a:bodyPr wrap="square" lIns="720000" tIns="180000" rIns="720000" bIns="180000" anchor="ctr" anchorCtr="0">
            <a:spAutoFit/>
          </a:bodyPr>
          <a:lstStyle/>
          <a:p>
            <a:pPr indent="1011555">
              <a:lnSpc>
                <a:spcPct val="13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看到一瓢粥，一粒饭，要想到粮食来之不易；看到半条丝，半根线，也要想到物资获得的艰难。常用来劝诫人们常思农事的艰难、物品得来的不容易，做到勤俭节约。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交流平台</a:t>
            </a:r>
            <a:endParaRPr lang="zh-CN" altLang="en-US"/>
          </a:p>
        </p:txBody>
      </p:sp>
      <p:sp>
        <p:nvSpPr>
          <p:cNvPr id="21" name="矩形 4"/>
          <p:cNvSpPr/>
          <p:nvPr/>
        </p:nvSpPr>
        <p:spPr>
          <a:xfrm>
            <a:off x="587376" y="1089025"/>
            <a:ext cx="10440988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latin typeface="宋体" panose="02010600030101010101" pitchFamily="2" charset="-122"/>
              </a:rPr>
              <a:t>本单元的课文中，有哪些地方让你感受到父母子女之间浓得化不开的感情呢？试举例说一说。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" name="PA-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08733" y="2819504"/>
            <a:ext cx="8903107" cy="2817769"/>
          </a:xfrm>
          <a:prstGeom prst="roundRect">
            <a:avLst>
              <a:gd name="adj" fmla="val 9667"/>
            </a:avLst>
          </a:prstGeom>
          <a:solidFill>
            <a:srgbClr val="E8D8C2"/>
          </a:solidFill>
          <a:ln w="28575">
            <a:noFill/>
            <a:prstDash val="sysDash"/>
          </a:ln>
        </p:spPr>
        <p:txBody>
          <a:bodyPr wrap="square" lIns="91440" tIns="45720" rIns="91440" bIns="45720" rtlCol="0" anchor="ctr" anchorCtr="0">
            <a:spAutoFit/>
          </a:bodyPr>
          <a:lstStyle/>
          <a:p>
            <a:pPr marL="720725" indent="914400">
              <a:lnSpc>
                <a:spcPct val="12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中描写了“我”与父亲逛庙会的场景，流露出父子之间的温情。有时，浓厚的感情藏在字里行间，需要用心品味。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558" y="3733600"/>
            <a:ext cx="1533334" cy="1903673"/>
          </a:xfrm>
          <a:prstGeom prst="rect">
            <a:avLst/>
          </a:prstGeom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46759" y="5330806"/>
            <a:ext cx="2679874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</a:rPr>
              <a:t>场景描写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/>
          <p:nvPr/>
        </p:nvSpPr>
        <p:spPr>
          <a:xfrm>
            <a:off x="587375" y="1092887"/>
            <a:ext cx="10440988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latin typeface="+mn-ea"/>
              </a:rPr>
              <a:t>课后搜集的有关勤俭节约的名言警句，摘抄在自己的本子上。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日积月累</a:t>
            </a:r>
            <a:endParaRPr lang="zh-CN" altLang="en-US"/>
          </a:p>
        </p:txBody>
      </p:sp>
      <p:sp>
        <p:nvSpPr>
          <p:cNvPr id="1912" name="任意多边形: 形状 1911"/>
          <p:cNvSpPr/>
          <p:nvPr/>
        </p:nvSpPr>
        <p:spPr>
          <a:xfrm>
            <a:off x="1957033" y="3182191"/>
            <a:ext cx="8288407" cy="1345074"/>
          </a:xfrm>
          <a:custGeom>
            <a:avLst/>
            <a:gdLst>
              <a:gd name="connsiteX0" fmla="*/ 0 w 2223164"/>
              <a:gd name="connsiteY0" fmla="*/ 0 h 6391787"/>
              <a:gd name="connsiteX1" fmla="*/ 2223164 w 2223164"/>
              <a:gd name="connsiteY1" fmla="*/ 0 h 6391787"/>
              <a:gd name="connsiteX2" fmla="*/ 2223164 w 2223164"/>
              <a:gd name="connsiteY2" fmla="*/ 6391787 h 6391787"/>
              <a:gd name="connsiteX3" fmla="*/ 0 w 2223164"/>
              <a:gd name="connsiteY3" fmla="*/ 6391787 h 639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3164" h="6391787">
                <a:moveTo>
                  <a:pt x="0" y="0"/>
                </a:moveTo>
                <a:lnTo>
                  <a:pt x="2223164" y="0"/>
                </a:lnTo>
                <a:lnTo>
                  <a:pt x="2223164" y="6391787"/>
                </a:lnTo>
                <a:lnTo>
                  <a:pt x="0" y="6391787"/>
                </a:lnTo>
                <a:close/>
              </a:path>
            </a:pathLst>
          </a:custGeom>
          <a:gradFill>
            <a:gsLst>
              <a:gs pos="85000">
                <a:srgbClr val="FCF9B6"/>
              </a:gs>
              <a:gs pos="15000">
                <a:srgbClr val="FCF9B6"/>
              </a:gs>
              <a:gs pos="0">
                <a:srgbClr val="DDBD76"/>
              </a:gs>
              <a:gs pos="100000">
                <a:srgbClr val="DDBD76"/>
              </a:gs>
            </a:gsLst>
            <a:lin ang="0" scaled="0"/>
          </a:gradFill>
          <a:ln w="252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勤俭节约是中华民族的传统美德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13" name="组合 1912"/>
          <p:cNvGrpSpPr/>
          <p:nvPr/>
        </p:nvGrpSpPr>
        <p:grpSpPr>
          <a:xfrm>
            <a:off x="1815739" y="2986778"/>
            <a:ext cx="261642" cy="1721837"/>
            <a:chOff x="8614989" y="7540220"/>
            <a:chExt cx="467223" cy="3074747"/>
          </a:xfrm>
        </p:grpSpPr>
        <p:sp>
          <p:nvSpPr>
            <p:cNvPr id="2864" name="任意多边形: 形状 2863"/>
            <p:cNvSpPr/>
            <p:nvPr/>
          </p:nvSpPr>
          <p:spPr>
            <a:xfrm rot="16200000">
              <a:off x="7686859" y="8918137"/>
              <a:ext cx="2323229" cy="318389"/>
            </a:xfrm>
            <a:custGeom>
              <a:avLst/>
              <a:gdLst>
                <a:gd name="connsiteX0" fmla="*/ 0 w 2323229"/>
                <a:gd name="connsiteY0" fmla="*/ 0 h 318389"/>
                <a:gd name="connsiteX1" fmla="*/ 2323229 w 2323229"/>
                <a:gd name="connsiteY1" fmla="*/ 0 h 318389"/>
                <a:gd name="connsiteX2" fmla="*/ 2323229 w 2323229"/>
                <a:gd name="connsiteY2" fmla="*/ 318389 h 318389"/>
                <a:gd name="connsiteX3" fmla="*/ 0 w 2323229"/>
                <a:gd name="connsiteY3" fmla="*/ 318389 h 31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3229" h="318389">
                  <a:moveTo>
                    <a:pt x="0" y="0"/>
                  </a:moveTo>
                  <a:lnTo>
                    <a:pt x="2323229" y="0"/>
                  </a:lnTo>
                  <a:lnTo>
                    <a:pt x="2323229" y="318389"/>
                  </a:lnTo>
                  <a:lnTo>
                    <a:pt x="0" y="318389"/>
                  </a:lnTo>
                  <a:close/>
                </a:path>
              </a:pathLst>
            </a:custGeom>
            <a:gradFill>
              <a:gsLst>
                <a:gs pos="52400">
                  <a:srgbClr val="FCF9B6"/>
                </a:gs>
                <a:gs pos="0">
                  <a:srgbClr val="EDD288"/>
                </a:gs>
                <a:gs pos="100000">
                  <a:srgbClr val="DBBA72"/>
                </a:gs>
              </a:gsLst>
              <a:lin ang="5400000" scaled="1"/>
            </a:gradFill>
            <a:ln w="2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65" name="图形 1920"/>
            <p:cNvGrpSpPr/>
            <p:nvPr/>
          </p:nvGrpSpPr>
          <p:grpSpPr>
            <a:xfrm rot="16200000">
              <a:off x="8658783" y="7496426"/>
              <a:ext cx="379636" cy="467223"/>
              <a:chOff x="13202475" y="5648332"/>
              <a:chExt cx="379636" cy="467223"/>
            </a:xfrm>
            <a:solidFill>
              <a:schemeClr val="accent1"/>
            </a:solidFill>
          </p:grpSpPr>
          <p:grpSp>
            <p:nvGrpSpPr>
              <p:cNvPr id="3340" name="图形 1920"/>
              <p:cNvGrpSpPr/>
              <p:nvPr/>
            </p:nvGrpSpPr>
            <p:grpSpPr>
              <a:xfrm>
                <a:off x="13546229" y="5846693"/>
                <a:ext cx="35556" cy="70500"/>
                <a:chOff x="13546229" y="5846693"/>
                <a:chExt cx="35556" cy="70500"/>
              </a:xfrm>
              <a:solidFill>
                <a:schemeClr val="accent1"/>
              </a:solidFill>
            </p:grpSpPr>
            <p:sp>
              <p:nvSpPr>
                <p:cNvPr id="3777" name="任意多边形: 形状 3776"/>
                <p:cNvSpPr/>
                <p:nvPr/>
              </p:nvSpPr>
              <p:spPr>
                <a:xfrm>
                  <a:off x="13546734" y="5846693"/>
                  <a:ext cx="35050" cy="69995"/>
                </a:xfrm>
                <a:custGeom>
                  <a:avLst/>
                  <a:gdLst>
                    <a:gd name="connsiteX0" fmla="*/ 0 w 35050"/>
                    <a:gd name="connsiteY0" fmla="*/ 0 h 69995"/>
                    <a:gd name="connsiteX1" fmla="*/ 5559 w 35050"/>
                    <a:gd name="connsiteY1" fmla="*/ 505 h 69995"/>
                    <a:gd name="connsiteX2" fmla="*/ 8339 w 35050"/>
                    <a:gd name="connsiteY2" fmla="*/ 1011 h 69995"/>
                    <a:gd name="connsiteX3" fmla="*/ 28301 w 35050"/>
                    <a:gd name="connsiteY3" fmla="*/ 14151 h 69995"/>
                    <a:gd name="connsiteX4" fmla="*/ 29817 w 35050"/>
                    <a:gd name="connsiteY4" fmla="*/ 16425 h 69995"/>
                    <a:gd name="connsiteX5" fmla="*/ 34618 w 35050"/>
                    <a:gd name="connsiteY5" fmla="*/ 29312 h 69995"/>
                    <a:gd name="connsiteX6" fmla="*/ 34113 w 35050"/>
                    <a:gd name="connsiteY6" fmla="*/ 43463 h 69995"/>
                    <a:gd name="connsiteX7" fmla="*/ 33355 w 35050"/>
                    <a:gd name="connsiteY7" fmla="*/ 46242 h 69995"/>
                    <a:gd name="connsiteX8" fmla="*/ 32344 w 35050"/>
                    <a:gd name="connsiteY8" fmla="*/ 48769 h 69995"/>
                    <a:gd name="connsiteX9" fmla="*/ 31081 w 35050"/>
                    <a:gd name="connsiteY9" fmla="*/ 51296 h 69995"/>
                    <a:gd name="connsiteX10" fmla="*/ 29817 w 35050"/>
                    <a:gd name="connsiteY10" fmla="*/ 53570 h 69995"/>
                    <a:gd name="connsiteX11" fmla="*/ 28301 w 35050"/>
                    <a:gd name="connsiteY11" fmla="*/ 55844 h 69995"/>
                    <a:gd name="connsiteX12" fmla="*/ 22742 w 35050"/>
                    <a:gd name="connsiteY12" fmla="*/ 61656 h 69995"/>
                    <a:gd name="connsiteX13" fmla="*/ 20720 w 35050"/>
                    <a:gd name="connsiteY13" fmla="*/ 63425 h 69995"/>
                    <a:gd name="connsiteX14" fmla="*/ 16172 w 35050"/>
                    <a:gd name="connsiteY14" fmla="*/ 66205 h 69995"/>
                    <a:gd name="connsiteX15" fmla="*/ 13645 w 35050"/>
                    <a:gd name="connsiteY15" fmla="*/ 67468 h 69995"/>
                    <a:gd name="connsiteX16" fmla="*/ 11118 w 35050"/>
                    <a:gd name="connsiteY16" fmla="*/ 68479 h 69995"/>
                    <a:gd name="connsiteX17" fmla="*/ 8591 w 35050"/>
                    <a:gd name="connsiteY17" fmla="*/ 69237 h 69995"/>
                    <a:gd name="connsiteX18" fmla="*/ 5812 w 35050"/>
                    <a:gd name="connsiteY18" fmla="*/ 69742 h 69995"/>
                    <a:gd name="connsiteX19" fmla="*/ 3032 w 35050"/>
                    <a:gd name="connsiteY19" fmla="*/ 69995 h 69995"/>
                    <a:gd name="connsiteX20" fmla="*/ 253 w 35050"/>
                    <a:gd name="connsiteY20" fmla="*/ 69995 h 69995"/>
                    <a:gd name="connsiteX21" fmla="*/ 253 w 35050"/>
                    <a:gd name="connsiteY21" fmla="*/ 69995 h 69995"/>
                    <a:gd name="connsiteX22" fmla="*/ 253 w 35050"/>
                    <a:gd name="connsiteY22" fmla="*/ 34113 h 69995"/>
                    <a:gd name="connsiteX23" fmla="*/ 0 w 35050"/>
                    <a:gd name="connsiteY23" fmla="*/ 0 h 69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5050" h="69995">
                      <a:moveTo>
                        <a:pt x="0" y="0"/>
                      </a:moveTo>
                      <a:cubicBezTo>
                        <a:pt x="2527" y="0"/>
                        <a:pt x="3285" y="0"/>
                        <a:pt x="5559" y="505"/>
                      </a:cubicBezTo>
                      <a:cubicBezTo>
                        <a:pt x="6570" y="758"/>
                        <a:pt x="7328" y="758"/>
                        <a:pt x="8339" y="1011"/>
                      </a:cubicBezTo>
                      <a:cubicBezTo>
                        <a:pt x="16677" y="3285"/>
                        <a:pt x="22995" y="7328"/>
                        <a:pt x="28301" y="14151"/>
                      </a:cubicBezTo>
                      <a:cubicBezTo>
                        <a:pt x="28806" y="14909"/>
                        <a:pt x="29312" y="15667"/>
                        <a:pt x="29817" y="16425"/>
                      </a:cubicBezTo>
                      <a:cubicBezTo>
                        <a:pt x="31081" y="18446"/>
                        <a:pt x="33608" y="22742"/>
                        <a:pt x="34618" y="29312"/>
                      </a:cubicBezTo>
                      <a:cubicBezTo>
                        <a:pt x="35629" y="36135"/>
                        <a:pt x="34618" y="41188"/>
                        <a:pt x="34113" y="43463"/>
                      </a:cubicBezTo>
                      <a:cubicBezTo>
                        <a:pt x="33860" y="44473"/>
                        <a:pt x="33608" y="45231"/>
                        <a:pt x="33355" y="46242"/>
                      </a:cubicBezTo>
                      <a:cubicBezTo>
                        <a:pt x="33102" y="47000"/>
                        <a:pt x="32597" y="48011"/>
                        <a:pt x="32344" y="48769"/>
                      </a:cubicBezTo>
                      <a:cubicBezTo>
                        <a:pt x="32091" y="49527"/>
                        <a:pt x="31586" y="50538"/>
                        <a:pt x="31081" y="51296"/>
                      </a:cubicBezTo>
                      <a:cubicBezTo>
                        <a:pt x="30575" y="52054"/>
                        <a:pt x="30323" y="52812"/>
                        <a:pt x="29817" y="53570"/>
                      </a:cubicBezTo>
                      <a:cubicBezTo>
                        <a:pt x="29312" y="54328"/>
                        <a:pt x="28806" y="55086"/>
                        <a:pt x="28301" y="55844"/>
                      </a:cubicBezTo>
                      <a:cubicBezTo>
                        <a:pt x="26279" y="58371"/>
                        <a:pt x="25269" y="59635"/>
                        <a:pt x="22742" y="61656"/>
                      </a:cubicBezTo>
                      <a:cubicBezTo>
                        <a:pt x="21984" y="62162"/>
                        <a:pt x="21479" y="62667"/>
                        <a:pt x="20720" y="63425"/>
                      </a:cubicBezTo>
                      <a:cubicBezTo>
                        <a:pt x="18699" y="64689"/>
                        <a:pt x="18194" y="65194"/>
                        <a:pt x="16172" y="66205"/>
                      </a:cubicBezTo>
                      <a:cubicBezTo>
                        <a:pt x="15414" y="66710"/>
                        <a:pt x="14656" y="66963"/>
                        <a:pt x="13645" y="67468"/>
                      </a:cubicBezTo>
                      <a:cubicBezTo>
                        <a:pt x="12887" y="67721"/>
                        <a:pt x="11876" y="68226"/>
                        <a:pt x="11118" y="68479"/>
                      </a:cubicBezTo>
                      <a:cubicBezTo>
                        <a:pt x="10360" y="68732"/>
                        <a:pt x="9349" y="68984"/>
                        <a:pt x="8591" y="69237"/>
                      </a:cubicBezTo>
                      <a:cubicBezTo>
                        <a:pt x="7581" y="69490"/>
                        <a:pt x="6822" y="69742"/>
                        <a:pt x="5812" y="69742"/>
                      </a:cubicBezTo>
                      <a:cubicBezTo>
                        <a:pt x="4801" y="69995"/>
                        <a:pt x="4043" y="69995"/>
                        <a:pt x="3032" y="69995"/>
                      </a:cubicBezTo>
                      <a:cubicBezTo>
                        <a:pt x="2021" y="69995"/>
                        <a:pt x="1011" y="69995"/>
                        <a:pt x="253" y="69995"/>
                      </a:cubicBezTo>
                      <a:cubicBezTo>
                        <a:pt x="253" y="69995"/>
                        <a:pt x="253" y="69995"/>
                        <a:pt x="253" y="69995"/>
                      </a:cubicBezTo>
                      <a:cubicBezTo>
                        <a:pt x="253" y="69742"/>
                        <a:pt x="253" y="53570"/>
                        <a:pt x="253" y="34113"/>
                      </a:cubicBezTo>
                      <a:cubicBezTo>
                        <a:pt x="0" y="15414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8" name="任意多边形: 形状 3777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43210 h 70500"/>
                    <a:gd name="connsiteX29" fmla="*/ 0 w 35123"/>
                    <a:gd name="connsiteY29" fmla="*/ 43210 h 70500"/>
                    <a:gd name="connsiteX30" fmla="*/ 0 w 35123"/>
                    <a:gd name="connsiteY30" fmla="*/ 41946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8"/>
                        <a:pt x="0" y="58624"/>
                        <a:pt x="0" y="43210"/>
                      </a:cubicBezTo>
                      <a:lnTo>
                        <a:pt x="0" y="43210"/>
                      </a:lnTo>
                      <a:cubicBezTo>
                        <a:pt x="0" y="42957"/>
                        <a:pt x="253" y="42452"/>
                        <a:pt x="0" y="41946"/>
                      </a:cubicBezTo>
                      <a:cubicBezTo>
                        <a:pt x="0" y="39672"/>
                        <a:pt x="0" y="37145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9" name="任意多边形: 形状 3778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7000 h 70247"/>
                    <a:gd name="connsiteX29" fmla="*/ 0 w 35123"/>
                    <a:gd name="connsiteY29" fmla="*/ 47000 h 70247"/>
                    <a:gd name="connsiteX30" fmla="*/ 0 w 35123"/>
                    <a:gd name="connsiteY30" fmla="*/ 41188 h 70247"/>
                    <a:gd name="connsiteX31" fmla="*/ 0 w 35123"/>
                    <a:gd name="connsiteY31" fmla="*/ 34619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0393"/>
                        <a:pt x="0" y="47000"/>
                      </a:cubicBezTo>
                      <a:lnTo>
                        <a:pt x="0" y="47000"/>
                      </a:lnTo>
                      <a:cubicBezTo>
                        <a:pt x="0" y="47000"/>
                        <a:pt x="758" y="42957"/>
                        <a:pt x="0" y="41188"/>
                      </a:cubicBezTo>
                      <a:cubicBezTo>
                        <a:pt x="0" y="39167"/>
                        <a:pt x="0" y="36893"/>
                        <a:pt x="0" y="34619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0" name="任意多边形: 形状 3779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7758 h 70247"/>
                    <a:gd name="connsiteX29" fmla="*/ 0 w 35123"/>
                    <a:gd name="connsiteY29" fmla="*/ 47758 h 70247"/>
                    <a:gd name="connsiteX30" fmla="*/ 0 w 35123"/>
                    <a:gd name="connsiteY30" fmla="*/ 40430 h 70247"/>
                    <a:gd name="connsiteX31" fmla="*/ 0 w 35123"/>
                    <a:gd name="connsiteY31" fmla="*/ 34619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0646"/>
                        <a:pt x="0" y="47758"/>
                      </a:cubicBezTo>
                      <a:lnTo>
                        <a:pt x="0" y="47758"/>
                      </a:lnTo>
                      <a:cubicBezTo>
                        <a:pt x="253" y="47253"/>
                        <a:pt x="1516" y="43968"/>
                        <a:pt x="0" y="40430"/>
                      </a:cubicBezTo>
                      <a:cubicBezTo>
                        <a:pt x="0" y="38409"/>
                        <a:pt x="0" y="36640"/>
                        <a:pt x="0" y="34619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1" name="任意多边形: 形状 3780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8516 h 70247"/>
                    <a:gd name="connsiteX29" fmla="*/ 0 w 35123"/>
                    <a:gd name="connsiteY29" fmla="*/ 48516 h 70247"/>
                    <a:gd name="connsiteX30" fmla="*/ 0 w 35123"/>
                    <a:gd name="connsiteY30" fmla="*/ 39672 h 70247"/>
                    <a:gd name="connsiteX31" fmla="*/ 0 w 35123"/>
                    <a:gd name="connsiteY31" fmla="*/ 34619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1151"/>
                        <a:pt x="0" y="48516"/>
                      </a:cubicBezTo>
                      <a:lnTo>
                        <a:pt x="0" y="48516"/>
                      </a:lnTo>
                      <a:cubicBezTo>
                        <a:pt x="2022" y="44221"/>
                        <a:pt x="758" y="41694"/>
                        <a:pt x="0" y="39672"/>
                      </a:cubicBezTo>
                      <a:cubicBezTo>
                        <a:pt x="0" y="37903"/>
                        <a:pt x="0" y="36387"/>
                        <a:pt x="0" y="34619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2" name="任意多边形: 形状 3781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9275 h 70247"/>
                    <a:gd name="connsiteX29" fmla="*/ 0 w 35123"/>
                    <a:gd name="connsiteY29" fmla="*/ 49275 h 70247"/>
                    <a:gd name="connsiteX30" fmla="*/ 0 w 35123"/>
                    <a:gd name="connsiteY30" fmla="*/ 38914 h 70247"/>
                    <a:gd name="connsiteX31" fmla="*/ 0 w 35123"/>
                    <a:gd name="connsiteY31" fmla="*/ 34619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1404"/>
                        <a:pt x="0" y="49275"/>
                      </a:cubicBezTo>
                      <a:lnTo>
                        <a:pt x="0" y="49275"/>
                      </a:lnTo>
                      <a:cubicBezTo>
                        <a:pt x="2022" y="44979"/>
                        <a:pt x="1769" y="43210"/>
                        <a:pt x="0" y="38914"/>
                      </a:cubicBezTo>
                      <a:cubicBezTo>
                        <a:pt x="0" y="37398"/>
                        <a:pt x="0" y="35882"/>
                        <a:pt x="0" y="34619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3" name="任意多边形: 形状 3782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0285 h 70500"/>
                    <a:gd name="connsiteX29" fmla="*/ 0 w 35123"/>
                    <a:gd name="connsiteY29" fmla="*/ 50285 h 70500"/>
                    <a:gd name="connsiteX30" fmla="*/ 0 w 35123"/>
                    <a:gd name="connsiteY30" fmla="*/ 38409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8"/>
                        <a:pt x="0" y="61909"/>
                        <a:pt x="0" y="50285"/>
                      </a:cubicBezTo>
                      <a:lnTo>
                        <a:pt x="0" y="50285"/>
                      </a:lnTo>
                      <a:cubicBezTo>
                        <a:pt x="2274" y="45484"/>
                        <a:pt x="2274" y="43968"/>
                        <a:pt x="0" y="38409"/>
                      </a:cubicBezTo>
                      <a:cubicBezTo>
                        <a:pt x="0" y="37145"/>
                        <a:pt x="0" y="35882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4" name="任意多边形: 形状 3783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0791 h 70500"/>
                    <a:gd name="connsiteX29" fmla="*/ 0 w 35123"/>
                    <a:gd name="connsiteY29" fmla="*/ 50791 h 70500"/>
                    <a:gd name="connsiteX30" fmla="*/ 0 w 35123"/>
                    <a:gd name="connsiteY30" fmla="*/ 37651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8"/>
                        <a:pt x="0" y="62414"/>
                        <a:pt x="0" y="50791"/>
                      </a:cubicBezTo>
                      <a:lnTo>
                        <a:pt x="0" y="50791"/>
                      </a:lnTo>
                      <a:cubicBezTo>
                        <a:pt x="3285" y="45231"/>
                        <a:pt x="3032" y="43715"/>
                        <a:pt x="0" y="37651"/>
                      </a:cubicBezTo>
                      <a:cubicBezTo>
                        <a:pt x="0" y="36640"/>
                        <a:pt x="0" y="35629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5" name="任意多边形: 形状 3784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1549 h 70247"/>
                    <a:gd name="connsiteX29" fmla="*/ 0 w 35123"/>
                    <a:gd name="connsiteY29" fmla="*/ 51549 h 70247"/>
                    <a:gd name="connsiteX30" fmla="*/ 0 w 35123"/>
                    <a:gd name="connsiteY30" fmla="*/ 36893 h 70247"/>
                    <a:gd name="connsiteX31" fmla="*/ 0 w 35123"/>
                    <a:gd name="connsiteY31" fmla="*/ 34619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2414"/>
                        <a:pt x="0" y="51549"/>
                      </a:cubicBezTo>
                      <a:lnTo>
                        <a:pt x="0" y="51549"/>
                      </a:lnTo>
                      <a:cubicBezTo>
                        <a:pt x="4549" y="46495"/>
                        <a:pt x="2274" y="39420"/>
                        <a:pt x="0" y="36893"/>
                      </a:cubicBezTo>
                      <a:cubicBezTo>
                        <a:pt x="0" y="36135"/>
                        <a:pt x="0" y="35377"/>
                        <a:pt x="0" y="34619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6" name="任意多边形: 形状 3785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2559 h 70500"/>
                    <a:gd name="connsiteX29" fmla="*/ 0 w 35123"/>
                    <a:gd name="connsiteY29" fmla="*/ 52559 h 70500"/>
                    <a:gd name="connsiteX30" fmla="*/ 0 w 35123"/>
                    <a:gd name="connsiteY30" fmla="*/ 36387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8"/>
                        <a:pt x="0" y="63172"/>
                        <a:pt x="0" y="52559"/>
                      </a:cubicBezTo>
                      <a:lnTo>
                        <a:pt x="0" y="52559"/>
                      </a:lnTo>
                      <a:cubicBezTo>
                        <a:pt x="4801" y="47253"/>
                        <a:pt x="3538" y="40430"/>
                        <a:pt x="0" y="36387"/>
                      </a:cubicBezTo>
                      <a:cubicBezTo>
                        <a:pt x="0" y="35882"/>
                        <a:pt x="0" y="35377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7" name="任意多边形: 形状 3786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3065 h 70247"/>
                    <a:gd name="connsiteX29" fmla="*/ 0 w 35123"/>
                    <a:gd name="connsiteY29" fmla="*/ 53065 h 70247"/>
                    <a:gd name="connsiteX30" fmla="*/ 0 w 35123"/>
                    <a:gd name="connsiteY30" fmla="*/ 35629 h 70247"/>
                    <a:gd name="connsiteX31" fmla="*/ 0 w 35123"/>
                    <a:gd name="connsiteY31" fmla="*/ 34619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3172"/>
                        <a:pt x="0" y="53065"/>
                      </a:cubicBezTo>
                      <a:lnTo>
                        <a:pt x="0" y="53065"/>
                      </a:lnTo>
                      <a:cubicBezTo>
                        <a:pt x="3790" y="49275"/>
                        <a:pt x="5812" y="42452"/>
                        <a:pt x="0" y="35629"/>
                      </a:cubicBezTo>
                      <a:cubicBezTo>
                        <a:pt x="0" y="35377"/>
                        <a:pt x="0" y="34871"/>
                        <a:pt x="0" y="34619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8" name="任意多边形: 形状 3787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4076 h 70500"/>
                    <a:gd name="connsiteX29" fmla="*/ 0 w 35123"/>
                    <a:gd name="connsiteY29" fmla="*/ 54076 h 70500"/>
                    <a:gd name="connsiteX30" fmla="*/ 0 w 35123"/>
                    <a:gd name="connsiteY30" fmla="*/ 35124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8"/>
                        <a:pt x="0" y="63678"/>
                        <a:pt x="0" y="54076"/>
                      </a:cubicBezTo>
                      <a:lnTo>
                        <a:pt x="0" y="54076"/>
                      </a:lnTo>
                      <a:cubicBezTo>
                        <a:pt x="0" y="54076"/>
                        <a:pt x="9350" y="45990"/>
                        <a:pt x="0" y="35124"/>
                      </a:cubicBezTo>
                      <a:cubicBezTo>
                        <a:pt x="0" y="34871"/>
                        <a:pt x="0" y="34871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9" name="任意多边形: 形状 3788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4581 h 70247"/>
                    <a:gd name="connsiteX29" fmla="*/ 0 w 35123"/>
                    <a:gd name="connsiteY29" fmla="*/ 54581 h 70247"/>
                    <a:gd name="connsiteX30" fmla="*/ 0 w 35123"/>
                    <a:gd name="connsiteY30" fmla="*/ 34366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3931"/>
                        <a:pt x="0" y="54581"/>
                      </a:cubicBezTo>
                      <a:lnTo>
                        <a:pt x="0" y="54581"/>
                      </a:lnTo>
                      <a:cubicBezTo>
                        <a:pt x="4801" y="51296"/>
                        <a:pt x="7581" y="42199"/>
                        <a:pt x="0" y="34366"/>
                      </a:cubicBezTo>
                      <a:cubicBezTo>
                        <a:pt x="0" y="1516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0" name="任意多边形: 形状 3789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5844 h 70500"/>
                    <a:gd name="connsiteX29" fmla="*/ 0 w 35123"/>
                    <a:gd name="connsiteY29" fmla="*/ 55844 h 70500"/>
                    <a:gd name="connsiteX30" fmla="*/ 0 w 35123"/>
                    <a:gd name="connsiteY30" fmla="*/ 33860 h 70500"/>
                    <a:gd name="connsiteX31" fmla="*/ 0 w 35123"/>
                    <a:gd name="connsiteY31" fmla="*/ 0 h 70500"/>
                    <a:gd name="connsiteX32" fmla="*/ 0 w 35123"/>
                    <a:gd name="connsiteY32" fmla="*/ 0 h 70500"/>
                    <a:gd name="connsiteX33" fmla="*/ 2780 w 35123"/>
                    <a:gd name="connsiteY33" fmla="*/ 0 h 70500"/>
                    <a:gd name="connsiteX34" fmla="*/ 4296 w 35123"/>
                    <a:gd name="connsiteY34" fmla="*/ 253 h 70500"/>
                    <a:gd name="connsiteX35" fmla="*/ 5559 w 35123"/>
                    <a:gd name="connsiteY35" fmla="*/ 505 h 70500"/>
                    <a:gd name="connsiteX36" fmla="*/ 8339 w 35123"/>
                    <a:gd name="connsiteY36" fmla="*/ 1011 h 70500"/>
                    <a:gd name="connsiteX37" fmla="*/ 8339 w 35123"/>
                    <a:gd name="connsiteY37" fmla="*/ 1011 h 70500"/>
                    <a:gd name="connsiteX38" fmla="*/ 10866 w 35123"/>
                    <a:gd name="connsiteY38" fmla="*/ 1769 h 70500"/>
                    <a:gd name="connsiteX39" fmla="*/ 12129 w 35123"/>
                    <a:gd name="connsiteY39" fmla="*/ 2274 h 70500"/>
                    <a:gd name="connsiteX40" fmla="*/ 13393 w 35123"/>
                    <a:gd name="connsiteY40" fmla="*/ 2780 h 70500"/>
                    <a:gd name="connsiteX41" fmla="*/ 14656 w 35123"/>
                    <a:gd name="connsiteY41" fmla="*/ 3285 h 70500"/>
                    <a:gd name="connsiteX42" fmla="*/ 15920 w 35123"/>
                    <a:gd name="connsiteY42" fmla="*/ 3790 h 70500"/>
                    <a:gd name="connsiteX43" fmla="*/ 17183 w 35123"/>
                    <a:gd name="connsiteY43" fmla="*/ 4548 h 70500"/>
                    <a:gd name="connsiteX44" fmla="*/ 18446 w 35123"/>
                    <a:gd name="connsiteY44" fmla="*/ 5306 h 70500"/>
                    <a:gd name="connsiteX45" fmla="*/ 19457 w 35123"/>
                    <a:gd name="connsiteY45" fmla="*/ 6065 h 70500"/>
                    <a:gd name="connsiteX46" fmla="*/ 20468 w 35123"/>
                    <a:gd name="connsiteY46" fmla="*/ 6823 h 70500"/>
                    <a:gd name="connsiteX47" fmla="*/ 21479 w 35123"/>
                    <a:gd name="connsiteY47" fmla="*/ 7581 h 70500"/>
                    <a:gd name="connsiteX48" fmla="*/ 22489 w 35123"/>
                    <a:gd name="connsiteY48" fmla="*/ 8339 h 70500"/>
                    <a:gd name="connsiteX49" fmla="*/ 23500 w 35123"/>
                    <a:gd name="connsiteY49" fmla="*/ 9350 h 70500"/>
                    <a:gd name="connsiteX50" fmla="*/ 26280 w 35123"/>
                    <a:gd name="connsiteY50" fmla="*/ 12382 h 70500"/>
                    <a:gd name="connsiteX51" fmla="*/ 27038 w 35123"/>
                    <a:gd name="connsiteY51" fmla="*/ 13393 h 70500"/>
                    <a:gd name="connsiteX52" fmla="*/ 27796 w 35123"/>
                    <a:gd name="connsiteY52" fmla="*/ 14403 h 70500"/>
                    <a:gd name="connsiteX53" fmla="*/ 29312 w 35123"/>
                    <a:gd name="connsiteY53" fmla="*/ 16678 h 70500"/>
                    <a:gd name="connsiteX54" fmla="*/ 29312 w 35123"/>
                    <a:gd name="connsiteY54" fmla="*/ 16678 h 70500"/>
                    <a:gd name="connsiteX55" fmla="*/ 30576 w 35123"/>
                    <a:gd name="connsiteY55" fmla="*/ 18952 h 70500"/>
                    <a:gd name="connsiteX56" fmla="*/ 31081 w 35123"/>
                    <a:gd name="connsiteY56" fmla="*/ 20215 h 70500"/>
                    <a:gd name="connsiteX57" fmla="*/ 31586 w 35123"/>
                    <a:gd name="connsiteY57" fmla="*/ 21479 h 70500"/>
                    <a:gd name="connsiteX58" fmla="*/ 32092 w 35123"/>
                    <a:gd name="connsiteY58" fmla="*/ 22742 h 70500"/>
                    <a:gd name="connsiteX59" fmla="*/ 32597 w 35123"/>
                    <a:gd name="connsiteY59" fmla="*/ 24006 h 70500"/>
                    <a:gd name="connsiteX60" fmla="*/ 33103 w 35123"/>
                    <a:gd name="connsiteY60" fmla="*/ 25269 h 70500"/>
                    <a:gd name="connsiteX61" fmla="*/ 33355 w 35123"/>
                    <a:gd name="connsiteY61" fmla="*/ 26532 h 70500"/>
                    <a:gd name="connsiteX62" fmla="*/ 33608 w 35123"/>
                    <a:gd name="connsiteY62" fmla="*/ 27796 h 70500"/>
                    <a:gd name="connsiteX63" fmla="*/ 33860 w 35123"/>
                    <a:gd name="connsiteY63" fmla="*/ 29312 h 70500"/>
                    <a:gd name="connsiteX64" fmla="*/ 34113 w 35123"/>
                    <a:gd name="connsiteY64" fmla="*/ 30828 h 70500"/>
                    <a:gd name="connsiteX65" fmla="*/ 34366 w 35123"/>
                    <a:gd name="connsiteY65" fmla="*/ 32344 h 70500"/>
                    <a:gd name="connsiteX66" fmla="*/ 34366 w 35123"/>
                    <a:gd name="connsiteY66" fmla="*/ 33860 h 70500"/>
                    <a:gd name="connsiteX67" fmla="*/ 34366 w 35123"/>
                    <a:gd name="connsiteY67" fmla="*/ 35377 h 70500"/>
                    <a:gd name="connsiteX68" fmla="*/ 34366 w 35123"/>
                    <a:gd name="connsiteY68" fmla="*/ 36893 h 70500"/>
                    <a:gd name="connsiteX69" fmla="*/ 35124 w 35123"/>
                    <a:gd name="connsiteY69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8"/>
                        <a:pt x="0" y="64689"/>
                        <a:pt x="0" y="55844"/>
                      </a:cubicBezTo>
                      <a:lnTo>
                        <a:pt x="0" y="55844"/>
                      </a:lnTo>
                      <a:cubicBezTo>
                        <a:pt x="8592" y="49275"/>
                        <a:pt x="5559" y="38914"/>
                        <a:pt x="0" y="33860"/>
                      </a:cubicBezTo>
                      <a:cubicBezTo>
                        <a:pt x="0" y="14909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1" name="任意多边形: 形状 3790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6855 h 70247"/>
                    <a:gd name="connsiteX29" fmla="*/ 0 w 35123"/>
                    <a:gd name="connsiteY29" fmla="*/ 56855 h 70247"/>
                    <a:gd name="connsiteX30" fmla="*/ 0 w 35123"/>
                    <a:gd name="connsiteY30" fmla="*/ 33102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4941"/>
                        <a:pt x="0" y="56855"/>
                      </a:cubicBezTo>
                      <a:lnTo>
                        <a:pt x="0" y="56855"/>
                      </a:lnTo>
                      <a:cubicBezTo>
                        <a:pt x="9350" y="50285"/>
                        <a:pt x="6317" y="38156"/>
                        <a:pt x="0" y="33102"/>
                      </a:cubicBezTo>
                      <a:cubicBezTo>
                        <a:pt x="0" y="1465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2" name="任意多边形: 形状 3791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8119 h 70247"/>
                    <a:gd name="connsiteX29" fmla="*/ 0 w 35123"/>
                    <a:gd name="connsiteY29" fmla="*/ 58119 h 70247"/>
                    <a:gd name="connsiteX30" fmla="*/ 0 w 35123"/>
                    <a:gd name="connsiteY30" fmla="*/ 32597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5447"/>
                        <a:pt x="0" y="58119"/>
                      </a:cubicBezTo>
                      <a:lnTo>
                        <a:pt x="0" y="58119"/>
                      </a:lnTo>
                      <a:cubicBezTo>
                        <a:pt x="9350" y="52307"/>
                        <a:pt x="8086" y="37903"/>
                        <a:pt x="0" y="32597"/>
                      </a:cubicBezTo>
                      <a:cubicBezTo>
                        <a:pt x="0" y="1440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3" name="任意多边形: 形状 3792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9382 h 70247"/>
                    <a:gd name="connsiteX29" fmla="*/ 0 w 35123"/>
                    <a:gd name="connsiteY29" fmla="*/ 59382 h 70247"/>
                    <a:gd name="connsiteX30" fmla="*/ 0 w 35123"/>
                    <a:gd name="connsiteY30" fmla="*/ 31839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5952"/>
                        <a:pt x="0" y="59382"/>
                      </a:cubicBezTo>
                      <a:lnTo>
                        <a:pt x="0" y="59382"/>
                      </a:lnTo>
                      <a:cubicBezTo>
                        <a:pt x="11624" y="51549"/>
                        <a:pt x="8086" y="36640"/>
                        <a:pt x="0" y="31839"/>
                      </a:cubicBezTo>
                      <a:cubicBezTo>
                        <a:pt x="0" y="13898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4" name="任意多边形: 形状 3793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0898 h 70247"/>
                    <a:gd name="connsiteX29" fmla="*/ 0 w 35123"/>
                    <a:gd name="connsiteY29" fmla="*/ 60898 h 70247"/>
                    <a:gd name="connsiteX30" fmla="*/ 0 w 35123"/>
                    <a:gd name="connsiteY30" fmla="*/ 31081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6457"/>
                        <a:pt x="0" y="60898"/>
                      </a:cubicBezTo>
                      <a:lnTo>
                        <a:pt x="0" y="60898"/>
                      </a:lnTo>
                      <a:cubicBezTo>
                        <a:pt x="12382" y="52559"/>
                        <a:pt x="8844" y="36387"/>
                        <a:pt x="0" y="31081"/>
                      </a:cubicBezTo>
                      <a:cubicBezTo>
                        <a:pt x="0" y="1364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5" name="任意多边形: 形状 3794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2162 h 70247"/>
                    <a:gd name="connsiteX29" fmla="*/ 0 w 35123"/>
                    <a:gd name="connsiteY29" fmla="*/ 62162 h 70247"/>
                    <a:gd name="connsiteX30" fmla="*/ 0 w 35123"/>
                    <a:gd name="connsiteY30" fmla="*/ 30070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7215"/>
                        <a:pt x="0" y="62162"/>
                      </a:cubicBezTo>
                      <a:lnTo>
                        <a:pt x="0" y="62162"/>
                      </a:lnTo>
                      <a:cubicBezTo>
                        <a:pt x="13645" y="54581"/>
                        <a:pt x="10108" y="35629"/>
                        <a:pt x="0" y="30070"/>
                      </a:cubicBezTo>
                      <a:cubicBezTo>
                        <a:pt x="0" y="1288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6" name="任意多边形: 形状 3795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3425 h 70247"/>
                    <a:gd name="connsiteX29" fmla="*/ 0 w 35123"/>
                    <a:gd name="connsiteY29" fmla="*/ 63425 h 70247"/>
                    <a:gd name="connsiteX30" fmla="*/ 0 w 35123"/>
                    <a:gd name="connsiteY30" fmla="*/ 29312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7468"/>
                        <a:pt x="0" y="63425"/>
                      </a:cubicBezTo>
                      <a:lnTo>
                        <a:pt x="0" y="63425"/>
                      </a:lnTo>
                      <a:cubicBezTo>
                        <a:pt x="16678" y="54581"/>
                        <a:pt x="8844" y="33355"/>
                        <a:pt x="0" y="29312"/>
                      </a:cubicBezTo>
                      <a:cubicBezTo>
                        <a:pt x="0" y="1263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7" name="任意多边形: 形状 3796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4436 h 70247"/>
                    <a:gd name="connsiteX29" fmla="*/ 0 w 35123"/>
                    <a:gd name="connsiteY29" fmla="*/ 64436 h 70247"/>
                    <a:gd name="connsiteX30" fmla="*/ 0 w 35123"/>
                    <a:gd name="connsiteY30" fmla="*/ 28301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7974"/>
                        <a:pt x="0" y="64436"/>
                      </a:cubicBezTo>
                      <a:lnTo>
                        <a:pt x="0" y="64436"/>
                      </a:lnTo>
                      <a:cubicBezTo>
                        <a:pt x="19457" y="55086"/>
                        <a:pt x="8339" y="31839"/>
                        <a:pt x="0" y="28301"/>
                      </a:cubicBezTo>
                      <a:cubicBezTo>
                        <a:pt x="0" y="12129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8" name="任意多边形: 形状 3797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5447 h 70247"/>
                    <a:gd name="connsiteX29" fmla="*/ 0 w 35123"/>
                    <a:gd name="connsiteY29" fmla="*/ 65447 h 70247"/>
                    <a:gd name="connsiteX30" fmla="*/ 1769 w 35123"/>
                    <a:gd name="connsiteY30" fmla="*/ 28049 h 70247"/>
                    <a:gd name="connsiteX31" fmla="*/ 0 w 35123"/>
                    <a:gd name="connsiteY31" fmla="*/ 27543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8479"/>
                        <a:pt x="0" y="65447"/>
                      </a:cubicBezTo>
                      <a:lnTo>
                        <a:pt x="0" y="65447"/>
                      </a:lnTo>
                      <a:cubicBezTo>
                        <a:pt x="20973" y="57361"/>
                        <a:pt x="10361" y="32597"/>
                        <a:pt x="1769" y="28049"/>
                      </a:cubicBezTo>
                      <a:cubicBezTo>
                        <a:pt x="1263" y="27796"/>
                        <a:pt x="506" y="27543"/>
                        <a:pt x="0" y="27543"/>
                      </a:cubicBezTo>
                      <a:cubicBezTo>
                        <a:pt x="0" y="1162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9" name="任意多边形: 形状 3798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6457 h 70500"/>
                    <a:gd name="connsiteX29" fmla="*/ 0 w 35123"/>
                    <a:gd name="connsiteY29" fmla="*/ 66457 h 70500"/>
                    <a:gd name="connsiteX30" fmla="*/ 1769 w 35123"/>
                    <a:gd name="connsiteY30" fmla="*/ 27291 h 70500"/>
                    <a:gd name="connsiteX31" fmla="*/ 0 w 35123"/>
                    <a:gd name="connsiteY31" fmla="*/ 26532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68984"/>
                        <a:pt x="0" y="66457"/>
                      </a:cubicBezTo>
                      <a:lnTo>
                        <a:pt x="0" y="66457"/>
                      </a:lnTo>
                      <a:cubicBezTo>
                        <a:pt x="21984" y="59129"/>
                        <a:pt x="12634" y="33102"/>
                        <a:pt x="1769" y="27291"/>
                      </a:cubicBezTo>
                      <a:cubicBezTo>
                        <a:pt x="1263" y="27038"/>
                        <a:pt x="506" y="26785"/>
                        <a:pt x="0" y="26532"/>
                      </a:cubicBezTo>
                      <a:cubicBezTo>
                        <a:pt x="0" y="1137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0" name="任意多边形: 形状 3799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7215 h 70500"/>
                    <a:gd name="connsiteX29" fmla="*/ 0 w 35123"/>
                    <a:gd name="connsiteY29" fmla="*/ 67215 h 70500"/>
                    <a:gd name="connsiteX30" fmla="*/ 1769 w 35123"/>
                    <a:gd name="connsiteY30" fmla="*/ 26027 h 70500"/>
                    <a:gd name="connsiteX31" fmla="*/ 0 w 35123"/>
                    <a:gd name="connsiteY31" fmla="*/ 25269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69237"/>
                        <a:pt x="0" y="67215"/>
                      </a:cubicBezTo>
                      <a:lnTo>
                        <a:pt x="0" y="67215"/>
                      </a:lnTo>
                      <a:cubicBezTo>
                        <a:pt x="22237" y="60646"/>
                        <a:pt x="14909" y="33355"/>
                        <a:pt x="1769" y="26027"/>
                      </a:cubicBezTo>
                      <a:cubicBezTo>
                        <a:pt x="1263" y="25774"/>
                        <a:pt x="506" y="25522"/>
                        <a:pt x="0" y="25269"/>
                      </a:cubicBezTo>
                      <a:cubicBezTo>
                        <a:pt x="0" y="1061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1" name="任意多边形: 形状 3800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7721 h 70500"/>
                    <a:gd name="connsiteX29" fmla="*/ 0 w 35123"/>
                    <a:gd name="connsiteY29" fmla="*/ 67721 h 70500"/>
                    <a:gd name="connsiteX30" fmla="*/ 1769 w 35123"/>
                    <a:gd name="connsiteY30" fmla="*/ 24764 h 70500"/>
                    <a:gd name="connsiteX31" fmla="*/ 0 w 35123"/>
                    <a:gd name="connsiteY31" fmla="*/ 24006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69490"/>
                        <a:pt x="0" y="67721"/>
                      </a:cubicBezTo>
                      <a:lnTo>
                        <a:pt x="0" y="67721"/>
                      </a:lnTo>
                      <a:cubicBezTo>
                        <a:pt x="24258" y="61909"/>
                        <a:pt x="16425" y="31839"/>
                        <a:pt x="1769" y="24764"/>
                      </a:cubicBezTo>
                      <a:cubicBezTo>
                        <a:pt x="1263" y="24511"/>
                        <a:pt x="506" y="24258"/>
                        <a:pt x="0" y="24006"/>
                      </a:cubicBezTo>
                      <a:cubicBezTo>
                        <a:pt x="0" y="10108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2" name="任意多边形: 形状 3801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8226 h 70247"/>
                    <a:gd name="connsiteX29" fmla="*/ 0 w 35123"/>
                    <a:gd name="connsiteY29" fmla="*/ 68226 h 70247"/>
                    <a:gd name="connsiteX30" fmla="*/ 3285 w 35123"/>
                    <a:gd name="connsiteY30" fmla="*/ 24258 h 70247"/>
                    <a:gd name="connsiteX31" fmla="*/ 0 w 35123"/>
                    <a:gd name="connsiteY31" fmla="*/ 22742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490"/>
                        <a:pt x="0" y="68226"/>
                      </a:cubicBezTo>
                      <a:lnTo>
                        <a:pt x="0" y="68226"/>
                      </a:lnTo>
                      <a:cubicBezTo>
                        <a:pt x="24006" y="63172"/>
                        <a:pt x="19963" y="34366"/>
                        <a:pt x="3285" y="24258"/>
                      </a:cubicBezTo>
                      <a:cubicBezTo>
                        <a:pt x="2022" y="23500"/>
                        <a:pt x="2022" y="23500"/>
                        <a:pt x="0" y="22742"/>
                      </a:cubicBezTo>
                      <a:cubicBezTo>
                        <a:pt x="0" y="935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3" name="任意多边形: 形状 3802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8732 h 70247"/>
                    <a:gd name="connsiteX29" fmla="*/ 0 w 35123"/>
                    <a:gd name="connsiteY29" fmla="*/ 68732 h 70247"/>
                    <a:gd name="connsiteX30" fmla="*/ 5054 w 35123"/>
                    <a:gd name="connsiteY30" fmla="*/ 23753 h 70247"/>
                    <a:gd name="connsiteX31" fmla="*/ 0 w 35123"/>
                    <a:gd name="connsiteY31" fmla="*/ 21226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742"/>
                        <a:pt x="0" y="68732"/>
                      </a:cubicBezTo>
                      <a:lnTo>
                        <a:pt x="0" y="68732"/>
                      </a:lnTo>
                      <a:cubicBezTo>
                        <a:pt x="23248" y="64689"/>
                        <a:pt x="23248" y="35882"/>
                        <a:pt x="5054" y="23753"/>
                      </a:cubicBezTo>
                      <a:cubicBezTo>
                        <a:pt x="2780" y="22237"/>
                        <a:pt x="1516" y="21731"/>
                        <a:pt x="0" y="21226"/>
                      </a:cubicBezTo>
                      <a:cubicBezTo>
                        <a:pt x="0" y="884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4" name="任意多边形: 形状 3803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8984 h 70247"/>
                    <a:gd name="connsiteX29" fmla="*/ 0 w 35123"/>
                    <a:gd name="connsiteY29" fmla="*/ 68984 h 70247"/>
                    <a:gd name="connsiteX30" fmla="*/ 6570 w 35123"/>
                    <a:gd name="connsiteY30" fmla="*/ 23247 h 70247"/>
                    <a:gd name="connsiteX31" fmla="*/ 0 w 35123"/>
                    <a:gd name="connsiteY31" fmla="*/ 19710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742"/>
                        <a:pt x="0" y="68984"/>
                      </a:cubicBezTo>
                      <a:lnTo>
                        <a:pt x="0" y="68984"/>
                      </a:lnTo>
                      <a:cubicBezTo>
                        <a:pt x="24258" y="65447"/>
                        <a:pt x="25016" y="36387"/>
                        <a:pt x="6570" y="23247"/>
                      </a:cubicBezTo>
                      <a:cubicBezTo>
                        <a:pt x="3285" y="20721"/>
                        <a:pt x="1263" y="20215"/>
                        <a:pt x="0" y="19710"/>
                      </a:cubicBezTo>
                      <a:cubicBezTo>
                        <a:pt x="0" y="808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5" name="任意多边形: 形状 3804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9490 h 70247"/>
                    <a:gd name="connsiteX29" fmla="*/ 0 w 35123"/>
                    <a:gd name="connsiteY29" fmla="*/ 69490 h 70247"/>
                    <a:gd name="connsiteX30" fmla="*/ 8339 w 35123"/>
                    <a:gd name="connsiteY30" fmla="*/ 22995 h 70247"/>
                    <a:gd name="connsiteX31" fmla="*/ 0 w 35123"/>
                    <a:gd name="connsiteY31" fmla="*/ 18446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4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8 h 70247"/>
                    <a:gd name="connsiteX45" fmla="*/ 18446 w 35123"/>
                    <a:gd name="connsiteY45" fmla="*/ 5306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50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0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995"/>
                        <a:pt x="0" y="69490"/>
                      </a:cubicBezTo>
                      <a:lnTo>
                        <a:pt x="0" y="69490"/>
                      </a:lnTo>
                      <a:cubicBezTo>
                        <a:pt x="25016" y="66710"/>
                        <a:pt x="26785" y="37398"/>
                        <a:pt x="8339" y="22995"/>
                      </a:cubicBezTo>
                      <a:cubicBezTo>
                        <a:pt x="5559" y="20721"/>
                        <a:pt x="3032" y="19457"/>
                        <a:pt x="0" y="18446"/>
                      </a:cubicBezTo>
                      <a:cubicBezTo>
                        <a:pt x="0" y="758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6" name="任意多边形: 形状 3805"/>
                <p:cNvSpPr/>
                <p:nvPr/>
              </p:nvSpPr>
              <p:spPr>
                <a:xfrm>
                  <a:off x="13546482" y="584669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7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4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4 h 70500"/>
                    <a:gd name="connsiteX22" fmla="*/ 13393 w 35123"/>
                    <a:gd name="connsiteY22" fmla="*/ 67974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8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9995 h 70500"/>
                    <a:gd name="connsiteX29" fmla="*/ 0 w 35123"/>
                    <a:gd name="connsiteY29" fmla="*/ 69995 h 70500"/>
                    <a:gd name="connsiteX30" fmla="*/ 9855 w 35123"/>
                    <a:gd name="connsiteY30" fmla="*/ 22489 h 70500"/>
                    <a:gd name="connsiteX31" fmla="*/ 0 w 35123"/>
                    <a:gd name="connsiteY31" fmla="*/ 16930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3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80 h 70500"/>
                    <a:gd name="connsiteX42" fmla="*/ 14656 w 35123"/>
                    <a:gd name="connsiteY42" fmla="*/ 3285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5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9 h 70500"/>
                    <a:gd name="connsiteX50" fmla="*/ 23500 w 35123"/>
                    <a:gd name="connsiteY50" fmla="*/ 9350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3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8 h 70500"/>
                    <a:gd name="connsiteX55" fmla="*/ 29312 w 35123"/>
                    <a:gd name="connsiteY55" fmla="*/ 16678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3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4"/>
                      </a:cubicBezTo>
                      <a:lnTo>
                        <a:pt x="13393" y="67974"/>
                      </a:lnTo>
                      <a:cubicBezTo>
                        <a:pt x="12634" y="68226"/>
                        <a:pt x="11624" y="68732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328" y="69995"/>
                        <a:pt x="6570" y="70248"/>
                        <a:pt x="5559" y="70248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70248"/>
                        <a:pt x="0" y="69995"/>
                      </a:cubicBezTo>
                      <a:lnTo>
                        <a:pt x="0" y="69995"/>
                      </a:lnTo>
                      <a:cubicBezTo>
                        <a:pt x="25522" y="67721"/>
                        <a:pt x="28301" y="37903"/>
                        <a:pt x="9855" y="22489"/>
                      </a:cubicBezTo>
                      <a:cubicBezTo>
                        <a:pt x="5812" y="19204"/>
                        <a:pt x="2022" y="17688"/>
                        <a:pt x="0" y="16930"/>
                      </a:cubicBezTo>
                      <a:cubicBezTo>
                        <a:pt x="0" y="682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7" name="任意多边形: 形状 3806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9995 h 70247"/>
                    <a:gd name="connsiteX29" fmla="*/ 11371 w 35123"/>
                    <a:gd name="connsiteY29" fmla="*/ 21731 h 70247"/>
                    <a:gd name="connsiteX30" fmla="*/ 0 w 35123"/>
                    <a:gd name="connsiteY30" fmla="*/ 15414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995"/>
                        <a:pt x="0" y="69995"/>
                      </a:cubicBezTo>
                      <a:cubicBezTo>
                        <a:pt x="26280" y="68226"/>
                        <a:pt x="29818" y="37903"/>
                        <a:pt x="11371" y="21731"/>
                      </a:cubicBezTo>
                      <a:cubicBezTo>
                        <a:pt x="10361" y="20973"/>
                        <a:pt x="5559" y="16930"/>
                        <a:pt x="0" y="15414"/>
                      </a:cubicBezTo>
                      <a:cubicBezTo>
                        <a:pt x="0" y="606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8" name="任意多边形: 形状 3807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70248 h 70247"/>
                    <a:gd name="connsiteX29" fmla="*/ 12887 w 35123"/>
                    <a:gd name="connsiteY29" fmla="*/ 21226 h 70247"/>
                    <a:gd name="connsiteX30" fmla="*/ 0 w 35123"/>
                    <a:gd name="connsiteY30" fmla="*/ 13898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70248"/>
                        <a:pt x="0" y="70248"/>
                      </a:cubicBezTo>
                      <a:cubicBezTo>
                        <a:pt x="27291" y="69237"/>
                        <a:pt x="31586" y="37903"/>
                        <a:pt x="12887" y="21226"/>
                      </a:cubicBezTo>
                      <a:cubicBezTo>
                        <a:pt x="7075" y="15919"/>
                        <a:pt x="2022" y="14656"/>
                        <a:pt x="0" y="13898"/>
                      </a:cubicBezTo>
                      <a:cubicBezTo>
                        <a:pt x="0" y="530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9" name="任意多边形: 形状 3808"/>
                <p:cNvSpPr/>
                <p:nvPr/>
              </p:nvSpPr>
              <p:spPr>
                <a:xfrm>
                  <a:off x="13546482" y="584694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6 h 70247"/>
                    <a:gd name="connsiteX3" fmla="*/ 34366 w 35123"/>
                    <a:gd name="connsiteY3" fmla="*/ 43210 h 70247"/>
                    <a:gd name="connsiteX4" fmla="*/ 33608 w 35123"/>
                    <a:gd name="connsiteY4" fmla="*/ 45990 h 70247"/>
                    <a:gd name="connsiteX5" fmla="*/ 33608 w 35123"/>
                    <a:gd name="connsiteY5" fmla="*/ 45990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6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7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2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70248 h 70247"/>
                    <a:gd name="connsiteX29" fmla="*/ 14656 w 35123"/>
                    <a:gd name="connsiteY29" fmla="*/ 20721 h 70247"/>
                    <a:gd name="connsiteX30" fmla="*/ 0 w 35123"/>
                    <a:gd name="connsiteY30" fmla="*/ 12382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4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8 h 70247"/>
                    <a:gd name="connsiteX44" fmla="*/ 18446 w 35123"/>
                    <a:gd name="connsiteY44" fmla="*/ 5306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50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0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6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90"/>
                      </a:cubicBezTo>
                      <a:lnTo>
                        <a:pt x="33608" y="45990"/>
                      </a:lnTo>
                      <a:cubicBezTo>
                        <a:pt x="33355" y="46748"/>
                        <a:pt x="32850" y="47758"/>
                        <a:pt x="32597" y="48516"/>
                      </a:cubicBezTo>
                      <a:cubicBezTo>
                        <a:pt x="32344" y="49275"/>
                        <a:pt x="31839" y="50285"/>
                        <a:pt x="31334" y="51043"/>
                      </a:cubicBezTo>
                      <a:cubicBezTo>
                        <a:pt x="30828" y="51801"/>
                        <a:pt x="30576" y="52559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6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7"/>
                      </a:lnTo>
                      <a:cubicBezTo>
                        <a:pt x="15161" y="66963"/>
                        <a:pt x="14404" y="67215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2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328" y="69742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70248"/>
                        <a:pt x="0" y="70248"/>
                      </a:cubicBezTo>
                      <a:cubicBezTo>
                        <a:pt x="27796" y="69742"/>
                        <a:pt x="33103" y="38662"/>
                        <a:pt x="14656" y="20721"/>
                      </a:cubicBezTo>
                      <a:cubicBezTo>
                        <a:pt x="7581" y="13898"/>
                        <a:pt x="253" y="12382"/>
                        <a:pt x="0" y="12382"/>
                      </a:cubicBezTo>
                      <a:cubicBezTo>
                        <a:pt x="0" y="480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0" name="任意多边形: 形状 3809"/>
                <p:cNvSpPr/>
                <p:nvPr/>
              </p:nvSpPr>
              <p:spPr>
                <a:xfrm>
                  <a:off x="13546482" y="5847198"/>
                  <a:ext cx="35123" cy="69742"/>
                </a:xfrm>
                <a:custGeom>
                  <a:avLst/>
                  <a:gdLst>
                    <a:gd name="connsiteX0" fmla="*/ 35124 w 35123"/>
                    <a:gd name="connsiteY0" fmla="*/ 37398 h 69742"/>
                    <a:gd name="connsiteX1" fmla="*/ 34871 w 35123"/>
                    <a:gd name="connsiteY1" fmla="*/ 40178 h 69742"/>
                    <a:gd name="connsiteX2" fmla="*/ 34619 w 35123"/>
                    <a:gd name="connsiteY2" fmla="*/ 41694 h 69742"/>
                    <a:gd name="connsiteX3" fmla="*/ 34366 w 35123"/>
                    <a:gd name="connsiteY3" fmla="*/ 42957 h 69742"/>
                    <a:gd name="connsiteX4" fmla="*/ 33608 w 35123"/>
                    <a:gd name="connsiteY4" fmla="*/ 45737 h 69742"/>
                    <a:gd name="connsiteX5" fmla="*/ 33608 w 35123"/>
                    <a:gd name="connsiteY5" fmla="*/ 45737 h 69742"/>
                    <a:gd name="connsiteX6" fmla="*/ 32597 w 35123"/>
                    <a:gd name="connsiteY6" fmla="*/ 48264 h 69742"/>
                    <a:gd name="connsiteX7" fmla="*/ 31334 w 35123"/>
                    <a:gd name="connsiteY7" fmla="*/ 50791 h 69742"/>
                    <a:gd name="connsiteX8" fmla="*/ 30070 w 35123"/>
                    <a:gd name="connsiteY8" fmla="*/ 53065 h 69742"/>
                    <a:gd name="connsiteX9" fmla="*/ 28554 w 35123"/>
                    <a:gd name="connsiteY9" fmla="*/ 55339 h 69742"/>
                    <a:gd name="connsiteX10" fmla="*/ 28554 w 35123"/>
                    <a:gd name="connsiteY10" fmla="*/ 55339 h 69742"/>
                    <a:gd name="connsiteX11" fmla="*/ 26785 w 35123"/>
                    <a:gd name="connsiteY11" fmla="*/ 57361 h 69742"/>
                    <a:gd name="connsiteX12" fmla="*/ 25775 w 35123"/>
                    <a:gd name="connsiteY12" fmla="*/ 58371 h 69742"/>
                    <a:gd name="connsiteX13" fmla="*/ 24764 w 35123"/>
                    <a:gd name="connsiteY13" fmla="*/ 59382 h 69742"/>
                    <a:gd name="connsiteX14" fmla="*/ 23753 w 35123"/>
                    <a:gd name="connsiteY14" fmla="*/ 60393 h 69742"/>
                    <a:gd name="connsiteX15" fmla="*/ 22742 w 35123"/>
                    <a:gd name="connsiteY15" fmla="*/ 61404 h 69742"/>
                    <a:gd name="connsiteX16" fmla="*/ 20721 w 35123"/>
                    <a:gd name="connsiteY16" fmla="*/ 63172 h 69742"/>
                    <a:gd name="connsiteX17" fmla="*/ 20721 w 35123"/>
                    <a:gd name="connsiteY17" fmla="*/ 63172 h 69742"/>
                    <a:gd name="connsiteX18" fmla="*/ 18446 w 35123"/>
                    <a:gd name="connsiteY18" fmla="*/ 64689 h 69742"/>
                    <a:gd name="connsiteX19" fmla="*/ 17183 w 35123"/>
                    <a:gd name="connsiteY19" fmla="*/ 65447 h 69742"/>
                    <a:gd name="connsiteX20" fmla="*/ 15920 w 35123"/>
                    <a:gd name="connsiteY20" fmla="*/ 66205 h 69742"/>
                    <a:gd name="connsiteX21" fmla="*/ 13393 w 35123"/>
                    <a:gd name="connsiteY21" fmla="*/ 67468 h 69742"/>
                    <a:gd name="connsiteX22" fmla="*/ 13393 w 35123"/>
                    <a:gd name="connsiteY22" fmla="*/ 67468 h 69742"/>
                    <a:gd name="connsiteX23" fmla="*/ 10866 w 35123"/>
                    <a:gd name="connsiteY23" fmla="*/ 68479 h 69742"/>
                    <a:gd name="connsiteX24" fmla="*/ 8339 w 35123"/>
                    <a:gd name="connsiteY24" fmla="*/ 69237 h 69742"/>
                    <a:gd name="connsiteX25" fmla="*/ 5559 w 35123"/>
                    <a:gd name="connsiteY25" fmla="*/ 69742 h 69742"/>
                    <a:gd name="connsiteX26" fmla="*/ 5307 w 35123"/>
                    <a:gd name="connsiteY26" fmla="*/ 69742 h 69742"/>
                    <a:gd name="connsiteX27" fmla="*/ 11371 w 35123"/>
                    <a:gd name="connsiteY27" fmla="*/ 15919 h 69742"/>
                    <a:gd name="connsiteX28" fmla="*/ 0 w 35123"/>
                    <a:gd name="connsiteY28" fmla="*/ 10866 h 69742"/>
                    <a:gd name="connsiteX29" fmla="*/ 0 w 35123"/>
                    <a:gd name="connsiteY29" fmla="*/ 0 h 69742"/>
                    <a:gd name="connsiteX30" fmla="*/ 0 w 35123"/>
                    <a:gd name="connsiteY30" fmla="*/ 0 h 69742"/>
                    <a:gd name="connsiteX31" fmla="*/ 2780 w 35123"/>
                    <a:gd name="connsiteY31" fmla="*/ 0 h 69742"/>
                    <a:gd name="connsiteX32" fmla="*/ 4296 w 35123"/>
                    <a:gd name="connsiteY32" fmla="*/ 253 h 69742"/>
                    <a:gd name="connsiteX33" fmla="*/ 5559 w 35123"/>
                    <a:gd name="connsiteY33" fmla="*/ 505 h 69742"/>
                    <a:gd name="connsiteX34" fmla="*/ 8339 w 35123"/>
                    <a:gd name="connsiteY34" fmla="*/ 1011 h 69742"/>
                    <a:gd name="connsiteX35" fmla="*/ 8339 w 35123"/>
                    <a:gd name="connsiteY35" fmla="*/ 1011 h 69742"/>
                    <a:gd name="connsiteX36" fmla="*/ 10866 w 35123"/>
                    <a:gd name="connsiteY36" fmla="*/ 1769 h 69742"/>
                    <a:gd name="connsiteX37" fmla="*/ 12129 w 35123"/>
                    <a:gd name="connsiteY37" fmla="*/ 2274 h 69742"/>
                    <a:gd name="connsiteX38" fmla="*/ 13393 w 35123"/>
                    <a:gd name="connsiteY38" fmla="*/ 2780 h 69742"/>
                    <a:gd name="connsiteX39" fmla="*/ 14656 w 35123"/>
                    <a:gd name="connsiteY39" fmla="*/ 3285 h 69742"/>
                    <a:gd name="connsiteX40" fmla="*/ 15920 w 35123"/>
                    <a:gd name="connsiteY40" fmla="*/ 3790 h 69742"/>
                    <a:gd name="connsiteX41" fmla="*/ 17183 w 35123"/>
                    <a:gd name="connsiteY41" fmla="*/ 4548 h 69742"/>
                    <a:gd name="connsiteX42" fmla="*/ 18446 w 35123"/>
                    <a:gd name="connsiteY42" fmla="*/ 5307 h 69742"/>
                    <a:gd name="connsiteX43" fmla="*/ 19457 w 35123"/>
                    <a:gd name="connsiteY43" fmla="*/ 6065 h 69742"/>
                    <a:gd name="connsiteX44" fmla="*/ 20468 w 35123"/>
                    <a:gd name="connsiteY44" fmla="*/ 6823 h 69742"/>
                    <a:gd name="connsiteX45" fmla="*/ 21479 w 35123"/>
                    <a:gd name="connsiteY45" fmla="*/ 7581 h 69742"/>
                    <a:gd name="connsiteX46" fmla="*/ 22489 w 35123"/>
                    <a:gd name="connsiteY46" fmla="*/ 8339 h 69742"/>
                    <a:gd name="connsiteX47" fmla="*/ 23500 w 35123"/>
                    <a:gd name="connsiteY47" fmla="*/ 9350 h 69742"/>
                    <a:gd name="connsiteX48" fmla="*/ 26280 w 35123"/>
                    <a:gd name="connsiteY48" fmla="*/ 12382 h 69742"/>
                    <a:gd name="connsiteX49" fmla="*/ 27038 w 35123"/>
                    <a:gd name="connsiteY49" fmla="*/ 13393 h 69742"/>
                    <a:gd name="connsiteX50" fmla="*/ 27796 w 35123"/>
                    <a:gd name="connsiteY50" fmla="*/ 14403 h 69742"/>
                    <a:gd name="connsiteX51" fmla="*/ 29312 w 35123"/>
                    <a:gd name="connsiteY51" fmla="*/ 16678 h 69742"/>
                    <a:gd name="connsiteX52" fmla="*/ 29312 w 35123"/>
                    <a:gd name="connsiteY52" fmla="*/ 16678 h 69742"/>
                    <a:gd name="connsiteX53" fmla="*/ 30576 w 35123"/>
                    <a:gd name="connsiteY53" fmla="*/ 18952 h 69742"/>
                    <a:gd name="connsiteX54" fmla="*/ 31081 w 35123"/>
                    <a:gd name="connsiteY54" fmla="*/ 20215 h 69742"/>
                    <a:gd name="connsiteX55" fmla="*/ 31586 w 35123"/>
                    <a:gd name="connsiteY55" fmla="*/ 21479 h 69742"/>
                    <a:gd name="connsiteX56" fmla="*/ 32092 w 35123"/>
                    <a:gd name="connsiteY56" fmla="*/ 22742 h 69742"/>
                    <a:gd name="connsiteX57" fmla="*/ 32597 w 35123"/>
                    <a:gd name="connsiteY57" fmla="*/ 24006 h 69742"/>
                    <a:gd name="connsiteX58" fmla="*/ 33103 w 35123"/>
                    <a:gd name="connsiteY58" fmla="*/ 25269 h 69742"/>
                    <a:gd name="connsiteX59" fmla="*/ 33355 w 35123"/>
                    <a:gd name="connsiteY59" fmla="*/ 26532 h 69742"/>
                    <a:gd name="connsiteX60" fmla="*/ 33608 w 35123"/>
                    <a:gd name="connsiteY60" fmla="*/ 27796 h 69742"/>
                    <a:gd name="connsiteX61" fmla="*/ 33860 w 35123"/>
                    <a:gd name="connsiteY61" fmla="*/ 29312 h 69742"/>
                    <a:gd name="connsiteX62" fmla="*/ 34113 w 35123"/>
                    <a:gd name="connsiteY62" fmla="*/ 30828 h 69742"/>
                    <a:gd name="connsiteX63" fmla="*/ 34366 w 35123"/>
                    <a:gd name="connsiteY63" fmla="*/ 32344 h 69742"/>
                    <a:gd name="connsiteX64" fmla="*/ 34366 w 35123"/>
                    <a:gd name="connsiteY64" fmla="*/ 33860 h 69742"/>
                    <a:gd name="connsiteX65" fmla="*/ 34366 w 35123"/>
                    <a:gd name="connsiteY65" fmla="*/ 35377 h 69742"/>
                    <a:gd name="connsiteX66" fmla="*/ 34366 w 35123"/>
                    <a:gd name="connsiteY66" fmla="*/ 36893 h 69742"/>
                    <a:gd name="connsiteX67" fmla="*/ 35124 w 35123"/>
                    <a:gd name="connsiteY67" fmla="*/ 37398 h 69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5123" h="69742">
                      <a:moveTo>
                        <a:pt x="35124" y="37398"/>
                      </a:moveTo>
                      <a:cubicBezTo>
                        <a:pt x="35124" y="38156"/>
                        <a:pt x="34871" y="39420"/>
                        <a:pt x="34871" y="40178"/>
                      </a:cubicBezTo>
                      <a:lnTo>
                        <a:pt x="34619" y="41694"/>
                      </a:lnTo>
                      <a:lnTo>
                        <a:pt x="34366" y="42957"/>
                      </a:lnTo>
                      <a:cubicBezTo>
                        <a:pt x="34113" y="43968"/>
                        <a:pt x="33860" y="44726"/>
                        <a:pt x="33608" y="45737"/>
                      </a:cubicBezTo>
                      <a:lnTo>
                        <a:pt x="33608" y="45737"/>
                      </a:lnTo>
                      <a:cubicBezTo>
                        <a:pt x="33355" y="46495"/>
                        <a:pt x="32850" y="47506"/>
                        <a:pt x="32597" y="48264"/>
                      </a:cubicBezTo>
                      <a:cubicBezTo>
                        <a:pt x="32344" y="49022"/>
                        <a:pt x="31839" y="50033"/>
                        <a:pt x="31334" y="50791"/>
                      </a:cubicBezTo>
                      <a:cubicBezTo>
                        <a:pt x="30828" y="51549"/>
                        <a:pt x="30576" y="52307"/>
                        <a:pt x="30070" y="53065"/>
                      </a:cubicBezTo>
                      <a:cubicBezTo>
                        <a:pt x="29565" y="53823"/>
                        <a:pt x="29059" y="54581"/>
                        <a:pt x="28554" y="55339"/>
                      </a:cubicBezTo>
                      <a:lnTo>
                        <a:pt x="28554" y="55339"/>
                      </a:lnTo>
                      <a:cubicBezTo>
                        <a:pt x="28049" y="56097"/>
                        <a:pt x="27291" y="56855"/>
                        <a:pt x="26785" y="57361"/>
                      </a:cubicBezTo>
                      <a:lnTo>
                        <a:pt x="25775" y="58371"/>
                      </a:lnTo>
                      <a:lnTo>
                        <a:pt x="24764" y="59382"/>
                      </a:lnTo>
                      <a:lnTo>
                        <a:pt x="23753" y="60393"/>
                      </a:lnTo>
                      <a:lnTo>
                        <a:pt x="22742" y="61404"/>
                      </a:lnTo>
                      <a:cubicBezTo>
                        <a:pt x="21984" y="61909"/>
                        <a:pt x="21479" y="62414"/>
                        <a:pt x="20721" y="63172"/>
                      </a:cubicBezTo>
                      <a:lnTo>
                        <a:pt x="20721" y="63172"/>
                      </a:lnTo>
                      <a:cubicBezTo>
                        <a:pt x="19963" y="63678"/>
                        <a:pt x="19205" y="64183"/>
                        <a:pt x="18446" y="64689"/>
                      </a:cubicBezTo>
                      <a:lnTo>
                        <a:pt x="17183" y="65447"/>
                      </a:lnTo>
                      <a:lnTo>
                        <a:pt x="15920" y="66205"/>
                      </a:lnTo>
                      <a:cubicBezTo>
                        <a:pt x="15161" y="66710"/>
                        <a:pt x="14404" y="66963"/>
                        <a:pt x="13393" y="67468"/>
                      </a:cubicBezTo>
                      <a:lnTo>
                        <a:pt x="13393" y="67468"/>
                      </a:lnTo>
                      <a:cubicBezTo>
                        <a:pt x="12634" y="67721"/>
                        <a:pt x="11624" y="68226"/>
                        <a:pt x="10866" y="68479"/>
                      </a:cubicBezTo>
                      <a:cubicBezTo>
                        <a:pt x="10108" y="68732"/>
                        <a:pt x="9097" y="68984"/>
                        <a:pt x="8339" y="69237"/>
                      </a:cubicBezTo>
                      <a:cubicBezTo>
                        <a:pt x="7328" y="69490"/>
                        <a:pt x="6570" y="69742"/>
                        <a:pt x="5559" y="69742"/>
                      </a:cubicBezTo>
                      <a:cubicBezTo>
                        <a:pt x="5559" y="69742"/>
                        <a:pt x="5307" y="69742"/>
                        <a:pt x="5307" y="69742"/>
                      </a:cubicBezTo>
                      <a:cubicBezTo>
                        <a:pt x="32850" y="64941"/>
                        <a:pt x="32850" y="30323"/>
                        <a:pt x="11371" y="15919"/>
                      </a:cubicBezTo>
                      <a:cubicBezTo>
                        <a:pt x="8592" y="14151"/>
                        <a:pt x="4801" y="11624"/>
                        <a:pt x="0" y="10866"/>
                      </a:cubicBezTo>
                      <a:cubicBezTo>
                        <a:pt x="0" y="429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398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1" name="任意多边形: 形状 3810"/>
                <p:cNvSpPr/>
                <p:nvPr/>
              </p:nvSpPr>
              <p:spPr>
                <a:xfrm>
                  <a:off x="13546229" y="5847198"/>
                  <a:ext cx="35376" cy="68478"/>
                </a:xfrm>
                <a:custGeom>
                  <a:avLst/>
                  <a:gdLst>
                    <a:gd name="connsiteX0" fmla="*/ 35377 w 35376"/>
                    <a:gd name="connsiteY0" fmla="*/ 37398 h 68478"/>
                    <a:gd name="connsiteX1" fmla="*/ 35124 w 35376"/>
                    <a:gd name="connsiteY1" fmla="*/ 40178 h 68478"/>
                    <a:gd name="connsiteX2" fmla="*/ 34871 w 35376"/>
                    <a:gd name="connsiteY2" fmla="*/ 41694 h 68478"/>
                    <a:gd name="connsiteX3" fmla="*/ 34619 w 35376"/>
                    <a:gd name="connsiteY3" fmla="*/ 42957 h 68478"/>
                    <a:gd name="connsiteX4" fmla="*/ 33860 w 35376"/>
                    <a:gd name="connsiteY4" fmla="*/ 45737 h 68478"/>
                    <a:gd name="connsiteX5" fmla="*/ 33860 w 35376"/>
                    <a:gd name="connsiteY5" fmla="*/ 45737 h 68478"/>
                    <a:gd name="connsiteX6" fmla="*/ 32850 w 35376"/>
                    <a:gd name="connsiteY6" fmla="*/ 48264 h 68478"/>
                    <a:gd name="connsiteX7" fmla="*/ 31586 w 35376"/>
                    <a:gd name="connsiteY7" fmla="*/ 50791 h 68478"/>
                    <a:gd name="connsiteX8" fmla="*/ 30323 w 35376"/>
                    <a:gd name="connsiteY8" fmla="*/ 53065 h 68478"/>
                    <a:gd name="connsiteX9" fmla="*/ 28807 w 35376"/>
                    <a:gd name="connsiteY9" fmla="*/ 55339 h 68478"/>
                    <a:gd name="connsiteX10" fmla="*/ 28807 w 35376"/>
                    <a:gd name="connsiteY10" fmla="*/ 55339 h 68478"/>
                    <a:gd name="connsiteX11" fmla="*/ 27038 w 35376"/>
                    <a:gd name="connsiteY11" fmla="*/ 57361 h 68478"/>
                    <a:gd name="connsiteX12" fmla="*/ 26027 w 35376"/>
                    <a:gd name="connsiteY12" fmla="*/ 58371 h 68478"/>
                    <a:gd name="connsiteX13" fmla="*/ 25016 w 35376"/>
                    <a:gd name="connsiteY13" fmla="*/ 59382 h 68478"/>
                    <a:gd name="connsiteX14" fmla="*/ 24006 w 35376"/>
                    <a:gd name="connsiteY14" fmla="*/ 60393 h 68478"/>
                    <a:gd name="connsiteX15" fmla="*/ 22995 w 35376"/>
                    <a:gd name="connsiteY15" fmla="*/ 61404 h 68478"/>
                    <a:gd name="connsiteX16" fmla="*/ 20973 w 35376"/>
                    <a:gd name="connsiteY16" fmla="*/ 63172 h 68478"/>
                    <a:gd name="connsiteX17" fmla="*/ 20973 w 35376"/>
                    <a:gd name="connsiteY17" fmla="*/ 63172 h 68478"/>
                    <a:gd name="connsiteX18" fmla="*/ 18699 w 35376"/>
                    <a:gd name="connsiteY18" fmla="*/ 64689 h 68478"/>
                    <a:gd name="connsiteX19" fmla="*/ 17436 w 35376"/>
                    <a:gd name="connsiteY19" fmla="*/ 65447 h 68478"/>
                    <a:gd name="connsiteX20" fmla="*/ 16172 w 35376"/>
                    <a:gd name="connsiteY20" fmla="*/ 66205 h 68478"/>
                    <a:gd name="connsiteX21" fmla="*/ 13645 w 35376"/>
                    <a:gd name="connsiteY21" fmla="*/ 67468 h 68478"/>
                    <a:gd name="connsiteX22" fmla="*/ 13645 w 35376"/>
                    <a:gd name="connsiteY22" fmla="*/ 67468 h 68478"/>
                    <a:gd name="connsiteX23" fmla="*/ 11118 w 35376"/>
                    <a:gd name="connsiteY23" fmla="*/ 68479 h 68478"/>
                    <a:gd name="connsiteX24" fmla="*/ 10866 w 35376"/>
                    <a:gd name="connsiteY24" fmla="*/ 68479 h 68478"/>
                    <a:gd name="connsiteX25" fmla="*/ 8592 w 35376"/>
                    <a:gd name="connsiteY25" fmla="*/ 11876 h 68478"/>
                    <a:gd name="connsiteX26" fmla="*/ 0 w 35376"/>
                    <a:gd name="connsiteY26" fmla="*/ 8844 h 68478"/>
                    <a:gd name="connsiteX27" fmla="*/ 0 w 35376"/>
                    <a:gd name="connsiteY27" fmla="*/ 0 h 68478"/>
                    <a:gd name="connsiteX28" fmla="*/ 0 w 35376"/>
                    <a:gd name="connsiteY28" fmla="*/ 0 h 68478"/>
                    <a:gd name="connsiteX29" fmla="*/ 2780 w 35376"/>
                    <a:gd name="connsiteY29" fmla="*/ 0 h 68478"/>
                    <a:gd name="connsiteX30" fmla="*/ 4296 w 35376"/>
                    <a:gd name="connsiteY30" fmla="*/ 253 h 68478"/>
                    <a:gd name="connsiteX31" fmla="*/ 5559 w 35376"/>
                    <a:gd name="connsiteY31" fmla="*/ 505 h 68478"/>
                    <a:gd name="connsiteX32" fmla="*/ 8339 w 35376"/>
                    <a:gd name="connsiteY32" fmla="*/ 1011 h 68478"/>
                    <a:gd name="connsiteX33" fmla="*/ 8339 w 35376"/>
                    <a:gd name="connsiteY33" fmla="*/ 1011 h 68478"/>
                    <a:gd name="connsiteX34" fmla="*/ 10866 w 35376"/>
                    <a:gd name="connsiteY34" fmla="*/ 1769 h 68478"/>
                    <a:gd name="connsiteX35" fmla="*/ 12129 w 35376"/>
                    <a:gd name="connsiteY35" fmla="*/ 2274 h 68478"/>
                    <a:gd name="connsiteX36" fmla="*/ 13393 w 35376"/>
                    <a:gd name="connsiteY36" fmla="*/ 2780 h 68478"/>
                    <a:gd name="connsiteX37" fmla="*/ 14656 w 35376"/>
                    <a:gd name="connsiteY37" fmla="*/ 3285 h 68478"/>
                    <a:gd name="connsiteX38" fmla="*/ 15920 w 35376"/>
                    <a:gd name="connsiteY38" fmla="*/ 3790 h 68478"/>
                    <a:gd name="connsiteX39" fmla="*/ 17183 w 35376"/>
                    <a:gd name="connsiteY39" fmla="*/ 4548 h 68478"/>
                    <a:gd name="connsiteX40" fmla="*/ 18446 w 35376"/>
                    <a:gd name="connsiteY40" fmla="*/ 5307 h 68478"/>
                    <a:gd name="connsiteX41" fmla="*/ 19457 w 35376"/>
                    <a:gd name="connsiteY41" fmla="*/ 6065 h 68478"/>
                    <a:gd name="connsiteX42" fmla="*/ 20468 w 35376"/>
                    <a:gd name="connsiteY42" fmla="*/ 6823 h 68478"/>
                    <a:gd name="connsiteX43" fmla="*/ 21479 w 35376"/>
                    <a:gd name="connsiteY43" fmla="*/ 7581 h 68478"/>
                    <a:gd name="connsiteX44" fmla="*/ 22489 w 35376"/>
                    <a:gd name="connsiteY44" fmla="*/ 8339 h 68478"/>
                    <a:gd name="connsiteX45" fmla="*/ 23500 w 35376"/>
                    <a:gd name="connsiteY45" fmla="*/ 9350 h 68478"/>
                    <a:gd name="connsiteX46" fmla="*/ 26280 w 35376"/>
                    <a:gd name="connsiteY46" fmla="*/ 12382 h 68478"/>
                    <a:gd name="connsiteX47" fmla="*/ 27038 w 35376"/>
                    <a:gd name="connsiteY47" fmla="*/ 13393 h 68478"/>
                    <a:gd name="connsiteX48" fmla="*/ 27796 w 35376"/>
                    <a:gd name="connsiteY48" fmla="*/ 14403 h 68478"/>
                    <a:gd name="connsiteX49" fmla="*/ 29312 w 35376"/>
                    <a:gd name="connsiteY49" fmla="*/ 16678 h 68478"/>
                    <a:gd name="connsiteX50" fmla="*/ 29312 w 35376"/>
                    <a:gd name="connsiteY50" fmla="*/ 16678 h 68478"/>
                    <a:gd name="connsiteX51" fmla="*/ 30575 w 35376"/>
                    <a:gd name="connsiteY51" fmla="*/ 18952 h 68478"/>
                    <a:gd name="connsiteX52" fmla="*/ 31081 w 35376"/>
                    <a:gd name="connsiteY52" fmla="*/ 20215 h 68478"/>
                    <a:gd name="connsiteX53" fmla="*/ 31586 w 35376"/>
                    <a:gd name="connsiteY53" fmla="*/ 21479 h 68478"/>
                    <a:gd name="connsiteX54" fmla="*/ 32092 w 35376"/>
                    <a:gd name="connsiteY54" fmla="*/ 22742 h 68478"/>
                    <a:gd name="connsiteX55" fmla="*/ 32597 w 35376"/>
                    <a:gd name="connsiteY55" fmla="*/ 24006 h 68478"/>
                    <a:gd name="connsiteX56" fmla="*/ 33102 w 35376"/>
                    <a:gd name="connsiteY56" fmla="*/ 25269 h 68478"/>
                    <a:gd name="connsiteX57" fmla="*/ 33355 w 35376"/>
                    <a:gd name="connsiteY57" fmla="*/ 26532 h 68478"/>
                    <a:gd name="connsiteX58" fmla="*/ 33608 w 35376"/>
                    <a:gd name="connsiteY58" fmla="*/ 27796 h 68478"/>
                    <a:gd name="connsiteX59" fmla="*/ 33860 w 35376"/>
                    <a:gd name="connsiteY59" fmla="*/ 29312 h 68478"/>
                    <a:gd name="connsiteX60" fmla="*/ 34113 w 35376"/>
                    <a:gd name="connsiteY60" fmla="*/ 30828 h 68478"/>
                    <a:gd name="connsiteX61" fmla="*/ 34366 w 35376"/>
                    <a:gd name="connsiteY61" fmla="*/ 32344 h 68478"/>
                    <a:gd name="connsiteX62" fmla="*/ 34366 w 35376"/>
                    <a:gd name="connsiteY62" fmla="*/ 33860 h 68478"/>
                    <a:gd name="connsiteX63" fmla="*/ 34366 w 35376"/>
                    <a:gd name="connsiteY63" fmla="*/ 35377 h 68478"/>
                    <a:gd name="connsiteX64" fmla="*/ 34366 w 35376"/>
                    <a:gd name="connsiteY64" fmla="*/ 36893 h 68478"/>
                    <a:gd name="connsiteX65" fmla="*/ 35377 w 35376"/>
                    <a:gd name="connsiteY65" fmla="*/ 37398 h 6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376" h="68478">
                      <a:moveTo>
                        <a:pt x="35377" y="37398"/>
                      </a:moveTo>
                      <a:cubicBezTo>
                        <a:pt x="35377" y="38156"/>
                        <a:pt x="35124" y="39420"/>
                        <a:pt x="35124" y="40178"/>
                      </a:cubicBezTo>
                      <a:lnTo>
                        <a:pt x="34871" y="41694"/>
                      </a:lnTo>
                      <a:lnTo>
                        <a:pt x="34619" y="42957"/>
                      </a:lnTo>
                      <a:cubicBezTo>
                        <a:pt x="34366" y="43968"/>
                        <a:pt x="34113" y="44726"/>
                        <a:pt x="33860" y="45737"/>
                      </a:cubicBezTo>
                      <a:lnTo>
                        <a:pt x="33860" y="45737"/>
                      </a:lnTo>
                      <a:cubicBezTo>
                        <a:pt x="33608" y="46495"/>
                        <a:pt x="33102" y="47506"/>
                        <a:pt x="32850" y="48264"/>
                      </a:cubicBezTo>
                      <a:cubicBezTo>
                        <a:pt x="32597" y="49022"/>
                        <a:pt x="32092" y="50033"/>
                        <a:pt x="31586" y="50791"/>
                      </a:cubicBezTo>
                      <a:cubicBezTo>
                        <a:pt x="31081" y="51549"/>
                        <a:pt x="30828" y="52307"/>
                        <a:pt x="30323" y="53065"/>
                      </a:cubicBezTo>
                      <a:cubicBezTo>
                        <a:pt x="29818" y="53823"/>
                        <a:pt x="29312" y="54581"/>
                        <a:pt x="28807" y="55339"/>
                      </a:cubicBezTo>
                      <a:lnTo>
                        <a:pt x="28807" y="55339"/>
                      </a:lnTo>
                      <a:cubicBezTo>
                        <a:pt x="28301" y="56097"/>
                        <a:pt x="27543" y="56855"/>
                        <a:pt x="27038" y="57361"/>
                      </a:cubicBezTo>
                      <a:lnTo>
                        <a:pt x="26027" y="58371"/>
                      </a:lnTo>
                      <a:lnTo>
                        <a:pt x="25016" y="59382"/>
                      </a:lnTo>
                      <a:lnTo>
                        <a:pt x="24006" y="60393"/>
                      </a:lnTo>
                      <a:lnTo>
                        <a:pt x="22995" y="61404"/>
                      </a:lnTo>
                      <a:cubicBezTo>
                        <a:pt x="22237" y="61909"/>
                        <a:pt x="21731" y="62414"/>
                        <a:pt x="20973" y="63172"/>
                      </a:cubicBezTo>
                      <a:lnTo>
                        <a:pt x="20973" y="63172"/>
                      </a:lnTo>
                      <a:cubicBezTo>
                        <a:pt x="20215" y="63678"/>
                        <a:pt x="19457" y="64183"/>
                        <a:pt x="18699" y="64689"/>
                      </a:cubicBezTo>
                      <a:lnTo>
                        <a:pt x="17436" y="65447"/>
                      </a:lnTo>
                      <a:lnTo>
                        <a:pt x="16172" y="66205"/>
                      </a:lnTo>
                      <a:cubicBezTo>
                        <a:pt x="15414" y="66710"/>
                        <a:pt x="14656" y="66963"/>
                        <a:pt x="13645" y="67468"/>
                      </a:cubicBezTo>
                      <a:lnTo>
                        <a:pt x="13645" y="67468"/>
                      </a:lnTo>
                      <a:cubicBezTo>
                        <a:pt x="12887" y="67721"/>
                        <a:pt x="11877" y="68226"/>
                        <a:pt x="11118" y="68479"/>
                      </a:cubicBezTo>
                      <a:lnTo>
                        <a:pt x="10866" y="68479"/>
                      </a:lnTo>
                      <a:cubicBezTo>
                        <a:pt x="37398" y="59635"/>
                        <a:pt x="32344" y="23753"/>
                        <a:pt x="8592" y="11876"/>
                      </a:cubicBezTo>
                      <a:cubicBezTo>
                        <a:pt x="3032" y="9097"/>
                        <a:pt x="1769" y="8844"/>
                        <a:pt x="0" y="8844"/>
                      </a:cubicBezTo>
                      <a:cubicBezTo>
                        <a:pt x="0" y="328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5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2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377" y="37398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2" name="任意多边形: 形状 3811"/>
                <p:cNvSpPr/>
                <p:nvPr/>
              </p:nvSpPr>
              <p:spPr>
                <a:xfrm>
                  <a:off x="13546482" y="5846693"/>
                  <a:ext cx="35123" cy="66204"/>
                </a:xfrm>
                <a:custGeom>
                  <a:avLst/>
                  <a:gdLst>
                    <a:gd name="connsiteX0" fmla="*/ 35124 w 35123"/>
                    <a:gd name="connsiteY0" fmla="*/ 37903 h 66204"/>
                    <a:gd name="connsiteX1" fmla="*/ 34871 w 35123"/>
                    <a:gd name="connsiteY1" fmla="*/ 40683 h 66204"/>
                    <a:gd name="connsiteX2" fmla="*/ 34619 w 35123"/>
                    <a:gd name="connsiteY2" fmla="*/ 42199 h 66204"/>
                    <a:gd name="connsiteX3" fmla="*/ 34366 w 35123"/>
                    <a:gd name="connsiteY3" fmla="*/ 43463 h 66204"/>
                    <a:gd name="connsiteX4" fmla="*/ 33608 w 35123"/>
                    <a:gd name="connsiteY4" fmla="*/ 46242 h 66204"/>
                    <a:gd name="connsiteX5" fmla="*/ 33608 w 35123"/>
                    <a:gd name="connsiteY5" fmla="*/ 46242 h 66204"/>
                    <a:gd name="connsiteX6" fmla="*/ 32597 w 35123"/>
                    <a:gd name="connsiteY6" fmla="*/ 48769 h 66204"/>
                    <a:gd name="connsiteX7" fmla="*/ 31334 w 35123"/>
                    <a:gd name="connsiteY7" fmla="*/ 51296 h 66204"/>
                    <a:gd name="connsiteX8" fmla="*/ 30070 w 35123"/>
                    <a:gd name="connsiteY8" fmla="*/ 53570 h 66204"/>
                    <a:gd name="connsiteX9" fmla="*/ 28554 w 35123"/>
                    <a:gd name="connsiteY9" fmla="*/ 55844 h 66204"/>
                    <a:gd name="connsiteX10" fmla="*/ 28554 w 35123"/>
                    <a:gd name="connsiteY10" fmla="*/ 55844 h 66204"/>
                    <a:gd name="connsiteX11" fmla="*/ 26785 w 35123"/>
                    <a:gd name="connsiteY11" fmla="*/ 57866 h 66204"/>
                    <a:gd name="connsiteX12" fmla="*/ 25775 w 35123"/>
                    <a:gd name="connsiteY12" fmla="*/ 58877 h 66204"/>
                    <a:gd name="connsiteX13" fmla="*/ 24764 w 35123"/>
                    <a:gd name="connsiteY13" fmla="*/ 59887 h 66204"/>
                    <a:gd name="connsiteX14" fmla="*/ 23753 w 35123"/>
                    <a:gd name="connsiteY14" fmla="*/ 60898 h 66204"/>
                    <a:gd name="connsiteX15" fmla="*/ 22742 w 35123"/>
                    <a:gd name="connsiteY15" fmla="*/ 61909 h 66204"/>
                    <a:gd name="connsiteX16" fmla="*/ 20721 w 35123"/>
                    <a:gd name="connsiteY16" fmla="*/ 63678 h 66204"/>
                    <a:gd name="connsiteX17" fmla="*/ 20721 w 35123"/>
                    <a:gd name="connsiteY17" fmla="*/ 63678 h 66204"/>
                    <a:gd name="connsiteX18" fmla="*/ 18446 w 35123"/>
                    <a:gd name="connsiteY18" fmla="*/ 65194 h 66204"/>
                    <a:gd name="connsiteX19" fmla="*/ 16678 w 35123"/>
                    <a:gd name="connsiteY19" fmla="*/ 66205 h 66204"/>
                    <a:gd name="connsiteX20" fmla="*/ 16678 w 35123"/>
                    <a:gd name="connsiteY20" fmla="*/ 66205 h 66204"/>
                    <a:gd name="connsiteX21" fmla="*/ 2022 w 35123"/>
                    <a:gd name="connsiteY21" fmla="*/ 7075 h 66204"/>
                    <a:gd name="connsiteX22" fmla="*/ 0 w 35123"/>
                    <a:gd name="connsiteY22" fmla="*/ 6823 h 66204"/>
                    <a:gd name="connsiteX23" fmla="*/ 0 w 35123"/>
                    <a:gd name="connsiteY23" fmla="*/ 0 h 66204"/>
                    <a:gd name="connsiteX24" fmla="*/ 0 w 35123"/>
                    <a:gd name="connsiteY24" fmla="*/ 0 h 66204"/>
                    <a:gd name="connsiteX25" fmla="*/ 2780 w 35123"/>
                    <a:gd name="connsiteY25" fmla="*/ 0 h 66204"/>
                    <a:gd name="connsiteX26" fmla="*/ 4296 w 35123"/>
                    <a:gd name="connsiteY26" fmla="*/ 253 h 66204"/>
                    <a:gd name="connsiteX27" fmla="*/ 5559 w 35123"/>
                    <a:gd name="connsiteY27" fmla="*/ 505 h 66204"/>
                    <a:gd name="connsiteX28" fmla="*/ 8339 w 35123"/>
                    <a:gd name="connsiteY28" fmla="*/ 1011 h 66204"/>
                    <a:gd name="connsiteX29" fmla="*/ 8339 w 35123"/>
                    <a:gd name="connsiteY29" fmla="*/ 1011 h 66204"/>
                    <a:gd name="connsiteX30" fmla="*/ 10866 w 35123"/>
                    <a:gd name="connsiteY30" fmla="*/ 1769 h 66204"/>
                    <a:gd name="connsiteX31" fmla="*/ 12129 w 35123"/>
                    <a:gd name="connsiteY31" fmla="*/ 2274 h 66204"/>
                    <a:gd name="connsiteX32" fmla="*/ 13393 w 35123"/>
                    <a:gd name="connsiteY32" fmla="*/ 2780 h 66204"/>
                    <a:gd name="connsiteX33" fmla="*/ 14656 w 35123"/>
                    <a:gd name="connsiteY33" fmla="*/ 3285 h 66204"/>
                    <a:gd name="connsiteX34" fmla="*/ 15920 w 35123"/>
                    <a:gd name="connsiteY34" fmla="*/ 3790 h 66204"/>
                    <a:gd name="connsiteX35" fmla="*/ 17183 w 35123"/>
                    <a:gd name="connsiteY35" fmla="*/ 4548 h 66204"/>
                    <a:gd name="connsiteX36" fmla="*/ 18446 w 35123"/>
                    <a:gd name="connsiteY36" fmla="*/ 5306 h 66204"/>
                    <a:gd name="connsiteX37" fmla="*/ 19457 w 35123"/>
                    <a:gd name="connsiteY37" fmla="*/ 6065 h 66204"/>
                    <a:gd name="connsiteX38" fmla="*/ 20468 w 35123"/>
                    <a:gd name="connsiteY38" fmla="*/ 6823 h 66204"/>
                    <a:gd name="connsiteX39" fmla="*/ 21479 w 35123"/>
                    <a:gd name="connsiteY39" fmla="*/ 7581 h 66204"/>
                    <a:gd name="connsiteX40" fmla="*/ 22489 w 35123"/>
                    <a:gd name="connsiteY40" fmla="*/ 8339 h 66204"/>
                    <a:gd name="connsiteX41" fmla="*/ 23500 w 35123"/>
                    <a:gd name="connsiteY41" fmla="*/ 9350 h 66204"/>
                    <a:gd name="connsiteX42" fmla="*/ 26280 w 35123"/>
                    <a:gd name="connsiteY42" fmla="*/ 12382 h 66204"/>
                    <a:gd name="connsiteX43" fmla="*/ 27038 w 35123"/>
                    <a:gd name="connsiteY43" fmla="*/ 13393 h 66204"/>
                    <a:gd name="connsiteX44" fmla="*/ 27796 w 35123"/>
                    <a:gd name="connsiteY44" fmla="*/ 14403 h 66204"/>
                    <a:gd name="connsiteX45" fmla="*/ 29312 w 35123"/>
                    <a:gd name="connsiteY45" fmla="*/ 16678 h 66204"/>
                    <a:gd name="connsiteX46" fmla="*/ 29312 w 35123"/>
                    <a:gd name="connsiteY46" fmla="*/ 16678 h 66204"/>
                    <a:gd name="connsiteX47" fmla="*/ 30576 w 35123"/>
                    <a:gd name="connsiteY47" fmla="*/ 18952 h 66204"/>
                    <a:gd name="connsiteX48" fmla="*/ 31081 w 35123"/>
                    <a:gd name="connsiteY48" fmla="*/ 20215 h 66204"/>
                    <a:gd name="connsiteX49" fmla="*/ 31586 w 35123"/>
                    <a:gd name="connsiteY49" fmla="*/ 21479 h 66204"/>
                    <a:gd name="connsiteX50" fmla="*/ 32092 w 35123"/>
                    <a:gd name="connsiteY50" fmla="*/ 22742 h 66204"/>
                    <a:gd name="connsiteX51" fmla="*/ 32597 w 35123"/>
                    <a:gd name="connsiteY51" fmla="*/ 24006 h 66204"/>
                    <a:gd name="connsiteX52" fmla="*/ 33103 w 35123"/>
                    <a:gd name="connsiteY52" fmla="*/ 25269 h 66204"/>
                    <a:gd name="connsiteX53" fmla="*/ 33355 w 35123"/>
                    <a:gd name="connsiteY53" fmla="*/ 26532 h 66204"/>
                    <a:gd name="connsiteX54" fmla="*/ 33608 w 35123"/>
                    <a:gd name="connsiteY54" fmla="*/ 27796 h 66204"/>
                    <a:gd name="connsiteX55" fmla="*/ 33860 w 35123"/>
                    <a:gd name="connsiteY55" fmla="*/ 29312 h 66204"/>
                    <a:gd name="connsiteX56" fmla="*/ 34113 w 35123"/>
                    <a:gd name="connsiteY56" fmla="*/ 30828 h 66204"/>
                    <a:gd name="connsiteX57" fmla="*/ 34366 w 35123"/>
                    <a:gd name="connsiteY57" fmla="*/ 32344 h 66204"/>
                    <a:gd name="connsiteX58" fmla="*/ 34366 w 35123"/>
                    <a:gd name="connsiteY58" fmla="*/ 33860 h 66204"/>
                    <a:gd name="connsiteX59" fmla="*/ 34366 w 35123"/>
                    <a:gd name="connsiteY59" fmla="*/ 35377 h 66204"/>
                    <a:gd name="connsiteX60" fmla="*/ 34366 w 35123"/>
                    <a:gd name="connsiteY60" fmla="*/ 36893 h 66204"/>
                    <a:gd name="connsiteX61" fmla="*/ 35124 w 35123"/>
                    <a:gd name="connsiteY61" fmla="*/ 37903 h 6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35123" h="66204">
                      <a:moveTo>
                        <a:pt x="35124" y="37903"/>
                      </a:moveTo>
                      <a:cubicBezTo>
                        <a:pt x="35124" y="38662"/>
                        <a:pt x="34871" y="39925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3"/>
                        <a:pt x="27291" y="57361"/>
                        <a:pt x="26785" y="57866"/>
                      </a:cubicBezTo>
                      <a:lnTo>
                        <a:pt x="25775" y="58877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9"/>
                        <a:pt x="18446" y="65194"/>
                      </a:cubicBezTo>
                      <a:cubicBezTo>
                        <a:pt x="17941" y="65447"/>
                        <a:pt x="17436" y="65952"/>
                        <a:pt x="16678" y="66205"/>
                      </a:cubicBezTo>
                      <a:lnTo>
                        <a:pt x="16678" y="66205"/>
                      </a:lnTo>
                      <a:cubicBezTo>
                        <a:pt x="44221" y="51043"/>
                        <a:pt x="26280" y="12634"/>
                        <a:pt x="2022" y="7075"/>
                      </a:cubicBezTo>
                      <a:cubicBezTo>
                        <a:pt x="1516" y="6823"/>
                        <a:pt x="758" y="6823"/>
                        <a:pt x="0" y="6823"/>
                      </a:cubicBezTo>
                      <a:cubicBezTo>
                        <a:pt x="0" y="252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50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1" name="图形 1920"/>
              <p:cNvGrpSpPr/>
              <p:nvPr/>
            </p:nvGrpSpPr>
            <p:grpSpPr>
              <a:xfrm>
                <a:off x="13202475" y="5648368"/>
                <a:ext cx="69333" cy="466934"/>
                <a:chOff x="13202475" y="5648368"/>
                <a:chExt cx="69333" cy="466934"/>
              </a:xfrm>
              <a:solidFill>
                <a:schemeClr val="accent1"/>
              </a:solidFill>
            </p:grpSpPr>
            <p:sp>
              <p:nvSpPr>
                <p:cNvPr id="3733" name="任意多边形: 形状 3732"/>
                <p:cNvSpPr/>
                <p:nvPr/>
              </p:nvSpPr>
              <p:spPr>
                <a:xfrm>
                  <a:off x="13205603" y="5648368"/>
                  <a:ext cx="66204" cy="466934"/>
                </a:xfrm>
                <a:custGeom>
                  <a:avLst/>
                  <a:gdLst>
                    <a:gd name="connsiteX0" fmla="*/ 0 w 66204"/>
                    <a:gd name="connsiteY0" fmla="*/ 33066 h 466934"/>
                    <a:gd name="connsiteX1" fmla="*/ 1769 w 66204"/>
                    <a:gd name="connsiteY1" fmla="*/ 22706 h 466934"/>
                    <a:gd name="connsiteX2" fmla="*/ 6570 w 66204"/>
                    <a:gd name="connsiteY2" fmla="*/ 13609 h 466934"/>
                    <a:gd name="connsiteX3" fmla="*/ 22742 w 66204"/>
                    <a:gd name="connsiteY3" fmla="*/ 1733 h 466934"/>
                    <a:gd name="connsiteX4" fmla="*/ 41188 w 66204"/>
                    <a:gd name="connsiteY4" fmla="*/ 975 h 466934"/>
                    <a:gd name="connsiteX5" fmla="*/ 58371 w 66204"/>
                    <a:gd name="connsiteY5" fmla="*/ 11588 h 466934"/>
                    <a:gd name="connsiteX6" fmla="*/ 66205 w 66204"/>
                    <a:gd name="connsiteY6" fmla="*/ 30287 h 466934"/>
                    <a:gd name="connsiteX7" fmla="*/ 66205 w 66204"/>
                    <a:gd name="connsiteY7" fmla="*/ 33066 h 466934"/>
                    <a:gd name="connsiteX8" fmla="*/ 66205 w 66204"/>
                    <a:gd name="connsiteY8" fmla="*/ 229912 h 466934"/>
                    <a:gd name="connsiteX9" fmla="*/ 66205 w 66204"/>
                    <a:gd name="connsiteY9" fmla="*/ 433832 h 466934"/>
                    <a:gd name="connsiteX10" fmla="*/ 66205 w 66204"/>
                    <a:gd name="connsiteY10" fmla="*/ 433832 h 466934"/>
                    <a:gd name="connsiteX11" fmla="*/ 65699 w 66204"/>
                    <a:gd name="connsiteY11" fmla="*/ 439139 h 466934"/>
                    <a:gd name="connsiteX12" fmla="*/ 64436 w 66204"/>
                    <a:gd name="connsiteY12" fmla="*/ 444193 h 466934"/>
                    <a:gd name="connsiteX13" fmla="*/ 62414 w 66204"/>
                    <a:gd name="connsiteY13" fmla="*/ 448994 h 466934"/>
                    <a:gd name="connsiteX14" fmla="*/ 59635 w 66204"/>
                    <a:gd name="connsiteY14" fmla="*/ 453289 h 466934"/>
                    <a:gd name="connsiteX15" fmla="*/ 56350 w 66204"/>
                    <a:gd name="connsiteY15" fmla="*/ 457080 h 466934"/>
                    <a:gd name="connsiteX16" fmla="*/ 52559 w 66204"/>
                    <a:gd name="connsiteY16" fmla="*/ 460365 h 466934"/>
                    <a:gd name="connsiteX17" fmla="*/ 48264 w 66204"/>
                    <a:gd name="connsiteY17" fmla="*/ 463144 h 466934"/>
                    <a:gd name="connsiteX18" fmla="*/ 43463 w 66204"/>
                    <a:gd name="connsiteY18" fmla="*/ 465166 h 466934"/>
                    <a:gd name="connsiteX19" fmla="*/ 38409 w 66204"/>
                    <a:gd name="connsiteY19" fmla="*/ 466429 h 466934"/>
                    <a:gd name="connsiteX20" fmla="*/ 33102 w 66204"/>
                    <a:gd name="connsiteY20" fmla="*/ 466935 h 466934"/>
                    <a:gd name="connsiteX21" fmla="*/ 27796 w 66204"/>
                    <a:gd name="connsiteY21" fmla="*/ 466429 h 466934"/>
                    <a:gd name="connsiteX22" fmla="*/ 22742 w 66204"/>
                    <a:gd name="connsiteY22" fmla="*/ 465166 h 466934"/>
                    <a:gd name="connsiteX23" fmla="*/ 17941 w 66204"/>
                    <a:gd name="connsiteY23" fmla="*/ 463144 h 466934"/>
                    <a:gd name="connsiteX24" fmla="*/ 13645 w 66204"/>
                    <a:gd name="connsiteY24" fmla="*/ 460365 h 466934"/>
                    <a:gd name="connsiteX25" fmla="*/ 9855 w 66204"/>
                    <a:gd name="connsiteY25" fmla="*/ 457080 h 466934"/>
                    <a:gd name="connsiteX26" fmla="*/ 6570 w 66204"/>
                    <a:gd name="connsiteY26" fmla="*/ 453289 h 466934"/>
                    <a:gd name="connsiteX27" fmla="*/ 3790 w 66204"/>
                    <a:gd name="connsiteY27" fmla="*/ 448994 h 466934"/>
                    <a:gd name="connsiteX28" fmla="*/ 1769 w 66204"/>
                    <a:gd name="connsiteY28" fmla="*/ 444193 h 466934"/>
                    <a:gd name="connsiteX29" fmla="*/ 505 w 66204"/>
                    <a:gd name="connsiteY29" fmla="*/ 439139 h 466934"/>
                    <a:gd name="connsiteX30" fmla="*/ 0 w 66204"/>
                    <a:gd name="connsiteY30" fmla="*/ 433832 h 466934"/>
                    <a:gd name="connsiteX31" fmla="*/ 0 w 66204"/>
                    <a:gd name="connsiteY31" fmla="*/ 433832 h 466934"/>
                    <a:gd name="connsiteX32" fmla="*/ 0 w 66204"/>
                    <a:gd name="connsiteY32" fmla="*/ 229912 h 466934"/>
                    <a:gd name="connsiteX33" fmla="*/ 0 w 66204"/>
                    <a:gd name="connsiteY33" fmla="*/ 33066 h 46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934">
                      <a:moveTo>
                        <a:pt x="0" y="33066"/>
                      </a:moveTo>
                      <a:cubicBezTo>
                        <a:pt x="253" y="29781"/>
                        <a:pt x="253" y="27002"/>
                        <a:pt x="1769" y="22706"/>
                      </a:cubicBezTo>
                      <a:cubicBezTo>
                        <a:pt x="3285" y="17905"/>
                        <a:pt x="5559" y="14620"/>
                        <a:pt x="6570" y="13609"/>
                      </a:cubicBezTo>
                      <a:cubicBezTo>
                        <a:pt x="12382" y="5776"/>
                        <a:pt x="19962" y="2743"/>
                        <a:pt x="22742" y="1733"/>
                      </a:cubicBezTo>
                      <a:cubicBezTo>
                        <a:pt x="28048" y="-289"/>
                        <a:pt x="35629" y="-541"/>
                        <a:pt x="41188" y="975"/>
                      </a:cubicBezTo>
                      <a:cubicBezTo>
                        <a:pt x="43968" y="1733"/>
                        <a:pt x="51801" y="4007"/>
                        <a:pt x="58371" y="11588"/>
                      </a:cubicBezTo>
                      <a:cubicBezTo>
                        <a:pt x="65699" y="19926"/>
                        <a:pt x="66205" y="29276"/>
                        <a:pt x="66205" y="30287"/>
                      </a:cubicBezTo>
                      <a:cubicBezTo>
                        <a:pt x="66205" y="31045"/>
                        <a:pt x="65699" y="32308"/>
                        <a:pt x="66205" y="33066"/>
                      </a:cubicBezTo>
                      <a:cubicBezTo>
                        <a:pt x="66205" y="33066"/>
                        <a:pt x="66205" y="120497"/>
                        <a:pt x="66205" y="229912"/>
                      </a:cubicBezTo>
                      <a:cubicBezTo>
                        <a:pt x="66205" y="340590"/>
                        <a:pt x="66205" y="431811"/>
                        <a:pt x="66205" y="433832"/>
                      </a:cubicBezTo>
                      <a:cubicBezTo>
                        <a:pt x="66205" y="433832"/>
                        <a:pt x="66205" y="433832"/>
                        <a:pt x="66205" y="433832"/>
                      </a:cubicBezTo>
                      <a:cubicBezTo>
                        <a:pt x="66205" y="435348"/>
                        <a:pt x="65952" y="437623"/>
                        <a:pt x="65699" y="439139"/>
                      </a:cubicBezTo>
                      <a:cubicBezTo>
                        <a:pt x="65446" y="440908"/>
                        <a:pt x="64941" y="442676"/>
                        <a:pt x="64436" y="444193"/>
                      </a:cubicBezTo>
                      <a:cubicBezTo>
                        <a:pt x="63930" y="445709"/>
                        <a:pt x="63172" y="447477"/>
                        <a:pt x="62414" y="448994"/>
                      </a:cubicBezTo>
                      <a:cubicBezTo>
                        <a:pt x="61656" y="450510"/>
                        <a:pt x="60646" y="452026"/>
                        <a:pt x="59635" y="453289"/>
                      </a:cubicBezTo>
                      <a:cubicBezTo>
                        <a:pt x="58624" y="454553"/>
                        <a:pt x="57613" y="455816"/>
                        <a:pt x="56350" y="457080"/>
                      </a:cubicBezTo>
                      <a:cubicBezTo>
                        <a:pt x="55086" y="458343"/>
                        <a:pt x="53823" y="459354"/>
                        <a:pt x="52559" y="460365"/>
                      </a:cubicBezTo>
                      <a:cubicBezTo>
                        <a:pt x="51296" y="461123"/>
                        <a:pt x="49527" y="462386"/>
                        <a:pt x="48264" y="463144"/>
                      </a:cubicBezTo>
                      <a:cubicBezTo>
                        <a:pt x="46748" y="463902"/>
                        <a:pt x="45231" y="464660"/>
                        <a:pt x="43463" y="465166"/>
                      </a:cubicBezTo>
                      <a:cubicBezTo>
                        <a:pt x="41946" y="465671"/>
                        <a:pt x="40177" y="466177"/>
                        <a:pt x="38409" y="466429"/>
                      </a:cubicBezTo>
                      <a:cubicBezTo>
                        <a:pt x="36640" y="466682"/>
                        <a:pt x="34871" y="466935"/>
                        <a:pt x="33102" y="466935"/>
                      </a:cubicBezTo>
                      <a:cubicBezTo>
                        <a:pt x="31333" y="466935"/>
                        <a:pt x="29565" y="466682"/>
                        <a:pt x="27796" y="466429"/>
                      </a:cubicBezTo>
                      <a:cubicBezTo>
                        <a:pt x="26027" y="466177"/>
                        <a:pt x="24258" y="465671"/>
                        <a:pt x="22742" y="465166"/>
                      </a:cubicBezTo>
                      <a:cubicBezTo>
                        <a:pt x="21226" y="464660"/>
                        <a:pt x="19457" y="463902"/>
                        <a:pt x="17941" y="463144"/>
                      </a:cubicBezTo>
                      <a:cubicBezTo>
                        <a:pt x="16677" y="462386"/>
                        <a:pt x="14908" y="461375"/>
                        <a:pt x="13645" y="460365"/>
                      </a:cubicBezTo>
                      <a:cubicBezTo>
                        <a:pt x="12382" y="459354"/>
                        <a:pt x="11118" y="458343"/>
                        <a:pt x="9855" y="457080"/>
                      </a:cubicBezTo>
                      <a:cubicBezTo>
                        <a:pt x="8591" y="455816"/>
                        <a:pt x="7581" y="454553"/>
                        <a:pt x="6570" y="453289"/>
                      </a:cubicBezTo>
                      <a:cubicBezTo>
                        <a:pt x="5559" y="452026"/>
                        <a:pt x="4548" y="450510"/>
                        <a:pt x="3790" y="448994"/>
                      </a:cubicBezTo>
                      <a:cubicBezTo>
                        <a:pt x="3032" y="447477"/>
                        <a:pt x="2274" y="445961"/>
                        <a:pt x="1769" y="444193"/>
                      </a:cubicBezTo>
                      <a:cubicBezTo>
                        <a:pt x="1263" y="442676"/>
                        <a:pt x="758" y="440908"/>
                        <a:pt x="505" y="439139"/>
                      </a:cubicBezTo>
                      <a:cubicBezTo>
                        <a:pt x="253" y="437623"/>
                        <a:pt x="1263" y="434843"/>
                        <a:pt x="0" y="433832"/>
                      </a:cubicBezTo>
                      <a:cubicBezTo>
                        <a:pt x="0" y="433832"/>
                        <a:pt x="0" y="433832"/>
                        <a:pt x="0" y="433832"/>
                      </a:cubicBezTo>
                      <a:cubicBezTo>
                        <a:pt x="0" y="431811"/>
                        <a:pt x="0" y="340590"/>
                        <a:pt x="0" y="229912"/>
                      </a:cubicBezTo>
                      <a:cubicBezTo>
                        <a:pt x="0" y="120497"/>
                        <a:pt x="0" y="33066"/>
                        <a:pt x="0" y="3306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4" name="任意多边形: 形状 3733"/>
                <p:cNvSpPr/>
                <p:nvPr/>
              </p:nvSpPr>
              <p:spPr>
                <a:xfrm>
                  <a:off x="13205856" y="5648584"/>
                  <a:ext cx="65699" cy="464949"/>
                </a:xfrm>
                <a:custGeom>
                  <a:avLst/>
                  <a:gdLst>
                    <a:gd name="connsiteX0" fmla="*/ 65447 w 65699"/>
                    <a:gd name="connsiteY0" fmla="*/ 438922 h 464949"/>
                    <a:gd name="connsiteX1" fmla="*/ 64183 w 65699"/>
                    <a:gd name="connsiteY1" fmla="*/ 443976 h 464949"/>
                    <a:gd name="connsiteX2" fmla="*/ 62162 w 65699"/>
                    <a:gd name="connsiteY2" fmla="*/ 448777 h 464949"/>
                    <a:gd name="connsiteX3" fmla="*/ 59382 w 65699"/>
                    <a:gd name="connsiteY3" fmla="*/ 453073 h 464949"/>
                    <a:gd name="connsiteX4" fmla="*/ 56097 w 65699"/>
                    <a:gd name="connsiteY4" fmla="*/ 456863 h 464949"/>
                    <a:gd name="connsiteX5" fmla="*/ 52307 w 65699"/>
                    <a:gd name="connsiteY5" fmla="*/ 460148 h 464949"/>
                    <a:gd name="connsiteX6" fmla="*/ 52307 w 65699"/>
                    <a:gd name="connsiteY6" fmla="*/ 460148 h 464949"/>
                    <a:gd name="connsiteX7" fmla="*/ 48011 w 65699"/>
                    <a:gd name="connsiteY7" fmla="*/ 462928 h 464949"/>
                    <a:gd name="connsiteX8" fmla="*/ 43210 w 65699"/>
                    <a:gd name="connsiteY8" fmla="*/ 464949 h 464949"/>
                    <a:gd name="connsiteX9" fmla="*/ 42957 w 65699"/>
                    <a:gd name="connsiteY9" fmla="*/ 464949 h 464949"/>
                    <a:gd name="connsiteX10" fmla="*/ 6570 w 65699"/>
                    <a:gd name="connsiteY10" fmla="*/ 34618 h 464949"/>
                    <a:gd name="connsiteX11" fmla="*/ 0 w 65699"/>
                    <a:gd name="connsiteY11" fmla="*/ 28554 h 464949"/>
                    <a:gd name="connsiteX12" fmla="*/ 758 w 65699"/>
                    <a:gd name="connsiteY12" fmla="*/ 24764 h 464949"/>
                    <a:gd name="connsiteX13" fmla="*/ 1516 w 65699"/>
                    <a:gd name="connsiteY13" fmla="*/ 22237 h 464949"/>
                    <a:gd name="connsiteX14" fmla="*/ 2527 w 65699"/>
                    <a:gd name="connsiteY14" fmla="*/ 19710 h 464949"/>
                    <a:gd name="connsiteX15" fmla="*/ 3538 w 65699"/>
                    <a:gd name="connsiteY15" fmla="*/ 17436 h 464949"/>
                    <a:gd name="connsiteX16" fmla="*/ 4801 w 65699"/>
                    <a:gd name="connsiteY16" fmla="*/ 15161 h 464949"/>
                    <a:gd name="connsiteX17" fmla="*/ 6317 w 65699"/>
                    <a:gd name="connsiteY17" fmla="*/ 13140 h 464949"/>
                    <a:gd name="connsiteX18" fmla="*/ 7833 w 65699"/>
                    <a:gd name="connsiteY18" fmla="*/ 11118 h 464949"/>
                    <a:gd name="connsiteX19" fmla="*/ 9602 w 65699"/>
                    <a:gd name="connsiteY19" fmla="*/ 9350 h 464949"/>
                    <a:gd name="connsiteX20" fmla="*/ 11371 w 65699"/>
                    <a:gd name="connsiteY20" fmla="*/ 7581 h 464949"/>
                    <a:gd name="connsiteX21" fmla="*/ 13392 w 65699"/>
                    <a:gd name="connsiteY21" fmla="*/ 6065 h 464949"/>
                    <a:gd name="connsiteX22" fmla="*/ 15414 w 65699"/>
                    <a:gd name="connsiteY22" fmla="*/ 4801 h 464949"/>
                    <a:gd name="connsiteX23" fmla="*/ 17688 w 65699"/>
                    <a:gd name="connsiteY23" fmla="*/ 3538 h 464949"/>
                    <a:gd name="connsiteX24" fmla="*/ 19963 w 65699"/>
                    <a:gd name="connsiteY24" fmla="*/ 2527 h 464949"/>
                    <a:gd name="connsiteX25" fmla="*/ 22489 w 65699"/>
                    <a:gd name="connsiteY25" fmla="*/ 1516 h 464949"/>
                    <a:gd name="connsiteX26" fmla="*/ 25016 w 65699"/>
                    <a:gd name="connsiteY26" fmla="*/ 758 h 464949"/>
                    <a:gd name="connsiteX27" fmla="*/ 27543 w 65699"/>
                    <a:gd name="connsiteY27" fmla="*/ 253 h 464949"/>
                    <a:gd name="connsiteX28" fmla="*/ 30070 w 65699"/>
                    <a:gd name="connsiteY28" fmla="*/ 0 h 464949"/>
                    <a:gd name="connsiteX29" fmla="*/ 32850 w 65699"/>
                    <a:gd name="connsiteY29" fmla="*/ 0 h 464949"/>
                    <a:gd name="connsiteX30" fmla="*/ 35629 w 65699"/>
                    <a:gd name="connsiteY30" fmla="*/ 0 h 464949"/>
                    <a:gd name="connsiteX31" fmla="*/ 38156 w 65699"/>
                    <a:gd name="connsiteY31" fmla="*/ 253 h 464949"/>
                    <a:gd name="connsiteX32" fmla="*/ 40683 w 65699"/>
                    <a:gd name="connsiteY32" fmla="*/ 758 h 464949"/>
                    <a:gd name="connsiteX33" fmla="*/ 43210 w 65699"/>
                    <a:gd name="connsiteY33" fmla="*/ 1516 h 464949"/>
                    <a:gd name="connsiteX34" fmla="*/ 45737 w 65699"/>
                    <a:gd name="connsiteY34" fmla="*/ 2527 h 464949"/>
                    <a:gd name="connsiteX35" fmla="*/ 48011 w 65699"/>
                    <a:gd name="connsiteY35" fmla="*/ 3538 h 464949"/>
                    <a:gd name="connsiteX36" fmla="*/ 50285 w 65699"/>
                    <a:gd name="connsiteY36" fmla="*/ 4801 h 464949"/>
                    <a:gd name="connsiteX37" fmla="*/ 52307 w 65699"/>
                    <a:gd name="connsiteY37" fmla="*/ 6317 h 464949"/>
                    <a:gd name="connsiteX38" fmla="*/ 54328 w 65699"/>
                    <a:gd name="connsiteY38" fmla="*/ 7833 h 464949"/>
                    <a:gd name="connsiteX39" fmla="*/ 56097 w 65699"/>
                    <a:gd name="connsiteY39" fmla="*/ 9602 h 464949"/>
                    <a:gd name="connsiteX40" fmla="*/ 57866 w 65699"/>
                    <a:gd name="connsiteY40" fmla="*/ 11371 h 464949"/>
                    <a:gd name="connsiteX41" fmla="*/ 59382 w 65699"/>
                    <a:gd name="connsiteY41" fmla="*/ 13393 h 464949"/>
                    <a:gd name="connsiteX42" fmla="*/ 60898 w 65699"/>
                    <a:gd name="connsiteY42" fmla="*/ 15414 h 464949"/>
                    <a:gd name="connsiteX43" fmla="*/ 62162 w 65699"/>
                    <a:gd name="connsiteY43" fmla="*/ 17688 h 464949"/>
                    <a:gd name="connsiteX44" fmla="*/ 63172 w 65699"/>
                    <a:gd name="connsiteY44" fmla="*/ 19962 h 464949"/>
                    <a:gd name="connsiteX45" fmla="*/ 64183 w 65699"/>
                    <a:gd name="connsiteY45" fmla="*/ 22489 h 464949"/>
                    <a:gd name="connsiteX46" fmla="*/ 64941 w 65699"/>
                    <a:gd name="connsiteY46" fmla="*/ 25016 h 464949"/>
                    <a:gd name="connsiteX47" fmla="*/ 65447 w 65699"/>
                    <a:gd name="connsiteY47" fmla="*/ 27543 h 464949"/>
                    <a:gd name="connsiteX48" fmla="*/ 65699 w 65699"/>
                    <a:gd name="connsiteY48" fmla="*/ 30070 h 464949"/>
                    <a:gd name="connsiteX49" fmla="*/ 65699 w 65699"/>
                    <a:gd name="connsiteY49" fmla="*/ 32850 h 464949"/>
                    <a:gd name="connsiteX50" fmla="*/ 65699 w 65699"/>
                    <a:gd name="connsiteY50" fmla="*/ 229695 h 464949"/>
                    <a:gd name="connsiteX51" fmla="*/ 65699 w 65699"/>
                    <a:gd name="connsiteY51" fmla="*/ 433616 h 464949"/>
                    <a:gd name="connsiteX52" fmla="*/ 65699 w 65699"/>
                    <a:gd name="connsiteY52" fmla="*/ 433616 h 464949"/>
                    <a:gd name="connsiteX53" fmla="*/ 65447 w 65699"/>
                    <a:gd name="connsiteY53" fmla="*/ 438922 h 464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65699" h="464949">
                      <a:moveTo>
                        <a:pt x="65447" y="438922"/>
                      </a:moveTo>
                      <a:cubicBezTo>
                        <a:pt x="65194" y="440691"/>
                        <a:pt x="64689" y="442460"/>
                        <a:pt x="64183" y="443976"/>
                      </a:cubicBezTo>
                      <a:cubicBezTo>
                        <a:pt x="63678" y="445492"/>
                        <a:pt x="62920" y="447261"/>
                        <a:pt x="62162" y="448777"/>
                      </a:cubicBezTo>
                      <a:cubicBezTo>
                        <a:pt x="61403" y="450293"/>
                        <a:pt x="60393" y="451809"/>
                        <a:pt x="59382" y="453073"/>
                      </a:cubicBezTo>
                      <a:cubicBezTo>
                        <a:pt x="58371" y="454336"/>
                        <a:pt x="57360" y="455600"/>
                        <a:pt x="56097" y="456863"/>
                      </a:cubicBezTo>
                      <a:cubicBezTo>
                        <a:pt x="54834" y="458127"/>
                        <a:pt x="53570" y="459137"/>
                        <a:pt x="52307" y="460148"/>
                      </a:cubicBezTo>
                      <a:lnTo>
                        <a:pt x="52307" y="460148"/>
                      </a:lnTo>
                      <a:cubicBezTo>
                        <a:pt x="51043" y="460906"/>
                        <a:pt x="49274" y="462170"/>
                        <a:pt x="48011" y="462928"/>
                      </a:cubicBezTo>
                      <a:cubicBezTo>
                        <a:pt x="46495" y="463686"/>
                        <a:pt x="44979" y="464444"/>
                        <a:pt x="43210" y="464949"/>
                      </a:cubicBezTo>
                      <a:cubicBezTo>
                        <a:pt x="43210" y="464949"/>
                        <a:pt x="42957" y="464949"/>
                        <a:pt x="42957" y="464949"/>
                      </a:cubicBezTo>
                      <a:cubicBezTo>
                        <a:pt x="75049" y="446250"/>
                        <a:pt x="75554" y="49275"/>
                        <a:pt x="6570" y="34618"/>
                      </a:cubicBezTo>
                      <a:cubicBezTo>
                        <a:pt x="2527" y="33860"/>
                        <a:pt x="1769" y="33608"/>
                        <a:pt x="0" y="28554"/>
                      </a:cubicBezTo>
                      <a:lnTo>
                        <a:pt x="758" y="24764"/>
                      </a:lnTo>
                      <a:lnTo>
                        <a:pt x="1516" y="22237"/>
                      </a:lnTo>
                      <a:lnTo>
                        <a:pt x="2527" y="19710"/>
                      </a:lnTo>
                      <a:lnTo>
                        <a:pt x="3538" y="17436"/>
                      </a:lnTo>
                      <a:lnTo>
                        <a:pt x="4801" y="15161"/>
                      </a:lnTo>
                      <a:lnTo>
                        <a:pt x="6317" y="13140"/>
                      </a:lnTo>
                      <a:lnTo>
                        <a:pt x="7833" y="11118"/>
                      </a:lnTo>
                      <a:lnTo>
                        <a:pt x="9602" y="9350"/>
                      </a:lnTo>
                      <a:lnTo>
                        <a:pt x="11371" y="7581"/>
                      </a:lnTo>
                      <a:lnTo>
                        <a:pt x="13392" y="6065"/>
                      </a:lnTo>
                      <a:lnTo>
                        <a:pt x="15414" y="4801"/>
                      </a:lnTo>
                      <a:lnTo>
                        <a:pt x="17688" y="3538"/>
                      </a:lnTo>
                      <a:lnTo>
                        <a:pt x="19963" y="2527"/>
                      </a:lnTo>
                      <a:lnTo>
                        <a:pt x="22489" y="1516"/>
                      </a:lnTo>
                      <a:lnTo>
                        <a:pt x="25016" y="758"/>
                      </a:lnTo>
                      <a:lnTo>
                        <a:pt x="27543" y="253"/>
                      </a:lnTo>
                      <a:lnTo>
                        <a:pt x="30070" y="0"/>
                      </a:lnTo>
                      <a:cubicBezTo>
                        <a:pt x="30828" y="0"/>
                        <a:pt x="31839" y="0"/>
                        <a:pt x="32850" y="0"/>
                      </a:cubicBezTo>
                      <a:lnTo>
                        <a:pt x="35629" y="0"/>
                      </a:lnTo>
                      <a:lnTo>
                        <a:pt x="38156" y="253"/>
                      </a:lnTo>
                      <a:lnTo>
                        <a:pt x="40683" y="758"/>
                      </a:lnTo>
                      <a:lnTo>
                        <a:pt x="43210" y="1516"/>
                      </a:lnTo>
                      <a:lnTo>
                        <a:pt x="45737" y="2527"/>
                      </a:lnTo>
                      <a:lnTo>
                        <a:pt x="48011" y="3538"/>
                      </a:lnTo>
                      <a:lnTo>
                        <a:pt x="50285" y="4801"/>
                      </a:lnTo>
                      <a:lnTo>
                        <a:pt x="52307" y="6317"/>
                      </a:lnTo>
                      <a:lnTo>
                        <a:pt x="54328" y="7833"/>
                      </a:lnTo>
                      <a:lnTo>
                        <a:pt x="56097" y="9602"/>
                      </a:lnTo>
                      <a:lnTo>
                        <a:pt x="57866" y="11371"/>
                      </a:lnTo>
                      <a:lnTo>
                        <a:pt x="59382" y="13393"/>
                      </a:lnTo>
                      <a:lnTo>
                        <a:pt x="60898" y="15414"/>
                      </a:lnTo>
                      <a:lnTo>
                        <a:pt x="62162" y="17688"/>
                      </a:lnTo>
                      <a:lnTo>
                        <a:pt x="63172" y="19962"/>
                      </a:lnTo>
                      <a:lnTo>
                        <a:pt x="64183" y="22489"/>
                      </a:lnTo>
                      <a:lnTo>
                        <a:pt x="64941" y="25016"/>
                      </a:lnTo>
                      <a:lnTo>
                        <a:pt x="65447" y="27543"/>
                      </a:lnTo>
                      <a:lnTo>
                        <a:pt x="65699" y="30070"/>
                      </a:lnTo>
                      <a:lnTo>
                        <a:pt x="65699" y="32850"/>
                      </a:lnTo>
                      <a:cubicBezTo>
                        <a:pt x="65699" y="32850"/>
                        <a:pt x="65699" y="120280"/>
                        <a:pt x="65699" y="229695"/>
                      </a:cubicBezTo>
                      <a:cubicBezTo>
                        <a:pt x="65699" y="340373"/>
                        <a:pt x="65699" y="431594"/>
                        <a:pt x="65699" y="433616"/>
                      </a:cubicBezTo>
                      <a:cubicBezTo>
                        <a:pt x="65699" y="433616"/>
                        <a:pt x="65699" y="433616"/>
                        <a:pt x="65699" y="433616"/>
                      </a:cubicBezTo>
                      <a:cubicBezTo>
                        <a:pt x="65699" y="435384"/>
                        <a:pt x="65699" y="437406"/>
                        <a:pt x="65447" y="438922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5" name="任意多边形: 形状 3734"/>
                <p:cNvSpPr/>
                <p:nvPr/>
              </p:nvSpPr>
              <p:spPr>
                <a:xfrm>
                  <a:off x="13207119" y="5648584"/>
                  <a:ext cx="64435" cy="462422"/>
                </a:xfrm>
                <a:custGeom>
                  <a:avLst/>
                  <a:gdLst>
                    <a:gd name="connsiteX0" fmla="*/ 64183 w 64435"/>
                    <a:gd name="connsiteY0" fmla="*/ 438922 h 462422"/>
                    <a:gd name="connsiteX1" fmla="*/ 62920 w 64435"/>
                    <a:gd name="connsiteY1" fmla="*/ 443976 h 462422"/>
                    <a:gd name="connsiteX2" fmla="*/ 60898 w 64435"/>
                    <a:gd name="connsiteY2" fmla="*/ 448777 h 462422"/>
                    <a:gd name="connsiteX3" fmla="*/ 58119 w 64435"/>
                    <a:gd name="connsiteY3" fmla="*/ 453073 h 462422"/>
                    <a:gd name="connsiteX4" fmla="*/ 54834 w 64435"/>
                    <a:gd name="connsiteY4" fmla="*/ 456863 h 462422"/>
                    <a:gd name="connsiteX5" fmla="*/ 51043 w 64435"/>
                    <a:gd name="connsiteY5" fmla="*/ 460148 h 462422"/>
                    <a:gd name="connsiteX6" fmla="*/ 51043 w 64435"/>
                    <a:gd name="connsiteY6" fmla="*/ 460148 h 462422"/>
                    <a:gd name="connsiteX7" fmla="*/ 47253 w 64435"/>
                    <a:gd name="connsiteY7" fmla="*/ 462422 h 462422"/>
                    <a:gd name="connsiteX8" fmla="*/ 48011 w 64435"/>
                    <a:gd name="connsiteY8" fmla="*/ 461917 h 462422"/>
                    <a:gd name="connsiteX9" fmla="*/ 53823 w 64435"/>
                    <a:gd name="connsiteY9" fmla="*/ 125587 h 462422"/>
                    <a:gd name="connsiteX10" fmla="*/ 1263 w 64435"/>
                    <a:gd name="connsiteY10" fmla="*/ 20973 h 462422"/>
                    <a:gd name="connsiteX11" fmla="*/ 0 w 64435"/>
                    <a:gd name="connsiteY11" fmla="*/ 22237 h 462422"/>
                    <a:gd name="connsiteX12" fmla="*/ 1011 w 64435"/>
                    <a:gd name="connsiteY12" fmla="*/ 19457 h 462422"/>
                    <a:gd name="connsiteX13" fmla="*/ 2021 w 64435"/>
                    <a:gd name="connsiteY13" fmla="*/ 17183 h 462422"/>
                    <a:gd name="connsiteX14" fmla="*/ 3285 w 64435"/>
                    <a:gd name="connsiteY14" fmla="*/ 14909 h 462422"/>
                    <a:gd name="connsiteX15" fmla="*/ 4801 w 64435"/>
                    <a:gd name="connsiteY15" fmla="*/ 12887 h 462422"/>
                    <a:gd name="connsiteX16" fmla="*/ 6317 w 64435"/>
                    <a:gd name="connsiteY16" fmla="*/ 10866 h 462422"/>
                    <a:gd name="connsiteX17" fmla="*/ 8086 w 64435"/>
                    <a:gd name="connsiteY17" fmla="*/ 9097 h 462422"/>
                    <a:gd name="connsiteX18" fmla="*/ 9855 w 64435"/>
                    <a:gd name="connsiteY18" fmla="*/ 7328 h 462422"/>
                    <a:gd name="connsiteX19" fmla="*/ 11876 w 64435"/>
                    <a:gd name="connsiteY19" fmla="*/ 5812 h 462422"/>
                    <a:gd name="connsiteX20" fmla="*/ 14151 w 64435"/>
                    <a:gd name="connsiteY20" fmla="*/ 4801 h 462422"/>
                    <a:gd name="connsiteX21" fmla="*/ 16425 w 64435"/>
                    <a:gd name="connsiteY21" fmla="*/ 3538 h 462422"/>
                    <a:gd name="connsiteX22" fmla="*/ 18699 w 64435"/>
                    <a:gd name="connsiteY22" fmla="*/ 2527 h 462422"/>
                    <a:gd name="connsiteX23" fmla="*/ 21226 w 64435"/>
                    <a:gd name="connsiteY23" fmla="*/ 1516 h 462422"/>
                    <a:gd name="connsiteX24" fmla="*/ 23753 w 64435"/>
                    <a:gd name="connsiteY24" fmla="*/ 758 h 462422"/>
                    <a:gd name="connsiteX25" fmla="*/ 26280 w 64435"/>
                    <a:gd name="connsiteY25" fmla="*/ 253 h 462422"/>
                    <a:gd name="connsiteX26" fmla="*/ 28807 w 64435"/>
                    <a:gd name="connsiteY26" fmla="*/ 0 h 462422"/>
                    <a:gd name="connsiteX27" fmla="*/ 31586 w 64435"/>
                    <a:gd name="connsiteY27" fmla="*/ 0 h 462422"/>
                    <a:gd name="connsiteX28" fmla="*/ 34366 w 64435"/>
                    <a:gd name="connsiteY28" fmla="*/ 0 h 462422"/>
                    <a:gd name="connsiteX29" fmla="*/ 36893 w 64435"/>
                    <a:gd name="connsiteY29" fmla="*/ 253 h 462422"/>
                    <a:gd name="connsiteX30" fmla="*/ 39420 w 64435"/>
                    <a:gd name="connsiteY30" fmla="*/ 758 h 462422"/>
                    <a:gd name="connsiteX31" fmla="*/ 41946 w 64435"/>
                    <a:gd name="connsiteY31" fmla="*/ 1516 h 462422"/>
                    <a:gd name="connsiteX32" fmla="*/ 44473 w 64435"/>
                    <a:gd name="connsiteY32" fmla="*/ 2527 h 462422"/>
                    <a:gd name="connsiteX33" fmla="*/ 46748 w 64435"/>
                    <a:gd name="connsiteY33" fmla="*/ 3538 h 462422"/>
                    <a:gd name="connsiteX34" fmla="*/ 49022 w 64435"/>
                    <a:gd name="connsiteY34" fmla="*/ 4801 h 462422"/>
                    <a:gd name="connsiteX35" fmla="*/ 51043 w 64435"/>
                    <a:gd name="connsiteY35" fmla="*/ 6317 h 462422"/>
                    <a:gd name="connsiteX36" fmla="*/ 53065 w 64435"/>
                    <a:gd name="connsiteY36" fmla="*/ 7833 h 462422"/>
                    <a:gd name="connsiteX37" fmla="*/ 54834 w 64435"/>
                    <a:gd name="connsiteY37" fmla="*/ 9602 h 462422"/>
                    <a:gd name="connsiteX38" fmla="*/ 56603 w 64435"/>
                    <a:gd name="connsiteY38" fmla="*/ 11371 h 462422"/>
                    <a:gd name="connsiteX39" fmla="*/ 58119 w 64435"/>
                    <a:gd name="connsiteY39" fmla="*/ 13393 h 462422"/>
                    <a:gd name="connsiteX40" fmla="*/ 59635 w 64435"/>
                    <a:gd name="connsiteY40" fmla="*/ 15414 h 462422"/>
                    <a:gd name="connsiteX41" fmla="*/ 60898 w 64435"/>
                    <a:gd name="connsiteY41" fmla="*/ 17688 h 462422"/>
                    <a:gd name="connsiteX42" fmla="*/ 61909 w 64435"/>
                    <a:gd name="connsiteY42" fmla="*/ 19962 h 462422"/>
                    <a:gd name="connsiteX43" fmla="*/ 62920 w 64435"/>
                    <a:gd name="connsiteY43" fmla="*/ 22489 h 462422"/>
                    <a:gd name="connsiteX44" fmla="*/ 63678 w 64435"/>
                    <a:gd name="connsiteY44" fmla="*/ 25016 h 462422"/>
                    <a:gd name="connsiteX45" fmla="*/ 64183 w 64435"/>
                    <a:gd name="connsiteY45" fmla="*/ 27543 h 462422"/>
                    <a:gd name="connsiteX46" fmla="*/ 64436 w 64435"/>
                    <a:gd name="connsiteY46" fmla="*/ 30070 h 462422"/>
                    <a:gd name="connsiteX47" fmla="*/ 64436 w 64435"/>
                    <a:gd name="connsiteY47" fmla="*/ 32850 h 462422"/>
                    <a:gd name="connsiteX48" fmla="*/ 64436 w 64435"/>
                    <a:gd name="connsiteY48" fmla="*/ 229695 h 462422"/>
                    <a:gd name="connsiteX49" fmla="*/ 64436 w 64435"/>
                    <a:gd name="connsiteY49" fmla="*/ 433616 h 462422"/>
                    <a:gd name="connsiteX50" fmla="*/ 64436 w 64435"/>
                    <a:gd name="connsiteY50" fmla="*/ 433616 h 462422"/>
                    <a:gd name="connsiteX51" fmla="*/ 64183 w 64435"/>
                    <a:gd name="connsiteY51" fmla="*/ 438922 h 462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4435" h="462422">
                      <a:moveTo>
                        <a:pt x="64183" y="438922"/>
                      </a:moveTo>
                      <a:cubicBezTo>
                        <a:pt x="63930" y="440691"/>
                        <a:pt x="63425" y="442460"/>
                        <a:pt x="62920" y="443976"/>
                      </a:cubicBezTo>
                      <a:cubicBezTo>
                        <a:pt x="62414" y="445492"/>
                        <a:pt x="61656" y="447261"/>
                        <a:pt x="60898" y="448777"/>
                      </a:cubicBezTo>
                      <a:cubicBezTo>
                        <a:pt x="60140" y="450293"/>
                        <a:pt x="59129" y="451809"/>
                        <a:pt x="58119" y="453073"/>
                      </a:cubicBezTo>
                      <a:cubicBezTo>
                        <a:pt x="57108" y="454336"/>
                        <a:pt x="56097" y="455600"/>
                        <a:pt x="54834" y="456863"/>
                      </a:cubicBezTo>
                      <a:cubicBezTo>
                        <a:pt x="53570" y="458127"/>
                        <a:pt x="52307" y="459137"/>
                        <a:pt x="51043" y="460148"/>
                      </a:cubicBezTo>
                      <a:lnTo>
                        <a:pt x="51043" y="460148"/>
                      </a:lnTo>
                      <a:cubicBezTo>
                        <a:pt x="50032" y="460906"/>
                        <a:pt x="48516" y="461917"/>
                        <a:pt x="47253" y="462422"/>
                      </a:cubicBezTo>
                      <a:lnTo>
                        <a:pt x="48011" y="461917"/>
                      </a:lnTo>
                      <a:cubicBezTo>
                        <a:pt x="72774" y="437659"/>
                        <a:pt x="54076" y="128619"/>
                        <a:pt x="53823" y="125587"/>
                      </a:cubicBezTo>
                      <a:cubicBezTo>
                        <a:pt x="41946" y="13898"/>
                        <a:pt x="1769" y="20973"/>
                        <a:pt x="1263" y="20973"/>
                      </a:cubicBezTo>
                      <a:cubicBezTo>
                        <a:pt x="758" y="21226"/>
                        <a:pt x="505" y="21731"/>
                        <a:pt x="0" y="22237"/>
                      </a:cubicBezTo>
                      <a:lnTo>
                        <a:pt x="1011" y="19457"/>
                      </a:lnTo>
                      <a:lnTo>
                        <a:pt x="2021" y="17183"/>
                      </a:lnTo>
                      <a:lnTo>
                        <a:pt x="3285" y="14909"/>
                      </a:lnTo>
                      <a:lnTo>
                        <a:pt x="4801" y="12887"/>
                      </a:lnTo>
                      <a:lnTo>
                        <a:pt x="6317" y="10866"/>
                      </a:lnTo>
                      <a:lnTo>
                        <a:pt x="8086" y="9097"/>
                      </a:lnTo>
                      <a:lnTo>
                        <a:pt x="9855" y="7328"/>
                      </a:lnTo>
                      <a:lnTo>
                        <a:pt x="11876" y="5812"/>
                      </a:lnTo>
                      <a:lnTo>
                        <a:pt x="14151" y="4801"/>
                      </a:lnTo>
                      <a:lnTo>
                        <a:pt x="16425" y="3538"/>
                      </a:lnTo>
                      <a:lnTo>
                        <a:pt x="18699" y="2527"/>
                      </a:lnTo>
                      <a:lnTo>
                        <a:pt x="21226" y="1516"/>
                      </a:lnTo>
                      <a:lnTo>
                        <a:pt x="23753" y="758"/>
                      </a:lnTo>
                      <a:lnTo>
                        <a:pt x="26280" y="253"/>
                      </a:lnTo>
                      <a:lnTo>
                        <a:pt x="28807" y="0"/>
                      </a:lnTo>
                      <a:cubicBezTo>
                        <a:pt x="29565" y="0"/>
                        <a:pt x="30575" y="0"/>
                        <a:pt x="31586" y="0"/>
                      </a:cubicBezTo>
                      <a:lnTo>
                        <a:pt x="34366" y="0"/>
                      </a:lnTo>
                      <a:lnTo>
                        <a:pt x="36893" y="253"/>
                      </a:lnTo>
                      <a:lnTo>
                        <a:pt x="39420" y="758"/>
                      </a:lnTo>
                      <a:lnTo>
                        <a:pt x="41946" y="1516"/>
                      </a:lnTo>
                      <a:lnTo>
                        <a:pt x="44473" y="2527"/>
                      </a:lnTo>
                      <a:lnTo>
                        <a:pt x="46748" y="3538"/>
                      </a:lnTo>
                      <a:lnTo>
                        <a:pt x="49022" y="4801"/>
                      </a:lnTo>
                      <a:lnTo>
                        <a:pt x="51043" y="6317"/>
                      </a:lnTo>
                      <a:lnTo>
                        <a:pt x="53065" y="7833"/>
                      </a:lnTo>
                      <a:lnTo>
                        <a:pt x="54834" y="9602"/>
                      </a:lnTo>
                      <a:lnTo>
                        <a:pt x="56603" y="11371"/>
                      </a:lnTo>
                      <a:lnTo>
                        <a:pt x="58119" y="13393"/>
                      </a:lnTo>
                      <a:lnTo>
                        <a:pt x="59635" y="15414"/>
                      </a:lnTo>
                      <a:lnTo>
                        <a:pt x="60898" y="17688"/>
                      </a:lnTo>
                      <a:lnTo>
                        <a:pt x="61909" y="19962"/>
                      </a:lnTo>
                      <a:lnTo>
                        <a:pt x="62920" y="22489"/>
                      </a:lnTo>
                      <a:lnTo>
                        <a:pt x="63678" y="25016"/>
                      </a:lnTo>
                      <a:lnTo>
                        <a:pt x="64183" y="27543"/>
                      </a:lnTo>
                      <a:lnTo>
                        <a:pt x="64436" y="30070"/>
                      </a:lnTo>
                      <a:lnTo>
                        <a:pt x="64436" y="32850"/>
                      </a:lnTo>
                      <a:cubicBezTo>
                        <a:pt x="64436" y="32850"/>
                        <a:pt x="64436" y="120280"/>
                        <a:pt x="64436" y="229695"/>
                      </a:cubicBezTo>
                      <a:cubicBezTo>
                        <a:pt x="64436" y="340373"/>
                        <a:pt x="64436" y="431594"/>
                        <a:pt x="64436" y="433616"/>
                      </a:cubicBezTo>
                      <a:cubicBezTo>
                        <a:pt x="64436" y="433616"/>
                        <a:pt x="64436" y="433616"/>
                        <a:pt x="64436" y="433616"/>
                      </a:cubicBezTo>
                      <a:cubicBezTo>
                        <a:pt x="64436" y="435384"/>
                        <a:pt x="64436" y="437406"/>
                        <a:pt x="64183" y="438922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6" name="任意多边形: 形状 3735"/>
                <p:cNvSpPr/>
                <p:nvPr/>
              </p:nvSpPr>
              <p:spPr>
                <a:xfrm>
                  <a:off x="13205478" y="5695602"/>
                  <a:ext cx="58996" cy="419699"/>
                </a:xfrm>
                <a:custGeom>
                  <a:avLst/>
                  <a:gdLst>
                    <a:gd name="connsiteX0" fmla="*/ 33229 w 58996"/>
                    <a:gd name="connsiteY0" fmla="*/ 419700 h 419699"/>
                    <a:gd name="connsiteX1" fmla="*/ 27922 w 58996"/>
                    <a:gd name="connsiteY1" fmla="*/ 419194 h 419699"/>
                    <a:gd name="connsiteX2" fmla="*/ 22869 w 58996"/>
                    <a:gd name="connsiteY2" fmla="*/ 417931 h 419699"/>
                    <a:gd name="connsiteX3" fmla="*/ 18067 w 58996"/>
                    <a:gd name="connsiteY3" fmla="*/ 415909 h 419699"/>
                    <a:gd name="connsiteX4" fmla="*/ 18067 w 58996"/>
                    <a:gd name="connsiteY4" fmla="*/ 415909 h 419699"/>
                    <a:gd name="connsiteX5" fmla="*/ 13771 w 58996"/>
                    <a:gd name="connsiteY5" fmla="*/ 413130 h 419699"/>
                    <a:gd name="connsiteX6" fmla="*/ 9981 w 58996"/>
                    <a:gd name="connsiteY6" fmla="*/ 409845 h 419699"/>
                    <a:gd name="connsiteX7" fmla="*/ 6696 w 58996"/>
                    <a:gd name="connsiteY7" fmla="*/ 406054 h 419699"/>
                    <a:gd name="connsiteX8" fmla="*/ 3917 w 58996"/>
                    <a:gd name="connsiteY8" fmla="*/ 401759 h 419699"/>
                    <a:gd name="connsiteX9" fmla="*/ 1895 w 58996"/>
                    <a:gd name="connsiteY9" fmla="*/ 396958 h 419699"/>
                    <a:gd name="connsiteX10" fmla="*/ 632 w 58996"/>
                    <a:gd name="connsiteY10" fmla="*/ 391904 h 419699"/>
                    <a:gd name="connsiteX11" fmla="*/ 126 w 58996"/>
                    <a:gd name="connsiteY11" fmla="*/ 387861 h 419699"/>
                    <a:gd name="connsiteX12" fmla="*/ 126 w 58996"/>
                    <a:gd name="connsiteY12" fmla="*/ 387861 h 419699"/>
                    <a:gd name="connsiteX13" fmla="*/ 632 w 58996"/>
                    <a:gd name="connsiteY13" fmla="*/ 9079 h 419699"/>
                    <a:gd name="connsiteX14" fmla="*/ 23374 w 58996"/>
                    <a:gd name="connsiteY14" fmla="*/ 8573 h 419699"/>
                    <a:gd name="connsiteX15" fmla="*/ 56476 w 58996"/>
                    <a:gd name="connsiteY15" fmla="*/ 166252 h 419699"/>
                    <a:gd name="connsiteX16" fmla="*/ 38030 w 58996"/>
                    <a:gd name="connsiteY16" fmla="*/ 419194 h 419699"/>
                    <a:gd name="connsiteX17" fmla="*/ 33229 w 58996"/>
                    <a:gd name="connsiteY17" fmla="*/ 419700 h 41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8996" h="419699">
                      <a:moveTo>
                        <a:pt x="33229" y="419700"/>
                      </a:moveTo>
                      <a:cubicBezTo>
                        <a:pt x="31460" y="419700"/>
                        <a:pt x="29691" y="419447"/>
                        <a:pt x="27922" y="419194"/>
                      </a:cubicBezTo>
                      <a:cubicBezTo>
                        <a:pt x="26153" y="418942"/>
                        <a:pt x="24385" y="418436"/>
                        <a:pt x="22869" y="417931"/>
                      </a:cubicBezTo>
                      <a:cubicBezTo>
                        <a:pt x="21352" y="417426"/>
                        <a:pt x="19583" y="416667"/>
                        <a:pt x="18067" y="415909"/>
                      </a:cubicBezTo>
                      <a:lnTo>
                        <a:pt x="18067" y="415909"/>
                      </a:lnTo>
                      <a:cubicBezTo>
                        <a:pt x="16804" y="415151"/>
                        <a:pt x="15035" y="414141"/>
                        <a:pt x="13771" y="413130"/>
                      </a:cubicBezTo>
                      <a:cubicBezTo>
                        <a:pt x="12508" y="412119"/>
                        <a:pt x="11245" y="411108"/>
                        <a:pt x="9981" y="409845"/>
                      </a:cubicBezTo>
                      <a:cubicBezTo>
                        <a:pt x="8718" y="408581"/>
                        <a:pt x="7707" y="407318"/>
                        <a:pt x="6696" y="406054"/>
                      </a:cubicBezTo>
                      <a:cubicBezTo>
                        <a:pt x="5685" y="404791"/>
                        <a:pt x="4675" y="403275"/>
                        <a:pt x="3917" y="401759"/>
                      </a:cubicBezTo>
                      <a:cubicBezTo>
                        <a:pt x="3159" y="400243"/>
                        <a:pt x="2400" y="398726"/>
                        <a:pt x="1895" y="396958"/>
                      </a:cubicBezTo>
                      <a:cubicBezTo>
                        <a:pt x="1390" y="395442"/>
                        <a:pt x="884" y="393673"/>
                        <a:pt x="632" y="391904"/>
                      </a:cubicBezTo>
                      <a:cubicBezTo>
                        <a:pt x="379" y="390640"/>
                        <a:pt x="379" y="389124"/>
                        <a:pt x="126" y="387861"/>
                      </a:cubicBezTo>
                      <a:lnTo>
                        <a:pt x="126" y="387861"/>
                      </a:lnTo>
                      <a:cubicBezTo>
                        <a:pt x="126" y="384323"/>
                        <a:pt x="-379" y="28031"/>
                        <a:pt x="632" y="9079"/>
                      </a:cubicBezTo>
                      <a:cubicBezTo>
                        <a:pt x="632" y="8826"/>
                        <a:pt x="3159" y="-10884"/>
                        <a:pt x="23374" y="8573"/>
                      </a:cubicBezTo>
                      <a:cubicBezTo>
                        <a:pt x="42578" y="27020"/>
                        <a:pt x="53444" y="78569"/>
                        <a:pt x="56476" y="166252"/>
                      </a:cubicBezTo>
                      <a:cubicBezTo>
                        <a:pt x="65320" y="412624"/>
                        <a:pt x="48895" y="416667"/>
                        <a:pt x="38030" y="419194"/>
                      </a:cubicBezTo>
                      <a:cubicBezTo>
                        <a:pt x="36514" y="419447"/>
                        <a:pt x="34997" y="419700"/>
                        <a:pt x="33229" y="41970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7" name="任意多边形: 形状 3736"/>
                <p:cNvSpPr/>
                <p:nvPr/>
              </p:nvSpPr>
              <p:spPr>
                <a:xfrm>
                  <a:off x="13205783" y="5706681"/>
                  <a:ext cx="58708" cy="408621"/>
                </a:xfrm>
                <a:custGeom>
                  <a:avLst/>
                  <a:gdLst>
                    <a:gd name="connsiteX0" fmla="*/ 32923 w 58708"/>
                    <a:gd name="connsiteY0" fmla="*/ 408621 h 408621"/>
                    <a:gd name="connsiteX1" fmla="*/ 27616 w 58708"/>
                    <a:gd name="connsiteY1" fmla="*/ 408116 h 408621"/>
                    <a:gd name="connsiteX2" fmla="*/ 22562 w 58708"/>
                    <a:gd name="connsiteY2" fmla="*/ 406853 h 408621"/>
                    <a:gd name="connsiteX3" fmla="*/ 17761 w 58708"/>
                    <a:gd name="connsiteY3" fmla="*/ 404831 h 408621"/>
                    <a:gd name="connsiteX4" fmla="*/ 17761 w 58708"/>
                    <a:gd name="connsiteY4" fmla="*/ 404831 h 408621"/>
                    <a:gd name="connsiteX5" fmla="*/ 13465 w 58708"/>
                    <a:gd name="connsiteY5" fmla="*/ 402051 h 408621"/>
                    <a:gd name="connsiteX6" fmla="*/ 9675 w 58708"/>
                    <a:gd name="connsiteY6" fmla="*/ 398766 h 408621"/>
                    <a:gd name="connsiteX7" fmla="*/ 6390 w 58708"/>
                    <a:gd name="connsiteY7" fmla="*/ 394976 h 408621"/>
                    <a:gd name="connsiteX8" fmla="*/ 3611 w 58708"/>
                    <a:gd name="connsiteY8" fmla="*/ 390680 h 408621"/>
                    <a:gd name="connsiteX9" fmla="*/ 1589 w 58708"/>
                    <a:gd name="connsiteY9" fmla="*/ 385879 h 408621"/>
                    <a:gd name="connsiteX10" fmla="*/ 578 w 58708"/>
                    <a:gd name="connsiteY10" fmla="*/ 381584 h 408621"/>
                    <a:gd name="connsiteX11" fmla="*/ 578 w 58708"/>
                    <a:gd name="connsiteY11" fmla="*/ 381584 h 408621"/>
                    <a:gd name="connsiteX12" fmla="*/ 1336 w 58708"/>
                    <a:gd name="connsiteY12" fmla="*/ 20995 h 408621"/>
                    <a:gd name="connsiteX13" fmla="*/ 20541 w 58708"/>
                    <a:gd name="connsiteY13" fmla="*/ 4318 h 408621"/>
                    <a:gd name="connsiteX14" fmla="*/ 34439 w 58708"/>
                    <a:gd name="connsiteY14" fmla="*/ 408369 h 408621"/>
                    <a:gd name="connsiteX15" fmla="*/ 32923 w 58708"/>
                    <a:gd name="connsiteY15" fmla="*/ 408621 h 408621"/>
                    <a:gd name="connsiteX16" fmla="*/ 32923 w 58708"/>
                    <a:gd name="connsiteY16" fmla="*/ 408621 h 408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8708" h="408621">
                      <a:moveTo>
                        <a:pt x="32923" y="408621"/>
                      </a:moveTo>
                      <a:cubicBezTo>
                        <a:pt x="31154" y="408621"/>
                        <a:pt x="29385" y="408369"/>
                        <a:pt x="27616" y="408116"/>
                      </a:cubicBezTo>
                      <a:cubicBezTo>
                        <a:pt x="25847" y="407863"/>
                        <a:pt x="24078" y="407358"/>
                        <a:pt x="22562" y="406853"/>
                      </a:cubicBezTo>
                      <a:cubicBezTo>
                        <a:pt x="21046" y="406347"/>
                        <a:pt x="19277" y="405589"/>
                        <a:pt x="17761" y="404831"/>
                      </a:cubicBezTo>
                      <a:lnTo>
                        <a:pt x="17761" y="404831"/>
                      </a:lnTo>
                      <a:cubicBezTo>
                        <a:pt x="16498" y="404073"/>
                        <a:pt x="14729" y="403062"/>
                        <a:pt x="13465" y="402051"/>
                      </a:cubicBezTo>
                      <a:cubicBezTo>
                        <a:pt x="12202" y="401041"/>
                        <a:pt x="10938" y="400030"/>
                        <a:pt x="9675" y="398766"/>
                      </a:cubicBezTo>
                      <a:cubicBezTo>
                        <a:pt x="8411" y="397503"/>
                        <a:pt x="7401" y="396240"/>
                        <a:pt x="6390" y="394976"/>
                      </a:cubicBezTo>
                      <a:cubicBezTo>
                        <a:pt x="5379" y="393713"/>
                        <a:pt x="4369" y="392197"/>
                        <a:pt x="3611" y="390680"/>
                      </a:cubicBezTo>
                      <a:cubicBezTo>
                        <a:pt x="2852" y="389164"/>
                        <a:pt x="2094" y="387648"/>
                        <a:pt x="1589" y="385879"/>
                      </a:cubicBezTo>
                      <a:cubicBezTo>
                        <a:pt x="1084" y="384616"/>
                        <a:pt x="831" y="383100"/>
                        <a:pt x="578" y="381584"/>
                      </a:cubicBezTo>
                      <a:lnTo>
                        <a:pt x="578" y="381584"/>
                      </a:lnTo>
                      <a:cubicBezTo>
                        <a:pt x="-180" y="369454"/>
                        <a:pt x="-433" y="53592"/>
                        <a:pt x="1336" y="20995"/>
                      </a:cubicBezTo>
                      <a:cubicBezTo>
                        <a:pt x="2852" y="-8822"/>
                        <a:pt x="16245" y="780"/>
                        <a:pt x="20541" y="4318"/>
                      </a:cubicBezTo>
                      <a:cubicBezTo>
                        <a:pt x="61729" y="41463"/>
                        <a:pt x="74364" y="403820"/>
                        <a:pt x="34439" y="408369"/>
                      </a:cubicBezTo>
                      <a:cubicBezTo>
                        <a:pt x="33933" y="408621"/>
                        <a:pt x="33428" y="408621"/>
                        <a:pt x="32923" y="408621"/>
                      </a:cubicBezTo>
                      <a:cubicBezTo>
                        <a:pt x="32923" y="408621"/>
                        <a:pt x="32923" y="408621"/>
                        <a:pt x="32923" y="408621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8" name="任意多边形: 形状 3737"/>
                <p:cNvSpPr/>
                <p:nvPr/>
              </p:nvSpPr>
              <p:spPr>
                <a:xfrm>
                  <a:off x="13202475" y="5717902"/>
                  <a:ext cx="60252" cy="396934"/>
                </a:xfrm>
                <a:custGeom>
                  <a:avLst/>
                  <a:gdLst>
                    <a:gd name="connsiteX0" fmla="*/ 25871 w 60252"/>
                    <a:gd name="connsiteY0" fmla="*/ 395632 h 396934"/>
                    <a:gd name="connsiteX1" fmla="*/ 21070 w 60252"/>
                    <a:gd name="connsiteY1" fmla="*/ 393610 h 396934"/>
                    <a:gd name="connsiteX2" fmla="*/ 21070 w 60252"/>
                    <a:gd name="connsiteY2" fmla="*/ 393610 h 396934"/>
                    <a:gd name="connsiteX3" fmla="*/ 16774 w 60252"/>
                    <a:gd name="connsiteY3" fmla="*/ 390831 h 396934"/>
                    <a:gd name="connsiteX4" fmla="*/ 12983 w 60252"/>
                    <a:gd name="connsiteY4" fmla="*/ 387546 h 396934"/>
                    <a:gd name="connsiteX5" fmla="*/ 9699 w 60252"/>
                    <a:gd name="connsiteY5" fmla="*/ 383755 h 396934"/>
                    <a:gd name="connsiteX6" fmla="*/ 6919 w 60252"/>
                    <a:gd name="connsiteY6" fmla="*/ 379460 h 396934"/>
                    <a:gd name="connsiteX7" fmla="*/ 5150 w 60252"/>
                    <a:gd name="connsiteY7" fmla="*/ 375669 h 396934"/>
                    <a:gd name="connsiteX8" fmla="*/ 5150 w 60252"/>
                    <a:gd name="connsiteY8" fmla="*/ 375669 h 396934"/>
                    <a:gd name="connsiteX9" fmla="*/ 20817 w 60252"/>
                    <a:gd name="connsiteY9" fmla="*/ 930 h 396934"/>
                    <a:gd name="connsiteX10" fmla="*/ 36736 w 60252"/>
                    <a:gd name="connsiteY10" fmla="*/ 396642 h 396934"/>
                    <a:gd name="connsiteX11" fmla="*/ 30672 w 60252"/>
                    <a:gd name="connsiteY11" fmla="*/ 396642 h 396934"/>
                    <a:gd name="connsiteX12" fmla="*/ 25871 w 60252"/>
                    <a:gd name="connsiteY12" fmla="*/ 395632 h 39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252" h="396934">
                      <a:moveTo>
                        <a:pt x="25871" y="395632"/>
                      </a:moveTo>
                      <a:cubicBezTo>
                        <a:pt x="24354" y="395126"/>
                        <a:pt x="22586" y="394368"/>
                        <a:pt x="21070" y="393610"/>
                      </a:cubicBezTo>
                      <a:lnTo>
                        <a:pt x="21070" y="393610"/>
                      </a:lnTo>
                      <a:cubicBezTo>
                        <a:pt x="19806" y="392852"/>
                        <a:pt x="18037" y="391841"/>
                        <a:pt x="16774" y="390831"/>
                      </a:cubicBezTo>
                      <a:cubicBezTo>
                        <a:pt x="15510" y="389820"/>
                        <a:pt x="14247" y="388809"/>
                        <a:pt x="12983" y="387546"/>
                      </a:cubicBezTo>
                      <a:cubicBezTo>
                        <a:pt x="11720" y="386282"/>
                        <a:pt x="10709" y="385019"/>
                        <a:pt x="9699" y="383755"/>
                      </a:cubicBezTo>
                      <a:cubicBezTo>
                        <a:pt x="8688" y="382492"/>
                        <a:pt x="7677" y="380976"/>
                        <a:pt x="6919" y="379460"/>
                      </a:cubicBezTo>
                      <a:cubicBezTo>
                        <a:pt x="6414" y="378196"/>
                        <a:pt x="5656" y="376933"/>
                        <a:pt x="5150" y="375669"/>
                      </a:cubicBezTo>
                      <a:lnTo>
                        <a:pt x="5150" y="375669"/>
                      </a:lnTo>
                      <a:cubicBezTo>
                        <a:pt x="3887" y="371121"/>
                        <a:pt x="-12538" y="-21559"/>
                        <a:pt x="20817" y="930"/>
                      </a:cubicBezTo>
                      <a:cubicBezTo>
                        <a:pt x="62005" y="28979"/>
                        <a:pt x="76661" y="387798"/>
                        <a:pt x="36736" y="396642"/>
                      </a:cubicBezTo>
                      <a:cubicBezTo>
                        <a:pt x="34968" y="397148"/>
                        <a:pt x="32441" y="396895"/>
                        <a:pt x="30672" y="396642"/>
                      </a:cubicBezTo>
                      <a:cubicBezTo>
                        <a:pt x="29156" y="396642"/>
                        <a:pt x="27387" y="396137"/>
                        <a:pt x="25871" y="395632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9" name="任意多边形: 形状 3738"/>
                <p:cNvSpPr/>
                <p:nvPr/>
              </p:nvSpPr>
              <p:spPr>
                <a:xfrm>
                  <a:off x="13204844" y="5727134"/>
                  <a:ext cx="56479" cy="387098"/>
                </a:xfrm>
                <a:custGeom>
                  <a:avLst/>
                  <a:gdLst>
                    <a:gd name="connsiteX0" fmla="*/ 18700 w 56479"/>
                    <a:gd name="connsiteY0" fmla="*/ 384378 h 387098"/>
                    <a:gd name="connsiteX1" fmla="*/ 14404 w 56479"/>
                    <a:gd name="connsiteY1" fmla="*/ 381598 h 387098"/>
                    <a:gd name="connsiteX2" fmla="*/ 10614 w 56479"/>
                    <a:gd name="connsiteY2" fmla="*/ 378313 h 387098"/>
                    <a:gd name="connsiteX3" fmla="*/ 7329 w 56479"/>
                    <a:gd name="connsiteY3" fmla="*/ 374523 h 387098"/>
                    <a:gd name="connsiteX4" fmla="*/ 5813 w 56479"/>
                    <a:gd name="connsiteY4" fmla="*/ 372249 h 387098"/>
                    <a:gd name="connsiteX5" fmla="*/ 5813 w 56479"/>
                    <a:gd name="connsiteY5" fmla="*/ 372249 h 387098"/>
                    <a:gd name="connsiteX6" fmla="*/ 15921 w 56479"/>
                    <a:gd name="connsiteY6" fmla="*/ 37 h 387098"/>
                    <a:gd name="connsiteX7" fmla="*/ 37652 w 56479"/>
                    <a:gd name="connsiteY7" fmla="*/ 384378 h 387098"/>
                    <a:gd name="connsiteX8" fmla="*/ 21985 w 56479"/>
                    <a:gd name="connsiteY8" fmla="*/ 385641 h 387098"/>
                    <a:gd name="connsiteX9" fmla="*/ 18700 w 56479"/>
                    <a:gd name="connsiteY9" fmla="*/ 384378 h 387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479" h="387098">
                      <a:moveTo>
                        <a:pt x="18700" y="384378"/>
                      </a:moveTo>
                      <a:cubicBezTo>
                        <a:pt x="17437" y="383620"/>
                        <a:pt x="15668" y="382609"/>
                        <a:pt x="14404" y="381598"/>
                      </a:cubicBezTo>
                      <a:cubicBezTo>
                        <a:pt x="13141" y="380588"/>
                        <a:pt x="11877" y="379577"/>
                        <a:pt x="10614" y="378313"/>
                      </a:cubicBezTo>
                      <a:cubicBezTo>
                        <a:pt x="9351" y="377050"/>
                        <a:pt x="8340" y="375787"/>
                        <a:pt x="7329" y="374523"/>
                      </a:cubicBezTo>
                      <a:cubicBezTo>
                        <a:pt x="6824" y="373765"/>
                        <a:pt x="6318" y="373007"/>
                        <a:pt x="5813" y="372249"/>
                      </a:cubicBezTo>
                      <a:lnTo>
                        <a:pt x="5813" y="372249"/>
                      </a:lnTo>
                      <a:cubicBezTo>
                        <a:pt x="3792" y="368206"/>
                        <a:pt x="-10865" y="-4259"/>
                        <a:pt x="15921" y="37"/>
                      </a:cubicBezTo>
                      <a:cubicBezTo>
                        <a:pt x="53571" y="6101"/>
                        <a:pt x="73534" y="357846"/>
                        <a:pt x="37652" y="384378"/>
                      </a:cubicBezTo>
                      <a:cubicBezTo>
                        <a:pt x="31840" y="388674"/>
                        <a:pt x="25775" y="386905"/>
                        <a:pt x="21985" y="385641"/>
                      </a:cubicBezTo>
                      <a:cubicBezTo>
                        <a:pt x="20975" y="385641"/>
                        <a:pt x="19711" y="385136"/>
                        <a:pt x="18700" y="38437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0" name="任意多边形: 形状 3739"/>
                <p:cNvSpPr/>
                <p:nvPr/>
              </p:nvSpPr>
              <p:spPr>
                <a:xfrm>
                  <a:off x="13205913" y="5736767"/>
                  <a:ext cx="56497" cy="376807"/>
                </a:xfrm>
                <a:custGeom>
                  <a:avLst/>
                  <a:gdLst>
                    <a:gd name="connsiteX0" fmla="*/ 10556 w 56497"/>
                    <a:gd name="connsiteY0" fmla="*/ 369691 h 376807"/>
                    <a:gd name="connsiteX1" fmla="*/ 1207 w 56497"/>
                    <a:gd name="connsiteY1" fmla="*/ 98555 h 376807"/>
                    <a:gd name="connsiteX2" fmla="*/ 15105 w 56497"/>
                    <a:gd name="connsiteY2" fmla="*/ 6 h 376807"/>
                    <a:gd name="connsiteX3" fmla="*/ 37089 w 56497"/>
                    <a:gd name="connsiteY3" fmla="*/ 372471 h 376807"/>
                    <a:gd name="connsiteX4" fmla="*/ 10556 w 56497"/>
                    <a:gd name="connsiteY4" fmla="*/ 369691 h 376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97" h="376807">
                      <a:moveTo>
                        <a:pt x="10556" y="369691"/>
                      </a:moveTo>
                      <a:cubicBezTo>
                        <a:pt x="701" y="360342"/>
                        <a:pt x="-1826" y="357815"/>
                        <a:pt x="1207" y="98555"/>
                      </a:cubicBezTo>
                      <a:cubicBezTo>
                        <a:pt x="1965" y="29571"/>
                        <a:pt x="3481" y="-499"/>
                        <a:pt x="15105" y="6"/>
                      </a:cubicBezTo>
                      <a:cubicBezTo>
                        <a:pt x="54019" y="1270"/>
                        <a:pt x="73729" y="338863"/>
                        <a:pt x="37089" y="372471"/>
                      </a:cubicBezTo>
                      <a:cubicBezTo>
                        <a:pt x="24960" y="383337"/>
                        <a:pt x="11062" y="370449"/>
                        <a:pt x="10556" y="36969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1" name="任意多边形: 形状 3740"/>
                <p:cNvSpPr/>
                <p:nvPr/>
              </p:nvSpPr>
              <p:spPr>
                <a:xfrm>
                  <a:off x="13205448" y="5746834"/>
                  <a:ext cx="52826" cy="365587"/>
                </a:xfrm>
                <a:custGeom>
                  <a:avLst/>
                  <a:gdLst>
                    <a:gd name="connsiteX0" fmla="*/ 11021 w 52826"/>
                    <a:gd name="connsiteY0" fmla="*/ 359119 h 365587"/>
                    <a:gd name="connsiteX1" fmla="*/ 15316 w 52826"/>
                    <a:gd name="connsiteY1" fmla="*/ 47 h 365587"/>
                    <a:gd name="connsiteX2" fmla="*/ 36290 w 52826"/>
                    <a:gd name="connsiteY2" fmla="*/ 360635 h 365587"/>
                    <a:gd name="connsiteX3" fmla="*/ 11021 w 52826"/>
                    <a:gd name="connsiteY3" fmla="*/ 359119 h 365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826" h="365587">
                      <a:moveTo>
                        <a:pt x="11021" y="359119"/>
                      </a:moveTo>
                      <a:cubicBezTo>
                        <a:pt x="-6162" y="341430"/>
                        <a:pt x="-2119" y="2321"/>
                        <a:pt x="15316" y="47"/>
                      </a:cubicBezTo>
                      <a:cubicBezTo>
                        <a:pt x="49177" y="-4502"/>
                        <a:pt x="68634" y="325764"/>
                        <a:pt x="36290" y="360635"/>
                      </a:cubicBezTo>
                      <a:cubicBezTo>
                        <a:pt x="29720" y="367710"/>
                        <a:pt x="18854" y="367205"/>
                        <a:pt x="11021" y="359119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2" name="任意多边形: 形状 3741"/>
                <p:cNvSpPr/>
                <p:nvPr/>
              </p:nvSpPr>
              <p:spPr>
                <a:xfrm>
                  <a:off x="13207126" y="5755972"/>
                  <a:ext cx="51807" cy="354798"/>
                </a:xfrm>
                <a:custGeom>
                  <a:avLst/>
                  <a:gdLst>
                    <a:gd name="connsiteX0" fmla="*/ 11618 w 51807"/>
                    <a:gd name="connsiteY0" fmla="*/ 350738 h 354798"/>
                    <a:gd name="connsiteX1" fmla="*/ 247 w 51807"/>
                    <a:gd name="connsiteY1" fmla="*/ 166527 h 354798"/>
                    <a:gd name="connsiteX2" fmla="*/ 13640 w 51807"/>
                    <a:gd name="connsiteY2" fmla="*/ 258 h 354798"/>
                    <a:gd name="connsiteX3" fmla="*/ 38403 w 51807"/>
                    <a:gd name="connsiteY3" fmla="*/ 341641 h 354798"/>
                    <a:gd name="connsiteX4" fmla="*/ 11618 w 51807"/>
                    <a:gd name="connsiteY4" fmla="*/ 350738 h 35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07" h="354798">
                      <a:moveTo>
                        <a:pt x="11618" y="350738"/>
                      </a:moveTo>
                      <a:cubicBezTo>
                        <a:pt x="1005" y="341641"/>
                        <a:pt x="-764" y="340125"/>
                        <a:pt x="247" y="166527"/>
                      </a:cubicBezTo>
                      <a:cubicBezTo>
                        <a:pt x="1005" y="46247"/>
                        <a:pt x="2269" y="3795"/>
                        <a:pt x="13640" y="258"/>
                      </a:cubicBezTo>
                      <a:cubicBezTo>
                        <a:pt x="45731" y="-9850"/>
                        <a:pt x="66957" y="280491"/>
                        <a:pt x="38403" y="341641"/>
                      </a:cubicBezTo>
                      <a:cubicBezTo>
                        <a:pt x="28043" y="364384"/>
                        <a:pt x="11871" y="350738"/>
                        <a:pt x="11618" y="35073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3" name="任意多边形: 形状 3742"/>
                <p:cNvSpPr/>
                <p:nvPr/>
              </p:nvSpPr>
              <p:spPr>
                <a:xfrm>
                  <a:off x="13206518" y="5765315"/>
                  <a:ext cx="49087" cy="343541"/>
                </a:xfrm>
                <a:custGeom>
                  <a:avLst/>
                  <a:gdLst>
                    <a:gd name="connsiteX0" fmla="*/ 12225 w 49087"/>
                    <a:gd name="connsiteY0" fmla="*/ 339374 h 343541"/>
                    <a:gd name="connsiteX1" fmla="*/ 16774 w 49087"/>
                    <a:gd name="connsiteY1" fmla="*/ 12 h 343541"/>
                    <a:gd name="connsiteX2" fmla="*/ 31429 w 49087"/>
                    <a:gd name="connsiteY2" fmla="*/ 339627 h 343541"/>
                    <a:gd name="connsiteX3" fmla="*/ 12225 w 49087"/>
                    <a:gd name="connsiteY3" fmla="*/ 339374 h 34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087" h="343541">
                      <a:moveTo>
                        <a:pt x="12225" y="339374"/>
                      </a:moveTo>
                      <a:cubicBezTo>
                        <a:pt x="-6727" y="321433"/>
                        <a:pt x="-2431" y="-2262"/>
                        <a:pt x="16774" y="12"/>
                      </a:cubicBezTo>
                      <a:cubicBezTo>
                        <a:pt x="49370" y="3550"/>
                        <a:pt x="62510" y="311578"/>
                        <a:pt x="31429" y="339627"/>
                      </a:cubicBezTo>
                      <a:cubicBezTo>
                        <a:pt x="23849" y="346702"/>
                        <a:pt x="15510" y="342659"/>
                        <a:pt x="12225" y="339374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4" name="任意多边形: 形状 3743"/>
                <p:cNvSpPr/>
                <p:nvPr/>
              </p:nvSpPr>
              <p:spPr>
                <a:xfrm>
                  <a:off x="13208571" y="5774668"/>
                  <a:ext cx="47211" cy="332044"/>
                </a:xfrm>
                <a:custGeom>
                  <a:avLst/>
                  <a:gdLst>
                    <a:gd name="connsiteX0" fmla="*/ 10172 w 47211"/>
                    <a:gd name="connsiteY0" fmla="*/ 327747 h 332044"/>
                    <a:gd name="connsiteX1" fmla="*/ 14721 w 47211"/>
                    <a:gd name="connsiteY1" fmla="*/ 8 h 332044"/>
                    <a:gd name="connsiteX2" fmla="*/ 30892 w 47211"/>
                    <a:gd name="connsiteY2" fmla="*/ 325220 h 332044"/>
                    <a:gd name="connsiteX3" fmla="*/ 10172 w 47211"/>
                    <a:gd name="connsiteY3" fmla="*/ 327747 h 33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211" h="332044">
                      <a:moveTo>
                        <a:pt x="10172" y="327747"/>
                      </a:moveTo>
                      <a:cubicBezTo>
                        <a:pt x="-6000" y="310311"/>
                        <a:pt x="-1704" y="1019"/>
                        <a:pt x="14721" y="8"/>
                      </a:cubicBezTo>
                      <a:cubicBezTo>
                        <a:pt x="46307" y="-1761"/>
                        <a:pt x="60710" y="287064"/>
                        <a:pt x="30892" y="325220"/>
                      </a:cubicBezTo>
                      <a:cubicBezTo>
                        <a:pt x="20532" y="338612"/>
                        <a:pt x="10677" y="328252"/>
                        <a:pt x="10172" y="327747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5" name="任意多边形: 形状 3744"/>
                <p:cNvSpPr/>
                <p:nvPr/>
              </p:nvSpPr>
              <p:spPr>
                <a:xfrm>
                  <a:off x="13208684" y="5783118"/>
                  <a:ext cx="45872" cy="320926"/>
                </a:xfrm>
                <a:custGeom>
                  <a:avLst/>
                  <a:gdLst>
                    <a:gd name="connsiteX0" fmla="*/ 12586 w 45872"/>
                    <a:gd name="connsiteY0" fmla="*/ 318539 h 320926"/>
                    <a:gd name="connsiteX1" fmla="*/ 204 w 45872"/>
                    <a:gd name="connsiteY1" fmla="*/ 139888 h 320926"/>
                    <a:gd name="connsiteX2" fmla="*/ 14608 w 45872"/>
                    <a:gd name="connsiteY2" fmla="*/ 150 h 320926"/>
                    <a:gd name="connsiteX3" fmla="*/ 30022 w 45872"/>
                    <a:gd name="connsiteY3" fmla="*/ 313738 h 320926"/>
                    <a:gd name="connsiteX4" fmla="*/ 12586 w 45872"/>
                    <a:gd name="connsiteY4" fmla="*/ 318539 h 320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2" h="320926">
                      <a:moveTo>
                        <a:pt x="12586" y="318539"/>
                      </a:moveTo>
                      <a:cubicBezTo>
                        <a:pt x="1720" y="309948"/>
                        <a:pt x="-806" y="292512"/>
                        <a:pt x="204" y="139888"/>
                      </a:cubicBezTo>
                      <a:cubicBezTo>
                        <a:pt x="963" y="25925"/>
                        <a:pt x="6016" y="2425"/>
                        <a:pt x="14608" y="150"/>
                      </a:cubicBezTo>
                      <a:cubicBezTo>
                        <a:pt x="45183" y="-7430"/>
                        <a:pt x="58829" y="274066"/>
                        <a:pt x="30022" y="313738"/>
                      </a:cubicBezTo>
                      <a:cubicBezTo>
                        <a:pt x="23705" y="322582"/>
                        <a:pt x="16882" y="322077"/>
                        <a:pt x="12586" y="318539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6" name="任意多边形: 形状 3745"/>
                <p:cNvSpPr/>
                <p:nvPr/>
              </p:nvSpPr>
              <p:spPr>
                <a:xfrm>
                  <a:off x="13209057" y="5792227"/>
                  <a:ext cx="42374" cy="308667"/>
                </a:xfrm>
                <a:custGeom>
                  <a:avLst/>
                  <a:gdLst>
                    <a:gd name="connsiteX0" fmla="*/ 12213 w 42374"/>
                    <a:gd name="connsiteY0" fmla="*/ 306145 h 308667"/>
                    <a:gd name="connsiteX1" fmla="*/ 590 w 42374"/>
                    <a:gd name="connsiteY1" fmla="*/ 131031 h 308667"/>
                    <a:gd name="connsiteX2" fmla="*/ 17267 w 42374"/>
                    <a:gd name="connsiteY2" fmla="*/ 138 h 308667"/>
                    <a:gd name="connsiteX3" fmla="*/ 24089 w 42374"/>
                    <a:gd name="connsiteY3" fmla="*/ 306650 h 308667"/>
                    <a:gd name="connsiteX4" fmla="*/ 12213 w 42374"/>
                    <a:gd name="connsiteY4" fmla="*/ 306145 h 308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74" h="308667">
                      <a:moveTo>
                        <a:pt x="12213" y="306145"/>
                      </a:moveTo>
                      <a:cubicBezTo>
                        <a:pt x="5391" y="300080"/>
                        <a:pt x="-2190" y="293511"/>
                        <a:pt x="590" y="131031"/>
                      </a:cubicBezTo>
                      <a:cubicBezTo>
                        <a:pt x="1600" y="61794"/>
                        <a:pt x="2864" y="-3400"/>
                        <a:pt x="17267" y="138"/>
                      </a:cubicBezTo>
                      <a:cubicBezTo>
                        <a:pt x="46074" y="7213"/>
                        <a:pt x="52391" y="287951"/>
                        <a:pt x="24089" y="306650"/>
                      </a:cubicBezTo>
                      <a:cubicBezTo>
                        <a:pt x="18278" y="310693"/>
                        <a:pt x="13729" y="307661"/>
                        <a:pt x="12213" y="306145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7" name="任意多边形: 形状 3746"/>
                <p:cNvSpPr/>
                <p:nvPr/>
              </p:nvSpPr>
              <p:spPr>
                <a:xfrm>
                  <a:off x="13209170" y="5801209"/>
                  <a:ext cx="42699" cy="296229"/>
                </a:xfrm>
                <a:custGeom>
                  <a:avLst/>
                  <a:gdLst>
                    <a:gd name="connsiteX0" fmla="*/ 12099 w 42699"/>
                    <a:gd name="connsiteY0" fmla="*/ 293626 h 296229"/>
                    <a:gd name="connsiteX1" fmla="*/ 17153 w 42699"/>
                    <a:gd name="connsiteY1" fmla="*/ 0 h 296229"/>
                    <a:gd name="connsiteX2" fmla="*/ 25997 w 42699"/>
                    <a:gd name="connsiteY2" fmla="*/ 292362 h 296229"/>
                    <a:gd name="connsiteX3" fmla="*/ 12099 w 42699"/>
                    <a:gd name="connsiteY3" fmla="*/ 293626 h 29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699" h="296229">
                      <a:moveTo>
                        <a:pt x="12099" y="293626"/>
                      </a:moveTo>
                      <a:cubicBezTo>
                        <a:pt x="-6852" y="274421"/>
                        <a:pt x="-2304" y="-253"/>
                        <a:pt x="17153" y="0"/>
                      </a:cubicBezTo>
                      <a:cubicBezTo>
                        <a:pt x="45202" y="253"/>
                        <a:pt x="53035" y="262545"/>
                        <a:pt x="25997" y="292362"/>
                      </a:cubicBezTo>
                      <a:cubicBezTo>
                        <a:pt x="18669" y="299943"/>
                        <a:pt x="12605" y="294131"/>
                        <a:pt x="12099" y="29362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8" name="任意多边形: 形状 3747"/>
                <p:cNvSpPr/>
                <p:nvPr/>
              </p:nvSpPr>
              <p:spPr>
                <a:xfrm>
                  <a:off x="13210846" y="5808186"/>
                  <a:ext cx="40759" cy="285189"/>
                </a:xfrm>
                <a:custGeom>
                  <a:avLst/>
                  <a:gdLst>
                    <a:gd name="connsiteX0" fmla="*/ 10423 w 40759"/>
                    <a:gd name="connsiteY0" fmla="*/ 282353 h 285189"/>
                    <a:gd name="connsiteX1" fmla="*/ 15477 w 40759"/>
                    <a:gd name="connsiteY1" fmla="*/ 99 h 285189"/>
                    <a:gd name="connsiteX2" fmla="*/ 25584 w 40759"/>
                    <a:gd name="connsiteY2" fmla="*/ 278310 h 285189"/>
                    <a:gd name="connsiteX3" fmla="*/ 10423 w 40759"/>
                    <a:gd name="connsiteY3" fmla="*/ 282353 h 285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759" h="285189">
                      <a:moveTo>
                        <a:pt x="10423" y="282353"/>
                      </a:moveTo>
                      <a:cubicBezTo>
                        <a:pt x="-6254" y="263149"/>
                        <a:pt x="-1706" y="4900"/>
                        <a:pt x="15477" y="99"/>
                      </a:cubicBezTo>
                      <a:cubicBezTo>
                        <a:pt x="35439" y="-5461"/>
                        <a:pt x="55402" y="225751"/>
                        <a:pt x="25584" y="278310"/>
                      </a:cubicBezTo>
                      <a:cubicBezTo>
                        <a:pt x="21794" y="284627"/>
                        <a:pt x="15224" y="287912"/>
                        <a:pt x="10423" y="28235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9" name="任意多边形: 形状 3748"/>
                <p:cNvSpPr/>
                <p:nvPr/>
              </p:nvSpPr>
              <p:spPr>
                <a:xfrm>
                  <a:off x="13210600" y="5815260"/>
                  <a:ext cx="37967" cy="273843"/>
                </a:xfrm>
                <a:custGeom>
                  <a:avLst/>
                  <a:gdLst>
                    <a:gd name="connsiteX0" fmla="*/ 10670 w 37967"/>
                    <a:gd name="connsiteY0" fmla="*/ 270225 h 273843"/>
                    <a:gd name="connsiteX1" fmla="*/ 18503 w 37967"/>
                    <a:gd name="connsiteY1" fmla="*/ 100 h 273843"/>
                    <a:gd name="connsiteX2" fmla="*/ 19514 w 37967"/>
                    <a:gd name="connsiteY2" fmla="*/ 273257 h 273843"/>
                    <a:gd name="connsiteX3" fmla="*/ 10670 w 37967"/>
                    <a:gd name="connsiteY3" fmla="*/ 270225 h 273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967" h="273843">
                      <a:moveTo>
                        <a:pt x="10670" y="270225"/>
                      </a:moveTo>
                      <a:cubicBezTo>
                        <a:pt x="-7777" y="244451"/>
                        <a:pt x="-448" y="-5712"/>
                        <a:pt x="18503" y="100"/>
                      </a:cubicBezTo>
                      <a:cubicBezTo>
                        <a:pt x="43772" y="7680"/>
                        <a:pt x="44783" y="260370"/>
                        <a:pt x="19514" y="273257"/>
                      </a:cubicBezTo>
                      <a:cubicBezTo>
                        <a:pt x="14460" y="275532"/>
                        <a:pt x="10670" y="270478"/>
                        <a:pt x="10670" y="27022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0" name="任意多边形: 形状 3749"/>
                <p:cNvSpPr/>
                <p:nvPr/>
              </p:nvSpPr>
              <p:spPr>
                <a:xfrm>
                  <a:off x="13211428" y="5822150"/>
                  <a:ext cx="36894" cy="261935"/>
                </a:xfrm>
                <a:custGeom>
                  <a:avLst/>
                  <a:gdLst>
                    <a:gd name="connsiteX0" fmla="*/ 12370 w 36894"/>
                    <a:gd name="connsiteY0" fmla="*/ 260808 h 261935"/>
                    <a:gd name="connsiteX1" fmla="*/ 17676 w 36894"/>
                    <a:gd name="connsiteY1" fmla="*/ 32 h 261935"/>
                    <a:gd name="connsiteX2" fmla="*/ 36881 w 36894"/>
                    <a:gd name="connsiteY2" fmla="*/ 135221 h 261935"/>
                    <a:gd name="connsiteX3" fmla="*/ 18687 w 36894"/>
                    <a:gd name="connsiteY3" fmla="*/ 261313 h 261935"/>
                    <a:gd name="connsiteX4" fmla="*/ 12370 w 36894"/>
                    <a:gd name="connsiteY4" fmla="*/ 260808 h 261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894" h="261935">
                      <a:moveTo>
                        <a:pt x="12370" y="260808"/>
                      </a:moveTo>
                      <a:cubicBezTo>
                        <a:pt x="-7087" y="245647"/>
                        <a:pt x="-2286" y="-3253"/>
                        <a:pt x="17676" y="32"/>
                      </a:cubicBezTo>
                      <a:cubicBezTo>
                        <a:pt x="29805" y="1801"/>
                        <a:pt x="36628" y="71038"/>
                        <a:pt x="36881" y="135221"/>
                      </a:cubicBezTo>
                      <a:cubicBezTo>
                        <a:pt x="37386" y="240593"/>
                        <a:pt x="24246" y="258534"/>
                        <a:pt x="18687" y="261313"/>
                      </a:cubicBezTo>
                      <a:cubicBezTo>
                        <a:pt x="17676" y="261566"/>
                        <a:pt x="15149" y="262830"/>
                        <a:pt x="12370" y="2608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1" name="任意多边形: 形状 3750"/>
                <p:cNvSpPr/>
                <p:nvPr/>
              </p:nvSpPr>
              <p:spPr>
                <a:xfrm>
                  <a:off x="13213104" y="5828947"/>
                  <a:ext cx="33690" cy="249699"/>
                </a:xfrm>
                <a:custGeom>
                  <a:avLst/>
                  <a:gdLst>
                    <a:gd name="connsiteX0" fmla="*/ 10693 w 33690"/>
                    <a:gd name="connsiteY0" fmla="*/ 248199 h 249699"/>
                    <a:gd name="connsiteX1" fmla="*/ 16758 w 33690"/>
                    <a:gd name="connsiteY1" fmla="*/ 58 h 249699"/>
                    <a:gd name="connsiteX2" fmla="*/ 17263 w 33690"/>
                    <a:gd name="connsiteY2" fmla="*/ 248704 h 249699"/>
                    <a:gd name="connsiteX3" fmla="*/ 10693 w 33690"/>
                    <a:gd name="connsiteY3" fmla="*/ 248199 h 24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90" h="249698">
                      <a:moveTo>
                        <a:pt x="10693" y="248199"/>
                      </a:moveTo>
                      <a:cubicBezTo>
                        <a:pt x="-6995" y="232532"/>
                        <a:pt x="-1183" y="-4238"/>
                        <a:pt x="16758" y="58"/>
                      </a:cubicBezTo>
                      <a:cubicBezTo>
                        <a:pt x="38995" y="5112"/>
                        <a:pt x="39500" y="235312"/>
                        <a:pt x="17263" y="248704"/>
                      </a:cubicBezTo>
                      <a:cubicBezTo>
                        <a:pt x="16000" y="249463"/>
                        <a:pt x="13473" y="250726"/>
                        <a:pt x="10693" y="248199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2" name="任意多边形: 形状 3751"/>
                <p:cNvSpPr/>
                <p:nvPr/>
              </p:nvSpPr>
              <p:spPr>
                <a:xfrm>
                  <a:off x="13213474" y="5833488"/>
                  <a:ext cx="33224" cy="238875"/>
                </a:xfrm>
                <a:custGeom>
                  <a:avLst/>
                  <a:gdLst>
                    <a:gd name="connsiteX0" fmla="*/ 10324 w 33224"/>
                    <a:gd name="connsiteY0" fmla="*/ 237088 h 238875"/>
                    <a:gd name="connsiteX1" fmla="*/ 15630 w 33224"/>
                    <a:gd name="connsiteY1" fmla="*/ 65 h 238875"/>
                    <a:gd name="connsiteX2" fmla="*/ 19168 w 33224"/>
                    <a:gd name="connsiteY2" fmla="*/ 235319 h 238875"/>
                    <a:gd name="connsiteX3" fmla="*/ 13609 w 33224"/>
                    <a:gd name="connsiteY3" fmla="*/ 238857 h 238875"/>
                    <a:gd name="connsiteX4" fmla="*/ 10324 w 33224"/>
                    <a:gd name="connsiteY4" fmla="*/ 237088 h 238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24" h="238875">
                      <a:moveTo>
                        <a:pt x="10324" y="237088"/>
                      </a:moveTo>
                      <a:cubicBezTo>
                        <a:pt x="-6354" y="218389"/>
                        <a:pt x="-1553" y="3602"/>
                        <a:pt x="15630" y="65"/>
                      </a:cubicBezTo>
                      <a:cubicBezTo>
                        <a:pt x="36856" y="-4231"/>
                        <a:pt x="39888" y="206765"/>
                        <a:pt x="19168" y="235319"/>
                      </a:cubicBezTo>
                      <a:cubicBezTo>
                        <a:pt x="17904" y="236835"/>
                        <a:pt x="15630" y="239109"/>
                        <a:pt x="13609" y="238857"/>
                      </a:cubicBezTo>
                      <a:cubicBezTo>
                        <a:pt x="12345" y="238604"/>
                        <a:pt x="11082" y="237846"/>
                        <a:pt x="10324" y="23708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3" name="任意多边形: 形状 3752"/>
                <p:cNvSpPr/>
                <p:nvPr/>
              </p:nvSpPr>
              <p:spPr>
                <a:xfrm>
                  <a:off x="13215226" y="5838007"/>
                  <a:ext cx="31291" cy="227553"/>
                </a:xfrm>
                <a:custGeom>
                  <a:avLst/>
                  <a:gdLst>
                    <a:gd name="connsiteX0" fmla="*/ 8571 w 31291"/>
                    <a:gd name="connsiteY0" fmla="*/ 224989 h 227553"/>
                    <a:gd name="connsiteX1" fmla="*/ 13625 w 31291"/>
                    <a:gd name="connsiteY1" fmla="*/ 95 h 227553"/>
                    <a:gd name="connsiteX2" fmla="*/ 16657 w 31291"/>
                    <a:gd name="connsiteY2" fmla="*/ 853 h 227553"/>
                    <a:gd name="connsiteX3" fmla="*/ 11603 w 31291"/>
                    <a:gd name="connsiteY3" fmla="*/ 227516 h 227553"/>
                    <a:gd name="connsiteX4" fmla="*/ 8571 w 31291"/>
                    <a:gd name="connsiteY4" fmla="*/ 224989 h 227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90" h="227553">
                      <a:moveTo>
                        <a:pt x="8571" y="224989"/>
                      </a:moveTo>
                      <a:cubicBezTo>
                        <a:pt x="-5580" y="206037"/>
                        <a:pt x="-1031" y="4138"/>
                        <a:pt x="13625" y="95"/>
                      </a:cubicBezTo>
                      <a:cubicBezTo>
                        <a:pt x="14383" y="-158"/>
                        <a:pt x="15899" y="95"/>
                        <a:pt x="16657" y="853"/>
                      </a:cubicBezTo>
                      <a:cubicBezTo>
                        <a:pt x="39146" y="17025"/>
                        <a:pt x="34345" y="230801"/>
                        <a:pt x="11603" y="227516"/>
                      </a:cubicBezTo>
                      <a:cubicBezTo>
                        <a:pt x="10593" y="227010"/>
                        <a:pt x="9329" y="225747"/>
                        <a:pt x="8571" y="22498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4" name="任意多边形: 形状 3753"/>
                <p:cNvSpPr/>
                <p:nvPr/>
              </p:nvSpPr>
              <p:spPr>
                <a:xfrm>
                  <a:off x="13216438" y="5842231"/>
                  <a:ext cx="28769" cy="215315"/>
                </a:xfrm>
                <a:custGeom>
                  <a:avLst/>
                  <a:gdLst>
                    <a:gd name="connsiteX0" fmla="*/ 7359 w 28769"/>
                    <a:gd name="connsiteY0" fmla="*/ 212173 h 215315"/>
                    <a:gd name="connsiteX1" fmla="*/ 12413 w 28769"/>
                    <a:gd name="connsiteY1" fmla="*/ 166 h 215315"/>
                    <a:gd name="connsiteX2" fmla="*/ 15445 w 28769"/>
                    <a:gd name="connsiteY2" fmla="*/ 419 h 215315"/>
                    <a:gd name="connsiteX3" fmla="*/ 10391 w 28769"/>
                    <a:gd name="connsiteY3" fmla="*/ 215205 h 215315"/>
                    <a:gd name="connsiteX4" fmla="*/ 7359 w 28769"/>
                    <a:gd name="connsiteY4" fmla="*/ 212173 h 215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9" h="215314">
                      <a:moveTo>
                        <a:pt x="7359" y="212173"/>
                      </a:moveTo>
                      <a:cubicBezTo>
                        <a:pt x="-5023" y="190189"/>
                        <a:pt x="-727" y="5978"/>
                        <a:pt x="12413" y="166"/>
                      </a:cubicBezTo>
                      <a:cubicBezTo>
                        <a:pt x="13171" y="-87"/>
                        <a:pt x="14687" y="-87"/>
                        <a:pt x="15445" y="419"/>
                      </a:cubicBezTo>
                      <a:cubicBezTo>
                        <a:pt x="36166" y="14064"/>
                        <a:pt x="31365" y="220764"/>
                        <a:pt x="10391" y="215205"/>
                      </a:cubicBezTo>
                      <a:cubicBezTo>
                        <a:pt x="9381" y="214952"/>
                        <a:pt x="8117" y="213436"/>
                        <a:pt x="7359" y="212173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5" name="任意多边形: 形状 3754"/>
                <p:cNvSpPr/>
                <p:nvPr/>
              </p:nvSpPr>
              <p:spPr>
                <a:xfrm>
                  <a:off x="13217351" y="5846819"/>
                  <a:ext cx="27141" cy="202569"/>
                </a:xfrm>
                <a:custGeom>
                  <a:avLst/>
                  <a:gdLst>
                    <a:gd name="connsiteX0" fmla="*/ 6445 w 27141"/>
                    <a:gd name="connsiteY0" fmla="*/ 197730 h 202569"/>
                    <a:gd name="connsiteX1" fmla="*/ 11498 w 27141"/>
                    <a:gd name="connsiteY1" fmla="*/ 379 h 202569"/>
                    <a:gd name="connsiteX2" fmla="*/ 14531 w 27141"/>
                    <a:gd name="connsiteY2" fmla="*/ 379 h 202569"/>
                    <a:gd name="connsiteX3" fmla="*/ 12509 w 27141"/>
                    <a:gd name="connsiteY3" fmla="*/ 202278 h 202569"/>
                    <a:gd name="connsiteX4" fmla="*/ 9477 w 27141"/>
                    <a:gd name="connsiteY4" fmla="*/ 202278 h 202569"/>
                    <a:gd name="connsiteX5" fmla="*/ 6445 w 27141"/>
                    <a:gd name="connsiteY5" fmla="*/ 197730 h 202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41" h="202569">
                      <a:moveTo>
                        <a:pt x="6445" y="197730"/>
                      </a:moveTo>
                      <a:cubicBezTo>
                        <a:pt x="-4674" y="171450"/>
                        <a:pt x="-378" y="7202"/>
                        <a:pt x="11498" y="379"/>
                      </a:cubicBezTo>
                      <a:cubicBezTo>
                        <a:pt x="12257" y="-126"/>
                        <a:pt x="13773" y="-126"/>
                        <a:pt x="14531" y="379"/>
                      </a:cubicBezTo>
                      <a:cubicBezTo>
                        <a:pt x="26407" y="7202"/>
                        <a:pt x="36515" y="191665"/>
                        <a:pt x="12509" y="202278"/>
                      </a:cubicBezTo>
                      <a:cubicBezTo>
                        <a:pt x="11751" y="202531"/>
                        <a:pt x="10235" y="202784"/>
                        <a:pt x="9477" y="202278"/>
                      </a:cubicBezTo>
                      <a:cubicBezTo>
                        <a:pt x="8213" y="201520"/>
                        <a:pt x="7203" y="199246"/>
                        <a:pt x="6445" y="19773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6" name="任意多边形: 形状 3755"/>
                <p:cNvSpPr/>
                <p:nvPr/>
              </p:nvSpPr>
              <p:spPr>
                <a:xfrm>
                  <a:off x="13218616" y="5850637"/>
                  <a:ext cx="24998" cy="190216"/>
                </a:xfrm>
                <a:custGeom>
                  <a:avLst/>
                  <a:gdLst>
                    <a:gd name="connsiteX0" fmla="*/ 7960 w 24998"/>
                    <a:gd name="connsiteY0" fmla="*/ 189364 h 190216"/>
                    <a:gd name="connsiteX1" fmla="*/ 10739 w 24998"/>
                    <a:gd name="connsiteY1" fmla="*/ 99 h 190216"/>
                    <a:gd name="connsiteX2" fmla="*/ 13266 w 24998"/>
                    <a:gd name="connsiteY2" fmla="*/ 605 h 190216"/>
                    <a:gd name="connsiteX3" fmla="*/ 11245 w 24998"/>
                    <a:gd name="connsiteY3" fmla="*/ 190122 h 190216"/>
                    <a:gd name="connsiteX4" fmla="*/ 8213 w 24998"/>
                    <a:gd name="connsiteY4" fmla="*/ 189364 h 190216"/>
                    <a:gd name="connsiteX5" fmla="*/ 7960 w 24998"/>
                    <a:gd name="connsiteY5" fmla="*/ 189364 h 19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98" h="190216">
                      <a:moveTo>
                        <a:pt x="7960" y="189364"/>
                      </a:moveTo>
                      <a:cubicBezTo>
                        <a:pt x="-7454" y="173950"/>
                        <a:pt x="2906" y="3889"/>
                        <a:pt x="10739" y="99"/>
                      </a:cubicBezTo>
                      <a:cubicBezTo>
                        <a:pt x="11498" y="-154"/>
                        <a:pt x="12761" y="99"/>
                        <a:pt x="13266" y="605"/>
                      </a:cubicBezTo>
                      <a:cubicBezTo>
                        <a:pt x="30197" y="13239"/>
                        <a:pt x="28175" y="185068"/>
                        <a:pt x="11245" y="190122"/>
                      </a:cubicBezTo>
                      <a:cubicBezTo>
                        <a:pt x="10487" y="190375"/>
                        <a:pt x="8971" y="190122"/>
                        <a:pt x="8213" y="189364"/>
                      </a:cubicBezTo>
                      <a:cubicBezTo>
                        <a:pt x="8213" y="189364"/>
                        <a:pt x="7960" y="189364"/>
                        <a:pt x="7960" y="189364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7" name="任意多边形: 形状 3756"/>
                <p:cNvSpPr/>
                <p:nvPr/>
              </p:nvSpPr>
              <p:spPr>
                <a:xfrm>
                  <a:off x="13219499" y="5855438"/>
                  <a:ext cx="24683" cy="178500"/>
                </a:xfrm>
                <a:custGeom>
                  <a:avLst/>
                  <a:gdLst>
                    <a:gd name="connsiteX0" fmla="*/ 7078 w 24683"/>
                    <a:gd name="connsiteY0" fmla="*/ 176477 h 178500"/>
                    <a:gd name="connsiteX1" fmla="*/ 9605 w 24683"/>
                    <a:gd name="connsiteY1" fmla="*/ 605 h 178500"/>
                    <a:gd name="connsiteX2" fmla="*/ 12385 w 24683"/>
                    <a:gd name="connsiteY2" fmla="*/ 99 h 178500"/>
                    <a:gd name="connsiteX3" fmla="*/ 10363 w 24683"/>
                    <a:gd name="connsiteY3" fmla="*/ 178498 h 178500"/>
                    <a:gd name="connsiteX4" fmla="*/ 7078 w 24683"/>
                    <a:gd name="connsiteY4" fmla="*/ 176477 h 178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83" h="178500">
                      <a:moveTo>
                        <a:pt x="7078" y="176477"/>
                      </a:moveTo>
                      <a:cubicBezTo>
                        <a:pt x="-3787" y="160557"/>
                        <a:pt x="-1513" y="9449"/>
                        <a:pt x="9605" y="605"/>
                      </a:cubicBezTo>
                      <a:cubicBezTo>
                        <a:pt x="10363" y="99"/>
                        <a:pt x="11627" y="-154"/>
                        <a:pt x="12385" y="99"/>
                      </a:cubicBezTo>
                      <a:cubicBezTo>
                        <a:pt x="30073" y="9196"/>
                        <a:pt x="28051" y="179256"/>
                        <a:pt x="10363" y="178498"/>
                      </a:cubicBezTo>
                      <a:cubicBezTo>
                        <a:pt x="9100" y="178498"/>
                        <a:pt x="7836" y="177487"/>
                        <a:pt x="7078" y="1764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8" name="任意多边形: 形状 3757"/>
                <p:cNvSpPr/>
                <p:nvPr/>
              </p:nvSpPr>
              <p:spPr>
                <a:xfrm>
                  <a:off x="13220455" y="5859541"/>
                  <a:ext cx="21728" cy="168397"/>
                </a:xfrm>
                <a:custGeom>
                  <a:avLst/>
                  <a:gdLst>
                    <a:gd name="connsiteX0" fmla="*/ 6122 w 21728"/>
                    <a:gd name="connsiteY0" fmla="*/ 164540 h 168397"/>
                    <a:gd name="connsiteX1" fmla="*/ 8901 w 21728"/>
                    <a:gd name="connsiteY1" fmla="*/ 292 h 168397"/>
                    <a:gd name="connsiteX2" fmla="*/ 11428 w 21728"/>
                    <a:gd name="connsiteY2" fmla="*/ 292 h 168397"/>
                    <a:gd name="connsiteX3" fmla="*/ 11934 w 21728"/>
                    <a:gd name="connsiteY3" fmla="*/ 167572 h 168397"/>
                    <a:gd name="connsiteX4" fmla="*/ 9407 w 21728"/>
                    <a:gd name="connsiteY4" fmla="*/ 168330 h 168397"/>
                    <a:gd name="connsiteX5" fmla="*/ 6122 w 21728"/>
                    <a:gd name="connsiteY5" fmla="*/ 164540 h 168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28" h="168397">
                      <a:moveTo>
                        <a:pt x="6122" y="164540"/>
                      </a:moveTo>
                      <a:cubicBezTo>
                        <a:pt x="-3480" y="143314"/>
                        <a:pt x="-1206" y="6609"/>
                        <a:pt x="8901" y="292"/>
                      </a:cubicBezTo>
                      <a:cubicBezTo>
                        <a:pt x="9659" y="-214"/>
                        <a:pt x="10670" y="39"/>
                        <a:pt x="11428" y="292"/>
                      </a:cubicBezTo>
                      <a:cubicBezTo>
                        <a:pt x="24821" y="7114"/>
                        <a:pt x="25326" y="155696"/>
                        <a:pt x="11934" y="167572"/>
                      </a:cubicBezTo>
                      <a:cubicBezTo>
                        <a:pt x="11428" y="168078"/>
                        <a:pt x="10165" y="168583"/>
                        <a:pt x="9407" y="168330"/>
                      </a:cubicBezTo>
                      <a:cubicBezTo>
                        <a:pt x="7891" y="168078"/>
                        <a:pt x="6627" y="166056"/>
                        <a:pt x="6122" y="16454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9" name="任意多边形: 形状 3758"/>
                <p:cNvSpPr/>
                <p:nvPr/>
              </p:nvSpPr>
              <p:spPr>
                <a:xfrm>
                  <a:off x="13220860" y="5862952"/>
                  <a:ext cx="21417" cy="158701"/>
                </a:xfrm>
                <a:custGeom>
                  <a:avLst/>
                  <a:gdLst>
                    <a:gd name="connsiteX0" fmla="*/ 5717 w 21417"/>
                    <a:gd name="connsiteY0" fmla="*/ 153043 h 158701"/>
                    <a:gd name="connsiteX1" fmla="*/ 8496 w 21417"/>
                    <a:gd name="connsiteY1" fmla="*/ 419 h 158701"/>
                    <a:gd name="connsiteX2" fmla="*/ 11023 w 21417"/>
                    <a:gd name="connsiteY2" fmla="*/ 166 h 158701"/>
                    <a:gd name="connsiteX3" fmla="*/ 11529 w 21417"/>
                    <a:gd name="connsiteY3" fmla="*/ 158097 h 158701"/>
                    <a:gd name="connsiteX4" fmla="*/ 9002 w 21417"/>
                    <a:gd name="connsiteY4" fmla="*/ 158602 h 158701"/>
                    <a:gd name="connsiteX5" fmla="*/ 5717 w 21417"/>
                    <a:gd name="connsiteY5" fmla="*/ 153043 h 158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17" h="158701">
                      <a:moveTo>
                        <a:pt x="5717" y="153043"/>
                      </a:moveTo>
                      <a:cubicBezTo>
                        <a:pt x="-4391" y="125247"/>
                        <a:pt x="411" y="6483"/>
                        <a:pt x="8496" y="419"/>
                      </a:cubicBezTo>
                      <a:cubicBezTo>
                        <a:pt x="9002" y="-87"/>
                        <a:pt x="10265" y="-87"/>
                        <a:pt x="11023" y="166"/>
                      </a:cubicBezTo>
                      <a:cubicBezTo>
                        <a:pt x="24669" y="7241"/>
                        <a:pt x="24921" y="147484"/>
                        <a:pt x="11529" y="158097"/>
                      </a:cubicBezTo>
                      <a:cubicBezTo>
                        <a:pt x="11023" y="158602"/>
                        <a:pt x="9760" y="158855"/>
                        <a:pt x="9002" y="158602"/>
                      </a:cubicBezTo>
                      <a:cubicBezTo>
                        <a:pt x="7233" y="157844"/>
                        <a:pt x="6475" y="155065"/>
                        <a:pt x="5717" y="153043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0" name="任意多边形: 形状 3759"/>
                <p:cNvSpPr/>
                <p:nvPr/>
              </p:nvSpPr>
              <p:spPr>
                <a:xfrm>
                  <a:off x="13221784" y="5866556"/>
                  <a:ext cx="19545" cy="149312"/>
                </a:xfrm>
                <a:custGeom>
                  <a:avLst/>
                  <a:gdLst>
                    <a:gd name="connsiteX0" fmla="*/ 6561 w 19545"/>
                    <a:gd name="connsiteY0" fmla="*/ 146407 h 149312"/>
                    <a:gd name="connsiteX1" fmla="*/ 7572 w 19545"/>
                    <a:gd name="connsiteY1" fmla="*/ 605 h 149312"/>
                    <a:gd name="connsiteX2" fmla="*/ 10099 w 19545"/>
                    <a:gd name="connsiteY2" fmla="*/ 99 h 149312"/>
                    <a:gd name="connsiteX3" fmla="*/ 10604 w 19545"/>
                    <a:gd name="connsiteY3" fmla="*/ 148933 h 149312"/>
                    <a:gd name="connsiteX4" fmla="*/ 8078 w 19545"/>
                    <a:gd name="connsiteY4" fmla="*/ 148933 h 149312"/>
                    <a:gd name="connsiteX5" fmla="*/ 6561 w 19545"/>
                    <a:gd name="connsiteY5" fmla="*/ 146407 h 14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545" h="149312">
                      <a:moveTo>
                        <a:pt x="6561" y="146407"/>
                      </a:moveTo>
                      <a:cubicBezTo>
                        <a:pt x="-5063" y="122148"/>
                        <a:pt x="1002" y="6164"/>
                        <a:pt x="7572" y="605"/>
                      </a:cubicBezTo>
                      <a:cubicBezTo>
                        <a:pt x="8078" y="99"/>
                        <a:pt x="9341" y="-154"/>
                        <a:pt x="10099" y="99"/>
                      </a:cubicBezTo>
                      <a:cubicBezTo>
                        <a:pt x="22481" y="5911"/>
                        <a:pt x="22733" y="140595"/>
                        <a:pt x="10604" y="148933"/>
                      </a:cubicBezTo>
                      <a:cubicBezTo>
                        <a:pt x="9846" y="149439"/>
                        <a:pt x="8835" y="149439"/>
                        <a:pt x="8078" y="148933"/>
                      </a:cubicBezTo>
                      <a:cubicBezTo>
                        <a:pt x="7319" y="148428"/>
                        <a:pt x="7067" y="147165"/>
                        <a:pt x="6561" y="146407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1" name="任意多边形: 形状 3760"/>
                <p:cNvSpPr/>
                <p:nvPr/>
              </p:nvSpPr>
              <p:spPr>
                <a:xfrm>
                  <a:off x="13222247" y="5869873"/>
                  <a:ext cx="19179" cy="141419"/>
                </a:xfrm>
                <a:custGeom>
                  <a:avLst/>
                  <a:gdLst>
                    <a:gd name="connsiteX0" fmla="*/ 7109 w 19179"/>
                    <a:gd name="connsiteY0" fmla="*/ 140563 h 141419"/>
                    <a:gd name="connsiteX1" fmla="*/ 7109 w 19179"/>
                    <a:gd name="connsiteY1" fmla="*/ 825 h 141419"/>
                    <a:gd name="connsiteX2" fmla="*/ 9636 w 19179"/>
                    <a:gd name="connsiteY2" fmla="*/ 67 h 141419"/>
                    <a:gd name="connsiteX3" fmla="*/ 10142 w 19179"/>
                    <a:gd name="connsiteY3" fmla="*/ 141321 h 141419"/>
                    <a:gd name="connsiteX4" fmla="*/ 7615 w 19179"/>
                    <a:gd name="connsiteY4" fmla="*/ 140815 h 141419"/>
                    <a:gd name="connsiteX5" fmla="*/ 7109 w 19179"/>
                    <a:gd name="connsiteY5" fmla="*/ 14056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179" h="141419">
                      <a:moveTo>
                        <a:pt x="7109" y="140563"/>
                      </a:moveTo>
                      <a:cubicBezTo>
                        <a:pt x="-5272" y="130455"/>
                        <a:pt x="1045" y="6637"/>
                        <a:pt x="7109" y="825"/>
                      </a:cubicBezTo>
                      <a:cubicBezTo>
                        <a:pt x="7615" y="320"/>
                        <a:pt x="8878" y="-185"/>
                        <a:pt x="9636" y="67"/>
                      </a:cubicBezTo>
                      <a:cubicBezTo>
                        <a:pt x="22018" y="5121"/>
                        <a:pt x="22524" y="135762"/>
                        <a:pt x="10142" y="141321"/>
                      </a:cubicBezTo>
                      <a:cubicBezTo>
                        <a:pt x="9384" y="141573"/>
                        <a:pt x="8120" y="141321"/>
                        <a:pt x="7615" y="140815"/>
                      </a:cubicBezTo>
                      <a:cubicBezTo>
                        <a:pt x="7615" y="140563"/>
                        <a:pt x="7362" y="140563"/>
                        <a:pt x="7109" y="14056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2" name="任意多边形: 形状 3761"/>
                <p:cNvSpPr/>
                <p:nvPr/>
              </p:nvSpPr>
              <p:spPr>
                <a:xfrm>
                  <a:off x="13222742" y="5872923"/>
                  <a:ext cx="18208" cy="134295"/>
                </a:xfrm>
                <a:custGeom>
                  <a:avLst/>
                  <a:gdLst>
                    <a:gd name="connsiteX0" fmla="*/ 6614 w 18208"/>
                    <a:gd name="connsiteY0" fmla="*/ 133218 h 134295"/>
                    <a:gd name="connsiteX1" fmla="*/ 6614 w 18208"/>
                    <a:gd name="connsiteY1" fmla="*/ 1061 h 134295"/>
                    <a:gd name="connsiteX2" fmla="*/ 9141 w 18208"/>
                    <a:gd name="connsiteY2" fmla="*/ 50 h 134295"/>
                    <a:gd name="connsiteX3" fmla="*/ 9646 w 18208"/>
                    <a:gd name="connsiteY3" fmla="*/ 134228 h 134295"/>
                    <a:gd name="connsiteX4" fmla="*/ 7119 w 18208"/>
                    <a:gd name="connsiteY4" fmla="*/ 133470 h 134295"/>
                    <a:gd name="connsiteX5" fmla="*/ 6614 w 18208"/>
                    <a:gd name="connsiteY5" fmla="*/ 133218 h 134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08" h="134295">
                      <a:moveTo>
                        <a:pt x="6614" y="133218"/>
                      </a:moveTo>
                      <a:cubicBezTo>
                        <a:pt x="-3999" y="122352"/>
                        <a:pt x="-209" y="8389"/>
                        <a:pt x="6614" y="1061"/>
                      </a:cubicBezTo>
                      <a:cubicBezTo>
                        <a:pt x="7119" y="556"/>
                        <a:pt x="8383" y="-202"/>
                        <a:pt x="9141" y="50"/>
                      </a:cubicBezTo>
                      <a:cubicBezTo>
                        <a:pt x="21017" y="4346"/>
                        <a:pt x="21270" y="129933"/>
                        <a:pt x="9646" y="134228"/>
                      </a:cubicBezTo>
                      <a:cubicBezTo>
                        <a:pt x="8888" y="134481"/>
                        <a:pt x="7625" y="133976"/>
                        <a:pt x="7119" y="133470"/>
                      </a:cubicBezTo>
                      <a:cubicBezTo>
                        <a:pt x="7119" y="133470"/>
                        <a:pt x="6867" y="133470"/>
                        <a:pt x="6614" y="13321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3" name="任意多边形: 形状 3762"/>
                <p:cNvSpPr/>
                <p:nvPr/>
              </p:nvSpPr>
              <p:spPr>
                <a:xfrm>
                  <a:off x="13223698" y="5876208"/>
                  <a:ext cx="16779" cy="127444"/>
                </a:xfrm>
                <a:custGeom>
                  <a:avLst/>
                  <a:gdLst>
                    <a:gd name="connsiteX0" fmla="*/ 5657 w 16779"/>
                    <a:gd name="connsiteY0" fmla="*/ 125889 h 127444"/>
                    <a:gd name="connsiteX1" fmla="*/ 5657 w 16779"/>
                    <a:gd name="connsiteY1" fmla="*/ 1313 h 127444"/>
                    <a:gd name="connsiteX2" fmla="*/ 8184 w 16779"/>
                    <a:gd name="connsiteY2" fmla="*/ 50 h 127444"/>
                    <a:gd name="connsiteX3" fmla="*/ 8689 w 16779"/>
                    <a:gd name="connsiteY3" fmla="*/ 127405 h 127444"/>
                    <a:gd name="connsiteX4" fmla="*/ 5657 w 16779"/>
                    <a:gd name="connsiteY4" fmla="*/ 125889 h 12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9" h="127444">
                      <a:moveTo>
                        <a:pt x="5657" y="125889"/>
                      </a:moveTo>
                      <a:cubicBezTo>
                        <a:pt x="-3440" y="114518"/>
                        <a:pt x="-155" y="8641"/>
                        <a:pt x="5657" y="1313"/>
                      </a:cubicBezTo>
                      <a:cubicBezTo>
                        <a:pt x="6163" y="555"/>
                        <a:pt x="7426" y="-203"/>
                        <a:pt x="8184" y="50"/>
                      </a:cubicBezTo>
                      <a:cubicBezTo>
                        <a:pt x="19302" y="3587"/>
                        <a:pt x="19808" y="123868"/>
                        <a:pt x="8689" y="127405"/>
                      </a:cubicBezTo>
                      <a:cubicBezTo>
                        <a:pt x="7679" y="127658"/>
                        <a:pt x="6415" y="126647"/>
                        <a:pt x="5657" y="125889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4" name="任意多边形: 形状 3763"/>
                <p:cNvSpPr/>
                <p:nvPr/>
              </p:nvSpPr>
              <p:spPr>
                <a:xfrm>
                  <a:off x="13224111" y="5879503"/>
                  <a:ext cx="15611" cy="120347"/>
                </a:xfrm>
                <a:custGeom>
                  <a:avLst/>
                  <a:gdLst>
                    <a:gd name="connsiteX0" fmla="*/ 5246 w 15611"/>
                    <a:gd name="connsiteY0" fmla="*/ 118298 h 120347"/>
                    <a:gd name="connsiteX1" fmla="*/ 5246 w 15611"/>
                    <a:gd name="connsiteY1" fmla="*/ 1556 h 120347"/>
                    <a:gd name="connsiteX2" fmla="*/ 7773 w 15611"/>
                    <a:gd name="connsiteY2" fmla="*/ 40 h 120347"/>
                    <a:gd name="connsiteX3" fmla="*/ 8279 w 15611"/>
                    <a:gd name="connsiteY3" fmla="*/ 120320 h 120347"/>
                    <a:gd name="connsiteX4" fmla="*/ 5246 w 15611"/>
                    <a:gd name="connsiteY4" fmla="*/ 118298 h 120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11" h="120347">
                      <a:moveTo>
                        <a:pt x="5246" y="118298"/>
                      </a:moveTo>
                      <a:cubicBezTo>
                        <a:pt x="-2840" y="106422"/>
                        <a:pt x="-566" y="9389"/>
                        <a:pt x="5246" y="1556"/>
                      </a:cubicBezTo>
                      <a:cubicBezTo>
                        <a:pt x="5752" y="798"/>
                        <a:pt x="7015" y="-213"/>
                        <a:pt x="7773" y="40"/>
                      </a:cubicBezTo>
                      <a:cubicBezTo>
                        <a:pt x="17881" y="3072"/>
                        <a:pt x="18386" y="117540"/>
                        <a:pt x="8279" y="120320"/>
                      </a:cubicBezTo>
                      <a:cubicBezTo>
                        <a:pt x="7268" y="120573"/>
                        <a:pt x="6004" y="119056"/>
                        <a:pt x="5246" y="118298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5" name="任意多边形: 形状 3764"/>
                <p:cNvSpPr/>
                <p:nvPr/>
              </p:nvSpPr>
              <p:spPr>
                <a:xfrm>
                  <a:off x="13224428" y="5882488"/>
                  <a:ext cx="15540" cy="113569"/>
                </a:xfrm>
                <a:custGeom>
                  <a:avLst/>
                  <a:gdLst>
                    <a:gd name="connsiteX0" fmla="*/ 4927 w 15540"/>
                    <a:gd name="connsiteY0" fmla="*/ 111018 h 113569"/>
                    <a:gd name="connsiteX1" fmla="*/ 7960 w 15540"/>
                    <a:gd name="connsiteY1" fmla="*/ 87 h 113569"/>
                    <a:gd name="connsiteX2" fmla="*/ 7960 w 15540"/>
                    <a:gd name="connsiteY2" fmla="*/ 113545 h 113569"/>
                    <a:gd name="connsiteX3" fmla="*/ 4927 w 15540"/>
                    <a:gd name="connsiteY3" fmla="*/ 111018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9" h="113569">
                      <a:moveTo>
                        <a:pt x="4927" y="111018"/>
                      </a:moveTo>
                      <a:cubicBezTo>
                        <a:pt x="-632" y="101921"/>
                        <a:pt x="-3664" y="-3451"/>
                        <a:pt x="7960" y="87"/>
                      </a:cubicBezTo>
                      <a:cubicBezTo>
                        <a:pt x="18067" y="3119"/>
                        <a:pt x="18067" y="111271"/>
                        <a:pt x="7960" y="113545"/>
                      </a:cubicBezTo>
                      <a:cubicBezTo>
                        <a:pt x="6949" y="113797"/>
                        <a:pt x="5685" y="112029"/>
                        <a:pt x="4927" y="11101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6" name="任意多边形: 形状 3765"/>
                <p:cNvSpPr/>
                <p:nvPr/>
              </p:nvSpPr>
              <p:spPr>
                <a:xfrm>
                  <a:off x="13224714" y="5885790"/>
                  <a:ext cx="14245" cy="106452"/>
                </a:xfrm>
                <a:custGeom>
                  <a:avLst/>
                  <a:gdLst>
                    <a:gd name="connsiteX0" fmla="*/ 4643 w 14245"/>
                    <a:gd name="connsiteY0" fmla="*/ 103420 h 106452"/>
                    <a:gd name="connsiteX1" fmla="*/ 7676 w 14245"/>
                    <a:gd name="connsiteY1" fmla="*/ 70 h 106452"/>
                    <a:gd name="connsiteX2" fmla="*/ 14246 w 14245"/>
                    <a:gd name="connsiteY2" fmla="*/ 41258 h 106452"/>
                    <a:gd name="connsiteX3" fmla="*/ 7676 w 14245"/>
                    <a:gd name="connsiteY3" fmla="*/ 106452 h 106452"/>
                    <a:gd name="connsiteX4" fmla="*/ 4643 w 14245"/>
                    <a:gd name="connsiteY4" fmla="*/ 103420 h 10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5" h="106452">
                      <a:moveTo>
                        <a:pt x="4643" y="103420"/>
                      </a:moveTo>
                      <a:cubicBezTo>
                        <a:pt x="-663" y="93818"/>
                        <a:pt x="-3443" y="-2963"/>
                        <a:pt x="7676" y="70"/>
                      </a:cubicBezTo>
                      <a:cubicBezTo>
                        <a:pt x="11214" y="1081"/>
                        <a:pt x="14246" y="35699"/>
                        <a:pt x="14246" y="41258"/>
                      </a:cubicBezTo>
                      <a:cubicBezTo>
                        <a:pt x="14246" y="71581"/>
                        <a:pt x="14246" y="91543"/>
                        <a:pt x="7676" y="106452"/>
                      </a:cubicBezTo>
                      <a:cubicBezTo>
                        <a:pt x="6918" y="105441"/>
                        <a:pt x="5402" y="104431"/>
                        <a:pt x="4643" y="10342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7" name="任意多边形: 形状 3766"/>
                <p:cNvSpPr/>
                <p:nvPr/>
              </p:nvSpPr>
              <p:spPr>
                <a:xfrm>
                  <a:off x="13225489" y="5888892"/>
                  <a:ext cx="13290" cy="99307"/>
                </a:xfrm>
                <a:custGeom>
                  <a:avLst/>
                  <a:gdLst>
                    <a:gd name="connsiteX0" fmla="*/ 5384 w 13290"/>
                    <a:gd name="connsiteY0" fmla="*/ 97538 h 99307"/>
                    <a:gd name="connsiteX1" fmla="*/ 77 w 13290"/>
                    <a:gd name="connsiteY1" fmla="*/ 37398 h 99307"/>
                    <a:gd name="connsiteX2" fmla="*/ 6900 w 13290"/>
                    <a:gd name="connsiteY2" fmla="*/ 0 h 99307"/>
                    <a:gd name="connsiteX3" fmla="*/ 6900 w 13290"/>
                    <a:gd name="connsiteY3" fmla="*/ 99307 h 99307"/>
                    <a:gd name="connsiteX4" fmla="*/ 5384 w 13290"/>
                    <a:gd name="connsiteY4" fmla="*/ 97538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90" h="99307">
                      <a:moveTo>
                        <a:pt x="5384" y="97538"/>
                      </a:moveTo>
                      <a:cubicBezTo>
                        <a:pt x="4373" y="96275"/>
                        <a:pt x="-681" y="87683"/>
                        <a:pt x="77" y="37398"/>
                      </a:cubicBezTo>
                      <a:cubicBezTo>
                        <a:pt x="583" y="5812"/>
                        <a:pt x="5384" y="1263"/>
                        <a:pt x="6900" y="0"/>
                      </a:cubicBezTo>
                      <a:cubicBezTo>
                        <a:pt x="13975" y="18699"/>
                        <a:pt x="16755" y="77070"/>
                        <a:pt x="6900" y="99307"/>
                      </a:cubicBezTo>
                      <a:cubicBezTo>
                        <a:pt x="6394" y="98802"/>
                        <a:pt x="5889" y="98044"/>
                        <a:pt x="5384" y="9753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8" name="任意多边形: 形状 3767"/>
                <p:cNvSpPr/>
                <p:nvPr/>
              </p:nvSpPr>
              <p:spPr>
                <a:xfrm>
                  <a:off x="13225790" y="5891924"/>
                  <a:ext cx="12433" cy="92484"/>
                </a:xfrm>
                <a:custGeom>
                  <a:avLst/>
                  <a:gdLst>
                    <a:gd name="connsiteX0" fmla="*/ 3566 w 12433"/>
                    <a:gd name="connsiteY0" fmla="*/ 88441 h 92484"/>
                    <a:gd name="connsiteX1" fmla="*/ 6598 w 12433"/>
                    <a:gd name="connsiteY1" fmla="*/ 0 h 92484"/>
                    <a:gd name="connsiteX2" fmla="*/ 6598 w 12433"/>
                    <a:gd name="connsiteY2" fmla="*/ 92484 h 92484"/>
                    <a:gd name="connsiteX3" fmla="*/ 3566 w 12433"/>
                    <a:gd name="connsiteY3" fmla="*/ 88441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3" h="92484">
                      <a:moveTo>
                        <a:pt x="3566" y="88441"/>
                      </a:moveTo>
                      <a:cubicBezTo>
                        <a:pt x="3313" y="87936"/>
                        <a:pt x="-6036" y="12382"/>
                        <a:pt x="6598" y="0"/>
                      </a:cubicBezTo>
                      <a:cubicBezTo>
                        <a:pt x="11652" y="13645"/>
                        <a:pt x="16706" y="66963"/>
                        <a:pt x="6598" y="92484"/>
                      </a:cubicBezTo>
                      <a:cubicBezTo>
                        <a:pt x="5840" y="91221"/>
                        <a:pt x="4324" y="89958"/>
                        <a:pt x="3566" y="88441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9" name="任意多边形: 形状 3768"/>
                <p:cNvSpPr/>
                <p:nvPr/>
              </p:nvSpPr>
              <p:spPr>
                <a:xfrm>
                  <a:off x="13226024" y="5895462"/>
                  <a:ext cx="11671" cy="85156"/>
                </a:xfrm>
                <a:custGeom>
                  <a:avLst/>
                  <a:gdLst>
                    <a:gd name="connsiteX0" fmla="*/ 3333 w 11671"/>
                    <a:gd name="connsiteY0" fmla="*/ 80608 h 85156"/>
                    <a:gd name="connsiteX1" fmla="*/ 6365 w 11671"/>
                    <a:gd name="connsiteY1" fmla="*/ 0 h 85156"/>
                    <a:gd name="connsiteX2" fmla="*/ 6365 w 11671"/>
                    <a:gd name="connsiteY2" fmla="*/ 85156 h 85156"/>
                    <a:gd name="connsiteX3" fmla="*/ 3333 w 11671"/>
                    <a:gd name="connsiteY3" fmla="*/ 80608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71" h="85156">
                      <a:moveTo>
                        <a:pt x="3333" y="80608"/>
                      </a:moveTo>
                      <a:cubicBezTo>
                        <a:pt x="2069" y="77070"/>
                        <a:pt x="-5006" y="17941"/>
                        <a:pt x="6365" y="0"/>
                      </a:cubicBezTo>
                      <a:cubicBezTo>
                        <a:pt x="13440" y="28301"/>
                        <a:pt x="13440" y="65699"/>
                        <a:pt x="6365" y="85156"/>
                      </a:cubicBezTo>
                      <a:cubicBezTo>
                        <a:pt x="5607" y="83893"/>
                        <a:pt x="4091" y="82124"/>
                        <a:pt x="3333" y="80608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0" name="任意多边形: 形状 3769"/>
                <p:cNvSpPr/>
                <p:nvPr/>
              </p:nvSpPr>
              <p:spPr>
                <a:xfrm>
                  <a:off x="13226394" y="5900010"/>
                  <a:ext cx="10863" cy="76817"/>
                </a:xfrm>
                <a:custGeom>
                  <a:avLst/>
                  <a:gdLst>
                    <a:gd name="connsiteX0" fmla="*/ 2962 w 10863"/>
                    <a:gd name="connsiteY0" fmla="*/ 71764 h 76817"/>
                    <a:gd name="connsiteX1" fmla="*/ 5994 w 10863"/>
                    <a:gd name="connsiteY1" fmla="*/ 0 h 76817"/>
                    <a:gd name="connsiteX2" fmla="*/ 5994 w 10863"/>
                    <a:gd name="connsiteY2" fmla="*/ 76818 h 76817"/>
                    <a:gd name="connsiteX3" fmla="*/ 2962 w 10863"/>
                    <a:gd name="connsiteY3" fmla="*/ 71764 h 7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3" h="76817">
                      <a:moveTo>
                        <a:pt x="2962" y="71764"/>
                      </a:moveTo>
                      <a:cubicBezTo>
                        <a:pt x="2204" y="69742"/>
                        <a:pt x="-4872" y="19204"/>
                        <a:pt x="5994" y="0"/>
                      </a:cubicBezTo>
                      <a:cubicBezTo>
                        <a:pt x="11301" y="21479"/>
                        <a:pt x="13575" y="54834"/>
                        <a:pt x="5994" y="76818"/>
                      </a:cubicBezTo>
                      <a:cubicBezTo>
                        <a:pt x="5236" y="75302"/>
                        <a:pt x="3720" y="73533"/>
                        <a:pt x="2962" y="7176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1" name="任意多边形: 形状 3770"/>
                <p:cNvSpPr/>
                <p:nvPr/>
              </p:nvSpPr>
              <p:spPr>
                <a:xfrm>
                  <a:off x="13227293" y="5904054"/>
                  <a:ext cx="9328" cy="68731"/>
                </a:xfrm>
                <a:custGeom>
                  <a:avLst/>
                  <a:gdLst>
                    <a:gd name="connsiteX0" fmla="*/ 2063 w 9328"/>
                    <a:gd name="connsiteY0" fmla="*/ 63172 h 68731"/>
                    <a:gd name="connsiteX1" fmla="*/ 41 w 9328"/>
                    <a:gd name="connsiteY1" fmla="*/ 22237 h 68731"/>
                    <a:gd name="connsiteX2" fmla="*/ 4842 w 9328"/>
                    <a:gd name="connsiteY2" fmla="*/ 0 h 68731"/>
                    <a:gd name="connsiteX3" fmla="*/ 4842 w 9328"/>
                    <a:gd name="connsiteY3" fmla="*/ 68732 h 68731"/>
                    <a:gd name="connsiteX4" fmla="*/ 2063 w 9328"/>
                    <a:gd name="connsiteY4" fmla="*/ 6317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28" h="68731">
                      <a:moveTo>
                        <a:pt x="2063" y="63172"/>
                      </a:moveTo>
                      <a:cubicBezTo>
                        <a:pt x="-464" y="55339"/>
                        <a:pt x="41" y="22489"/>
                        <a:pt x="41" y="22237"/>
                      </a:cubicBezTo>
                      <a:cubicBezTo>
                        <a:pt x="799" y="8339"/>
                        <a:pt x="799" y="8086"/>
                        <a:pt x="4842" y="0"/>
                      </a:cubicBezTo>
                      <a:cubicBezTo>
                        <a:pt x="7116" y="9097"/>
                        <a:pt x="13687" y="41188"/>
                        <a:pt x="4842" y="68732"/>
                      </a:cubicBezTo>
                      <a:cubicBezTo>
                        <a:pt x="4337" y="67215"/>
                        <a:pt x="2821" y="65194"/>
                        <a:pt x="2063" y="6317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2" name="任意多边形: 形状 3771"/>
                <p:cNvSpPr/>
                <p:nvPr/>
              </p:nvSpPr>
              <p:spPr>
                <a:xfrm>
                  <a:off x="13228076" y="5908855"/>
                  <a:ext cx="8102" cy="60392"/>
                </a:xfrm>
                <a:custGeom>
                  <a:avLst/>
                  <a:gdLst>
                    <a:gd name="connsiteX0" fmla="*/ 1279 w 8102"/>
                    <a:gd name="connsiteY0" fmla="*/ 54076 h 60392"/>
                    <a:gd name="connsiteX1" fmla="*/ 16 w 8102"/>
                    <a:gd name="connsiteY1" fmla="*/ 17688 h 60392"/>
                    <a:gd name="connsiteX2" fmla="*/ 4312 w 8102"/>
                    <a:gd name="connsiteY2" fmla="*/ 0 h 60392"/>
                    <a:gd name="connsiteX3" fmla="*/ 8102 w 8102"/>
                    <a:gd name="connsiteY3" fmla="*/ 18194 h 60392"/>
                    <a:gd name="connsiteX4" fmla="*/ 4312 w 8102"/>
                    <a:gd name="connsiteY4" fmla="*/ 60393 h 60392"/>
                    <a:gd name="connsiteX5" fmla="*/ 1279 w 8102"/>
                    <a:gd name="connsiteY5" fmla="*/ 54076 h 6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02" h="60392">
                      <a:moveTo>
                        <a:pt x="1279" y="54076"/>
                      </a:moveTo>
                      <a:cubicBezTo>
                        <a:pt x="-237" y="49275"/>
                        <a:pt x="16" y="17941"/>
                        <a:pt x="16" y="17688"/>
                      </a:cubicBezTo>
                      <a:cubicBezTo>
                        <a:pt x="521" y="7833"/>
                        <a:pt x="521" y="7833"/>
                        <a:pt x="4312" y="0"/>
                      </a:cubicBezTo>
                      <a:cubicBezTo>
                        <a:pt x="8102" y="15161"/>
                        <a:pt x="8102" y="15161"/>
                        <a:pt x="8102" y="18194"/>
                      </a:cubicBezTo>
                      <a:cubicBezTo>
                        <a:pt x="8102" y="48516"/>
                        <a:pt x="8102" y="48516"/>
                        <a:pt x="4312" y="60393"/>
                      </a:cubicBezTo>
                      <a:cubicBezTo>
                        <a:pt x="3554" y="58371"/>
                        <a:pt x="2037" y="56097"/>
                        <a:pt x="1279" y="54076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3" name="任意多边形: 形状 3772"/>
                <p:cNvSpPr/>
                <p:nvPr/>
              </p:nvSpPr>
              <p:spPr>
                <a:xfrm>
                  <a:off x="13228599" y="5913150"/>
                  <a:ext cx="7075" cy="52054"/>
                </a:xfrm>
                <a:custGeom>
                  <a:avLst/>
                  <a:gdLst>
                    <a:gd name="connsiteX0" fmla="*/ 758 w 7075"/>
                    <a:gd name="connsiteY0" fmla="*/ 45231 h 52054"/>
                    <a:gd name="connsiteX1" fmla="*/ 0 w 7075"/>
                    <a:gd name="connsiteY1" fmla="*/ 13393 h 52054"/>
                    <a:gd name="connsiteX2" fmla="*/ 3790 w 7075"/>
                    <a:gd name="connsiteY2" fmla="*/ 0 h 52054"/>
                    <a:gd name="connsiteX3" fmla="*/ 7075 w 7075"/>
                    <a:gd name="connsiteY3" fmla="*/ 13645 h 52054"/>
                    <a:gd name="connsiteX4" fmla="*/ 3790 w 7075"/>
                    <a:gd name="connsiteY4" fmla="*/ 52054 h 52054"/>
                    <a:gd name="connsiteX5" fmla="*/ 758 w 7075"/>
                    <a:gd name="connsiteY5" fmla="*/ 45231 h 5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4">
                      <a:moveTo>
                        <a:pt x="758" y="45231"/>
                      </a:moveTo>
                      <a:cubicBezTo>
                        <a:pt x="505" y="43968"/>
                        <a:pt x="0" y="13645"/>
                        <a:pt x="0" y="13393"/>
                      </a:cubicBezTo>
                      <a:cubicBezTo>
                        <a:pt x="253" y="7581"/>
                        <a:pt x="253" y="7581"/>
                        <a:pt x="3790" y="0"/>
                      </a:cubicBezTo>
                      <a:cubicBezTo>
                        <a:pt x="7075" y="13393"/>
                        <a:pt x="7075" y="13393"/>
                        <a:pt x="7075" y="13645"/>
                      </a:cubicBezTo>
                      <a:cubicBezTo>
                        <a:pt x="7075" y="41441"/>
                        <a:pt x="7075" y="41441"/>
                        <a:pt x="3790" y="52054"/>
                      </a:cubicBezTo>
                      <a:cubicBezTo>
                        <a:pt x="3032" y="50033"/>
                        <a:pt x="1516" y="47253"/>
                        <a:pt x="758" y="4523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4" name="任意多边形: 形状 3773"/>
                <p:cNvSpPr/>
                <p:nvPr/>
              </p:nvSpPr>
              <p:spPr>
                <a:xfrm>
                  <a:off x="13229323" y="5917446"/>
                  <a:ext cx="5592" cy="43715"/>
                </a:xfrm>
                <a:custGeom>
                  <a:avLst/>
                  <a:gdLst>
                    <a:gd name="connsiteX0" fmla="*/ 1549 w 5592"/>
                    <a:gd name="connsiteY0" fmla="*/ 39925 h 43715"/>
                    <a:gd name="connsiteX1" fmla="*/ 33 w 5592"/>
                    <a:gd name="connsiteY1" fmla="*/ 9097 h 43715"/>
                    <a:gd name="connsiteX2" fmla="*/ 3318 w 5592"/>
                    <a:gd name="connsiteY2" fmla="*/ 0 h 43715"/>
                    <a:gd name="connsiteX3" fmla="*/ 5592 w 5592"/>
                    <a:gd name="connsiteY3" fmla="*/ 9350 h 43715"/>
                    <a:gd name="connsiteX4" fmla="*/ 3318 w 5592"/>
                    <a:gd name="connsiteY4" fmla="*/ 43715 h 43715"/>
                    <a:gd name="connsiteX5" fmla="*/ 1549 w 5592"/>
                    <a:gd name="connsiteY5" fmla="*/ 39925 h 4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92" h="43715">
                      <a:moveTo>
                        <a:pt x="1549" y="39925"/>
                      </a:moveTo>
                      <a:cubicBezTo>
                        <a:pt x="1044" y="37651"/>
                        <a:pt x="-220" y="13898"/>
                        <a:pt x="33" y="9097"/>
                      </a:cubicBezTo>
                      <a:cubicBezTo>
                        <a:pt x="33" y="7581"/>
                        <a:pt x="33" y="7581"/>
                        <a:pt x="3318" y="0"/>
                      </a:cubicBezTo>
                      <a:cubicBezTo>
                        <a:pt x="4076" y="2780"/>
                        <a:pt x="5592" y="6570"/>
                        <a:pt x="5592" y="9350"/>
                      </a:cubicBezTo>
                      <a:cubicBezTo>
                        <a:pt x="5592" y="19457"/>
                        <a:pt x="5340" y="37145"/>
                        <a:pt x="3318" y="43715"/>
                      </a:cubicBezTo>
                      <a:cubicBezTo>
                        <a:pt x="2560" y="42705"/>
                        <a:pt x="1802" y="41188"/>
                        <a:pt x="1549" y="39925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5" name="任意多边形: 形状 3774"/>
                <p:cNvSpPr/>
                <p:nvPr/>
              </p:nvSpPr>
              <p:spPr>
                <a:xfrm>
                  <a:off x="13230041" y="5921489"/>
                  <a:ext cx="3611" cy="33860"/>
                </a:xfrm>
                <a:custGeom>
                  <a:avLst/>
                  <a:gdLst>
                    <a:gd name="connsiteX0" fmla="*/ 326 w 3611"/>
                    <a:gd name="connsiteY0" fmla="*/ 5054 h 33860"/>
                    <a:gd name="connsiteX1" fmla="*/ 2348 w 3611"/>
                    <a:gd name="connsiteY1" fmla="*/ 0 h 33860"/>
                    <a:gd name="connsiteX2" fmla="*/ 3611 w 3611"/>
                    <a:gd name="connsiteY2" fmla="*/ 5054 h 33860"/>
                    <a:gd name="connsiteX3" fmla="*/ 2348 w 3611"/>
                    <a:gd name="connsiteY3" fmla="*/ 33860 h 33860"/>
                    <a:gd name="connsiteX4" fmla="*/ 326 w 3611"/>
                    <a:gd name="connsiteY4" fmla="*/ 5054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0" h="33860">
                      <a:moveTo>
                        <a:pt x="326" y="5054"/>
                      </a:moveTo>
                      <a:cubicBezTo>
                        <a:pt x="579" y="3538"/>
                        <a:pt x="1590" y="1516"/>
                        <a:pt x="2348" y="0"/>
                      </a:cubicBezTo>
                      <a:cubicBezTo>
                        <a:pt x="2600" y="1516"/>
                        <a:pt x="3611" y="3538"/>
                        <a:pt x="3611" y="5054"/>
                      </a:cubicBezTo>
                      <a:cubicBezTo>
                        <a:pt x="3611" y="13645"/>
                        <a:pt x="2853" y="25016"/>
                        <a:pt x="2348" y="33860"/>
                      </a:cubicBezTo>
                      <a:cubicBezTo>
                        <a:pt x="1842" y="25269"/>
                        <a:pt x="-937" y="13645"/>
                        <a:pt x="326" y="5054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6" name="任意多边形: 形状 3775"/>
                <p:cNvSpPr/>
                <p:nvPr/>
              </p:nvSpPr>
              <p:spPr>
                <a:xfrm>
                  <a:off x="13232065" y="5926038"/>
                  <a:ext cx="435" cy="5306"/>
                </a:xfrm>
                <a:custGeom>
                  <a:avLst/>
                  <a:gdLst>
                    <a:gd name="connsiteX0" fmla="*/ 71 w 435"/>
                    <a:gd name="connsiteY0" fmla="*/ 758 h 5306"/>
                    <a:gd name="connsiteX1" fmla="*/ 323 w 435"/>
                    <a:gd name="connsiteY1" fmla="*/ 0 h 5306"/>
                    <a:gd name="connsiteX2" fmla="*/ 323 w 435"/>
                    <a:gd name="connsiteY2" fmla="*/ 5306 h 5306"/>
                    <a:gd name="connsiteX3" fmla="*/ 71 w 435"/>
                    <a:gd name="connsiteY3" fmla="*/ 758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" h="5306">
                      <a:moveTo>
                        <a:pt x="71" y="758"/>
                      </a:moveTo>
                      <a:cubicBezTo>
                        <a:pt x="71" y="505"/>
                        <a:pt x="323" y="253"/>
                        <a:pt x="323" y="0"/>
                      </a:cubicBezTo>
                      <a:cubicBezTo>
                        <a:pt x="576" y="1516"/>
                        <a:pt x="323" y="3790"/>
                        <a:pt x="323" y="5306"/>
                      </a:cubicBezTo>
                      <a:cubicBezTo>
                        <a:pt x="323" y="3790"/>
                        <a:pt x="-182" y="2022"/>
                        <a:pt x="71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2" name="图形 1920"/>
              <p:cNvGrpSpPr/>
              <p:nvPr/>
            </p:nvGrpSpPr>
            <p:grpSpPr>
              <a:xfrm>
                <a:off x="13271809" y="5733993"/>
                <a:ext cx="29311" cy="294888"/>
                <a:chOff x="13271809" y="5733993"/>
                <a:chExt cx="29311" cy="294888"/>
              </a:xfrm>
              <a:solidFill>
                <a:schemeClr val="accent1"/>
              </a:solidFill>
            </p:grpSpPr>
            <p:sp>
              <p:nvSpPr>
                <p:cNvPr id="3697" name="任意多边形: 形状 3696"/>
                <p:cNvSpPr/>
                <p:nvPr/>
              </p:nvSpPr>
              <p:spPr>
                <a:xfrm>
                  <a:off x="13271809" y="5734499"/>
                  <a:ext cx="29059" cy="294130"/>
                </a:xfrm>
                <a:custGeom>
                  <a:avLst/>
                  <a:gdLst>
                    <a:gd name="connsiteX0" fmla="*/ 0 w 29059"/>
                    <a:gd name="connsiteY0" fmla="*/ 0 h 294130"/>
                    <a:gd name="connsiteX1" fmla="*/ 4801 w 29059"/>
                    <a:gd name="connsiteY1" fmla="*/ 505 h 294130"/>
                    <a:gd name="connsiteX2" fmla="*/ 9349 w 29059"/>
                    <a:gd name="connsiteY2" fmla="*/ 1516 h 294130"/>
                    <a:gd name="connsiteX3" fmla="*/ 17183 w 29059"/>
                    <a:gd name="connsiteY3" fmla="*/ 5559 h 294130"/>
                    <a:gd name="connsiteX4" fmla="*/ 23500 w 29059"/>
                    <a:gd name="connsiteY4" fmla="*/ 11876 h 294130"/>
                    <a:gd name="connsiteX5" fmla="*/ 29059 w 29059"/>
                    <a:gd name="connsiteY5" fmla="*/ 26532 h 294130"/>
                    <a:gd name="connsiteX6" fmla="*/ 29059 w 29059"/>
                    <a:gd name="connsiteY6" fmla="*/ 28807 h 294130"/>
                    <a:gd name="connsiteX7" fmla="*/ 29059 w 29059"/>
                    <a:gd name="connsiteY7" fmla="*/ 145044 h 294130"/>
                    <a:gd name="connsiteX8" fmla="*/ 29059 w 29059"/>
                    <a:gd name="connsiteY8" fmla="*/ 265324 h 294130"/>
                    <a:gd name="connsiteX9" fmla="*/ 29059 w 29059"/>
                    <a:gd name="connsiteY9" fmla="*/ 265324 h 294130"/>
                    <a:gd name="connsiteX10" fmla="*/ 28554 w 29059"/>
                    <a:gd name="connsiteY10" fmla="*/ 270125 h 294130"/>
                    <a:gd name="connsiteX11" fmla="*/ 27543 w 29059"/>
                    <a:gd name="connsiteY11" fmla="*/ 274674 h 294130"/>
                    <a:gd name="connsiteX12" fmla="*/ 25774 w 29059"/>
                    <a:gd name="connsiteY12" fmla="*/ 278717 h 294130"/>
                    <a:gd name="connsiteX13" fmla="*/ 23500 w 29059"/>
                    <a:gd name="connsiteY13" fmla="*/ 282507 h 294130"/>
                    <a:gd name="connsiteX14" fmla="*/ 20720 w 29059"/>
                    <a:gd name="connsiteY14" fmla="*/ 285792 h 294130"/>
                    <a:gd name="connsiteX15" fmla="*/ 17436 w 29059"/>
                    <a:gd name="connsiteY15" fmla="*/ 288572 h 294130"/>
                    <a:gd name="connsiteX16" fmla="*/ 13645 w 29059"/>
                    <a:gd name="connsiteY16" fmla="*/ 290846 h 294130"/>
                    <a:gd name="connsiteX17" fmla="*/ 9602 w 29059"/>
                    <a:gd name="connsiteY17" fmla="*/ 292615 h 294130"/>
                    <a:gd name="connsiteX18" fmla="*/ 5054 w 29059"/>
                    <a:gd name="connsiteY18" fmla="*/ 293626 h 294130"/>
                    <a:gd name="connsiteX19" fmla="*/ 253 w 29059"/>
                    <a:gd name="connsiteY19" fmla="*/ 294131 h 294130"/>
                    <a:gd name="connsiteX20" fmla="*/ 253 w 29059"/>
                    <a:gd name="connsiteY20" fmla="*/ 294131 h 294130"/>
                    <a:gd name="connsiteX21" fmla="*/ 253 w 29059"/>
                    <a:gd name="connsiteY21" fmla="*/ 144286 h 294130"/>
                    <a:gd name="connsiteX22" fmla="*/ 0 w 29059"/>
                    <a:gd name="connsiteY22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130">
                      <a:moveTo>
                        <a:pt x="0" y="0"/>
                      </a:move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49" y="1516"/>
                      </a:cubicBezTo>
                      <a:cubicBezTo>
                        <a:pt x="11876" y="2527"/>
                        <a:pt x="14151" y="3285"/>
                        <a:pt x="17183" y="5559"/>
                      </a:cubicBezTo>
                      <a:cubicBezTo>
                        <a:pt x="20468" y="7833"/>
                        <a:pt x="21984" y="10108"/>
                        <a:pt x="23500" y="11876"/>
                      </a:cubicBezTo>
                      <a:cubicBezTo>
                        <a:pt x="26532" y="15667"/>
                        <a:pt x="28807" y="21984"/>
                        <a:pt x="29059" y="26532"/>
                      </a:cubicBezTo>
                      <a:cubicBezTo>
                        <a:pt x="29059" y="27291"/>
                        <a:pt x="28554" y="28301"/>
                        <a:pt x="29059" y="28807"/>
                      </a:cubicBezTo>
                      <a:cubicBezTo>
                        <a:pt x="29059" y="28807"/>
                        <a:pt x="29059" y="80355"/>
                        <a:pt x="29059" y="145044"/>
                      </a:cubicBezTo>
                      <a:cubicBezTo>
                        <a:pt x="29059" y="210491"/>
                        <a:pt x="29059" y="264313"/>
                        <a:pt x="29059" y="265324"/>
                      </a:cubicBezTo>
                      <a:cubicBezTo>
                        <a:pt x="29059" y="265324"/>
                        <a:pt x="29059" y="265324"/>
                        <a:pt x="29059" y="265324"/>
                      </a:cubicBezTo>
                      <a:cubicBezTo>
                        <a:pt x="29059" y="266840"/>
                        <a:pt x="28807" y="268609"/>
                        <a:pt x="28554" y="270125"/>
                      </a:cubicBezTo>
                      <a:cubicBezTo>
                        <a:pt x="28301" y="271642"/>
                        <a:pt x="28048" y="273158"/>
                        <a:pt x="27543" y="274674"/>
                      </a:cubicBezTo>
                      <a:cubicBezTo>
                        <a:pt x="27038" y="276190"/>
                        <a:pt x="26532" y="277453"/>
                        <a:pt x="25774" y="278717"/>
                      </a:cubicBezTo>
                      <a:cubicBezTo>
                        <a:pt x="25016" y="279980"/>
                        <a:pt x="24258" y="281244"/>
                        <a:pt x="23500" y="282507"/>
                      </a:cubicBezTo>
                      <a:cubicBezTo>
                        <a:pt x="22742" y="283771"/>
                        <a:pt x="21731" y="284781"/>
                        <a:pt x="20720" y="285792"/>
                      </a:cubicBezTo>
                      <a:cubicBezTo>
                        <a:pt x="19710" y="286803"/>
                        <a:pt x="18446" y="287814"/>
                        <a:pt x="17436" y="288572"/>
                      </a:cubicBezTo>
                      <a:cubicBezTo>
                        <a:pt x="16172" y="289330"/>
                        <a:pt x="14909" y="290341"/>
                        <a:pt x="13645" y="290846"/>
                      </a:cubicBezTo>
                      <a:cubicBezTo>
                        <a:pt x="12382" y="291604"/>
                        <a:pt x="10866" y="292109"/>
                        <a:pt x="9602" y="292615"/>
                      </a:cubicBezTo>
                      <a:cubicBezTo>
                        <a:pt x="8086" y="293120"/>
                        <a:pt x="6570" y="293373"/>
                        <a:pt x="5054" y="293626"/>
                      </a:cubicBezTo>
                      <a:cubicBezTo>
                        <a:pt x="3538" y="293878"/>
                        <a:pt x="2022" y="294131"/>
                        <a:pt x="253" y="294131"/>
                      </a:cubicBezTo>
                      <a:cubicBezTo>
                        <a:pt x="253" y="294131"/>
                        <a:pt x="253" y="294131"/>
                        <a:pt x="253" y="294131"/>
                      </a:cubicBezTo>
                      <a:cubicBezTo>
                        <a:pt x="253" y="292615"/>
                        <a:pt x="253" y="225652"/>
                        <a:pt x="253" y="144286"/>
                      </a:cubicBezTo>
                      <a:cubicBezTo>
                        <a:pt x="0" y="64183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8" name="任意多边形: 形状 3697"/>
                <p:cNvSpPr/>
                <p:nvPr/>
              </p:nvSpPr>
              <p:spPr>
                <a:xfrm>
                  <a:off x="13272061" y="5733993"/>
                  <a:ext cx="28806" cy="294888"/>
                </a:xfrm>
                <a:custGeom>
                  <a:avLst/>
                  <a:gdLst>
                    <a:gd name="connsiteX0" fmla="*/ 28301 w 28806"/>
                    <a:gd name="connsiteY0" fmla="*/ 270883 h 294888"/>
                    <a:gd name="connsiteX1" fmla="*/ 27291 w 28806"/>
                    <a:gd name="connsiteY1" fmla="*/ 275432 h 294888"/>
                    <a:gd name="connsiteX2" fmla="*/ 25522 w 28806"/>
                    <a:gd name="connsiteY2" fmla="*/ 279475 h 294888"/>
                    <a:gd name="connsiteX3" fmla="*/ 23248 w 28806"/>
                    <a:gd name="connsiteY3" fmla="*/ 283265 h 294888"/>
                    <a:gd name="connsiteX4" fmla="*/ 20468 w 28806"/>
                    <a:gd name="connsiteY4" fmla="*/ 286550 h 294888"/>
                    <a:gd name="connsiteX5" fmla="*/ 17183 w 28806"/>
                    <a:gd name="connsiteY5" fmla="*/ 289330 h 294888"/>
                    <a:gd name="connsiteX6" fmla="*/ 13393 w 28806"/>
                    <a:gd name="connsiteY6" fmla="*/ 291604 h 294888"/>
                    <a:gd name="connsiteX7" fmla="*/ 9350 w 28806"/>
                    <a:gd name="connsiteY7" fmla="*/ 293373 h 294888"/>
                    <a:gd name="connsiteX8" fmla="*/ 4801 w 28806"/>
                    <a:gd name="connsiteY8" fmla="*/ 294384 h 294888"/>
                    <a:gd name="connsiteX9" fmla="*/ 0 w 28806"/>
                    <a:gd name="connsiteY9" fmla="*/ 294889 h 294888"/>
                    <a:gd name="connsiteX10" fmla="*/ 0 w 28806"/>
                    <a:gd name="connsiteY10" fmla="*/ 191033 h 294888"/>
                    <a:gd name="connsiteX11" fmla="*/ 0 w 28806"/>
                    <a:gd name="connsiteY11" fmla="*/ 191033 h 294888"/>
                    <a:gd name="connsiteX12" fmla="*/ 0 w 28806"/>
                    <a:gd name="connsiteY12" fmla="*/ 177136 h 294888"/>
                    <a:gd name="connsiteX13" fmla="*/ 0 w 28806"/>
                    <a:gd name="connsiteY13" fmla="*/ 144791 h 294888"/>
                    <a:gd name="connsiteX14" fmla="*/ 0 w 28806"/>
                    <a:gd name="connsiteY14" fmla="*/ 0 h 294888"/>
                    <a:gd name="connsiteX15" fmla="*/ 0 w 28806"/>
                    <a:gd name="connsiteY15" fmla="*/ 0 h 294888"/>
                    <a:gd name="connsiteX16" fmla="*/ 4801 w 28806"/>
                    <a:gd name="connsiteY16" fmla="*/ 505 h 294888"/>
                    <a:gd name="connsiteX17" fmla="*/ 9350 w 28806"/>
                    <a:gd name="connsiteY17" fmla="*/ 1516 h 294888"/>
                    <a:gd name="connsiteX18" fmla="*/ 9350 w 28806"/>
                    <a:gd name="connsiteY18" fmla="*/ 1516 h 294888"/>
                    <a:gd name="connsiteX19" fmla="*/ 13393 w 28806"/>
                    <a:gd name="connsiteY19" fmla="*/ 3285 h 294888"/>
                    <a:gd name="connsiteX20" fmla="*/ 15414 w 28806"/>
                    <a:gd name="connsiteY20" fmla="*/ 4296 h 294888"/>
                    <a:gd name="connsiteX21" fmla="*/ 17183 w 28806"/>
                    <a:gd name="connsiteY21" fmla="*/ 5559 h 294888"/>
                    <a:gd name="connsiteX22" fmla="*/ 18952 w 28806"/>
                    <a:gd name="connsiteY22" fmla="*/ 6823 h 294888"/>
                    <a:gd name="connsiteX23" fmla="*/ 20468 w 28806"/>
                    <a:gd name="connsiteY23" fmla="*/ 8339 h 294888"/>
                    <a:gd name="connsiteX24" fmla="*/ 21984 w 28806"/>
                    <a:gd name="connsiteY24" fmla="*/ 9855 h 294888"/>
                    <a:gd name="connsiteX25" fmla="*/ 23248 w 28806"/>
                    <a:gd name="connsiteY25" fmla="*/ 11624 h 294888"/>
                    <a:gd name="connsiteX26" fmla="*/ 24511 w 28806"/>
                    <a:gd name="connsiteY26" fmla="*/ 13393 h 294888"/>
                    <a:gd name="connsiteX27" fmla="*/ 25522 w 28806"/>
                    <a:gd name="connsiteY27" fmla="*/ 15414 h 294888"/>
                    <a:gd name="connsiteX28" fmla="*/ 26532 w 28806"/>
                    <a:gd name="connsiteY28" fmla="*/ 17436 h 294888"/>
                    <a:gd name="connsiteX29" fmla="*/ 27291 w 28806"/>
                    <a:gd name="connsiteY29" fmla="*/ 19457 h 294888"/>
                    <a:gd name="connsiteX30" fmla="*/ 28048 w 28806"/>
                    <a:gd name="connsiteY30" fmla="*/ 21731 h 294888"/>
                    <a:gd name="connsiteX31" fmla="*/ 28554 w 28806"/>
                    <a:gd name="connsiteY31" fmla="*/ 24006 h 294888"/>
                    <a:gd name="connsiteX32" fmla="*/ 28807 w 28806"/>
                    <a:gd name="connsiteY32" fmla="*/ 26280 h 294888"/>
                    <a:gd name="connsiteX33" fmla="*/ 28807 w 28806"/>
                    <a:gd name="connsiteY33" fmla="*/ 28554 h 294888"/>
                    <a:gd name="connsiteX34" fmla="*/ 28807 w 28806"/>
                    <a:gd name="connsiteY34" fmla="*/ 144791 h 294888"/>
                    <a:gd name="connsiteX35" fmla="*/ 28807 w 28806"/>
                    <a:gd name="connsiteY35" fmla="*/ 265072 h 294888"/>
                    <a:gd name="connsiteX36" fmla="*/ 28301 w 28806"/>
                    <a:gd name="connsiteY36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8">
                      <a:moveTo>
                        <a:pt x="28301" y="270883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1"/>
                        <a:pt x="25522" y="279475"/>
                      </a:cubicBezTo>
                      <a:cubicBezTo>
                        <a:pt x="24764" y="280738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0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2"/>
                        <a:pt x="10613" y="292867"/>
                        <a:pt x="9350" y="293373"/>
                      </a:cubicBezTo>
                      <a:cubicBezTo>
                        <a:pt x="7833" y="293878"/>
                        <a:pt x="6317" y="294131"/>
                        <a:pt x="4801" y="294384"/>
                      </a:cubicBezTo>
                      <a:cubicBezTo>
                        <a:pt x="3285" y="294636"/>
                        <a:pt x="1769" y="294889"/>
                        <a:pt x="0" y="294889"/>
                      </a:cubicBezTo>
                      <a:cubicBezTo>
                        <a:pt x="0" y="293626"/>
                        <a:pt x="0" y="250163"/>
                        <a:pt x="0" y="191033"/>
                      </a:cubicBezTo>
                      <a:lnTo>
                        <a:pt x="0" y="191033"/>
                      </a:lnTo>
                      <a:cubicBezTo>
                        <a:pt x="0" y="186990"/>
                        <a:pt x="253" y="181431"/>
                        <a:pt x="0" y="177136"/>
                      </a:cubicBezTo>
                      <a:cubicBezTo>
                        <a:pt x="0" y="166775"/>
                        <a:pt x="0" y="155910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7"/>
                        <a:pt x="28301" y="270883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9" name="任意多边形: 形状 3698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196593 h 294636"/>
                    <a:gd name="connsiteX11" fmla="*/ 0 w 28806"/>
                    <a:gd name="connsiteY11" fmla="*/ 196593 h 294636"/>
                    <a:gd name="connsiteX12" fmla="*/ 0 w 28806"/>
                    <a:gd name="connsiteY12" fmla="*/ 172334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52942"/>
                        <a:pt x="0" y="196593"/>
                      </a:cubicBezTo>
                      <a:lnTo>
                        <a:pt x="0" y="196593"/>
                      </a:lnTo>
                      <a:cubicBezTo>
                        <a:pt x="1011" y="186990"/>
                        <a:pt x="506" y="178652"/>
                        <a:pt x="0" y="172334"/>
                      </a:cubicBezTo>
                      <a:cubicBezTo>
                        <a:pt x="0" y="163490"/>
                        <a:pt x="0" y="154141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0" name="任意多边形: 形状 3699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00130 h 294636"/>
                    <a:gd name="connsiteX11" fmla="*/ 0 w 28806"/>
                    <a:gd name="connsiteY11" fmla="*/ 200130 h 294636"/>
                    <a:gd name="connsiteX12" fmla="*/ 0 w 28806"/>
                    <a:gd name="connsiteY12" fmla="*/ 167533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54459"/>
                        <a:pt x="0" y="200130"/>
                      </a:cubicBezTo>
                      <a:lnTo>
                        <a:pt x="0" y="200130"/>
                      </a:lnTo>
                      <a:cubicBezTo>
                        <a:pt x="1263" y="187496"/>
                        <a:pt x="1011" y="182442"/>
                        <a:pt x="0" y="167533"/>
                      </a:cubicBezTo>
                      <a:cubicBezTo>
                        <a:pt x="0" y="159953"/>
                        <a:pt x="0" y="152372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1" name="任意多边形: 形状 3700"/>
                <p:cNvSpPr/>
                <p:nvPr/>
              </p:nvSpPr>
              <p:spPr>
                <a:xfrm>
                  <a:off x="13272061" y="5733993"/>
                  <a:ext cx="28806" cy="294888"/>
                </a:xfrm>
                <a:custGeom>
                  <a:avLst/>
                  <a:gdLst>
                    <a:gd name="connsiteX0" fmla="*/ 28301 w 28806"/>
                    <a:gd name="connsiteY0" fmla="*/ 270883 h 294888"/>
                    <a:gd name="connsiteX1" fmla="*/ 27291 w 28806"/>
                    <a:gd name="connsiteY1" fmla="*/ 275432 h 294888"/>
                    <a:gd name="connsiteX2" fmla="*/ 25522 w 28806"/>
                    <a:gd name="connsiteY2" fmla="*/ 279475 h 294888"/>
                    <a:gd name="connsiteX3" fmla="*/ 23248 w 28806"/>
                    <a:gd name="connsiteY3" fmla="*/ 283265 h 294888"/>
                    <a:gd name="connsiteX4" fmla="*/ 20468 w 28806"/>
                    <a:gd name="connsiteY4" fmla="*/ 286550 h 294888"/>
                    <a:gd name="connsiteX5" fmla="*/ 17183 w 28806"/>
                    <a:gd name="connsiteY5" fmla="*/ 289330 h 294888"/>
                    <a:gd name="connsiteX6" fmla="*/ 13393 w 28806"/>
                    <a:gd name="connsiteY6" fmla="*/ 291604 h 294888"/>
                    <a:gd name="connsiteX7" fmla="*/ 9350 w 28806"/>
                    <a:gd name="connsiteY7" fmla="*/ 293373 h 294888"/>
                    <a:gd name="connsiteX8" fmla="*/ 4801 w 28806"/>
                    <a:gd name="connsiteY8" fmla="*/ 294384 h 294888"/>
                    <a:gd name="connsiteX9" fmla="*/ 0 w 28806"/>
                    <a:gd name="connsiteY9" fmla="*/ 294889 h 294888"/>
                    <a:gd name="connsiteX10" fmla="*/ 0 w 28806"/>
                    <a:gd name="connsiteY10" fmla="*/ 203668 h 294888"/>
                    <a:gd name="connsiteX11" fmla="*/ 0 w 28806"/>
                    <a:gd name="connsiteY11" fmla="*/ 203668 h 294888"/>
                    <a:gd name="connsiteX12" fmla="*/ 0 w 28806"/>
                    <a:gd name="connsiteY12" fmla="*/ 164754 h 294888"/>
                    <a:gd name="connsiteX13" fmla="*/ 0 w 28806"/>
                    <a:gd name="connsiteY13" fmla="*/ 144791 h 294888"/>
                    <a:gd name="connsiteX14" fmla="*/ 0 w 28806"/>
                    <a:gd name="connsiteY14" fmla="*/ 0 h 294888"/>
                    <a:gd name="connsiteX15" fmla="*/ 0 w 28806"/>
                    <a:gd name="connsiteY15" fmla="*/ 0 h 294888"/>
                    <a:gd name="connsiteX16" fmla="*/ 4801 w 28806"/>
                    <a:gd name="connsiteY16" fmla="*/ 505 h 294888"/>
                    <a:gd name="connsiteX17" fmla="*/ 9350 w 28806"/>
                    <a:gd name="connsiteY17" fmla="*/ 1516 h 294888"/>
                    <a:gd name="connsiteX18" fmla="*/ 9350 w 28806"/>
                    <a:gd name="connsiteY18" fmla="*/ 1516 h 294888"/>
                    <a:gd name="connsiteX19" fmla="*/ 13393 w 28806"/>
                    <a:gd name="connsiteY19" fmla="*/ 3285 h 294888"/>
                    <a:gd name="connsiteX20" fmla="*/ 15414 w 28806"/>
                    <a:gd name="connsiteY20" fmla="*/ 4296 h 294888"/>
                    <a:gd name="connsiteX21" fmla="*/ 17183 w 28806"/>
                    <a:gd name="connsiteY21" fmla="*/ 5559 h 294888"/>
                    <a:gd name="connsiteX22" fmla="*/ 18952 w 28806"/>
                    <a:gd name="connsiteY22" fmla="*/ 6823 h 294888"/>
                    <a:gd name="connsiteX23" fmla="*/ 20468 w 28806"/>
                    <a:gd name="connsiteY23" fmla="*/ 8339 h 294888"/>
                    <a:gd name="connsiteX24" fmla="*/ 21984 w 28806"/>
                    <a:gd name="connsiteY24" fmla="*/ 9855 h 294888"/>
                    <a:gd name="connsiteX25" fmla="*/ 23248 w 28806"/>
                    <a:gd name="connsiteY25" fmla="*/ 11624 h 294888"/>
                    <a:gd name="connsiteX26" fmla="*/ 24511 w 28806"/>
                    <a:gd name="connsiteY26" fmla="*/ 13393 h 294888"/>
                    <a:gd name="connsiteX27" fmla="*/ 25522 w 28806"/>
                    <a:gd name="connsiteY27" fmla="*/ 15414 h 294888"/>
                    <a:gd name="connsiteX28" fmla="*/ 26532 w 28806"/>
                    <a:gd name="connsiteY28" fmla="*/ 17436 h 294888"/>
                    <a:gd name="connsiteX29" fmla="*/ 27291 w 28806"/>
                    <a:gd name="connsiteY29" fmla="*/ 19457 h 294888"/>
                    <a:gd name="connsiteX30" fmla="*/ 28048 w 28806"/>
                    <a:gd name="connsiteY30" fmla="*/ 21731 h 294888"/>
                    <a:gd name="connsiteX31" fmla="*/ 28554 w 28806"/>
                    <a:gd name="connsiteY31" fmla="*/ 24006 h 294888"/>
                    <a:gd name="connsiteX32" fmla="*/ 28807 w 28806"/>
                    <a:gd name="connsiteY32" fmla="*/ 26280 h 294888"/>
                    <a:gd name="connsiteX33" fmla="*/ 28807 w 28806"/>
                    <a:gd name="connsiteY33" fmla="*/ 28554 h 294888"/>
                    <a:gd name="connsiteX34" fmla="*/ 28807 w 28806"/>
                    <a:gd name="connsiteY34" fmla="*/ 144791 h 294888"/>
                    <a:gd name="connsiteX35" fmla="*/ 28807 w 28806"/>
                    <a:gd name="connsiteY35" fmla="*/ 265072 h 294888"/>
                    <a:gd name="connsiteX36" fmla="*/ 28301 w 28806"/>
                    <a:gd name="connsiteY36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8">
                      <a:moveTo>
                        <a:pt x="28301" y="270883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1"/>
                        <a:pt x="25522" y="279475"/>
                      </a:cubicBezTo>
                      <a:cubicBezTo>
                        <a:pt x="24764" y="280738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0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2"/>
                        <a:pt x="10613" y="292867"/>
                        <a:pt x="9350" y="293373"/>
                      </a:cubicBezTo>
                      <a:cubicBezTo>
                        <a:pt x="7833" y="293878"/>
                        <a:pt x="6317" y="294131"/>
                        <a:pt x="4801" y="294384"/>
                      </a:cubicBezTo>
                      <a:cubicBezTo>
                        <a:pt x="3285" y="294636"/>
                        <a:pt x="1769" y="294889"/>
                        <a:pt x="0" y="294889"/>
                      </a:cubicBezTo>
                      <a:cubicBezTo>
                        <a:pt x="0" y="293878"/>
                        <a:pt x="0" y="256480"/>
                        <a:pt x="0" y="203668"/>
                      </a:cubicBezTo>
                      <a:lnTo>
                        <a:pt x="0" y="203668"/>
                      </a:lnTo>
                      <a:cubicBezTo>
                        <a:pt x="506" y="198109"/>
                        <a:pt x="2274" y="181179"/>
                        <a:pt x="0" y="164754"/>
                      </a:cubicBezTo>
                      <a:cubicBezTo>
                        <a:pt x="0" y="158184"/>
                        <a:pt x="0" y="151614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7"/>
                        <a:pt x="28301" y="270883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2" name="任意多边形: 形状 3701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06953 h 294636"/>
                    <a:gd name="connsiteX11" fmla="*/ 0 w 28806"/>
                    <a:gd name="connsiteY11" fmla="*/ 206953 h 294636"/>
                    <a:gd name="connsiteX12" fmla="*/ 0 w 28806"/>
                    <a:gd name="connsiteY12" fmla="*/ 162227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57744"/>
                        <a:pt x="0" y="206953"/>
                      </a:cubicBezTo>
                      <a:lnTo>
                        <a:pt x="0" y="206953"/>
                      </a:lnTo>
                      <a:cubicBezTo>
                        <a:pt x="1011" y="196087"/>
                        <a:pt x="2527" y="181179"/>
                        <a:pt x="0" y="162227"/>
                      </a:cubicBezTo>
                      <a:cubicBezTo>
                        <a:pt x="0" y="156415"/>
                        <a:pt x="0" y="150856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3" name="任意多边形: 形状 3702"/>
                <p:cNvSpPr/>
                <p:nvPr/>
              </p:nvSpPr>
              <p:spPr>
                <a:xfrm>
                  <a:off x="13272061" y="5733993"/>
                  <a:ext cx="28806" cy="294888"/>
                </a:xfrm>
                <a:custGeom>
                  <a:avLst/>
                  <a:gdLst>
                    <a:gd name="connsiteX0" fmla="*/ 28301 w 28806"/>
                    <a:gd name="connsiteY0" fmla="*/ 270883 h 294888"/>
                    <a:gd name="connsiteX1" fmla="*/ 27291 w 28806"/>
                    <a:gd name="connsiteY1" fmla="*/ 275432 h 294888"/>
                    <a:gd name="connsiteX2" fmla="*/ 25522 w 28806"/>
                    <a:gd name="connsiteY2" fmla="*/ 279475 h 294888"/>
                    <a:gd name="connsiteX3" fmla="*/ 23248 w 28806"/>
                    <a:gd name="connsiteY3" fmla="*/ 283265 h 294888"/>
                    <a:gd name="connsiteX4" fmla="*/ 20468 w 28806"/>
                    <a:gd name="connsiteY4" fmla="*/ 286550 h 294888"/>
                    <a:gd name="connsiteX5" fmla="*/ 17183 w 28806"/>
                    <a:gd name="connsiteY5" fmla="*/ 289330 h 294888"/>
                    <a:gd name="connsiteX6" fmla="*/ 13393 w 28806"/>
                    <a:gd name="connsiteY6" fmla="*/ 291604 h 294888"/>
                    <a:gd name="connsiteX7" fmla="*/ 9350 w 28806"/>
                    <a:gd name="connsiteY7" fmla="*/ 293373 h 294888"/>
                    <a:gd name="connsiteX8" fmla="*/ 4801 w 28806"/>
                    <a:gd name="connsiteY8" fmla="*/ 294384 h 294888"/>
                    <a:gd name="connsiteX9" fmla="*/ 0 w 28806"/>
                    <a:gd name="connsiteY9" fmla="*/ 294889 h 294888"/>
                    <a:gd name="connsiteX10" fmla="*/ 0 w 28806"/>
                    <a:gd name="connsiteY10" fmla="*/ 209985 h 294888"/>
                    <a:gd name="connsiteX11" fmla="*/ 0 w 28806"/>
                    <a:gd name="connsiteY11" fmla="*/ 209985 h 294888"/>
                    <a:gd name="connsiteX12" fmla="*/ 0 w 28806"/>
                    <a:gd name="connsiteY12" fmla="*/ 159700 h 294888"/>
                    <a:gd name="connsiteX13" fmla="*/ 0 w 28806"/>
                    <a:gd name="connsiteY13" fmla="*/ 144791 h 294888"/>
                    <a:gd name="connsiteX14" fmla="*/ 0 w 28806"/>
                    <a:gd name="connsiteY14" fmla="*/ 0 h 294888"/>
                    <a:gd name="connsiteX15" fmla="*/ 0 w 28806"/>
                    <a:gd name="connsiteY15" fmla="*/ 0 h 294888"/>
                    <a:gd name="connsiteX16" fmla="*/ 4801 w 28806"/>
                    <a:gd name="connsiteY16" fmla="*/ 505 h 294888"/>
                    <a:gd name="connsiteX17" fmla="*/ 9350 w 28806"/>
                    <a:gd name="connsiteY17" fmla="*/ 1516 h 294888"/>
                    <a:gd name="connsiteX18" fmla="*/ 9350 w 28806"/>
                    <a:gd name="connsiteY18" fmla="*/ 1516 h 294888"/>
                    <a:gd name="connsiteX19" fmla="*/ 13393 w 28806"/>
                    <a:gd name="connsiteY19" fmla="*/ 3285 h 294888"/>
                    <a:gd name="connsiteX20" fmla="*/ 15414 w 28806"/>
                    <a:gd name="connsiteY20" fmla="*/ 4296 h 294888"/>
                    <a:gd name="connsiteX21" fmla="*/ 17183 w 28806"/>
                    <a:gd name="connsiteY21" fmla="*/ 5559 h 294888"/>
                    <a:gd name="connsiteX22" fmla="*/ 18952 w 28806"/>
                    <a:gd name="connsiteY22" fmla="*/ 6823 h 294888"/>
                    <a:gd name="connsiteX23" fmla="*/ 20468 w 28806"/>
                    <a:gd name="connsiteY23" fmla="*/ 8339 h 294888"/>
                    <a:gd name="connsiteX24" fmla="*/ 21984 w 28806"/>
                    <a:gd name="connsiteY24" fmla="*/ 9855 h 294888"/>
                    <a:gd name="connsiteX25" fmla="*/ 23248 w 28806"/>
                    <a:gd name="connsiteY25" fmla="*/ 11624 h 294888"/>
                    <a:gd name="connsiteX26" fmla="*/ 24511 w 28806"/>
                    <a:gd name="connsiteY26" fmla="*/ 13393 h 294888"/>
                    <a:gd name="connsiteX27" fmla="*/ 25522 w 28806"/>
                    <a:gd name="connsiteY27" fmla="*/ 15414 h 294888"/>
                    <a:gd name="connsiteX28" fmla="*/ 26532 w 28806"/>
                    <a:gd name="connsiteY28" fmla="*/ 17436 h 294888"/>
                    <a:gd name="connsiteX29" fmla="*/ 27291 w 28806"/>
                    <a:gd name="connsiteY29" fmla="*/ 19457 h 294888"/>
                    <a:gd name="connsiteX30" fmla="*/ 28048 w 28806"/>
                    <a:gd name="connsiteY30" fmla="*/ 21731 h 294888"/>
                    <a:gd name="connsiteX31" fmla="*/ 28554 w 28806"/>
                    <a:gd name="connsiteY31" fmla="*/ 24006 h 294888"/>
                    <a:gd name="connsiteX32" fmla="*/ 28807 w 28806"/>
                    <a:gd name="connsiteY32" fmla="*/ 26280 h 294888"/>
                    <a:gd name="connsiteX33" fmla="*/ 28807 w 28806"/>
                    <a:gd name="connsiteY33" fmla="*/ 28554 h 294888"/>
                    <a:gd name="connsiteX34" fmla="*/ 28807 w 28806"/>
                    <a:gd name="connsiteY34" fmla="*/ 144791 h 294888"/>
                    <a:gd name="connsiteX35" fmla="*/ 28807 w 28806"/>
                    <a:gd name="connsiteY35" fmla="*/ 265072 h 294888"/>
                    <a:gd name="connsiteX36" fmla="*/ 28301 w 28806"/>
                    <a:gd name="connsiteY36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8">
                      <a:moveTo>
                        <a:pt x="28301" y="270883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1"/>
                        <a:pt x="25522" y="279475"/>
                      </a:cubicBezTo>
                      <a:cubicBezTo>
                        <a:pt x="24764" y="280738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0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2"/>
                        <a:pt x="10613" y="292867"/>
                        <a:pt x="9350" y="293373"/>
                      </a:cubicBezTo>
                      <a:cubicBezTo>
                        <a:pt x="7833" y="293878"/>
                        <a:pt x="6317" y="294131"/>
                        <a:pt x="4801" y="294384"/>
                      </a:cubicBezTo>
                      <a:cubicBezTo>
                        <a:pt x="3285" y="294636"/>
                        <a:pt x="1769" y="294889"/>
                        <a:pt x="0" y="294889"/>
                      </a:cubicBezTo>
                      <a:cubicBezTo>
                        <a:pt x="0" y="293878"/>
                        <a:pt x="0" y="259260"/>
                        <a:pt x="0" y="209985"/>
                      </a:cubicBezTo>
                      <a:lnTo>
                        <a:pt x="0" y="209985"/>
                      </a:lnTo>
                      <a:cubicBezTo>
                        <a:pt x="3538" y="188001"/>
                        <a:pt x="758" y="164248"/>
                        <a:pt x="0" y="159700"/>
                      </a:cubicBezTo>
                      <a:cubicBezTo>
                        <a:pt x="0" y="154899"/>
                        <a:pt x="0" y="149845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7"/>
                        <a:pt x="28301" y="270883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4" name="任意多边形: 形状 3703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12765 h 294636"/>
                    <a:gd name="connsiteX11" fmla="*/ 0 w 28806"/>
                    <a:gd name="connsiteY11" fmla="*/ 212765 h 294636"/>
                    <a:gd name="connsiteX12" fmla="*/ 0 w 28806"/>
                    <a:gd name="connsiteY12" fmla="*/ 156920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60523"/>
                        <a:pt x="0" y="212765"/>
                      </a:cubicBezTo>
                      <a:lnTo>
                        <a:pt x="0" y="212765"/>
                      </a:lnTo>
                      <a:cubicBezTo>
                        <a:pt x="4043" y="188254"/>
                        <a:pt x="1263" y="166270"/>
                        <a:pt x="0" y="156920"/>
                      </a:cubicBezTo>
                      <a:cubicBezTo>
                        <a:pt x="0" y="152877"/>
                        <a:pt x="0" y="148834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5" name="任意多边形: 形状 3704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15544 h 294636"/>
                    <a:gd name="connsiteX11" fmla="*/ 0 w 28806"/>
                    <a:gd name="connsiteY11" fmla="*/ 215544 h 294636"/>
                    <a:gd name="connsiteX12" fmla="*/ 0 w 28806"/>
                    <a:gd name="connsiteY12" fmla="*/ 154393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61787"/>
                        <a:pt x="0" y="215544"/>
                      </a:cubicBezTo>
                      <a:lnTo>
                        <a:pt x="0" y="215544"/>
                      </a:lnTo>
                      <a:cubicBezTo>
                        <a:pt x="3285" y="195582"/>
                        <a:pt x="3285" y="178399"/>
                        <a:pt x="0" y="154393"/>
                      </a:cubicBezTo>
                      <a:cubicBezTo>
                        <a:pt x="0" y="151108"/>
                        <a:pt x="0" y="148076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6" name="任意多边形: 形状 3705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18324 h 294636"/>
                    <a:gd name="connsiteX11" fmla="*/ 0 w 28806"/>
                    <a:gd name="connsiteY11" fmla="*/ 218324 h 294636"/>
                    <a:gd name="connsiteX12" fmla="*/ 0 w 28806"/>
                    <a:gd name="connsiteY12" fmla="*/ 151867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63050"/>
                        <a:pt x="0" y="218324"/>
                      </a:cubicBezTo>
                      <a:lnTo>
                        <a:pt x="0" y="218324"/>
                      </a:lnTo>
                      <a:cubicBezTo>
                        <a:pt x="5812" y="184464"/>
                        <a:pt x="1516" y="158689"/>
                        <a:pt x="0" y="151867"/>
                      </a:cubicBezTo>
                      <a:cubicBezTo>
                        <a:pt x="0" y="149592"/>
                        <a:pt x="0" y="147065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7" name="任意多边形: 形状 3706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21862 h 294636"/>
                    <a:gd name="connsiteX11" fmla="*/ 0 w 28806"/>
                    <a:gd name="connsiteY11" fmla="*/ 221862 h 294636"/>
                    <a:gd name="connsiteX12" fmla="*/ 0 w 28806"/>
                    <a:gd name="connsiteY12" fmla="*/ 149340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64566"/>
                        <a:pt x="0" y="221862"/>
                      </a:cubicBezTo>
                      <a:lnTo>
                        <a:pt x="0" y="221862"/>
                      </a:lnTo>
                      <a:cubicBezTo>
                        <a:pt x="5054" y="198109"/>
                        <a:pt x="3538" y="168544"/>
                        <a:pt x="0" y="149340"/>
                      </a:cubicBezTo>
                      <a:cubicBezTo>
                        <a:pt x="0" y="147824"/>
                        <a:pt x="0" y="146307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8" name="任意多边形: 形状 3707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25399 h 294636"/>
                    <a:gd name="connsiteX11" fmla="*/ 0 w 28806"/>
                    <a:gd name="connsiteY11" fmla="*/ 225399 h 294636"/>
                    <a:gd name="connsiteX12" fmla="*/ 0 w 28806"/>
                    <a:gd name="connsiteY12" fmla="*/ 146813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6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1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80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2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66335"/>
                        <a:pt x="0" y="225399"/>
                      </a:cubicBezTo>
                      <a:lnTo>
                        <a:pt x="0" y="225399"/>
                      </a:lnTo>
                      <a:cubicBezTo>
                        <a:pt x="6570" y="195329"/>
                        <a:pt x="3032" y="161721"/>
                        <a:pt x="0" y="146813"/>
                      </a:cubicBezTo>
                      <a:cubicBezTo>
                        <a:pt x="0" y="146055"/>
                        <a:pt x="0" y="145297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9" name="任意多边形: 形状 3708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28937 h 294636"/>
                    <a:gd name="connsiteX11" fmla="*/ 0 w 28806"/>
                    <a:gd name="connsiteY11" fmla="*/ 228937 h 294636"/>
                    <a:gd name="connsiteX12" fmla="*/ 0 w 28806"/>
                    <a:gd name="connsiteY12" fmla="*/ 144286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626"/>
                        <a:pt x="0" y="267851"/>
                        <a:pt x="0" y="228937"/>
                      </a:cubicBezTo>
                      <a:lnTo>
                        <a:pt x="0" y="228937"/>
                      </a:lnTo>
                      <a:cubicBezTo>
                        <a:pt x="8339" y="190275"/>
                        <a:pt x="1516" y="151614"/>
                        <a:pt x="0" y="144286"/>
                      </a:cubicBezTo>
                      <a:cubicBezTo>
                        <a:pt x="0" y="6393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0" name="任意多边形: 形状 3709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32980 h 294636"/>
                    <a:gd name="connsiteX11" fmla="*/ 0 w 28806"/>
                    <a:gd name="connsiteY11" fmla="*/ 232980 h 294636"/>
                    <a:gd name="connsiteX12" fmla="*/ 0 w 28806"/>
                    <a:gd name="connsiteY12" fmla="*/ 141759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878"/>
                        <a:pt x="0" y="269620"/>
                        <a:pt x="0" y="232980"/>
                      </a:cubicBezTo>
                      <a:lnTo>
                        <a:pt x="0" y="232980"/>
                      </a:lnTo>
                      <a:cubicBezTo>
                        <a:pt x="6065" y="206700"/>
                        <a:pt x="6065" y="171829"/>
                        <a:pt x="0" y="141759"/>
                      </a:cubicBezTo>
                      <a:cubicBezTo>
                        <a:pt x="0" y="6266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1" name="任意多边形: 形状 3710"/>
                <p:cNvSpPr/>
                <p:nvPr/>
              </p:nvSpPr>
              <p:spPr>
                <a:xfrm>
                  <a:off x="13272061" y="5733993"/>
                  <a:ext cx="28806" cy="294888"/>
                </a:xfrm>
                <a:custGeom>
                  <a:avLst/>
                  <a:gdLst>
                    <a:gd name="connsiteX0" fmla="*/ 28301 w 28806"/>
                    <a:gd name="connsiteY0" fmla="*/ 270883 h 294888"/>
                    <a:gd name="connsiteX1" fmla="*/ 27291 w 28806"/>
                    <a:gd name="connsiteY1" fmla="*/ 275432 h 294888"/>
                    <a:gd name="connsiteX2" fmla="*/ 25522 w 28806"/>
                    <a:gd name="connsiteY2" fmla="*/ 279475 h 294888"/>
                    <a:gd name="connsiteX3" fmla="*/ 23248 w 28806"/>
                    <a:gd name="connsiteY3" fmla="*/ 283265 h 294888"/>
                    <a:gd name="connsiteX4" fmla="*/ 20468 w 28806"/>
                    <a:gd name="connsiteY4" fmla="*/ 286550 h 294888"/>
                    <a:gd name="connsiteX5" fmla="*/ 17183 w 28806"/>
                    <a:gd name="connsiteY5" fmla="*/ 289330 h 294888"/>
                    <a:gd name="connsiteX6" fmla="*/ 13393 w 28806"/>
                    <a:gd name="connsiteY6" fmla="*/ 291604 h 294888"/>
                    <a:gd name="connsiteX7" fmla="*/ 9350 w 28806"/>
                    <a:gd name="connsiteY7" fmla="*/ 293373 h 294888"/>
                    <a:gd name="connsiteX8" fmla="*/ 4801 w 28806"/>
                    <a:gd name="connsiteY8" fmla="*/ 294384 h 294888"/>
                    <a:gd name="connsiteX9" fmla="*/ 0 w 28806"/>
                    <a:gd name="connsiteY9" fmla="*/ 294889 h 294888"/>
                    <a:gd name="connsiteX10" fmla="*/ 0 w 28806"/>
                    <a:gd name="connsiteY10" fmla="*/ 238286 h 294888"/>
                    <a:gd name="connsiteX11" fmla="*/ 0 w 28806"/>
                    <a:gd name="connsiteY11" fmla="*/ 238286 h 294888"/>
                    <a:gd name="connsiteX12" fmla="*/ 0 w 28806"/>
                    <a:gd name="connsiteY12" fmla="*/ 139485 h 294888"/>
                    <a:gd name="connsiteX13" fmla="*/ 0 w 28806"/>
                    <a:gd name="connsiteY13" fmla="*/ 0 h 294888"/>
                    <a:gd name="connsiteX14" fmla="*/ 0 w 28806"/>
                    <a:gd name="connsiteY14" fmla="*/ 0 h 294888"/>
                    <a:gd name="connsiteX15" fmla="*/ 4801 w 28806"/>
                    <a:gd name="connsiteY15" fmla="*/ 505 h 294888"/>
                    <a:gd name="connsiteX16" fmla="*/ 9350 w 28806"/>
                    <a:gd name="connsiteY16" fmla="*/ 1516 h 294888"/>
                    <a:gd name="connsiteX17" fmla="*/ 9350 w 28806"/>
                    <a:gd name="connsiteY17" fmla="*/ 1516 h 294888"/>
                    <a:gd name="connsiteX18" fmla="*/ 13393 w 28806"/>
                    <a:gd name="connsiteY18" fmla="*/ 3285 h 294888"/>
                    <a:gd name="connsiteX19" fmla="*/ 15414 w 28806"/>
                    <a:gd name="connsiteY19" fmla="*/ 4296 h 294888"/>
                    <a:gd name="connsiteX20" fmla="*/ 17183 w 28806"/>
                    <a:gd name="connsiteY20" fmla="*/ 5559 h 294888"/>
                    <a:gd name="connsiteX21" fmla="*/ 18952 w 28806"/>
                    <a:gd name="connsiteY21" fmla="*/ 6823 h 294888"/>
                    <a:gd name="connsiteX22" fmla="*/ 20468 w 28806"/>
                    <a:gd name="connsiteY22" fmla="*/ 8339 h 294888"/>
                    <a:gd name="connsiteX23" fmla="*/ 21984 w 28806"/>
                    <a:gd name="connsiteY23" fmla="*/ 9855 h 294888"/>
                    <a:gd name="connsiteX24" fmla="*/ 23248 w 28806"/>
                    <a:gd name="connsiteY24" fmla="*/ 11624 h 294888"/>
                    <a:gd name="connsiteX25" fmla="*/ 24511 w 28806"/>
                    <a:gd name="connsiteY25" fmla="*/ 13393 h 294888"/>
                    <a:gd name="connsiteX26" fmla="*/ 25522 w 28806"/>
                    <a:gd name="connsiteY26" fmla="*/ 15414 h 294888"/>
                    <a:gd name="connsiteX27" fmla="*/ 26532 w 28806"/>
                    <a:gd name="connsiteY27" fmla="*/ 17436 h 294888"/>
                    <a:gd name="connsiteX28" fmla="*/ 27291 w 28806"/>
                    <a:gd name="connsiteY28" fmla="*/ 19457 h 294888"/>
                    <a:gd name="connsiteX29" fmla="*/ 28048 w 28806"/>
                    <a:gd name="connsiteY29" fmla="*/ 21731 h 294888"/>
                    <a:gd name="connsiteX30" fmla="*/ 28554 w 28806"/>
                    <a:gd name="connsiteY30" fmla="*/ 24006 h 294888"/>
                    <a:gd name="connsiteX31" fmla="*/ 28807 w 28806"/>
                    <a:gd name="connsiteY31" fmla="*/ 26280 h 294888"/>
                    <a:gd name="connsiteX32" fmla="*/ 28807 w 28806"/>
                    <a:gd name="connsiteY32" fmla="*/ 28554 h 294888"/>
                    <a:gd name="connsiteX33" fmla="*/ 28807 w 28806"/>
                    <a:gd name="connsiteY33" fmla="*/ 144791 h 294888"/>
                    <a:gd name="connsiteX34" fmla="*/ 28807 w 28806"/>
                    <a:gd name="connsiteY34" fmla="*/ 265072 h 294888"/>
                    <a:gd name="connsiteX35" fmla="*/ 28301 w 28806"/>
                    <a:gd name="connsiteY35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8">
                      <a:moveTo>
                        <a:pt x="28301" y="270883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1"/>
                        <a:pt x="25522" y="279475"/>
                      </a:cubicBezTo>
                      <a:cubicBezTo>
                        <a:pt x="24764" y="280738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0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2"/>
                        <a:pt x="10613" y="292867"/>
                        <a:pt x="9350" y="293373"/>
                      </a:cubicBezTo>
                      <a:cubicBezTo>
                        <a:pt x="7833" y="293878"/>
                        <a:pt x="6317" y="294131"/>
                        <a:pt x="4801" y="294384"/>
                      </a:cubicBezTo>
                      <a:cubicBezTo>
                        <a:pt x="3285" y="294636"/>
                        <a:pt x="1769" y="294889"/>
                        <a:pt x="0" y="294889"/>
                      </a:cubicBezTo>
                      <a:cubicBezTo>
                        <a:pt x="0" y="294131"/>
                        <a:pt x="0" y="272147"/>
                        <a:pt x="0" y="238286"/>
                      </a:cubicBezTo>
                      <a:lnTo>
                        <a:pt x="0" y="238286"/>
                      </a:lnTo>
                      <a:cubicBezTo>
                        <a:pt x="7833" y="204931"/>
                        <a:pt x="5559" y="163743"/>
                        <a:pt x="0" y="139485"/>
                      </a:cubicBezTo>
                      <a:cubicBezTo>
                        <a:pt x="0" y="6165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7"/>
                        <a:pt x="28301" y="270883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2" name="任意多边形: 形状 3711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43340 h 294636"/>
                    <a:gd name="connsiteX11" fmla="*/ 0 w 28806"/>
                    <a:gd name="connsiteY11" fmla="*/ 243340 h 294636"/>
                    <a:gd name="connsiteX12" fmla="*/ 0 w 28806"/>
                    <a:gd name="connsiteY12" fmla="*/ 136705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878"/>
                        <a:pt x="0" y="274168"/>
                        <a:pt x="0" y="243340"/>
                      </a:cubicBezTo>
                      <a:lnTo>
                        <a:pt x="0" y="243340"/>
                      </a:lnTo>
                      <a:cubicBezTo>
                        <a:pt x="8339" y="211249"/>
                        <a:pt x="6570" y="161216"/>
                        <a:pt x="0" y="136705"/>
                      </a:cubicBezTo>
                      <a:cubicBezTo>
                        <a:pt x="0" y="6014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3" name="任意多边形: 形状 3712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49657 h 294636"/>
                    <a:gd name="connsiteX11" fmla="*/ 0 w 28806"/>
                    <a:gd name="connsiteY11" fmla="*/ 249657 h 294636"/>
                    <a:gd name="connsiteX12" fmla="*/ 0 w 28806"/>
                    <a:gd name="connsiteY12" fmla="*/ 133420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3878"/>
                        <a:pt x="0" y="276695"/>
                        <a:pt x="0" y="249657"/>
                      </a:cubicBezTo>
                      <a:lnTo>
                        <a:pt x="0" y="249657"/>
                      </a:lnTo>
                      <a:cubicBezTo>
                        <a:pt x="9855" y="210491"/>
                        <a:pt x="6317" y="157173"/>
                        <a:pt x="0" y="133420"/>
                      </a:cubicBezTo>
                      <a:cubicBezTo>
                        <a:pt x="0" y="5837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4" name="任意多边形: 形状 3713"/>
                <p:cNvSpPr/>
                <p:nvPr/>
              </p:nvSpPr>
              <p:spPr>
                <a:xfrm>
                  <a:off x="13272061" y="5733993"/>
                  <a:ext cx="28806" cy="294888"/>
                </a:xfrm>
                <a:custGeom>
                  <a:avLst/>
                  <a:gdLst>
                    <a:gd name="connsiteX0" fmla="*/ 28301 w 28806"/>
                    <a:gd name="connsiteY0" fmla="*/ 270883 h 294888"/>
                    <a:gd name="connsiteX1" fmla="*/ 27291 w 28806"/>
                    <a:gd name="connsiteY1" fmla="*/ 275432 h 294888"/>
                    <a:gd name="connsiteX2" fmla="*/ 25522 w 28806"/>
                    <a:gd name="connsiteY2" fmla="*/ 279475 h 294888"/>
                    <a:gd name="connsiteX3" fmla="*/ 23248 w 28806"/>
                    <a:gd name="connsiteY3" fmla="*/ 283265 h 294888"/>
                    <a:gd name="connsiteX4" fmla="*/ 20468 w 28806"/>
                    <a:gd name="connsiteY4" fmla="*/ 286550 h 294888"/>
                    <a:gd name="connsiteX5" fmla="*/ 17183 w 28806"/>
                    <a:gd name="connsiteY5" fmla="*/ 289330 h 294888"/>
                    <a:gd name="connsiteX6" fmla="*/ 13393 w 28806"/>
                    <a:gd name="connsiteY6" fmla="*/ 291604 h 294888"/>
                    <a:gd name="connsiteX7" fmla="*/ 9350 w 28806"/>
                    <a:gd name="connsiteY7" fmla="*/ 293373 h 294888"/>
                    <a:gd name="connsiteX8" fmla="*/ 4801 w 28806"/>
                    <a:gd name="connsiteY8" fmla="*/ 294384 h 294888"/>
                    <a:gd name="connsiteX9" fmla="*/ 0 w 28806"/>
                    <a:gd name="connsiteY9" fmla="*/ 294889 h 294888"/>
                    <a:gd name="connsiteX10" fmla="*/ 0 w 28806"/>
                    <a:gd name="connsiteY10" fmla="*/ 255722 h 294888"/>
                    <a:gd name="connsiteX11" fmla="*/ 0 w 28806"/>
                    <a:gd name="connsiteY11" fmla="*/ 255722 h 294888"/>
                    <a:gd name="connsiteX12" fmla="*/ 0 w 28806"/>
                    <a:gd name="connsiteY12" fmla="*/ 130388 h 294888"/>
                    <a:gd name="connsiteX13" fmla="*/ 0 w 28806"/>
                    <a:gd name="connsiteY13" fmla="*/ 0 h 294888"/>
                    <a:gd name="connsiteX14" fmla="*/ 0 w 28806"/>
                    <a:gd name="connsiteY14" fmla="*/ 0 h 294888"/>
                    <a:gd name="connsiteX15" fmla="*/ 4801 w 28806"/>
                    <a:gd name="connsiteY15" fmla="*/ 505 h 294888"/>
                    <a:gd name="connsiteX16" fmla="*/ 9350 w 28806"/>
                    <a:gd name="connsiteY16" fmla="*/ 1516 h 294888"/>
                    <a:gd name="connsiteX17" fmla="*/ 9350 w 28806"/>
                    <a:gd name="connsiteY17" fmla="*/ 1516 h 294888"/>
                    <a:gd name="connsiteX18" fmla="*/ 13393 w 28806"/>
                    <a:gd name="connsiteY18" fmla="*/ 3285 h 294888"/>
                    <a:gd name="connsiteX19" fmla="*/ 15414 w 28806"/>
                    <a:gd name="connsiteY19" fmla="*/ 4296 h 294888"/>
                    <a:gd name="connsiteX20" fmla="*/ 17183 w 28806"/>
                    <a:gd name="connsiteY20" fmla="*/ 5559 h 294888"/>
                    <a:gd name="connsiteX21" fmla="*/ 18952 w 28806"/>
                    <a:gd name="connsiteY21" fmla="*/ 6823 h 294888"/>
                    <a:gd name="connsiteX22" fmla="*/ 20468 w 28806"/>
                    <a:gd name="connsiteY22" fmla="*/ 8339 h 294888"/>
                    <a:gd name="connsiteX23" fmla="*/ 21984 w 28806"/>
                    <a:gd name="connsiteY23" fmla="*/ 9855 h 294888"/>
                    <a:gd name="connsiteX24" fmla="*/ 23248 w 28806"/>
                    <a:gd name="connsiteY24" fmla="*/ 11624 h 294888"/>
                    <a:gd name="connsiteX25" fmla="*/ 24511 w 28806"/>
                    <a:gd name="connsiteY25" fmla="*/ 13393 h 294888"/>
                    <a:gd name="connsiteX26" fmla="*/ 25522 w 28806"/>
                    <a:gd name="connsiteY26" fmla="*/ 15414 h 294888"/>
                    <a:gd name="connsiteX27" fmla="*/ 26532 w 28806"/>
                    <a:gd name="connsiteY27" fmla="*/ 17436 h 294888"/>
                    <a:gd name="connsiteX28" fmla="*/ 27291 w 28806"/>
                    <a:gd name="connsiteY28" fmla="*/ 19457 h 294888"/>
                    <a:gd name="connsiteX29" fmla="*/ 28048 w 28806"/>
                    <a:gd name="connsiteY29" fmla="*/ 21731 h 294888"/>
                    <a:gd name="connsiteX30" fmla="*/ 28554 w 28806"/>
                    <a:gd name="connsiteY30" fmla="*/ 24006 h 294888"/>
                    <a:gd name="connsiteX31" fmla="*/ 28807 w 28806"/>
                    <a:gd name="connsiteY31" fmla="*/ 26280 h 294888"/>
                    <a:gd name="connsiteX32" fmla="*/ 28807 w 28806"/>
                    <a:gd name="connsiteY32" fmla="*/ 28554 h 294888"/>
                    <a:gd name="connsiteX33" fmla="*/ 28807 w 28806"/>
                    <a:gd name="connsiteY33" fmla="*/ 144791 h 294888"/>
                    <a:gd name="connsiteX34" fmla="*/ 28807 w 28806"/>
                    <a:gd name="connsiteY34" fmla="*/ 265072 h 294888"/>
                    <a:gd name="connsiteX35" fmla="*/ 28301 w 28806"/>
                    <a:gd name="connsiteY35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8">
                      <a:moveTo>
                        <a:pt x="28301" y="270883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1"/>
                        <a:pt x="25522" y="279475"/>
                      </a:cubicBezTo>
                      <a:cubicBezTo>
                        <a:pt x="24764" y="280738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0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2"/>
                        <a:pt x="10613" y="292867"/>
                        <a:pt x="9350" y="293373"/>
                      </a:cubicBezTo>
                      <a:cubicBezTo>
                        <a:pt x="7833" y="293878"/>
                        <a:pt x="6317" y="294131"/>
                        <a:pt x="4801" y="294384"/>
                      </a:cubicBezTo>
                      <a:cubicBezTo>
                        <a:pt x="3285" y="294636"/>
                        <a:pt x="1769" y="294889"/>
                        <a:pt x="0" y="294889"/>
                      </a:cubicBezTo>
                      <a:cubicBezTo>
                        <a:pt x="0" y="294131"/>
                        <a:pt x="0" y="279475"/>
                        <a:pt x="0" y="255722"/>
                      </a:cubicBezTo>
                      <a:lnTo>
                        <a:pt x="0" y="255722"/>
                      </a:lnTo>
                      <a:cubicBezTo>
                        <a:pt x="10108" y="221609"/>
                        <a:pt x="8086" y="160458"/>
                        <a:pt x="0" y="130388"/>
                      </a:cubicBezTo>
                      <a:cubicBezTo>
                        <a:pt x="0" y="5685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7"/>
                        <a:pt x="28301" y="270883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5" name="任意多边形: 形状 3714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61281 h 294636"/>
                    <a:gd name="connsiteX11" fmla="*/ 0 w 28806"/>
                    <a:gd name="connsiteY11" fmla="*/ 261281 h 294636"/>
                    <a:gd name="connsiteX12" fmla="*/ 0 w 28806"/>
                    <a:gd name="connsiteY12" fmla="*/ 127103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131"/>
                        <a:pt x="0" y="281496"/>
                        <a:pt x="0" y="261281"/>
                      </a:cubicBezTo>
                      <a:lnTo>
                        <a:pt x="0" y="261281"/>
                      </a:lnTo>
                      <a:cubicBezTo>
                        <a:pt x="11877" y="223378"/>
                        <a:pt x="8086" y="153888"/>
                        <a:pt x="0" y="127103"/>
                      </a:cubicBezTo>
                      <a:cubicBezTo>
                        <a:pt x="0" y="5508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6" name="任意多边形: 形状 3715"/>
                <p:cNvSpPr/>
                <p:nvPr/>
              </p:nvSpPr>
              <p:spPr>
                <a:xfrm>
                  <a:off x="13272061" y="5734499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70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9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65830 h 294383"/>
                    <a:gd name="connsiteX11" fmla="*/ 0 w 28806"/>
                    <a:gd name="connsiteY11" fmla="*/ 265830 h 294383"/>
                    <a:gd name="connsiteX12" fmla="*/ 0 w 28806"/>
                    <a:gd name="connsiteY12" fmla="*/ 123818 h 294383"/>
                    <a:gd name="connsiteX13" fmla="*/ 0 w 28806"/>
                    <a:gd name="connsiteY13" fmla="*/ 0 h 294383"/>
                    <a:gd name="connsiteX14" fmla="*/ 4801 w 28806"/>
                    <a:gd name="connsiteY14" fmla="*/ 505 h 294383"/>
                    <a:gd name="connsiteX15" fmla="*/ 9350 w 28806"/>
                    <a:gd name="connsiteY15" fmla="*/ 1516 h 294383"/>
                    <a:gd name="connsiteX16" fmla="*/ 9350 w 28806"/>
                    <a:gd name="connsiteY16" fmla="*/ 1516 h 294383"/>
                    <a:gd name="connsiteX17" fmla="*/ 13393 w 28806"/>
                    <a:gd name="connsiteY17" fmla="*/ 3285 h 294383"/>
                    <a:gd name="connsiteX18" fmla="*/ 15414 w 28806"/>
                    <a:gd name="connsiteY18" fmla="*/ 4296 h 294383"/>
                    <a:gd name="connsiteX19" fmla="*/ 17183 w 28806"/>
                    <a:gd name="connsiteY19" fmla="*/ 5559 h 294383"/>
                    <a:gd name="connsiteX20" fmla="*/ 18952 w 28806"/>
                    <a:gd name="connsiteY20" fmla="*/ 6823 h 294383"/>
                    <a:gd name="connsiteX21" fmla="*/ 20468 w 28806"/>
                    <a:gd name="connsiteY21" fmla="*/ 8339 h 294383"/>
                    <a:gd name="connsiteX22" fmla="*/ 21984 w 28806"/>
                    <a:gd name="connsiteY22" fmla="*/ 9855 h 294383"/>
                    <a:gd name="connsiteX23" fmla="*/ 23248 w 28806"/>
                    <a:gd name="connsiteY23" fmla="*/ 11624 h 294383"/>
                    <a:gd name="connsiteX24" fmla="*/ 24511 w 28806"/>
                    <a:gd name="connsiteY24" fmla="*/ 13393 h 294383"/>
                    <a:gd name="connsiteX25" fmla="*/ 25522 w 28806"/>
                    <a:gd name="connsiteY25" fmla="*/ 15414 h 294383"/>
                    <a:gd name="connsiteX26" fmla="*/ 26532 w 28806"/>
                    <a:gd name="connsiteY26" fmla="*/ 17436 h 294383"/>
                    <a:gd name="connsiteX27" fmla="*/ 27291 w 28806"/>
                    <a:gd name="connsiteY27" fmla="*/ 19457 h 294383"/>
                    <a:gd name="connsiteX28" fmla="*/ 28048 w 28806"/>
                    <a:gd name="connsiteY28" fmla="*/ 21731 h 294383"/>
                    <a:gd name="connsiteX29" fmla="*/ 28554 w 28806"/>
                    <a:gd name="connsiteY29" fmla="*/ 24006 h 294383"/>
                    <a:gd name="connsiteX30" fmla="*/ 28807 w 28806"/>
                    <a:gd name="connsiteY30" fmla="*/ 26280 h 294383"/>
                    <a:gd name="connsiteX31" fmla="*/ 28807 w 28806"/>
                    <a:gd name="connsiteY31" fmla="*/ 28554 h 294383"/>
                    <a:gd name="connsiteX32" fmla="*/ 28807 w 28806"/>
                    <a:gd name="connsiteY32" fmla="*/ 144791 h 294383"/>
                    <a:gd name="connsiteX33" fmla="*/ 28807 w 28806"/>
                    <a:gd name="connsiteY33" fmla="*/ 265072 h 294383"/>
                    <a:gd name="connsiteX34" fmla="*/ 28301 w 28806"/>
                    <a:gd name="connsiteY34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3"/>
                        <a:pt x="26280" y="277706"/>
                        <a:pt x="25522" y="278970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6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9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7833" y="293373"/>
                        <a:pt x="6317" y="293626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878"/>
                        <a:pt x="0" y="283265"/>
                        <a:pt x="0" y="265830"/>
                      </a:cubicBezTo>
                      <a:lnTo>
                        <a:pt x="0" y="265830"/>
                      </a:lnTo>
                      <a:cubicBezTo>
                        <a:pt x="12634" y="232475"/>
                        <a:pt x="9097" y="149340"/>
                        <a:pt x="0" y="123818"/>
                      </a:cubicBezTo>
                      <a:cubicBezTo>
                        <a:pt x="0" y="53318"/>
                        <a:pt x="0" y="0"/>
                        <a:pt x="0" y="0"/>
                      </a:cubicBez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346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7" name="任意多边形: 形状 3716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70378 h 294636"/>
                    <a:gd name="connsiteX11" fmla="*/ 0 w 28806"/>
                    <a:gd name="connsiteY11" fmla="*/ 270378 h 294636"/>
                    <a:gd name="connsiteX12" fmla="*/ 0 w 28806"/>
                    <a:gd name="connsiteY12" fmla="*/ 119775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131"/>
                        <a:pt x="0" y="285287"/>
                        <a:pt x="0" y="270378"/>
                      </a:cubicBezTo>
                      <a:lnTo>
                        <a:pt x="0" y="270378"/>
                      </a:lnTo>
                      <a:cubicBezTo>
                        <a:pt x="13898" y="237528"/>
                        <a:pt x="10108" y="150098"/>
                        <a:pt x="0" y="119775"/>
                      </a:cubicBezTo>
                      <a:cubicBezTo>
                        <a:pt x="0" y="5129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8" name="任意多边形: 形状 3717"/>
                <p:cNvSpPr/>
                <p:nvPr/>
              </p:nvSpPr>
              <p:spPr>
                <a:xfrm>
                  <a:off x="13272061" y="5733993"/>
                  <a:ext cx="28806" cy="294888"/>
                </a:xfrm>
                <a:custGeom>
                  <a:avLst/>
                  <a:gdLst>
                    <a:gd name="connsiteX0" fmla="*/ 28301 w 28806"/>
                    <a:gd name="connsiteY0" fmla="*/ 270883 h 294888"/>
                    <a:gd name="connsiteX1" fmla="*/ 27291 w 28806"/>
                    <a:gd name="connsiteY1" fmla="*/ 275432 h 294888"/>
                    <a:gd name="connsiteX2" fmla="*/ 25522 w 28806"/>
                    <a:gd name="connsiteY2" fmla="*/ 279475 h 294888"/>
                    <a:gd name="connsiteX3" fmla="*/ 23248 w 28806"/>
                    <a:gd name="connsiteY3" fmla="*/ 283265 h 294888"/>
                    <a:gd name="connsiteX4" fmla="*/ 20468 w 28806"/>
                    <a:gd name="connsiteY4" fmla="*/ 286550 h 294888"/>
                    <a:gd name="connsiteX5" fmla="*/ 17183 w 28806"/>
                    <a:gd name="connsiteY5" fmla="*/ 289330 h 294888"/>
                    <a:gd name="connsiteX6" fmla="*/ 13393 w 28806"/>
                    <a:gd name="connsiteY6" fmla="*/ 291604 h 294888"/>
                    <a:gd name="connsiteX7" fmla="*/ 9350 w 28806"/>
                    <a:gd name="connsiteY7" fmla="*/ 293373 h 294888"/>
                    <a:gd name="connsiteX8" fmla="*/ 4801 w 28806"/>
                    <a:gd name="connsiteY8" fmla="*/ 294384 h 294888"/>
                    <a:gd name="connsiteX9" fmla="*/ 0 w 28806"/>
                    <a:gd name="connsiteY9" fmla="*/ 294889 h 294888"/>
                    <a:gd name="connsiteX10" fmla="*/ 0 w 28806"/>
                    <a:gd name="connsiteY10" fmla="*/ 274421 h 294888"/>
                    <a:gd name="connsiteX11" fmla="*/ 0 w 28806"/>
                    <a:gd name="connsiteY11" fmla="*/ 274421 h 294888"/>
                    <a:gd name="connsiteX12" fmla="*/ 0 w 28806"/>
                    <a:gd name="connsiteY12" fmla="*/ 115479 h 294888"/>
                    <a:gd name="connsiteX13" fmla="*/ 0 w 28806"/>
                    <a:gd name="connsiteY13" fmla="*/ 0 h 294888"/>
                    <a:gd name="connsiteX14" fmla="*/ 0 w 28806"/>
                    <a:gd name="connsiteY14" fmla="*/ 0 h 294888"/>
                    <a:gd name="connsiteX15" fmla="*/ 4801 w 28806"/>
                    <a:gd name="connsiteY15" fmla="*/ 505 h 294888"/>
                    <a:gd name="connsiteX16" fmla="*/ 9350 w 28806"/>
                    <a:gd name="connsiteY16" fmla="*/ 1516 h 294888"/>
                    <a:gd name="connsiteX17" fmla="*/ 9350 w 28806"/>
                    <a:gd name="connsiteY17" fmla="*/ 1516 h 294888"/>
                    <a:gd name="connsiteX18" fmla="*/ 13393 w 28806"/>
                    <a:gd name="connsiteY18" fmla="*/ 3285 h 294888"/>
                    <a:gd name="connsiteX19" fmla="*/ 15414 w 28806"/>
                    <a:gd name="connsiteY19" fmla="*/ 4296 h 294888"/>
                    <a:gd name="connsiteX20" fmla="*/ 17183 w 28806"/>
                    <a:gd name="connsiteY20" fmla="*/ 5559 h 294888"/>
                    <a:gd name="connsiteX21" fmla="*/ 18952 w 28806"/>
                    <a:gd name="connsiteY21" fmla="*/ 6823 h 294888"/>
                    <a:gd name="connsiteX22" fmla="*/ 20468 w 28806"/>
                    <a:gd name="connsiteY22" fmla="*/ 8339 h 294888"/>
                    <a:gd name="connsiteX23" fmla="*/ 21984 w 28806"/>
                    <a:gd name="connsiteY23" fmla="*/ 9855 h 294888"/>
                    <a:gd name="connsiteX24" fmla="*/ 23248 w 28806"/>
                    <a:gd name="connsiteY24" fmla="*/ 11624 h 294888"/>
                    <a:gd name="connsiteX25" fmla="*/ 24511 w 28806"/>
                    <a:gd name="connsiteY25" fmla="*/ 13393 h 294888"/>
                    <a:gd name="connsiteX26" fmla="*/ 25522 w 28806"/>
                    <a:gd name="connsiteY26" fmla="*/ 15414 h 294888"/>
                    <a:gd name="connsiteX27" fmla="*/ 26532 w 28806"/>
                    <a:gd name="connsiteY27" fmla="*/ 17436 h 294888"/>
                    <a:gd name="connsiteX28" fmla="*/ 27291 w 28806"/>
                    <a:gd name="connsiteY28" fmla="*/ 19457 h 294888"/>
                    <a:gd name="connsiteX29" fmla="*/ 28048 w 28806"/>
                    <a:gd name="connsiteY29" fmla="*/ 21731 h 294888"/>
                    <a:gd name="connsiteX30" fmla="*/ 28554 w 28806"/>
                    <a:gd name="connsiteY30" fmla="*/ 24006 h 294888"/>
                    <a:gd name="connsiteX31" fmla="*/ 28807 w 28806"/>
                    <a:gd name="connsiteY31" fmla="*/ 26280 h 294888"/>
                    <a:gd name="connsiteX32" fmla="*/ 28807 w 28806"/>
                    <a:gd name="connsiteY32" fmla="*/ 28554 h 294888"/>
                    <a:gd name="connsiteX33" fmla="*/ 28807 w 28806"/>
                    <a:gd name="connsiteY33" fmla="*/ 144791 h 294888"/>
                    <a:gd name="connsiteX34" fmla="*/ 28807 w 28806"/>
                    <a:gd name="connsiteY34" fmla="*/ 265072 h 294888"/>
                    <a:gd name="connsiteX35" fmla="*/ 28301 w 28806"/>
                    <a:gd name="connsiteY35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8">
                      <a:moveTo>
                        <a:pt x="28301" y="270883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1"/>
                        <a:pt x="25522" y="279475"/>
                      </a:cubicBezTo>
                      <a:cubicBezTo>
                        <a:pt x="24764" y="280738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0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2"/>
                        <a:pt x="10613" y="292867"/>
                        <a:pt x="9350" y="293373"/>
                      </a:cubicBezTo>
                      <a:cubicBezTo>
                        <a:pt x="7833" y="293878"/>
                        <a:pt x="6317" y="294131"/>
                        <a:pt x="4801" y="294384"/>
                      </a:cubicBezTo>
                      <a:cubicBezTo>
                        <a:pt x="3285" y="294636"/>
                        <a:pt x="1769" y="294889"/>
                        <a:pt x="0" y="294889"/>
                      </a:cubicBezTo>
                      <a:cubicBezTo>
                        <a:pt x="0" y="294384"/>
                        <a:pt x="0" y="287056"/>
                        <a:pt x="0" y="274421"/>
                      </a:cubicBezTo>
                      <a:lnTo>
                        <a:pt x="0" y="274421"/>
                      </a:lnTo>
                      <a:cubicBezTo>
                        <a:pt x="16172" y="243088"/>
                        <a:pt x="10108" y="144539"/>
                        <a:pt x="0" y="115479"/>
                      </a:cubicBezTo>
                      <a:cubicBezTo>
                        <a:pt x="0" y="4927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7"/>
                        <a:pt x="28301" y="27088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9" name="任意多边形: 形状 3718"/>
                <p:cNvSpPr/>
                <p:nvPr/>
              </p:nvSpPr>
              <p:spPr>
                <a:xfrm>
                  <a:off x="13272061" y="5734499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70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9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77453 h 294383"/>
                    <a:gd name="connsiteX11" fmla="*/ 0 w 28806"/>
                    <a:gd name="connsiteY11" fmla="*/ 277453 h 294383"/>
                    <a:gd name="connsiteX12" fmla="*/ 0 w 28806"/>
                    <a:gd name="connsiteY12" fmla="*/ 110931 h 294383"/>
                    <a:gd name="connsiteX13" fmla="*/ 0 w 28806"/>
                    <a:gd name="connsiteY13" fmla="*/ 0 h 294383"/>
                    <a:gd name="connsiteX14" fmla="*/ 0 w 28806"/>
                    <a:gd name="connsiteY14" fmla="*/ 0 h 294383"/>
                    <a:gd name="connsiteX15" fmla="*/ 4801 w 28806"/>
                    <a:gd name="connsiteY15" fmla="*/ 505 h 294383"/>
                    <a:gd name="connsiteX16" fmla="*/ 9350 w 28806"/>
                    <a:gd name="connsiteY16" fmla="*/ 1516 h 294383"/>
                    <a:gd name="connsiteX17" fmla="*/ 9350 w 28806"/>
                    <a:gd name="connsiteY17" fmla="*/ 1516 h 294383"/>
                    <a:gd name="connsiteX18" fmla="*/ 13393 w 28806"/>
                    <a:gd name="connsiteY18" fmla="*/ 3285 h 294383"/>
                    <a:gd name="connsiteX19" fmla="*/ 15414 w 28806"/>
                    <a:gd name="connsiteY19" fmla="*/ 4296 h 294383"/>
                    <a:gd name="connsiteX20" fmla="*/ 17183 w 28806"/>
                    <a:gd name="connsiteY20" fmla="*/ 5559 h 294383"/>
                    <a:gd name="connsiteX21" fmla="*/ 18952 w 28806"/>
                    <a:gd name="connsiteY21" fmla="*/ 6823 h 294383"/>
                    <a:gd name="connsiteX22" fmla="*/ 20468 w 28806"/>
                    <a:gd name="connsiteY22" fmla="*/ 8339 h 294383"/>
                    <a:gd name="connsiteX23" fmla="*/ 21984 w 28806"/>
                    <a:gd name="connsiteY23" fmla="*/ 9855 h 294383"/>
                    <a:gd name="connsiteX24" fmla="*/ 23248 w 28806"/>
                    <a:gd name="connsiteY24" fmla="*/ 11624 h 294383"/>
                    <a:gd name="connsiteX25" fmla="*/ 24511 w 28806"/>
                    <a:gd name="connsiteY25" fmla="*/ 13393 h 294383"/>
                    <a:gd name="connsiteX26" fmla="*/ 25522 w 28806"/>
                    <a:gd name="connsiteY26" fmla="*/ 15414 h 294383"/>
                    <a:gd name="connsiteX27" fmla="*/ 26532 w 28806"/>
                    <a:gd name="connsiteY27" fmla="*/ 17436 h 294383"/>
                    <a:gd name="connsiteX28" fmla="*/ 27291 w 28806"/>
                    <a:gd name="connsiteY28" fmla="*/ 19457 h 294383"/>
                    <a:gd name="connsiteX29" fmla="*/ 28048 w 28806"/>
                    <a:gd name="connsiteY29" fmla="*/ 21731 h 294383"/>
                    <a:gd name="connsiteX30" fmla="*/ 28554 w 28806"/>
                    <a:gd name="connsiteY30" fmla="*/ 24006 h 294383"/>
                    <a:gd name="connsiteX31" fmla="*/ 28807 w 28806"/>
                    <a:gd name="connsiteY31" fmla="*/ 26280 h 294383"/>
                    <a:gd name="connsiteX32" fmla="*/ 28807 w 28806"/>
                    <a:gd name="connsiteY32" fmla="*/ 28554 h 294383"/>
                    <a:gd name="connsiteX33" fmla="*/ 28807 w 28806"/>
                    <a:gd name="connsiteY33" fmla="*/ 144791 h 294383"/>
                    <a:gd name="connsiteX34" fmla="*/ 28807 w 28806"/>
                    <a:gd name="connsiteY34" fmla="*/ 265072 h 294383"/>
                    <a:gd name="connsiteX35" fmla="*/ 28301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3"/>
                        <a:pt x="26280" y="277706"/>
                        <a:pt x="25522" y="278970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6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9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7833" y="293373"/>
                        <a:pt x="6317" y="293626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878"/>
                        <a:pt x="0" y="287814"/>
                        <a:pt x="0" y="277453"/>
                      </a:cubicBezTo>
                      <a:lnTo>
                        <a:pt x="0" y="277453"/>
                      </a:lnTo>
                      <a:cubicBezTo>
                        <a:pt x="17941" y="246878"/>
                        <a:pt x="11118" y="138979"/>
                        <a:pt x="0" y="110931"/>
                      </a:cubicBezTo>
                      <a:cubicBezTo>
                        <a:pt x="0" y="4700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346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0" name="任意多边形: 形状 3719"/>
                <p:cNvSpPr/>
                <p:nvPr/>
              </p:nvSpPr>
              <p:spPr>
                <a:xfrm>
                  <a:off x="13272061" y="5734499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70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9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80486 h 294383"/>
                    <a:gd name="connsiteX11" fmla="*/ 0 w 28806"/>
                    <a:gd name="connsiteY11" fmla="*/ 280486 h 294383"/>
                    <a:gd name="connsiteX12" fmla="*/ 0 w 28806"/>
                    <a:gd name="connsiteY12" fmla="*/ 105877 h 294383"/>
                    <a:gd name="connsiteX13" fmla="*/ 0 w 28806"/>
                    <a:gd name="connsiteY13" fmla="*/ 0 h 294383"/>
                    <a:gd name="connsiteX14" fmla="*/ 0 w 28806"/>
                    <a:gd name="connsiteY14" fmla="*/ 0 h 294383"/>
                    <a:gd name="connsiteX15" fmla="*/ 4801 w 28806"/>
                    <a:gd name="connsiteY15" fmla="*/ 505 h 294383"/>
                    <a:gd name="connsiteX16" fmla="*/ 9350 w 28806"/>
                    <a:gd name="connsiteY16" fmla="*/ 1516 h 294383"/>
                    <a:gd name="connsiteX17" fmla="*/ 9350 w 28806"/>
                    <a:gd name="connsiteY17" fmla="*/ 1516 h 294383"/>
                    <a:gd name="connsiteX18" fmla="*/ 13393 w 28806"/>
                    <a:gd name="connsiteY18" fmla="*/ 3285 h 294383"/>
                    <a:gd name="connsiteX19" fmla="*/ 15414 w 28806"/>
                    <a:gd name="connsiteY19" fmla="*/ 4296 h 294383"/>
                    <a:gd name="connsiteX20" fmla="*/ 17183 w 28806"/>
                    <a:gd name="connsiteY20" fmla="*/ 5559 h 294383"/>
                    <a:gd name="connsiteX21" fmla="*/ 18952 w 28806"/>
                    <a:gd name="connsiteY21" fmla="*/ 6823 h 294383"/>
                    <a:gd name="connsiteX22" fmla="*/ 20468 w 28806"/>
                    <a:gd name="connsiteY22" fmla="*/ 8339 h 294383"/>
                    <a:gd name="connsiteX23" fmla="*/ 21984 w 28806"/>
                    <a:gd name="connsiteY23" fmla="*/ 9855 h 294383"/>
                    <a:gd name="connsiteX24" fmla="*/ 23248 w 28806"/>
                    <a:gd name="connsiteY24" fmla="*/ 11624 h 294383"/>
                    <a:gd name="connsiteX25" fmla="*/ 24511 w 28806"/>
                    <a:gd name="connsiteY25" fmla="*/ 13393 h 294383"/>
                    <a:gd name="connsiteX26" fmla="*/ 25522 w 28806"/>
                    <a:gd name="connsiteY26" fmla="*/ 15414 h 294383"/>
                    <a:gd name="connsiteX27" fmla="*/ 26532 w 28806"/>
                    <a:gd name="connsiteY27" fmla="*/ 17436 h 294383"/>
                    <a:gd name="connsiteX28" fmla="*/ 27291 w 28806"/>
                    <a:gd name="connsiteY28" fmla="*/ 19457 h 294383"/>
                    <a:gd name="connsiteX29" fmla="*/ 28048 w 28806"/>
                    <a:gd name="connsiteY29" fmla="*/ 21731 h 294383"/>
                    <a:gd name="connsiteX30" fmla="*/ 28554 w 28806"/>
                    <a:gd name="connsiteY30" fmla="*/ 24006 h 294383"/>
                    <a:gd name="connsiteX31" fmla="*/ 28807 w 28806"/>
                    <a:gd name="connsiteY31" fmla="*/ 26280 h 294383"/>
                    <a:gd name="connsiteX32" fmla="*/ 28807 w 28806"/>
                    <a:gd name="connsiteY32" fmla="*/ 28554 h 294383"/>
                    <a:gd name="connsiteX33" fmla="*/ 28807 w 28806"/>
                    <a:gd name="connsiteY33" fmla="*/ 144791 h 294383"/>
                    <a:gd name="connsiteX34" fmla="*/ 28807 w 28806"/>
                    <a:gd name="connsiteY34" fmla="*/ 265072 h 294383"/>
                    <a:gd name="connsiteX35" fmla="*/ 28301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3"/>
                        <a:pt x="26280" y="277706"/>
                        <a:pt x="25522" y="278970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6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9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7833" y="293373"/>
                        <a:pt x="6317" y="293626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878"/>
                        <a:pt x="0" y="289077"/>
                        <a:pt x="0" y="280486"/>
                      </a:cubicBezTo>
                      <a:lnTo>
                        <a:pt x="0" y="280486"/>
                      </a:lnTo>
                      <a:cubicBezTo>
                        <a:pt x="18446" y="254206"/>
                        <a:pt x="13393" y="141254"/>
                        <a:pt x="0" y="105877"/>
                      </a:cubicBezTo>
                      <a:cubicBezTo>
                        <a:pt x="0" y="4447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346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1" name="任意多边形: 形状 3720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83265 h 294636"/>
                    <a:gd name="connsiteX11" fmla="*/ 0 w 28806"/>
                    <a:gd name="connsiteY11" fmla="*/ 283265 h 294636"/>
                    <a:gd name="connsiteX12" fmla="*/ 0 w 28806"/>
                    <a:gd name="connsiteY12" fmla="*/ 100318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0341"/>
                        <a:pt x="0" y="283265"/>
                      </a:cubicBezTo>
                      <a:lnTo>
                        <a:pt x="0" y="283265"/>
                      </a:lnTo>
                      <a:cubicBezTo>
                        <a:pt x="19963" y="258754"/>
                        <a:pt x="14656" y="136958"/>
                        <a:pt x="0" y="100318"/>
                      </a:cubicBezTo>
                      <a:cubicBezTo>
                        <a:pt x="0" y="4169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2" name="任意多边形: 形状 3721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85792 h 294636"/>
                    <a:gd name="connsiteX11" fmla="*/ 0 w 28806"/>
                    <a:gd name="connsiteY11" fmla="*/ 285792 h 294636"/>
                    <a:gd name="connsiteX12" fmla="*/ 0 w 28806"/>
                    <a:gd name="connsiteY12" fmla="*/ 95011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1099"/>
                        <a:pt x="0" y="285792"/>
                      </a:cubicBezTo>
                      <a:lnTo>
                        <a:pt x="0" y="285792"/>
                      </a:lnTo>
                      <a:cubicBezTo>
                        <a:pt x="21731" y="263555"/>
                        <a:pt x="15920" y="132662"/>
                        <a:pt x="0" y="95011"/>
                      </a:cubicBezTo>
                      <a:cubicBezTo>
                        <a:pt x="0" y="3942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3" name="任意多边形: 形状 3722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87814 h 294636"/>
                    <a:gd name="connsiteX11" fmla="*/ 0 w 28806"/>
                    <a:gd name="connsiteY11" fmla="*/ 287814 h 294636"/>
                    <a:gd name="connsiteX12" fmla="*/ 0 w 28806"/>
                    <a:gd name="connsiteY12" fmla="*/ 88947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2109"/>
                        <a:pt x="0" y="287814"/>
                      </a:cubicBezTo>
                      <a:lnTo>
                        <a:pt x="0" y="287814"/>
                      </a:lnTo>
                      <a:cubicBezTo>
                        <a:pt x="23753" y="267346"/>
                        <a:pt x="16930" y="128114"/>
                        <a:pt x="0" y="88947"/>
                      </a:cubicBezTo>
                      <a:cubicBezTo>
                        <a:pt x="0" y="3638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4" name="任意多边形: 形状 3723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89835 h 294636"/>
                    <a:gd name="connsiteX11" fmla="*/ 0 w 28806"/>
                    <a:gd name="connsiteY11" fmla="*/ 289835 h 294636"/>
                    <a:gd name="connsiteX12" fmla="*/ 0 w 28806"/>
                    <a:gd name="connsiteY12" fmla="*/ 83135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2615"/>
                        <a:pt x="0" y="289835"/>
                      </a:cubicBezTo>
                      <a:lnTo>
                        <a:pt x="0" y="289835"/>
                      </a:lnTo>
                      <a:cubicBezTo>
                        <a:pt x="26027" y="271389"/>
                        <a:pt x="18699" y="122807"/>
                        <a:pt x="0" y="83135"/>
                      </a:cubicBezTo>
                      <a:cubicBezTo>
                        <a:pt x="0" y="3386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5" name="任意多边形: 形状 3724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91351 h 294636"/>
                    <a:gd name="connsiteX11" fmla="*/ 0 w 28806"/>
                    <a:gd name="connsiteY11" fmla="*/ 291351 h 294636"/>
                    <a:gd name="connsiteX12" fmla="*/ 0 w 28806"/>
                    <a:gd name="connsiteY12" fmla="*/ 77070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3373"/>
                        <a:pt x="0" y="291351"/>
                      </a:cubicBezTo>
                      <a:lnTo>
                        <a:pt x="0" y="291351"/>
                      </a:lnTo>
                      <a:cubicBezTo>
                        <a:pt x="27543" y="275937"/>
                        <a:pt x="19204" y="116995"/>
                        <a:pt x="0" y="77070"/>
                      </a:cubicBezTo>
                      <a:cubicBezTo>
                        <a:pt x="0" y="3108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6" name="任意多边形: 形状 3725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92615 h 294636"/>
                    <a:gd name="connsiteX11" fmla="*/ 0 w 28806"/>
                    <a:gd name="connsiteY11" fmla="*/ 292615 h 294636"/>
                    <a:gd name="connsiteX12" fmla="*/ 0 w 28806"/>
                    <a:gd name="connsiteY12" fmla="*/ 71006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6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1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80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2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3878"/>
                        <a:pt x="0" y="292615"/>
                      </a:cubicBezTo>
                      <a:lnTo>
                        <a:pt x="0" y="292615"/>
                      </a:lnTo>
                      <a:cubicBezTo>
                        <a:pt x="32092" y="278717"/>
                        <a:pt x="17688" y="103855"/>
                        <a:pt x="0" y="71006"/>
                      </a:cubicBezTo>
                      <a:cubicBezTo>
                        <a:pt x="0" y="2830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7" name="任意多边形: 形状 3726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93626 h 294636"/>
                    <a:gd name="connsiteX11" fmla="*/ 0 w 28806"/>
                    <a:gd name="connsiteY11" fmla="*/ 64689 h 294636"/>
                    <a:gd name="connsiteX12" fmla="*/ 0 w 28806"/>
                    <a:gd name="connsiteY12" fmla="*/ 0 h 294636"/>
                    <a:gd name="connsiteX13" fmla="*/ 0 w 28806"/>
                    <a:gd name="connsiteY13" fmla="*/ 0 h 294636"/>
                    <a:gd name="connsiteX14" fmla="*/ 4801 w 28806"/>
                    <a:gd name="connsiteY14" fmla="*/ 505 h 294636"/>
                    <a:gd name="connsiteX15" fmla="*/ 9350 w 28806"/>
                    <a:gd name="connsiteY15" fmla="*/ 1516 h 294636"/>
                    <a:gd name="connsiteX16" fmla="*/ 9350 w 28806"/>
                    <a:gd name="connsiteY16" fmla="*/ 1516 h 294636"/>
                    <a:gd name="connsiteX17" fmla="*/ 13393 w 28806"/>
                    <a:gd name="connsiteY17" fmla="*/ 3285 h 294636"/>
                    <a:gd name="connsiteX18" fmla="*/ 15414 w 28806"/>
                    <a:gd name="connsiteY18" fmla="*/ 4296 h 294636"/>
                    <a:gd name="connsiteX19" fmla="*/ 17183 w 28806"/>
                    <a:gd name="connsiteY19" fmla="*/ 5559 h 294636"/>
                    <a:gd name="connsiteX20" fmla="*/ 18952 w 28806"/>
                    <a:gd name="connsiteY20" fmla="*/ 6823 h 294636"/>
                    <a:gd name="connsiteX21" fmla="*/ 20468 w 28806"/>
                    <a:gd name="connsiteY21" fmla="*/ 8339 h 294636"/>
                    <a:gd name="connsiteX22" fmla="*/ 21984 w 28806"/>
                    <a:gd name="connsiteY22" fmla="*/ 9855 h 294636"/>
                    <a:gd name="connsiteX23" fmla="*/ 23248 w 28806"/>
                    <a:gd name="connsiteY23" fmla="*/ 11624 h 294636"/>
                    <a:gd name="connsiteX24" fmla="*/ 24511 w 28806"/>
                    <a:gd name="connsiteY24" fmla="*/ 13393 h 294636"/>
                    <a:gd name="connsiteX25" fmla="*/ 25522 w 28806"/>
                    <a:gd name="connsiteY25" fmla="*/ 15414 h 294636"/>
                    <a:gd name="connsiteX26" fmla="*/ 26532 w 28806"/>
                    <a:gd name="connsiteY26" fmla="*/ 17436 h 294636"/>
                    <a:gd name="connsiteX27" fmla="*/ 27291 w 28806"/>
                    <a:gd name="connsiteY27" fmla="*/ 19457 h 294636"/>
                    <a:gd name="connsiteX28" fmla="*/ 28048 w 28806"/>
                    <a:gd name="connsiteY28" fmla="*/ 21731 h 294636"/>
                    <a:gd name="connsiteX29" fmla="*/ 28554 w 28806"/>
                    <a:gd name="connsiteY29" fmla="*/ 24006 h 294636"/>
                    <a:gd name="connsiteX30" fmla="*/ 28807 w 28806"/>
                    <a:gd name="connsiteY30" fmla="*/ 26280 h 294636"/>
                    <a:gd name="connsiteX31" fmla="*/ 28807 w 28806"/>
                    <a:gd name="connsiteY31" fmla="*/ 28554 h 294636"/>
                    <a:gd name="connsiteX32" fmla="*/ 28807 w 28806"/>
                    <a:gd name="connsiteY32" fmla="*/ 144791 h 294636"/>
                    <a:gd name="connsiteX33" fmla="*/ 28807 w 28806"/>
                    <a:gd name="connsiteY33" fmla="*/ 265072 h 294636"/>
                    <a:gd name="connsiteX34" fmla="*/ 28301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384"/>
                        <a:pt x="0" y="293878"/>
                        <a:pt x="0" y="293626"/>
                      </a:cubicBezTo>
                      <a:cubicBezTo>
                        <a:pt x="32092" y="284023"/>
                        <a:pt x="20721" y="101834"/>
                        <a:pt x="0" y="64689"/>
                      </a:cubicBezTo>
                      <a:cubicBezTo>
                        <a:pt x="0" y="25522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8" name="任意多边形: 形状 3727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94384 h 294636"/>
                    <a:gd name="connsiteX11" fmla="*/ 0 w 28806"/>
                    <a:gd name="connsiteY11" fmla="*/ 58624 h 294636"/>
                    <a:gd name="connsiteX12" fmla="*/ 0 w 28806"/>
                    <a:gd name="connsiteY12" fmla="*/ 0 h 294636"/>
                    <a:gd name="connsiteX13" fmla="*/ 0 w 28806"/>
                    <a:gd name="connsiteY13" fmla="*/ 0 h 294636"/>
                    <a:gd name="connsiteX14" fmla="*/ 4801 w 28806"/>
                    <a:gd name="connsiteY14" fmla="*/ 505 h 294636"/>
                    <a:gd name="connsiteX15" fmla="*/ 9350 w 28806"/>
                    <a:gd name="connsiteY15" fmla="*/ 1516 h 294636"/>
                    <a:gd name="connsiteX16" fmla="*/ 9350 w 28806"/>
                    <a:gd name="connsiteY16" fmla="*/ 1516 h 294636"/>
                    <a:gd name="connsiteX17" fmla="*/ 13393 w 28806"/>
                    <a:gd name="connsiteY17" fmla="*/ 3285 h 294636"/>
                    <a:gd name="connsiteX18" fmla="*/ 15414 w 28806"/>
                    <a:gd name="connsiteY18" fmla="*/ 4296 h 294636"/>
                    <a:gd name="connsiteX19" fmla="*/ 17183 w 28806"/>
                    <a:gd name="connsiteY19" fmla="*/ 5559 h 294636"/>
                    <a:gd name="connsiteX20" fmla="*/ 18952 w 28806"/>
                    <a:gd name="connsiteY20" fmla="*/ 6823 h 294636"/>
                    <a:gd name="connsiteX21" fmla="*/ 20468 w 28806"/>
                    <a:gd name="connsiteY21" fmla="*/ 8339 h 294636"/>
                    <a:gd name="connsiteX22" fmla="*/ 21984 w 28806"/>
                    <a:gd name="connsiteY22" fmla="*/ 9855 h 294636"/>
                    <a:gd name="connsiteX23" fmla="*/ 23248 w 28806"/>
                    <a:gd name="connsiteY23" fmla="*/ 11624 h 294636"/>
                    <a:gd name="connsiteX24" fmla="*/ 24511 w 28806"/>
                    <a:gd name="connsiteY24" fmla="*/ 13393 h 294636"/>
                    <a:gd name="connsiteX25" fmla="*/ 25522 w 28806"/>
                    <a:gd name="connsiteY25" fmla="*/ 15414 h 294636"/>
                    <a:gd name="connsiteX26" fmla="*/ 26532 w 28806"/>
                    <a:gd name="connsiteY26" fmla="*/ 17436 h 294636"/>
                    <a:gd name="connsiteX27" fmla="*/ 27291 w 28806"/>
                    <a:gd name="connsiteY27" fmla="*/ 19457 h 294636"/>
                    <a:gd name="connsiteX28" fmla="*/ 28048 w 28806"/>
                    <a:gd name="connsiteY28" fmla="*/ 21731 h 294636"/>
                    <a:gd name="connsiteX29" fmla="*/ 28554 w 28806"/>
                    <a:gd name="connsiteY29" fmla="*/ 24006 h 294636"/>
                    <a:gd name="connsiteX30" fmla="*/ 28807 w 28806"/>
                    <a:gd name="connsiteY30" fmla="*/ 26280 h 294636"/>
                    <a:gd name="connsiteX31" fmla="*/ 28807 w 28806"/>
                    <a:gd name="connsiteY31" fmla="*/ 28554 h 294636"/>
                    <a:gd name="connsiteX32" fmla="*/ 28807 w 28806"/>
                    <a:gd name="connsiteY32" fmla="*/ 144791 h 294636"/>
                    <a:gd name="connsiteX33" fmla="*/ 28807 w 28806"/>
                    <a:gd name="connsiteY33" fmla="*/ 265072 h 294636"/>
                    <a:gd name="connsiteX34" fmla="*/ 28301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636"/>
                        <a:pt x="0" y="294384"/>
                        <a:pt x="0" y="294384"/>
                      </a:cubicBezTo>
                      <a:cubicBezTo>
                        <a:pt x="37146" y="287561"/>
                        <a:pt x="17183" y="86420"/>
                        <a:pt x="0" y="58624"/>
                      </a:cubicBezTo>
                      <a:cubicBezTo>
                        <a:pt x="0" y="2299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9" name="任意多边形: 形状 3728"/>
                <p:cNvSpPr/>
                <p:nvPr/>
              </p:nvSpPr>
              <p:spPr>
                <a:xfrm>
                  <a:off x="13272061" y="5734246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6 h 294636"/>
                    <a:gd name="connsiteX10" fmla="*/ 0 w 28806"/>
                    <a:gd name="connsiteY10" fmla="*/ 294636 h 294636"/>
                    <a:gd name="connsiteX11" fmla="*/ 0 w 28806"/>
                    <a:gd name="connsiteY11" fmla="*/ 52054 h 294636"/>
                    <a:gd name="connsiteX12" fmla="*/ 0 w 28806"/>
                    <a:gd name="connsiteY12" fmla="*/ 0 h 294636"/>
                    <a:gd name="connsiteX13" fmla="*/ 0 w 28806"/>
                    <a:gd name="connsiteY13" fmla="*/ 0 h 294636"/>
                    <a:gd name="connsiteX14" fmla="*/ 4801 w 28806"/>
                    <a:gd name="connsiteY14" fmla="*/ 505 h 294636"/>
                    <a:gd name="connsiteX15" fmla="*/ 9350 w 28806"/>
                    <a:gd name="connsiteY15" fmla="*/ 1516 h 294636"/>
                    <a:gd name="connsiteX16" fmla="*/ 9350 w 28806"/>
                    <a:gd name="connsiteY16" fmla="*/ 1516 h 294636"/>
                    <a:gd name="connsiteX17" fmla="*/ 13393 w 28806"/>
                    <a:gd name="connsiteY17" fmla="*/ 3285 h 294636"/>
                    <a:gd name="connsiteX18" fmla="*/ 15414 w 28806"/>
                    <a:gd name="connsiteY18" fmla="*/ 4296 h 294636"/>
                    <a:gd name="connsiteX19" fmla="*/ 17183 w 28806"/>
                    <a:gd name="connsiteY19" fmla="*/ 5559 h 294636"/>
                    <a:gd name="connsiteX20" fmla="*/ 18952 w 28806"/>
                    <a:gd name="connsiteY20" fmla="*/ 6823 h 294636"/>
                    <a:gd name="connsiteX21" fmla="*/ 20468 w 28806"/>
                    <a:gd name="connsiteY21" fmla="*/ 8339 h 294636"/>
                    <a:gd name="connsiteX22" fmla="*/ 21984 w 28806"/>
                    <a:gd name="connsiteY22" fmla="*/ 9855 h 294636"/>
                    <a:gd name="connsiteX23" fmla="*/ 23248 w 28806"/>
                    <a:gd name="connsiteY23" fmla="*/ 11624 h 294636"/>
                    <a:gd name="connsiteX24" fmla="*/ 24511 w 28806"/>
                    <a:gd name="connsiteY24" fmla="*/ 13393 h 294636"/>
                    <a:gd name="connsiteX25" fmla="*/ 25522 w 28806"/>
                    <a:gd name="connsiteY25" fmla="*/ 15414 h 294636"/>
                    <a:gd name="connsiteX26" fmla="*/ 26532 w 28806"/>
                    <a:gd name="connsiteY26" fmla="*/ 17436 h 294636"/>
                    <a:gd name="connsiteX27" fmla="*/ 27291 w 28806"/>
                    <a:gd name="connsiteY27" fmla="*/ 19457 h 294636"/>
                    <a:gd name="connsiteX28" fmla="*/ 28048 w 28806"/>
                    <a:gd name="connsiteY28" fmla="*/ 21731 h 294636"/>
                    <a:gd name="connsiteX29" fmla="*/ 28554 w 28806"/>
                    <a:gd name="connsiteY29" fmla="*/ 24006 h 294636"/>
                    <a:gd name="connsiteX30" fmla="*/ 28807 w 28806"/>
                    <a:gd name="connsiteY30" fmla="*/ 26280 h 294636"/>
                    <a:gd name="connsiteX31" fmla="*/ 28807 w 28806"/>
                    <a:gd name="connsiteY31" fmla="*/ 28554 h 294636"/>
                    <a:gd name="connsiteX32" fmla="*/ 28807 w 28806"/>
                    <a:gd name="connsiteY32" fmla="*/ 144791 h 294636"/>
                    <a:gd name="connsiteX33" fmla="*/ 28807 w 28806"/>
                    <a:gd name="connsiteY33" fmla="*/ 265072 h 294636"/>
                    <a:gd name="connsiteX34" fmla="*/ 28301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09"/>
                        <a:pt x="10613" y="292615"/>
                        <a:pt x="9350" y="293120"/>
                      </a:cubicBezTo>
                      <a:cubicBezTo>
                        <a:pt x="7833" y="293626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6"/>
                        <a:pt x="0" y="294636"/>
                      </a:cubicBezTo>
                      <a:cubicBezTo>
                        <a:pt x="0" y="294636"/>
                        <a:pt x="0" y="294636"/>
                        <a:pt x="0" y="294636"/>
                      </a:cubicBezTo>
                      <a:cubicBezTo>
                        <a:pt x="41189" y="291857"/>
                        <a:pt x="16172" y="75302"/>
                        <a:pt x="0" y="52054"/>
                      </a:cubicBezTo>
                      <a:cubicBezTo>
                        <a:pt x="0" y="2021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0" name="任意多边形: 形状 3729"/>
                <p:cNvSpPr/>
                <p:nvPr/>
              </p:nvSpPr>
              <p:spPr>
                <a:xfrm>
                  <a:off x="13272312" y="5733993"/>
                  <a:ext cx="28806" cy="294383"/>
                </a:xfrm>
                <a:custGeom>
                  <a:avLst/>
                  <a:gdLst>
                    <a:gd name="connsiteX0" fmla="*/ 28049 w 28806"/>
                    <a:gd name="connsiteY0" fmla="*/ 270883 h 294383"/>
                    <a:gd name="connsiteX1" fmla="*/ 27038 w 28806"/>
                    <a:gd name="connsiteY1" fmla="*/ 275432 h 294383"/>
                    <a:gd name="connsiteX2" fmla="*/ 25269 w 28806"/>
                    <a:gd name="connsiteY2" fmla="*/ 279475 h 294383"/>
                    <a:gd name="connsiteX3" fmla="*/ 22995 w 28806"/>
                    <a:gd name="connsiteY3" fmla="*/ 283265 h 294383"/>
                    <a:gd name="connsiteX4" fmla="*/ 20215 w 28806"/>
                    <a:gd name="connsiteY4" fmla="*/ 286550 h 294383"/>
                    <a:gd name="connsiteX5" fmla="*/ 16930 w 28806"/>
                    <a:gd name="connsiteY5" fmla="*/ 289330 h 294383"/>
                    <a:gd name="connsiteX6" fmla="*/ 13140 w 28806"/>
                    <a:gd name="connsiteY6" fmla="*/ 291604 h 294383"/>
                    <a:gd name="connsiteX7" fmla="*/ 9097 w 28806"/>
                    <a:gd name="connsiteY7" fmla="*/ 293373 h 294383"/>
                    <a:gd name="connsiteX8" fmla="*/ 4549 w 28806"/>
                    <a:gd name="connsiteY8" fmla="*/ 294384 h 294383"/>
                    <a:gd name="connsiteX9" fmla="*/ 4043 w 28806"/>
                    <a:gd name="connsiteY9" fmla="*/ 294384 h 294383"/>
                    <a:gd name="connsiteX10" fmla="*/ 0 w 28806"/>
                    <a:gd name="connsiteY10" fmla="*/ 45231 h 294383"/>
                    <a:gd name="connsiteX11" fmla="*/ 0 w 28806"/>
                    <a:gd name="connsiteY11" fmla="*/ 0 h 294383"/>
                    <a:gd name="connsiteX12" fmla="*/ 0 w 28806"/>
                    <a:gd name="connsiteY12" fmla="*/ 0 h 294383"/>
                    <a:gd name="connsiteX13" fmla="*/ 4801 w 28806"/>
                    <a:gd name="connsiteY13" fmla="*/ 505 h 294383"/>
                    <a:gd name="connsiteX14" fmla="*/ 9350 w 28806"/>
                    <a:gd name="connsiteY14" fmla="*/ 1516 h 294383"/>
                    <a:gd name="connsiteX15" fmla="*/ 9350 w 28806"/>
                    <a:gd name="connsiteY15" fmla="*/ 1516 h 294383"/>
                    <a:gd name="connsiteX16" fmla="*/ 13393 w 28806"/>
                    <a:gd name="connsiteY16" fmla="*/ 3285 h 294383"/>
                    <a:gd name="connsiteX17" fmla="*/ 15414 w 28806"/>
                    <a:gd name="connsiteY17" fmla="*/ 4296 h 294383"/>
                    <a:gd name="connsiteX18" fmla="*/ 17183 w 28806"/>
                    <a:gd name="connsiteY18" fmla="*/ 5559 h 294383"/>
                    <a:gd name="connsiteX19" fmla="*/ 18952 w 28806"/>
                    <a:gd name="connsiteY19" fmla="*/ 6823 h 294383"/>
                    <a:gd name="connsiteX20" fmla="*/ 20468 w 28806"/>
                    <a:gd name="connsiteY20" fmla="*/ 8339 h 294383"/>
                    <a:gd name="connsiteX21" fmla="*/ 21984 w 28806"/>
                    <a:gd name="connsiteY21" fmla="*/ 9855 h 294383"/>
                    <a:gd name="connsiteX22" fmla="*/ 23248 w 28806"/>
                    <a:gd name="connsiteY22" fmla="*/ 11624 h 294383"/>
                    <a:gd name="connsiteX23" fmla="*/ 24511 w 28806"/>
                    <a:gd name="connsiteY23" fmla="*/ 13393 h 294383"/>
                    <a:gd name="connsiteX24" fmla="*/ 25522 w 28806"/>
                    <a:gd name="connsiteY24" fmla="*/ 15414 h 294383"/>
                    <a:gd name="connsiteX25" fmla="*/ 26532 w 28806"/>
                    <a:gd name="connsiteY25" fmla="*/ 17436 h 294383"/>
                    <a:gd name="connsiteX26" fmla="*/ 27291 w 28806"/>
                    <a:gd name="connsiteY26" fmla="*/ 19457 h 294383"/>
                    <a:gd name="connsiteX27" fmla="*/ 28049 w 28806"/>
                    <a:gd name="connsiteY27" fmla="*/ 21731 h 294383"/>
                    <a:gd name="connsiteX28" fmla="*/ 28554 w 28806"/>
                    <a:gd name="connsiteY28" fmla="*/ 24006 h 294383"/>
                    <a:gd name="connsiteX29" fmla="*/ 28807 w 28806"/>
                    <a:gd name="connsiteY29" fmla="*/ 26280 h 294383"/>
                    <a:gd name="connsiteX30" fmla="*/ 28807 w 28806"/>
                    <a:gd name="connsiteY30" fmla="*/ 28554 h 294383"/>
                    <a:gd name="connsiteX31" fmla="*/ 28807 w 28806"/>
                    <a:gd name="connsiteY31" fmla="*/ 144791 h 294383"/>
                    <a:gd name="connsiteX32" fmla="*/ 28807 w 28806"/>
                    <a:gd name="connsiteY32" fmla="*/ 265072 h 294383"/>
                    <a:gd name="connsiteX33" fmla="*/ 28049 w 28806"/>
                    <a:gd name="connsiteY33" fmla="*/ 270883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8805" h="294383">
                      <a:moveTo>
                        <a:pt x="28049" y="270883"/>
                      </a:moveTo>
                      <a:cubicBezTo>
                        <a:pt x="27796" y="272400"/>
                        <a:pt x="27543" y="273916"/>
                        <a:pt x="27038" y="275432"/>
                      </a:cubicBezTo>
                      <a:cubicBezTo>
                        <a:pt x="26532" y="276948"/>
                        <a:pt x="26027" y="278211"/>
                        <a:pt x="25269" y="279475"/>
                      </a:cubicBezTo>
                      <a:cubicBezTo>
                        <a:pt x="24511" y="280738"/>
                        <a:pt x="23753" y="282002"/>
                        <a:pt x="22995" y="283265"/>
                      </a:cubicBezTo>
                      <a:cubicBezTo>
                        <a:pt x="22237" y="284529"/>
                        <a:pt x="21226" y="285539"/>
                        <a:pt x="20215" y="286550"/>
                      </a:cubicBezTo>
                      <a:cubicBezTo>
                        <a:pt x="19205" y="287561"/>
                        <a:pt x="17941" y="288572"/>
                        <a:pt x="16930" y="289330"/>
                      </a:cubicBezTo>
                      <a:cubicBezTo>
                        <a:pt x="15667" y="290088"/>
                        <a:pt x="14404" y="291099"/>
                        <a:pt x="13140" y="291604"/>
                      </a:cubicBezTo>
                      <a:cubicBezTo>
                        <a:pt x="11877" y="292362"/>
                        <a:pt x="10361" y="292867"/>
                        <a:pt x="9097" y="293373"/>
                      </a:cubicBezTo>
                      <a:cubicBezTo>
                        <a:pt x="7581" y="293878"/>
                        <a:pt x="6065" y="294131"/>
                        <a:pt x="4549" y="294384"/>
                      </a:cubicBezTo>
                      <a:cubicBezTo>
                        <a:pt x="4296" y="294384"/>
                        <a:pt x="4043" y="294384"/>
                        <a:pt x="4043" y="294384"/>
                      </a:cubicBezTo>
                      <a:cubicBezTo>
                        <a:pt x="36640" y="287561"/>
                        <a:pt x="25269" y="81871"/>
                        <a:pt x="0" y="45231"/>
                      </a:cubicBezTo>
                      <a:cubicBezTo>
                        <a:pt x="0" y="17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4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9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301" y="267851"/>
                        <a:pt x="28301" y="269367"/>
                        <a:pt x="28049" y="270883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1" name="任意多边形: 形状 3730"/>
                <p:cNvSpPr/>
                <p:nvPr/>
              </p:nvSpPr>
              <p:spPr>
                <a:xfrm>
                  <a:off x="13272312" y="5734246"/>
                  <a:ext cx="28806" cy="293372"/>
                </a:xfrm>
                <a:custGeom>
                  <a:avLst/>
                  <a:gdLst>
                    <a:gd name="connsiteX0" fmla="*/ 28049 w 28806"/>
                    <a:gd name="connsiteY0" fmla="*/ 270631 h 293372"/>
                    <a:gd name="connsiteX1" fmla="*/ 27038 w 28806"/>
                    <a:gd name="connsiteY1" fmla="*/ 275179 h 293372"/>
                    <a:gd name="connsiteX2" fmla="*/ 25269 w 28806"/>
                    <a:gd name="connsiteY2" fmla="*/ 279222 h 293372"/>
                    <a:gd name="connsiteX3" fmla="*/ 22995 w 28806"/>
                    <a:gd name="connsiteY3" fmla="*/ 283013 h 293372"/>
                    <a:gd name="connsiteX4" fmla="*/ 20215 w 28806"/>
                    <a:gd name="connsiteY4" fmla="*/ 286298 h 293372"/>
                    <a:gd name="connsiteX5" fmla="*/ 16930 w 28806"/>
                    <a:gd name="connsiteY5" fmla="*/ 289077 h 293372"/>
                    <a:gd name="connsiteX6" fmla="*/ 13140 w 28806"/>
                    <a:gd name="connsiteY6" fmla="*/ 291351 h 293372"/>
                    <a:gd name="connsiteX7" fmla="*/ 9097 w 28806"/>
                    <a:gd name="connsiteY7" fmla="*/ 293120 h 293372"/>
                    <a:gd name="connsiteX8" fmla="*/ 8592 w 28806"/>
                    <a:gd name="connsiteY8" fmla="*/ 293373 h 293372"/>
                    <a:gd name="connsiteX9" fmla="*/ 0 w 28806"/>
                    <a:gd name="connsiteY9" fmla="*/ 37903 h 293372"/>
                    <a:gd name="connsiteX10" fmla="*/ 0 w 28806"/>
                    <a:gd name="connsiteY10" fmla="*/ 0 h 293372"/>
                    <a:gd name="connsiteX11" fmla="*/ 0 w 28806"/>
                    <a:gd name="connsiteY11" fmla="*/ 0 h 293372"/>
                    <a:gd name="connsiteX12" fmla="*/ 4801 w 28806"/>
                    <a:gd name="connsiteY12" fmla="*/ 505 h 293372"/>
                    <a:gd name="connsiteX13" fmla="*/ 9350 w 28806"/>
                    <a:gd name="connsiteY13" fmla="*/ 1516 h 293372"/>
                    <a:gd name="connsiteX14" fmla="*/ 9350 w 28806"/>
                    <a:gd name="connsiteY14" fmla="*/ 1516 h 293372"/>
                    <a:gd name="connsiteX15" fmla="*/ 13393 w 28806"/>
                    <a:gd name="connsiteY15" fmla="*/ 3285 h 293372"/>
                    <a:gd name="connsiteX16" fmla="*/ 15414 w 28806"/>
                    <a:gd name="connsiteY16" fmla="*/ 4296 h 293372"/>
                    <a:gd name="connsiteX17" fmla="*/ 17183 w 28806"/>
                    <a:gd name="connsiteY17" fmla="*/ 5559 h 293372"/>
                    <a:gd name="connsiteX18" fmla="*/ 18952 w 28806"/>
                    <a:gd name="connsiteY18" fmla="*/ 6823 h 293372"/>
                    <a:gd name="connsiteX19" fmla="*/ 20468 w 28806"/>
                    <a:gd name="connsiteY19" fmla="*/ 8339 h 293372"/>
                    <a:gd name="connsiteX20" fmla="*/ 21984 w 28806"/>
                    <a:gd name="connsiteY20" fmla="*/ 9855 h 293372"/>
                    <a:gd name="connsiteX21" fmla="*/ 23248 w 28806"/>
                    <a:gd name="connsiteY21" fmla="*/ 11624 h 293372"/>
                    <a:gd name="connsiteX22" fmla="*/ 24511 w 28806"/>
                    <a:gd name="connsiteY22" fmla="*/ 13393 h 293372"/>
                    <a:gd name="connsiteX23" fmla="*/ 25522 w 28806"/>
                    <a:gd name="connsiteY23" fmla="*/ 15414 h 293372"/>
                    <a:gd name="connsiteX24" fmla="*/ 26532 w 28806"/>
                    <a:gd name="connsiteY24" fmla="*/ 17436 h 293372"/>
                    <a:gd name="connsiteX25" fmla="*/ 27291 w 28806"/>
                    <a:gd name="connsiteY25" fmla="*/ 19457 h 293372"/>
                    <a:gd name="connsiteX26" fmla="*/ 28049 w 28806"/>
                    <a:gd name="connsiteY26" fmla="*/ 21731 h 293372"/>
                    <a:gd name="connsiteX27" fmla="*/ 28554 w 28806"/>
                    <a:gd name="connsiteY27" fmla="*/ 24006 h 293372"/>
                    <a:gd name="connsiteX28" fmla="*/ 28807 w 28806"/>
                    <a:gd name="connsiteY28" fmla="*/ 26280 h 293372"/>
                    <a:gd name="connsiteX29" fmla="*/ 28807 w 28806"/>
                    <a:gd name="connsiteY29" fmla="*/ 28554 h 293372"/>
                    <a:gd name="connsiteX30" fmla="*/ 28807 w 28806"/>
                    <a:gd name="connsiteY30" fmla="*/ 144791 h 293372"/>
                    <a:gd name="connsiteX31" fmla="*/ 28807 w 28806"/>
                    <a:gd name="connsiteY31" fmla="*/ 265072 h 293372"/>
                    <a:gd name="connsiteX32" fmla="*/ 28049 w 28806"/>
                    <a:gd name="connsiteY32" fmla="*/ 270631 h 293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8805" h="293372">
                      <a:moveTo>
                        <a:pt x="28049" y="270631"/>
                      </a:moveTo>
                      <a:cubicBezTo>
                        <a:pt x="27796" y="272147"/>
                        <a:pt x="27543" y="273663"/>
                        <a:pt x="27038" y="275179"/>
                      </a:cubicBezTo>
                      <a:cubicBezTo>
                        <a:pt x="26532" y="276695"/>
                        <a:pt x="26027" y="277959"/>
                        <a:pt x="25269" y="279222"/>
                      </a:cubicBezTo>
                      <a:cubicBezTo>
                        <a:pt x="24511" y="280486"/>
                        <a:pt x="23753" y="281749"/>
                        <a:pt x="22995" y="283013"/>
                      </a:cubicBezTo>
                      <a:cubicBezTo>
                        <a:pt x="22237" y="284276"/>
                        <a:pt x="21226" y="285287"/>
                        <a:pt x="20215" y="286298"/>
                      </a:cubicBezTo>
                      <a:cubicBezTo>
                        <a:pt x="19205" y="287308"/>
                        <a:pt x="17941" y="288319"/>
                        <a:pt x="16930" y="289077"/>
                      </a:cubicBezTo>
                      <a:cubicBezTo>
                        <a:pt x="15667" y="289835"/>
                        <a:pt x="14404" y="290846"/>
                        <a:pt x="13140" y="291351"/>
                      </a:cubicBezTo>
                      <a:cubicBezTo>
                        <a:pt x="11877" y="292109"/>
                        <a:pt x="10361" y="292615"/>
                        <a:pt x="9097" y="293120"/>
                      </a:cubicBezTo>
                      <a:cubicBezTo>
                        <a:pt x="8844" y="293120"/>
                        <a:pt x="8592" y="293373"/>
                        <a:pt x="8592" y="293373"/>
                      </a:cubicBezTo>
                      <a:cubicBezTo>
                        <a:pt x="39420" y="279475"/>
                        <a:pt x="23248" y="63425"/>
                        <a:pt x="0" y="37903"/>
                      </a:cubicBezTo>
                      <a:cubicBezTo>
                        <a:pt x="0" y="1440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4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9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301" y="267598"/>
                        <a:pt x="28301" y="269115"/>
                        <a:pt x="28049" y="270631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2" name="任意多边形: 形状 3731"/>
                <p:cNvSpPr/>
                <p:nvPr/>
              </p:nvSpPr>
              <p:spPr>
                <a:xfrm>
                  <a:off x="13272312" y="5734246"/>
                  <a:ext cx="28806" cy="291351"/>
                </a:xfrm>
                <a:custGeom>
                  <a:avLst/>
                  <a:gdLst>
                    <a:gd name="connsiteX0" fmla="*/ 28049 w 28806"/>
                    <a:gd name="connsiteY0" fmla="*/ 270631 h 291351"/>
                    <a:gd name="connsiteX1" fmla="*/ 27038 w 28806"/>
                    <a:gd name="connsiteY1" fmla="*/ 275179 h 291351"/>
                    <a:gd name="connsiteX2" fmla="*/ 25269 w 28806"/>
                    <a:gd name="connsiteY2" fmla="*/ 279222 h 291351"/>
                    <a:gd name="connsiteX3" fmla="*/ 22995 w 28806"/>
                    <a:gd name="connsiteY3" fmla="*/ 283013 h 291351"/>
                    <a:gd name="connsiteX4" fmla="*/ 20215 w 28806"/>
                    <a:gd name="connsiteY4" fmla="*/ 286298 h 291351"/>
                    <a:gd name="connsiteX5" fmla="*/ 16930 w 28806"/>
                    <a:gd name="connsiteY5" fmla="*/ 289077 h 291351"/>
                    <a:gd name="connsiteX6" fmla="*/ 13393 w 28806"/>
                    <a:gd name="connsiteY6" fmla="*/ 291351 h 291351"/>
                    <a:gd name="connsiteX7" fmla="*/ 13393 w 28806"/>
                    <a:gd name="connsiteY7" fmla="*/ 291351 h 291351"/>
                    <a:gd name="connsiteX8" fmla="*/ 0 w 28806"/>
                    <a:gd name="connsiteY8" fmla="*/ 29312 h 291351"/>
                    <a:gd name="connsiteX9" fmla="*/ 0 w 28806"/>
                    <a:gd name="connsiteY9" fmla="*/ 0 h 291351"/>
                    <a:gd name="connsiteX10" fmla="*/ 0 w 28806"/>
                    <a:gd name="connsiteY10" fmla="*/ 0 h 291351"/>
                    <a:gd name="connsiteX11" fmla="*/ 4801 w 28806"/>
                    <a:gd name="connsiteY11" fmla="*/ 505 h 291351"/>
                    <a:gd name="connsiteX12" fmla="*/ 9350 w 28806"/>
                    <a:gd name="connsiteY12" fmla="*/ 1516 h 291351"/>
                    <a:gd name="connsiteX13" fmla="*/ 9350 w 28806"/>
                    <a:gd name="connsiteY13" fmla="*/ 1516 h 291351"/>
                    <a:gd name="connsiteX14" fmla="*/ 13393 w 28806"/>
                    <a:gd name="connsiteY14" fmla="*/ 3285 h 291351"/>
                    <a:gd name="connsiteX15" fmla="*/ 15414 w 28806"/>
                    <a:gd name="connsiteY15" fmla="*/ 4296 h 291351"/>
                    <a:gd name="connsiteX16" fmla="*/ 17183 w 28806"/>
                    <a:gd name="connsiteY16" fmla="*/ 5559 h 291351"/>
                    <a:gd name="connsiteX17" fmla="*/ 18952 w 28806"/>
                    <a:gd name="connsiteY17" fmla="*/ 6823 h 291351"/>
                    <a:gd name="connsiteX18" fmla="*/ 20468 w 28806"/>
                    <a:gd name="connsiteY18" fmla="*/ 8339 h 291351"/>
                    <a:gd name="connsiteX19" fmla="*/ 21984 w 28806"/>
                    <a:gd name="connsiteY19" fmla="*/ 9855 h 291351"/>
                    <a:gd name="connsiteX20" fmla="*/ 23248 w 28806"/>
                    <a:gd name="connsiteY20" fmla="*/ 11624 h 291351"/>
                    <a:gd name="connsiteX21" fmla="*/ 24511 w 28806"/>
                    <a:gd name="connsiteY21" fmla="*/ 13393 h 291351"/>
                    <a:gd name="connsiteX22" fmla="*/ 25522 w 28806"/>
                    <a:gd name="connsiteY22" fmla="*/ 15414 h 291351"/>
                    <a:gd name="connsiteX23" fmla="*/ 26532 w 28806"/>
                    <a:gd name="connsiteY23" fmla="*/ 17436 h 291351"/>
                    <a:gd name="connsiteX24" fmla="*/ 27291 w 28806"/>
                    <a:gd name="connsiteY24" fmla="*/ 19457 h 291351"/>
                    <a:gd name="connsiteX25" fmla="*/ 28049 w 28806"/>
                    <a:gd name="connsiteY25" fmla="*/ 21731 h 291351"/>
                    <a:gd name="connsiteX26" fmla="*/ 28554 w 28806"/>
                    <a:gd name="connsiteY26" fmla="*/ 24006 h 291351"/>
                    <a:gd name="connsiteX27" fmla="*/ 28807 w 28806"/>
                    <a:gd name="connsiteY27" fmla="*/ 26280 h 291351"/>
                    <a:gd name="connsiteX28" fmla="*/ 28807 w 28806"/>
                    <a:gd name="connsiteY28" fmla="*/ 28554 h 291351"/>
                    <a:gd name="connsiteX29" fmla="*/ 28807 w 28806"/>
                    <a:gd name="connsiteY29" fmla="*/ 144791 h 291351"/>
                    <a:gd name="connsiteX30" fmla="*/ 28807 w 28806"/>
                    <a:gd name="connsiteY30" fmla="*/ 265072 h 291351"/>
                    <a:gd name="connsiteX31" fmla="*/ 28049 w 28806"/>
                    <a:gd name="connsiteY31" fmla="*/ 270631 h 291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8805" h="291351">
                      <a:moveTo>
                        <a:pt x="28049" y="270631"/>
                      </a:moveTo>
                      <a:cubicBezTo>
                        <a:pt x="27796" y="272147"/>
                        <a:pt x="27543" y="273663"/>
                        <a:pt x="27038" y="275179"/>
                      </a:cubicBezTo>
                      <a:cubicBezTo>
                        <a:pt x="26532" y="276695"/>
                        <a:pt x="26027" y="277959"/>
                        <a:pt x="25269" y="279222"/>
                      </a:cubicBezTo>
                      <a:cubicBezTo>
                        <a:pt x="24511" y="280486"/>
                        <a:pt x="23753" y="281749"/>
                        <a:pt x="22995" y="283013"/>
                      </a:cubicBezTo>
                      <a:cubicBezTo>
                        <a:pt x="22237" y="284276"/>
                        <a:pt x="21226" y="285287"/>
                        <a:pt x="20215" y="286298"/>
                      </a:cubicBezTo>
                      <a:cubicBezTo>
                        <a:pt x="19205" y="287308"/>
                        <a:pt x="17941" y="288319"/>
                        <a:pt x="16930" y="289077"/>
                      </a:cubicBezTo>
                      <a:cubicBezTo>
                        <a:pt x="15667" y="289835"/>
                        <a:pt x="14656" y="290593"/>
                        <a:pt x="13393" y="291351"/>
                      </a:cubicBezTo>
                      <a:lnTo>
                        <a:pt x="13393" y="291351"/>
                      </a:lnTo>
                      <a:cubicBezTo>
                        <a:pt x="38409" y="272400"/>
                        <a:pt x="27038" y="52054"/>
                        <a:pt x="0" y="29312"/>
                      </a:cubicBezTo>
                      <a:cubicBezTo>
                        <a:pt x="0" y="1086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4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7"/>
                      </a:lnTo>
                      <a:lnTo>
                        <a:pt x="28049" y="21731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301" y="267598"/>
                        <a:pt x="28301" y="269115"/>
                        <a:pt x="28049" y="270631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3" name="图形 1920"/>
              <p:cNvGrpSpPr/>
              <p:nvPr/>
            </p:nvGrpSpPr>
            <p:grpSpPr>
              <a:xfrm>
                <a:off x="13300109" y="5780488"/>
                <a:ext cx="247130" cy="202063"/>
                <a:chOff x="13300109" y="5780488"/>
                <a:chExt cx="247130" cy="202063"/>
              </a:xfrm>
              <a:solidFill>
                <a:schemeClr val="accent1"/>
              </a:solidFill>
            </p:grpSpPr>
            <p:sp>
              <p:nvSpPr>
                <p:cNvPr id="3652" name="任意多边形: 形状 3651"/>
                <p:cNvSpPr/>
                <p:nvPr/>
              </p:nvSpPr>
              <p:spPr>
                <a:xfrm>
                  <a:off x="13300362" y="5781246"/>
                  <a:ext cx="246372" cy="201141"/>
                </a:xfrm>
                <a:custGeom>
                  <a:avLst/>
                  <a:gdLst>
                    <a:gd name="connsiteX0" fmla="*/ 253 w 246372"/>
                    <a:gd name="connsiteY0" fmla="*/ 35629 h 201141"/>
                    <a:gd name="connsiteX1" fmla="*/ 41694 w 246372"/>
                    <a:gd name="connsiteY1" fmla="*/ 19710 h 201141"/>
                    <a:gd name="connsiteX2" fmla="*/ 93495 w 246372"/>
                    <a:gd name="connsiteY2" fmla="*/ 7328 h 201141"/>
                    <a:gd name="connsiteX3" fmla="*/ 147571 w 246372"/>
                    <a:gd name="connsiteY3" fmla="*/ 1011 h 201141"/>
                    <a:gd name="connsiteX4" fmla="*/ 178399 w 246372"/>
                    <a:gd name="connsiteY4" fmla="*/ 0 h 201141"/>
                    <a:gd name="connsiteX5" fmla="*/ 189264 w 246372"/>
                    <a:gd name="connsiteY5" fmla="*/ 758 h 201141"/>
                    <a:gd name="connsiteX6" fmla="*/ 208974 w 246372"/>
                    <a:gd name="connsiteY6" fmla="*/ 7075 h 201141"/>
                    <a:gd name="connsiteX7" fmla="*/ 217818 w 246372"/>
                    <a:gd name="connsiteY7" fmla="*/ 12382 h 201141"/>
                    <a:gd name="connsiteX8" fmla="*/ 229189 w 246372"/>
                    <a:gd name="connsiteY8" fmla="*/ 22489 h 201141"/>
                    <a:gd name="connsiteX9" fmla="*/ 240308 w 246372"/>
                    <a:gd name="connsiteY9" fmla="*/ 39672 h 201141"/>
                    <a:gd name="connsiteX10" fmla="*/ 245867 w 246372"/>
                    <a:gd name="connsiteY10" fmla="*/ 59887 h 201141"/>
                    <a:gd name="connsiteX11" fmla="*/ 246372 w 246372"/>
                    <a:gd name="connsiteY11" fmla="*/ 65194 h 201141"/>
                    <a:gd name="connsiteX12" fmla="*/ 246372 w 246372"/>
                    <a:gd name="connsiteY12" fmla="*/ 99812 h 201141"/>
                    <a:gd name="connsiteX13" fmla="*/ 246372 w 246372"/>
                    <a:gd name="connsiteY13" fmla="*/ 135694 h 201141"/>
                    <a:gd name="connsiteX14" fmla="*/ 246372 w 246372"/>
                    <a:gd name="connsiteY14" fmla="*/ 135694 h 201141"/>
                    <a:gd name="connsiteX15" fmla="*/ 245109 w 246372"/>
                    <a:gd name="connsiteY15" fmla="*/ 146307 h 201141"/>
                    <a:gd name="connsiteX16" fmla="*/ 242329 w 246372"/>
                    <a:gd name="connsiteY16" fmla="*/ 156415 h 201141"/>
                    <a:gd name="connsiteX17" fmla="*/ 238034 w 246372"/>
                    <a:gd name="connsiteY17" fmla="*/ 165764 h 201141"/>
                    <a:gd name="connsiteX18" fmla="*/ 232475 w 246372"/>
                    <a:gd name="connsiteY18" fmla="*/ 174356 h 201141"/>
                    <a:gd name="connsiteX19" fmla="*/ 225652 w 246372"/>
                    <a:gd name="connsiteY19" fmla="*/ 181937 h 201141"/>
                    <a:gd name="connsiteX20" fmla="*/ 217818 w 246372"/>
                    <a:gd name="connsiteY20" fmla="*/ 188507 h 201141"/>
                    <a:gd name="connsiteX21" fmla="*/ 208974 w 246372"/>
                    <a:gd name="connsiteY21" fmla="*/ 193813 h 201141"/>
                    <a:gd name="connsiteX22" fmla="*/ 199372 w 246372"/>
                    <a:gd name="connsiteY22" fmla="*/ 197856 h 201141"/>
                    <a:gd name="connsiteX23" fmla="*/ 189012 w 246372"/>
                    <a:gd name="connsiteY23" fmla="*/ 200383 h 201141"/>
                    <a:gd name="connsiteX24" fmla="*/ 178146 w 246372"/>
                    <a:gd name="connsiteY24" fmla="*/ 201141 h 201141"/>
                    <a:gd name="connsiteX25" fmla="*/ 147318 w 246372"/>
                    <a:gd name="connsiteY25" fmla="*/ 200130 h 201141"/>
                    <a:gd name="connsiteX26" fmla="*/ 119017 w 246372"/>
                    <a:gd name="connsiteY26" fmla="*/ 197603 h 201141"/>
                    <a:gd name="connsiteX27" fmla="*/ 93242 w 246372"/>
                    <a:gd name="connsiteY27" fmla="*/ 193813 h 201141"/>
                    <a:gd name="connsiteX28" fmla="*/ 70248 w 246372"/>
                    <a:gd name="connsiteY28" fmla="*/ 189012 h 201141"/>
                    <a:gd name="connsiteX29" fmla="*/ 50285 w 246372"/>
                    <a:gd name="connsiteY29" fmla="*/ 183958 h 201141"/>
                    <a:gd name="connsiteX30" fmla="*/ 33355 w 246372"/>
                    <a:gd name="connsiteY30" fmla="*/ 178652 h 201141"/>
                    <a:gd name="connsiteX31" fmla="*/ 19710 w 246372"/>
                    <a:gd name="connsiteY31" fmla="*/ 173851 h 201141"/>
                    <a:gd name="connsiteX32" fmla="*/ 9602 w 246372"/>
                    <a:gd name="connsiteY32" fmla="*/ 169808 h 201141"/>
                    <a:gd name="connsiteX33" fmla="*/ 3032 w 246372"/>
                    <a:gd name="connsiteY33" fmla="*/ 166775 h 201141"/>
                    <a:gd name="connsiteX34" fmla="*/ 0 w 246372"/>
                    <a:gd name="connsiteY34" fmla="*/ 165259 h 201141"/>
                    <a:gd name="connsiteX35" fmla="*/ 0 w 246372"/>
                    <a:gd name="connsiteY35" fmla="*/ 165259 h 201141"/>
                    <a:gd name="connsiteX36" fmla="*/ 0 w 246372"/>
                    <a:gd name="connsiteY36" fmla="*/ 99307 h 201141"/>
                    <a:gd name="connsiteX37" fmla="*/ 253 w 246372"/>
                    <a:gd name="connsiteY37" fmla="*/ 35629 h 201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1">
                      <a:moveTo>
                        <a:pt x="253" y="35629"/>
                      </a:moveTo>
                      <a:cubicBezTo>
                        <a:pt x="16425" y="27796"/>
                        <a:pt x="33102" y="22237"/>
                        <a:pt x="41694" y="19710"/>
                      </a:cubicBezTo>
                      <a:cubicBezTo>
                        <a:pt x="61656" y="13645"/>
                        <a:pt x="76312" y="10360"/>
                        <a:pt x="93495" y="7328"/>
                      </a:cubicBezTo>
                      <a:cubicBezTo>
                        <a:pt x="116995" y="3032"/>
                        <a:pt x="139990" y="1516"/>
                        <a:pt x="147571" y="1011"/>
                      </a:cubicBezTo>
                      <a:cubicBezTo>
                        <a:pt x="156920" y="505"/>
                        <a:pt x="169049" y="0"/>
                        <a:pt x="178399" y="0"/>
                      </a:cubicBezTo>
                      <a:cubicBezTo>
                        <a:pt x="181684" y="0"/>
                        <a:pt x="185980" y="505"/>
                        <a:pt x="189264" y="758"/>
                      </a:cubicBezTo>
                      <a:cubicBezTo>
                        <a:pt x="194824" y="1516"/>
                        <a:pt x="204173" y="4548"/>
                        <a:pt x="208974" y="7075"/>
                      </a:cubicBezTo>
                      <a:cubicBezTo>
                        <a:pt x="211754" y="8591"/>
                        <a:pt x="215292" y="10613"/>
                        <a:pt x="217818" y="12382"/>
                      </a:cubicBezTo>
                      <a:cubicBezTo>
                        <a:pt x="223883" y="16930"/>
                        <a:pt x="223883" y="17183"/>
                        <a:pt x="229189" y="22489"/>
                      </a:cubicBezTo>
                      <a:cubicBezTo>
                        <a:pt x="229189" y="22489"/>
                        <a:pt x="235759" y="29312"/>
                        <a:pt x="240308" y="39672"/>
                      </a:cubicBezTo>
                      <a:cubicBezTo>
                        <a:pt x="245109" y="50285"/>
                        <a:pt x="245867" y="58877"/>
                        <a:pt x="245867" y="59887"/>
                      </a:cubicBezTo>
                      <a:cubicBezTo>
                        <a:pt x="245867" y="61404"/>
                        <a:pt x="245109" y="64183"/>
                        <a:pt x="246372" y="65194"/>
                      </a:cubicBezTo>
                      <a:cubicBezTo>
                        <a:pt x="246372" y="65194"/>
                        <a:pt x="246372" y="80608"/>
                        <a:pt x="246372" y="99812"/>
                      </a:cubicBezTo>
                      <a:cubicBezTo>
                        <a:pt x="246372" y="119270"/>
                        <a:pt x="246372" y="135189"/>
                        <a:pt x="246372" y="135694"/>
                      </a:cubicBezTo>
                      <a:cubicBezTo>
                        <a:pt x="246372" y="135694"/>
                        <a:pt x="246372" y="135694"/>
                        <a:pt x="246372" y="135694"/>
                      </a:cubicBezTo>
                      <a:cubicBezTo>
                        <a:pt x="246120" y="138979"/>
                        <a:pt x="245614" y="143275"/>
                        <a:pt x="245109" y="146307"/>
                      </a:cubicBezTo>
                      <a:cubicBezTo>
                        <a:pt x="244351" y="149845"/>
                        <a:pt x="243593" y="153130"/>
                        <a:pt x="242329" y="156415"/>
                      </a:cubicBezTo>
                      <a:cubicBezTo>
                        <a:pt x="241066" y="159700"/>
                        <a:pt x="239802" y="162732"/>
                        <a:pt x="238034" y="165764"/>
                      </a:cubicBezTo>
                      <a:cubicBezTo>
                        <a:pt x="236265" y="168797"/>
                        <a:pt x="234496" y="171576"/>
                        <a:pt x="232475" y="174356"/>
                      </a:cubicBezTo>
                      <a:cubicBezTo>
                        <a:pt x="230453" y="177136"/>
                        <a:pt x="228179" y="179662"/>
                        <a:pt x="225652" y="181937"/>
                      </a:cubicBezTo>
                      <a:cubicBezTo>
                        <a:pt x="223125" y="184211"/>
                        <a:pt x="220598" y="186485"/>
                        <a:pt x="217818" y="188507"/>
                      </a:cubicBezTo>
                      <a:cubicBezTo>
                        <a:pt x="215039" y="190528"/>
                        <a:pt x="212006" y="192297"/>
                        <a:pt x="208974" y="193813"/>
                      </a:cubicBezTo>
                      <a:cubicBezTo>
                        <a:pt x="206195" y="195077"/>
                        <a:pt x="202404" y="196593"/>
                        <a:pt x="199372" y="197856"/>
                      </a:cubicBezTo>
                      <a:cubicBezTo>
                        <a:pt x="196087" y="198867"/>
                        <a:pt x="192549" y="199878"/>
                        <a:pt x="189012" y="200383"/>
                      </a:cubicBezTo>
                      <a:cubicBezTo>
                        <a:pt x="185474" y="200888"/>
                        <a:pt x="181937" y="201141"/>
                        <a:pt x="178146" y="201141"/>
                      </a:cubicBezTo>
                      <a:cubicBezTo>
                        <a:pt x="167533" y="201141"/>
                        <a:pt x="157173" y="200888"/>
                        <a:pt x="147318" y="200130"/>
                      </a:cubicBezTo>
                      <a:cubicBezTo>
                        <a:pt x="138726" y="199372"/>
                        <a:pt x="127355" y="198361"/>
                        <a:pt x="119017" y="197603"/>
                      </a:cubicBezTo>
                      <a:cubicBezTo>
                        <a:pt x="109920" y="196593"/>
                        <a:pt x="101329" y="195329"/>
                        <a:pt x="93242" y="193813"/>
                      </a:cubicBezTo>
                      <a:cubicBezTo>
                        <a:pt x="85156" y="192297"/>
                        <a:pt x="77576" y="190781"/>
                        <a:pt x="70248" y="189012"/>
                      </a:cubicBezTo>
                      <a:cubicBezTo>
                        <a:pt x="63172" y="187243"/>
                        <a:pt x="56350" y="185727"/>
                        <a:pt x="50285" y="183958"/>
                      </a:cubicBezTo>
                      <a:cubicBezTo>
                        <a:pt x="45231" y="182442"/>
                        <a:pt x="38409" y="180420"/>
                        <a:pt x="33355" y="178652"/>
                      </a:cubicBezTo>
                      <a:cubicBezTo>
                        <a:pt x="28301" y="176883"/>
                        <a:pt x="23753" y="175367"/>
                        <a:pt x="19710" y="173851"/>
                      </a:cubicBezTo>
                      <a:cubicBezTo>
                        <a:pt x="15667" y="172334"/>
                        <a:pt x="12382" y="171071"/>
                        <a:pt x="9602" y="169808"/>
                      </a:cubicBezTo>
                      <a:cubicBezTo>
                        <a:pt x="6822" y="168544"/>
                        <a:pt x="4548" y="167533"/>
                        <a:pt x="3032" y="166775"/>
                      </a:cubicBezTo>
                      <a:cubicBezTo>
                        <a:pt x="1516" y="166017"/>
                        <a:pt x="505" y="165512"/>
                        <a:pt x="0" y="165259"/>
                      </a:cubicBezTo>
                      <a:cubicBezTo>
                        <a:pt x="0" y="165259"/>
                        <a:pt x="0" y="165259"/>
                        <a:pt x="0" y="165259"/>
                      </a:cubicBezTo>
                      <a:cubicBezTo>
                        <a:pt x="0" y="164754"/>
                        <a:pt x="0" y="134936"/>
                        <a:pt x="0" y="99307"/>
                      </a:cubicBezTo>
                      <a:cubicBezTo>
                        <a:pt x="253" y="63931"/>
                        <a:pt x="253" y="35629"/>
                        <a:pt x="253" y="35629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3" name="任意多边形: 形状 3652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20028 h 201899"/>
                    <a:gd name="connsiteX24" fmla="*/ 0 w 246372"/>
                    <a:gd name="connsiteY24" fmla="*/ 120028 h 201899"/>
                    <a:gd name="connsiteX25" fmla="*/ 253 w 246372"/>
                    <a:gd name="connsiteY25" fmla="*/ 122049 h 201899"/>
                    <a:gd name="connsiteX26" fmla="*/ 178146 w 246372"/>
                    <a:gd name="connsiteY26" fmla="*/ 138727 h 201899"/>
                    <a:gd name="connsiteX27" fmla="*/ 178146 w 246372"/>
                    <a:gd name="connsiteY27" fmla="*/ 115479 h 201899"/>
                    <a:gd name="connsiteX28" fmla="*/ 80861 w 246372"/>
                    <a:gd name="connsiteY28" fmla="*/ 99307 h 201899"/>
                    <a:gd name="connsiteX29" fmla="*/ 0 w 246372"/>
                    <a:gd name="connsiteY29" fmla="*/ 112952 h 201899"/>
                    <a:gd name="connsiteX30" fmla="*/ 0 w 246372"/>
                    <a:gd name="connsiteY30" fmla="*/ 99812 h 201899"/>
                    <a:gd name="connsiteX31" fmla="*/ 0 w 246372"/>
                    <a:gd name="connsiteY31" fmla="*/ 35882 h 201899"/>
                    <a:gd name="connsiteX32" fmla="*/ 0 w 246372"/>
                    <a:gd name="connsiteY32" fmla="*/ 35882 h 201899"/>
                    <a:gd name="connsiteX33" fmla="*/ 3032 w 246372"/>
                    <a:gd name="connsiteY33" fmla="*/ 34366 h 201899"/>
                    <a:gd name="connsiteX34" fmla="*/ 5812 w 246372"/>
                    <a:gd name="connsiteY34" fmla="*/ 33102 h 201899"/>
                    <a:gd name="connsiteX35" fmla="*/ 9602 w 246372"/>
                    <a:gd name="connsiteY35" fmla="*/ 31334 h 201899"/>
                    <a:gd name="connsiteX36" fmla="*/ 14403 w 246372"/>
                    <a:gd name="connsiteY36" fmla="*/ 29312 h 201899"/>
                    <a:gd name="connsiteX37" fmla="*/ 19962 w 246372"/>
                    <a:gd name="connsiteY37" fmla="*/ 27038 h 201899"/>
                    <a:gd name="connsiteX38" fmla="*/ 26279 w 246372"/>
                    <a:gd name="connsiteY38" fmla="*/ 24764 h 201899"/>
                    <a:gd name="connsiteX39" fmla="*/ 33608 w 246372"/>
                    <a:gd name="connsiteY39" fmla="*/ 22237 h 201899"/>
                    <a:gd name="connsiteX40" fmla="*/ 41694 w 246372"/>
                    <a:gd name="connsiteY40" fmla="*/ 19710 h 201899"/>
                    <a:gd name="connsiteX41" fmla="*/ 50538 w 246372"/>
                    <a:gd name="connsiteY41" fmla="*/ 17183 h 201899"/>
                    <a:gd name="connsiteX42" fmla="*/ 60140 w 246372"/>
                    <a:gd name="connsiteY42" fmla="*/ 14656 h 201899"/>
                    <a:gd name="connsiteX43" fmla="*/ 70500 w 246372"/>
                    <a:gd name="connsiteY43" fmla="*/ 12129 h 201899"/>
                    <a:gd name="connsiteX44" fmla="*/ 81619 w 246372"/>
                    <a:gd name="connsiteY44" fmla="*/ 9602 h 201899"/>
                    <a:gd name="connsiteX45" fmla="*/ 93495 w 246372"/>
                    <a:gd name="connsiteY45" fmla="*/ 7328 h 201899"/>
                    <a:gd name="connsiteX46" fmla="*/ 105877 w 246372"/>
                    <a:gd name="connsiteY46" fmla="*/ 5306 h 201899"/>
                    <a:gd name="connsiteX47" fmla="*/ 119017 w 246372"/>
                    <a:gd name="connsiteY47" fmla="*/ 3538 h 201899"/>
                    <a:gd name="connsiteX48" fmla="*/ 132915 w 246372"/>
                    <a:gd name="connsiteY48" fmla="*/ 2022 h 201899"/>
                    <a:gd name="connsiteX49" fmla="*/ 147318 w 246372"/>
                    <a:gd name="connsiteY49" fmla="*/ 1011 h 201899"/>
                    <a:gd name="connsiteX50" fmla="*/ 162479 w 246372"/>
                    <a:gd name="connsiteY50" fmla="*/ 253 h 201899"/>
                    <a:gd name="connsiteX51" fmla="*/ 178146 w 246372"/>
                    <a:gd name="connsiteY51" fmla="*/ 0 h 201899"/>
                    <a:gd name="connsiteX52" fmla="*/ 183705 w 246372"/>
                    <a:gd name="connsiteY52" fmla="*/ 253 h 201899"/>
                    <a:gd name="connsiteX53" fmla="*/ 189012 w 246372"/>
                    <a:gd name="connsiteY53" fmla="*/ 1011 h 201899"/>
                    <a:gd name="connsiteX54" fmla="*/ 194318 w 246372"/>
                    <a:gd name="connsiteY54" fmla="*/ 2022 h 201899"/>
                    <a:gd name="connsiteX55" fmla="*/ 199372 w 246372"/>
                    <a:gd name="connsiteY55" fmla="*/ 3538 h 201899"/>
                    <a:gd name="connsiteX56" fmla="*/ 204173 w 246372"/>
                    <a:gd name="connsiteY56" fmla="*/ 5306 h 201899"/>
                    <a:gd name="connsiteX57" fmla="*/ 208974 w 246372"/>
                    <a:gd name="connsiteY57" fmla="*/ 7581 h 201899"/>
                    <a:gd name="connsiteX58" fmla="*/ 213523 w 246372"/>
                    <a:gd name="connsiteY58" fmla="*/ 10108 h 201899"/>
                    <a:gd name="connsiteX59" fmla="*/ 217818 w 246372"/>
                    <a:gd name="connsiteY59" fmla="*/ 12887 h 201899"/>
                    <a:gd name="connsiteX60" fmla="*/ 221861 w 246372"/>
                    <a:gd name="connsiteY60" fmla="*/ 15919 h 201899"/>
                    <a:gd name="connsiteX61" fmla="*/ 225652 w 246372"/>
                    <a:gd name="connsiteY61" fmla="*/ 19204 h 201899"/>
                    <a:gd name="connsiteX62" fmla="*/ 229189 w 246372"/>
                    <a:gd name="connsiteY62" fmla="*/ 22995 h 201899"/>
                    <a:gd name="connsiteX63" fmla="*/ 232475 w 246372"/>
                    <a:gd name="connsiteY63" fmla="*/ 27038 h 201899"/>
                    <a:gd name="connsiteX64" fmla="*/ 235507 w 246372"/>
                    <a:gd name="connsiteY64" fmla="*/ 31334 h 201899"/>
                    <a:gd name="connsiteX65" fmla="*/ 238034 w 246372"/>
                    <a:gd name="connsiteY65" fmla="*/ 35629 h 201899"/>
                    <a:gd name="connsiteX66" fmla="*/ 240308 w 246372"/>
                    <a:gd name="connsiteY66" fmla="*/ 40178 h 201899"/>
                    <a:gd name="connsiteX67" fmla="*/ 242329 w 246372"/>
                    <a:gd name="connsiteY67" fmla="*/ 44979 h 201899"/>
                    <a:gd name="connsiteX68" fmla="*/ 243846 w 246372"/>
                    <a:gd name="connsiteY68" fmla="*/ 50033 h 201899"/>
                    <a:gd name="connsiteX69" fmla="*/ 245109 w 246372"/>
                    <a:gd name="connsiteY69" fmla="*/ 55086 h 201899"/>
                    <a:gd name="connsiteX70" fmla="*/ 245867 w 246372"/>
                    <a:gd name="connsiteY70" fmla="*/ 60393 h 201899"/>
                    <a:gd name="connsiteX71" fmla="*/ 246372 w 246372"/>
                    <a:gd name="connsiteY71" fmla="*/ 65699 h 201899"/>
                    <a:gd name="connsiteX72" fmla="*/ 246372 w 246372"/>
                    <a:gd name="connsiteY72" fmla="*/ 100318 h 201899"/>
                    <a:gd name="connsiteX73" fmla="*/ 246372 w 246372"/>
                    <a:gd name="connsiteY73" fmla="*/ 136200 h 201899"/>
                    <a:gd name="connsiteX74" fmla="*/ 246372 w 246372"/>
                    <a:gd name="connsiteY74" fmla="*/ 136200 h 201899"/>
                    <a:gd name="connsiteX75" fmla="*/ 245109 w 246372"/>
                    <a:gd name="connsiteY75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512"/>
                        <a:pt x="0" y="146307"/>
                        <a:pt x="0" y="120028"/>
                      </a:cubicBezTo>
                      <a:lnTo>
                        <a:pt x="0" y="120028"/>
                      </a:lnTo>
                      <a:cubicBezTo>
                        <a:pt x="0" y="120533"/>
                        <a:pt x="0" y="121544"/>
                        <a:pt x="253" y="122049"/>
                      </a:cubicBezTo>
                      <a:cubicBezTo>
                        <a:pt x="16677" y="152877"/>
                        <a:pt x="162732" y="153635"/>
                        <a:pt x="178146" y="138727"/>
                      </a:cubicBezTo>
                      <a:cubicBezTo>
                        <a:pt x="181431" y="135694"/>
                        <a:pt x="180168" y="117501"/>
                        <a:pt x="178146" y="115479"/>
                      </a:cubicBezTo>
                      <a:cubicBezTo>
                        <a:pt x="170818" y="108151"/>
                        <a:pt x="132409" y="100065"/>
                        <a:pt x="80861" y="99307"/>
                      </a:cubicBezTo>
                      <a:cubicBezTo>
                        <a:pt x="33860" y="98549"/>
                        <a:pt x="30828" y="100065"/>
                        <a:pt x="0" y="112952"/>
                      </a:cubicBezTo>
                      <a:cubicBezTo>
                        <a:pt x="0" y="108657"/>
                        <a:pt x="0" y="104361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4" name="任意多边形: 形状 3653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24576 h 201646"/>
                    <a:gd name="connsiteX24" fmla="*/ 0 w 246372"/>
                    <a:gd name="connsiteY24" fmla="*/ 124576 h 201646"/>
                    <a:gd name="connsiteX25" fmla="*/ 178146 w 246372"/>
                    <a:gd name="connsiteY25" fmla="*/ 141506 h 201646"/>
                    <a:gd name="connsiteX26" fmla="*/ 178399 w 246372"/>
                    <a:gd name="connsiteY26" fmla="*/ 113458 h 201646"/>
                    <a:gd name="connsiteX27" fmla="*/ 94759 w 246372"/>
                    <a:gd name="connsiteY27" fmla="*/ 98296 h 201646"/>
                    <a:gd name="connsiteX28" fmla="*/ 0 w 246372"/>
                    <a:gd name="connsiteY28" fmla="*/ 110678 h 201646"/>
                    <a:gd name="connsiteX29" fmla="*/ 0 w 246372"/>
                    <a:gd name="connsiteY29" fmla="*/ 99812 h 201646"/>
                    <a:gd name="connsiteX30" fmla="*/ 0 w 246372"/>
                    <a:gd name="connsiteY30" fmla="*/ 35882 h 201646"/>
                    <a:gd name="connsiteX31" fmla="*/ 0 w 246372"/>
                    <a:gd name="connsiteY31" fmla="*/ 35882 h 201646"/>
                    <a:gd name="connsiteX32" fmla="*/ 3032 w 246372"/>
                    <a:gd name="connsiteY32" fmla="*/ 34366 h 201646"/>
                    <a:gd name="connsiteX33" fmla="*/ 5812 w 246372"/>
                    <a:gd name="connsiteY33" fmla="*/ 33102 h 201646"/>
                    <a:gd name="connsiteX34" fmla="*/ 9602 w 246372"/>
                    <a:gd name="connsiteY34" fmla="*/ 31334 h 201646"/>
                    <a:gd name="connsiteX35" fmla="*/ 14403 w 246372"/>
                    <a:gd name="connsiteY35" fmla="*/ 29312 h 201646"/>
                    <a:gd name="connsiteX36" fmla="*/ 19962 w 246372"/>
                    <a:gd name="connsiteY36" fmla="*/ 27038 h 201646"/>
                    <a:gd name="connsiteX37" fmla="*/ 26279 w 246372"/>
                    <a:gd name="connsiteY37" fmla="*/ 24764 h 201646"/>
                    <a:gd name="connsiteX38" fmla="*/ 33608 w 246372"/>
                    <a:gd name="connsiteY38" fmla="*/ 22237 h 201646"/>
                    <a:gd name="connsiteX39" fmla="*/ 41694 w 246372"/>
                    <a:gd name="connsiteY39" fmla="*/ 19710 h 201646"/>
                    <a:gd name="connsiteX40" fmla="*/ 50538 w 246372"/>
                    <a:gd name="connsiteY40" fmla="*/ 17183 h 201646"/>
                    <a:gd name="connsiteX41" fmla="*/ 60140 w 246372"/>
                    <a:gd name="connsiteY41" fmla="*/ 14656 h 201646"/>
                    <a:gd name="connsiteX42" fmla="*/ 70500 w 246372"/>
                    <a:gd name="connsiteY42" fmla="*/ 12129 h 201646"/>
                    <a:gd name="connsiteX43" fmla="*/ 81619 w 246372"/>
                    <a:gd name="connsiteY43" fmla="*/ 9602 h 201646"/>
                    <a:gd name="connsiteX44" fmla="*/ 93495 w 246372"/>
                    <a:gd name="connsiteY44" fmla="*/ 7328 h 201646"/>
                    <a:gd name="connsiteX45" fmla="*/ 105877 w 246372"/>
                    <a:gd name="connsiteY45" fmla="*/ 5306 h 201646"/>
                    <a:gd name="connsiteX46" fmla="*/ 119017 w 246372"/>
                    <a:gd name="connsiteY46" fmla="*/ 3538 h 201646"/>
                    <a:gd name="connsiteX47" fmla="*/ 132915 w 246372"/>
                    <a:gd name="connsiteY47" fmla="*/ 2022 h 201646"/>
                    <a:gd name="connsiteX48" fmla="*/ 147318 w 246372"/>
                    <a:gd name="connsiteY48" fmla="*/ 1011 h 201646"/>
                    <a:gd name="connsiteX49" fmla="*/ 162479 w 246372"/>
                    <a:gd name="connsiteY49" fmla="*/ 253 h 201646"/>
                    <a:gd name="connsiteX50" fmla="*/ 178146 w 246372"/>
                    <a:gd name="connsiteY50" fmla="*/ 0 h 201646"/>
                    <a:gd name="connsiteX51" fmla="*/ 183705 w 246372"/>
                    <a:gd name="connsiteY51" fmla="*/ 253 h 201646"/>
                    <a:gd name="connsiteX52" fmla="*/ 189012 w 246372"/>
                    <a:gd name="connsiteY52" fmla="*/ 1011 h 201646"/>
                    <a:gd name="connsiteX53" fmla="*/ 194318 w 246372"/>
                    <a:gd name="connsiteY53" fmla="*/ 2022 h 201646"/>
                    <a:gd name="connsiteX54" fmla="*/ 199372 w 246372"/>
                    <a:gd name="connsiteY54" fmla="*/ 3538 h 201646"/>
                    <a:gd name="connsiteX55" fmla="*/ 204173 w 246372"/>
                    <a:gd name="connsiteY55" fmla="*/ 5306 h 201646"/>
                    <a:gd name="connsiteX56" fmla="*/ 208974 w 246372"/>
                    <a:gd name="connsiteY56" fmla="*/ 7581 h 201646"/>
                    <a:gd name="connsiteX57" fmla="*/ 213523 w 246372"/>
                    <a:gd name="connsiteY57" fmla="*/ 10108 h 201646"/>
                    <a:gd name="connsiteX58" fmla="*/ 217818 w 246372"/>
                    <a:gd name="connsiteY58" fmla="*/ 12887 h 201646"/>
                    <a:gd name="connsiteX59" fmla="*/ 221861 w 246372"/>
                    <a:gd name="connsiteY59" fmla="*/ 15919 h 201646"/>
                    <a:gd name="connsiteX60" fmla="*/ 225652 w 246372"/>
                    <a:gd name="connsiteY60" fmla="*/ 19204 h 201646"/>
                    <a:gd name="connsiteX61" fmla="*/ 229189 w 246372"/>
                    <a:gd name="connsiteY61" fmla="*/ 22995 h 201646"/>
                    <a:gd name="connsiteX62" fmla="*/ 232475 w 246372"/>
                    <a:gd name="connsiteY62" fmla="*/ 27038 h 201646"/>
                    <a:gd name="connsiteX63" fmla="*/ 235507 w 246372"/>
                    <a:gd name="connsiteY63" fmla="*/ 31334 h 201646"/>
                    <a:gd name="connsiteX64" fmla="*/ 238034 w 246372"/>
                    <a:gd name="connsiteY64" fmla="*/ 35629 h 201646"/>
                    <a:gd name="connsiteX65" fmla="*/ 240308 w 246372"/>
                    <a:gd name="connsiteY65" fmla="*/ 40178 h 201646"/>
                    <a:gd name="connsiteX66" fmla="*/ 242329 w 246372"/>
                    <a:gd name="connsiteY66" fmla="*/ 44979 h 201646"/>
                    <a:gd name="connsiteX67" fmla="*/ 243846 w 246372"/>
                    <a:gd name="connsiteY67" fmla="*/ 50033 h 201646"/>
                    <a:gd name="connsiteX68" fmla="*/ 245109 w 246372"/>
                    <a:gd name="connsiteY68" fmla="*/ 55086 h 201646"/>
                    <a:gd name="connsiteX69" fmla="*/ 245867 w 246372"/>
                    <a:gd name="connsiteY69" fmla="*/ 60393 h 201646"/>
                    <a:gd name="connsiteX70" fmla="*/ 246372 w 246372"/>
                    <a:gd name="connsiteY70" fmla="*/ 65699 h 201646"/>
                    <a:gd name="connsiteX71" fmla="*/ 246372 w 246372"/>
                    <a:gd name="connsiteY71" fmla="*/ 100318 h 201646"/>
                    <a:gd name="connsiteX72" fmla="*/ 246372 w 246372"/>
                    <a:gd name="connsiteY72" fmla="*/ 136200 h 201646"/>
                    <a:gd name="connsiteX73" fmla="*/ 246372 w 246372"/>
                    <a:gd name="connsiteY73" fmla="*/ 136200 h 201646"/>
                    <a:gd name="connsiteX74" fmla="*/ 245109 w 246372"/>
                    <a:gd name="connsiteY74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259"/>
                        <a:pt x="0" y="148329"/>
                        <a:pt x="0" y="124576"/>
                      </a:cubicBezTo>
                      <a:lnTo>
                        <a:pt x="0" y="124576"/>
                      </a:lnTo>
                      <a:cubicBezTo>
                        <a:pt x="30070" y="158436"/>
                        <a:pt x="166522" y="152372"/>
                        <a:pt x="178146" y="141506"/>
                      </a:cubicBezTo>
                      <a:cubicBezTo>
                        <a:pt x="182189" y="137716"/>
                        <a:pt x="182189" y="115479"/>
                        <a:pt x="178399" y="113458"/>
                      </a:cubicBezTo>
                      <a:cubicBezTo>
                        <a:pt x="170818" y="109667"/>
                        <a:pt x="153383" y="100571"/>
                        <a:pt x="94759" y="98296"/>
                      </a:cubicBezTo>
                      <a:cubicBezTo>
                        <a:pt x="23247" y="95517"/>
                        <a:pt x="6317" y="106635"/>
                        <a:pt x="0" y="110678"/>
                      </a:cubicBezTo>
                      <a:cubicBezTo>
                        <a:pt x="0" y="107140"/>
                        <a:pt x="0" y="103603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5" name="任意多边形: 形状 3654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27356 h 201899"/>
                    <a:gd name="connsiteX24" fmla="*/ 0 w 246372"/>
                    <a:gd name="connsiteY24" fmla="*/ 127356 h 201899"/>
                    <a:gd name="connsiteX25" fmla="*/ 178146 w 246372"/>
                    <a:gd name="connsiteY25" fmla="*/ 144286 h 201899"/>
                    <a:gd name="connsiteX26" fmla="*/ 178146 w 246372"/>
                    <a:gd name="connsiteY26" fmla="*/ 110425 h 201899"/>
                    <a:gd name="connsiteX27" fmla="*/ 0 w 246372"/>
                    <a:gd name="connsiteY27" fmla="*/ 108404 h 201899"/>
                    <a:gd name="connsiteX28" fmla="*/ 0 w 246372"/>
                    <a:gd name="connsiteY28" fmla="*/ 99812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2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6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6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19 h 201899"/>
                    <a:gd name="connsiteX59" fmla="*/ 225652 w 246372"/>
                    <a:gd name="connsiteY59" fmla="*/ 19204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29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512"/>
                        <a:pt x="0" y="149845"/>
                        <a:pt x="0" y="127356"/>
                      </a:cubicBezTo>
                      <a:lnTo>
                        <a:pt x="0" y="127356"/>
                      </a:lnTo>
                      <a:cubicBezTo>
                        <a:pt x="23247" y="157931"/>
                        <a:pt x="167533" y="154141"/>
                        <a:pt x="178146" y="144286"/>
                      </a:cubicBezTo>
                      <a:cubicBezTo>
                        <a:pt x="182694" y="139990"/>
                        <a:pt x="184464" y="116995"/>
                        <a:pt x="178146" y="110425"/>
                      </a:cubicBezTo>
                      <a:cubicBezTo>
                        <a:pt x="169302" y="101581"/>
                        <a:pt x="25774" y="86167"/>
                        <a:pt x="0" y="108404"/>
                      </a:cubicBezTo>
                      <a:cubicBezTo>
                        <a:pt x="0" y="105624"/>
                        <a:pt x="0" y="102845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6" name="任意多边形: 形状 3655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29883 h 201646"/>
                    <a:gd name="connsiteX24" fmla="*/ 0 w 246372"/>
                    <a:gd name="connsiteY24" fmla="*/ 129883 h 201646"/>
                    <a:gd name="connsiteX25" fmla="*/ 178146 w 246372"/>
                    <a:gd name="connsiteY25" fmla="*/ 146813 h 201646"/>
                    <a:gd name="connsiteX26" fmla="*/ 178146 w 246372"/>
                    <a:gd name="connsiteY26" fmla="*/ 107646 h 201646"/>
                    <a:gd name="connsiteX27" fmla="*/ 0 w 246372"/>
                    <a:gd name="connsiteY27" fmla="*/ 105877 h 201646"/>
                    <a:gd name="connsiteX28" fmla="*/ 0 w 246372"/>
                    <a:gd name="connsiteY28" fmla="*/ 99812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2 h 201646"/>
                    <a:gd name="connsiteX33" fmla="*/ 9602 w 246372"/>
                    <a:gd name="connsiteY33" fmla="*/ 31334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6 h 201646"/>
                    <a:gd name="connsiteX45" fmla="*/ 119017 w 246372"/>
                    <a:gd name="connsiteY45" fmla="*/ 3538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8 h 201646"/>
                    <a:gd name="connsiteX54" fmla="*/ 204173 w 246372"/>
                    <a:gd name="connsiteY54" fmla="*/ 5306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19 h 201646"/>
                    <a:gd name="connsiteX59" fmla="*/ 225652 w 246372"/>
                    <a:gd name="connsiteY59" fmla="*/ 19204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4 h 201646"/>
                    <a:gd name="connsiteX63" fmla="*/ 238034 w 246372"/>
                    <a:gd name="connsiteY63" fmla="*/ 35629 h 201646"/>
                    <a:gd name="connsiteX64" fmla="*/ 240308 w 246372"/>
                    <a:gd name="connsiteY64" fmla="*/ 40178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259"/>
                        <a:pt x="0" y="150856"/>
                        <a:pt x="0" y="129883"/>
                      </a:cubicBezTo>
                      <a:lnTo>
                        <a:pt x="0" y="129883"/>
                      </a:lnTo>
                      <a:cubicBezTo>
                        <a:pt x="21479" y="157678"/>
                        <a:pt x="167786" y="155910"/>
                        <a:pt x="178146" y="146813"/>
                      </a:cubicBezTo>
                      <a:cubicBezTo>
                        <a:pt x="182947" y="142770"/>
                        <a:pt x="185980" y="115732"/>
                        <a:pt x="178146" y="107646"/>
                      </a:cubicBezTo>
                      <a:cubicBezTo>
                        <a:pt x="168797" y="98044"/>
                        <a:pt x="17688" y="86420"/>
                        <a:pt x="0" y="105877"/>
                      </a:cubicBezTo>
                      <a:cubicBezTo>
                        <a:pt x="0" y="103855"/>
                        <a:pt x="0" y="101834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7" name="任意多边形: 形状 3656"/>
                <p:cNvSpPr/>
                <p:nvPr/>
              </p:nvSpPr>
              <p:spPr>
                <a:xfrm>
                  <a:off x="13300362" y="5780488"/>
                  <a:ext cx="246625" cy="201899"/>
                </a:xfrm>
                <a:custGeom>
                  <a:avLst/>
                  <a:gdLst>
                    <a:gd name="connsiteX0" fmla="*/ 245109 w 246625"/>
                    <a:gd name="connsiteY0" fmla="*/ 147065 h 201899"/>
                    <a:gd name="connsiteX1" fmla="*/ 242329 w 246625"/>
                    <a:gd name="connsiteY1" fmla="*/ 157173 h 201899"/>
                    <a:gd name="connsiteX2" fmla="*/ 238034 w 246625"/>
                    <a:gd name="connsiteY2" fmla="*/ 166523 h 201899"/>
                    <a:gd name="connsiteX3" fmla="*/ 232475 w 246625"/>
                    <a:gd name="connsiteY3" fmla="*/ 175114 h 201899"/>
                    <a:gd name="connsiteX4" fmla="*/ 225652 w 246625"/>
                    <a:gd name="connsiteY4" fmla="*/ 182695 h 201899"/>
                    <a:gd name="connsiteX5" fmla="*/ 217818 w 246625"/>
                    <a:gd name="connsiteY5" fmla="*/ 189265 h 201899"/>
                    <a:gd name="connsiteX6" fmla="*/ 208974 w 246625"/>
                    <a:gd name="connsiteY6" fmla="*/ 194571 h 201899"/>
                    <a:gd name="connsiteX7" fmla="*/ 208974 w 246625"/>
                    <a:gd name="connsiteY7" fmla="*/ 194571 h 201899"/>
                    <a:gd name="connsiteX8" fmla="*/ 199372 w 246625"/>
                    <a:gd name="connsiteY8" fmla="*/ 198614 h 201899"/>
                    <a:gd name="connsiteX9" fmla="*/ 189012 w 246625"/>
                    <a:gd name="connsiteY9" fmla="*/ 201141 h 201899"/>
                    <a:gd name="connsiteX10" fmla="*/ 178146 w 246625"/>
                    <a:gd name="connsiteY10" fmla="*/ 201899 h 201899"/>
                    <a:gd name="connsiteX11" fmla="*/ 147318 w 246625"/>
                    <a:gd name="connsiteY11" fmla="*/ 200888 h 201899"/>
                    <a:gd name="connsiteX12" fmla="*/ 147318 w 246625"/>
                    <a:gd name="connsiteY12" fmla="*/ 200888 h 201899"/>
                    <a:gd name="connsiteX13" fmla="*/ 119017 w 246625"/>
                    <a:gd name="connsiteY13" fmla="*/ 198361 h 201899"/>
                    <a:gd name="connsiteX14" fmla="*/ 93242 w 246625"/>
                    <a:gd name="connsiteY14" fmla="*/ 194571 h 201899"/>
                    <a:gd name="connsiteX15" fmla="*/ 70248 w 246625"/>
                    <a:gd name="connsiteY15" fmla="*/ 189770 h 201899"/>
                    <a:gd name="connsiteX16" fmla="*/ 50285 w 246625"/>
                    <a:gd name="connsiteY16" fmla="*/ 184716 h 201899"/>
                    <a:gd name="connsiteX17" fmla="*/ 50285 w 246625"/>
                    <a:gd name="connsiteY17" fmla="*/ 184716 h 201899"/>
                    <a:gd name="connsiteX18" fmla="*/ 33355 w 246625"/>
                    <a:gd name="connsiteY18" fmla="*/ 179410 h 201899"/>
                    <a:gd name="connsiteX19" fmla="*/ 19710 w 246625"/>
                    <a:gd name="connsiteY19" fmla="*/ 174609 h 201899"/>
                    <a:gd name="connsiteX20" fmla="*/ 9602 w 246625"/>
                    <a:gd name="connsiteY20" fmla="*/ 170566 h 201899"/>
                    <a:gd name="connsiteX21" fmla="*/ 3032 w 246625"/>
                    <a:gd name="connsiteY21" fmla="*/ 167533 h 201899"/>
                    <a:gd name="connsiteX22" fmla="*/ 0 w 246625"/>
                    <a:gd name="connsiteY22" fmla="*/ 166017 h 201899"/>
                    <a:gd name="connsiteX23" fmla="*/ 0 w 246625"/>
                    <a:gd name="connsiteY23" fmla="*/ 132662 h 201899"/>
                    <a:gd name="connsiteX24" fmla="*/ 0 w 246625"/>
                    <a:gd name="connsiteY24" fmla="*/ 132662 h 201899"/>
                    <a:gd name="connsiteX25" fmla="*/ 178146 w 246625"/>
                    <a:gd name="connsiteY25" fmla="*/ 149340 h 201899"/>
                    <a:gd name="connsiteX26" fmla="*/ 178904 w 246625"/>
                    <a:gd name="connsiteY26" fmla="*/ 106382 h 201899"/>
                    <a:gd name="connsiteX27" fmla="*/ 253 w 246625"/>
                    <a:gd name="connsiteY27" fmla="*/ 103855 h 201899"/>
                    <a:gd name="connsiteX28" fmla="*/ 253 w 246625"/>
                    <a:gd name="connsiteY28" fmla="*/ 99812 h 201899"/>
                    <a:gd name="connsiteX29" fmla="*/ 253 w 246625"/>
                    <a:gd name="connsiteY29" fmla="*/ 35882 h 201899"/>
                    <a:gd name="connsiteX30" fmla="*/ 253 w 246625"/>
                    <a:gd name="connsiteY30" fmla="*/ 35882 h 201899"/>
                    <a:gd name="connsiteX31" fmla="*/ 3285 w 246625"/>
                    <a:gd name="connsiteY31" fmla="*/ 34366 h 201899"/>
                    <a:gd name="connsiteX32" fmla="*/ 6064 w 246625"/>
                    <a:gd name="connsiteY32" fmla="*/ 33102 h 201899"/>
                    <a:gd name="connsiteX33" fmla="*/ 9855 w 246625"/>
                    <a:gd name="connsiteY33" fmla="*/ 31334 h 201899"/>
                    <a:gd name="connsiteX34" fmla="*/ 14656 w 246625"/>
                    <a:gd name="connsiteY34" fmla="*/ 29312 h 201899"/>
                    <a:gd name="connsiteX35" fmla="*/ 20215 w 246625"/>
                    <a:gd name="connsiteY35" fmla="*/ 27038 h 201899"/>
                    <a:gd name="connsiteX36" fmla="*/ 26532 w 246625"/>
                    <a:gd name="connsiteY36" fmla="*/ 24764 h 201899"/>
                    <a:gd name="connsiteX37" fmla="*/ 33860 w 246625"/>
                    <a:gd name="connsiteY37" fmla="*/ 22237 h 201899"/>
                    <a:gd name="connsiteX38" fmla="*/ 41946 w 246625"/>
                    <a:gd name="connsiteY38" fmla="*/ 19710 h 201899"/>
                    <a:gd name="connsiteX39" fmla="*/ 50791 w 246625"/>
                    <a:gd name="connsiteY39" fmla="*/ 17183 h 201899"/>
                    <a:gd name="connsiteX40" fmla="*/ 60393 w 246625"/>
                    <a:gd name="connsiteY40" fmla="*/ 14656 h 201899"/>
                    <a:gd name="connsiteX41" fmla="*/ 70753 w 246625"/>
                    <a:gd name="connsiteY41" fmla="*/ 12129 h 201899"/>
                    <a:gd name="connsiteX42" fmla="*/ 81871 w 246625"/>
                    <a:gd name="connsiteY42" fmla="*/ 9602 h 201899"/>
                    <a:gd name="connsiteX43" fmla="*/ 93748 w 246625"/>
                    <a:gd name="connsiteY43" fmla="*/ 7328 h 201899"/>
                    <a:gd name="connsiteX44" fmla="*/ 106130 w 246625"/>
                    <a:gd name="connsiteY44" fmla="*/ 5306 h 201899"/>
                    <a:gd name="connsiteX45" fmla="*/ 119269 w 246625"/>
                    <a:gd name="connsiteY45" fmla="*/ 3538 h 201899"/>
                    <a:gd name="connsiteX46" fmla="*/ 133167 w 246625"/>
                    <a:gd name="connsiteY46" fmla="*/ 2022 h 201899"/>
                    <a:gd name="connsiteX47" fmla="*/ 147571 w 246625"/>
                    <a:gd name="connsiteY47" fmla="*/ 1011 h 201899"/>
                    <a:gd name="connsiteX48" fmla="*/ 162732 w 246625"/>
                    <a:gd name="connsiteY48" fmla="*/ 253 h 201899"/>
                    <a:gd name="connsiteX49" fmla="*/ 178399 w 246625"/>
                    <a:gd name="connsiteY49" fmla="*/ 0 h 201899"/>
                    <a:gd name="connsiteX50" fmla="*/ 183958 w 246625"/>
                    <a:gd name="connsiteY50" fmla="*/ 253 h 201899"/>
                    <a:gd name="connsiteX51" fmla="*/ 189264 w 246625"/>
                    <a:gd name="connsiteY51" fmla="*/ 1011 h 201899"/>
                    <a:gd name="connsiteX52" fmla="*/ 194571 w 246625"/>
                    <a:gd name="connsiteY52" fmla="*/ 2022 h 201899"/>
                    <a:gd name="connsiteX53" fmla="*/ 199625 w 246625"/>
                    <a:gd name="connsiteY53" fmla="*/ 3538 h 201899"/>
                    <a:gd name="connsiteX54" fmla="*/ 204426 w 246625"/>
                    <a:gd name="connsiteY54" fmla="*/ 5306 h 201899"/>
                    <a:gd name="connsiteX55" fmla="*/ 209227 w 246625"/>
                    <a:gd name="connsiteY55" fmla="*/ 7581 h 201899"/>
                    <a:gd name="connsiteX56" fmla="*/ 213775 w 246625"/>
                    <a:gd name="connsiteY56" fmla="*/ 10108 h 201899"/>
                    <a:gd name="connsiteX57" fmla="*/ 218071 w 246625"/>
                    <a:gd name="connsiteY57" fmla="*/ 12887 h 201899"/>
                    <a:gd name="connsiteX58" fmla="*/ 222114 w 246625"/>
                    <a:gd name="connsiteY58" fmla="*/ 15919 h 201899"/>
                    <a:gd name="connsiteX59" fmla="*/ 225904 w 246625"/>
                    <a:gd name="connsiteY59" fmla="*/ 19204 h 201899"/>
                    <a:gd name="connsiteX60" fmla="*/ 229442 w 246625"/>
                    <a:gd name="connsiteY60" fmla="*/ 22995 h 201899"/>
                    <a:gd name="connsiteX61" fmla="*/ 232727 w 246625"/>
                    <a:gd name="connsiteY61" fmla="*/ 27038 h 201899"/>
                    <a:gd name="connsiteX62" fmla="*/ 235759 w 246625"/>
                    <a:gd name="connsiteY62" fmla="*/ 31334 h 201899"/>
                    <a:gd name="connsiteX63" fmla="*/ 238286 w 246625"/>
                    <a:gd name="connsiteY63" fmla="*/ 35629 h 201899"/>
                    <a:gd name="connsiteX64" fmla="*/ 240561 w 246625"/>
                    <a:gd name="connsiteY64" fmla="*/ 40178 h 201899"/>
                    <a:gd name="connsiteX65" fmla="*/ 242582 w 246625"/>
                    <a:gd name="connsiteY65" fmla="*/ 44979 h 201899"/>
                    <a:gd name="connsiteX66" fmla="*/ 244098 w 246625"/>
                    <a:gd name="connsiteY66" fmla="*/ 50033 h 201899"/>
                    <a:gd name="connsiteX67" fmla="*/ 245362 w 246625"/>
                    <a:gd name="connsiteY67" fmla="*/ 55086 h 201899"/>
                    <a:gd name="connsiteX68" fmla="*/ 246120 w 246625"/>
                    <a:gd name="connsiteY68" fmla="*/ 60393 h 201899"/>
                    <a:gd name="connsiteX69" fmla="*/ 246625 w 246625"/>
                    <a:gd name="connsiteY69" fmla="*/ 65699 h 201899"/>
                    <a:gd name="connsiteX70" fmla="*/ 246625 w 246625"/>
                    <a:gd name="connsiteY70" fmla="*/ 100318 h 201899"/>
                    <a:gd name="connsiteX71" fmla="*/ 246625 w 246625"/>
                    <a:gd name="connsiteY71" fmla="*/ 136200 h 201899"/>
                    <a:gd name="connsiteX72" fmla="*/ 246625 w 246625"/>
                    <a:gd name="connsiteY72" fmla="*/ 136200 h 201899"/>
                    <a:gd name="connsiteX73" fmla="*/ 245109 w 246625"/>
                    <a:gd name="connsiteY73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512"/>
                        <a:pt x="0" y="152119"/>
                        <a:pt x="0" y="132662"/>
                      </a:cubicBezTo>
                      <a:lnTo>
                        <a:pt x="0" y="132662"/>
                      </a:lnTo>
                      <a:cubicBezTo>
                        <a:pt x="17688" y="155404"/>
                        <a:pt x="163490" y="159953"/>
                        <a:pt x="178146" y="149340"/>
                      </a:cubicBezTo>
                      <a:cubicBezTo>
                        <a:pt x="186232" y="143528"/>
                        <a:pt x="185474" y="112447"/>
                        <a:pt x="178904" y="106382"/>
                      </a:cubicBezTo>
                      <a:cubicBezTo>
                        <a:pt x="169555" y="97791"/>
                        <a:pt x="20468" y="86420"/>
                        <a:pt x="253" y="103855"/>
                      </a:cubicBezTo>
                      <a:cubicBezTo>
                        <a:pt x="253" y="102592"/>
                        <a:pt x="253" y="101076"/>
                        <a:pt x="253" y="99812"/>
                      </a:cubicBezTo>
                      <a:cubicBezTo>
                        <a:pt x="253" y="64436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2"/>
                      </a:lnTo>
                      <a:lnTo>
                        <a:pt x="9855" y="31334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6"/>
                      </a:lnTo>
                      <a:lnTo>
                        <a:pt x="119269" y="3538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8"/>
                      </a:lnTo>
                      <a:lnTo>
                        <a:pt x="204426" y="5306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19"/>
                      </a:lnTo>
                      <a:lnTo>
                        <a:pt x="225904" y="19204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4"/>
                      </a:lnTo>
                      <a:lnTo>
                        <a:pt x="238286" y="35629"/>
                      </a:lnTo>
                      <a:lnTo>
                        <a:pt x="240561" y="40178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3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8" name="任意多边形: 形状 3657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35189 h 201899"/>
                    <a:gd name="connsiteX24" fmla="*/ 0 w 246372"/>
                    <a:gd name="connsiteY24" fmla="*/ 135189 h 201899"/>
                    <a:gd name="connsiteX25" fmla="*/ 178146 w 246372"/>
                    <a:gd name="connsiteY25" fmla="*/ 151867 h 201899"/>
                    <a:gd name="connsiteX26" fmla="*/ 159700 w 246372"/>
                    <a:gd name="connsiteY26" fmla="*/ 98802 h 201899"/>
                    <a:gd name="connsiteX27" fmla="*/ 0 w 246372"/>
                    <a:gd name="connsiteY27" fmla="*/ 102087 h 201899"/>
                    <a:gd name="connsiteX28" fmla="*/ 0 w 246372"/>
                    <a:gd name="connsiteY28" fmla="*/ 99812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2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6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6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19 h 201899"/>
                    <a:gd name="connsiteX59" fmla="*/ 225652 w 246372"/>
                    <a:gd name="connsiteY59" fmla="*/ 19204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29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512"/>
                        <a:pt x="0" y="153383"/>
                        <a:pt x="0" y="135189"/>
                      </a:cubicBezTo>
                      <a:lnTo>
                        <a:pt x="0" y="135189"/>
                      </a:lnTo>
                      <a:cubicBezTo>
                        <a:pt x="19457" y="157931"/>
                        <a:pt x="163238" y="162227"/>
                        <a:pt x="178146" y="151867"/>
                      </a:cubicBezTo>
                      <a:cubicBezTo>
                        <a:pt x="178652" y="151361"/>
                        <a:pt x="208722" y="108404"/>
                        <a:pt x="159700" y="98802"/>
                      </a:cubicBezTo>
                      <a:cubicBezTo>
                        <a:pt x="112447" y="89705"/>
                        <a:pt x="10865" y="91726"/>
                        <a:pt x="0" y="102087"/>
                      </a:cubicBezTo>
                      <a:cubicBezTo>
                        <a:pt x="0" y="101329"/>
                        <a:pt x="0" y="100571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9" name="任意多边形: 形状 3658"/>
                <p:cNvSpPr/>
                <p:nvPr/>
              </p:nvSpPr>
              <p:spPr>
                <a:xfrm>
                  <a:off x="13300362" y="578099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9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6 h 201393"/>
                    <a:gd name="connsiteX7" fmla="*/ 208974 w 246372"/>
                    <a:gd name="connsiteY7" fmla="*/ 194066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6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3 h 201393"/>
                    <a:gd name="connsiteX12" fmla="*/ 147318 w 246372"/>
                    <a:gd name="connsiteY12" fmla="*/ 200383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6 h 201393"/>
                    <a:gd name="connsiteX15" fmla="*/ 70248 w 246372"/>
                    <a:gd name="connsiteY15" fmla="*/ 189265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37463 h 201393"/>
                    <a:gd name="connsiteX24" fmla="*/ 0 w 246372"/>
                    <a:gd name="connsiteY24" fmla="*/ 137463 h 201393"/>
                    <a:gd name="connsiteX25" fmla="*/ 178146 w 246372"/>
                    <a:gd name="connsiteY25" fmla="*/ 154141 h 201393"/>
                    <a:gd name="connsiteX26" fmla="*/ 184464 w 246372"/>
                    <a:gd name="connsiteY26" fmla="*/ 114721 h 201393"/>
                    <a:gd name="connsiteX27" fmla="*/ 159700 w 246372"/>
                    <a:gd name="connsiteY27" fmla="*/ 97033 h 201393"/>
                    <a:gd name="connsiteX28" fmla="*/ 0 w 246372"/>
                    <a:gd name="connsiteY28" fmla="*/ 100318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6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4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4 h 201393"/>
                    <a:gd name="connsiteX37" fmla="*/ 33608 w 246372"/>
                    <a:gd name="connsiteY37" fmla="*/ 22237 h 201393"/>
                    <a:gd name="connsiteX38" fmla="*/ 41694 w 246372"/>
                    <a:gd name="connsiteY38" fmla="*/ 19710 h 201393"/>
                    <a:gd name="connsiteX39" fmla="*/ 50538 w 246372"/>
                    <a:gd name="connsiteY39" fmla="*/ 17183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8 h 201393"/>
                    <a:gd name="connsiteX46" fmla="*/ 132915 w 246372"/>
                    <a:gd name="connsiteY46" fmla="*/ 2022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3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3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2 h 201393"/>
                    <a:gd name="connsiteX53" fmla="*/ 199372 w 246372"/>
                    <a:gd name="connsiteY53" fmla="*/ 3538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5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4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8 h 201393"/>
                    <a:gd name="connsiteX65" fmla="*/ 242329 w 246372"/>
                    <a:gd name="connsiteY65" fmla="*/ 44979 h 201393"/>
                    <a:gd name="connsiteX66" fmla="*/ 243846 w 246372"/>
                    <a:gd name="connsiteY66" fmla="*/ 50033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3"/>
                      </a:cubicBezTo>
                      <a:lnTo>
                        <a:pt x="147318" y="200383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6"/>
                      </a:cubicBezTo>
                      <a:cubicBezTo>
                        <a:pt x="85156" y="192550"/>
                        <a:pt x="77576" y="191033"/>
                        <a:pt x="70248" y="189265"/>
                      </a:cubicBezTo>
                      <a:cubicBezTo>
                        <a:pt x="63172" y="187496"/>
                        <a:pt x="56350" y="185980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5"/>
                        <a:pt x="38409" y="180673"/>
                        <a:pt x="33355" y="178904"/>
                      </a:cubicBezTo>
                      <a:cubicBezTo>
                        <a:pt x="28301" y="177136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4"/>
                        <a:pt x="9602" y="170060"/>
                      </a:cubicBezTo>
                      <a:cubicBezTo>
                        <a:pt x="6822" y="168797"/>
                        <a:pt x="4548" y="167786"/>
                        <a:pt x="3032" y="167028"/>
                      </a:cubicBezTo>
                      <a:cubicBezTo>
                        <a:pt x="1516" y="166270"/>
                        <a:pt x="505" y="165764"/>
                        <a:pt x="0" y="165512"/>
                      </a:cubicBezTo>
                      <a:cubicBezTo>
                        <a:pt x="0" y="165006"/>
                        <a:pt x="0" y="154141"/>
                        <a:pt x="0" y="137463"/>
                      </a:cubicBezTo>
                      <a:lnTo>
                        <a:pt x="0" y="137463"/>
                      </a:lnTo>
                      <a:cubicBezTo>
                        <a:pt x="17435" y="159195"/>
                        <a:pt x="163238" y="163996"/>
                        <a:pt x="178146" y="154141"/>
                      </a:cubicBezTo>
                      <a:cubicBezTo>
                        <a:pt x="183453" y="150603"/>
                        <a:pt x="190275" y="132409"/>
                        <a:pt x="184464" y="114721"/>
                      </a:cubicBezTo>
                      <a:cubicBezTo>
                        <a:pt x="179915" y="100571"/>
                        <a:pt x="179915" y="100571"/>
                        <a:pt x="159700" y="97033"/>
                      </a:cubicBezTo>
                      <a:cubicBezTo>
                        <a:pt x="111183" y="88189"/>
                        <a:pt x="9602" y="90463"/>
                        <a:pt x="0" y="100318"/>
                      </a:cubicBezTo>
                      <a:cubicBezTo>
                        <a:pt x="0" y="64183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0" name="任意多边形: 形状 3659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41254 h 201899"/>
                    <a:gd name="connsiteX24" fmla="*/ 0 w 246372"/>
                    <a:gd name="connsiteY24" fmla="*/ 141254 h 201899"/>
                    <a:gd name="connsiteX25" fmla="*/ 178146 w 246372"/>
                    <a:gd name="connsiteY25" fmla="*/ 156920 h 201899"/>
                    <a:gd name="connsiteX26" fmla="*/ 178146 w 246372"/>
                    <a:gd name="connsiteY26" fmla="*/ 99560 h 201899"/>
                    <a:gd name="connsiteX27" fmla="*/ 0 w 246372"/>
                    <a:gd name="connsiteY27" fmla="*/ 98802 h 201899"/>
                    <a:gd name="connsiteX28" fmla="*/ 0 w 246372"/>
                    <a:gd name="connsiteY28" fmla="*/ 35882 h 201899"/>
                    <a:gd name="connsiteX29" fmla="*/ 0 w 246372"/>
                    <a:gd name="connsiteY29" fmla="*/ 35882 h 201899"/>
                    <a:gd name="connsiteX30" fmla="*/ 3032 w 246372"/>
                    <a:gd name="connsiteY30" fmla="*/ 34366 h 201899"/>
                    <a:gd name="connsiteX31" fmla="*/ 5812 w 246372"/>
                    <a:gd name="connsiteY31" fmla="*/ 33102 h 201899"/>
                    <a:gd name="connsiteX32" fmla="*/ 9602 w 246372"/>
                    <a:gd name="connsiteY32" fmla="*/ 31334 h 201899"/>
                    <a:gd name="connsiteX33" fmla="*/ 14403 w 246372"/>
                    <a:gd name="connsiteY33" fmla="*/ 29312 h 201899"/>
                    <a:gd name="connsiteX34" fmla="*/ 19962 w 246372"/>
                    <a:gd name="connsiteY34" fmla="*/ 27038 h 201899"/>
                    <a:gd name="connsiteX35" fmla="*/ 26279 w 246372"/>
                    <a:gd name="connsiteY35" fmla="*/ 24764 h 201899"/>
                    <a:gd name="connsiteX36" fmla="*/ 33608 w 246372"/>
                    <a:gd name="connsiteY36" fmla="*/ 22237 h 201899"/>
                    <a:gd name="connsiteX37" fmla="*/ 41694 w 246372"/>
                    <a:gd name="connsiteY37" fmla="*/ 19710 h 201899"/>
                    <a:gd name="connsiteX38" fmla="*/ 50538 w 246372"/>
                    <a:gd name="connsiteY38" fmla="*/ 17183 h 201899"/>
                    <a:gd name="connsiteX39" fmla="*/ 60140 w 246372"/>
                    <a:gd name="connsiteY39" fmla="*/ 14656 h 201899"/>
                    <a:gd name="connsiteX40" fmla="*/ 70500 w 246372"/>
                    <a:gd name="connsiteY40" fmla="*/ 12129 h 201899"/>
                    <a:gd name="connsiteX41" fmla="*/ 81619 w 246372"/>
                    <a:gd name="connsiteY41" fmla="*/ 9602 h 201899"/>
                    <a:gd name="connsiteX42" fmla="*/ 93495 w 246372"/>
                    <a:gd name="connsiteY42" fmla="*/ 7328 h 201899"/>
                    <a:gd name="connsiteX43" fmla="*/ 105877 w 246372"/>
                    <a:gd name="connsiteY43" fmla="*/ 5306 h 201899"/>
                    <a:gd name="connsiteX44" fmla="*/ 119017 w 246372"/>
                    <a:gd name="connsiteY44" fmla="*/ 3538 h 201899"/>
                    <a:gd name="connsiteX45" fmla="*/ 132915 w 246372"/>
                    <a:gd name="connsiteY45" fmla="*/ 2022 h 201899"/>
                    <a:gd name="connsiteX46" fmla="*/ 147318 w 246372"/>
                    <a:gd name="connsiteY46" fmla="*/ 1011 h 201899"/>
                    <a:gd name="connsiteX47" fmla="*/ 162479 w 246372"/>
                    <a:gd name="connsiteY47" fmla="*/ 253 h 201899"/>
                    <a:gd name="connsiteX48" fmla="*/ 178146 w 246372"/>
                    <a:gd name="connsiteY48" fmla="*/ 0 h 201899"/>
                    <a:gd name="connsiteX49" fmla="*/ 183705 w 246372"/>
                    <a:gd name="connsiteY49" fmla="*/ 253 h 201899"/>
                    <a:gd name="connsiteX50" fmla="*/ 189012 w 246372"/>
                    <a:gd name="connsiteY50" fmla="*/ 1011 h 201899"/>
                    <a:gd name="connsiteX51" fmla="*/ 194318 w 246372"/>
                    <a:gd name="connsiteY51" fmla="*/ 2022 h 201899"/>
                    <a:gd name="connsiteX52" fmla="*/ 199372 w 246372"/>
                    <a:gd name="connsiteY52" fmla="*/ 3538 h 201899"/>
                    <a:gd name="connsiteX53" fmla="*/ 204173 w 246372"/>
                    <a:gd name="connsiteY53" fmla="*/ 5306 h 201899"/>
                    <a:gd name="connsiteX54" fmla="*/ 208974 w 246372"/>
                    <a:gd name="connsiteY54" fmla="*/ 7581 h 201899"/>
                    <a:gd name="connsiteX55" fmla="*/ 213523 w 246372"/>
                    <a:gd name="connsiteY55" fmla="*/ 10108 h 201899"/>
                    <a:gd name="connsiteX56" fmla="*/ 217818 w 246372"/>
                    <a:gd name="connsiteY56" fmla="*/ 12887 h 201899"/>
                    <a:gd name="connsiteX57" fmla="*/ 221861 w 246372"/>
                    <a:gd name="connsiteY57" fmla="*/ 15919 h 201899"/>
                    <a:gd name="connsiteX58" fmla="*/ 225652 w 246372"/>
                    <a:gd name="connsiteY58" fmla="*/ 19204 h 201899"/>
                    <a:gd name="connsiteX59" fmla="*/ 229189 w 246372"/>
                    <a:gd name="connsiteY59" fmla="*/ 22995 h 201899"/>
                    <a:gd name="connsiteX60" fmla="*/ 232475 w 246372"/>
                    <a:gd name="connsiteY60" fmla="*/ 27038 h 201899"/>
                    <a:gd name="connsiteX61" fmla="*/ 235507 w 246372"/>
                    <a:gd name="connsiteY61" fmla="*/ 31334 h 201899"/>
                    <a:gd name="connsiteX62" fmla="*/ 238034 w 246372"/>
                    <a:gd name="connsiteY62" fmla="*/ 35629 h 201899"/>
                    <a:gd name="connsiteX63" fmla="*/ 240308 w 246372"/>
                    <a:gd name="connsiteY63" fmla="*/ 40178 h 201899"/>
                    <a:gd name="connsiteX64" fmla="*/ 242329 w 246372"/>
                    <a:gd name="connsiteY64" fmla="*/ 44979 h 201899"/>
                    <a:gd name="connsiteX65" fmla="*/ 243846 w 246372"/>
                    <a:gd name="connsiteY65" fmla="*/ 50033 h 201899"/>
                    <a:gd name="connsiteX66" fmla="*/ 245109 w 246372"/>
                    <a:gd name="connsiteY66" fmla="*/ 55086 h 201899"/>
                    <a:gd name="connsiteX67" fmla="*/ 245867 w 246372"/>
                    <a:gd name="connsiteY67" fmla="*/ 60393 h 201899"/>
                    <a:gd name="connsiteX68" fmla="*/ 246372 w 246372"/>
                    <a:gd name="connsiteY68" fmla="*/ 65699 h 201899"/>
                    <a:gd name="connsiteX69" fmla="*/ 246372 w 246372"/>
                    <a:gd name="connsiteY69" fmla="*/ 100318 h 201899"/>
                    <a:gd name="connsiteX70" fmla="*/ 246372 w 246372"/>
                    <a:gd name="connsiteY70" fmla="*/ 136200 h 201899"/>
                    <a:gd name="connsiteX71" fmla="*/ 246372 w 246372"/>
                    <a:gd name="connsiteY71" fmla="*/ 136200 h 201899"/>
                    <a:gd name="connsiteX72" fmla="*/ 245109 w 246372"/>
                    <a:gd name="connsiteY72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764"/>
                        <a:pt x="0" y="155910"/>
                        <a:pt x="0" y="141254"/>
                      </a:cubicBezTo>
                      <a:lnTo>
                        <a:pt x="0" y="141254"/>
                      </a:lnTo>
                      <a:cubicBezTo>
                        <a:pt x="21984" y="161469"/>
                        <a:pt x="162732" y="166775"/>
                        <a:pt x="178146" y="156920"/>
                      </a:cubicBezTo>
                      <a:cubicBezTo>
                        <a:pt x="191286" y="148329"/>
                        <a:pt x="189264" y="107140"/>
                        <a:pt x="178146" y="99560"/>
                      </a:cubicBezTo>
                      <a:cubicBezTo>
                        <a:pt x="163490" y="89705"/>
                        <a:pt x="12382" y="85156"/>
                        <a:pt x="0" y="98802"/>
                      </a:cubicBezTo>
                      <a:cubicBezTo>
                        <a:pt x="0" y="6367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1" name="任意多边形: 形状 3660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44033 h 201646"/>
                    <a:gd name="connsiteX24" fmla="*/ 0 w 246372"/>
                    <a:gd name="connsiteY24" fmla="*/ 144033 h 201646"/>
                    <a:gd name="connsiteX25" fmla="*/ 159700 w 246372"/>
                    <a:gd name="connsiteY25" fmla="*/ 163238 h 201646"/>
                    <a:gd name="connsiteX26" fmla="*/ 188254 w 246372"/>
                    <a:gd name="connsiteY26" fmla="*/ 120028 h 201646"/>
                    <a:gd name="connsiteX27" fmla="*/ 178146 w 246372"/>
                    <a:gd name="connsiteY27" fmla="*/ 97286 h 201646"/>
                    <a:gd name="connsiteX28" fmla="*/ 0 w 246372"/>
                    <a:gd name="connsiteY28" fmla="*/ 97033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2 h 201646"/>
                    <a:gd name="connsiteX33" fmla="*/ 9602 w 246372"/>
                    <a:gd name="connsiteY33" fmla="*/ 31334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6 h 201646"/>
                    <a:gd name="connsiteX45" fmla="*/ 119017 w 246372"/>
                    <a:gd name="connsiteY45" fmla="*/ 3538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8 h 201646"/>
                    <a:gd name="connsiteX54" fmla="*/ 204173 w 246372"/>
                    <a:gd name="connsiteY54" fmla="*/ 5306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19 h 201646"/>
                    <a:gd name="connsiteX59" fmla="*/ 225652 w 246372"/>
                    <a:gd name="connsiteY59" fmla="*/ 19204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4 h 201646"/>
                    <a:gd name="connsiteX63" fmla="*/ 238034 w 246372"/>
                    <a:gd name="connsiteY63" fmla="*/ 35629 h 201646"/>
                    <a:gd name="connsiteX64" fmla="*/ 240308 w 246372"/>
                    <a:gd name="connsiteY64" fmla="*/ 40178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57173"/>
                        <a:pt x="0" y="144033"/>
                      </a:cubicBezTo>
                      <a:lnTo>
                        <a:pt x="0" y="144033"/>
                      </a:lnTo>
                      <a:cubicBezTo>
                        <a:pt x="22742" y="157678"/>
                        <a:pt x="107393" y="169808"/>
                        <a:pt x="159700" y="163238"/>
                      </a:cubicBezTo>
                      <a:cubicBezTo>
                        <a:pt x="169302" y="161974"/>
                        <a:pt x="194824" y="158689"/>
                        <a:pt x="188254" y="120028"/>
                      </a:cubicBezTo>
                      <a:cubicBezTo>
                        <a:pt x="186485" y="109162"/>
                        <a:pt x="180926" y="99307"/>
                        <a:pt x="178146" y="97286"/>
                      </a:cubicBezTo>
                      <a:cubicBezTo>
                        <a:pt x="165006" y="88441"/>
                        <a:pt x="11624" y="83135"/>
                        <a:pt x="0" y="97033"/>
                      </a:cubicBezTo>
                      <a:cubicBezTo>
                        <a:pt x="0" y="6292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2" name="任意多边形: 形状 3661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47065 h 201646"/>
                    <a:gd name="connsiteX24" fmla="*/ 0 w 246372"/>
                    <a:gd name="connsiteY24" fmla="*/ 147065 h 201646"/>
                    <a:gd name="connsiteX25" fmla="*/ 178146 w 246372"/>
                    <a:gd name="connsiteY25" fmla="*/ 163238 h 201646"/>
                    <a:gd name="connsiteX26" fmla="*/ 185474 w 246372"/>
                    <a:gd name="connsiteY26" fmla="*/ 106382 h 201646"/>
                    <a:gd name="connsiteX27" fmla="*/ 178146 w 246372"/>
                    <a:gd name="connsiteY27" fmla="*/ 95517 h 201646"/>
                    <a:gd name="connsiteX28" fmla="*/ 0 w 246372"/>
                    <a:gd name="connsiteY28" fmla="*/ 95517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2 h 201646"/>
                    <a:gd name="connsiteX33" fmla="*/ 9602 w 246372"/>
                    <a:gd name="connsiteY33" fmla="*/ 31334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6 h 201646"/>
                    <a:gd name="connsiteX45" fmla="*/ 119017 w 246372"/>
                    <a:gd name="connsiteY45" fmla="*/ 3538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8 h 201646"/>
                    <a:gd name="connsiteX54" fmla="*/ 204173 w 246372"/>
                    <a:gd name="connsiteY54" fmla="*/ 5306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19 h 201646"/>
                    <a:gd name="connsiteX59" fmla="*/ 225652 w 246372"/>
                    <a:gd name="connsiteY59" fmla="*/ 19204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4 h 201646"/>
                    <a:gd name="connsiteX63" fmla="*/ 238034 w 246372"/>
                    <a:gd name="connsiteY63" fmla="*/ 35629 h 201646"/>
                    <a:gd name="connsiteX64" fmla="*/ 240308 w 246372"/>
                    <a:gd name="connsiteY64" fmla="*/ 40178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58436"/>
                        <a:pt x="0" y="147065"/>
                      </a:cubicBezTo>
                      <a:lnTo>
                        <a:pt x="0" y="147065"/>
                      </a:lnTo>
                      <a:cubicBezTo>
                        <a:pt x="45484" y="168544"/>
                        <a:pt x="139232" y="171576"/>
                        <a:pt x="178146" y="163238"/>
                      </a:cubicBezTo>
                      <a:cubicBezTo>
                        <a:pt x="180673" y="162732"/>
                        <a:pt x="198361" y="138979"/>
                        <a:pt x="185474" y="106382"/>
                      </a:cubicBezTo>
                      <a:cubicBezTo>
                        <a:pt x="184716" y="104361"/>
                        <a:pt x="178399" y="95517"/>
                        <a:pt x="178146" y="95517"/>
                      </a:cubicBezTo>
                      <a:cubicBezTo>
                        <a:pt x="167028" y="88441"/>
                        <a:pt x="14403" y="80861"/>
                        <a:pt x="0" y="95517"/>
                      </a:cubicBezTo>
                      <a:cubicBezTo>
                        <a:pt x="0" y="62162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3" name="任意多边形: 形状 3662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50098 h 201899"/>
                    <a:gd name="connsiteX24" fmla="*/ 0 w 246372"/>
                    <a:gd name="connsiteY24" fmla="*/ 150098 h 201899"/>
                    <a:gd name="connsiteX25" fmla="*/ 178146 w 246372"/>
                    <a:gd name="connsiteY25" fmla="*/ 166523 h 201899"/>
                    <a:gd name="connsiteX26" fmla="*/ 186737 w 246372"/>
                    <a:gd name="connsiteY26" fmla="*/ 106382 h 201899"/>
                    <a:gd name="connsiteX27" fmla="*/ 125334 w 246372"/>
                    <a:gd name="connsiteY27" fmla="*/ 86420 h 201899"/>
                    <a:gd name="connsiteX28" fmla="*/ 0 w 246372"/>
                    <a:gd name="connsiteY28" fmla="*/ 93495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2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6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6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19 h 201899"/>
                    <a:gd name="connsiteX59" fmla="*/ 225652 w 246372"/>
                    <a:gd name="connsiteY59" fmla="*/ 19204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29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764"/>
                        <a:pt x="0" y="159700"/>
                        <a:pt x="0" y="150098"/>
                      </a:cubicBezTo>
                      <a:lnTo>
                        <a:pt x="0" y="150098"/>
                      </a:lnTo>
                      <a:cubicBezTo>
                        <a:pt x="93495" y="183958"/>
                        <a:pt x="177135" y="166775"/>
                        <a:pt x="178146" y="166523"/>
                      </a:cubicBezTo>
                      <a:cubicBezTo>
                        <a:pt x="182947" y="165512"/>
                        <a:pt x="198614" y="137716"/>
                        <a:pt x="186737" y="106382"/>
                      </a:cubicBezTo>
                      <a:cubicBezTo>
                        <a:pt x="181684" y="92737"/>
                        <a:pt x="180673" y="90210"/>
                        <a:pt x="125334" y="86420"/>
                      </a:cubicBezTo>
                      <a:cubicBezTo>
                        <a:pt x="68479" y="82630"/>
                        <a:pt x="3537" y="88947"/>
                        <a:pt x="0" y="93495"/>
                      </a:cubicBezTo>
                      <a:cubicBezTo>
                        <a:pt x="0" y="6089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4" name="任意多边形: 形状 3663"/>
                <p:cNvSpPr/>
                <p:nvPr/>
              </p:nvSpPr>
              <p:spPr>
                <a:xfrm>
                  <a:off x="13300362" y="5780741"/>
                  <a:ext cx="246625" cy="201646"/>
                </a:xfrm>
                <a:custGeom>
                  <a:avLst/>
                  <a:gdLst>
                    <a:gd name="connsiteX0" fmla="*/ 245109 w 246625"/>
                    <a:gd name="connsiteY0" fmla="*/ 146813 h 201646"/>
                    <a:gd name="connsiteX1" fmla="*/ 242329 w 246625"/>
                    <a:gd name="connsiteY1" fmla="*/ 156920 h 201646"/>
                    <a:gd name="connsiteX2" fmla="*/ 238034 w 246625"/>
                    <a:gd name="connsiteY2" fmla="*/ 166270 h 201646"/>
                    <a:gd name="connsiteX3" fmla="*/ 232475 w 246625"/>
                    <a:gd name="connsiteY3" fmla="*/ 174861 h 201646"/>
                    <a:gd name="connsiteX4" fmla="*/ 225652 w 246625"/>
                    <a:gd name="connsiteY4" fmla="*/ 182442 h 201646"/>
                    <a:gd name="connsiteX5" fmla="*/ 217818 w 246625"/>
                    <a:gd name="connsiteY5" fmla="*/ 189012 h 201646"/>
                    <a:gd name="connsiteX6" fmla="*/ 208974 w 246625"/>
                    <a:gd name="connsiteY6" fmla="*/ 194318 h 201646"/>
                    <a:gd name="connsiteX7" fmla="*/ 208974 w 246625"/>
                    <a:gd name="connsiteY7" fmla="*/ 194318 h 201646"/>
                    <a:gd name="connsiteX8" fmla="*/ 199372 w 246625"/>
                    <a:gd name="connsiteY8" fmla="*/ 198361 h 201646"/>
                    <a:gd name="connsiteX9" fmla="*/ 189012 w 246625"/>
                    <a:gd name="connsiteY9" fmla="*/ 200888 h 201646"/>
                    <a:gd name="connsiteX10" fmla="*/ 178146 w 246625"/>
                    <a:gd name="connsiteY10" fmla="*/ 201646 h 201646"/>
                    <a:gd name="connsiteX11" fmla="*/ 147318 w 246625"/>
                    <a:gd name="connsiteY11" fmla="*/ 200636 h 201646"/>
                    <a:gd name="connsiteX12" fmla="*/ 147318 w 246625"/>
                    <a:gd name="connsiteY12" fmla="*/ 200636 h 201646"/>
                    <a:gd name="connsiteX13" fmla="*/ 119017 w 246625"/>
                    <a:gd name="connsiteY13" fmla="*/ 198109 h 201646"/>
                    <a:gd name="connsiteX14" fmla="*/ 93242 w 246625"/>
                    <a:gd name="connsiteY14" fmla="*/ 194318 h 201646"/>
                    <a:gd name="connsiteX15" fmla="*/ 70248 w 246625"/>
                    <a:gd name="connsiteY15" fmla="*/ 189517 h 201646"/>
                    <a:gd name="connsiteX16" fmla="*/ 50285 w 246625"/>
                    <a:gd name="connsiteY16" fmla="*/ 184464 h 201646"/>
                    <a:gd name="connsiteX17" fmla="*/ 50285 w 246625"/>
                    <a:gd name="connsiteY17" fmla="*/ 184464 h 201646"/>
                    <a:gd name="connsiteX18" fmla="*/ 33355 w 246625"/>
                    <a:gd name="connsiteY18" fmla="*/ 179157 h 201646"/>
                    <a:gd name="connsiteX19" fmla="*/ 19710 w 246625"/>
                    <a:gd name="connsiteY19" fmla="*/ 174356 h 201646"/>
                    <a:gd name="connsiteX20" fmla="*/ 9602 w 246625"/>
                    <a:gd name="connsiteY20" fmla="*/ 170313 h 201646"/>
                    <a:gd name="connsiteX21" fmla="*/ 3032 w 246625"/>
                    <a:gd name="connsiteY21" fmla="*/ 167281 h 201646"/>
                    <a:gd name="connsiteX22" fmla="*/ 0 w 246625"/>
                    <a:gd name="connsiteY22" fmla="*/ 165764 h 201646"/>
                    <a:gd name="connsiteX23" fmla="*/ 0 w 246625"/>
                    <a:gd name="connsiteY23" fmla="*/ 152372 h 201646"/>
                    <a:gd name="connsiteX24" fmla="*/ 0 w 246625"/>
                    <a:gd name="connsiteY24" fmla="*/ 152372 h 201646"/>
                    <a:gd name="connsiteX25" fmla="*/ 178146 w 246625"/>
                    <a:gd name="connsiteY25" fmla="*/ 170060 h 201646"/>
                    <a:gd name="connsiteX26" fmla="*/ 188254 w 246625"/>
                    <a:gd name="connsiteY26" fmla="*/ 106130 h 201646"/>
                    <a:gd name="connsiteX27" fmla="*/ 142264 w 246625"/>
                    <a:gd name="connsiteY27" fmla="*/ 85662 h 201646"/>
                    <a:gd name="connsiteX28" fmla="*/ 253 w 246625"/>
                    <a:gd name="connsiteY28" fmla="*/ 91474 h 201646"/>
                    <a:gd name="connsiteX29" fmla="*/ 253 w 246625"/>
                    <a:gd name="connsiteY29" fmla="*/ 35882 h 201646"/>
                    <a:gd name="connsiteX30" fmla="*/ 253 w 246625"/>
                    <a:gd name="connsiteY30" fmla="*/ 35882 h 201646"/>
                    <a:gd name="connsiteX31" fmla="*/ 3285 w 246625"/>
                    <a:gd name="connsiteY31" fmla="*/ 34366 h 201646"/>
                    <a:gd name="connsiteX32" fmla="*/ 6064 w 246625"/>
                    <a:gd name="connsiteY32" fmla="*/ 33102 h 201646"/>
                    <a:gd name="connsiteX33" fmla="*/ 9855 w 246625"/>
                    <a:gd name="connsiteY33" fmla="*/ 31334 h 201646"/>
                    <a:gd name="connsiteX34" fmla="*/ 14656 w 246625"/>
                    <a:gd name="connsiteY34" fmla="*/ 29312 h 201646"/>
                    <a:gd name="connsiteX35" fmla="*/ 20215 w 246625"/>
                    <a:gd name="connsiteY35" fmla="*/ 27038 h 201646"/>
                    <a:gd name="connsiteX36" fmla="*/ 26532 w 246625"/>
                    <a:gd name="connsiteY36" fmla="*/ 24764 h 201646"/>
                    <a:gd name="connsiteX37" fmla="*/ 33860 w 246625"/>
                    <a:gd name="connsiteY37" fmla="*/ 22237 h 201646"/>
                    <a:gd name="connsiteX38" fmla="*/ 41946 w 246625"/>
                    <a:gd name="connsiteY38" fmla="*/ 19710 h 201646"/>
                    <a:gd name="connsiteX39" fmla="*/ 50791 w 246625"/>
                    <a:gd name="connsiteY39" fmla="*/ 17183 h 201646"/>
                    <a:gd name="connsiteX40" fmla="*/ 60393 w 246625"/>
                    <a:gd name="connsiteY40" fmla="*/ 14656 h 201646"/>
                    <a:gd name="connsiteX41" fmla="*/ 70753 w 246625"/>
                    <a:gd name="connsiteY41" fmla="*/ 12129 h 201646"/>
                    <a:gd name="connsiteX42" fmla="*/ 81871 w 246625"/>
                    <a:gd name="connsiteY42" fmla="*/ 9602 h 201646"/>
                    <a:gd name="connsiteX43" fmla="*/ 93748 w 246625"/>
                    <a:gd name="connsiteY43" fmla="*/ 7328 h 201646"/>
                    <a:gd name="connsiteX44" fmla="*/ 106130 w 246625"/>
                    <a:gd name="connsiteY44" fmla="*/ 5306 h 201646"/>
                    <a:gd name="connsiteX45" fmla="*/ 119269 w 246625"/>
                    <a:gd name="connsiteY45" fmla="*/ 3538 h 201646"/>
                    <a:gd name="connsiteX46" fmla="*/ 133167 w 246625"/>
                    <a:gd name="connsiteY46" fmla="*/ 2022 h 201646"/>
                    <a:gd name="connsiteX47" fmla="*/ 147571 w 246625"/>
                    <a:gd name="connsiteY47" fmla="*/ 1011 h 201646"/>
                    <a:gd name="connsiteX48" fmla="*/ 162732 w 246625"/>
                    <a:gd name="connsiteY48" fmla="*/ 253 h 201646"/>
                    <a:gd name="connsiteX49" fmla="*/ 178399 w 246625"/>
                    <a:gd name="connsiteY49" fmla="*/ 0 h 201646"/>
                    <a:gd name="connsiteX50" fmla="*/ 183958 w 246625"/>
                    <a:gd name="connsiteY50" fmla="*/ 253 h 201646"/>
                    <a:gd name="connsiteX51" fmla="*/ 189264 w 246625"/>
                    <a:gd name="connsiteY51" fmla="*/ 1011 h 201646"/>
                    <a:gd name="connsiteX52" fmla="*/ 194571 w 246625"/>
                    <a:gd name="connsiteY52" fmla="*/ 2022 h 201646"/>
                    <a:gd name="connsiteX53" fmla="*/ 199625 w 246625"/>
                    <a:gd name="connsiteY53" fmla="*/ 3538 h 201646"/>
                    <a:gd name="connsiteX54" fmla="*/ 204426 w 246625"/>
                    <a:gd name="connsiteY54" fmla="*/ 5306 h 201646"/>
                    <a:gd name="connsiteX55" fmla="*/ 209227 w 246625"/>
                    <a:gd name="connsiteY55" fmla="*/ 7581 h 201646"/>
                    <a:gd name="connsiteX56" fmla="*/ 213775 w 246625"/>
                    <a:gd name="connsiteY56" fmla="*/ 10108 h 201646"/>
                    <a:gd name="connsiteX57" fmla="*/ 218071 w 246625"/>
                    <a:gd name="connsiteY57" fmla="*/ 12887 h 201646"/>
                    <a:gd name="connsiteX58" fmla="*/ 222114 w 246625"/>
                    <a:gd name="connsiteY58" fmla="*/ 15919 h 201646"/>
                    <a:gd name="connsiteX59" fmla="*/ 225904 w 246625"/>
                    <a:gd name="connsiteY59" fmla="*/ 19204 h 201646"/>
                    <a:gd name="connsiteX60" fmla="*/ 229442 w 246625"/>
                    <a:gd name="connsiteY60" fmla="*/ 22995 h 201646"/>
                    <a:gd name="connsiteX61" fmla="*/ 232727 w 246625"/>
                    <a:gd name="connsiteY61" fmla="*/ 27038 h 201646"/>
                    <a:gd name="connsiteX62" fmla="*/ 235759 w 246625"/>
                    <a:gd name="connsiteY62" fmla="*/ 31334 h 201646"/>
                    <a:gd name="connsiteX63" fmla="*/ 238286 w 246625"/>
                    <a:gd name="connsiteY63" fmla="*/ 35629 h 201646"/>
                    <a:gd name="connsiteX64" fmla="*/ 240561 w 246625"/>
                    <a:gd name="connsiteY64" fmla="*/ 40178 h 201646"/>
                    <a:gd name="connsiteX65" fmla="*/ 242582 w 246625"/>
                    <a:gd name="connsiteY65" fmla="*/ 44979 h 201646"/>
                    <a:gd name="connsiteX66" fmla="*/ 244098 w 246625"/>
                    <a:gd name="connsiteY66" fmla="*/ 50033 h 201646"/>
                    <a:gd name="connsiteX67" fmla="*/ 245362 w 246625"/>
                    <a:gd name="connsiteY67" fmla="*/ 55086 h 201646"/>
                    <a:gd name="connsiteX68" fmla="*/ 246120 w 246625"/>
                    <a:gd name="connsiteY68" fmla="*/ 60393 h 201646"/>
                    <a:gd name="connsiteX69" fmla="*/ 246625 w 246625"/>
                    <a:gd name="connsiteY69" fmla="*/ 65699 h 201646"/>
                    <a:gd name="connsiteX70" fmla="*/ 246625 w 246625"/>
                    <a:gd name="connsiteY70" fmla="*/ 100318 h 201646"/>
                    <a:gd name="connsiteX71" fmla="*/ 246625 w 246625"/>
                    <a:gd name="connsiteY71" fmla="*/ 136200 h 201646"/>
                    <a:gd name="connsiteX72" fmla="*/ 246625 w 246625"/>
                    <a:gd name="connsiteY72" fmla="*/ 136200 h 201646"/>
                    <a:gd name="connsiteX73" fmla="*/ 245109 w 246625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60458"/>
                        <a:pt x="0" y="152372"/>
                      </a:cubicBezTo>
                      <a:lnTo>
                        <a:pt x="0" y="152372"/>
                      </a:lnTo>
                      <a:cubicBezTo>
                        <a:pt x="98802" y="186990"/>
                        <a:pt x="177388" y="170313"/>
                        <a:pt x="178146" y="170060"/>
                      </a:cubicBezTo>
                      <a:cubicBezTo>
                        <a:pt x="183453" y="168797"/>
                        <a:pt x="200635" y="139737"/>
                        <a:pt x="188254" y="106130"/>
                      </a:cubicBezTo>
                      <a:cubicBezTo>
                        <a:pt x="182694" y="90968"/>
                        <a:pt x="181684" y="88694"/>
                        <a:pt x="142264" y="85662"/>
                      </a:cubicBezTo>
                      <a:cubicBezTo>
                        <a:pt x="59887" y="79092"/>
                        <a:pt x="2274" y="88947"/>
                        <a:pt x="253" y="91474"/>
                      </a:cubicBezTo>
                      <a:cubicBezTo>
                        <a:pt x="253" y="59887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2"/>
                      </a:lnTo>
                      <a:lnTo>
                        <a:pt x="9855" y="31334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6"/>
                      </a:lnTo>
                      <a:lnTo>
                        <a:pt x="119269" y="3538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8"/>
                      </a:lnTo>
                      <a:lnTo>
                        <a:pt x="204426" y="5306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19"/>
                      </a:lnTo>
                      <a:lnTo>
                        <a:pt x="225904" y="19204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4"/>
                      </a:lnTo>
                      <a:lnTo>
                        <a:pt x="238286" y="35629"/>
                      </a:lnTo>
                      <a:lnTo>
                        <a:pt x="240561" y="40178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3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5" name="任意多边形: 形状 3664"/>
                <p:cNvSpPr/>
                <p:nvPr/>
              </p:nvSpPr>
              <p:spPr>
                <a:xfrm>
                  <a:off x="13300362" y="5780994"/>
                  <a:ext cx="246625" cy="201393"/>
                </a:xfrm>
                <a:custGeom>
                  <a:avLst/>
                  <a:gdLst>
                    <a:gd name="connsiteX0" fmla="*/ 245109 w 246625"/>
                    <a:gd name="connsiteY0" fmla="*/ 146560 h 201393"/>
                    <a:gd name="connsiteX1" fmla="*/ 242329 w 246625"/>
                    <a:gd name="connsiteY1" fmla="*/ 156668 h 201393"/>
                    <a:gd name="connsiteX2" fmla="*/ 238034 w 246625"/>
                    <a:gd name="connsiteY2" fmla="*/ 166017 h 201393"/>
                    <a:gd name="connsiteX3" fmla="*/ 232475 w 246625"/>
                    <a:gd name="connsiteY3" fmla="*/ 174609 h 201393"/>
                    <a:gd name="connsiteX4" fmla="*/ 225652 w 246625"/>
                    <a:gd name="connsiteY4" fmla="*/ 182189 h 201393"/>
                    <a:gd name="connsiteX5" fmla="*/ 217818 w 246625"/>
                    <a:gd name="connsiteY5" fmla="*/ 188759 h 201393"/>
                    <a:gd name="connsiteX6" fmla="*/ 208974 w 246625"/>
                    <a:gd name="connsiteY6" fmla="*/ 194066 h 201393"/>
                    <a:gd name="connsiteX7" fmla="*/ 208974 w 246625"/>
                    <a:gd name="connsiteY7" fmla="*/ 194066 h 201393"/>
                    <a:gd name="connsiteX8" fmla="*/ 199372 w 246625"/>
                    <a:gd name="connsiteY8" fmla="*/ 198109 h 201393"/>
                    <a:gd name="connsiteX9" fmla="*/ 189012 w 246625"/>
                    <a:gd name="connsiteY9" fmla="*/ 200636 h 201393"/>
                    <a:gd name="connsiteX10" fmla="*/ 178146 w 246625"/>
                    <a:gd name="connsiteY10" fmla="*/ 201394 h 201393"/>
                    <a:gd name="connsiteX11" fmla="*/ 147318 w 246625"/>
                    <a:gd name="connsiteY11" fmla="*/ 200383 h 201393"/>
                    <a:gd name="connsiteX12" fmla="*/ 147318 w 246625"/>
                    <a:gd name="connsiteY12" fmla="*/ 200383 h 201393"/>
                    <a:gd name="connsiteX13" fmla="*/ 119017 w 246625"/>
                    <a:gd name="connsiteY13" fmla="*/ 197856 h 201393"/>
                    <a:gd name="connsiteX14" fmla="*/ 93242 w 246625"/>
                    <a:gd name="connsiteY14" fmla="*/ 194066 h 201393"/>
                    <a:gd name="connsiteX15" fmla="*/ 70248 w 246625"/>
                    <a:gd name="connsiteY15" fmla="*/ 189265 h 201393"/>
                    <a:gd name="connsiteX16" fmla="*/ 50285 w 246625"/>
                    <a:gd name="connsiteY16" fmla="*/ 184211 h 201393"/>
                    <a:gd name="connsiteX17" fmla="*/ 50285 w 246625"/>
                    <a:gd name="connsiteY17" fmla="*/ 184211 h 201393"/>
                    <a:gd name="connsiteX18" fmla="*/ 33355 w 246625"/>
                    <a:gd name="connsiteY18" fmla="*/ 178904 h 201393"/>
                    <a:gd name="connsiteX19" fmla="*/ 19710 w 246625"/>
                    <a:gd name="connsiteY19" fmla="*/ 174103 h 201393"/>
                    <a:gd name="connsiteX20" fmla="*/ 9602 w 246625"/>
                    <a:gd name="connsiteY20" fmla="*/ 170060 h 201393"/>
                    <a:gd name="connsiteX21" fmla="*/ 3032 w 246625"/>
                    <a:gd name="connsiteY21" fmla="*/ 167028 h 201393"/>
                    <a:gd name="connsiteX22" fmla="*/ 0 w 246625"/>
                    <a:gd name="connsiteY22" fmla="*/ 165512 h 201393"/>
                    <a:gd name="connsiteX23" fmla="*/ 0 w 246625"/>
                    <a:gd name="connsiteY23" fmla="*/ 154141 h 201393"/>
                    <a:gd name="connsiteX24" fmla="*/ 0 w 246625"/>
                    <a:gd name="connsiteY24" fmla="*/ 154141 h 201393"/>
                    <a:gd name="connsiteX25" fmla="*/ 178146 w 246625"/>
                    <a:gd name="connsiteY25" fmla="*/ 173851 h 201393"/>
                    <a:gd name="connsiteX26" fmla="*/ 189517 w 246625"/>
                    <a:gd name="connsiteY26" fmla="*/ 106130 h 201393"/>
                    <a:gd name="connsiteX27" fmla="*/ 142264 w 246625"/>
                    <a:gd name="connsiteY27" fmla="*/ 83640 h 201393"/>
                    <a:gd name="connsiteX28" fmla="*/ 253 w 246625"/>
                    <a:gd name="connsiteY28" fmla="*/ 89452 h 201393"/>
                    <a:gd name="connsiteX29" fmla="*/ 253 w 246625"/>
                    <a:gd name="connsiteY29" fmla="*/ 35882 h 201393"/>
                    <a:gd name="connsiteX30" fmla="*/ 253 w 246625"/>
                    <a:gd name="connsiteY30" fmla="*/ 35882 h 201393"/>
                    <a:gd name="connsiteX31" fmla="*/ 3285 w 246625"/>
                    <a:gd name="connsiteY31" fmla="*/ 34366 h 201393"/>
                    <a:gd name="connsiteX32" fmla="*/ 6064 w 246625"/>
                    <a:gd name="connsiteY32" fmla="*/ 33102 h 201393"/>
                    <a:gd name="connsiteX33" fmla="*/ 9855 w 246625"/>
                    <a:gd name="connsiteY33" fmla="*/ 31334 h 201393"/>
                    <a:gd name="connsiteX34" fmla="*/ 14656 w 246625"/>
                    <a:gd name="connsiteY34" fmla="*/ 29312 h 201393"/>
                    <a:gd name="connsiteX35" fmla="*/ 20215 w 246625"/>
                    <a:gd name="connsiteY35" fmla="*/ 27038 h 201393"/>
                    <a:gd name="connsiteX36" fmla="*/ 26532 w 246625"/>
                    <a:gd name="connsiteY36" fmla="*/ 24764 h 201393"/>
                    <a:gd name="connsiteX37" fmla="*/ 33860 w 246625"/>
                    <a:gd name="connsiteY37" fmla="*/ 22237 h 201393"/>
                    <a:gd name="connsiteX38" fmla="*/ 41946 w 246625"/>
                    <a:gd name="connsiteY38" fmla="*/ 19710 h 201393"/>
                    <a:gd name="connsiteX39" fmla="*/ 50791 w 246625"/>
                    <a:gd name="connsiteY39" fmla="*/ 17183 h 201393"/>
                    <a:gd name="connsiteX40" fmla="*/ 60393 w 246625"/>
                    <a:gd name="connsiteY40" fmla="*/ 14656 h 201393"/>
                    <a:gd name="connsiteX41" fmla="*/ 70753 w 246625"/>
                    <a:gd name="connsiteY41" fmla="*/ 12129 h 201393"/>
                    <a:gd name="connsiteX42" fmla="*/ 81871 w 246625"/>
                    <a:gd name="connsiteY42" fmla="*/ 9602 h 201393"/>
                    <a:gd name="connsiteX43" fmla="*/ 93748 w 246625"/>
                    <a:gd name="connsiteY43" fmla="*/ 7328 h 201393"/>
                    <a:gd name="connsiteX44" fmla="*/ 106130 w 246625"/>
                    <a:gd name="connsiteY44" fmla="*/ 5306 h 201393"/>
                    <a:gd name="connsiteX45" fmla="*/ 119269 w 246625"/>
                    <a:gd name="connsiteY45" fmla="*/ 3538 h 201393"/>
                    <a:gd name="connsiteX46" fmla="*/ 133167 w 246625"/>
                    <a:gd name="connsiteY46" fmla="*/ 2022 h 201393"/>
                    <a:gd name="connsiteX47" fmla="*/ 147571 w 246625"/>
                    <a:gd name="connsiteY47" fmla="*/ 1011 h 201393"/>
                    <a:gd name="connsiteX48" fmla="*/ 162732 w 246625"/>
                    <a:gd name="connsiteY48" fmla="*/ 253 h 201393"/>
                    <a:gd name="connsiteX49" fmla="*/ 178399 w 246625"/>
                    <a:gd name="connsiteY49" fmla="*/ 0 h 201393"/>
                    <a:gd name="connsiteX50" fmla="*/ 183958 w 246625"/>
                    <a:gd name="connsiteY50" fmla="*/ 253 h 201393"/>
                    <a:gd name="connsiteX51" fmla="*/ 189264 w 246625"/>
                    <a:gd name="connsiteY51" fmla="*/ 1011 h 201393"/>
                    <a:gd name="connsiteX52" fmla="*/ 194571 w 246625"/>
                    <a:gd name="connsiteY52" fmla="*/ 2022 h 201393"/>
                    <a:gd name="connsiteX53" fmla="*/ 199625 w 246625"/>
                    <a:gd name="connsiteY53" fmla="*/ 3538 h 201393"/>
                    <a:gd name="connsiteX54" fmla="*/ 204426 w 246625"/>
                    <a:gd name="connsiteY54" fmla="*/ 5306 h 201393"/>
                    <a:gd name="connsiteX55" fmla="*/ 209227 w 246625"/>
                    <a:gd name="connsiteY55" fmla="*/ 7581 h 201393"/>
                    <a:gd name="connsiteX56" fmla="*/ 213775 w 246625"/>
                    <a:gd name="connsiteY56" fmla="*/ 10108 h 201393"/>
                    <a:gd name="connsiteX57" fmla="*/ 218071 w 246625"/>
                    <a:gd name="connsiteY57" fmla="*/ 12887 h 201393"/>
                    <a:gd name="connsiteX58" fmla="*/ 222114 w 246625"/>
                    <a:gd name="connsiteY58" fmla="*/ 15919 h 201393"/>
                    <a:gd name="connsiteX59" fmla="*/ 225904 w 246625"/>
                    <a:gd name="connsiteY59" fmla="*/ 19204 h 201393"/>
                    <a:gd name="connsiteX60" fmla="*/ 229442 w 246625"/>
                    <a:gd name="connsiteY60" fmla="*/ 22995 h 201393"/>
                    <a:gd name="connsiteX61" fmla="*/ 232727 w 246625"/>
                    <a:gd name="connsiteY61" fmla="*/ 27038 h 201393"/>
                    <a:gd name="connsiteX62" fmla="*/ 235759 w 246625"/>
                    <a:gd name="connsiteY62" fmla="*/ 31334 h 201393"/>
                    <a:gd name="connsiteX63" fmla="*/ 238286 w 246625"/>
                    <a:gd name="connsiteY63" fmla="*/ 35629 h 201393"/>
                    <a:gd name="connsiteX64" fmla="*/ 240561 w 246625"/>
                    <a:gd name="connsiteY64" fmla="*/ 40178 h 201393"/>
                    <a:gd name="connsiteX65" fmla="*/ 242582 w 246625"/>
                    <a:gd name="connsiteY65" fmla="*/ 44979 h 201393"/>
                    <a:gd name="connsiteX66" fmla="*/ 244098 w 246625"/>
                    <a:gd name="connsiteY66" fmla="*/ 50033 h 201393"/>
                    <a:gd name="connsiteX67" fmla="*/ 245362 w 246625"/>
                    <a:gd name="connsiteY67" fmla="*/ 55086 h 201393"/>
                    <a:gd name="connsiteX68" fmla="*/ 246120 w 246625"/>
                    <a:gd name="connsiteY68" fmla="*/ 60393 h 201393"/>
                    <a:gd name="connsiteX69" fmla="*/ 246625 w 246625"/>
                    <a:gd name="connsiteY69" fmla="*/ 65699 h 201393"/>
                    <a:gd name="connsiteX70" fmla="*/ 246625 w 246625"/>
                    <a:gd name="connsiteY70" fmla="*/ 100318 h 201393"/>
                    <a:gd name="connsiteX71" fmla="*/ 246625 w 246625"/>
                    <a:gd name="connsiteY71" fmla="*/ 136200 h 201393"/>
                    <a:gd name="connsiteX72" fmla="*/ 246625 w 246625"/>
                    <a:gd name="connsiteY72" fmla="*/ 136200 h 201393"/>
                    <a:gd name="connsiteX73" fmla="*/ 245109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3"/>
                      </a:cubicBezTo>
                      <a:lnTo>
                        <a:pt x="147318" y="200383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6"/>
                      </a:cubicBezTo>
                      <a:cubicBezTo>
                        <a:pt x="85156" y="192550"/>
                        <a:pt x="77576" y="191033"/>
                        <a:pt x="70248" y="189265"/>
                      </a:cubicBezTo>
                      <a:cubicBezTo>
                        <a:pt x="63172" y="187496"/>
                        <a:pt x="56350" y="185980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5"/>
                        <a:pt x="38409" y="180673"/>
                        <a:pt x="33355" y="178904"/>
                      </a:cubicBezTo>
                      <a:cubicBezTo>
                        <a:pt x="28301" y="177136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4"/>
                        <a:pt x="9602" y="170060"/>
                      </a:cubicBezTo>
                      <a:cubicBezTo>
                        <a:pt x="6822" y="168797"/>
                        <a:pt x="4548" y="167786"/>
                        <a:pt x="3032" y="167028"/>
                      </a:cubicBezTo>
                      <a:cubicBezTo>
                        <a:pt x="1516" y="166270"/>
                        <a:pt x="505" y="165764"/>
                        <a:pt x="0" y="165512"/>
                      </a:cubicBezTo>
                      <a:cubicBezTo>
                        <a:pt x="0" y="165259"/>
                        <a:pt x="0" y="161216"/>
                        <a:pt x="0" y="154141"/>
                      </a:cubicBezTo>
                      <a:lnTo>
                        <a:pt x="0" y="154141"/>
                      </a:lnTo>
                      <a:cubicBezTo>
                        <a:pt x="100823" y="189517"/>
                        <a:pt x="177388" y="173851"/>
                        <a:pt x="178146" y="173851"/>
                      </a:cubicBezTo>
                      <a:cubicBezTo>
                        <a:pt x="184716" y="172082"/>
                        <a:pt x="202910" y="142264"/>
                        <a:pt x="189517" y="106130"/>
                      </a:cubicBezTo>
                      <a:cubicBezTo>
                        <a:pt x="182442" y="87178"/>
                        <a:pt x="182442" y="87178"/>
                        <a:pt x="142264" y="83640"/>
                      </a:cubicBezTo>
                      <a:cubicBezTo>
                        <a:pt x="82882" y="78334"/>
                        <a:pt x="4043" y="85156"/>
                        <a:pt x="253" y="89452"/>
                      </a:cubicBezTo>
                      <a:cubicBezTo>
                        <a:pt x="253" y="58877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2"/>
                      </a:lnTo>
                      <a:lnTo>
                        <a:pt x="9855" y="31334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6"/>
                      </a:lnTo>
                      <a:lnTo>
                        <a:pt x="119269" y="3538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8"/>
                      </a:lnTo>
                      <a:lnTo>
                        <a:pt x="204426" y="5306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19"/>
                      </a:lnTo>
                      <a:lnTo>
                        <a:pt x="225904" y="19204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4"/>
                      </a:lnTo>
                      <a:lnTo>
                        <a:pt x="238286" y="35629"/>
                      </a:lnTo>
                      <a:lnTo>
                        <a:pt x="240561" y="40178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3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6" name="任意多边形: 形状 3665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56415 h 201899"/>
                    <a:gd name="connsiteX24" fmla="*/ 0 w 246372"/>
                    <a:gd name="connsiteY24" fmla="*/ 156415 h 201899"/>
                    <a:gd name="connsiteX25" fmla="*/ 178146 w 246372"/>
                    <a:gd name="connsiteY25" fmla="*/ 177894 h 201899"/>
                    <a:gd name="connsiteX26" fmla="*/ 190781 w 246372"/>
                    <a:gd name="connsiteY26" fmla="*/ 106382 h 201899"/>
                    <a:gd name="connsiteX27" fmla="*/ 159700 w 246372"/>
                    <a:gd name="connsiteY27" fmla="*/ 83388 h 201899"/>
                    <a:gd name="connsiteX28" fmla="*/ 0 w 246372"/>
                    <a:gd name="connsiteY28" fmla="*/ 87683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2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6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6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19 h 201899"/>
                    <a:gd name="connsiteX59" fmla="*/ 225652 w 246372"/>
                    <a:gd name="connsiteY59" fmla="*/ 19204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29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764"/>
                        <a:pt x="0" y="162227"/>
                        <a:pt x="0" y="156415"/>
                      </a:cubicBezTo>
                      <a:lnTo>
                        <a:pt x="0" y="156415"/>
                      </a:lnTo>
                      <a:cubicBezTo>
                        <a:pt x="96527" y="192044"/>
                        <a:pt x="177388" y="178146"/>
                        <a:pt x="178146" y="177894"/>
                      </a:cubicBezTo>
                      <a:cubicBezTo>
                        <a:pt x="188254" y="175367"/>
                        <a:pt x="203920" y="140243"/>
                        <a:pt x="190781" y="106382"/>
                      </a:cubicBezTo>
                      <a:cubicBezTo>
                        <a:pt x="182947" y="85662"/>
                        <a:pt x="178399" y="85409"/>
                        <a:pt x="159700" y="83388"/>
                      </a:cubicBezTo>
                      <a:cubicBezTo>
                        <a:pt x="80608" y="75554"/>
                        <a:pt x="3032" y="84904"/>
                        <a:pt x="0" y="87683"/>
                      </a:cubicBezTo>
                      <a:cubicBezTo>
                        <a:pt x="0" y="58119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7" name="任意多边形: 形状 3666"/>
                <p:cNvSpPr/>
                <p:nvPr/>
              </p:nvSpPr>
              <p:spPr>
                <a:xfrm>
                  <a:off x="13300362" y="578099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9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6 h 201393"/>
                    <a:gd name="connsiteX7" fmla="*/ 208974 w 246372"/>
                    <a:gd name="connsiteY7" fmla="*/ 194066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6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3 h 201393"/>
                    <a:gd name="connsiteX12" fmla="*/ 147318 w 246372"/>
                    <a:gd name="connsiteY12" fmla="*/ 200383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6 h 201393"/>
                    <a:gd name="connsiteX15" fmla="*/ 70248 w 246372"/>
                    <a:gd name="connsiteY15" fmla="*/ 189265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57678 h 201393"/>
                    <a:gd name="connsiteX24" fmla="*/ 0 w 246372"/>
                    <a:gd name="connsiteY24" fmla="*/ 157678 h 201393"/>
                    <a:gd name="connsiteX25" fmla="*/ 178146 w 246372"/>
                    <a:gd name="connsiteY25" fmla="*/ 180926 h 201393"/>
                    <a:gd name="connsiteX26" fmla="*/ 192802 w 246372"/>
                    <a:gd name="connsiteY26" fmla="*/ 106130 h 201393"/>
                    <a:gd name="connsiteX27" fmla="*/ 159700 w 246372"/>
                    <a:gd name="connsiteY27" fmla="*/ 81113 h 201393"/>
                    <a:gd name="connsiteX28" fmla="*/ 0 w 246372"/>
                    <a:gd name="connsiteY28" fmla="*/ 85409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6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4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4 h 201393"/>
                    <a:gd name="connsiteX37" fmla="*/ 33608 w 246372"/>
                    <a:gd name="connsiteY37" fmla="*/ 22237 h 201393"/>
                    <a:gd name="connsiteX38" fmla="*/ 41694 w 246372"/>
                    <a:gd name="connsiteY38" fmla="*/ 19710 h 201393"/>
                    <a:gd name="connsiteX39" fmla="*/ 50538 w 246372"/>
                    <a:gd name="connsiteY39" fmla="*/ 17183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8 h 201393"/>
                    <a:gd name="connsiteX46" fmla="*/ 132915 w 246372"/>
                    <a:gd name="connsiteY46" fmla="*/ 2022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3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3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2 h 201393"/>
                    <a:gd name="connsiteX53" fmla="*/ 199372 w 246372"/>
                    <a:gd name="connsiteY53" fmla="*/ 3538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5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4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8 h 201393"/>
                    <a:gd name="connsiteX65" fmla="*/ 242329 w 246372"/>
                    <a:gd name="connsiteY65" fmla="*/ 44979 h 201393"/>
                    <a:gd name="connsiteX66" fmla="*/ 243846 w 246372"/>
                    <a:gd name="connsiteY66" fmla="*/ 50033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3"/>
                      </a:cubicBezTo>
                      <a:lnTo>
                        <a:pt x="147318" y="200383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6"/>
                      </a:cubicBezTo>
                      <a:cubicBezTo>
                        <a:pt x="85156" y="192550"/>
                        <a:pt x="77576" y="191033"/>
                        <a:pt x="70248" y="189265"/>
                      </a:cubicBezTo>
                      <a:cubicBezTo>
                        <a:pt x="63172" y="187496"/>
                        <a:pt x="56350" y="185980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5"/>
                        <a:pt x="38409" y="180673"/>
                        <a:pt x="33355" y="178904"/>
                      </a:cubicBezTo>
                      <a:cubicBezTo>
                        <a:pt x="28301" y="177136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4"/>
                        <a:pt x="9602" y="170060"/>
                      </a:cubicBezTo>
                      <a:cubicBezTo>
                        <a:pt x="6822" y="168797"/>
                        <a:pt x="4548" y="167786"/>
                        <a:pt x="3032" y="167028"/>
                      </a:cubicBezTo>
                      <a:cubicBezTo>
                        <a:pt x="1516" y="166270"/>
                        <a:pt x="505" y="165764"/>
                        <a:pt x="0" y="165512"/>
                      </a:cubicBezTo>
                      <a:cubicBezTo>
                        <a:pt x="0" y="165259"/>
                        <a:pt x="0" y="162480"/>
                        <a:pt x="0" y="157678"/>
                      </a:cubicBezTo>
                      <a:lnTo>
                        <a:pt x="0" y="157678"/>
                      </a:lnTo>
                      <a:cubicBezTo>
                        <a:pt x="93495" y="193813"/>
                        <a:pt x="177388" y="181179"/>
                        <a:pt x="178146" y="180926"/>
                      </a:cubicBezTo>
                      <a:cubicBezTo>
                        <a:pt x="189264" y="177894"/>
                        <a:pt x="205689" y="143528"/>
                        <a:pt x="192802" y="106130"/>
                      </a:cubicBezTo>
                      <a:cubicBezTo>
                        <a:pt x="184969" y="83893"/>
                        <a:pt x="180673" y="83388"/>
                        <a:pt x="159700" y="81113"/>
                      </a:cubicBezTo>
                      <a:cubicBezTo>
                        <a:pt x="102086" y="75049"/>
                        <a:pt x="5559" y="79597"/>
                        <a:pt x="0" y="85409"/>
                      </a:cubicBezTo>
                      <a:cubicBezTo>
                        <a:pt x="0" y="56855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8" name="任意多边形: 形状 3667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59447 h 201899"/>
                    <a:gd name="connsiteX24" fmla="*/ 0 w 246372"/>
                    <a:gd name="connsiteY24" fmla="*/ 159447 h 201899"/>
                    <a:gd name="connsiteX25" fmla="*/ 178146 w 246372"/>
                    <a:gd name="connsiteY25" fmla="*/ 184464 h 201899"/>
                    <a:gd name="connsiteX26" fmla="*/ 194571 w 246372"/>
                    <a:gd name="connsiteY26" fmla="*/ 106382 h 201899"/>
                    <a:gd name="connsiteX27" fmla="*/ 159700 w 246372"/>
                    <a:gd name="connsiteY27" fmla="*/ 79092 h 201899"/>
                    <a:gd name="connsiteX28" fmla="*/ 0 w 246372"/>
                    <a:gd name="connsiteY28" fmla="*/ 83135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2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6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6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19 h 201899"/>
                    <a:gd name="connsiteX59" fmla="*/ 225652 w 246372"/>
                    <a:gd name="connsiteY59" fmla="*/ 19204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29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5764"/>
                        <a:pt x="0" y="163490"/>
                        <a:pt x="0" y="159447"/>
                      </a:cubicBezTo>
                      <a:lnTo>
                        <a:pt x="0" y="159447"/>
                      </a:lnTo>
                      <a:cubicBezTo>
                        <a:pt x="88694" y="195077"/>
                        <a:pt x="177388" y="184464"/>
                        <a:pt x="178146" y="184464"/>
                      </a:cubicBezTo>
                      <a:cubicBezTo>
                        <a:pt x="191791" y="180673"/>
                        <a:pt x="207963" y="146055"/>
                        <a:pt x="194571" y="106382"/>
                      </a:cubicBezTo>
                      <a:cubicBezTo>
                        <a:pt x="186485" y="82377"/>
                        <a:pt x="181937" y="81871"/>
                        <a:pt x="159700" y="79092"/>
                      </a:cubicBezTo>
                      <a:cubicBezTo>
                        <a:pt x="91221" y="71006"/>
                        <a:pt x="5054" y="78839"/>
                        <a:pt x="0" y="83135"/>
                      </a:cubicBezTo>
                      <a:cubicBezTo>
                        <a:pt x="0" y="55844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9" name="任意多边形: 形状 3668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60458 h 201646"/>
                    <a:gd name="connsiteX24" fmla="*/ 0 w 246372"/>
                    <a:gd name="connsiteY24" fmla="*/ 160458 h 201646"/>
                    <a:gd name="connsiteX25" fmla="*/ 178146 w 246372"/>
                    <a:gd name="connsiteY25" fmla="*/ 186990 h 201646"/>
                    <a:gd name="connsiteX26" fmla="*/ 196340 w 246372"/>
                    <a:gd name="connsiteY26" fmla="*/ 106130 h 201646"/>
                    <a:gd name="connsiteX27" fmla="*/ 159700 w 246372"/>
                    <a:gd name="connsiteY27" fmla="*/ 76060 h 201646"/>
                    <a:gd name="connsiteX28" fmla="*/ 0 w 246372"/>
                    <a:gd name="connsiteY28" fmla="*/ 80608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2 h 201646"/>
                    <a:gd name="connsiteX33" fmla="*/ 9602 w 246372"/>
                    <a:gd name="connsiteY33" fmla="*/ 31334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6 h 201646"/>
                    <a:gd name="connsiteX45" fmla="*/ 119017 w 246372"/>
                    <a:gd name="connsiteY45" fmla="*/ 3538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8 h 201646"/>
                    <a:gd name="connsiteX54" fmla="*/ 204173 w 246372"/>
                    <a:gd name="connsiteY54" fmla="*/ 5306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19 h 201646"/>
                    <a:gd name="connsiteX59" fmla="*/ 225652 w 246372"/>
                    <a:gd name="connsiteY59" fmla="*/ 19204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4 h 201646"/>
                    <a:gd name="connsiteX63" fmla="*/ 238034 w 246372"/>
                    <a:gd name="connsiteY63" fmla="*/ 35629 h 201646"/>
                    <a:gd name="connsiteX64" fmla="*/ 240308 w 246372"/>
                    <a:gd name="connsiteY64" fmla="*/ 40178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63743"/>
                        <a:pt x="0" y="160458"/>
                      </a:cubicBezTo>
                      <a:lnTo>
                        <a:pt x="0" y="160458"/>
                      </a:lnTo>
                      <a:cubicBezTo>
                        <a:pt x="84904" y="196340"/>
                        <a:pt x="177388" y="186990"/>
                        <a:pt x="178146" y="186990"/>
                      </a:cubicBezTo>
                      <a:cubicBezTo>
                        <a:pt x="194571" y="182442"/>
                        <a:pt x="210490" y="147824"/>
                        <a:pt x="196340" y="106130"/>
                      </a:cubicBezTo>
                      <a:cubicBezTo>
                        <a:pt x="187496" y="79850"/>
                        <a:pt x="180926" y="78839"/>
                        <a:pt x="159700" y="76060"/>
                      </a:cubicBezTo>
                      <a:cubicBezTo>
                        <a:pt x="99812" y="68226"/>
                        <a:pt x="6317" y="76312"/>
                        <a:pt x="0" y="80608"/>
                      </a:cubicBezTo>
                      <a:cubicBezTo>
                        <a:pt x="0" y="54581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0" name="任意多边形: 形状 3669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61469 h 201646"/>
                    <a:gd name="connsiteX24" fmla="*/ 0 w 246372"/>
                    <a:gd name="connsiteY24" fmla="*/ 161469 h 201646"/>
                    <a:gd name="connsiteX25" fmla="*/ 178146 w 246372"/>
                    <a:gd name="connsiteY25" fmla="*/ 189265 h 201646"/>
                    <a:gd name="connsiteX26" fmla="*/ 198614 w 246372"/>
                    <a:gd name="connsiteY26" fmla="*/ 106130 h 201646"/>
                    <a:gd name="connsiteX27" fmla="*/ 162985 w 246372"/>
                    <a:gd name="connsiteY27" fmla="*/ 73533 h 201646"/>
                    <a:gd name="connsiteX28" fmla="*/ 0 w 246372"/>
                    <a:gd name="connsiteY28" fmla="*/ 78334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2 h 201646"/>
                    <a:gd name="connsiteX33" fmla="*/ 9602 w 246372"/>
                    <a:gd name="connsiteY33" fmla="*/ 31334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6 h 201646"/>
                    <a:gd name="connsiteX45" fmla="*/ 119017 w 246372"/>
                    <a:gd name="connsiteY45" fmla="*/ 3538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8 h 201646"/>
                    <a:gd name="connsiteX54" fmla="*/ 204173 w 246372"/>
                    <a:gd name="connsiteY54" fmla="*/ 5306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19 h 201646"/>
                    <a:gd name="connsiteX59" fmla="*/ 225652 w 246372"/>
                    <a:gd name="connsiteY59" fmla="*/ 19204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4 h 201646"/>
                    <a:gd name="connsiteX63" fmla="*/ 238034 w 246372"/>
                    <a:gd name="connsiteY63" fmla="*/ 35629 h 201646"/>
                    <a:gd name="connsiteX64" fmla="*/ 240308 w 246372"/>
                    <a:gd name="connsiteY64" fmla="*/ 40178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64248"/>
                        <a:pt x="0" y="161469"/>
                      </a:cubicBezTo>
                      <a:lnTo>
                        <a:pt x="0" y="161469"/>
                      </a:lnTo>
                      <a:cubicBezTo>
                        <a:pt x="78081" y="195582"/>
                        <a:pt x="173345" y="190528"/>
                        <a:pt x="178146" y="189265"/>
                      </a:cubicBezTo>
                      <a:cubicBezTo>
                        <a:pt x="200635" y="182947"/>
                        <a:pt x="210490" y="142517"/>
                        <a:pt x="198614" y="106130"/>
                      </a:cubicBezTo>
                      <a:cubicBezTo>
                        <a:pt x="189012" y="77070"/>
                        <a:pt x="178652" y="75554"/>
                        <a:pt x="162985" y="73533"/>
                      </a:cubicBezTo>
                      <a:cubicBezTo>
                        <a:pt x="107393" y="65699"/>
                        <a:pt x="8844" y="74038"/>
                        <a:pt x="0" y="78334"/>
                      </a:cubicBezTo>
                      <a:cubicBezTo>
                        <a:pt x="0" y="5357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1" name="任意多边形: 形状 3670"/>
                <p:cNvSpPr/>
                <p:nvPr/>
              </p:nvSpPr>
              <p:spPr>
                <a:xfrm>
                  <a:off x="13300362" y="578099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9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6 h 201393"/>
                    <a:gd name="connsiteX7" fmla="*/ 208974 w 246372"/>
                    <a:gd name="connsiteY7" fmla="*/ 194066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6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3 h 201393"/>
                    <a:gd name="connsiteX12" fmla="*/ 147318 w 246372"/>
                    <a:gd name="connsiteY12" fmla="*/ 200383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6 h 201393"/>
                    <a:gd name="connsiteX15" fmla="*/ 70248 w 246372"/>
                    <a:gd name="connsiteY15" fmla="*/ 189265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62227 h 201393"/>
                    <a:gd name="connsiteX24" fmla="*/ 0 w 246372"/>
                    <a:gd name="connsiteY24" fmla="*/ 162227 h 201393"/>
                    <a:gd name="connsiteX25" fmla="*/ 178146 w 246372"/>
                    <a:gd name="connsiteY25" fmla="*/ 191286 h 201393"/>
                    <a:gd name="connsiteX26" fmla="*/ 200888 w 246372"/>
                    <a:gd name="connsiteY26" fmla="*/ 105877 h 201393"/>
                    <a:gd name="connsiteX27" fmla="*/ 178146 w 246372"/>
                    <a:gd name="connsiteY27" fmla="*/ 71764 h 201393"/>
                    <a:gd name="connsiteX28" fmla="*/ 0 w 246372"/>
                    <a:gd name="connsiteY28" fmla="*/ 75554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6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4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4 h 201393"/>
                    <a:gd name="connsiteX37" fmla="*/ 33608 w 246372"/>
                    <a:gd name="connsiteY37" fmla="*/ 22237 h 201393"/>
                    <a:gd name="connsiteX38" fmla="*/ 41694 w 246372"/>
                    <a:gd name="connsiteY38" fmla="*/ 19710 h 201393"/>
                    <a:gd name="connsiteX39" fmla="*/ 50538 w 246372"/>
                    <a:gd name="connsiteY39" fmla="*/ 17183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8 h 201393"/>
                    <a:gd name="connsiteX46" fmla="*/ 132915 w 246372"/>
                    <a:gd name="connsiteY46" fmla="*/ 2022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3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3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2 h 201393"/>
                    <a:gd name="connsiteX53" fmla="*/ 199372 w 246372"/>
                    <a:gd name="connsiteY53" fmla="*/ 3538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5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4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8 h 201393"/>
                    <a:gd name="connsiteX65" fmla="*/ 242329 w 246372"/>
                    <a:gd name="connsiteY65" fmla="*/ 44979 h 201393"/>
                    <a:gd name="connsiteX66" fmla="*/ 243846 w 246372"/>
                    <a:gd name="connsiteY66" fmla="*/ 50033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3"/>
                      </a:cubicBezTo>
                      <a:lnTo>
                        <a:pt x="147318" y="200383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6"/>
                      </a:cubicBezTo>
                      <a:cubicBezTo>
                        <a:pt x="85156" y="192550"/>
                        <a:pt x="77576" y="191033"/>
                        <a:pt x="70248" y="189265"/>
                      </a:cubicBezTo>
                      <a:cubicBezTo>
                        <a:pt x="63172" y="187496"/>
                        <a:pt x="56350" y="185980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5"/>
                        <a:pt x="38409" y="180673"/>
                        <a:pt x="33355" y="178904"/>
                      </a:cubicBezTo>
                      <a:cubicBezTo>
                        <a:pt x="28301" y="177136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4"/>
                        <a:pt x="9602" y="170060"/>
                      </a:cubicBezTo>
                      <a:cubicBezTo>
                        <a:pt x="6822" y="168797"/>
                        <a:pt x="4548" y="167786"/>
                        <a:pt x="3032" y="167028"/>
                      </a:cubicBezTo>
                      <a:cubicBezTo>
                        <a:pt x="1516" y="166270"/>
                        <a:pt x="505" y="165764"/>
                        <a:pt x="0" y="165512"/>
                      </a:cubicBezTo>
                      <a:cubicBezTo>
                        <a:pt x="0" y="165512"/>
                        <a:pt x="0" y="164248"/>
                        <a:pt x="0" y="162227"/>
                      </a:cubicBezTo>
                      <a:lnTo>
                        <a:pt x="0" y="162227"/>
                      </a:lnTo>
                      <a:cubicBezTo>
                        <a:pt x="73280" y="195329"/>
                        <a:pt x="169807" y="193560"/>
                        <a:pt x="178146" y="191286"/>
                      </a:cubicBezTo>
                      <a:cubicBezTo>
                        <a:pt x="205437" y="183705"/>
                        <a:pt x="212006" y="139990"/>
                        <a:pt x="200888" y="105877"/>
                      </a:cubicBezTo>
                      <a:cubicBezTo>
                        <a:pt x="192549" y="79597"/>
                        <a:pt x="178146" y="71764"/>
                        <a:pt x="178146" y="71764"/>
                      </a:cubicBezTo>
                      <a:cubicBezTo>
                        <a:pt x="112952" y="61909"/>
                        <a:pt x="9349" y="71259"/>
                        <a:pt x="0" y="75554"/>
                      </a:cubicBezTo>
                      <a:cubicBezTo>
                        <a:pt x="0" y="52054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2" name="任意多边形: 形状 3671"/>
                <p:cNvSpPr/>
                <p:nvPr/>
              </p:nvSpPr>
              <p:spPr>
                <a:xfrm>
                  <a:off x="13300362" y="578099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9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6 h 201393"/>
                    <a:gd name="connsiteX7" fmla="*/ 208974 w 246372"/>
                    <a:gd name="connsiteY7" fmla="*/ 194066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6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3 h 201393"/>
                    <a:gd name="connsiteX12" fmla="*/ 147318 w 246372"/>
                    <a:gd name="connsiteY12" fmla="*/ 200383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6 h 201393"/>
                    <a:gd name="connsiteX15" fmla="*/ 70248 w 246372"/>
                    <a:gd name="connsiteY15" fmla="*/ 189265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63238 h 201393"/>
                    <a:gd name="connsiteX24" fmla="*/ 0 w 246372"/>
                    <a:gd name="connsiteY24" fmla="*/ 163238 h 201393"/>
                    <a:gd name="connsiteX25" fmla="*/ 178146 w 246372"/>
                    <a:gd name="connsiteY25" fmla="*/ 193308 h 201393"/>
                    <a:gd name="connsiteX26" fmla="*/ 203415 w 246372"/>
                    <a:gd name="connsiteY26" fmla="*/ 105877 h 201393"/>
                    <a:gd name="connsiteX27" fmla="*/ 178146 w 246372"/>
                    <a:gd name="connsiteY27" fmla="*/ 68479 h 201393"/>
                    <a:gd name="connsiteX28" fmla="*/ 0 w 246372"/>
                    <a:gd name="connsiteY28" fmla="*/ 73027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6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4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4 h 201393"/>
                    <a:gd name="connsiteX37" fmla="*/ 33608 w 246372"/>
                    <a:gd name="connsiteY37" fmla="*/ 22237 h 201393"/>
                    <a:gd name="connsiteX38" fmla="*/ 41694 w 246372"/>
                    <a:gd name="connsiteY38" fmla="*/ 19710 h 201393"/>
                    <a:gd name="connsiteX39" fmla="*/ 50538 w 246372"/>
                    <a:gd name="connsiteY39" fmla="*/ 17183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8 h 201393"/>
                    <a:gd name="connsiteX46" fmla="*/ 132915 w 246372"/>
                    <a:gd name="connsiteY46" fmla="*/ 2022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3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3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2 h 201393"/>
                    <a:gd name="connsiteX53" fmla="*/ 199372 w 246372"/>
                    <a:gd name="connsiteY53" fmla="*/ 3538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5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4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8 h 201393"/>
                    <a:gd name="connsiteX65" fmla="*/ 242329 w 246372"/>
                    <a:gd name="connsiteY65" fmla="*/ 44979 h 201393"/>
                    <a:gd name="connsiteX66" fmla="*/ 243846 w 246372"/>
                    <a:gd name="connsiteY66" fmla="*/ 50033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3"/>
                      </a:cubicBezTo>
                      <a:lnTo>
                        <a:pt x="147318" y="200383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6"/>
                      </a:cubicBezTo>
                      <a:cubicBezTo>
                        <a:pt x="85156" y="192550"/>
                        <a:pt x="77576" y="191033"/>
                        <a:pt x="70248" y="189265"/>
                      </a:cubicBezTo>
                      <a:cubicBezTo>
                        <a:pt x="63172" y="187496"/>
                        <a:pt x="56350" y="185980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5"/>
                        <a:pt x="38409" y="180673"/>
                        <a:pt x="33355" y="178904"/>
                      </a:cubicBezTo>
                      <a:cubicBezTo>
                        <a:pt x="28301" y="177136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4"/>
                        <a:pt x="9602" y="170060"/>
                      </a:cubicBezTo>
                      <a:cubicBezTo>
                        <a:pt x="6822" y="168797"/>
                        <a:pt x="4548" y="167786"/>
                        <a:pt x="3032" y="167028"/>
                      </a:cubicBezTo>
                      <a:cubicBezTo>
                        <a:pt x="1516" y="166270"/>
                        <a:pt x="505" y="165764"/>
                        <a:pt x="0" y="165512"/>
                      </a:cubicBezTo>
                      <a:cubicBezTo>
                        <a:pt x="0" y="165512"/>
                        <a:pt x="0" y="164501"/>
                        <a:pt x="0" y="163238"/>
                      </a:cubicBezTo>
                      <a:lnTo>
                        <a:pt x="0" y="163238"/>
                      </a:lnTo>
                      <a:cubicBezTo>
                        <a:pt x="71764" y="196593"/>
                        <a:pt x="170313" y="195582"/>
                        <a:pt x="178146" y="193308"/>
                      </a:cubicBezTo>
                      <a:cubicBezTo>
                        <a:pt x="208216" y="184716"/>
                        <a:pt x="214533" y="142264"/>
                        <a:pt x="203415" y="105877"/>
                      </a:cubicBezTo>
                      <a:cubicBezTo>
                        <a:pt x="195076" y="79092"/>
                        <a:pt x="179410" y="68732"/>
                        <a:pt x="178146" y="68479"/>
                      </a:cubicBezTo>
                      <a:cubicBezTo>
                        <a:pt x="127861" y="60393"/>
                        <a:pt x="19204" y="65699"/>
                        <a:pt x="0" y="73027"/>
                      </a:cubicBezTo>
                      <a:cubicBezTo>
                        <a:pt x="0" y="51043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3" name="任意多边形: 形状 3672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63996 h 201646"/>
                    <a:gd name="connsiteX24" fmla="*/ 0 w 246372"/>
                    <a:gd name="connsiteY24" fmla="*/ 163996 h 201646"/>
                    <a:gd name="connsiteX25" fmla="*/ 178146 w 246372"/>
                    <a:gd name="connsiteY25" fmla="*/ 195077 h 201646"/>
                    <a:gd name="connsiteX26" fmla="*/ 205942 w 246372"/>
                    <a:gd name="connsiteY26" fmla="*/ 105877 h 201646"/>
                    <a:gd name="connsiteX27" fmla="*/ 178146 w 246372"/>
                    <a:gd name="connsiteY27" fmla="*/ 64941 h 201646"/>
                    <a:gd name="connsiteX28" fmla="*/ 0 w 246372"/>
                    <a:gd name="connsiteY28" fmla="*/ 70500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2 h 201646"/>
                    <a:gd name="connsiteX33" fmla="*/ 9602 w 246372"/>
                    <a:gd name="connsiteY33" fmla="*/ 31334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6 h 201646"/>
                    <a:gd name="connsiteX45" fmla="*/ 119017 w 246372"/>
                    <a:gd name="connsiteY45" fmla="*/ 3538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8 h 201646"/>
                    <a:gd name="connsiteX54" fmla="*/ 204173 w 246372"/>
                    <a:gd name="connsiteY54" fmla="*/ 5306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19 h 201646"/>
                    <a:gd name="connsiteX59" fmla="*/ 225652 w 246372"/>
                    <a:gd name="connsiteY59" fmla="*/ 19204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4 h 201646"/>
                    <a:gd name="connsiteX63" fmla="*/ 238034 w 246372"/>
                    <a:gd name="connsiteY63" fmla="*/ 35629 h 201646"/>
                    <a:gd name="connsiteX64" fmla="*/ 240308 w 246372"/>
                    <a:gd name="connsiteY64" fmla="*/ 40178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764"/>
                        <a:pt x="0" y="165006"/>
                        <a:pt x="0" y="163996"/>
                      </a:cubicBezTo>
                      <a:lnTo>
                        <a:pt x="0" y="163996"/>
                      </a:lnTo>
                      <a:cubicBezTo>
                        <a:pt x="70248" y="197351"/>
                        <a:pt x="170566" y="197098"/>
                        <a:pt x="178146" y="195077"/>
                      </a:cubicBezTo>
                      <a:cubicBezTo>
                        <a:pt x="214786" y="184716"/>
                        <a:pt x="214786" y="134936"/>
                        <a:pt x="205942" y="105877"/>
                      </a:cubicBezTo>
                      <a:cubicBezTo>
                        <a:pt x="197603" y="77828"/>
                        <a:pt x="180926" y="65447"/>
                        <a:pt x="178146" y="64941"/>
                      </a:cubicBezTo>
                      <a:cubicBezTo>
                        <a:pt x="128366" y="56350"/>
                        <a:pt x="25269" y="62162"/>
                        <a:pt x="0" y="70500"/>
                      </a:cubicBezTo>
                      <a:cubicBezTo>
                        <a:pt x="0" y="4978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4" name="任意多边形: 形状 3673"/>
                <p:cNvSpPr/>
                <p:nvPr/>
              </p:nvSpPr>
              <p:spPr>
                <a:xfrm>
                  <a:off x="13300362" y="5780741"/>
                  <a:ext cx="246625" cy="201646"/>
                </a:xfrm>
                <a:custGeom>
                  <a:avLst/>
                  <a:gdLst>
                    <a:gd name="connsiteX0" fmla="*/ 245109 w 246625"/>
                    <a:gd name="connsiteY0" fmla="*/ 146813 h 201646"/>
                    <a:gd name="connsiteX1" fmla="*/ 242329 w 246625"/>
                    <a:gd name="connsiteY1" fmla="*/ 156920 h 201646"/>
                    <a:gd name="connsiteX2" fmla="*/ 238034 w 246625"/>
                    <a:gd name="connsiteY2" fmla="*/ 166270 h 201646"/>
                    <a:gd name="connsiteX3" fmla="*/ 232475 w 246625"/>
                    <a:gd name="connsiteY3" fmla="*/ 174861 h 201646"/>
                    <a:gd name="connsiteX4" fmla="*/ 225652 w 246625"/>
                    <a:gd name="connsiteY4" fmla="*/ 182442 h 201646"/>
                    <a:gd name="connsiteX5" fmla="*/ 217818 w 246625"/>
                    <a:gd name="connsiteY5" fmla="*/ 189012 h 201646"/>
                    <a:gd name="connsiteX6" fmla="*/ 208974 w 246625"/>
                    <a:gd name="connsiteY6" fmla="*/ 194318 h 201646"/>
                    <a:gd name="connsiteX7" fmla="*/ 208974 w 246625"/>
                    <a:gd name="connsiteY7" fmla="*/ 194318 h 201646"/>
                    <a:gd name="connsiteX8" fmla="*/ 199372 w 246625"/>
                    <a:gd name="connsiteY8" fmla="*/ 198361 h 201646"/>
                    <a:gd name="connsiteX9" fmla="*/ 189012 w 246625"/>
                    <a:gd name="connsiteY9" fmla="*/ 200888 h 201646"/>
                    <a:gd name="connsiteX10" fmla="*/ 178146 w 246625"/>
                    <a:gd name="connsiteY10" fmla="*/ 201646 h 201646"/>
                    <a:gd name="connsiteX11" fmla="*/ 147318 w 246625"/>
                    <a:gd name="connsiteY11" fmla="*/ 200636 h 201646"/>
                    <a:gd name="connsiteX12" fmla="*/ 147318 w 246625"/>
                    <a:gd name="connsiteY12" fmla="*/ 200636 h 201646"/>
                    <a:gd name="connsiteX13" fmla="*/ 119017 w 246625"/>
                    <a:gd name="connsiteY13" fmla="*/ 198109 h 201646"/>
                    <a:gd name="connsiteX14" fmla="*/ 93242 w 246625"/>
                    <a:gd name="connsiteY14" fmla="*/ 194318 h 201646"/>
                    <a:gd name="connsiteX15" fmla="*/ 70248 w 246625"/>
                    <a:gd name="connsiteY15" fmla="*/ 189517 h 201646"/>
                    <a:gd name="connsiteX16" fmla="*/ 50285 w 246625"/>
                    <a:gd name="connsiteY16" fmla="*/ 184464 h 201646"/>
                    <a:gd name="connsiteX17" fmla="*/ 50285 w 246625"/>
                    <a:gd name="connsiteY17" fmla="*/ 184464 h 201646"/>
                    <a:gd name="connsiteX18" fmla="*/ 33355 w 246625"/>
                    <a:gd name="connsiteY18" fmla="*/ 179157 h 201646"/>
                    <a:gd name="connsiteX19" fmla="*/ 19710 w 246625"/>
                    <a:gd name="connsiteY19" fmla="*/ 174356 h 201646"/>
                    <a:gd name="connsiteX20" fmla="*/ 9602 w 246625"/>
                    <a:gd name="connsiteY20" fmla="*/ 170313 h 201646"/>
                    <a:gd name="connsiteX21" fmla="*/ 3032 w 246625"/>
                    <a:gd name="connsiteY21" fmla="*/ 167281 h 201646"/>
                    <a:gd name="connsiteX22" fmla="*/ 0 w 246625"/>
                    <a:gd name="connsiteY22" fmla="*/ 165764 h 201646"/>
                    <a:gd name="connsiteX23" fmla="*/ 0 w 246625"/>
                    <a:gd name="connsiteY23" fmla="*/ 164754 h 201646"/>
                    <a:gd name="connsiteX24" fmla="*/ 182947 w 246625"/>
                    <a:gd name="connsiteY24" fmla="*/ 195329 h 201646"/>
                    <a:gd name="connsiteX25" fmla="*/ 208216 w 246625"/>
                    <a:gd name="connsiteY25" fmla="*/ 104361 h 201646"/>
                    <a:gd name="connsiteX26" fmla="*/ 178904 w 246625"/>
                    <a:gd name="connsiteY26" fmla="*/ 61404 h 201646"/>
                    <a:gd name="connsiteX27" fmla="*/ 253 w 246625"/>
                    <a:gd name="connsiteY27" fmla="*/ 67974 h 201646"/>
                    <a:gd name="connsiteX28" fmla="*/ 253 w 246625"/>
                    <a:gd name="connsiteY28" fmla="*/ 35882 h 201646"/>
                    <a:gd name="connsiteX29" fmla="*/ 253 w 246625"/>
                    <a:gd name="connsiteY29" fmla="*/ 35882 h 201646"/>
                    <a:gd name="connsiteX30" fmla="*/ 3285 w 246625"/>
                    <a:gd name="connsiteY30" fmla="*/ 34366 h 201646"/>
                    <a:gd name="connsiteX31" fmla="*/ 6064 w 246625"/>
                    <a:gd name="connsiteY31" fmla="*/ 33102 h 201646"/>
                    <a:gd name="connsiteX32" fmla="*/ 9855 w 246625"/>
                    <a:gd name="connsiteY32" fmla="*/ 31334 h 201646"/>
                    <a:gd name="connsiteX33" fmla="*/ 14656 w 246625"/>
                    <a:gd name="connsiteY33" fmla="*/ 29312 h 201646"/>
                    <a:gd name="connsiteX34" fmla="*/ 20215 w 246625"/>
                    <a:gd name="connsiteY34" fmla="*/ 27038 h 201646"/>
                    <a:gd name="connsiteX35" fmla="*/ 26532 w 246625"/>
                    <a:gd name="connsiteY35" fmla="*/ 24764 h 201646"/>
                    <a:gd name="connsiteX36" fmla="*/ 33860 w 246625"/>
                    <a:gd name="connsiteY36" fmla="*/ 22237 h 201646"/>
                    <a:gd name="connsiteX37" fmla="*/ 41946 w 246625"/>
                    <a:gd name="connsiteY37" fmla="*/ 19710 h 201646"/>
                    <a:gd name="connsiteX38" fmla="*/ 50791 w 246625"/>
                    <a:gd name="connsiteY38" fmla="*/ 17183 h 201646"/>
                    <a:gd name="connsiteX39" fmla="*/ 60393 w 246625"/>
                    <a:gd name="connsiteY39" fmla="*/ 14656 h 201646"/>
                    <a:gd name="connsiteX40" fmla="*/ 70753 w 246625"/>
                    <a:gd name="connsiteY40" fmla="*/ 12129 h 201646"/>
                    <a:gd name="connsiteX41" fmla="*/ 81871 w 246625"/>
                    <a:gd name="connsiteY41" fmla="*/ 9602 h 201646"/>
                    <a:gd name="connsiteX42" fmla="*/ 93748 w 246625"/>
                    <a:gd name="connsiteY42" fmla="*/ 7328 h 201646"/>
                    <a:gd name="connsiteX43" fmla="*/ 106130 w 246625"/>
                    <a:gd name="connsiteY43" fmla="*/ 5306 h 201646"/>
                    <a:gd name="connsiteX44" fmla="*/ 119269 w 246625"/>
                    <a:gd name="connsiteY44" fmla="*/ 3538 h 201646"/>
                    <a:gd name="connsiteX45" fmla="*/ 133167 w 246625"/>
                    <a:gd name="connsiteY45" fmla="*/ 2022 h 201646"/>
                    <a:gd name="connsiteX46" fmla="*/ 147571 w 246625"/>
                    <a:gd name="connsiteY46" fmla="*/ 1011 h 201646"/>
                    <a:gd name="connsiteX47" fmla="*/ 162732 w 246625"/>
                    <a:gd name="connsiteY47" fmla="*/ 253 h 201646"/>
                    <a:gd name="connsiteX48" fmla="*/ 178399 w 246625"/>
                    <a:gd name="connsiteY48" fmla="*/ 0 h 201646"/>
                    <a:gd name="connsiteX49" fmla="*/ 183958 w 246625"/>
                    <a:gd name="connsiteY49" fmla="*/ 253 h 201646"/>
                    <a:gd name="connsiteX50" fmla="*/ 189264 w 246625"/>
                    <a:gd name="connsiteY50" fmla="*/ 1011 h 201646"/>
                    <a:gd name="connsiteX51" fmla="*/ 194571 w 246625"/>
                    <a:gd name="connsiteY51" fmla="*/ 2022 h 201646"/>
                    <a:gd name="connsiteX52" fmla="*/ 199625 w 246625"/>
                    <a:gd name="connsiteY52" fmla="*/ 3538 h 201646"/>
                    <a:gd name="connsiteX53" fmla="*/ 204426 w 246625"/>
                    <a:gd name="connsiteY53" fmla="*/ 5306 h 201646"/>
                    <a:gd name="connsiteX54" fmla="*/ 209227 w 246625"/>
                    <a:gd name="connsiteY54" fmla="*/ 7581 h 201646"/>
                    <a:gd name="connsiteX55" fmla="*/ 213775 w 246625"/>
                    <a:gd name="connsiteY55" fmla="*/ 10108 h 201646"/>
                    <a:gd name="connsiteX56" fmla="*/ 218071 w 246625"/>
                    <a:gd name="connsiteY56" fmla="*/ 12887 h 201646"/>
                    <a:gd name="connsiteX57" fmla="*/ 222114 w 246625"/>
                    <a:gd name="connsiteY57" fmla="*/ 15919 h 201646"/>
                    <a:gd name="connsiteX58" fmla="*/ 225904 w 246625"/>
                    <a:gd name="connsiteY58" fmla="*/ 19204 h 201646"/>
                    <a:gd name="connsiteX59" fmla="*/ 229442 w 246625"/>
                    <a:gd name="connsiteY59" fmla="*/ 22995 h 201646"/>
                    <a:gd name="connsiteX60" fmla="*/ 232727 w 246625"/>
                    <a:gd name="connsiteY60" fmla="*/ 27038 h 201646"/>
                    <a:gd name="connsiteX61" fmla="*/ 235759 w 246625"/>
                    <a:gd name="connsiteY61" fmla="*/ 31334 h 201646"/>
                    <a:gd name="connsiteX62" fmla="*/ 238286 w 246625"/>
                    <a:gd name="connsiteY62" fmla="*/ 35629 h 201646"/>
                    <a:gd name="connsiteX63" fmla="*/ 240561 w 246625"/>
                    <a:gd name="connsiteY63" fmla="*/ 40178 h 201646"/>
                    <a:gd name="connsiteX64" fmla="*/ 242582 w 246625"/>
                    <a:gd name="connsiteY64" fmla="*/ 44979 h 201646"/>
                    <a:gd name="connsiteX65" fmla="*/ 244098 w 246625"/>
                    <a:gd name="connsiteY65" fmla="*/ 50033 h 201646"/>
                    <a:gd name="connsiteX66" fmla="*/ 245362 w 246625"/>
                    <a:gd name="connsiteY66" fmla="*/ 55086 h 201646"/>
                    <a:gd name="connsiteX67" fmla="*/ 246120 w 246625"/>
                    <a:gd name="connsiteY67" fmla="*/ 60393 h 201646"/>
                    <a:gd name="connsiteX68" fmla="*/ 246625 w 246625"/>
                    <a:gd name="connsiteY68" fmla="*/ 65699 h 201646"/>
                    <a:gd name="connsiteX69" fmla="*/ 246625 w 246625"/>
                    <a:gd name="connsiteY69" fmla="*/ 100318 h 201646"/>
                    <a:gd name="connsiteX70" fmla="*/ 246625 w 246625"/>
                    <a:gd name="connsiteY70" fmla="*/ 136200 h 201646"/>
                    <a:gd name="connsiteX71" fmla="*/ 246625 w 246625"/>
                    <a:gd name="connsiteY71" fmla="*/ 136200 h 201646"/>
                    <a:gd name="connsiteX72" fmla="*/ 245109 w 246625"/>
                    <a:gd name="connsiteY72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65006"/>
                        <a:pt x="0" y="164754"/>
                      </a:cubicBezTo>
                      <a:cubicBezTo>
                        <a:pt x="64436" y="195835"/>
                        <a:pt x="164248" y="200888"/>
                        <a:pt x="182947" y="195329"/>
                      </a:cubicBezTo>
                      <a:cubicBezTo>
                        <a:pt x="214281" y="186232"/>
                        <a:pt x="218829" y="135442"/>
                        <a:pt x="208216" y="104361"/>
                      </a:cubicBezTo>
                      <a:cubicBezTo>
                        <a:pt x="195329" y="66457"/>
                        <a:pt x="178904" y="61404"/>
                        <a:pt x="178904" y="61404"/>
                      </a:cubicBezTo>
                      <a:cubicBezTo>
                        <a:pt x="127608" y="52307"/>
                        <a:pt x="24006" y="60140"/>
                        <a:pt x="253" y="67974"/>
                      </a:cubicBezTo>
                      <a:cubicBezTo>
                        <a:pt x="253" y="48769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2"/>
                      </a:lnTo>
                      <a:lnTo>
                        <a:pt x="9855" y="31334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6"/>
                      </a:lnTo>
                      <a:lnTo>
                        <a:pt x="119269" y="3538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8"/>
                      </a:lnTo>
                      <a:lnTo>
                        <a:pt x="204426" y="5306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19"/>
                      </a:lnTo>
                      <a:lnTo>
                        <a:pt x="225904" y="19204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4"/>
                      </a:lnTo>
                      <a:lnTo>
                        <a:pt x="238286" y="35629"/>
                      </a:lnTo>
                      <a:lnTo>
                        <a:pt x="240561" y="40178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3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5" name="任意多边形: 形状 3674"/>
                <p:cNvSpPr/>
                <p:nvPr/>
              </p:nvSpPr>
              <p:spPr>
                <a:xfrm>
                  <a:off x="13300362" y="578074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0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6 h 201646"/>
                    <a:gd name="connsiteX11" fmla="*/ 147318 w 246372"/>
                    <a:gd name="connsiteY11" fmla="*/ 200636 h 201646"/>
                    <a:gd name="connsiteX12" fmla="*/ 147318 w 246372"/>
                    <a:gd name="connsiteY12" fmla="*/ 200636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4 h 201646"/>
                    <a:gd name="connsiteX23" fmla="*/ 0 w 246372"/>
                    <a:gd name="connsiteY23" fmla="*/ 165259 h 201646"/>
                    <a:gd name="connsiteX24" fmla="*/ 184464 w 246372"/>
                    <a:gd name="connsiteY24" fmla="*/ 196593 h 201646"/>
                    <a:gd name="connsiteX25" fmla="*/ 208216 w 246372"/>
                    <a:gd name="connsiteY25" fmla="*/ 96022 h 201646"/>
                    <a:gd name="connsiteX26" fmla="*/ 178146 w 246372"/>
                    <a:gd name="connsiteY26" fmla="*/ 57108 h 201646"/>
                    <a:gd name="connsiteX27" fmla="*/ 0 w 246372"/>
                    <a:gd name="connsiteY27" fmla="*/ 65447 h 201646"/>
                    <a:gd name="connsiteX28" fmla="*/ 0 w 246372"/>
                    <a:gd name="connsiteY28" fmla="*/ 35882 h 201646"/>
                    <a:gd name="connsiteX29" fmla="*/ 0 w 246372"/>
                    <a:gd name="connsiteY29" fmla="*/ 35882 h 201646"/>
                    <a:gd name="connsiteX30" fmla="*/ 3032 w 246372"/>
                    <a:gd name="connsiteY30" fmla="*/ 34366 h 201646"/>
                    <a:gd name="connsiteX31" fmla="*/ 5812 w 246372"/>
                    <a:gd name="connsiteY31" fmla="*/ 33102 h 201646"/>
                    <a:gd name="connsiteX32" fmla="*/ 9602 w 246372"/>
                    <a:gd name="connsiteY32" fmla="*/ 31334 h 201646"/>
                    <a:gd name="connsiteX33" fmla="*/ 14403 w 246372"/>
                    <a:gd name="connsiteY33" fmla="*/ 29312 h 201646"/>
                    <a:gd name="connsiteX34" fmla="*/ 19962 w 246372"/>
                    <a:gd name="connsiteY34" fmla="*/ 27038 h 201646"/>
                    <a:gd name="connsiteX35" fmla="*/ 26279 w 246372"/>
                    <a:gd name="connsiteY35" fmla="*/ 24764 h 201646"/>
                    <a:gd name="connsiteX36" fmla="*/ 33608 w 246372"/>
                    <a:gd name="connsiteY36" fmla="*/ 22237 h 201646"/>
                    <a:gd name="connsiteX37" fmla="*/ 41694 w 246372"/>
                    <a:gd name="connsiteY37" fmla="*/ 19710 h 201646"/>
                    <a:gd name="connsiteX38" fmla="*/ 50538 w 246372"/>
                    <a:gd name="connsiteY38" fmla="*/ 17183 h 201646"/>
                    <a:gd name="connsiteX39" fmla="*/ 60140 w 246372"/>
                    <a:gd name="connsiteY39" fmla="*/ 14656 h 201646"/>
                    <a:gd name="connsiteX40" fmla="*/ 70500 w 246372"/>
                    <a:gd name="connsiteY40" fmla="*/ 12129 h 201646"/>
                    <a:gd name="connsiteX41" fmla="*/ 81619 w 246372"/>
                    <a:gd name="connsiteY41" fmla="*/ 9602 h 201646"/>
                    <a:gd name="connsiteX42" fmla="*/ 93495 w 246372"/>
                    <a:gd name="connsiteY42" fmla="*/ 7328 h 201646"/>
                    <a:gd name="connsiteX43" fmla="*/ 105877 w 246372"/>
                    <a:gd name="connsiteY43" fmla="*/ 5306 h 201646"/>
                    <a:gd name="connsiteX44" fmla="*/ 119017 w 246372"/>
                    <a:gd name="connsiteY44" fmla="*/ 3538 h 201646"/>
                    <a:gd name="connsiteX45" fmla="*/ 132915 w 246372"/>
                    <a:gd name="connsiteY45" fmla="*/ 2022 h 201646"/>
                    <a:gd name="connsiteX46" fmla="*/ 147318 w 246372"/>
                    <a:gd name="connsiteY46" fmla="*/ 1011 h 201646"/>
                    <a:gd name="connsiteX47" fmla="*/ 162479 w 246372"/>
                    <a:gd name="connsiteY47" fmla="*/ 253 h 201646"/>
                    <a:gd name="connsiteX48" fmla="*/ 178146 w 246372"/>
                    <a:gd name="connsiteY48" fmla="*/ 0 h 201646"/>
                    <a:gd name="connsiteX49" fmla="*/ 183705 w 246372"/>
                    <a:gd name="connsiteY49" fmla="*/ 253 h 201646"/>
                    <a:gd name="connsiteX50" fmla="*/ 189012 w 246372"/>
                    <a:gd name="connsiteY50" fmla="*/ 1011 h 201646"/>
                    <a:gd name="connsiteX51" fmla="*/ 194318 w 246372"/>
                    <a:gd name="connsiteY51" fmla="*/ 2022 h 201646"/>
                    <a:gd name="connsiteX52" fmla="*/ 199372 w 246372"/>
                    <a:gd name="connsiteY52" fmla="*/ 3538 h 201646"/>
                    <a:gd name="connsiteX53" fmla="*/ 204173 w 246372"/>
                    <a:gd name="connsiteY53" fmla="*/ 5306 h 201646"/>
                    <a:gd name="connsiteX54" fmla="*/ 208974 w 246372"/>
                    <a:gd name="connsiteY54" fmla="*/ 7581 h 201646"/>
                    <a:gd name="connsiteX55" fmla="*/ 213523 w 246372"/>
                    <a:gd name="connsiteY55" fmla="*/ 10108 h 201646"/>
                    <a:gd name="connsiteX56" fmla="*/ 217818 w 246372"/>
                    <a:gd name="connsiteY56" fmla="*/ 12887 h 201646"/>
                    <a:gd name="connsiteX57" fmla="*/ 221861 w 246372"/>
                    <a:gd name="connsiteY57" fmla="*/ 15919 h 201646"/>
                    <a:gd name="connsiteX58" fmla="*/ 225652 w 246372"/>
                    <a:gd name="connsiteY58" fmla="*/ 19204 h 201646"/>
                    <a:gd name="connsiteX59" fmla="*/ 229189 w 246372"/>
                    <a:gd name="connsiteY59" fmla="*/ 22995 h 201646"/>
                    <a:gd name="connsiteX60" fmla="*/ 232475 w 246372"/>
                    <a:gd name="connsiteY60" fmla="*/ 27038 h 201646"/>
                    <a:gd name="connsiteX61" fmla="*/ 235507 w 246372"/>
                    <a:gd name="connsiteY61" fmla="*/ 31334 h 201646"/>
                    <a:gd name="connsiteX62" fmla="*/ 238034 w 246372"/>
                    <a:gd name="connsiteY62" fmla="*/ 35629 h 201646"/>
                    <a:gd name="connsiteX63" fmla="*/ 240308 w 246372"/>
                    <a:gd name="connsiteY63" fmla="*/ 40178 h 201646"/>
                    <a:gd name="connsiteX64" fmla="*/ 242329 w 246372"/>
                    <a:gd name="connsiteY64" fmla="*/ 44979 h 201646"/>
                    <a:gd name="connsiteX65" fmla="*/ 243846 w 246372"/>
                    <a:gd name="connsiteY65" fmla="*/ 50033 h 201646"/>
                    <a:gd name="connsiteX66" fmla="*/ 245109 w 246372"/>
                    <a:gd name="connsiteY66" fmla="*/ 55086 h 201646"/>
                    <a:gd name="connsiteX67" fmla="*/ 245867 w 246372"/>
                    <a:gd name="connsiteY67" fmla="*/ 60393 h 201646"/>
                    <a:gd name="connsiteX68" fmla="*/ 246372 w 246372"/>
                    <a:gd name="connsiteY68" fmla="*/ 65699 h 201646"/>
                    <a:gd name="connsiteX69" fmla="*/ 246372 w 246372"/>
                    <a:gd name="connsiteY69" fmla="*/ 100318 h 201646"/>
                    <a:gd name="connsiteX70" fmla="*/ 246372 w 246372"/>
                    <a:gd name="connsiteY70" fmla="*/ 136200 h 201646"/>
                    <a:gd name="connsiteX71" fmla="*/ 246372 w 246372"/>
                    <a:gd name="connsiteY71" fmla="*/ 136200 h 201646"/>
                    <a:gd name="connsiteX72" fmla="*/ 245109 w 246372"/>
                    <a:gd name="connsiteY72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5"/>
                        <a:pt x="242329" y="156920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3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6"/>
                        <a:pt x="178146" y="201646"/>
                      </a:cubicBezTo>
                      <a:cubicBezTo>
                        <a:pt x="167533" y="201646"/>
                        <a:pt x="157173" y="201394"/>
                        <a:pt x="147318" y="200636"/>
                      </a:cubicBezTo>
                      <a:lnTo>
                        <a:pt x="147318" y="200636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3172" y="187748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3"/>
                        <a:pt x="505" y="166017"/>
                        <a:pt x="0" y="165764"/>
                      </a:cubicBezTo>
                      <a:cubicBezTo>
                        <a:pt x="0" y="165512"/>
                        <a:pt x="0" y="165259"/>
                        <a:pt x="0" y="165259"/>
                      </a:cubicBezTo>
                      <a:cubicBezTo>
                        <a:pt x="64689" y="196845"/>
                        <a:pt x="167533" y="202152"/>
                        <a:pt x="184464" y="196593"/>
                      </a:cubicBezTo>
                      <a:cubicBezTo>
                        <a:pt x="216808" y="185727"/>
                        <a:pt x="221861" y="136958"/>
                        <a:pt x="208216" y="96022"/>
                      </a:cubicBezTo>
                      <a:cubicBezTo>
                        <a:pt x="199878" y="71259"/>
                        <a:pt x="181684" y="57613"/>
                        <a:pt x="178146" y="57108"/>
                      </a:cubicBezTo>
                      <a:cubicBezTo>
                        <a:pt x="128366" y="49780"/>
                        <a:pt x="28048" y="56097"/>
                        <a:pt x="0" y="65447"/>
                      </a:cubicBezTo>
                      <a:cubicBezTo>
                        <a:pt x="0" y="4775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0"/>
                        <a:pt x="245109" y="146813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6" name="任意多边形: 形状 3675"/>
                <p:cNvSpPr/>
                <p:nvPr/>
              </p:nvSpPr>
              <p:spPr>
                <a:xfrm>
                  <a:off x="13300362" y="578048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5 h 201899"/>
                    <a:gd name="connsiteX1" fmla="*/ 242329 w 246372"/>
                    <a:gd name="connsiteY1" fmla="*/ 157173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7 h 201899"/>
                    <a:gd name="connsiteX23" fmla="*/ 0 w 246372"/>
                    <a:gd name="connsiteY23" fmla="*/ 165764 h 201899"/>
                    <a:gd name="connsiteX24" fmla="*/ 184464 w 246372"/>
                    <a:gd name="connsiteY24" fmla="*/ 198109 h 201899"/>
                    <a:gd name="connsiteX25" fmla="*/ 209985 w 246372"/>
                    <a:gd name="connsiteY25" fmla="*/ 92737 h 201899"/>
                    <a:gd name="connsiteX26" fmla="*/ 178146 w 246372"/>
                    <a:gd name="connsiteY26" fmla="*/ 53065 h 201899"/>
                    <a:gd name="connsiteX27" fmla="*/ 0 w 246372"/>
                    <a:gd name="connsiteY27" fmla="*/ 62920 h 201899"/>
                    <a:gd name="connsiteX28" fmla="*/ 0 w 246372"/>
                    <a:gd name="connsiteY28" fmla="*/ 35882 h 201899"/>
                    <a:gd name="connsiteX29" fmla="*/ 0 w 246372"/>
                    <a:gd name="connsiteY29" fmla="*/ 35882 h 201899"/>
                    <a:gd name="connsiteX30" fmla="*/ 3032 w 246372"/>
                    <a:gd name="connsiteY30" fmla="*/ 34366 h 201899"/>
                    <a:gd name="connsiteX31" fmla="*/ 5812 w 246372"/>
                    <a:gd name="connsiteY31" fmla="*/ 33102 h 201899"/>
                    <a:gd name="connsiteX32" fmla="*/ 9602 w 246372"/>
                    <a:gd name="connsiteY32" fmla="*/ 31334 h 201899"/>
                    <a:gd name="connsiteX33" fmla="*/ 14403 w 246372"/>
                    <a:gd name="connsiteY33" fmla="*/ 29312 h 201899"/>
                    <a:gd name="connsiteX34" fmla="*/ 19962 w 246372"/>
                    <a:gd name="connsiteY34" fmla="*/ 27038 h 201899"/>
                    <a:gd name="connsiteX35" fmla="*/ 26279 w 246372"/>
                    <a:gd name="connsiteY35" fmla="*/ 24764 h 201899"/>
                    <a:gd name="connsiteX36" fmla="*/ 33608 w 246372"/>
                    <a:gd name="connsiteY36" fmla="*/ 22237 h 201899"/>
                    <a:gd name="connsiteX37" fmla="*/ 41694 w 246372"/>
                    <a:gd name="connsiteY37" fmla="*/ 19710 h 201899"/>
                    <a:gd name="connsiteX38" fmla="*/ 50538 w 246372"/>
                    <a:gd name="connsiteY38" fmla="*/ 17183 h 201899"/>
                    <a:gd name="connsiteX39" fmla="*/ 60140 w 246372"/>
                    <a:gd name="connsiteY39" fmla="*/ 14656 h 201899"/>
                    <a:gd name="connsiteX40" fmla="*/ 70500 w 246372"/>
                    <a:gd name="connsiteY40" fmla="*/ 12129 h 201899"/>
                    <a:gd name="connsiteX41" fmla="*/ 81619 w 246372"/>
                    <a:gd name="connsiteY41" fmla="*/ 9602 h 201899"/>
                    <a:gd name="connsiteX42" fmla="*/ 93495 w 246372"/>
                    <a:gd name="connsiteY42" fmla="*/ 7328 h 201899"/>
                    <a:gd name="connsiteX43" fmla="*/ 105877 w 246372"/>
                    <a:gd name="connsiteY43" fmla="*/ 5306 h 201899"/>
                    <a:gd name="connsiteX44" fmla="*/ 119017 w 246372"/>
                    <a:gd name="connsiteY44" fmla="*/ 3538 h 201899"/>
                    <a:gd name="connsiteX45" fmla="*/ 132915 w 246372"/>
                    <a:gd name="connsiteY45" fmla="*/ 2022 h 201899"/>
                    <a:gd name="connsiteX46" fmla="*/ 147318 w 246372"/>
                    <a:gd name="connsiteY46" fmla="*/ 1011 h 201899"/>
                    <a:gd name="connsiteX47" fmla="*/ 162479 w 246372"/>
                    <a:gd name="connsiteY47" fmla="*/ 253 h 201899"/>
                    <a:gd name="connsiteX48" fmla="*/ 178146 w 246372"/>
                    <a:gd name="connsiteY48" fmla="*/ 0 h 201899"/>
                    <a:gd name="connsiteX49" fmla="*/ 183705 w 246372"/>
                    <a:gd name="connsiteY49" fmla="*/ 253 h 201899"/>
                    <a:gd name="connsiteX50" fmla="*/ 189012 w 246372"/>
                    <a:gd name="connsiteY50" fmla="*/ 1011 h 201899"/>
                    <a:gd name="connsiteX51" fmla="*/ 194318 w 246372"/>
                    <a:gd name="connsiteY51" fmla="*/ 2022 h 201899"/>
                    <a:gd name="connsiteX52" fmla="*/ 199372 w 246372"/>
                    <a:gd name="connsiteY52" fmla="*/ 3538 h 201899"/>
                    <a:gd name="connsiteX53" fmla="*/ 204173 w 246372"/>
                    <a:gd name="connsiteY53" fmla="*/ 5306 h 201899"/>
                    <a:gd name="connsiteX54" fmla="*/ 208974 w 246372"/>
                    <a:gd name="connsiteY54" fmla="*/ 7581 h 201899"/>
                    <a:gd name="connsiteX55" fmla="*/ 213523 w 246372"/>
                    <a:gd name="connsiteY55" fmla="*/ 10108 h 201899"/>
                    <a:gd name="connsiteX56" fmla="*/ 217818 w 246372"/>
                    <a:gd name="connsiteY56" fmla="*/ 12887 h 201899"/>
                    <a:gd name="connsiteX57" fmla="*/ 221861 w 246372"/>
                    <a:gd name="connsiteY57" fmla="*/ 15919 h 201899"/>
                    <a:gd name="connsiteX58" fmla="*/ 225652 w 246372"/>
                    <a:gd name="connsiteY58" fmla="*/ 19204 h 201899"/>
                    <a:gd name="connsiteX59" fmla="*/ 229189 w 246372"/>
                    <a:gd name="connsiteY59" fmla="*/ 22995 h 201899"/>
                    <a:gd name="connsiteX60" fmla="*/ 232475 w 246372"/>
                    <a:gd name="connsiteY60" fmla="*/ 27038 h 201899"/>
                    <a:gd name="connsiteX61" fmla="*/ 235507 w 246372"/>
                    <a:gd name="connsiteY61" fmla="*/ 31334 h 201899"/>
                    <a:gd name="connsiteX62" fmla="*/ 238034 w 246372"/>
                    <a:gd name="connsiteY62" fmla="*/ 35629 h 201899"/>
                    <a:gd name="connsiteX63" fmla="*/ 240308 w 246372"/>
                    <a:gd name="connsiteY63" fmla="*/ 40178 h 201899"/>
                    <a:gd name="connsiteX64" fmla="*/ 242329 w 246372"/>
                    <a:gd name="connsiteY64" fmla="*/ 44979 h 201899"/>
                    <a:gd name="connsiteX65" fmla="*/ 243846 w 246372"/>
                    <a:gd name="connsiteY65" fmla="*/ 50033 h 201899"/>
                    <a:gd name="connsiteX66" fmla="*/ 245109 w 246372"/>
                    <a:gd name="connsiteY66" fmla="*/ 55086 h 201899"/>
                    <a:gd name="connsiteX67" fmla="*/ 245867 w 246372"/>
                    <a:gd name="connsiteY67" fmla="*/ 60393 h 201899"/>
                    <a:gd name="connsiteX68" fmla="*/ 246372 w 246372"/>
                    <a:gd name="connsiteY68" fmla="*/ 65699 h 201899"/>
                    <a:gd name="connsiteX69" fmla="*/ 246372 w 246372"/>
                    <a:gd name="connsiteY69" fmla="*/ 100318 h 201899"/>
                    <a:gd name="connsiteX70" fmla="*/ 246372 w 246372"/>
                    <a:gd name="connsiteY70" fmla="*/ 136200 h 201899"/>
                    <a:gd name="connsiteX71" fmla="*/ 246372 w 246372"/>
                    <a:gd name="connsiteY71" fmla="*/ 136200 h 201899"/>
                    <a:gd name="connsiteX72" fmla="*/ 245109 w 246372"/>
                    <a:gd name="connsiteY72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245109" y="147065"/>
                      </a:moveTo>
                      <a:cubicBezTo>
                        <a:pt x="244351" y="150603"/>
                        <a:pt x="243593" y="153888"/>
                        <a:pt x="242329" y="157173"/>
                      </a:cubicBezTo>
                      <a:cubicBezTo>
                        <a:pt x="241066" y="160458"/>
                        <a:pt x="239802" y="163490"/>
                        <a:pt x="238034" y="166523"/>
                      </a:cubicBezTo>
                      <a:cubicBezTo>
                        <a:pt x="236265" y="169555"/>
                        <a:pt x="234496" y="172334"/>
                        <a:pt x="232475" y="175114"/>
                      </a:cubicBezTo>
                      <a:cubicBezTo>
                        <a:pt x="230453" y="177894"/>
                        <a:pt x="228179" y="180420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6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6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6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0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7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3172" y="188001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3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1"/>
                        <a:pt x="3032" y="167533"/>
                      </a:cubicBezTo>
                      <a:cubicBezTo>
                        <a:pt x="1516" y="166775"/>
                        <a:pt x="505" y="166270"/>
                        <a:pt x="0" y="166017"/>
                      </a:cubicBezTo>
                      <a:cubicBezTo>
                        <a:pt x="0" y="166017"/>
                        <a:pt x="0" y="165764"/>
                        <a:pt x="0" y="165764"/>
                      </a:cubicBezTo>
                      <a:cubicBezTo>
                        <a:pt x="65952" y="198361"/>
                        <a:pt x="169807" y="203163"/>
                        <a:pt x="184464" y="198109"/>
                      </a:cubicBezTo>
                      <a:cubicBezTo>
                        <a:pt x="227421" y="183200"/>
                        <a:pt x="220345" y="120786"/>
                        <a:pt x="209985" y="92737"/>
                      </a:cubicBezTo>
                      <a:cubicBezTo>
                        <a:pt x="200130" y="65952"/>
                        <a:pt x="181178" y="53570"/>
                        <a:pt x="178146" y="53065"/>
                      </a:cubicBezTo>
                      <a:cubicBezTo>
                        <a:pt x="123565" y="45484"/>
                        <a:pt x="26027" y="53823"/>
                        <a:pt x="0" y="62920"/>
                      </a:cubicBezTo>
                      <a:cubicBezTo>
                        <a:pt x="0" y="46495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737"/>
                        <a:pt x="245614" y="144033"/>
                        <a:pt x="245109" y="147065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7" name="任意多边形: 形状 3676"/>
                <p:cNvSpPr/>
                <p:nvPr/>
              </p:nvSpPr>
              <p:spPr>
                <a:xfrm>
                  <a:off x="13300109" y="5780488"/>
                  <a:ext cx="246372" cy="201899"/>
                </a:xfrm>
                <a:custGeom>
                  <a:avLst/>
                  <a:gdLst>
                    <a:gd name="connsiteX0" fmla="*/ 245362 w 246372"/>
                    <a:gd name="connsiteY0" fmla="*/ 147065 h 201899"/>
                    <a:gd name="connsiteX1" fmla="*/ 242582 w 246372"/>
                    <a:gd name="connsiteY1" fmla="*/ 157173 h 201899"/>
                    <a:gd name="connsiteX2" fmla="*/ 238287 w 246372"/>
                    <a:gd name="connsiteY2" fmla="*/ 166523 h 201899"/>
                    <a:gd name="connsiteX3" fmla="*/ 232727 w 246372"/>
                    <a:gd name="connsiteY3" fmla="*/ 175114 h 201899"/>
                    <a:gd name="connsiteX4" fmla="*/ 225905 w 246372"/>
                    <a:gd name="connsiteY4" fmla="*/ 182695 h 201899"/>
                    <a:gd name="connsiteX5" fmla="*/ 218071 w 246372"/>
                    <a:gd name="connsiteY5" fmla="*/ 189265 h 201899"/>
                    <a:gd name="connsiteX6" fmla="*/ 209227 w 246372"/>
                    <a:gd name="connsiteY6" fmla="*/ 194571 h 201899"/>
                    <a:gd name="connsiteX7" fmla="*/ 209227 w 246372"/>
                    <a:gd name="connsiteY7" fmla="*/ 194571 h 201899"/>
                    <a:gd name="connsiteX8" fmla="*/ 199625 w 246372"/>
                    <a:gd name="connsiteY8" fmla="*/ 198614 h 201899"/>
                    <a:gd name="connsiteX9" fmla="*/ 189265 w 246372"/>
                    <a:gd name="connsiteY9" fmla="*/ 201141 h 201899"/>
                    <a:gd name="connsiteX10" fmla="*/ 178399 w 246372"/>
                    <a:gd name="connsiteY10" fmla="*/ 201899 h 201899"/>
                    <a:gd name="connsiteX11" fmla="*/ 147571 w 246372"/>
                    <a:gd name="connsiteY11" fmla="*/ 200888 h 201899"/>
                    <a:gd name="connsiteX12" fmla="*/ 147571 w 246372"/>
                    <a:gd name="connsiteY12" fmla="*/ 200888 h 201899"/>
                    <a:gd name="connsiteX13" fmla="*/ 119270 w 246372"/>
                    <a:gd name="connsiteY13" fmla="*/ 198361 h 201899"/>
                    <a:gd name="connsiteX14" fmla="*/ 93495 w 246372"/>
                    <a:gd name="connsiteY14" fmla="*/ 194571 h 201899"/>
                    <a:gd name="connsiteX15" fmla="*/ 70500 w 246372"/>
                    <a:gd name="connsiteY15" fmla="*/ 189770 h 201899"/>
                    <a:gd name="connsiteX16" fmla="*/ 50538 w 246372"/>
                    <a:gd name="connsiteY16" fmla="*/ 184716 h 201899"/>
                    <a:gd name="connsiteX17" fmla="*/ 50538 w 246372"/>
                    <a:gd name="connsiteY17" fmla="*/ 184716 h 201899"/>
                    <a:gd name="connsiteX18" fmla="*/ 33608 w 246372"/>
                    <a:gd name="connsiteY18" fmla="*/ 179410 h 201899"/>
                    <a:gd name="connsiteX19" fmla="*/ 19963 w 246372"/>
                    <a:gd name="connsiteY19" fmla="*/ 174609 h 201899"/>
                    <a:gd name="connsiteX20" fmla="*/ 9855 w 246372"/>
                    <a:gd name="connsiteY20" fmla="*/ 170566 h 201899"/>
                    <a:gd name="connsiteX21" fmla="*/ 3285 w 246372"/>
                    <a:gd name="connsiteY21" fmla="*/ 167533 h 201899"/>
                    <a:gd name="connsiteX22" fmla="*/ 253 w 246372"/>
                    <a:gd name="connsiteY22" fmla="*/ 166017 h 201899"/>
                    <a:gd name="connsiteX23" fmla="*/ 253 w 246372"/>
                    <a:gd name="connsiteY23" fmla="*/ 166017 h 201899"/>
                    <a:gd name="connsiteX24" fmla="*/ 189265 w 246372"/>
                    <a:gd name="connsiteY24" fmla="*/ 197856 h 201899"/>
                    <a:gd name="connsiteX25" fmla="*/ 213523 w 246372"/>
                    <a:gd name="connsiteY25" fmla="*/ 94001 h 201899"/>
                    <a:gd name="connsiteX26" fmla="*/ 178146 w 246372"/>
                    <a:gd name="connsiteY26" fmla="*/ 48769 h 201899"/>
                    <a:gd name="connsiteX27" fmla="*/ 0 w 246372"/>
                    <a:gd name="connsiteY27" fmla="*/ 60393 h 201899"/>
                    <a:gd name="connsiteX28" fmla="*/ 0 w 246372"/>
                    <a:gd name="connsiteY28" fmla="*/ 35882 h 201899"/>
                    <a:gd name="connsiteX29" fmla="*/ 0 w 246372"/>
                    <a:gd name="connsiteY29" fmla="*/ 35882 h 201899"/>
                    <a:gd name="connsiteX30" fmla="*/ 3032 w 246372"/>
                    <a:gd name="connsiteY30" fmla="*/ 34366 h 201899"/>
                    <a:gd name="connsiteX31" fmla="*/ 5812 w 246372"/>
                    <a:gd name="connsiteY31" fmla="*/ 33102 h 201899"/>
                    <a:gd name="connsiteX32" fmla="*/ 9602 w 246372"/>
                    <a:gd name="connsiteY32" fmla="*/ 31334 h 201899"/>
                    <a:gd name="connsiteX33" fmla="*/ 14404 w 246372"/>
                    <a:gd name="connsiteY33" fmla="*/ 29312 h 201899"/>
                    <a:gd name="connsiteX34" fmla="*/ 19963 w 246372"/>
                    <a:gd name="connsiteY34" fmla="*/ 27038 h 201899"/>
                    <a:gd name="connsiteX35" fmla="*/ 26280 w 246372"/>
                    <a:gd name="connsiteY35" fmla="*/ 24764 h 201899"/>
                    <a:gd name="connsiteX36" fmla="*/ 33608 w 246372"/>
                    <a:gd name="connsiteY36" fmla="*/ 22237 h 201899"/>
                    <a:gd name="connsiteX37" fmla="*/ 41694 w 246372"/>
                    <a:gd name="connsiteY37" fmla="*/ 19710 h 201899"/>
                    <a:gd name="connsiteX38" fmla="*/ 50538 w 246372"/>
                    <a:gd name="connsiteY38" fmla="*/ 17183 h 201899"/>
                    <a:gd name="connsiteX39" fmla="*/ 60140 w 246372"/>
                    <a:gd name="connsiteY39" fmla="*/ 14656 h 201899"/>
                    <a:gd name="connsiteX40" fmla="*/ 70500 w 246372"/>
                    <a:gd name="connsiteY40" fmla="*/ 12129 h 201899"/>
                    <a:gd name="connsiteX41" fmla="*/ 81619 w 246372"/>
                    <a:gd name="connsiteY41" fmla="*/ 9602 h 201899"/>
                    <a:gd name="connsiteX42" fmla="*/ 93495 w 246372"/>
                    <a:gd name="connsiteY42" fmla="*/ 7328 h 201899"/>
                    <a:gd name="connsiteX43" fmla="*/ 105877 w 246372"/>
                    <a:gd name="connsiteY43" fmla="*/ 5306 h 201899"/>
                    <a:gd name="connsiteX44" fmla="*/ 119017 w 246372"/>
                    <a:gd name="connsiteY44" fmla="*/ 3538 h 201899"/>
                    <a:gd name="connsiteX45" fmla="*/ 132915 w 246372"/>
                    <a:gd name="connsiteY45" fmla="*/ 2022 h 201899"/>
                    <a:gd name="connsiteX46" fmla="*/ 147318 w 246372"/>
                    <a:gd name="connsiteY46" fmla="*/ 1011 h 201899"/>
                    <a:gd name="connsiteX47" fmla="*/ 162480 w 246372"/>
                    <a:gd name="connsiteY47" fmla="*/ 253 h 201899"/>
                    <a:gd name="connsiteX48" fmla="*/ 178146 w 246372"/>
                    <a:gd name="connsiteY48" fmla="*/ 0 h 201899"/>
                    <a:gd name="connsiteX49" fmla="*/ 183706 w 246372"/>
                    <a:gd name="connsiteY49" fmla="*/ 253 h 201899"/>
                    <a:gd name="connsiteX50" fmla="*/ 189012 w 246372"/>
                    <a:gd name="connsiteY50" fmla="*/ 1011 h 201899"/>
                    <a:gd name="connsiteX51" fmla="*/ 194318 w 246372"/>
                    <a:gd name="connsiteY51" fmla="*/ 2022 h 201899"/>
                    <a:gd name="connsiteX52" fmla="*/ 199372 w 246372"/>
                    <a:gd name="connsiteY52" fmla="*/ 3538 h 201899"/>
                    <a:gd name="connsiteX53" fmla="*/ 204173 w 246372"/>
                    <a:gd name="connsiteY53" fmla="*/ 5306 h 201899"/>
                    <a:gd name="connsiteX54" fmla="*/ 208975 w 246372"/>
                    <a:gd name="connsiteY54" fmla="*/ 7581 h 201899"/>
                    <a:gd name="connsiteX55" fmla="*/ 213523 w 246372"/>
                    <a:gd name="connsiteY55" fmla="*/ 10108 h 201899"/>
                    <a:gd name="connsiteX56" fmla="*/ 217819 w 246372"/>
                    <a:gd name="connsiteY56" fmla="*/ 12887 h 201899"/>
                    <a:gd name="connsiteX57" fmla="*/ 221862 w 246372"/>
                    <a:gd name="connsiteY57" fmla="*/ 15919 h 201899"/>
                    <a:gd name="connsiteX58" fmla="*/ 225652 w 246372"/>
                    <a:gd name="connsiteY58" fmla="*/ 19204 h 201899"/>
                    <a:gd name="connsiteX59" fmla="*/ 229190 w 246372"/>
                    <a:gd name="connsiteY59" fmla="*/ 22995 h 201899"/>
                    <a:gd name="connsiteX60" fmla="*/ 232475 w 246372"/>
                    <a:gd name="connsiteY60" fmla="*/ 27038 h 201899"/>
                    <a:gd name="connsiteX61" fmla="*/ 235507 w 246372"/>
                    <a:gd name="connsiteY61" fmla="*/ 31334 h 201899"/>
                    <a:gd name="connsiteX62" fmla="*/ 238034 w 246372"/>
                    <a:gd name="connsiteY62" fmla="*/ 35629 h 201899"/>
                    <a:gd name="connsiteX63" fmla="*/ 240308 w 246372"/>
                    <a:gd name="connsiteY63" fmla="*/ 40178 h 201899"/>
                    <a:gd name="connsiteX64" fmla="*/ 242330 w 246372"/>
                    <a:gd name="connsiteY64" fmla="*/ 44979 h 201899"/>
                    <a:gd name="connsiteX65" fmla="*/ 243846 w 246372"/>
                    <a:gd name="connsiteY65" fmla="*/ 50033 h 201899"/>
                    <a:gd name="connsiteX66" fmla="*/ 245109 w 246372"/>
                    <a:gd name="connsiteY66" fmla="*/ 55086 h 201899"/>
                    <a:gd name="connsiteX67" fmla="*/ 245867 w 246372"/>
                    <a:gd name="connsiteY67" fmla="*/ 60393 h 201899"/>
                    <a:gd name="connsiteX68" fmla="*/ 246372 w 246372"/>
                    <a:gd name="connsiteY68" fmla="*/ 65699 h 201899"/>
                    <a:gd name="connsiteX69" fmla="*/ 246372 w 246372"/>
                    <a:gd name="connsiteY69" fmla="*/ 100318 h 201899"/>
                    <a:gd name="connsiteX70" fmla="*/ 246372 w 246372"/>
                    <a:gd name="connsiteY70" fmla="*/ 136200 h 201899"/>
                    <a:gd name="connsiteX71" fmla="*/ 246372 w 246372"/>
                    <a:gd name="connsiteY71" fmla="*/ 136200 h 201899"/>
                    <a:gd name="connsiteX72" fmla="*/ 245362 w 246372"/>
                    <a:gd name="connsiteY72" fmla="*/ 147065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245362" y="147065"/>
                      </a:moveTo>
                      <a:cubicBezTo>
                        <a:pt x="244604" y="150603"/>
                        <a:pt x="243846" y="153888"/>
                        <a:pt x="242582" y="157173"/>
                      </a:cubicBezTo>
                      <a:cubicBezTo>
                        <a:pt x="241319" y="160458"/>
                        <a:pt x="240055" y="163490"/>
                        <a:pt x="238287" y="166523"/>
                      </a:cubicBezTo>
                      <a:cubicBezTo>
                        <a:pt x="236518" y="169555"/>
                        <a:pt x="234749" y="172334"/>
                        <a:pt x="232727" y="175114"/>
                      </a:cubicBezTo>
                      <a:cubicBezTo>
                        <a:pt x="230706" y="177894"/>
                        <a:pt x="228432" y="180420"/>
                        <a:pt x="225905" y="182695"/>
                      </a:cubicBezTo>
                      <a:cubicBezTo>
                        <a:pt x="223378" y="184969"/>
                        <a:pt x="220851" y="187243"/>
                        <a:pt x="218071" y="189265"/>
                      </a:cubicBezTo>
                      <a:cubicBezTo>
                        <a:pt x="215292" y="191286"/>
                        <a:pt x="212259" y="193055"/>
                        <a:pt x="209227" y="194571"/>
                      </a:cubicBezTo>
                      <a:lnTo>
                        <a:pt x="209227" y="194571"/>
                      </a:lnTo>
                      <a:cubicBezTo>
                        <a:pt x="206448" y="195835"/>
                        <a:pt x="202657" y="197351"/>
                        <a:pt x="199625" y="198614"/>
                      </a:cubicBezTo>
                      <a:cubicBezTo>
                        <a:pt x="196340" y="199625"/>
                        <a:pt x="192802" y="200636"/>
                        <a:pt x="189265" y="201141"/>
                      </a:cubicBezTo>
                      <a:cubicBezTo>
                        <a:pt x="185727" y="201646"/>
                        <a:pt x="182190" y="201899"/>
                        <a:pt x="178399" y="201899"/>
                      </a:cubicBezTo>
                      <a:cubicBezTo>
                        <a:pt x="167786" y="201899"/>
                        <a:pt x="157426" y="201646"/>
                        <a:pt x="147571" y="200888"/>
                      </a:cubicBezTo>
                      <a:lnTo>
                        <a:pt x="147571" y="200888"/>
                      </a:lnTo>
                      <a:cubicBezTo>
                        <a:pt x="138979" y="200130"/>
                        <a:pt x="127608" y="199120"/>
                        <a:pt x="119270" y="198361"/>
                      </a:cubicBezTo>
                      <a:cubicBezTo>
                        <a:pt x="110173" y="197351"/>
                        <a:pt x="101581" y="196087"/>
                        <a:pt x="93495" y="194571"/>
                      </a:cubicBezTo>
                      <a:cubicBezTo>
                        <a:pt x="85409" y="193055"/>
                        <a:pt x="77829" y="191539"/>
                        <a:pt x="70500" y="189770"/>
                      </a:cubicBezTo>
                      <a:cubicBezTo>
                        <a:pt x="63425" y="188001"/>
                        <a:pt x="56603" y="186485"/>
                        <a:pt x="50538" y="184716"/>
                      </a:cubicBezTo>
                      <a:lnTo>
                        <a:pt x="50538" y="184716"/>
                      </a:lnTo>
                      <a:cubicBezTo>
                        <a:pt x="45484" y="183200"/>
                        <a:pt x="38662" y="181179"/>
                        <a:pt x="33608" y="179410"/>
                      </a:cubicBezTo>
                      <a:cubicBezTo>
                        <a:pt x="28554" y="177641"/>
                        <a:pt x="24006" y="176125"/>
                        <a:pt x="19963" y="174609"/>
                      </a:cubicBezTo>
                      <a:cubicBezTo>
                        <a:pt x="15920" y="173093"/>
                        <a:pt x="12634" y="171829"/>
                        <a:pt x="9855" y="170566"/>
                      </a:cubicBezTo>
                      <a:cubicBezTo>
                        <a:pt x="7075" y="169302"/>
                        <a:pt x="4801" y="168291"/>
                        <a:pt x="3285" y="167533"/>
                      </a:cubicBezTo>
                      <a:cubicBezTo>
                        <a:pt x="1769" y="166775"/>
                        <a:pt x="758" y="166270"/>
                        <a:pt x="253" y="166017"/>
                      </a:cubicBezTo>
                      <a:cubicBezTo>
                        <a:pt x="253" y="166017"/>
                        <a:pt x="253" y="166017"/>
                        <a:pt x="253" y="166017"/>
                      </a:cubicBezTo>
                      <a:cubicBezTo>
                        <a:pt x="65447" y="198109"/>
                        <a:pt x="167786" y="205184"/>
                        <a:pt x="189265" y="197856"/>
                      </a:cubicBezTo>
                      <a:cubicBezTo>
                        <a:pt x="224389" y="185980"/>
                        <a:pt x="225905" y="129883"/>
                        <a:pt x="213523" y="94001"/>
                      </a:cubicBezTo>
                      <a:cubicBezTo>
                        <a:pt x="201141" y="57866"/>
                        <a:pt x="178399" y="49022"/>
                        <a:pt x="178146" y="48769"/>
                      </a:cubicBezTo>
                      <a:cubicBezTo>
                        <a:pt x="132157" y="41441"/>
                        <a:pt x="26532" y="49780"/>
                        <a:pt x="0" y="60393"/>
                      </a:cubicBezTo>
                      <a:cubicBezTo>
                        <a:pt x="0" y="45484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4" y="29312"/>
                      </a:lnTo>
                      <a:cubicBezTo>
                        <a:pt x="16172" y="28554"/>
                        <a:pt x="18194" y="27038"/>
                        <a:pt x="19963" y="27038"/>
                      </a:cubicBezTo>
                      <a:lnTo>
                        <a:pt x="26280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80" y="253"/>
                      </a:lnTo>
                      <a:cubicBezTo>
                        <a:pt x="167281" y="253"/>
                        <a:pt x="173598" y="0"/>
                        <a:pt x="178146" y="0"/>
                      </a:cubicBezTo>
                      <a:lnTo>
                        <a:pt x="183706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5" y="7581"/>
                      </a:lnTo>
                      <a:lnTo>
                        <a:pt x="213523" y="10108"/>
                      </a:lnTo>
                      <a:lnTo>
                        <a:pt x="217819" y="12887"/>
                      </a:lnTo>
                      <a:lnTo>
                        <a:pt x="221862" y="15919"/>
                      </a:lnTo>
                      <a:lnTo>
                        <a:pt x="225652" y="19204"/>
                      </a:lnTo>
                      <a:lnTo>
                        <a:pt x="229190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30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372" y="139737"/>
                        <a:pt x="245867" y="144033"/>
                        <a:pt x="245362" y="147065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8" name="任意多边形: 形状 3677"/>
                <p:cNvSpPr/>
                <p:nvPr/>
              </p:nvSpPr>
              <p:spPr>
                <a:xfrm>
                  <a:off x="13300362" y="578099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9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6 h 201393"/>
                    <a:gd name="connsiteX7" fmla="*/ 208974 w 246372"/>
                    <a:gd name="connsiteY7" fmla="*/ 194066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6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3 h 201393"/>
                    <a:gd name="connsiteX12" fmla="*/ 147318 w 246372"/>
                    <a:gd name="connsiteY12" fmla="*/ 200383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6 h 201393"/>
                    <a:gd name="connsiteX15" fmla="*/ 70248 w 246372"/>
                    <a:gd name="connsiteY15" fmla="*/ 189265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20468 w 246372"/>
                    <a:gd name="connsiteY19" fmla="*/ 174356 h 201393"/>
                    <a:gd name="connsiteX20" fmla="*/ 20468 w 246372"/>
                    <a:gd name="connsiteY20" fmla="*/ 174356 h 201393"/>
                    <a:gd name="connsiteX21" fmla="*/ 195076 w 246372"/>
                    <a:gd name="connsiteY21" fmla="*/ 196087 h 201393"/>
                    <a:gd name="connsiteX22" fmla="*/ 211249 w 246372"/>
                    <a:gd name="connsiteY22" fmla="*/ 79597 h 201393"/>
                    <a:gd name="connsiteX23" fmla="*/ 178146 w 246372"/>
                    <a:gd name="connsiteY23" fmla="*/ 44221 h 201393"/>
                    <a:gd name="connsiteX24" fmla="*/ 0 w 246372"/>
                    <a:gd name="connsiteY24" fmla="*/ 57613 h 201393"/>
                    <a:gd name="connsiteX25" fmla="*/ 0 w 246372"/>
                    <a:gd name="connsiteY25" fmla="*/ 35882 h 201393"/>
                    <a:gd name="connsiteX26" fmla="*/ 0 w 246372"/>
                    <a:gd name="connsiteY26" fmla="*/ 35882 h 201393"/>
                    <a:gd name="connsiteX27" fmla="*/ 3032 w 246372"/>
                    <a:gd name="connsiteY27" fmla="*/ 34366 h 201393"/>
                    <a:gd name="connsiteX28" fmla="*/ 5812 w 246372"/>
                    <a:gd name="connsiteY28" fmla="*/ 33102 h 201393"/>
                    <a:gd name="connsiteX29" fmla="*/ 9602 w 246372"/>
                    <a:gd name="connsiteY29" fmla="*/ 31334 h 201393"/>
                    <a:gd name="connsiteX30" fmla="*/ 14403 w 246372"/>
                    <a:gd name="connsiteY30" fmla="*/ 29312 h 201393"/>
                    <a:gd name="connsiteX31" fmla="*/ 19962 w 246372"/>
                    <a:gd name="connsiteY31" fmla="*/ 27038 h 201393"/>
                    <a:gd name="connsiteX32" fmla="*/ 26279 w 246372"/>
                    <a:gd name="connsiteY32" fmla="*/ 24764 h 201393"/>
                    <a:gd name="connsiteX33" fmla="*/ 33608 w 246372"/>
                    <a:gd name="connsiteY33" fmla="*/ 22237 h 201393"/>
                    <a:gd name="connsiteX34" fmla="*/ 41694 w 246372"/>
                    <a:gd name="connsiteY34" fmla="*/ 19710 h 201393"/>
                    <a:gd name="connsiteX35" fmla="*/ 50538 w 246372"/>
                    <a:gd name="connsiteY35" fmla="*/ 17183 h 201393"/>
                    <a:gd name="connsiteX36" fmla="*/ 60140 w 246372"/>
                    <a:gd name="connsiteY36" fmla="*/ 14656 h 201393"/>
                    <a:gd name="connsiteX37" fmla="*/ 70500 w 246372"/>
                    <a:gd name="connsiteY37" fmla="*/ 12129 h 201393"/>
                    <a:gd name="connsiteX38" fmla="*/ 81619 w 246372"/>
                    <a:gd name="connsiteY38" fmla="*/ 9602 h 201393"/>
                    <a:gd name="connsiteX39" fmla="*/ 93495 w 246372"/>
                    <a:gd name="connsiteY39" fmla="*/ 7328 h 201393"/>
                    <a:gd name="connsiteX40" fmla="*/ 105877 w 246372"/>
                    <a:gd name="connsiteY40" fmla="*/ 5306 h 201393"/>
                    <a:gd name="connsiteX41" fmla="*/ 119017 w 246372"/>
                    <a:gd name="connsiteY41" fmla="*/ 3538 h 201393"/>
                    <a:gd name="connsiteX42" fmla="*/ 132915 w 246372"/>
                    <a:gd name="connsiteY42" fmla="*/ 2022 h 201393"/>
                    <a:gd name="connsiteX43" fmla="*/ 147318 w 246372"/>
                    <a:gd name="connsiteY43" fmla="*/ 1011 h 201393"/>
                    <a:gd name="connsiteX44" fmla="*/ 162479 w 246372"/>
                    <a:gd name="connsiteY44" fmla="*/ 253 h 201393"/>
                    <a:gd name="connsiteX45" fmla="*/ 178146 w 246372"/>
                    <a:gd name="connsiteY45" fmla="*/ 0 h 201393"/>
                    <a:gd name="connsiteX46" fmla="*/ 183705 w 246372"/>
                    <a:gd name="connsiteY46" fmla="*/ 253 h 201393"/>
                    <a:gd name="connsiteX47" fmla="*/ 189012 w 246372"/>
                    <a:gd name="connsiteY47" fmla="*/ 1011 h 201393"/>
                    <a:gd name="connsiteX48" fmla="*/ 194318 w 246372"/>
                    <a:gd name="connsiteY48" fmla="*/ 2022 h 201393"/>
                    <a:gd name="connsiteX49" fmla="*/ 199372 w 246372"/>
                    <a:gd name="connsiteY49" fmla="*/ 3538 h 201393"/>
                    <a:gd name="connsiteX50" fmla="*/ 204173 w 246372"/>
                    <a:gd name="connsiteY50" fmla="*/ 5306 h 201393"/>
                    <a:gd name="connsiteX51" fmla="*/ 208974 w 246372"/>
                    <a:gd name="connsiteY51" fmla="*/ 7581 h 201393"/>
                    <a:gd name="connsiteX52" fmla="*/ 213523 w 246372"/>
                    <a:gd name="connsiteY52" fmla="*/ 10108 h 201393"/>
                    <a:gd name="connsiteX53" fmla="*/ 217818 w 246372"/>
                    <a:gd name="connsiteY53" fmla="*/ 12887 h 201393"/>
                    <a:gd name="connsiteX54" fmla="*/ 221861 w 246372"/>
                    <a:gd name="connsiteY54" fmla="*/ 15919 h 201393"/>
                    <a:gd name="connsiteX55" fmla="*/ 225652 w 246372"/>
                    <a:gd name="connsiteY55" fmla="*/ 19204 h 201393"/>
                    <a:gd name="connsiteX56" fmla="*/ 229189 w 246372"/>
                    <a:gd name="connsiteY56" fmla="*/ 22995 h 201393"/>
                    <a:gd name="connsiteX57" fmla="*/ 232475 w 246372"/>
                    <a:gd name="connsiteY57" fmla="*/ 27038 h 201393"/>
                    <a:gd name="connsiteX58" fmla="*/ 235507 w 246372"/>
                    <a:gd name="connsiteY58" fmla="*/ 31334 h 201393"/>
                    <a:gd name="connsiteX59" fmla="*/ 238034 w 246372"/>
                    <a:gd name="connsiteY59" fmla="*/ 35629 h 201393"/>
                    <a:gd name="connsiteX60" fmla="*/ 240308 w 246372"/>
                    <a:gd name="connsiteY60" fmla="*/ 40178 h 201393"/>
                    <a:gd name="connsiteX61" fmla="*/ 242329 w 246372"/>
                    <a:gd name="connsiteY61" fmla="*/ 44979 h 201393"/>
                    <a:gd name="connsiteX62" fmla="*/ 243846 w 246372"/>
                    <a:gd name="connsiteY62" fmla="*/ 50033 h 201393"/>
                    <a:gd name="connsiteX63" fmla="*/ 245109 w 246372"/>
                    <a:gd name="connsiteY63" fmla="*/ 55086 h 201393"/>
                    <a:gd name="connsiteX64" fmla="*/ 245867 w 246372"/>
                    <a:gd name="connsiteY64" fmla="*/ 60393 h 201393"/>
                    <a:gd name="connsiteX65" fmla="*/ 246372 w 246372"/>
                    <a:gd name="connsiteY65" fmla="*/ 65699 h 201393"/>
                    <a:gd name="connsiteX66" fmla="*/ 246372 w 246372"/>
                    <a:gd name="connsiteY66" fmla="*/ 100318 h 201393"/>
                    <a:gd name="connsiteX67" fmla="*/ 246372 w 246372"/>
                    <a:gd name="connsiteY67" fmla="*/ 136200 h 201393"/>
                    <a:gd name="connsiteX68" fmla="*/ 246372 w 246372"/>
                    <a:gd name="connsiteY68" fmla="*/ 136200 h 201393"/>
                    <a:gd name="connsiteX69" fmla="*/ 245109 w 246372"/>
                    <a:gd name="connsiteY69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3"/>
                      </a:cubicBezTo>
                      <a:lnTo>
                        <a:pt x="147318" y="200383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6"/>
                      </a:cubicBezTo>
                      <a:cubicBezTo>
                        <a:pt x="85156" y="192550"/>
                        <a:pt x="77576" y="191033"/>
                        <a:pt x="70248" y="189265"/>
                      </a:cubicBezTo>
                      <a:cubicBezTo>
                        <a:pt x="63172" y="187496"/>
                        <a:pt x="56350" y="185980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5"/>
                        <a:pt x="38409" y="180673"/>
                        <a:pt x="33355" y="178904"/>
                      </a:cubicBezTo>
                      <a:cubicBezTo>
                        <a:pt x="28554" y="177388"/>
                        <a:pt x="24258" y="175872"/>
                        <a:pt x="20468" y="174356"/>
                      </a:cubicBezTo>
                      <a:lnTo>
                        <a:pt x="20468" y="174356"/>
                      </a:lnTo>
                      <a:cubicBezTo>
                        <a:pt x="89957" y="199625"/>
                        <a:pt x="175872" y="205689"/>
                        <a:pt x="195076" y="196087"/>
                      </a:cubicBezTo>
                      <a:cubicBezTo>
                        <a:pt x="232980" y="177388"/>
                        <a:pt x="225652" y="110425"/>
                        <a:pt x="211249" y="79597"/>
                      </a:cubicBezTo>
                      <a:cubicBezTo>
                        <a:pt x="198867" y="53318"/>
                        <a:pt x="179915" y="44221"/>
                        <a:pt x="178146" y="44221"/>
                      </a:cubicBezTo>
                      <a:cubicBezTo>
                        <a:pt x="111183" y="37145"/>
                        <a:pt x="20215" y="49022"/>
                        <a:pt x="0" y="57613"/>
                      </a:cubicBezTo>
                      <a:cubicBezTo>
                        <a:pt x="0" y="44221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9" name="任意多边形: 形状 3678"/>
                <p:cNvSpPr/>
                <p:nvPr/>
              </p:nvSpPr>
              <p:spPr>
                <a:xfrm>
                  <a:off x="13300867" y="5780994"/>
                  <a:ext cx="246372" cy="201558"/>
                </a:xfrm>
                <a:custGeom>
                  <a:avLst/>
                  <a:gdLst>
                    <a:gd name="connsiteX0" fmla="*/ 244604 w 246372"/>
                    <a:gd name="connsiteY0" fmla="*/ 146560 h 201558"/>
                    <a:gd name="connsiteX1" fmla="*/ 241824 w 246372"/>
                    <a:gd name="connsiteY1" fmla="*/ 156668 h 201558"/>
                    <a:gd name="connsiteX2" fmla="*/ 237528 w 246372"/>
                    <a:gd name="connsiteY2" fmla="*/ 166017 h 201558"/>
                    <a:gd name="connsiteX3" fmla="*/ 231969 w 246372"/>
                    <a:gd name="connsiteY3" fmla="*/ 174609 h 201558"/>
                    <a:gd name="connsiteX4" fmla="*/ 225146 w 246372"/>
                    <a:gd name="connsiteY4" fmla="*/ 182189 h 201558"/>
                    <a:gd name="connsiteX5" fmla="*/ 217313 w 246372"/>
                    <a:gd name="connsiteY5" fmla="*/ 188759 h 201558"/>
                    <a:gd name="connsiteX6" fmla="*/ 208469 w 246372"/>
                    <a:gd name="connsiteY6" fmla="*/ 194066 h 201558"/>
                    <a:gd name="connsiteX7" fmla="*/ 208469 w 246372"/>
                    <a:gd name="connsiteY7" fmla="*/ 194066 h 201558"/>
                    <a:gd name="connsiteX8" fmla="*/ 198867 w 246372"/>
                    <a:gd name="connsiteY8" fmla="*/ 198109 h 201558"/>
                    <a:gd name="connsiteX9" fmla="*/ 188506 w 246372"/>
                    <a:gd name="connsiteY9" fmla="*/ 200636 h 201558"/>
                    <a:gd name="connsiteX10" fmla="*/ 177641 w 246372"/>
                    <a:gd name="connsiteY10" fmla="*/ 201394 h 201558"/>
                    <a:gd name="connsiteX11" fmla="*/ 146813 w 246372"/>
                    <a:gd name="connsiteY11" fmla="*/ 200383 h 201558"/>
                    <a:gd name="connsiteX12" fmla="*/ 146813 w 246372"/>
                    <a:gd name="connsiteY12" fmla="*/ 200383 h 201558"/>
                    <a:gd name="connsiteX13" fmla="*/ 118512 w 246372"/>
                    <a:gd name="connsiteY13" fmla="*/ 197856 h 201558"/>
                    <a:gd name="connsiteX14" fmla="*/ 99812 w 246372"/>
                    <a:gd name="connsiteY14" fmla="*/ 195076 h 201558"/>
                    <a:gd name="connsiteX15" fmla="*/ 99812 w 246372"/>
                    <a:gd name="connsiteY15" fmla="*/ 195076 h 201558"/>
                    <a:gd name="connsiteX16" fmla="*/ 212512 w 246372"/>
                    <a:gd name="connsiteY16" fmla="*/ 183453 h 201558"/>
                    <a:gd name="connsiteX17" fmla="*/ 202404 w 246372"/>
                    <a:gd name="connsiteY17" fmla="*/ 59382 h 201558"/>
                    <a:gd name="connsiteX18" fmla="*/ 144791 w 246372"/>
                    <a:gd name="connsiteY18" fmla="*/ 38156 h 201558"/>
                    <a:gd name="connsiteX19" fmla="*/ 0 w 246372"/>
                    <a:gd name="connsiteY19" fmla="*/ 55086 h 201558"/>
                    <a:gd name="connsiteX20" fmla="*/ 0 w 246372"/>
                    <a:gd name="connsiteY20" fmla="*/ 35882 h 201558"/>
                    <a:gd name="connsiteX21" fmla="*/ 0 w 246372"/>
                    <a:gd name="connsiteY21" fmla="*/ 35882 h 201558"/>
                    <a:gd name="connsiteX22" fmla="*/ 3032 w 246372"/>
                    <a:gd name="connsiteY22" fmla="*/ 34366 h 201558"/>
                    <a:gd name="connsiteX23" fmla="*/ 5812 w 246372"/>
                    <a:gd name="connsiteY23" fmla="*/ 33102 h 201558"/>
                    <a:gd name="connsiteX24" fmla="*/ 9602 w 246372"/>
                    <a:gd name="connsiteY24" fmla="*/ 31334 h 201558"/>
                    <a:gd name="connsiteX25" fmla="*/ 14403 w 246372"/>
                    <a:gd name="connsiteY25" fmla="*/ 29312 h 201558"/>
                    <a:gd name="connsiteX26" fmla="*/ 19963 w 246372"/>
                    <a:gd name="connsiteY26" fmla="*/ 27038 h 201558"/>
                    <a:gd name="connsiteX27" fmla="*/ 26280 w 246372"/>
                    <a:gd name="connsiteY27" fmla="*/ 24764 h 201558"/>
                    <a:gd name="connsiteX28" fmla="*/ 33608 w 246372"/>
                    <a:gd name="connsiteY28" fmla="*/ 22237 h 201558"/>
                    <a:gd name="connsiteX29" fmla="*/ 41694 w 246372"/>
                    <a:gd name="connsiteY29" fmla="*/ 19710 h 201558"/>
                    <a:gd name="connsiteX30" fmla="*/ 50538 w 246372"/>
                    <a:gd name="connsiteY30" fmla="*/ 17183 h 201558"/>
                    <a:gd name="connsiteX31" fmla="*/ 60140 w 246372"/>
                    <a:gd name="connsiteY31" fmla="*/ 14656 h 201558"/>
                    <a:gd name="connsiteX32" fmla="*/ 70500 w 246372"/>
                    <a:gd name="connsiteY32" fmla="*/ 12129 h 201558"/>
                    <a:gd name="connsiteX33" fmla="*/ 81619 w 246372"/>
                    <a:gd name="connsiteY33" fmla="*/ 9602 h 201558"/>
                    <a:gd name="connsiteX34" fmla="*/ 93495 w 246372"/>
                    <a:gd name="connsiteY34" fmla="*/ 7328 h 201558"/>
                    <a:gd name="connsiteX35" fmla="*/ 105877 w 246372"/>
                    <a:gd name="connsiteY35" fmla="*/ 5306 h 201558"/>
                    <a:gd name="connsiteX36" fmla="*/ 119017 w 246372"/>
                    <a:gd name="connsiteY36" fmla="*/ 3538 h 201558"/>
                    <a:gd name="connsiteX37" fmla="*/ 132915 w 246372"/>
                    <a:gd name="connsiteY37" fmla="*/ 2022 h 201558"/>
                    <a:gd name="connsiteX38" fmla="*/ 147318 w 246372"/>
                    <a:gd name="connsiteY38" fmla="*/ 1011 h 201558"/>
                    <a:gd name="connsiteX39" fmla="*/ 162480 w 246372"/>
                    <a:gd name="connsiteY39" fmla="*/ 253 h 201558"/>
                    <a:gd name="connsiteX40" fmla="*/ 178146 w 246372"/>
                    <a:gd name="connsiteY40" fmla="*/ 0 h 201558"/>
                    <a:gd name="connsiteX41" fmla="*/ 183705 w 246372"/>
                    <a:gd name="connsiteY41" fmla="*/ 253 h 201558"/>
                    <a:gd name="connsiteX42" fmla="*/ 189012 w 246372"/>
                    <a:gd name="connsiteY42" fmla="*/ 1011 h 201558"/>
                    <a:gd name="connsiteX43" fmla="*/ 194318 w 246372"/>
                    <a:gd name="connsiteY43" fmla="*/ 2022 h 201558"/>
                    <a:gd name="connsiteX44" fmla="*/ 199372 w 246372"/>
                    <a:gd name="connsiteY44" fmla="*/ 3538 h 201558"/>
                    <a:gd name="connsiteX45" fmla="*/ 204173 w 246372"/>
                    <a:gd name="connsiteY45" fmla="*/ 5306 h 201558"/>
                    <a:gd name="connsiteX46" fmla="*/ 208974 w 246372"/>
                    <a:gd name="connsiteY46" fmla="*/ 7581 h 201558"/>
                    <a:gd name="connsiteX47" fmla="*/ 213523 w 246372"/>
                    <a:gd name="connsiteY47" fmla="*/ 10108 h 201558"/>
                    <a:gd name="connsiteX48" fmla="*/ 217818 w 246372"/>
                    <a:gd name="connsiteY48" fmla="*/ 12887 h 201558"/>
                    <a:gd name="connsiteX49" fmla="*/ 221862 w 246372"/>
                    <a:gd name="connsiteY49" fmla="*/ 15919 h 201558"/>
                    <a:gd name="connsiteX50" fmla="*/ 225652 w 246372"/>
                    <a:gd name="connsiteY50" fmla="*/ 19204 h 201558"/>
                    <a:gd name="connsiteX51" fmla="*/ 229189 w 246372"/>
                    <a:gd name="connsiteY51" fmla="*/ 22995 h 201558"/>
                    <a:gd name="connsiteX52" fmla="*/ 232475 w 246372"/>
                    <a:gd name="connsiteY52" fmla="*/ 27038 h 201558"/>
                    <a:gd name="connsiteX53" fmla="*/ 235507 w 246372"/>
                    <a:gd name="connsiteY53" fmla="*/ 31334 h 201558"/>
                    <a:gd name="connsiteX54" fmla="*/ 238034 w 246372"/>
                    <a:gd name="connsiteY54" fmla="*/ 35629 h 201558"/>
                    <a:gd name="connsiteX55" fmla="*/ 240308 w 246372"/>
                    <a:gd name="connsiteY55" fmla="*/ 40178 h 201558"/>
                    <a:gd name="connsiteX56" fmla="*/ 242330 w 246372"/>
                    <a:gd name="connsiteY56" fmla="*/ 44979 h 201558"/>
                    <a:gd name="connsiteX57" fmla="*/ 243846 w 246372"/>
                    <a:gd name="connsiteY57" fmla="*/ 50033 h 201558"/>
                    <a:gd name="connsiteX58" fmla="*/ 245109 w 246372"/>
                    <a:gd name="connsiteY58" fmla="*/ 55086 h 201558"/>
                    <a:gd name="connsiteX59" fmla="*/ 245867 w 246372"/>
                    <a:gd name="connsiteY59" fmla="*/ 60393 h 201558"/>
                    <a:gd name="connsiteX60" fmla="*/ 246372 w 246372"/>
                    <a:gd name="connsiteY60" fmla="*/ 65699 h 201558"/>
                    <a:gd name="connsiteX61" fmla="*/ 246372 w 246372"/>
                    <a:gd name="connsiteY61" fmla="*/ 100318 h 201558"/>
                    <a:gd name="connsiteX62" fmla="*/ 246372 w 246372"/>
                    <a:gd name="connsiteY62" fmla="*/ 136200 h 201558"/>
                    <a:gd name="connsiteX63" fmla="*/ 246372 w 246372"/>
                    <a:gd name="connsiteY63" fmla="*/ 136200 h 201558"/>
                    <a:gd name="connsiteX64" fmla="*/ 244604 w 246372"/>
                    <a:gd name="connsiteY64" fmla="*/ 146560 h 2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246372" h="201558">
                      <a:moveTo>
                        <a:pt x="244604" y="146560"/>
                      </a:moveTo>
                      <a:cubicBezTo>
                        <a:pt x="243846" y="150098"/>
                        <a:pt x="243087" y="153383"/>
                        <a:pt x="241824" y="156668"/>
                      </a:cubicBezTo>
                      <a:cubicBezTo>
                        <a:pt x="240561" y="159953"/>
                        <a:pt x="239297" y="162985"/>
                        <a:pt x="237528" y="166017"/>
                      </a:cubicBezTo>
                      <a:cubicBezTo>
                        <a:pt x="235760" y="169049"/>
                        <a:pt x="233991" y="171829"/>
                        <a:pt x="231969" y="174609"/>
                      </a:cubicBezTo>
                      <a:cubicBezTo>
                        <a:pt x="229948" y="177388"/>
                        <a:pt x="227673" y="179915"/>
                        <a:pt x="225146" y="182189"/>
                      </a:cubicBezTo>
                      <a:cubicBezTo>
                        <a:pt x="222620" y="184464"/>
                        <a:pt x="220093" y="186738"/>
                        <a:pt x="217313" y="188759"/>
                      </a:cubicBezTo>
                      <a:cubicBezTo>
                        <a:pt x="214534" y="190781"/>
                        <a:pt x="211501" y="192550"/>
                        <a:pt x="208469" y="194066"/>
                      </a:cubicBezTo>
                      <a:lnTo>
                        <a:pt x="208469" y="194066"/>
                      </a:lnTo>
                      <a:cubicBezTo>
                        <a:pt x="205690" y="195329"/>
                        <a:pt x="201899" y="196845"/>
                        <a:pt x="198867" y="198109"/>
                      </a:cubicBezTo>
                      <a:cubicBezTo>
                        <a:pt x="195582" y="199120"/>
                        <a:pt x="192044" y="200130"/>
                        <a:pt x="188506" y="200636"/>
                      </a:cubicBezTo>
                      <a:cubicBezTo>
                        <a:pt x="184969" y="201141"/>
                        <a:pt x="181431" y="201394"/>
                        <a:pt x="177641" y="201394"/>
                      </a:cubicBezTo>
                      <a:cubicBezTo>
                        <a:pt x="167028" y="201394"/>
                        <a:pt x="156668" y="201141"/>
                        <a:pt x="146813" y="200383"/>
                      </a:cubicBezTo>
                      <a:lnTo>
                        <a:pt x="146813" y="200383"/>
                      </a:lnTo>
                      <a:cubicBezTo>
                        <a:pt x="138221" y="199625"/>
                        <a:pt x="126850" y="198614"/>
                        <a:pt x="118512" y="197856"/>
                      </a:cubicBezTo>
                      <a:cubicBezTo>
                        <a:pt x="111942" y="197098"/>
                        <a:pt x="105624" y="196087"/>
                        <a:pt x="99812" y="195076"/>
                      </a:cubicBezTo>
                      <a:lnTo>
                        <a:pt x="99812" y="195076"/>
                      </a:lnTo>
                      <a:cubicBezTo>
                        <a:pt x="193055" y="209227"/>
                        <a:pt x="201647" y="197856"/>
                        <a:pt x="212512" y="183453"/>
                      </a:cubicBezTo>
                      <a:cubicBezTo>
                        <a:pt x="231464" y="158436"/>
                        <a:pt x="229695" y="94001"/>
                        <a:pt x="202404" y="59382"/>
                      </a:cubicBezTo>
                      <a:cubicBezTo>
                        <a:pt x="186232" y="39167"/>
                        <a:pt x="182947" y="38914"/>
                        <a:pt x="144791" y="38156"/>
                      </a:cubicBezTo>
                      <a:cubicBezTo>
                        <a:pt x="58877" y="36387"/>
                        <a:pt x="253" y="54834"/>
                        <a:pt x="0" y="55086"/>
                      </a:cubicBezTo>
                      <a:cubicBezTo>
                        <a:pt x="0" y="4321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3" y="27038"/>
                      </a:cubicBezTo>
                      <a:lnTo>
                        <a:pt x="26280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80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2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30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614" y="139232"/>
                        <a:pt x="245109" y="143528"/>
                        <a:pt x="244604" y="14656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0" name="任意多边形: 形状 3679"/>
                <p:cNvSpPr/>
                <p:nvPr/>
              </p:nvSpPr>
              <p:spPr>
                <a:xfrm>
                  <a:off x="13300615" y="5780994"/>
                  <a:ext cx="246372" cy="201394"/>
                </a:xfrm>
                <a:custGeom>
                  <a:avLst/>
                  <a:gdLst>
                    <a:gd name="connsiteX0" fmla="*/ 244856 w 246372"/>
                    <a:gd name="connsiteY0" fmla="*/ 146560 h 201394"/>
                    <a:gd name="connsiteX1" fmla="*/ 242077 w 246372"/>
                    <a:gd name="connsiteY1" fmla="*/ 156668 h 201394"/>
                    <a:gd name="connsiteX2" fmla="*/ 237781 w 246372"/>
                    <a:gd name="connsiteY2" fmla="*/ 166017 h 201394"/>
                    <a:gd name="connsiteX3" fmla="*/ 232222 w 246372"/>
                    <a:gd name="connsiteY3" fmla="*/ 174609 h 201394"/>
                    <a:gd name="connsiteX4" fmla="*/ 225399 w 246372"/>
                    <a:gd name="connsiteY4" fmla="*/ 182189 h 201394"/>
                    <a:gd name="connsiteX5" fmla="*/ 217566 w 246372"/>
                    <a:gd name="connsiteY5" fmla="*/ 188759 h 201394"/>
                    <a:gd name="connsiteX6" fmla="*/ 208722 w 246372"/>
                    <a:gd name="connsiteY6" fmla="*/ 194066 h 201394"/>
                    <a:gd name="connsiteX7" fmla="*/ 208722 w 246372"/>
                    <a:gd name="connsiteY7" fmla="*/ 194066 h 201394"/>
                    <a:gd name="connsiteX8" fmla="*/ 199119 w 246372"/>
                    <a:gd name="connsiteY8" fmla="*/ 198109 h 201394"/>
                    <a:gd name="connsiteX9" fmla="*/ 188759 w 246372"/>
                    <a:gd name="connsiteY9" fmla="*/ 200636 h 201394"/>
                    <a:gd name="connsiteX10" fmla="*/ 177894 w 246372"/>
                    <a:gd name="connsiteY10" fmla="*/ 201394 h 201394"/>
                    <a:gd name="connsiteX11" fmla="*/ 173850 w 246372"/>
                    <a:gd name="connsiteY11" fmla="*/ 201394 h 201394"/>
                    <a:gd name="connsiteX12" fmla="*/ 173850 w 246372"/>
                    <a:gd name="connsiteY12" fmla="*/ 201394 h 201394"/>
                    <a:gd name="connsiteX13" fmla="*/ 196592 w 246372"/>
                    <a:gd name="connsiteY13" fmla="*/ 47506 h 201394"/>
                    <a:gd name="connsiteX14" fmla="*/ 0 w 246372"/>
                    <a:gd name="connsiteY14" fmla="*/ 52307 h 201394"/>
                    <a:gd name="connsiteX15" fmla="*/ 0 w 246372"/>
                    <a:gd name="connsiteY15" fmla="*/ 35882 h 201394"/>
                    <a:gd name="connsiteX16" fmla="*/ 0 w 246372"/>
                    <a:gd name="connsiteY16" fmla="*/ 35882 h 201394"/>
                    <a:gd name="connsiteX17" fmla="*/ 3032 w 246372"/>
                    <a:gd name="connsiteY17" fmla="*/ 34366 h 201394"/>
                    <a:gd name="connsiteX18" fmla="*/ 5812 w 246372"/>
                    <a:gd name="connsiteY18" fmla="*/ 33102 h 201394"/>
                    <a:gd name="connsiteX19" fmla="*/ 9602 w 246372"/>
                    <a:gd name="connsiteY19" fmla="*/ 31334 h 201394"/>
                    <a:gd name="connsiteX20" fmla="*/ 14403 w 246372"/>
                    <a:gd name="connsiteY20" fmla="*/ 29312 h 201394"/>
                    <a:gd name="connsiteX21" fmla="*/ 19963 w 246372"/>
                    <a:gd name="connsiteY21" fmla="*/ 27038 h 201394"/>
                    <a:gd name="connsiteX22" fmla="*/ 26280 w 246372"/>
                    <a:gd name="connsiteY22" fmla="*/ 24764 h 201394"/>
                    <a:gd name="connsiteX23" fmla="*/ 33608 w 246372"/>
                    <a:gd name="connsiteY23" fmla="*/ 22237 h 201394"/>
                    <a:gd name="connsiteX24" fmla="*/ 41694 w 246372"/>
                    <a:gd name="connsiteY24" fmla="*/ 19710 h 201394"/>
                    <a:gd name="connsiteX25" fmla="*/ 50538 w 246372"/>
                    <a:gd name="connsiteY25" fmla="*/ 17183 h 201394"/>
                    <a:gd name="connsiteX26" fmla="*/ 60140 w 246372"/>
                    <a:gd name="connsiteY26" fmla="*/ 14656 h 201394"/>
                    <a:gd name="connsiteX27" fmla="*/ 70500 w 246372"/>
                    <a:gd name="connsiteY27" fmla="*/ 12129 h 201394"/>
                    <a:gd name="connsiteX28" fmla="*/ 81619 w 246372"/>
                    <a:gd name="connsiteY28" fmla="*/ 9602 h 201394"/>
                    <a:gd name="connsiteX29" fmla="*/ 93495 w 246372"/>
                    <a:gd name="connsiteY29" fmla="*/ 7328 h 201394"/>
                    <a:gd name="connsiteX30" fmla="*/ 105877 w 246372"/>
                    <a:gd name="connsiteY30" fmla="*/ 5306 h 201394"/>
                    <a:gd name="connsiteX31" fmla="*/ 119017 w 246372"/>
                    <a:gd name="connsiteY31" fmla="*/ 3538 h 201394"/>
                    <a:gd name="connsiteX32" fmla="*/ 132915 w 246372"/>
                    <a:gd name="connsiteY32" fmla="*/ 2022 h 201394"/>
                    <a:gd name="connsiteX33" fmla="*/ 147318 w 246372"/>
                    <a:gd name="connsiteY33" fmla="*/ 1011 h 201394"/>
                    <a:gd name="connsiteX34" fmla="*/ 162479 w 246372"/>
                    <a:gd name="connsiteY34" fmla="*/ 253 h 201394"/>
                    <a:gd name="connsiteX35" fmla="*/ 178146 w 246372"/>
                    <a:gd name="connsiteY35" fmla="*/ 0 h 201394"/>
                    <a:gd name="connsiteX36" fmla="*/ 183705 w 246372"/>
                    <a:gd name="connsiteY36" fmla="*/ 253 h 201394"/>
                    <a:gd name="connsiteX37" fmla="*/ 189012 w 246372"/>
                    <a:gd name="connsiteY37" fmla="*/ 1011 h 201394"/>
                    <a:gd name="connsiteX38" fmla="*/ 194318 w 246372"/>
                    <a:gd name="connsiteY38" fmla="*/ 2022 h 201394"/>
                    <a:gd name="connsiteX39" fmla="*/ 199372 w 246372"/>
                    <a:gd name="connsiteY39" fmla="*/ 3538 h 201394"/>
                    <a:gd name="connsiteX40" fmla="*/ 204173 w 246372"/>
                    <a:gd name="connsiteY40" fmla="*/ 5306 h 201394"/>
                    <a:gd name="connsiteX41" fmla="*/ 208974 w 246372"/>
                    <a:gd name="connsiteY41" fmla="*/ 7581 h 201394"/>
                    <a:gd name="connsiteX42" fmla="*/ 213523 w 246372"/>
                    <a:gd name="connsiteY42" fmla="*/ 10108 h 201394"/>
                    <a:gd name="connsiteX43" fmla="*/ 217818 w 246372"/>
                    <a:gd name="connsiteY43" fmla="*/ 12887 h 201394"/>
                    <a:gd name="connsiteX44" fmla="*/ 221861 w 246372"/>
                    <a:gd name="connsiteY44" fmla="*/ 15919 h 201394"/>
                    <a:gd name="connsiteX45" fmla="*/ 225652 w 246372"/>
                    <a:gd name="connsiteY45" fmla="*/ 19204 h 201394"/>
                    <a:gd name="connsiteX46" fmla="*/ 229189 w 246372"/>
                    <a:gd name="connsiteY46" fmla="*/ 22995 h 201394"/>
                    <a:gd name="connsiteX47" fmla="*/ 232475 w 246372"/>
                    <a:gd name="connsiteY47" fmla="*/ 27038 h 201394"/>
                    <a:gd name="connsiteX48" fmla="*/ 235507 w 246372"/>
                    <a:gd name="connsiteY48" fmla="*/ 31334 h 201394"/>
                    <a:gd name="connsiteX49" fmla="*/ 238034 w 246372"/>
                    <a:gd name="connsiteY49" fmla="*/ 35629 h 201394"/>
                    <a:gd name="connsiteX50" fmla="*/ 240308 w 246372"/>
                    <a:gd name="connsiteY50" fmla="*/ 40178 h 201394"/>
                    <a:gd name="connsiteX51" fmla="*/ 242330 w 246372"/>
                    <a:gd name="connsiteY51" fmla="*/ 44979 h 201394"/>
                    <a:gd name="connsiteX52" fmla="*/ 243846 w 246372"/>
                    <a:gd name="connsiteY52" fmla="*/ 50033 h 201394"/>
                    <a:gd name="connsiteX53" fmla="*/ 245109 w 246372"/>
                    <a:gd name="connsiteY53" fmla="*/ 55086 h 201394"/>
                    <a:gd name="connsiteX54" fmla="*/ 245867 w 246372"/>
                    <a:gd name="connsiteY54" fmla="*/ 60393 h 201394"/>
                    <a:gd name="connsiteX55" fmla="*/ 246372 w 246372"/>
                    <a:gd name="connsiteY55" fmla="*/ 65699 h 201394"/>
                    <a:gd name="connsiteX56" fmla="*/ 246372 w 246372"/>
                    <a:gd name="connsiteY56" fmla="*/ 100318 h 201394"/>
                    <a:gd name="connsiteX57" fmla="*/ 246372 w 246372"/>
                    <a:gd name="connsiteY57" fmla="*/ 136200 h 201394"/>
                    <a:gd name="connsiteX58" fmla="*/ 246372 w 246372"/>
                    <a:gd name="connsiteY58" fmla="*/ 136200 h 201394"/>
                    <a:gd name="connsiteX59" fmla="*/ 244856 w 246372"/>
                    <a:gd name="connsiteY59" fmla="*/ 146560 h 20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246372" h="201394">
                      <a:moveTo>
                        <a:pt x="244856" y="146560"/>
                      </a:moveTo>
                      <a:cubicBezTo>
                        <a:pt x="244098" y="150098"/>
                        <a:pt x="243340" y="153383"/>
                        <a:pt x="242077" y="156668"/>
                      </a:cubicBezTo>
                      <a:cubicBezTo>
                        <a:pt x="240813" y="159953"/>
                        <a:pt x="239550" y="162985"/>
                        <a:pt x="237781" y="166017"/>
                      </a:cubicBezTo>
                      <a:cubicBezTo>
                        <a:pt x="236012" y="169049"/>
                        <a:pt x="234243" y="171829"/>
                        <a:pt x="232222" y="174609"/>
                      </a:cubicBezTo>
                      <a:cubicBezTo>
                        <a:pt x="230200" y="177388"/>
                        <a:pt x="227926" y="179915"/>
                        <a:pt x="225399" y="182189"/>
                      </a:cubicBezTo>
                      <a:cubicBezTo>
                        <a:pt x="222872" y="184464"/>
                        <a:pt x="220345" y="186738"/>
                        <a:pt x="217566" y="188759"/>
                      </a:cubicBezTo>
                      <a:cubicBezTo>
                        <a:pt x="214786" y="190781"/>
                        <a:pt x="211754" y="192550"/>
                        <a:pt x="208722" y="194066"/>
                      </a:cubicBezTo>
                      <a:lnTo>
                        <a:pt x="208722" y="194066"/>
                      </a:lnTo>
                      <a:cubicBezTo>
                        <a:pt x="205942" y="195329"/>
                        <a:pt x="202152" y="196845"/>
                        <a:pt x="199119" y="198109"/>
                      </a:cubicBezTo>
                      <a:cubicBezTo>
                        <a:pt x="195835" y="199120"/>
                        <a:pt x="192297" y="200130"/>
                        <a:pt x="188759" y="200636"/>
                      </a:cubicBezTo>
                      <a:cubicBezTo>
                        <a:pt x="185221" y="201141"/>
                        <a:pt x="181684" y="201394"/>
                        <a:pt x="177894" y="201394"/>
                      </a:cubicBezTo>
                      <a:cubicBezTo>
                        <a:pt x="176630" y="201394"/>
                        <a:pt x="175114" y="201394"/>
                        <a:pt x="173850" y="201394"/>
                      </a:cubicBezTo>
                      <a:lnTo>
                        <a:pt x="173850" y="201394"/>
                      </a:lnTo>
                      <a:cubicBezTo>
                        <a:pt x="248899" y="201646"/>
                        <a:pt x="235759" y="83640"/>
                        <a:pt x="196592" y="47506"/>
                      </a:cubicBezTo>
                      <a:cubicBezTo>
                        <a:pt x="157173" y="11371"/>
                        <a:pt x="1263" y="51801"/>
                        <a:pt x="0" y="52307"/>
                      </a:cubicBezTo>
                      <a:cubicBezTo>
                        <a:pt x="0" y="4194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3" y="27038"/>
                      </a:cubicBezTo>
                      <a:lnTo>
                        <a:pt x="26280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30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867" y="139232"/>
                        <a:pt x="245362" y="143528"/>
                        <a:pt x="244856" y="14656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1" name="任意多边形: 形状 3680"/>
                <p:cNvSpPr/>
                <p:nvPr/>
              </p:nvSpPr>
              <p:spPr>
                <a:xfrm>
                  <a:off x="13300362" y="5780994"/>
                  <a:ext cx="246372" cy="200635"/>
                </a:xfrm>
                <a:custGeom>
                  <a:avLst/>
                  <a:gdLst>
                    <a:gd name="connsiteX0" fmla="*/ 245109 w 246372"/>
                    <a:gd name="connsiteY0" fmla="*/ 146560 h 200635"/>
                    <a:gd name="connsiteX1" fmla="*/ 242329 w 246372"/>
                    <a:gd name="connsiteY1" fmla="*/ 156668 h 200635"/>
                    <a:gd name="connsiteX2" fmla="*/ 238034 w 246372"/>
                    <a:gd name="connsiteY2" fmla="*/ 166017 h 200635"/>
                    <a:gd name="connsiteX3" fmla="*/ 232475 w 246372"/>
                    <a:gd name="connsiteY3" fmla="*/ 174609 h 200635"/>
                    <a:gd name="connsiteX4" fmla="*/ 225652 w 246372"/>
                    <a:gd name="connsiteY4" fmla="*/ 182189 h 200635"/>
                    <a:gd name="connsiteX5" fmla="*/ 217818 w 246372"/>
                    <a:gd name="connsiteY5" fmla="*/ 188759 h 200635"/>
                    <a:gd name="connsiteX6" fmla="*/ 208974 w 246372"/>
                    <a:gd name="connsiteY6" fmla="*/ 194066 h 200635"/>
                    <a:gd name="connsiteX7" fmla="*/ 208974 w 246372"/>
                    <a:gd name="connsiteY7" fmla="*/ 194066 h 200635"/>
                    <a:gd name="connsiteX8" fmla="*/ 199372 w 246372"/>
                    <a:gd name="connsiteY8" fmla="*/ 198109 h 200635"/>
                    <a:gd name="connsiteX9" fmla="*/ 189012 w 246372"/>
                    <a:gd name="connsiteY9" fmla="*/ 200636 h 200635"/>
                    <a:gd name="connsiteX10" fmla="*/ 188506 w 246372"/>
                    <a:gd name="connsiteY10" fmla="*/ 200636 h 200635"/>
                    <a:gd name="connsiteX11" fmla="*/ 190781 w 246372"/>
                    <a:gd name="connsiteY11" fmla="*/ 37145 h 200635"/>
                    <a:gd name="connsiteX12" fmla="*/ 0 w 246372"/>
                    <a:gd name="connsiteY12" fmla="*/ 49780 h 200635"/>
                    <a:gd name="connsiteX13" fmla="*/ 0 w 246372"/>
                    <a:gd name="connsiteY13" fmla="*/ 35882 h 200635"/>
                    <a:gd name="connsiteX14" fmla="*/ 0 w 246372"/>
                    <a:gd name="connsiteY14" fmla="*/ 35882 h 200635"/>
                    <a:gd name="connsiteX15" fmla="*/ 3032 w 246372"/>
                    <a:gd name="connsiteY15" fmla="*/ 34366 h 200635"/>
                    <a:gd name="connsiteX16" fmla="*/ 5812 w 246372"/>
                    <a:gd name="connsiteY16" fmla="*/ 33102 h 200635"/>
                    <a:gd name="connsiteX17" fmla="*/ 9602 w 246372"/>
                    <a:gd name="connsiteY17" fmla="*/ 31334 h 200635"/>
                    <a:gd name="connsiteX18" fmla="*/ 14403 w 246372"/>
                    <a:gd name="connsiteY18" fmla="*/ 29312 h 200635"/>
                    <a:gd name="connsiteX19" fmla="*/ 19962 w 246372"/>
                    <a:gd name="connsiteY19" fmla="*/ 27038 h 200635"/>
                    <a:gd name="connsiteX20" fmla="*/ 26279 w 246372"/>
                    <a:gd name="connsiteY20" fmla="*/ 24764 h 200635"/>
                    <a:gd name="connsiteX21" fmla="*/ 33608 w 246372"/>
                    <a:gd name="connsiteY21" fmla="*/ 22237 h 200635"/>
                    <a:gd name="connsiteX22" fmla="*/ 41694 w 246372"/>
                    <a:gd name="connsiteY22" fmla="*/ 19710 h 200635"/>
                    <a:gd name="connsiteX23" fmla="*/ 50538 w 246372"/>
                    <a:gd name="connsiteY23" fmla="*/ 17183 h 200635"/>
                    <a:gd name="connsiteX24" fmla="*/ 60140 w 246372"/>
                    <a:gd name="connsiteY24" fmla="*/ 14656 h 200635"/>
                    <a:gd name="connsiteX25" fmla="*/ 70500 w 246372"/>
                    <a:gd name="connsiteY25" fmla="*/ 12129 h 200635"/>
                    <a:gd name="connsiteX26" fmla="*/ 81619 w 246372"/>
                    <a:gd name="connsiteY26" fmla="*/ 9602 h 200635"/>
                    <a:gd name="connsiteX27" fmla="*/ 93495 w 246372"/>
                    <a:gd name="connsiteY27" fmla="*/ 7328 h 200635"/>
                    <a:gd name="connsiteX28" fmla="*/ 105877 w 246372"/>
                    <a:gd name="connsiteY28" fmla="*/ 5306 h 200635"/>
                    <a:gd name="connsiteX29" fmla="*/ 119017 w 246372"/>
                    <a:gd name="connsiteY29" fmla="*/ 3538 h 200635"/>
                    <a:gd name="connsiteX30" fmla="*/ 132915 w 246372"/>
                    <a:gd name="connsiteY30" fmla="*/ 2022 h 200635"/>
                    <a:gd name="connsiteX31" fmla="*/ 147318 w 246372"/>
                    <a:gd name="connsiteY31" fmla="*/ 1011 h 200635"/>
                    <a:gd name="connsiteX32" fmla="*/ 162479 w 246372"/>
                    <a:gd name="connsiteY32" fmla="*/ 253 h 200635"/>
                    <a:gd name="connsiteX33" fmla="*/ 178146 w 246372"/>
                    <a:gd name="connsiteY33" fmla="*/ 0 h 200635"/>
                    <a:gd name="connsiteX34" fmla="*/ 183705 w 246372"/>
                    <a:gd name="connsiteY34" fmla="*/ 253 h 200635"/>
                    <a:gd name="connsiteX35" fmla="*/ 189012 w 246372"/>
                    <a:gd name="connsiteY35" fmla="*/ 1011 h 200635"/>
                    <a:gd name="connsiteX36" fmla="*/ 194318 w 246372"/>
                    <a:gd name="connsiteY36" fmla="*/ 2022 h 200635"/>
                    <a:gd name="connsiteX37" fmla="*/ 199372 w 246372"/>
                    <a:gd name="connsiteY37" fmla="*/ 3538 h 200635"/>
                    <a:gd name="connsiteX38" fmla="*/ 204173 w 246372"/>
                    <a:gd name="connsiteY38" fmla="*/ 5306 h 200635"/>
                    <a:gd name="connsiteX39" fmla="*/ 208974 w 246372"/>
                    <a:gd name="connsiteY39" fmla="*/ 7581 h 200635"/>
                    <a:gd name="connsiteX40" fmla="*/ 213523 w 246372"/>
                    <a:gd name="connsiteY40" fmla="*/ 10108 h 200635"/>
                    <a:gd name="connsiteX41" fmla="*/ 217818 w 246372"/>
                    <a:gd name="connsiteY41" fmla="*/ 12887 h 200635"/>
                    <a:gd name="connsiteX42" fmla="*/ 221861 w 246372"/>
                    <a:gd name="connsiteY42" fmla="*/ 15919 h 200635"/>
                    <a:gd name="connsiteX43" fmla="*/ 225652 w 246372"/>
                    <a:gd name="connsiteY43" fmla="*/ 19204 h 200635"/>
                    <a:gd name="connsiteX44" fmla="*/ 229189 w 246372"/>
                    <a:gd name="connsiteY44" fmla="*/ 22995 h 200635"/>
                    <a:gd name="connsiteX45" fmla="*/ 232475 w 246372"/>
                    <a:gd name="connsiteY45" fmla="*/ 27038 h 200635"/>
                    <a:gd name="connsiteX46" fmla="*/ 235507 w 246372"/>
                    <a:gd name="connsiteY46" fmla="*/ 31334 h 200635"/>
                    <a:gd name="connsiteX47" fmla="*/ 238034 w 246372"/>
                    <a:gd name="connsiteY47" fmla="*/ 35629 h 200635"/>
                    <a:gd name="connsiteX48" fmla="*/ 240308 w 246372"/>
                    <a:gd name="connsiteY48" fmla="*/ 40178 h 200635"/>
                    <a:gd name="connsiteX49" fmla="*/ 242329 w 246372"/>
                    <a:gd name="connsiteY49" fmla="*/ 44979 h 200635"/>
                    <a:gd name="connsiteX50" fmla="*/ 243846 w 246372"/>
                    <a:gd name="connsiteY50" fmla="*/ 50033 h 200635"/>
                    <a:gd name="connsiteX51" fmla="*/ 245109 w 246372"/>
                    <a:gd name="connsiteY51" fmla="*/ 55086 h 200635"/>
                    <a:gd name="connsiteX52" fmla="*/ 245867 w 246372"/>
                    <a:gd name="connsiteY52" fmla="*/ 60393 h 200635"/>
                    <a:gd name="connsiteX53" fmla="*/ 246372 w 246372"/>
                    <a:gd name="connsiteY53" fmla="*/ 65699 h 200635"/>
                    <a:gd name="connsiteX54" fmla="*/ 246372 w 246372"/>
                    <a:gd name="connsiteY54" fmla="*/ 100318 h 200635"/>
                    <a:gd name="connsiteX55" fmla="*/ 246372 w 246372"/>
                    <a:gd name="connsiteY55" fmla="*/ 136200 h 200635"/>
                    <a:gd name="connsiteX56" fmla="*/ 246372 w 246372"/>
                    <a:gd name="connsiteY56" fmla="*/ 136200 h 200635"/>
                    <a:gd name="connsiteX57" fmla="*/ 245109 w 246372"/>
                    <a:gd name="connsiteY57" fmla="*/ 146560 h 200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46372" h="200635">
                      <a:moveTo>
                        <a:pt x="245109" y="146560"/>
                      </a:moveTo>
                      <a:cubicBezTo>
                        <a:pt x="244351" y="150098"/>
                        <a:pt x="243593" y="153383"/>
                        <a:pt x="242329" y="156668"/>
                      </a:cubicBezTo>
                      <a:cubicBezTo>
                        <a:pt x="241066" y="159953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9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8"/>
                        <a:pt x="217818" y="188759"/>
                      </a:cubicBezTo>
                      <a:cubicBezTo>
                        <a:pt x="215039" y="190781"/>
                        <a:pt x="212006" y="192550"/>
                        <a:pt x="208974" y="194066"/>
                      </a:cubicBezTo>
                      <a:lnTo>
                        <a:pt x="208974" y="194066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20"/>
                        <a:pt x="192549" y="200130"/>
                        <a:pt x="189012" y="200636"/>
                      </a:cubicBezTo>
                      <a:cubicBezTo>
                        <a:pt x="188759" y="200636"/>
                        <a:pt x="188759" y="200636"/>
                        <a:pt x="188506" y="200636"/>
                      </a:cubicBezTo>
                      <a:cubicBezTo>
                        <a:pt x="253448" y="189265"/>
                        <a:pt x="235507" y="67721"/>
                        <a:pt x="190781" y="37145"/>
                      </a:cubicBezTo>
                      <a:cubicBezTo>
                        <a:pt x="154393" y="12129"/>
                        <a:pt x="1263" y="49022"/>
                        <a:pt x="0" y="49780"/>
                      </a:cubicBezTo>
                      <a:cubicBezTo>
                        <a:pt x="0" y="4118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56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2" name="任意多边形: 形状 3681"/>
                <p:cNvSpPr/>
                <p:nvPr/>
              </p:nvSpPr>
              <p:spPr>
                <a:xfrm>
                  <a:off x="13300615" y="5780994"/>
                  <a:ext cx="246372" cy="198108"/>
                </a:xfrm>
                <a:custGeom>
                  <a:avLst/>
                  <a:gdLst>
                    <a:gd name="connsiteX0" fmla="*/ 244856 w 246372"/>
                    <a:gd name="connsiteY0" fmla="*/ 146560 h 198108"/>
                    <a:gd name="connsiteX1" fmla="*/ 242077 w 246372"/>
                    <a:gd name="connsiteY1" fmla="*/ 156668 h 198108"/>
                    <a:gd name="connsiteX2" fmla="*/ 237781 w 246372"/>
                    <a:gd name="connsiteY2" fmla="*/ 166017 h 198108"/>
                    <a:gd name="connsiteX3" fmla="*/ 232222 w 246372"/>
                    <a:gd name="connsiteY3" fmla="*/ 174609 h 198108"/>
                    <a:gd name="connsiteX4" fmla="*/ 225399 w 246372"/>
                    <a:gd name="connsiteY4" fmla="*/ 182189 h 198108"/>
                    <a:gd name="connsiteX5" fmla="*/ 217566 w 246372"/>
                    <a:gd name="connsiteY5" fmla="*/ 188759 h 198108"/>
                    <a:gd name="connsiteX6" fmla="*/ 208722 w 246372"/>
                    <a:gd name="connsiteY6" fmla="*/ 194066 h 198108"/>
                    <a:gd name="connsiteX7" fmla="*/ 208722 w 246372"/>
                    <a:gd name="connsiteY7" fmla="*/ 194066 h 198108"/>
                    <a:gd name="connsiteX8" fmla="*/ 199119 w 246372"/>
                    <a:gd name="connsiteY8" fmla="*/ 198109 h 198108"/>
                    <a:gd name="connsiteX9" fmla="*/ 198867 w 246372"/>
                    <a:gd name="connsiteY9" fmla="*/ 198109 h 198108"/>
                    <a:gd name="connsiteX10" fmla="*/ 184464 w 246372"/>
                    <a:gd name="connsiteY10" fmla="*/ 27543 h 198108"/>
                    <a:gd name="connsiteX11" fmla="*/ 0 w 246372"/>
                    <a:gd name="connsiteY11" fmla="*/ 46495 h 198108"/>
                    <a:gd name="connsiteX12" fmla="*/ 0 w 246372"/>
                    <a:gd name="connsiteY12" fmla="*/ 35882 h 198108"/>
                    <a:gd name="connsiteX13" fmla="*/ 0 w 246372"/>
                    <a:gd name="connsiteY13" fmla="*/ 35882 h 198108"/>
                    <a:gd name="connsiteX14" fmla="*/ 3032 w 246372"/>
                    <a:gd name="connsiteY14" fmla="*/ 34366 h 198108"/>
                    <a:gd name="connsiteX15" fmla="*/ 5812 w 246372"/>
                    <a:gd name="connsiteY15" fmla="*/ 33102 h 198108"/>
                    <a:gd name="connsiteX16" fmla="*/ 9602 w 246372"/>
                    <a:gd name="connsiteY16" fmla="*/ 31334 h 198108"/>
                    <a:gd name="connsiteX17" fmla="*/ 14403 w 246372"/>
                    <a:gd name="connsiteY17" fmla="*/ 29312 h 198108"/>
                    <a:gd name="connsiteX18" fmla="*/ 19963 w 246372"/>
                    <a:gd name="connsiteY18" fmla="*/ 27038 h 198108"/>
                    <a:gd name="connsiteX19" fmla="*/ 26280 w 246372"/>
                    <a:gd name="connsiteY19" fmla="*/ 24764 h 198108"/>
                    <a:gd name="connsiteX20" fmla="*/ 33608 w 246372"/>
                    <a:gd name="connsiteY20" fmla="*/ 22237 h 198108"/>
                    <a:gd name="connsiteX21" fmla="*/ 41694 w 246372"/>
                    <a:gd name="connsiteY21" fmla="*/ 19710 h 198108"/>
                    <a:gd name="connsiteX22" fmla="*/ 50538 w 246372"/>
                    <a:gd name="connsiteY22" fmla="*/ 17183 h 198108"/>
                    <a:gd name="connsiteX23" fmla="*/ 60140 w 246372"/>
                    <a:gd name="connsiteY23" fmla="*/ 14656 h 198108"/>
                    <a:gd name="connsiteX24" fmla="*/ 70500 w 246372"/>
                    <a:gd name="connsiteY24" fmla="*/ 12129 h 198108"/>
                    <a:gd name="connsiteX25" fmla="*/ 81619 w 246372"/>
                    <a:gd name="connsiteY25" fmla="*/ 9602 h 198108"/>
                    <a:gd name="connsiteX26" fmla="*/ 93495 w 246372"/>
                    <a:gd name="connsiteY26" fmla="*/ 7328 h 198108"/>
                    <a:gd name="connsiteX27" fmla="*/ 105877 w 246372"/>
                    <a:gd name="connsiteY27" fmla="*/ 5306 h 198108"/>
                    <a:gd name="connsiteX28" fmla="*/ 119017 w 246372"/>
                    <a:gd name="connsiteY28" fmla="*/ 3538 h 198108"/>
                    <a:gd name="connsiteX29" fmla="*/ 132915 w 246372"/>
                    <a:gd name="connsiteY29" fmla="*/ 2022 h 198108"/>
                    <a:gd name="connsiteX30" fmla="*/ 147318 w 246372"/>
                    <a:gd name="connsiteY30" fmla="*/ 1011 h 198108"/>
                    <a:gd name="connsiteX31" fmla="*/ 162479 w 246372"/>
                    <a:gd name="connsiteY31" fmla="*/ 253 h 198108"/>
                    <a:gd name="connsiteX32" fmla="*/ 178146 w 246372"/>
                    <a:gd name="connsiteY32" fmla="*/ 0 h 198108"/>
                    <a:gd name="connsiteX33" fmla="*/ 183705 w 246372"/>
                    <a:gd name="connsiteY33" fmla="*/ 253 h 198108"/>
                    <a:gd name="connsiteX34" fmla="*/ 189012 w 246372"/>
                    <a:gd name="connsiteY34" fmla="*/ 1011 h 198108"/>
                    <a:gd name="connsiteX35" fmla="*/ 194318 w 246372"/>
                    <a:gd name="connsiteY35" fmla="*/ 2022 h 198108"/>
                    <a:gd name="connsiteX36" fmla="*/ 199372 w 246372"/>
                    <a:gd name="connsiteY36" fmla="*/ 3538 h 198108"/>
                    <a:gd name="connsiteX37" fmla="*/ 204173 w 246372"/>
                    <a:gd name="connsiteY37" fmla="*/ 5306 h 198108"/>
                    <a:gd name="connsiteX38" fmla="*/ 208974 w 246372"/>
                    <a:gd name="connsiteY38" fmla="*/ 7581 h 198108"/>
                    <a:gd name="connsiteX39" fmla="*/ 213523 w 246372"/>
                    <a:gd name="connsiteY39" fmla="*/ 10108 h 198108"/>
                    <a:gd name="connsiteX40" fmla="*/ 217818 w 246372"/>
                    <a:gd name="connsiteY40" fmla="*/ 12887 h 198108"/>
                    <a:gd name="connsiteX41" fmla="*/ 221861 w 246372"/>
                    <a:gd name="connsiteY41" fmla="*/ 15919 h 198108"/>
                    <a:gd name="connsiteX42" fmla="*/ 225652 w 246372"/>
                    <a:gd name="connsiteY42" fmla="*/ 19204 h 198108"/>
                    <a:gd name="connsiteX43" fmla="*/ 229189 w 246372"/>
                    <a:gd name="connsiteY43" fmla="*/ 22995 h 198108"/>
                    <a:gd name="connsiteX44" fmla="*/ 232475 w 246372"/>
                    <a:gd name="connsiteY44" fmla="*/ 27038 h 198108"/>
                    <a:gd name="connsiteX45" fmla="*/ 235507 w 246372"/>
                    <a:gd name="connsiteY45" fmla="*/ 31334 h 198108"/>
                    <a:gd name="connsiteX46" fmla="*/ 238034 w 246372"/>
                    <a:gd name="connsiteY46" fmla="*/ 35629 h 198108"/>
                    <a:gd name="connsiteX47" fmla="*/ 240308 w 246372"/>
                    <a:gd name="connsiteY47" fmla="*/ 40178 h 198108"/>
                    <a:gd name="connsiteX48" fmla="*/ 242330 w 246372"/>
                    <a:gd name="connsiteY48" fmla="*/ 44979 h 198108"/>
                    <a:gd name="connsiteX49" fmla="*/ 243846 w 246372"/>
                    <a:gd name="connsiteY49" fmla="*/ 50033 h 198108"/>
                    <a:gd name="connsiteX50" fmla="*/ 245109 w 246372"/>
                    <a:gd name="connsiteY50" fmla="*/ 55086 h 198108"/>
                    <a:gd name="connsiteX51" fmla="*/ 245867 w 246372"/>
                    <a:gd name="connsiteY51" fmla="*/ 60393 h 198108"/>
                    <a:gd name="connsiteX52" fmla="*/ 246372 w 246372"/>
                    <a:gd name="connsiteY52" fmla="*/ 65699 h 198108"/>
                    <a:gd name="connsiteX53" fmla="*/ 246372 w 246372"/>
                    <a:gd name="connsiteY53" fmla="*/ 100318 h 198108"/>
                    <a:gd name="connsiteX54" fmla="*/ 246372 w 246372"/>
                    <a:gd name="connsiteY54" fmla="*/ 136200 h 198108"/>
                    <a:gd name="connsiteX55" fmla="*/ 246372 w 246372"/>
                    <a:gd name="connsiteY55" fmla="*/ 136200 h 198108"/>
                    <a:gd name="connsiteX56" fmla="*/ 244856 w 246372"/>
                    <a:gd name="connsiteY56" fmla="*/ 146560 h 198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246372" h="198108">
                      <a:moveTo>
                        <a:pt x="244856" y="146560"/>
                      </a:moveTo>
                      <a:cubicBezTo>
                        <a:pt x="244098" y="150098"/>
                        <a:pt x="243340" y="153383"/>
                        <a:pt x="242077" y="156668"/>
                      </a:cubicBezTo>
                      <a:cubicBezTo>
                        <a:pt x="240813" y="159953"/>
                        <a:pt x="239550" y="162985"/>
                        <a:pt x="237781" y="166017"/>
                      </a:cubicBezTo>
                      <a:cubicBezTo>
                        <a:pt x="236012" y="169049"/>
                        <a:pt x="234243" y="171829"/>
                        <a:pt x="232222" y="174609"/>
                      </a:cubicBezTo>
                      <a:cubicBezTo>
                        <a:pt x="230200" y="177388"/>
                        <a:pt x="227926" y="179915"/>
                        <a:pt x="225399" y="182189"/>
                      </a:cubicBezTo>
                      <a:cubicBezTo>
                        <a:pt x="222872" y="184464"/>
                        <a:pt x="220345" y="186738"/>
                        <a:pt x="217566" y="188759"/>
                      </a:cubicBezTo>
                      <a:cubicBezTo>
                        <a:pt x="214786" y="190781"/>
                        <a:pt x="211754" y="192550"/>
                        <a:pt x="208722" y="194066"/>
                      </a:cubicBezTo>
                      <a:lnTo>
                        <a:pt x="208722" y="194066"/>
                      </a:lnTo>
                      <a:cubicBezTo>
                        <a:pt x="205942" y="195329"/>
                        <a:pt x="202152" y="196845"/>
                        <a:pt x="199119" y="198109"/>
                      </a:cubicBezTo>
                      <a:lnTo>
                        <a:pt x="198867" y="198109"/>
                      </a:lnTo>
                      <a:cubicBezTo>
                        <a:pt x="257238" y="177894"/>
                        <a:pt x="236265" y="52812"/>
                        <a:pt x="184464" y="27543"/>
                      </a:cubicBezTo>
                      <a:cubicBezTo>
                        <a:pt x="155909" y="13645"/>
                        <a:pt x="14909" y="36387"/>
                        <a:pt x="0" y="46495"/>
                      </a:cubicBezTo>
                      <a:cubicBezTo>
                        <a:pt x="0" y="39672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3" y="27038"/>
                      </a:cubicBezTo>
                      <a:lnTo>
                        <a:pt x="26280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30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867" y="139232"/>
                        <a:pt x="245362" y="143528"/>
                        <a:pt x="244856" y="146560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3" name="任意多边形: 形状 3682"/>
                <p:cNvSpPr/>
                <p:nvPr/>
              </p:nvSpPr>
              <p:spPr>
                <a:xfrm>
                  <a:off x="13300615" y="5780994"/>
                  <a:ext cx="246372" cy="193054"/>
                </a:xfrm>
                <a:custGeom>
                  <a:avLst/>
                  <a:gdLst>
                    <a:gd name="connsiteX0" fmla="*/ 244856 w 246372"/>
                    <a:gd name="connsiteY0" fmla="*/ 146560 h 193054"/>
                    <a:gd name="connsiteX1" fmla="*/ 242077 w 246372"/>
                    <a:gd name="connsiteY1" fmla="*/ 156668 h 193054"/>
                    <a:gd name="connsiteX2" fmla="*/ 237781 w 246372"/>
                    <a:gd name="connsiteY2" fmla="*/ 166017 h 193054"/>
                    <a:gd name="connsiteX3" fmla="*/ 232222 w 246372"/>
                    <a:gd name="connsiteY3" fmla="*/ 174609 h 193054"/>
                    <a:gd name="connsiteX4" fmla="*/ 225399 w 246372"/>
                    <a:gd name="connsiteY4" fmla="*/ 182189 h 193054"/>
                    <a:gd name="connsiteX5" fmla="*/ 217566 w 246372"/>
                    <a:gd name="connsiteY5" fmla="*/ 188759 h 193054"/>
                    <a:gd name="connsiteX6" fmla="*/ 210490 w 246372"/>
                    <a:gd name="connsiteY6" fmla="*/ 193055 h 193054"/>
                    <a:gd name="connsiteX7" fmla="*/ 210490 w 246372"/>
                    <a:gd name="connsiteY7" fmla="*/ 193055 h 193054"/>
                    <a:gd name="connsiteX8" fmla="*/ 178146 w 246372"/>
                    <a:gd name="connsiteY8" fmla="*/ 18952 h 193054"/>
                    <a:gd name="connsiteX9" fmla="*/ 0 w 246372"/>
                    <a:gd name="connsiteY9" fmla="*/ 43210 h 193054"/>
                    <a:gd name="connsiteX10" fmla="*/ 0 w 246372"/>
                    <a:gd name="connsiteY10" fmla="*/ 35882 h 193054"/>
                    <a:gd name="connsiteX11" fmla="*/ 0 w 246372"/>
                    <a:gd name="connsiteY11" fmla="*/ 35882 h 193054"/>
                    <a:gd name="connsiteX12" fmla="*/ 3032 w 246372"/>
                    <a:gd name="connsiteY12" fmla="*/ 34366 h 193054"/>
                    <a:gd name="connsiteX13" fmla="*/ 5812 w 246372"/>
                    <a:gd name="connsiteY13" fmla="*/ 33102 h 193054"/>
                    <a:gd name="connsiteX14" fmla="*/ 9602 w 246372"/>
                    <a:gd name="connsiteY14" fmla="*/ 31334 h 193054"/>
                    <a:gd name="connsiteX15" fmla="*/ 14403 w 246372"/>
                    <a:gd name="connsiteY15" fmla="*/ 29312 h 193054"/>
                    <a:gd name="connsiteX16" fmla="*/ 19963 w 246372"/>
                    <a:gd name="connsiteY16" fmla="*/ 27038 h 193054"/>
                    <a:gd name="connsiteX17" fmla="*/ 26280 w 246372"/>
                    <a:gd name="connsiteY17" fmla="*/ 24764 h 193054"/>
                    <a:gd name="connsiteX18" fmla="*/ 33608 w 246372"/>
                    <a:gd name="connsiteY18" fmla="*/ 22237 h 193054"/>
                    <a:gd name="connsiteX19" fmla="*/ 41694 w 246372"/>
                    <a:gd name="connsiteY19" fmla="*/ 19710 h 193054"/>
                    <a:gd name="connsiteX20" fmla="*/ 50538 w 246372"/>
                    <a:gd name="connsiteY20" fmla="*/ 17183 h 193054"/>
                    <a:gd name="connsiteX21" fmla="*/ 60140 w 246372"/>
                    <a:gd name="connsiteY21" fmla="*/ 14656 h 193054"/>
                    <a:gd name="connsiteX22" fmla="*/ 70500 w 246372"/>
                    <a:gd name="connsiteY22" fmla="*/ 12129 h 193054"/>
                    <a:gd name="connsiteX23" fmla="*/ 81619 w 246372"/>
                    <a:gd name="connsiteY23" fmla="*/ 9602 h 193054"/>
                    <a:gd name="connsiteX24" fmla="*/ 93495 w 246372"/>
                    <a:gd name="connsiteY24" fmla="*/ 7328 h 193054"/>
                    <a:gd name="connsiteX25" fmla="*/ 105877 w 246372"/>
                    <a:gd name="connsiteY25" fmla="*/ 5306 h 193054"/>
                    <a:gd name="connsiteX26" fmla="*/ 119017 w 246372"/>
                    <a:gd name="connsiteY26" fmla="*/ 3538 h 193054"/>
                    <a:gd name="connsiteX27" fmla="*/ 132915 w 246372"/>
                    <a:gd name="connsiteY27" fmla="*/ 2022 h 193054"/>
                    <a:gd name="connsiteX28" fmla="*/ 147318 w 246372"/>
                    <a:gd name="connsiteY28" fmla="*/ 1011 h 193054"/>
                    <a:gd name="connsiteX29" fmla="*/ 162479 w 246372"/>
                    <a:gd name="connsiteY29" fmla="*/ 253 h 193054"/>
                    <a:gd name="connsiteX30" fmla="*/ 178146 w 246372"/>
                    <a:gd name="connsiteY30" fmla="*/ 0 h 193054"/>
                    <a:gd name="connsiteX31" fmla="*/ 183705 w 246372"/>
                    <a:gd name="connsiteY31" fmla="*/ 253 h 193054"/>
                    <a:gd name="connsiteX32" fmla="*/ 189012 w 246372"/>
                    <a:gd name="connsiteY32" fmla="*/ 1011 h 193054"/>
                    <a:gd name="connsiteX33" fmla="*/ 194318 w 246372"/>
                    <a:gd name="connsiteY33" fmla="*/ 2022 h 193054"/>
                    <a:gd name="connsiteX34" fmla="*/ 199372 w 246372"/>
                    <a:gd name="connsiteY34" fmla="*/ 3538 h 193054"/>
                    <a:gd name="connsiteX35" fmla="*/ 204173 w 246372"/>
                    <a:gd name="connsiteY35" fmla="*/ 5306 h 193054"/>
                    <a:gd name="connsiteX36" fmla="*/ 208974 w 246372"/>
                    <a:gd name="connsiteY36" fmla="*/ 7581 h 193054"/>
                    <a:gd name="connsiteX37" fmla="*/ 213523 w 246372"/>
                    <a:gd name="connsiteY37" fmla="*/ 10108 h 193054"/>
                    <a:gd name="connsiteX38" fmla="*/ 217818 w 246372"/>
                    <a:gd name="connsiteY38" fmla="*/ 12887 h 193054"/>
                    <a:gd name="connsiteX39" fmla="*/ 221861 w 246372"/>
                    <a:gd name="connsiteY39" fmla="*/ 15919 h 193054"/>
                    <a:gd name="connsiteX40" fmla="*/ 225652 w 246372"/>
                    <a:gd name="connsiteY40" fmla="*/ 19204 h 193054"/>
                    <a:gd name="connsiteX41" fmla="*/ 229189 w 246372"/>
                    <a:gd name="connsiteY41" fmla="*/ 22995 h 193054"/>
                    <a:gd name="connsiteX42" fmla="*/ 232475 w 246372"/>
                    <a:gd name="connsiteY42" fmla="*/ 27038 h 193054"/>
                    <a:gd name="connsiteX43" fmla="*/ 235507 w 246372"/>
                    <a:gd name="connsiteY43" fmla="*/ 31334 h 193054"/>
                    <a:gd name="connsiteX44" fmla="*/ 238034 w 246372"/>
                    <a:gd name="connsiteY44" fmla="*/ 35629 h 193054"/>
                    <a:gd name="connsiteX45" fmla="*/ 240308 w 246372"/>
                    <a:gd name="connsiteY45" fmla="*/ 40178 h 193054"/>
                    <a:gd name="connsiteX46" fmla="*/ 242330 w 246372"/>
                    <a:gd name="connsiteY46" fmla="*/ 44979 h 193054"/>
                    <a:gd name="connsiteX47" fmla="*/ 243846 w 246372"/>
                    <a:gd name="connsiteY47" fmla="*/ 50033 h 193054"/>
                    <a:gd name="connsiteX48" fmla="*/ 245109 w 246372"/>
                    <a:gd name="connsiteY48" fmla="*/ 55086 h 193054"/>
                    <a:gd name="connsiteX49" fmla="*/ 245867 w 246372"/>
                    <a:gd name="connsiteY49" fmla="*/ 60393 h 193054"/>
                    <a:gd name="connsiteX50" fmla="*/ 246372 w 246372"/>
                    <a:gd name="connsiteY50" fmla="*/ 65699 h 193054"/>
                    <a:gd name="connsiteX51" fmla="*/ 246372 w 246372"/>
                    <a:gd name="connsiteY51" fmla="*/ 100318 h 193054"/>
                    <a:gd name="connsiteX52" fmla="*/ 246372 w 246372"/>
                    <a:gd name="connsiteY52" fmla="*/ 136200 h 193054"/>
                    <a:gd name="connsiteX53" fmla="*/ 246372 w 246372"/>
                    <a:gd name="connsiteY53" fmla="*/ 136200 h 193054"/>
                    <a:gd name="connsiteX54" fmla="*/ 244856 w 246372"/>
                    <a:gd name="connsiteY54" fmla="*/ 146560 h 19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246372" h="193054">
                      <a:moveTo>
                        <a:pt x="244856" y="146560"/>
                      </a:moveTo>
                      <a:cubicBezTo>
                        <a:pt x="244098" y="150098"/>
                        <a:pt x="243340" y="153383"/>
                        <a:pt x="242077" y="156668"/>
                      </a:cubicBezTo>
                      <a:cubicBezTo>
                        <a:pt x="240813" y="159953"/>
                        <a:pt x="239550" y="162985"/>
                        <a:pt x="237781" y="166017"/>
                      </a:cubicBezTo>
                      <a:cubicBezTo>
                        <a:pt x="236012" y="169049"/>
                        <a:pt x="234243" y="171829"/>
                        <a:pt x="232222" y="174609"/>
                      </a:cubicBezTo>
                      <a:cubicBezTo>
                        <a:pt x="230200" y="177388"/>
                        <a:pt x="227926" y="179915"/>
                        <a:pt x="225399" y="182189"/>
                      </a:cubicBezTo>
                      <a:cubicBezTo>
                        <a:pt x="222872" y="184464"/>
                        <a:pt x="220345" y="186738"/>
                        <a:pt x="217566" y="188759"/>
                      </a:cubicBezTo>
                      <a:cubicBezTo>
                        <a:pt x="215292" y="190275"/>
                        <a:pt x="213017" y="191792"/>
                        <a:pt x="210490" y="193055"/>
                      </a:cubicBezTo>
                      <a:lnTo>
                        <a:pt x="210490" y="193055"/>
                      </a:lnTo>
                      <a:cubicBezTo>
                        <a:pt x="266840" y="160963"/>
                        <a:pt x="230453" y="29312"/>
                        <a:pt x="178146" y="18952"/>
                      </a:cubicBezTo>
                      <a:cubicBezTo>
                        <a:pt x="143022" y="11876"/>
                        <a:pt x="13140" y="31586"/>
                        <a:pt x="0" y="43210"/>
                      </a:cubicBezTo>
                      <a:cubicBezTo>
                        <a:pt x="0" y="38409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2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3" y="27038"/>
                      </a:cubicBezTo>
                      <a:lnTo>
                        <a:pt x="26280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29"/>
                      </a:lnTo>
                      <a:lnTo>
                        <a:pt x="240308" y="40178"/>
                      </a:lnTo>
                      <a:lnTo>
                        <a:pt x="242330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867" y="139232"/>
                        <a:pt x="245362" y="143528"/>
                        <a:pt x="244856" y="146560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4" name="任意多边形: 形状 3683"/>
                <p:cNvSpPr/>
                <p:nvPr/>
              </p:nvSpPr>
              <p:spPr>
                <a:xfrm>
                  <a:off x="13302408" y="5881434"/>
                  <a:ext cx="177335" cy="46955"/>
                </a:xfrm>
                <a:custGeom>
                  <a:avLst/>
                  <a:gdLst>
                    <a:gd name="connsiteX0" fmla="*/ 66180 w 177335"/>
                    <a:gd name="connsiteY0" fmla="*/ 44099 h 46955"/>
                    <a:gd name="connsiteX1" fmla="*/ 734 w 177335"/>
                    <a:gd name="connsiteY1" fmla="*/ 13018 h 46955"/>
                    <a:gd name="connsiteX2" fmla="*/ 176353 w 177335"/>
                    <a:gd name="connsiteY2" fmla="*/ 17313 h 46955"/>
                    <a:gd name="connsiteX3" fmla="*/ 176353 w 177335"/>
                    <a:gd name="connsiteY3" fmla="*/ 35254 h 46955"/>
                    <a:gd name="connsiteX4" fmla="*/ 66180 w 177335"/>
                    <a:gd name="connsiteY4" fmla="*/ 44099 h 4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335" h="46955">
                      <a:moveTo>
                        <a:pt x="66180" y="44099"/>
                      </a:moveTo>
                      <a:cubicBezTo>
                        <a:pt x="53799" y="42330"/>
                        <a:pt x="-7353" y="32728"/>
                        <a:pt x="734" y="13018"/>
                      </a:cubicBezTo>
                      <a:cubicBezTo>
                        <a:pt x="10336" y="-9472"/>
                        <a:pt x="159928" y="636"/>
                        <a:pt x="176353" y="17313"/>
                      </a:cubicBezTo>
                      <a:cubicBezTo>
                        <a:pt x="177111" y="18072"/>
                        <a:pt x="178122" y="33233"/>
                        <a:pt x="176353" y="35254"/>
                      </a:cubicBezTo>
                      <a:cubicBezTo>
                        <a:pt x="169025" y="42582"/>
                        <a:pt x="120509" y="51679"/>
                        <a:pt x="66180" y="44099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5" name="任意多边形: 形状 3684"/>
                <p:cNvSpPr/>
                <p:nvPr/>
              </p:nvSpPr>
              <p:spPr>
                <a:xfrm>
                  <a:off x="13304844" y="5882415"/>
                  <a:ext cx="174838" cy="44471"/>
                </a:xfrm>
                <a:custGeom>
                  <a:avLst/>
                  <a:gdLst>
                    <a:gd name="connsiteX0" fmla="*/ 63746 w 174838"/>
                    <a:gd name="connsiteY0" fmla="*/ 41601 h 44471"/>
                    <a:gd name="connsiteX1" fmla="*/ 826 w 174838"/>
                    <a:gd name="connsiteY1" fmla="*/ 12289 h 44471"/>
                    <a:gd name="connsiteX2" fmla="*/ 90531 w 174838"/>
                    <a:gd name="connsiteY2" fmla="*/ 413 h 44471"/>
                    <a:gd name="connsiteX3" fmla="*/ 173666 w 174838"/>
                    <a:gd name="connsiteY3" fmla="*/ 18607 h 44471"/>
                    <a:gd name="connsiteX4" fmla="*/ 172655 w 174838"/>
                    <a:gd name="connsiteY4" fmla="*/ 31999 h 44471"/>
                    <a:gd name="connsiteX5" fmla="*/ 63746 w 174838"/>
                    <a:gd name="connsiteY5" fmla="*/ 41601 h 44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838" h="44471">
                      <a:moveTo>
                        <a:pt x="63746" y="41601"/>
                      </a:moveTo>
                      <a:cubicBezTo>
                        <a:pt x="60713" y="41096"/>
                        <a:pt x="-8271" y="31241"/>
                        <a:pt x="826" y="12289"/>
                      </a:cubicBezTo>
                      <a:cubicBezTo>
                        <a:pt x="826" y="12037"/>
                        <a:pt x="8912" y="-2619"/>
                        <a:pt x="90531" y="413"/>
                      </a:cubicBezTo>
                      <a:cubicBezTo>
                        <a:pt x="151934" y="2687"/>
                        <a:pt x="173666" y="18607"/>
                        <a:pt x="173666" y="18607"/>
                      </a:cubicBezTo>
                      <a:cubicBezTo>
                        <a:pt x="175687" y="22144"/>
                        <a:pt x="174929" y="28714"/>
                        <a:pt x="172655" y="31999"/>
                      </a:cubicBezTo>
                      <a:cubicBezTo>
                        <a:pt x="167854" y="38822"/>
                        <a:pt x="120348" y="49687"/>
                        <a:pt x="63746" y="416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6" name="任意多边形: 形状 3685"/>
                <p:cNvSpPr/>
                <p:nvPr/>
              </p:nvSpPr>
              <p:spPr>
                <a:xfrm>
                  <a:off x="13308129" y="5884274"/>
                  <a:ext cx="166654" cy="41081"/>
                </a:xfrm>
                <a:custGeom>
                  <a:avLst/>
                  <a:gdLst>
                    <a:gd name="connsiteX0" fmla="*/ 60460 w 166654"/>
                    <a:gd name="connsiteY0" fmla="*/ 38226 h 41081"/>
                    <a:gd name="connsiteX1" fmla="*/ 1836 w 166654"/>
                    <a:gd name="connsiteY1" fmla="*/ 19780 h 41081"/>
                    <a:gd name="connsiteX2" fmla="*/ 572 w 166654"/>
                    <a:gd name="connsiteY2" fmla="*/ 10683 h 41081"/>
                    <a:gd name="connsiteX3" fmla="*/ 165579 w 166654"/>
                    <a:gd name="connsiteY3" fmla="*/ 16495 h 41081"/>
                    <a:gd name="connsiteX4" fmla="*/ 164063 w 166654"/>
                    <a:gd name="connsiteY4" fmla="*/ 29888 h 41081"/>
                    <a:gd name="connsiteX5" fmla="*/ 60460 w 166654"/>
                    <a:gd name="connsiteY5" fmla="*/ 38226 h 41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654" h="41081">
                      <a:moveTo>
                        <a:pt x="60460" y="38226"/>
                      </a:moveTo>
                      <a:cubicBezTo>
                        <a:pt x="18513" y="32414"/>
                        <a:pt x="2594" y="21296"/>
                        <a:pt x="1836" y="19780"/>
                      </a:cubicBezTo>
                      <a:cubicBezTo>
                        <a:pt x="320" y="17506"/>
                        <a:pt x="-691" y="13210"/>
                        <a:pt x="572" y="10683"/>
                      </a:cubicBezTo>
                      <a:cubicBezTo>
                        <a:pt x="8659" y="-6752"/>
                        <a:pt x="155219" y="-1446"/>
                        <a:pt x="165579" y="16495"/>
                      </a:cubicBezTo>
                      <a:cubicBezTo>
                        <a:pt x="167600" y="20033"/>
                        <a:pt x="166590" y="26603"/>
                        <a:pt x="164063" y="29888"/>
                      </a:cubicBezTo>
                      <a:cubicBezTo>
                        <a:pt x="160272" y="35194"/>
                        <a:pt x="116304" y="46312"/>
                        <a:pt x="60460" y="3822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7" name="任意多边形: 形状 3686"/>
                <p:cNvSpPr/>
                <p:nvPr/>
              </p:nvSpPr>
              <p:spPr>
                <a:xfrm>
                  <a:off x="13311267" y="5884948"/>
                  <a:ext cx="158323" cy="38834"/>
                </a:xfrm>
                <a:custGeom>
                  <a:avLst/>
                  <a:gdLst>
                    <a:gd name="connsiteX0" fmla="*/ 57321 w 158323"/>
                    <a:gd name="connsiteY0" fmla="*/ 36288 h 38834"/>
                    <a:gd name="connsiteX1" fmla="*/ 2488 w 158323"/>
                    <a:gd name="connsiteY1" fmla="*/ 19863 h 38834"/>
                    <a:gd name="connsiteX2" fmla="*/ 466 w 158323"/>
                    <a:gd name="connsiteY2" fmla="*/ 10261 h 38834"/>
                    <a:gd name="connsiteX3" fmla="*/ 84107 w 158323"/>
                    <a:gd name="connsiteY3" fmla="*/ 406 h 38834"/>
                    <a:gd name="connsiteX4" fmla="*/ 157387 w 158323"/>
                    <a:gd name="connsiteY4" fmla="*/ 16073 h 38834"/>
                    <a:gd name="connsiteX5" fmla="*/ 155365 w 158323"/>
                    <a:gd name="connsiteY5" fmla="*/ 29466 h 38834"/>
                    <a:gd name="connsiteX6" fmla="*/ 57321 w 158323"/>
                    <a:gd name="connsiteY6" fmla="*/ 36288 h 3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323" h="38834">
                      <a:moveTo>
                        <a:pt x="57321" y="36288"/>
                      </a:moveTo>
                      <a:cubicBezTo>
                        <a:pt x="16891" y="30729"/>
                        <a:pt x="2488" y="20116"/>
                        <a:pt x="2488" y="19863"/>
                      </a:cubicBezTo>
                      <a:cubicBezTo>
                        <a:pt x="719" y="17589"/>
                        <a:pt x="-797" y="13041"/>
                        <a:pt x="466" y="10261"/>
                      </a:cubicBezTo>
                      <a:cubicBezTo>
                        <a:pt x="466" y="10009"/>
                        <a:pt x="10068" y="-2373"/>
                        <a:pt x="84107" y="406"/>
                      </a:cubicBezTo>
                      <a:cubicBezTo>
                        <a:pt x="121504" y="1922"/>
                        <a:pt x="156628" y="14557"/>
                        <a:pt x="157387" y="16073"/>
                      </a:cubicBezTo>
                      <a:cubicBezTo>
                        <a:pt x="159408" y="19611"/>
                        <a:pt x="157892" y="26181"/>
                        <a:pt x="155365" y="29466"/>
                      </a:cubicBezTo>
                      <a:cubicBezTo>
                        <a:pt x="154354" y="30729"/>
                        <a:pt x="116451" y="44374"/>
                        <a:pt x="57321" y="3628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8" name="任意多边形: 形状 3687"/>
                <p:cNvSpPr/>
                <p:nvPr/>
              </p:nvSpPr>
              <p:spPr>
                <a:xfrm>
                  <a:off x="13314879" y="5886252"/>
                  <a:ext cx="149733" cy="35983"/>
                </a:xfrm>
                <a:custGeom>
                  <a:avLst/>
                  <a:gdLst>
                    <a:gd name="connsiteX0" fmla="*/ 53710 w 149733"/>
                    <a:gd name="connsiteY0" fmla="*/ 33469 h 35983"/>
                    <a:gd name="connsiteX1" fmla="*/ 3172 w 149733"/>
                    <a:gd name="connsiteY1" fmla="*/ 19065 h 35983"/>
                    <a:gd name="connsiteX2" fmla="*/ 392 w 149733"/>
                    <a:gd name="connsiteY2" fmla="*/ 9211 h 35983"/>
                    <a:gd name="connsiteX3" fmla="*/ 80495 w 149733"/>
                    <a:gd name="connsiteY3" fmla="*/ 366 h 35983"/>
                    <a:gd name="connsiteX4" fmla="*/ 148974 w 149733"/>
                    <a:gd name="connsiteY4" fmla="*/ 14770 h 35983"/>
                    <a:gd name="connsiteX5" fmla="*/ 146447 w 149733"/>
                    <a:gd name="connsiteY5" fmla="*/ 28162 h 35983"/>
                    <a:gd name="connsiteX6" fmla="*/ 53710 w 149733"/>
                    <a:gd name="connsiteY6" fmla="*/ 33469 h 35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733" h="35983">
                      <a:moveTo>
                        <a:pt x="53710" y="33469"/>
                      </a:moveTo>
                      <a:cubicBezTo>
                        <a:pt x="20355" y="28668"/>
                        <a:pt x="3677" y="19824"/>
                        <a:pt x="3172" y="19065"/>
                      </a:cubicBezTo>
                      <a:cubicBezTo>
                        <a:pt x="1150" y="16791"/>
                        <a:pt x="-871" y="11990"/>
                        <a:pt x="392" y="9211"/>
                      </a:cubicBezTo>
                      <a:cubicBezTo>
                        <a:pt x="392" y="9211"/>
                        <a:pt x="15301" y="-2160"/>
                        <a:pt x="80495" y="366"/>
                      </a:cubicBezTo>
                      <a:cubicBezTo>
                        <a:pt x="107533" y="1377"/>
                        <a:pt x="147710" y="12748"/>
                        <a:pt x="148974" y="14770"/>
                      </a:cubicBezTo>
                      <a:cubicBezTo>
                        <a:pt x="150742" y="18307"/>
                        <a:pt x="149226" y="24877"/>
                        <a:pt x="146447" y="28162"/>
                      </a:cubicBezTo>
                      <a:cubicBezTo>
                        <a:pt x="145689" y="29173"/>
                        <a:pt x="106775" y="41049"/>
                        <a:pt x="53710" y="33469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9" name="任意多边形: 形状 3688"/>
                <p:cNvSpPr/>
                <p:nvPr/>
              </p:nvSpPr>
              <p:spPr>
                <a:xfrm>
                  <a:off x="13319061" y="5887286"/>
                  <a:ext cx="139633" cy="33409"/>
                </a:xfrm>
                <a:custGeom>
                  <a:avLst/>
                  <a:gdLst>
                    <a:gd name="connsiteX0" fmla="*/ 49527 w 139633"/>
                    <a:gd name="connsiteY0" fmla="*/ 30918 h 33409"/>
                    <a:gd name="connsiteX1" fmla="*/ 3790 w 139633"/>
                    <a:gd name="connsiteY1" fmla="*/ 18536 h 33409"/>
                    <a:gd name="connsiteX2" fmla="*/ 0 w 139633"/>
                    <a:gd name="connsiteY2" fmla="*/ 8428 h 33409"/>
                    <a:gd name="connsiteX3" fmla="*/ 62162 w 139633"/>
                    <a:gd name="connsiteY3" fmla="*/ 90 h 33409"/>
                    <a:gd name="connsiteX4" fmla="*/ 138979 w 139633"/>
                    <a:gd name="connsiteY4" fmla="*/ 13482 h 33409"/>
                    <a:gd name="connsiteX5" fmla="*/ 134936 w 139633"/>
                    <a:gd name="connsiteY5" fmla="*/ 26622 h 33409"/>
                    <a:gd name="connsiteX6" fmla="*/ 49527 w 139633"/>
                    <a:gd name="connsiteY6" fmla="*/ 30918 h 3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9633" h="33409">
                      <a:moveTo>
                        <a:pt x="49527" y="30918"/>
                      </a:moveTo>
                      <a:cubicBezTo>
                        <a:pt x="18699" y="26622"/>
                        <a:pt x="4043" y="18536"/>
                        <a:pt x="3790" y="18536"/>
                      </a:cubicBezTo>
                      <a:cubicBezTo>
                        <a:pt x="3538" y="18283"/>
                        <a:pt x="0" y="8681"/>
                        <a:pt x="0" y="8428"/>
                      </a:cubicBezTo>
                      <a:cubicBezTo>
                        <a:pt x="758" y="6912"/>
                        <a:pt x="30323" y="-921"/>
                        <a:pt x="62162" y="90"/>
                      </a:cubicBezTo>
                      <a:cubicBezTo>
                        <a:pt x="111183" y="1859"/>
                        <a:pt x="138979" y="13482"/>
                        <a:pt x="138979" y="13482"/>
                      </a:cubicBezTo>
                      <a:cubicBezTo>
                        <a:pt x="141001" y="17273"/>
                        <a:pt x="137969" y="23843"/>
                        <a:pt x="134936" y="26622"/>
                      </a:cubicBezTo>
                      <a:cubicBezTo>
                        <a:pt x="134936" y="27128"/>
                        <a:pt x="100318" y="38246"/>
                        <a:pt x="49527" y="30918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0" name="任意多边形: 形状 3689"/>
                <p:cNvSpPr/>
                <p:nvPr/>
              </p:nvSpPr>
              <p:spPr>
                <a:xfrm>
                  <a:off x="13323852" y="5889251"/>
                  <a:ext cx="128597" cy="30072"/>
                </a:xfrm>
                <a:custGeom>
                  <a:avLst/>
                  <a:gdLst>
                    <a:gd name="connsiteX0" fmla="*/ 44736 w 128597"/>
                    <a:gd name="connsiteY0" fmla="*/ 27689 h 30072"/>
                    <a:gd name="connsiteX1" fmla="*/ 4559 w 128597"/>
                    <a:gd name="connsiteY1" fmla="*/ 17329 h 30072"/>
                    <a:gd name="connsiteX2" fmla="*/ 10 w 128597"/>
                    <a:gd name="connsiteY2" fmla="*/ 6969 h 30072"/>
                    <a:gd name="connsiteX3" fmla="*/ 57876 w 128597"/>
                    <a:gd name="connsiteY3" fmla="*/ 146 h 30072"/>
                    <a:gd name="connsiteX4" fmla="*/ 128124 w 128597"/>
                    <a:gd name="connsiteY4" fmla="*/ 12022 h 30072"/>
                    <a:gd name="connsiteX5" fmla="*/ 123323 w 128597"/>
                    <a:gd name="connsiteY5" fmla="*/ 25162 h 30072"/>
                    <a:gd name="connsiteX6" fmla="*/ 44736 w 128597"/>
                    <a:gd name="connsiteY6" fmla="*/ 27689 h 30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8596" h="30072">
                      <a:moveTo>
                        <a:pt x="44736" y="27689"/>
                      </a:moveTo>
                      <a:cubicBezTo>
                        <a:pt x="19467" y="24152"/>
                        <a:pt x="6075" y="18087"/>
                        <a:pt x="4559" y="17329"/>
                      </a:cubicBezTo>
                      <a:cubicBezTo>
                        <a:pt x="4306" y="17329"/>
                        <a:pt x="-242" y="6969"/>
                        <a:pt x="10" y="6969"/>
                      </a:cubicBezTo>
                      <a:cubicBezTo>
                        <a:pt x="263" y="6211"/>
                        <a:pt x="27048" y="-1117"/>
                        <a:pt x="57876" y="146"/>
                      </a:cubicBezTo>
                      <a:cubicBezTo>
                        <a:pt x="101086" y="1915"/>
                        <a:pt x="127871" y="11770"/>
                        <a:pt x="128124" y="12022"/>
                      </a:cubicBezTo>
                      <a:cubicBezTo>
                        <a:pt x="129893" y="15813"/>
                        <a:pt x="126355" y="22383"/>
                        <a:pt x="123323" y="25162"/>
                      </a:cubicBezTo>
                      <a:cubicBezTo>
                        <a:pt x="122817" y="25162"/>
                        <a:pt x="90473" y="34259"/>
                        <a:pt x="44736" y="27689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1" name="任意多边形: 形状 3690"/>
                <p:cNvSpPr/>
                <p:nvPr/>
              </p:nvSpPr>
              <p:spPr>
                <a:xfrm>
                  <a:off x="13328335" y="5890804"/>
                  <a:ext cx="116960" cy="26866"/>
                </a:xfrm>
                <a:custGeom>
                  <a:avLst/>
                  <a:gdLst>
                    <a:gd name="connsiteX0" fmla="*/ 40253 w 116960"/>
                    <a:gd name="connsiteY0" fmla="*/ 24620 h 26866"/>
                    <a:gd name="connsiteX1" fmla="*/ 6140 w 116960"/>
                    <a:gd name="connsiteY1" fmla="*/ 16534 h 26866"/>
                    <a:gd name="connsiteX2" fmla="*/ 328 w 116960"/>
                    <a:gd name="connsiteY2" fmla="*/ 5669 h 26866"/>
                    <a:gd name="connsiteX3" fmla="*/ 53141 w 116960"/>
                    <a:gd name="connsiteY3" fmla="*/ 109 h 26866"/>
                    <a:gd name="connsiteX4" fmla="*/ 116566 w 116960"/>
                    <a:gd name="connsiteY4" fmla="*/ 10217 h 26866"/>
                    <a:gd name="connsiteX5" fmla="*/ 110501 w 116960"/>
                    <a:gd name="connsiteY5" fmla="*/ 22852 h 26866"/>
                    <a:gd name="connsiteX6" fmla="*/ 40253 w 116960"/>
                    <a:gd name="connsiteY6" fmla="*/ 24620 h 26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0" h="26866">
                      <a:moveTo>
                        <a:pt x="40253" y="24620"/>
                      </a:moveTo>
                      <a:cubicBezTo>
                        <a:pt x="20038" y="21588"/>
                        <a:pt x="6393" y="16534"/>
                        <a:pt x="6140" y="16534"/>
                      </a:cubicBezTo>
                      <a:cubicBezTo>
                        <a:pt x="2855" y="15018"/>
                        <a:pt x="-1188" y="9206"/>
                        <a:pt x="328" y="5669"/>
                      </a:cubicBezTo>
                      <a:cubicBezTo>
                        <a:pt x="581" y="5416"/>
                        <a:pt x="25345" y="-901"/>
                        <a:pt x="53141" y="109"/>
                      </a:cubicBezTo>
                      <a:cubicBezTo>
                        <a:pt x="92560" y="1626"/>
                        <a:pt x="116566" y="9964"/>
                        <a:pt x="116566" y="10217"/>
                      </a:cubicBezTo>
                      <a:cubicBezTo>
                        <a:pt x="118334" y="14007"/>
                        <a:pt x="113786" y="20577"/>
                        <a:pt x="110501" y="22852"/>
                      </a:cubicBezTo>
                      <a:cubicBezTo>
                        <a:pt x="108480" y="24368"/>
                        <a:pt x="76388" y="29927"/>
                        <a:pt x="40253" y="24620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2" name="任意多边形: 形状 3691"/>
                <p:cNvSpPr/>
                <p:nvPr/>
              </p:nvSpPr>
              <p:spPr>
                <a:xfrm>
                  <a:off x="13334216" y="5892549"/>
                  <a:ext cx="103684" cy="23605"/>
                </a:xfrm>
                <a:custGeom>
                  <a:avLst/>
                  <a:gdLst>
                    <a:gd name="connsiteX0" fmla="*/ 34373 w 103684"/>
                    <a:gd name="connsiteY0" fmla="*/ 21359 h 23605"/>
                    <a:gd name="connsiteX1" fmla="*/ 7587 w 103684"/>
                    <a:gd name="connsiteY1" fmla="*/ 15548 h 23605"/>
                    <a:gd name="connsiteX2" fmla="*/ 7 w 103684"/>
                    <a:gd name="connsiteY2" fmla="*/ 4429 h 23605"/>
                    <a:gd name="connsiteX3" fmla="*/ 47260 w 103684"/>
                    <a:gd name="connsiteY3" fmla="*/ 133 h 23605"/>
                    <a:gd name="connsiteX4" fmla="*/ 103357 w 103684"/>
                    <a:gd name="connsiteY4" fmla="*/ 8472 h 23605"/>
                    <a:gd name="connsiteX5" fmla="*/ 95776 w 103684"/>
                    <a:gd name="connsiteY5" fmla="*/ 21359 h 23605"/>
                    <a:gd name="connsiteX6" fmla="*/ 34373 w 103684"/>
                    <a:gd name="connsiteY6" fmla="*/ 21359 h 2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684" h="23605">
                      <a:moveTo>
                        <a:pt x="34373" y="21359"/>
                      </a:moveTo>
                      <a:cubicBezTo>
                        <a:pt x="19464" y="19085"/>
                        <a:pt x="8345" y="15800"/>
                        <a:pt x="7587" y="15548"/>
                      </a:cubicBezTo>
                      <a:cubicBezTo>
                        <a:pt x="6829" y="15042"/>
                        <a:pt x="-246" y="4935"/>
                        <a:pt x="7" y="4429"/>
                      </a:cubicBezTo>
                      <a:cubicBezTo>
                        <a:pt x="7" y="4177"/>
                        <a:pt x="22749" y="-877"/>
                        <a:pt x="47260" y="133"/>
                      </a:cubicBezTo>
                      <a:cubicBezTo>
                        <a:pt x="82384" y="1397"/>
                        <a:pt x="103104" y="8220"/>
                        <a:pt x="103357" y="8472"/>
                      </a:cubicBezTo>
                      <a:cubicBezTo>
                        <a:pt x="105126" y="12515"/>
                        <a:pt x="99314" y="18833"/>
                        <a:pt x="95776" y="21359"/>
                      </a:cubicBezTo>
                      <a:cubicBezTo>
                        <a:pt x="95523" y="21359"/>
                        <a:pt x="68233" y="26413"/>
                        <a:pt x="34373" y="2135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3" name="任意多边形: 形状 3692"/>
                <p:cNvSpPr/>
                <p:nvPr/>
              </p:nvSpPr>
              <p:spPr>
                <a:xfrm>
                  <a:off x="13340793" y="5894224"/>
                  <a:ext cx="88966" cy="20316"/>
                </a:xfrm>
                <a:custGeom>
                  <a:avLst/>
                  <a:gdLst>
                    <a:gd name="connsiteX0" fmla="*/ 27796 w 88966"/>
                    <a:gd name="connsiteY0" fmla="*/ 18168 h 20316"/>
                    <a:gd name="connsiteX1" fmla="*/ 0 w 88966"/>
                    <a:gd name="connsiteY1" fmla="*/ 3007 h 20316"/>
                    <a:gd name="connsiteX2" fmla="*/ 88947 w 88966"/>
                    <a:gd name="connsiteY2" fmla="*/ 6545 h 20316"/>
                    <a:gd name="connsiteX3" fmla="*/ 78586 w 88966"/>
                    <a:gd name="connsiteY3" fmla="*/ 19179 h 20316"/>
                    <a:gd name="connsiteX4" fmla="*/ 27796 w 88966"/>
                    <a:gd name="connsiteY4" fmla="*/ 18168 h 20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66" h="20316">
                      <a:moveTo>
                        <a:pt x="27796" y="18168"/>
                      </a:moveTo>
                      <a:cubicBezTo>
                        <a:pt x="9097" y="15389"/>
                        <a:pt x="9097" y="15389"/>
                        <a:pt x="0" y="3007"/>
                      </a:cubicBezTo>
                      <a:cubicBezTo>
                        <a:pt x="47253" y="-5332"/>
                        <a:pt x="88947" y="6292"/>
                        <a:pt x="88947" y="6545"/>
                      </a:cubicBezTo>
                      <a:cubicBezTo>
                        <a:pt x="89452" y="7808"/>
                        <a:pt x="80355" y="18926"/>
                        <a:pt x="78586" y="19179"/>
                      </a:cubicBezTo>
                      <a:cubicBezTo>
                        <a:pt x="75554" y="19684"/>
                        <a:pt x="53570" y="21959"/>
                        <a:pt x="27796" y="18168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4" name="任意多边形: 形状 3693"/>
                <p:cNvSpPr/>
                <p:nvPr/>
              </p:nvSpPr>
              <p:spPr>
                <a:xfrm>
                  <a:off x="13348373" y="5895924"/>
                  <a:ext cx="71763" cy="17008"/>
                </a:xfrm>
                <a:custGeom>
                  <a:avLst/>
                  <a:gdLst>
                    <a:gd name="connsiteX0" fmla="*/ 20215 w 71763"/>
                    <a:gd name="connsiteY0" fmla="*/ 14953 h 17008"/>
                    <a:gd name="connsiteX1" fmla="*/ 0 w 71763"/>
                    <a:gd name="connsiteY1" fmla="*/ 1813 h 17008"/>
                    <a:gd name="connsiteX2" fmla="*/ 71764 w 71763"/>
                    <a:gd name="connsiteY2" fmla="*/ 4592 h 17008"/>
                    <a:gd name="connsiteX3" fmla="*/ 57108 w 71763"/>
                    <a:gd name="connsiteY3" fmla="*/ 16721 h 17008"/>
                    <a:gd name="connsiteX4" fmla="*/ 20215 w 71763"/>
                    <a:gd name="connsiteY4" fmla="*/ 14953 h 1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763" h="17008">
                      <a:moveTo>
                        <a:pt x="20215" y="14953"/>
                      </a:moveTo>
                      <a:cubicBezTo>
                        <a:pt x="12382" y="13689"/>
                        <a:pt x="10613" y="12426"/>
                        <a:pt x="0" y="1813"/>
                      </a:cubicBezTo>
                      <a:cubicBezTo>
                        <a:pt x="29059" y="-1725"/>
                        <a:pt x="48516" y="297"/>
                        <a:pt x="71764" y="4592"/>
                      </a:cubicBezTo>
                      <a:cubicBezTo>
                        <a:pt x="60393" y="16216"/>
                        <a:pt x="60393" y="16216"/>
                        <a:pt x="57108" y="16721"/>
                      </a:cubicBezTo>
                      <a:cubicBezTo>
                        <a:pt x="57108" y="16974"/>
                        <a:pt x="39420" y="17732"/>
                        <a:pt x="20215" y="14953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5" name="任意多边形: 形状 3694"/>
                <p:cNvSpPr/>
                <p:nvPr/>
              </p:nvSpPr>
              <p:spPr>
                <a:xfrm>
                  <a:off x="13358481" y="5897474"/>
                  <a:ext cx="50790" cy="11104"/>
                </a:xfrm>
                <a:custGeom>
                  <a:avLst/>
                  <a:gdLst>
                    <a:gd name="connsiteX0" fmla="*/ 10108 w 50790"/>
                    <a:gd name="connsiteY0" fmla="*/ 7338 h 11104"/>
                    <a:gd name="connsiteX1" fmla="*/ 0 w 50790"/>
                    <a:gd name="connsiteY1" fmla="*/ 768 h 11104"/>
                    <a:gd name="connsiteX2" fmla="*/ 50791 w 50790"/>
                    <a:gd name="connsiteY2" fmla="*/ 2789 h 11104"/>
                    <a:gd name="connsiteX3" fmla="*/ 36893 w 50790"/>
                    <a:gd name="connsiteY3" fmla="*/ 10117 h 11104"/>
                    <a:gd name="connsiteX4" fmla="*/ 10108 w 50790"/>
                    <a:gd name="connsiteY4" fmla="*/ 7338 h 11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90" h="11104">
                      <a:moveTo>
                        <a:pt x="10108" y="7338"/>
                      </a:moveTo>
                      <a:cubicBezTo>
                        <a:pt x="6822" y="5821"/>
                        <a:pt x="3032" y="2789"/>
                        <a:pt x="0" y="768"/>
                      </a:cubicBezTo>
                      <a:cubicBezTo>
                        <a:pt x="21984" y="-748"/>
                        <a:pt x="28301" y="10"/>
                        <a:pt x="50791" y="2789"/>
                      </a:cubicBezTo>
                      <a:cubicBezTo>
                        <a:pt x="46748" y="5063"/>
                        <a:pt x="41441" y="9612"/>
                        <a:pt x="36893" y="10117"/>
                      </a:cubicBezTo>
                      <a:cubicBezTo>
                        <a:pt x="22995" y="11633"/>
                        <a:pt x="19962" y="11886"/>
                        <a:pt x="10108" y="733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6" name="任意多边形: 形状 3695"/>
                <p:cNvSpPr/>
                <p:nvPr/>
              </p:nvSpPr>
              <p:spPr>
                <a:xfrm>
                  <a:off x="13379455" y="5899252"/>
                  <a:ext cx="5053" cy="418"/>
                </a:xfrm>
                <a:custGeom>
                  <a:avLst/>
                  <a:gdLst>
                    <a:gd name="connsiteX0" fmla="*/ 0 w 5053"/>
                    <a:gd name="connsiteY0" fmla="*/ 0 h 418"/>
                    <a:gd name="connsiteX1" fmla="*/ 5054 w 5053"/>
                    <a:gd name="connsiteY1" fmla="*/ 253 h 418"/>
                    <a:gd name="connsiteX2" fmla="*/ 0 w 5053"/>
                    <a:gd name="connsiteY2" fmla="*/ 0 h 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53" h="418">
                      <a:moveTo>
                        <a:pt x="0" y="0"/>
                      </a:moveTo>
                      <a:cubicBezTo>
                        <a:pt x="1516" y="0"/>
                        <a:pt x="3538" y="0"/>
                        <a:pt x="5054" y="253"/>
                      </a:cubicBezTo>
                      <a:cubicBezTo>
                        <a:pt x="3538" y="505"/>
                        <a:pt x="1263" y="505"/>
                        <a:pt x="0" y="0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4" name="图形 1920"/>
              <p:cNvGrpSpPr/>
              <p:nvPr/>
            </p:nvGrpSpPr>
            <p:grpSpPr>
              <a:xfrm>
                <a:off x="13546482" y="5846693"/>
                <a:ext cx="35629" cy="35123"/>
                <a:chOff x="13546482" y="5846693"/>
                <a:chExt cx="35629" cy="35123"/>
              </a:xfrm>
              <a:solidFill>
                <a:schemeClr val="accent1"/>
              </a:solidFill>
            </p:grpSpPr>
            <p:sp>
              <p:nvSpPr>
                <p:cNvPr id="3612" name="任意多边形: 形状 3611"/>
                <p:cNvSpPr/>
                <p:nvPr/>
              </p:nvSpPr>
              <p:spPr>
                <a:xfrm>
                  <a:off x="13546482" y="5846693"/>
                  <a:ext cx="35123" cy="35123"/>
                </a:xfrm>
                <a:custGeom>
                  <a:avLst/>
                  <a:gdLst>
                    <a:gd name="connsiteX0" fmla="*/ 24764 w 35123"/>
                    <a:gd name="connsiteY0" fmla="*/ 10108 h 35123"/>
                    <a:gd name="connsiteX1" fmla="*/ 8339 w 35123"/>
                    <a:gd name="connsiteY1" fmla="*/ 1011 h 35123"/>
                    <a:gd name="connsiteX2" fmla="*/ 5559 w 35123"/>
                    <a:gd name="connsiteY2" fmla="*/ 505 h 35123"/>
                    <a:gd name="connsiteX3" fmla="*/ 0 w 35123"/>
                    <a:gd name="connsiteY3" fmla="*/ 0 h 35123"/>
                    <a:gd name="connsiteX4" fmla="*/ 0 w 35123"/>
                    <a:gd name="connsiteY4" fmla="*/ 0 h 35123"/>
                    <a:gd name="connsiteX5" fmla="*/ 24764 w 35123"/>
                    <a:gd name="connsiteY5" fmla="*/ 10108 h 35123"/>
                    <a:gd name="connsiteX6" fmla="*/ 35124 w 35123"/>
                    <a:gd name="connsiteY6" fmla="*/ 35124 h 35123"/>
                    <a:gd name="connsiteX7" fmla="*/ 29818 w 35123"/>
                    <a:gd name="connsiteY7" fmla="*/ 16425 h 35123"/>
                    <a:gd name="connsiteX8" fmla="*/ 28301 w 35123"/>
                    <a:gd name="connsiteY8" fmla="*/ 14151 h 35123"/>
                    <a:gd name="connsiteX9" fmla="*/ 24764 w 35123"/>
                    <a:gd name="connsiteY9" fmla="*/ 10108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23" h="35123">
                      <a:moveTo>
                        <a:pt x="24764" y="10108"/>
                      </a:moveTo>
                      <a:cubicBezTo>
                        <a:pt x="18194" y="3538"/>
                        <a:pt x="11118" y="1769"/>
                        <a:pt x="8339" y="1011"/>
                      </a:cubicBezTo>
                      <a:cubicBezTo>
                        <a:pt x="7328" y="758"/>
                        <a:pt x="6570" y="505"/>
                        <a:pt x="5559" y="505"/>
                      </a:cubicBezTo>
                      <a:cubicBezTo>
                        <a:pt x="3032" y="253"/>
                        <a:pt x="2527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855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cubicBezTo>
                        <a:pt x="34871" y="28049"/>
                        <a:pt x="33355" y="22489"/>
                        <a:pt x="29818" y="16425"/>
                      </a:cubicBezTo>
                      <a:cubicBezTo>
                        <a:pt x="29312" y="15667"/>
                        <a:pt x="28807" y="14909"/>
                        <a:pt x="28301" y="14151"/>
                      </a:cubicBezTo>
                      <a:cubicBezTo>
                        <a:pt x="27543" y="12887"/>
                        <a:pt x="26532" y="11624"/>
                        <a:pt x="24764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3" name="任意多边形: 形状 3612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4" name="任意多边形: 形状 3613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5" name="任意多边形: 形状 3614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6" name="任意多边形: 形状 3615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7" name="任意多边形: 形状 3616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8" name="任意多边形: 形状 3617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9" name="任意多边形: 形状 3618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0" name="任意多边形: 形状 3619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1" name="任意多边形: 形状 3620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2" name="任意多边形: 形状 3621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3" name="任意多边形: 形状 3622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4" name="任意多边形: 形状 3623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5" name="任意多边形: 形状 3624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6" name="任意多边形: 形状 3625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7" name="任意多边形: 形状 3626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8" name="任意多边形: 形状 3627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9" name="任意多边形: 形状 3628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0" name="任意多边形: 形状 3629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1" name="任意多边形: 形状 3630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2" name="任意多边形: 形状 3631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3" name="任意多边形: 形状 3632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4" name="任意多边形: 形状 3633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5" name="任意多边形: 形状 3634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6" name="任意多边形: 形状 3635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7" name="任意多边形: 形状 3636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8" name="任意多边形: 形状 3637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9" name="任意多边形: 形状 3638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0" name="任意多边形: 形状 3639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1" name="任意多边形: 形状 3640"/>
                <p:cNvSpPr/>
                <p:nvPr/>
              </p:nvSpPr>
              <p:spPr>
                <a:xfrm>
                  <a:off x="13546482" y="584669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2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1 h 35123"/>
                    <a:gd name="connsiteX13" fmla="*/ 28554 w 35313"/>
                    <a:gd name="connsiteY13" fmla="*/ 14151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7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2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8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2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3 h 35123"/>
                    <a:gd name="connsiteX30" fmla="*/ 5812 w 35313"/>
                    <a:gd name="connsiteY30" fmla="*/ 253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2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2"/>
                      </a:moveTo>
                      <a:cubicBezTo>
                        <a:pt x="35124" y="31334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9"/>
                        <a:pt x="28554" y="14151"/>
                      </a:cubicBezTo>
                      <a:lnTo>
                        <a:pt x="28554" y="14151"/>
                      </a:lnTo>
                      <a:cubicBezTo>
                        <a:pt x="28049" y="13393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7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2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8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2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3"/>
                        <a:pt x="5812" y="253"/>
                      </a:cubicBezTo>
                      <a:lnTo>
                        <a:pt x="5812" y="253"/>
                      </a:lnTo>
                      <a:cubicBezTo>
                        <a:pt x="5054" y="253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3102"/>
                        <a:pt x="35124" y="32092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42" name="图形 1920"/>
                <p:cNvGrpSpPr/>
                <p:nvPr/>
              </p:nvGrpSpPr>
              <p:grpSpPr>
                <a:xfrm>
                  <a:off x="13546482" y="5846946"/>
                  <a:ext cx="35629" cy="34871"/>
                  <a:chOff x="13546482" y="5846946"/>
                  <a:chExt cx="35629" cy="34871"/>
                </a:xfrm>
                <a:solidFill>
                  <a:srgbClr val="795132"/>
                </a:solidFill>
              </p:grpSpPr>
              <p:sp>
                <p:nvSpPr>
                  <p:cNvPr id="3650" name="任意多边形: 形状 3649"/>
                  <p:cNvSpPr/>
                  <p:nvPr/>
                </p:nvSpPr>
                <p:spPr>
                  <a:xfrm>
                    <a:off x="13546482" y="5846946"/>
                    <a:ext cx="12634" cy="2526"/>
                  </a:xfrm>
                  <a:custGeom>
                    <a:avLst/>
                    <a:gdLst>
                      <a:gd name="connsiteX0" fmla="*/ 11118 w 12634"/>
                      <a:gd name="connsiteY0" fmla="*/ 1516 h 2526"/>
                      <a:gd name="connsiteX1" fmla="*/ 8592 w 12634"/>
                      <a:gd name="connsiteY1" fmla="*/ 758 h 2526"/>
                      <a:gd name="connsiteX2" fmla="*/ 5812 w 12634"/>
                      <a:gd name="connsiteY2" fmla="*/ 253 h 2526"/>
                      <a:gd name="connsiteX3" fmla="*/ 5812 w 12634"/>
                      <a:gd name="connsiteY3" fmla="*/ 253 h 2526"/>
                      <a:gd name="connsiteX4" fmla="*/ 3032 w 12634"/>
                      <a:gd name="connsiteY4" fmla="*/ 0 h 2526"/>
                      <a:gd name="connsiteX5" fmla="*/ 1516 w 12634"/>
                      <a:gd name="connsiteY5" fmla="*/ 0 h 2526"/>
                      <a:gd name="connsiteX6" fmla="*/ 0 w 12634"/>
                      <a:gd name="connsiteY6" fmla="*/ 0 h 2526"/>
                      <a:gd name="connsiteX7" fmla="*/ 10613 w 12634"/>
                      <a:gd name="connsiteY7" fmla="*/ 1769 h 2526"/>
                      <a:gd name="connsiteX8" fmla="*/ 11118 w 12634"/>
                      <a:gd name="connsiteY8" fmla="*/ 2022 h 2526"/>
                      <a:gd name="connsiteX9" fmla="*/ 12634 w 12634"/>
                      <a:gd name="connsiteY9" fmla="*/ 2527 h 2526"/>
                      <a:gd name="connsiteX10" fmla="*/ 11371 w 12634"/>
                      <a:gd name="connsiteY10" fmla="*/ 2022 h 2526"/>
                      <a:gd name="connsiteX11" fmla="*/ 11118 w 12634"/>
                      <a:gd name="connsiteY11" fmla="*/ 1516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34" h="2526">
                        <a:moveTo>
                          <a:pt x="11118" y="1516"/>
                        </a:moveTo>
                        <a:cubicBezTo>
                          <a:pt x="10361" y="1263"/>
                          <a:pt x="9350" y="1011"/>
                          <a:pt x="8592" y="758"/>
                        </a:cubicBezTo>
                        <a:cubicBezTo>
                          <a:pt x="7581" y="505"/>
                          <a:pt x="6823" y="253"/>
                          <a:pt x="5812" y="253"/>
                        </a:cubicBezTo>
                        <a:lnTo>
                          <a:pt x="5812" y="253"/>
                        </a:lnTo>
                        <a:cubicBezTo>
                          <a:pt x="5054" y="253"/>
                          <a:pt x="3790" y="0"/>
                          <a:pt x="3032" y="0"/>
                        </a:cubicBezTo>
                        <a:lnTo>
                          <a:pt x="1516" y="0"/>
                        </a:lnTo>
                        <a:lnTo>
                          <a:pt x="0" y="0"/>
                        </a:lnTo>
                        <a:cubicBezTo>
                          <a:pt x="3790" y="0"/>
                          <a:pt x="7328" y="505"/>
                          <a:pt x="10613" y="1769"/>
                        </a:cubicBezTo>
                        <a:cubicBezTo>
                          <a:pt x="10866" y="1769"/>
                          <a:pt x="11118" y="2022"/>
                          <a:pt x="11118" y="2022"/>
                        </a:cubicBezTo>
                        <a:cubicBezTo>
                          <a:pt x="12382" y="2527"/>
                          <a:pt x="12382" y="2527"/>
                          <a:pt x="12634" y="2527"/>
                        </a:cubicBezTo>
                        <a:lnTo>
                          <a:pt x="11371" y="2022"/>
                        </a:lnTo>
                        <a:lnTo>
                          <a:pt x="11118" y="1516"/>
                        </a:ln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51" name="任意多边形: 形状 3650"/>
                  <p:cNvSpPr/>
                  <p:nvPr/>
                </p:nvSpPr>
                <p:spPr>
                  <a:xfrm>
                    <a:off x="13576805" y="5863370"/>
                    <a:ext cx="5306" cy="18446"/>
                  </a:xfrm>
                  <a:custGeom>
                    <a:avLst/>
                    <a:gdLst>
                      <a:gd name="connsiteX0" fmla="*/ 4801 w 5306"/>
                      <a:gd name="connsiteY0" fmla="*/ 15414 h 18446"/>
                      <a:gd name="connsiteX1" fmla="*/ 4549 w 5306"/>
                      <a:gd name="connsiteY1" fmla="*/ 12634 h 18446"/>
                      <a:gd name="connsiteX2" fmla="*/ 4296 w 5306"/>
                      <a:gd name="connsiteY2" fmla="*/ 11118 h 18446"/>
                      <a:gd name="connsiteX3" fmla="*/ 4043 w 5306"/>
                      <a:gd name="connsiteY3" fmla="*/ 9855 h 18446"/>
                      <a:gd name="connsiteX4" fmla="*/ 3790 w 5306"/>
                      <a:gd name="connsiteY4" fmla="*/ 8591 h 18446"/>
                      <a:gd name="connsiteX5" fmla="*/ 3285 w 5306"/>
                      <a:gd name="connsiteY5" fmla="*/ 7328 h 18446"/>
                      <a:gd name="connsiteX6" fmla="*/ 2780 w 5306"/>
                      <a:gd name="connsiteY6" fmla="*/ 6065 h 18446"/>
                      <a:gd name="connsiteX7" fmla="*/ 2274 w 5306"/>
                      <a:gd name="connsiteY7" fmla="*/ 4801 h 18446"/>
                      <a:gd name="connsiteX8" fmla="*/ 1769 w 5306"/>
                      <a:gd name="connsiteY8" fmla="*/ 3538 h 18446"/>
                      <a:gd name="connsiteX9" fmla="*/ 1263 w 5306"/>
                      <a:gd name="connsiteY9" fmla="*/ 2274 h 18446"/>
                      <a:gd name="connsiteX10" fmla="*/ 506 w 5306"/>
                      <a:gd name="connsiteY10" fmla="*/ 1011 h 18446"/>
                      <a:gd name="connsiteX11" fmla="*/ 0 w 5306"/>
                      <a:gd name="connsiteY11" fmla="*/ 0 h 18446"/>
                      <a:gd name="connsiteX12" fmla="*/ 506 w 5306"/>
                      <a:gd name="connsiteY12" fmla="*/ 1011 h 18446"/>
                      <a:gd name="connsiteX13" fmla="*/ 758 w 5306"/>
                      <a:gd name="connsiteY13" fmla="*/ 1263 h 18446"/>
                      <a:gd name="connsiteX14" fmla="*/ 5307 w 5306"/>
                      <a:gd name="connsiteY14" fmla="*/ 18446 h 18446"/>
                      <a:gd name="connsiteX15" fmla="*/ 5307 w 5306"/>
                      <a:gd name="connsiteY15" fmla="*/ 18446 h 18446"/>
                      <a:gd name="connsiteX16" fmla="*/ 4801 w 5306"/>
                      <a:gd name="connsiteY16" fmla="*/ 15414 h 1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06" h="18446">
                        <a:moveTo>
                          <a:pt x="4801" y="15414"/>
                        </a:moveTo>
                        <a:cubicBezTo>
                          <a:pt x="4801" y="14656"/>
                          <a:pt x="4549" y="13393"/>
                          <a:pt x="4549" y="12634"/>
                        </a:cubicBezTo>
                        <a:lnTo>
                          <a:pt x="4296" y="11118"/>
                        </a:lnTo>
                        <a:lnTo>
                          <a:pt x="4043" y="9855"/>
                        </a:lnTo>
                        <a:lnTo>
                          <a:pt x="3790" y="8591"/>
                        </a:lnTo>
                        <a:lnTo>
                          <a:pt x="3285" y="7328"/>
                        </a:lnTo>
                        <a:lnTo>
                          <a:pt x="2780" y="6065"/>
                        </a:lnTo>
                        <a:lnTo>
                          <a:pt x="2274" y="4801"/>
                        </a:lnTo>
                        <a:lnTo>
                          <a:pt x="1769" y="3538"/>
                        </a:lnTo>
                        <a:lnTo>
                          <a:pt x="1263" y="2274"/>
                        </a:lnTo>
                        <a:lnTo>
                          <a:pt x="506" y="1011"/>
                        </a:lnTo>
                        <a:lnTo>
                          <a:pt x="0" y="0"/>
                        </a:lnTo>
                        <a:lnTo>
                          <a:pt x="506" y="1011"/>
                        </a:lnTo>
                        <a:lnTo>
                          <a:pt x="758" y="1263"/>
                        </a:lnTo>
                        <a:cubicBezTo>
                          <a:pt x="3538" y="6317"/>
                          <a:pt x="5307" y="12129"/>
                          <a:pt x="5307" y="18446"/>
                        </a:cubicBezTo>
                        <a:lnTo>
                          <a:pt x="5307" y="18446"/>
                        </a:lnTo>
                        <a:cubicBezTo>
                          <a:pt x="5054" y="17436"/>
                          <a:pt x="5054" y="16425"/>
                          <a:pt x="4801" y="15414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43" name="图形 1920"/>
                <p:cNvGrpSpPr/>
                <p:nvPr/>
              </p:nvGrpSpPr>
              <p:grpSpPr>
                <a:xfrm>
                  <a:off x="13546482" y="5846946"/>
                  <a:ext cx="35629" cy="34871"/>
                  <a:chOff x="13546482" y="5846946"/>
                  <a:chExt cx="35629" cy="34871"/>
                </a:xfrm>
                <a:solidFill>
                  <a:srgbClr val="754F30"/>
                </a:solidFill>
              </p:grpSpPr>
              <p:sp>
                <p:nvSpPr>
                  <p:cNvPr id="3648" name="任意多边形: 形状 3647"/>
                  <p:cNvSpPr/>
                  <p:nvPr/>
                </p:nvSpPr>
                <p:spPr>
                  <a:xfrm>
                    <a:off x="13546482" y="5846946"/>
                    <a:ext cx="6064" cy="505"/>
                  </a:xfrm>
                  <a:custGeom>
                    <a:avLst/>
                    <a:gdLst>
                      <a:gd name="connsiteX0" fmla="*/ 5812 w 6064"/>
                      <a:gd name="connsiteY0" fmla="*/ 253 h 505"/>
                      <a:gd name="connsiteX1" fmla="*/ 3032 w 6064"/>
                      <a:gd name="connsiteY1" fmla="*/ 0 h 505"/>
                      <a:gd name="connsiteX2" fmla="*/ 1516 w 6064"/>
                      <a:gd name="connsiteY2" fmla="*/ 0 h 505"/>
                      <a:gd name="connsiteX3" fmla="*/ 0 w 6064"/>
                      <a:gd name="connsiteY3" fmla="*/ 0 h 505"/>
                      <a:gd name="connsiteX4" fmla="*/ 4549 w 6064"/>
                      <a:gd name="connsiteY4" fmla="*/ 253 h 505"/>
                      <a:gd name="connsiteX5" fmla="*/ 4549 w 6064"/>
                      <a:gd name="connsiteY5" fmla="*/ 253 h 505"/>
                      <a:gd name="connsiteX6" fmla="*/ 6065 w 6064"/>
                      <a:gd name="connsiteY6" fmla="*/ 505 h 505"/>
                      <a:gd name="connsiteX7" fmla="*/ 5812 w 6064"/>
                      <a:gd name="connsiteY7" fmla="*/ 253 h 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064" h="505">
                        <a:moveTo>
                          <a:pt x="5812" y="253"/>
                        </a:moveTo>
                        <a:cubicBezTo>
                          <a:pt x="5054" y="253"/>
                          <a:pt x="3790" y="0"/>
                          <a:pt x="3032" y="0"/>
                        </a:cubicBezTo>
                        <a:lnTo>
                          <a:pt x="1516" y="0"/>
                        </a:lnTo>
                        <a:lnTo>
                          <a:pt x="0" y="0"/>
                        </a:lnTo>
                        <a:cubicBezTo>
                          <a:pt x="1516" y="0"/>
                          <a:pt x="3032" y="0"/>
                          <a:pt x="4549" y="253"/>
                        </a:cubicBezTo>
                        <a:lnTo>
                          <a:pt x="4549" y="253"/>
                        </a:lnTo>
                        <a:cubicBezTo>
                          <a:pt x="5054" y="253"/>
                          <a:pt x="5812" y="505"/>
                          <a:pt x="6065" y="505"/>
                        </a:cubicBezTo>
                        <a:cubicBezTo>
                          <a:pt x="6065" y="253"/>
                          <a:pt x="6065" y="253"/>
                          <a:pt x="5812" y="253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9" name="任意多边形: 形状 3648"/>
                  <p:cNvSpPr/>
                  <p:nvPr/>
                </p:nvSpPr>
                <p:spPr>
                  <a:xfrm>
                    <a:off x="13579838" y="5869940"/>
                    <a:ext cx="2274" cy="11876"/>
                  </a:xfrm>
                  <a:custGeom>
                    <a:avLst/>
                    <a:gdLst>
                      <a:gd name="connsiteX0" fmla="*/ 1769 w 2274"/>
                      <a:gd name="connsiteY0" fmla="*/ 8844 h 11876"/>
                      <a:gd name="connsiteX1" fmla="*/ 1516 w 2274"/>
                      <a:gd name="connsiteY1" fmla="*/ 6065 h 11876"/>
                      <a:gd name="connsiteX2" fmla="*/ 1263 w 2274"/>
                      <a:gd name="connsiteY2" fmla="*/ 4548 h 11876"/>
                      <a:gd name="connsiteX3" fmla="*/ 1011 w 2274"/>
                      <a:gd name="connsiteY3" fmla="*/ 3285 h 11876"/>
                      <a:gd name="connsiteX4" fmla="*/ 758 w 2274"/>
                      <a:gd name="connsiteY4" fmla="*/ 2022 h 11876"/>
                      <a:gd name="connsiteX5" fmla="*/ 253 w 2274"/>
                      <a:gd name="connsiteY5" fmla="*/ 758 h 11876"/>
                      <a:gd name="connsiteX6" fmla="*/ 0 w 2274"/>
                      <a:gd name="connsiteY6" fmla="*/ 0 h 11876"/>
                      <a:gd name="connsiteX7" fmla="*/ 253 w 2274"/>
                      <a:gd name="connsiteY7" fmla="*/ 505 h 11876"/>
                      <a:gd name="connsiteX8" fmla="*/ 253 w 2274"/>
                      <a:gd name="connsiteY8" fmla="*/ 505 h 11876"/>
                      <a:gd name="connsiteX9" fmla="*/ 2274 w 2274"/>
                      <a:gd name="connsiteY9" fmla="*/ 11876 h 11876"/>
                      <a:gd name="connsiteX10" fmla="*/ 2274 w 2274"/>
                      <a:gd name="connsiteY10" fmla="*/ 11876 h 11876"/>
                      <a:gd name="connsiteX11" fmla="*/ 1769 w 2274"/>
                      <a:gd name="connsiteY11" fmla="*/ 8844 h 1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74" h="11876">
                        <a:moveTo>
                          <a:pt x="1769" y="8844"/>
                        </a:moveTo>
                        <a:cubicBezTo>
                          <a:pt x="1769" y="8086"/>
                          <a:pt x="1516" y="6823"/>
                          <a:pt x="1516" y="6065"/>
                        </a:cubicBezTo>
                        <a:lnTo>
                          <a:pt x="1263" y="4548"/>
                        </a:lnTo>
                        <a:lnTo>
                          <a:pt x="1011" y="3285"/>
                        </a:lnTo>
                        <a:lnTo>
                          <a:pt x="758" y="2022"/>
                        </a:lnTo>
                        <a:lnTo>
                          <a:pt x="253" y="758"/>
                        </a:lnTo>
                        <a:cubicBezTo>
                          <a:pt x="253" y="505"/>
                          <a:pt x="0" y="253"/>
                          <a:pt x="0" y="0"/>
                        </a:cubicBezTo>
                        <a:cubicBezTo>
                          <a:pt x="0" y="253"/>
                          <a:pt x="253" y="505"/>
                          <a:pt x="253" y="505"/>
                        </a:cubicBezTo>
                        <a:lnTo>
                          <a:pt x="253" y="505"/>
                        </a:lnTo>
                        <a:cubicBezTo>
                          <a:pt x="1516" y="4043"/>
                          <a:pt x="2274" y="7833"/>
                          <a:pt x="2274" y="11876"/>
                        </a:cubicBezTo>
                        <a:lnTo>
                          <a:pt x="2274" y="11876"/>
                        </a:lnTo>
                        <a:cubicBezTo>
                          <a:pt x="2021" y="10866"/>
                          <a:pt x="2021" y="9855"/>
                          <a:pt x="1769" y="8844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44" name="图形 1920"/>
                <p:cNvGrpSpPr/>
                <p:nvPr/>
              </p:nvGrpSpPr>
              <p:grpSpPr>
                <a:xfrm>
                  <a:off x="13546734" y="5846693"/>
                  <a:ext cx="35060" cy="35123"/>
                  <a:chOff x="13546734" y="5846693"/>
                  <a:chExt cx="35060" cy="35123"/>
                </a:xfrm>
                <a:solidFill>
                  <a:srgbClr val="714C2E"/>
                </a:solidFill>
              </p:grpSpPr>
              <p:sp>
                <p:nvSpPr>
                  <p:cNvPr id="3646" name="任意多边形: 形状 3645"/>
                  <p:cNvSpPr/>
                  <p:nvPr/>
                </p:nvSpPr>
                <p:spPr>
                  <a:xfrm>
                    <a:off x="13546734" y="5846693"/>
                    <a:ext cx="505" cy="2526"/>
                  </a:xfrm>
                  <a:custGeom>
                    <a:avLst/>
                    <a:gdLst>
                      <a:gd name="connsiteX0" fmla="*/ 0 w 505"/>
                      <a:gd name="connsiteY0" fmla="*/ 0 h 2526"/>
                      <a:gd name="connsiteX1" fmla="*/ 0 w 505"/>
                      <a:gd name="connsiteY1" fmla="*/ 0 h 2526"/>
                      <a:gd name="connsiteX2" fmla="*/ 505 w 505"/>
                      <a:gd name="connsiteY2" fmla="*/ 0 h 2526"/>
                      <a:gd name="connsiteX3" fmla="*/ 0 w 505"/>
                      <a:gd name="connsiteY3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5" h="2526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05" y="0"/>
                        </a:lnTo>
                        <a:cubicBezTo>
                          <a:pt x="253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7" name="任意多边形: 形状 3646"/>
                  <p:cNvSpPr/>
                  <p:nvPr/>
                </p:nvSpPr>
                <p:spPr>
                  <a:xfrm>
                    <a:off x="13581100" y="5875247"/>
                    <a:ext cx="694" cy="6569"/>
                  </a:xfrm>
                  <a:custGeom>
                    <a:avLst/>
                    <a:gdLst>
                      <a:gd name="connsiteX0" fmla="*/ 505 w 694"/>
                      <a:gd name="connsiteY0" fmla="*/ 3538 h 6569"/>
                      <a:gd name="connsiteX1" fmla="*/ 253 w 694"/>
                      <a:gd name="connsiteY1" fmla="*/ 758 h 6569"/>
                      <a:gd name="connsiteX2" fmla="*/ 0 w 694"/>
                      <a:gd name="connsiteY2" fmla="*/ 0 h 6569"/>
                      <a:gd name="connsiteX3" fmla="*/ 0 w 694"/>
                      <a:gd name="connsiteY3" fmla="*/ 253 h 6569"/>
                      <a:gd name="connsiteX4" fmla="*/ 505 w 694"/>
                      <a:gd name="connsiteY4" fmla="*/ 6570 h 6569"/>
                      <a:gd name="connsiteX5" fmla="*/ 505 w 694"/>
                      <a:gd name="connsiteY5" fmla="*/ 6570 h 6569"/>
                      <a:gd name="connsiteX6" fmla="*/ 505 w 694"/>
                      <a:gd name="connsiteY6" fmla="*/ 3538 h 6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4" h="6569">
                        <a:moveTo>
                          <a:pt x="505" y="3538"/>
                        </a:moveTo>
                        <a:cubicBezTo>
                          <a:pt x="505" y="2780"/>
                          <a:pt x="253" y="1516"/>
                          <a:pt x="253" y="758"/>
                        </a:cubicBezTo>
                        <a:cubicBezTo>
                          <a:pt x="253" y="505"/>
                          <a:pt x="253" y="253"/>
                          <a:pt x="0" y="0"/>
                        </a:cubicBezTo>
                        <a:cubicBezTo>
                          <a:pt x="0" y="0"/>
                          <a:pt x="0" y="253"/>
                          <a:pt x="0" y="253"/>
                        </a:cubicBezTo>
                        <a:cubicBezTo>
                          <a:pt x="253" y="2274"/>
                          <a:pt x="505" y="4296"/>
                          <a:pt x="505" y="6570"/>
                        </a:cubicBezTo>
                        <a:lnTo>
                          <a:pt x="505" y="6570"/>
                        </a:lnTo>
                        <a:cubicBezTo>
                          <a:pt x="758" y="5559"/>
                          <a:pt x="758" y="4548"/>
                          <a:pt x="505" y="353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45" name="任意多边形: 形状 3644"/>
                <p:cNvSpPr/>
                <p:nvPr/>
              </p:nvSpPr>
              <p:spPr>
                <a:xfrm>
                  <a:off x="13581858" y="5880553"/>
                  <a:ext cx="2526" cy="1263"/>
                </a:xfrm>
                <a:custGeom>
                  <a:avLst/>
                  <a:gdLst>
                    <a:gd name="connsiteX0" fmla="*/ 0 w 2526"/>
                    <a:gd name="connsiteY0" fmla="*/ 0 h 1263"/>
                    <a:gd name="connsiteX1" fmla="*/ 0 w 2526"/>
                    <a:gd name="connsiteY1" fmla="*/ 0 h 1263"/>
                    <a:gd name="connsiteX2" fmla="*/ 0 w 2526"/>
                    <a:gd name="connsiteY2" fmla="*/ 1263 h 1263"/>
                    <a:gd name="connsiteX3" fmla="*/ 0 w 2526"/>
                    <a:gd name="connsiteY3" fmla="*/ 1263 h 1263"/>
                    <a:gd name="connsiteX4" fmla="*/ 0 w 2526"/>
                    <a:gd name="connsiteY4" fmla="*/ 0 h 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6" h="126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5"/>
                        <a:pt x="0" y="758"/>
                        <a:pt x="0" y="1263"/>
                      </a:cubicBezTo>
                      <a:lnTo>
                        <a:pt x="0" y="126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5" name="图形 1920"/>
              <p:cNvGrpSpPr/>
              <p:nvPr/>
            </p:nvGrpSpPr>
            <p:grpSpPr>
              <a:xfrm>
                <a:off x="13300362" y="5780994"/>
                <a:ext cx="246372" cy="65952"/>
                <a:chOff x="13300362" y="5780994"/>
                <a:chExt cx="246372" cy="65952"/>
              </a:xfrm>
              <a:solidFill>
                <a:schemeClr val="accent1"/>
              </a:solidFill>
            </p:grpSpPr>
            <p:sp>
              <p:nvSpPr>
                <p:cNvPr id="3594" name="任意多边形: 形状 3593"/>
                <p:cNvSpPr/>
                <p:nvPr/>
              </p:nvSpPr>
              <p:spPr>
                <a:xfrm>
                  <a:off x="13300867" y="5781246"/>
                  <a:ext cx="245867" cy="65446"/>
                </a:xfrm>
                <a:custGeom>
                  <a:avLst/>
                  <a:gdLst>
                    <a:gd name="connsiteX0" fmla="*/ 177894 w 245867"/>
                    <a:gd name="connsiteY0" fmla="*/ 0 h 65446"/>
                    <a:gd name="connsiteX1" fmla="*/ 132662 w 245867"/>
                    <a:gd name="connsiteY1" fmla="*/ 2022 h 65446"/>
                    <a:gd name="connsiteX2" fmla="*/ 81366 w 245867"/>
                    <a:gd name="connsiteY2" fmla="*/ 9602 h 65446"/>
                    <a:gd name="connsiteX3" fmla="*/ 1011 w 245867"/>
                    <a:gd name="connsiteY3" fmla="*/ 35124 h 65446"/>
                    <a:gd name="connsiteX4" fmla="*/ 0 w 245867"/>
                    <a:gd name="connsiteY4" fmla="*/ 35629 h 65446"/>
                    <a:gd name="connsiteX5" fmla="*/ 177894 w 245867"/>
                    <a:gd name="connsiteY5" fmla="*/ 0 h 65446"/>
                    <a:gd name="connsiteX6" fmla="*/ 245867 w 245867"/>
                    <a:gd name="connsiteY6" fmla="*/ 65447 h 65446"/>
                    <a:gd name="connsiteX7" fmla="*/ 245867 w 245867"/>
                    <a:gd name="connsiteY7" fmla="*/ 65447 h 65446"/>
                    <a:gd name="connsiteX8" fmla="*/ 244604 w 245867"/>
                    <a:gd name="connsiteY8" fmla="*/ 54834 h 65446"/>
                    <a:gd name="connsiteX9" fmla="*/ 239803 w 245867"/>
                    <a:gd name="connsiteY9" fmla="*/ 39925 h 65446"/>
                    <a:gd name="connsiteX10" fmla="*/ 225146 w 245867"/>
                    <a:gd name="connsiteY10" fmla="*/ 19204 h 65446"/>
                    <a:gd name="connsiteX11" fmla="*/ 203920 w 245867"/>
                    <a:gd name="connsiteY11" fmla="*/ 5306 h 65446"/>
                    <a:gd name="connsiteX12" fmla="*/ 177894 w 245867"/>
                    <a:gd name="connsiteY12" fmla="*/ 0 h 6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5866" h="65446">
                      <a:moveTo>
                        <a:pt x="177894" y="0"/>
                      </a:moveTo>
                      <a:cubicBezTo>
                        <a:pt x="168797" y="0"/>
                        <a:pt x="147823" y="505"/>
                        <a:pt x="132662" y="2022"/>
                      </a:cubicBezTo>
                      <a:cubicBezTo>
                        <a:pt x="117501" y="3538"/>
                        <a:pt x="104108" y="5054"/>
                        <a:pt x="81366" y="9602"/>
                      </a:cubicBezTo>
                      <a:cubicBezTo>
                        <a:pt x="59129" y="13898"/>
                        <a:pt x="26532" y="22995"/>
                        <a:pt x="1011" y="35124"/>
                      </a:cubicBezTo>
                      <a:cubicBezTo>
                        <a:pt x="0" y="35629"/>
                        <a:pt x="0" y="35629"/>
                        <a:pt x="0" y="35629"/>
                      </a:cubicBezTo>
                      <a:cubicBezTo>
                        <a:pt x="3285" y="33860"/>
                        <a:pt x="71258" y="0"/>
                        <a:pt x="177894" y="0"/>
                      </a:cubicBezTo>
                      <a:cubicBezTo>
                        <a:pt x="214534" y="0"/>
                        <a:pt x="244351" y="29059"/>
                        <a:pt x="245867" y="65447"/>
                      </a:cubicBezTo>
                      <a:cubicBezTo>
                        <a:pt x="245867" y="65447"/>
                        <a:pt x="245867" y="65447"/>
                        <a:pt x="245867" y="65447"/>
                      </a:cubicBezTo>
                      <a:cubicBezTo>
                        <a:pt x="245614" y="62162"/>
                        <a:pt x="245362" y="57866"/>
                        <a:pt x="244604" y="54834"/>
                      </a:cubicBezTo>
                      <a:cubicBezTo>
                        <a:pt x="243340" y="49022"/>
                        <a:pt x="242582" y="45990"/>
                        <a:pt x="239803" y="39925"/>
                      </a:cubicBezTo>
                      <a:cubicBezTo>
                        <a:pt x="237781" y="35629"/>
                        <a:pt x="233485" y="27038"/>
                        <a:pt x="225146" y="19204"/>
                      </a:cubicBezTo>
                      <a:cubicBezTo>
                        <a:pt x="217313" y="11624"/>
                        <a:pt x="209227" y="7328"/>
                        <a:pt x="203920" y="5306"/>
                      </a:cubicBezTo>
                      <a:cubicBezTo>
                        <a:pt x="193055" y="758"/>
                        <a:pt x="184716" y="0"/>
                        <a:pt x="177894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5" name="任意多边形: 形状 3594"/>
                <p:cNvSpPr/>
                <p:nvPr/>
              </p:nvSpPr>
              <p:spPr>
                <a:xfrm>
                  <a:off x="13300362" y="5780994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8 h 65699"/>
                    <a:gd name="connsiteX3" fmla="*/ 238034 w 246119"/>
                    <a:gd name="connsiteY3" fmla="*/ 35629 h 65699"/>
                    <a:gd name="connsiteX4" fmla="*/ 235507 w 246119"/>
                    <a:gd name="connsiteY4" fmla="*/ 31334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4 h 65699"/>
                    <a:gd name="connsiteX8" fmla="*/ 221861 w 246119"/>
                    <a:gd name="connsiteY8" fmla="*/ 15919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6 h 65699"/>
                    <a:gd name="connsiteX13" fmla="*/ 199372 w 246119"/>
                    <a:gd name="connsiteY13" fmla="*/ 3538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8 h 65699"/>
                    <a:gd name="connsiteX22" fmla="*/ 105877 w 246119"/>
                    <a:gd name="connsiteY22" fmla="*/ 5306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4 h 65699"/>
                    <a:gd name="connsiteX34" fmla="*/ 5812 w 246119"/>
                    <a:gd name="connsiteY34" fmla="*/ 33102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8"/>
                      </a:lnTo>
                      <a:lnTo>
                        <a:pt x="238034" y="35629"/>
                      </a:lnTo>
                      <a:lnTo>
                        <a:pt x="235507" y="31334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4"/>
                      </a:lnTo>
                      <a:lnTo>
                        <a:pt x="221861" y="15919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6"/>
                      </a:lnTo>
                      <a:lnTo>
                        <a:pt x="199372" y="3538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8"/>
                      </a:lnTo>
                      <a:lnTo>
                        <a:pt x="105877" y="5306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4"/>
                      </a:lnTo>
                      <a:lnTo>
                        <a:pt x="5812" y="33102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6" name="任意多边形: 形状 3595"/>
                <p:cNvSpPr/>
                <p:nvPr/>
              </p:nvSpPr>
              <p:spPr>
                <a:xfrm>
                  <a:off x="13300362" y="5780994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8 h 65699"/>
                    <a:gd name="connsiteX3" fmla="*/ 238034 w 246119"/>
                    <a:gd name="connsiteY3" fmla="*/ 35629 h 65699"/>
                    <a:gd name="connsiteX4" fmla="*/ 235507 w 246119"/>
                    <a:gd name="connsiteY4" fmla="*/ 31334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4 h 65699"/>
                    <a:gd name="connsiteX8" fmla="*/ 221861 w 246119"/>
                    <a:gd name="connsiteY8" fmla="*/ 15919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6 h 65699"/>
                    <a:gd name="connsiteX13" fmla="*/ 199372 w 246119"/>
                    <a:gd name="connsiteY13" fmla="*/ 3538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8 h 65699"/>
                    <a:gd name="connsiteX22" fmla="*/ 105877 w 246119"/>
                    <a:gd name="connsiteY22" fmla="*/ 5306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4 h 65699"/>
                    <a:gd name="connsiteX34" fmla="*/ 5812 w 246119"/>
                    <a:gd name="connsiteY34" fmla="*/ 33102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8"/>
                      </a:lnTo>
                      <a:lnTo>
                        <a:pt x="238034" y="35629"/>
                      </a:lnTo>
                      <a:lnTo>
                        <a:pt x="235507" y="31334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4"/>
                      </a:lnTo>
                      <a:lnTo>
                        <a:pt x="221861" y="15919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6"/>
                      </a:lnTo>
                      <a:lnTo>
                        <a:pt x="199372" y="3538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8"/>
                      </a:lnTo>
                      <a:lnTo>
                        <a:pt x="105877" y="5306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4"/>
                      </a:lnTo>
                      <a:lnTo>
                        <a:pt x="5812" y="33102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7" name="任意多边形: 形状 3596"/>
                <p:cNvSpPr/>
                <p:nvPr/>
              </p:nvSpPr>
              <p:spPr>
                <a:xfrm>
                  <a:off x="13300362" y="5780994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8 h 65699"/>
                    <a:gd name="connsiteX3" fmla="*/ 238034 w 246119"/>
                    <a:gd name="connsiteY3" fmla="*/ 35629 h 65699"/>
                    <a:gd name="connsiteX4" fmla="*/ 235507 w 246119"/>
                    <a:gd name="connsiteY4" fmla="*/ 31334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4 h 65699"/>
                    <a:gd name="connsiteX8" fmla="*/ 221861 w 246119"/>
                    <a:gd name="connsiteY8" fmla="*/ 15919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6 h 65699"/>
                    <a:gd name="connsiteX13" fmla="*/ 199372 w 246119"/>
                    <a:gd name="connsiteY13" fmla="*/ 3538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8 h 65699"/>
                    <a:gd name="connsiteX22" fmla="*/ 105877 w 246119"/>
                    <a:gd name="connsiteY22" fmla="*/ 5306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4 h 65699"/>
                    <a:gd name="connsiteX34" fmla="*/ 5812 w 246119"/>
                    <a:gd name="connsiteY34" fmla="*/ 33102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8"/>
                      </a:lnTo>
                      <a:lnTo>
                        <a:pt x="238034" y="35629"/>
                      </a:lnTo>
                      <a:lnTo>
                        <a:pt x="235507" y="31334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4"/>
                      </a:lnTo>
                      <a:lnTo>
                        <a:pt x="221861" y="15919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6"/>
                      </a:lnTo>
                      <a:lnTo>
                        <a:pt x="199372" y="3538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8"/>
                      </a:lnTo>
                      <a:lnTo>
                        <a:pt x="105877" y="5306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4"/>
                      </a:lnTo>
                      <a:lnTo>
                        <a:pt x="5812" y="33102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8" name="任意多边形: 形状 3597"/>
                <p:cNvSpPr/>
                <p:nvPr/>
              </p:nvSpPr>
              <p:spPr>
                <a:xfrm>
                  <a:off x="13300362" y="5780994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8 h 65699"/>
                    <a:gd name="connsiteX3" fmla="*/ 238034 w 246119"/>
                    <a:gd name="connsiteY3" fmla="*/ 35629 h 65699"/>
                    <a:gd name="connsiteX4" fmla="*/ 235507 w 246119"/>
                    <a:gd name="connsiteY4" fmla="*/ 31334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4 h 65699"/>
                    <a:gd name="connsiteX8" fmla="*/ 221861 w 246119"/>
                    <a:gd name="connsiteY8" fmla="*/ 15919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6 h 65699"/>
                    <a:gd name="connsiteX13" fmla="*/ 199372 w 246119"/>
                    <a:gd name="connsiteY13" fmla="*/ 3538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8 h 65699"/>
                    <a:gd name="connsiteX22" fmla="*/ 105877 w 246119"/>
                    <a:gd name="connsiteY22" fmla="*/ 5306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4 h 65699"/>
                    <a:gd name="connsiteX34" fmla="*/ 5812 w 246119"/>
                    <a:gd name="connsiteY34" fmla="*/ 33102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8"/>
                      </a:lnTo>
                      <a:lnTo>
                        <a:pt x="238034" y="35629"/>
                      </a:lnTo>
                      <a:lnTo>
                        <a:pt x="235507" y="31334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4"/>
                      </a:lnTo>
                      <a:lnTo>
                        <a:pt x="221861" y="15919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6"/>
                      </a:lnTo>
                      <a:lnTo>
                        <a:pt x="199372" y="3538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8"/>
                      </a:lnTo>
                      <a:lnTo>
                        <a:pt x="105877" y="5306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4"/>
                      </a:lnTo>
                      <a:lnTo>
                        <a:pt x="5812" y="33102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9" name="任意多边形: 形状 3598"/>
                <p:cNvSpPr/>
                <p:nvPr/>
              </p:nvSpPr>
              <p:spPr>
                <a:xfrm>
                  <a:off x="13300362" y="5780994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8 h 65699"/>
                    <a:gd name="connsiteX3" fmla="*/ 238034 w 246119"/>
                    <a:gd name="connsiteY3" fmla="*/ 35629 h 65699"/>
                    <a:gd name="connsiteX4" fmla="*/ 235507 w 246119"/>
                    <a:gd name="connsiteY4" fmla="*/ 31334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4 h 65699"/>
                    <a:gd name="connsiteX8" fmla="*/ 221861 w 246119"/>
                    <a:gd name="connsiteY8" fmla="*/ 15919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6 h 65699"/>
                    <a:gd name="connsiteX13" fmla="*/ 199372 w 246119"/>
                    <a:gd name="connsiteY13" fmla="*/ 3538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8 h 65699"/>
                    <a:gd name="connsiteX22" fmla="*/ 105877 w 246119"/>
                    <a:gd name="connsiteY22" fmla="*/ 5306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4 h 65699"/>
                    <a:gd name="connsiteX34" fmla="*/ 5812 w 246119"/>
                    <a:gd name="connsiteY34" fmla="*/ 33102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8"/>
                      </a:lnTo>
                      <a:lnTo>
                        <a:pt x="238034" y="35629"/>
                      </a:lnTo>
                      <a:lnTo>
                        <a:pt x="235507" y="31334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4"/>
                      </a:lnTo>
                      <a:lnTo>
                        <a:pt x="221861" y="15919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6"/>
                      </a:lnTo>
                      <a:lnTo>
                        <a:pt x="199372" y="3538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8"/>
                      </a:lnTo>
                      <a:lnTo>
                        <a:pt x="105877" y="5306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4"/>
                      </a:lnTo>
                      <a:lnTo>
                        <a:pt x="5812" y="33102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0" name="任意多边形: 形状 3599"/>
                <p:cNvSpPr/>
                <p:nvPr/>
              </p:nvSpPr>
              <p:spPr>
                <a:xfrm>
                  <a:off x="13300362" y="5780994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8 h 65699"/>
                    <a:gd name="connsiteX3" fmla="*/ 238034 w 246119"/>
                    <a:gd name="connsiteY3" fmla="*/ 35629 h 65699"/>
                    <a:gd name="connsiteX4" fmla="*/ 235507 w 246119"/>
                    <a:gd name="connsiteY4" fmla="*/ 31334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4 h 65699"/>
                    <a:gd name="connsiteX8" fmla="*/ 221861 w 246119"/>
                    <a:gd name="connsiteY8" fmla="*/ 15919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6 h 65699"/>
                    <a:gd name="connsiteX13" fmla="*/ 199372 w 246119"/>
                    <a:gd name="connsiteY13" fmla="*/ 3538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8 h 65699"/>
                    <a:gd name="connsiteX22" fmla="*/ 105877 w 246119"/>
                    <a:gd name="connsiteY22" fmla="*/ 5306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4 h 65699"/>
                    <a:gd name="connsiteX34" fmla="*/ 5812 w 246119"/>
                    <a:gd name="connsiteY34" fmla="*/ 33102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8"/>
                      </a:lnTo>
                      <a:lnTo>
                        <a:pt x="238034" y="35629"/>
                      </a:lnTo>
                      <a:lnTo>
                        <a:pt x="235507" y="31334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4"/>
                      </a:lnTo>
                      <a:lnTo>
                        <a:pt x="221861" y="15919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6"/>
                      </a:lnTo>
                      <a:lnTo>
                        <a:pt x="199372" y="3538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8"/>
                      </a:lnTo>
                      <a:lnTo>
                        <a:pt x="105877" y="5306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4"/>
                      </a:lnTo>
                      <a:lnTo>
                        <a:pt x="5812" y="33102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01" name="图形 1920"/>
                <p:cNvGrpSpPr/>
                <p:nvPr/>
              </p:nvGrpSpPr>
              <p:grpSpPr>
                <a:xfrm>
                  <a:off x="13300362" y="5780994"/>
                  <a:ext cx="246372" cy="65699"/>
                  <a:chOff x="13300362" y="5780994"/>
                  <a:chExt cx="246372" cy="65699"/>
                </a:xfrm>
                <a:solidFill>
                  <a:srgbClr val="795132"/>
                </a:solidFill>
              </p:grpSpPr>
              <p:sp>
                <p:nvSpPr>
                  <p:cNvPr id="3610" name="任意多边形: 形状 3609"/>
                  <p:cNvSpPr/>
                  <p:nvPr/>
                </p:nvSpPr>
                <p:spPr>
                  <a:xfrm>
                    <a:off x="13300362" y="5780994"/>
                    <a:ext cx="203162" cy="35881"/>
                  </a:xfrm>
                  <a:custGeom>
                    <a:avLst/>
                    <a:gdLst>
                      <a:gd name="connsiteX0" fmla="*/ 199372 w 203162"/>
                      <a:gd name="connsiteY0" fmla="*/ 3538 h 35881"/>
                      <a:gd name="connsiteX1" fmla="*/ 189012 w 203162"/>
                      <a:gd name="connsiteY1" fmla="*/ 1011 h 35881"/>
                      <a:gd name="connsiteX2" fmla="*/ 183705 w 203162"/>
                      <a:gd name="connsiteY2" fmla="*/ 253 h 35881"/>
                      <a:gd name="connsiteX3" fmla="*/ 178146 w 203162"/>
                      <a:gd name="connsiteY3" fmla="*/ 0 h 35881"/>
                      <a:gd name="connsiteX4" fmla="*/ 162479 w 203162"/>
                      <a:gd name="connsiteY4" fmla="*/ 253 h 35881"/>
                      <a:gd name="connsiteX5" fmla="*/ 147318 w 203162"/>
                      <a:gd name="connsiteY5" fmla="*/ 1011 h 35881"/>
                      <a:gd name="connsiteX6" fmla="*/ 132915 w 203162"/>
                      <a:gd name="connsiteY6" fmla="*/ 2022 h 35881"/>
                      <a:gd name="connsiteX7" fmla="*/ 119017 w 203162"/>
                      <a:gd name="connsiteY7" fmla="*/ 3538 h 35881"/>
                      <a:gd name="connsiteX8" fmla="*/ 105877 w 203162"/>
                      <a:gd name="connsiteY8" fmla="*/ 5306 h 35881"/>
                      <a:gd name="connsiteX9" fmla="*/ 93495 w 203162"/>
                      <a:gd name="connsiteY9" fmla="*/ 7328 h 35881"/>
                      <a:gd name="connsiteX10" fmla="*/ 81619 w 203162"/>
                      <a:gd name="connsiteY10" fmla="*/ 9602 h 35881"/>
                      <a:gd name="connsiteX11" fmla="*/ 70500 w 203162"/>
                      <a:gd name="connsiteY11" fmla="*/ 12129 h 35881"/>
                      <a:gd name="connsiteX12" fmla="*/ 60140 w 203162"/>
                      <a:gd name="connsiteY12" fmla="*/ 14656 h 35881"/>
                      <a:gd name="connsiteX13" fmla="*/ 50538 w 203162"/>
                      <a:gd name="connsiteY13" fmla="*/ 17183 h 35881"/>
                      <a:gd name="connsiteX14" fmla="*/ 41694 w 203162"/>
                      <a:gd name="connsiteY14" fmla="*/ 19710 h 35881"/>
                      <a:gd name="connsiteX15" fmla="*/ 33608 w 203162"/>
                      <a:gd name="connsiteY15" fmla="*/ 22237 h 35881"/>
                      <a:gd name="connsiteX16" fmla="*/ 26279 w 203162"/>
                      <a:gd name="connsiteY16" fmla="*/ 24764 h 35881"/>
                      <a:gd name="connsiteX17" fmla="*/ 19962 w 203162"/>
                      <a:gd name="connsiteY17" fmla="*/ 27038 h 35881"/>
                      <a:gd name="connsiteX18" fmla="*/ 14403 w 203162"/>
                      <a:gd name="connsiteY18" fmla="*/ 29312 h 35881"/>
                      <a:gd name="connsiteX19" fmla="*/ 9602 w 203162"/>
                      <a:gd name="connsiteY19" fmla="*/ 31334 h 35881"/>
                      <a:gd name="connsiteX20" fmla="*/ 5812 w 203162"/>
                      <a:gd name="connsiteY20" fmla="*/ 33102 h 35881"/>
                      <a:gd name="connsiteX21" fmla="*/ 3032 w 203162"/>
                      <a:gd name="connsiteY21" fmla="*/ 34366 h 35881"/>
                      <a:gd name="connsiteX22" fmla="*/ 1011 w 203162"/>
                      <a:gd name="connsiteY22" fmla="*/ 35377 h 35881"/>
                      <a:gd name="connsiteX23" fmla="*/ 0 w 203162"/>
                      <a:gd name="connsiteY23" fmla="*/ 35882 h 35881"/>
                      <a:gd name="connsiteX24" fmla="*/ 178146 w 203162"/>
                      <a:gd name="connsiteY24" fmla="*/ 253 h 35881"/>
                      <a:gd name="connsiteX25" fmla="*/ 198867 w 203162"/>
                      <a:gd name="connsiteY25" fmla="*/ 3538 h 35881"/>
                      <a:gd name="connsiteX26" fmla="*/ 202657 w 203162"/>
                      <a:gd name="connsiteY26" fmla="*/ 4801 h 35881"/>
                      <a:gd name="connsiteX27" fmla="*/ 203162 w 203162"/>
                      <a:gd name="connsiteY27" fmla="*/ 5054 h 35881"/>
                      <a:gd name="connsiteX28" fmla="*/ 199372 w 203162"/>
                      <a:gd name="connsiteY28" fmla="*/ 3538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203162" h="35881">
                        <a:moveTo>
                          <a:pt x="199372" y="3538"/>
                        </a:moveTo>
                        <a:cubicBezTo>
                          <a:pt x="196340" y="2527"/>
                          <a:pt x="192297" y="1769"/>
                          <a:pt x="189012" y="1011"/>
                        </a:cubicBezTo>
                        <a:lnTo>
                          <a:pt x="183705" y="253"/>
                        </a:lnTo>
                        <a:lnTo>
                          <a:pt x="178146" y="0"/>
                        </a:lnTo>
                        <a:lnTo>
                          <a:pt x="162479" y="253"/>
                        </a:lnTo>
                        <a:cubicBezTo>
                          <a:pt x="157931" y="505"/>
                          <a:pt x="151866" y="1011"/>
                          <a:pt x="147318" y="1011"/>
                        </a:cubicBezTo>
                        <a:lnTo>
                          <a:pt x="132915" y="2022"/>
                        </a:lnTo>
                        <a:lnTo>
                          <a:pt x="119017" y="3538"/>
                        </a:lnTo>
                        <a:lnTo>
                          <a:pt x="105877" y="5306"/>
                        </a:lnTo>
                        <a:lnTo>
                          <a:pt x="93495" y="7328"/>
                        </a:lnTo>
                        <a:lnTo>
                          <a:pt x="81619" y="9602"/>
                        </a:lnTo>
                        <a:lnTo>
                          <a:pt x="70500" y="12129"/>
                        </a:lnTo>
                        <a:lnTo>
                          <a:pt x="60140" y="14656"/>
                        </a:lnTo>
                        <a:lnTo>
                          <a:pt x="50538" y="17183"/>
                        </a:lnTo>
                        <a:lnTo>
                          <a:pt x="41694" y="19710"/>
                        </a:lnTo>
                        <a:lnTo>
                          <a:pt x="33608" y="22237"/>
                        </a:lnTo>
                        <a:lnTo>
                          <a:pt x="26279" y="24764"/>
                        </a:lnTo>
                        <a:lnTo>
                          <a:pt x="19962" y="27038"/>
                        </a:lnTo>
                        <a:lnTo>
                          <a:pt x="14403" y="29312"/>
                        </a:lnTo>
                        <a:lnTo>
                          <a:pt x="9602" y="31334"/>
                        </a:lnTo>
                        <a:lnTo>
                          <a:pt x="5812" y="33102"/>
                        </a:lnTo>
                        <a:lnTo>
                          <a:pt x="3032" y="34366"/>
                        </a:lnTo>
                        <a:lnTo>
                          <a:pt x="1011" y="35377"/>
                        </a:lnTo>
                        <a:lnTo>
                          <a:pt x="0" y="35882"/>
                        </a:lnTo>
                        <a:cubicBezTo>
                          <a:pt x="3537" y="34113"/>
                          <a:pt x="71258" y="253"/>
                          <a:pt x="178146" y="253"/>
                        </a:cubicBezTo>
                        <a:cubicBezTo>
                          <a:pt x="185474" y="253"/>
                          <a:pt x="192297" y="1263"/>
                          <a:pt x="198867" y="3538"/>
                        </a:cubicBezTo>
                        <a:cubicBezTo>
                          <a:pt x="199878" y="4043"/>
                          <a:pt x="201394" y="4548"/>
                          <a:pt x="202657" y="4801"/>
                        </a:cubicBezTo>
                        <a:lnTo>
                          <a:pt x="203162" y="5054"/>
                        </a:lnTo>
                        <a:cubicBezTo>
                          <a:pt x="202152" y="4548"/>
                          <a:pt x="200635" y="3790"/>
                          <a:pt x="199372" y="3538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1" name="任意多边形: 形状 3610"/>
                  <p:cNvSpPr/>
                  <p:nvPr/>
                </p:nvSpPr>
                <p:spPr>
                  <a:xfrm>
                    <a:off x="13536626" y="5813338"/>
                    <a:ext cx="10107" cy="33355"/>
                  </a:xfrm>
                  <a:custGeom>
                    <a:avLst/>
                    <a:gdLst>
                      <a:gd name="connsiteX0" fmla="*/ 8844 w 10107"/>
                      <a:gd name="connsiteY0" fmla="*/ 22742 h 33355"/>
                      <a:gd name="connsiteX1" fmla="*/ 6064 w 10107"/>
                      <a:gd name="connsiteY1" fmla="*/ 12634 h 33355"/>
                      <a:gd name="connsiteX2" fmla="*/ 4043 w 10107"/>
                      <a:gd name="connsiteY2" fmla="*/ 7833 h 33355"/>
                      <a:gd name="connsiteX3" fmla="*/ 1769 w 10107"/>
                      <a:gd name="connsiteY3" fmla="*/ 3285 h 33355"/>
                      <a:gd name="connsiteX4" fmla="*/ 0 w 10107"/>
                      <a:gd name="connsiteY4" fmla="*/ 0 h 33355"/>
                      <a:gd name="connsiteX5" fmla="*/ 1516 w 10107"/>
                      <a:gd name="connsiteY5" fmla="*/ 2527 h 33355"/>
                      <a:gd name="connsiteX6" fmla="*/ 10108 w 10107"/>
                      <a:gd name="connsiteY6" fmla="*/ 33355 h 33355"/>
                      <a:gd name="connsiteX7" fmla="*/ 10108 w 10107"/>
                      <a:gd name="connsiteY7" fmla="*/ 33355 h 33355"/>
                      <a:gd name="connsiteX8" fmla="*/ 8844 w 10107"/>
                      <a:gd name="connsiteY8" fmla="*/ 22742 h 33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07" h="33355">
                        <a:moveTo>
                          <a:pt x="8844" y="22742"/>
                        </a:moveTo>
                        <a:cubicBezTo>
                          <a:pt x="8086" y="19710"/>
                          <a:pt x="7075" y="15667"/>
                          <a:pt x="6064" y="12634"/>
                        </a:cubicBezTo>
                        <a:lnTo>
                          <a:pt x="4043" y="7833"/>
                        </a:lnTo>
                        <a:lnTo>
                          <a:pt x="1769" y="3285"/>
                        </a:lnTo>
                        <a:cubicBezTo>
                          <a:pt x="1263" y="2274"/>
                          <a:pt x="505" y="1011"/>
                          <a:pt x="0" y="0"/>
                        </a:cubicBezTo>
                        <a:cubicBezTo>
                          <a:pt x="505" y="758"/>
                          <a:pt x="1011" y="1769"/>
                          <a:pt x="1516" y="2527"/>
                        </a:cubicBezTo>
                        <a:cubicBezTo>
                          <a:pt x="6570" y="11624"/>
                          <a:pt x="9855" y="22237"/>
                          <a:pt x="10108" y="33355"/>
                        </a:cubicBezTo>
                        <a:cubicBezTo>
                          <a:pt x="10108" y="33355"/>
                          <a:pt x="10108" y="33355"/>
                          <a:pt x="10108" y="33355"/>
                        </a:cubicBezTo>
                        <a:cubicBezTo>
                          <a:pt x="9855" y="30070"/>
                          <a:pt x="9349" y="25774"/>
                          <a:pt x="8844" y="22742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02" name="图形 1920"/>
                <p:cNvGrpSpPr/>
                <p:nvPr/>
              </p:nvGrpSpPr>
              <p:grpSpPr>
                <a:xfrm>
                  <a:off x="13300615" y="5781246"/>
                  <a:ext cx="246119" cy="65699"/>
                  <a:chOff x="13300615" y="5781246"/>
                  <a:chExt cx="246119" cy="65699"/>
                </a:xfrm>
                <a:solidFill>
                  <a:srgbClr val="754F30"/>
                </a:solidFill>
              </p:grpSpPr>
              <p:sp>
                <p:nvSpPr>
                  <p:cNvPr id="3608" name="任意多边形: 形状 3607"/>
                  <p:cNvSpPr/>
                  <p:nvPr/>
                </p:nvSpPr>
                <p:spPr>
                  <a:xfrm>
                    <a:off x="13300615" y="5781246"/>
                    <a:ext cx="190022" cy="35881"/>
                  </a:xfrm>
                  <a:custGeom>
                    <a:avLst/>
                    <a:gdLst>
                      <a:gd name="connsiteX0" fmla="*/ 189012 w 190022"/>
                      <a:gd name="connsiteY0" fmla="*/ 758 h 35881"/>
                      <a:gd name="connsiteX1" fmla="*/ 178146 w 190022"/>
                      <a:gd name="connsiteY1" fmla="*/ 0 h 35881"/>
                      <a:gd name="connsiteX2" fmla="*/ 162479 w 190022"/>
                      <a:gd name="connsiteY2" fmla="*/ 253 h 35881"/>
                      <a:gd name="connsiteX3" fmla="*/ 147318 w 190022"/>
                      <a:gd name="connsiteY3" fmla="*/ 1011 h 35881"/>
                      <a:gd name="connsiteX4" fmla="*/ 132915 w 190022"/>
                      <a:gd name="connsiteY4" fmla="*/ 2022 h 35881"/>
                      <a:gd name="connsiteX5" fmla="*/ 119017 w 190022"/>
                      <a:gd name="connsiteY5" fmla="*/ 3538 h 35881"/>
                      <a:gd name="connsiteX6" fmla="*/ 105877 w 190022"/>
                      <a:gd name="connsiteY6" fmla="*/ 5306 h 35881"/>
                      <a:gd name="connsiteX7" fmla="*/ 93495 w 190022"/>
                      <a:gd name="connsiteY7" fmla="*/ 7328 h 35881"/>
                      <a:gd name="connsiteX8" fmla="*/ 81619 w 190022"/>
                      <a:gd name="connsiteY8" fmla="*/ 9602 h 35881"/>
                      <a:gd name="connsiteX9" fmla="*/ 70500 w 190022"/>
                      <a:gd name="connsiteY9" fmla="*/ 12129 h 35881"/>
                      <a:gd name="connsiteX10" fmla="*/ 60140 w 190022"/>
                      <a:gd name="connsiteY10" fmla="*/ 14656 h 35881"/>
                      <a:gd name="connsiteX11" fmla="*/ 50538 w 190022"/>
                      <a:gd name="connsiteY11" fmla="*/ 17183 h 35881"/>
                      <a:gd name="connsiteX12" fmla="*/ 41694 w 190022"/>
                      <a:gd name="connsiteY12" fmla="*/ 19710 h 35881"/>
                      <a:gd name="connsiteX13" fmla="*/ 33608 w 190022"/>
                      <a:gd name="connsiteY13" fmla="*/ 22237 h 35881"/>
                      <a:gd name="connsiteX14" fmla="*/ 26280 w 190022"/>
                      <a:gd name="connsiteY14" fmla="*/ 24764 h 35881"/>
                      <a:gd name="connsiteX15" fmla="*/ 19963 w 190022"/>
                      <a:gd name="connsiteY15" fmla="*/ 27038 h 35881"/>
                      <a:gd name="connsiteX16" fmla="*/ 14403 w 190022"/>
                      <a:gd name="connsiteY16" fmla="*/ 29312 h 35881"/>
                      <a:gd name="connsiteX17" fmla="*/ 9602 w 190022"/>
                      <a:gd name="connsiteY17" fmla="*/ 31334 h 35881"/>
                      <a:gd name="connsiteX18" fmla="*/ 5812 w 190022"/>
                      <a:gd name="connsiteY18" fmla="*/ 33102 h 35881"/>
                      <a:gd name="connsiteX19" fmla="*/ 3032 w 190022"/>
                      <a:gd name="connsiteY19" fmla="*/ 34366 h 35881"/>
                      <a:gd name="connsiteX20" fmla="*/ 1011 w 190022"/>
                      <a:gd name="connsiteY20" fmla="*/ 35377 h 35881"/>
                      <a:gd name="connsiteX21" fmla="*/ 0 w 190022"/>
                      <a:gd name="connsiteY21" fmla="*/ 35882 h 35881"/>
                      <a:gd name="connsiteX22" fmla="*/ 178146 w 190022"/>
                      <a:gd name="connsiteY22" fmla="*/ 253 h 35881"/>
                      <a:gd name="connsiteX23" fmla="*/ 186990 w 190022"/>
                      <a:gd name="connsiteY23" fmla="*/ 758 h 35881"/>
                      <a:gd name="connsiteX24" fmla="*/ 190023 w 190022"/>
                      <a:gd name="connsiteY24" fmla="*/ 1263 h 35881"/>
                      <a:gd name="connsiteX25" fmla="*/ 189012 w 190022"/>
                      <a:gd name="connsiteY25" fmla="*/ 758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90022" h="35881">
                        <a:moveTo>
                          <a:pt x="189012" y="758"/>
                        </a:moveTo>
                        <a:cubicBezTo>
                          <a:pt x="185727" y="253"/>
                          <a:pt x="181431" y="0"/>
                          <a:pt x="178146" y="0"/>
                        </a:cubicBezTo>
                        <a:lnTo>
                          <a:pt x="162479" y="253"/>
                        </a:lnTo>
                        <a:cubicBezTo>
                          <a:pt x="157931" y="505"/>
                          <a:pt x="151866" y="1011"/>
                          <a:pt x="147318" y="1011"/>
                        </a:cubicBezTo>
                        <a:lnTo>
                          <a:pt x="132915" y="2022"/>
                        </a:lnTo>
                        <a:lnTo>
                          <a:pt x="119017" y="3538"/>
                        </a:lnTo>
                        <a:lnTo>
                          <a:pt x="105877" y="5306"/>
                        </a:lnTo>
                        <a:lnTo>
                          <a:pt x="93495" y="7328"/>
                        </a:lnTo>
                        <a:lnTo>
                          <a:pt x="81619" y="9602"/>
                        </a:lnTo>
                        <a:lnTo>
                          <a:pt x="70500" y="12129"/>
                        </a:lnTo>
                        <a:lnTo>
                          <a:pt x="60140" y="14656"/>
                        </a:lnTo>
                        <a:lnTo>
                          <a:pt x="50538" y="17183"/>
                        </a:lnTo>
                        <a:lnTo>
                          <a:pt x="41694" y="19710"/>
                        </a:lnTo>
                        <a:lnTo>
                          <a:pt x="33608" y="22237"/>
                        </a:lnTo>
                        <a:lnTo>
                          <a:pt x="26280" y="24764"/>
                        </a:lnTo>
                        <a:lnTo>
                          <a:pt x="19963" y="27038"/>
                        </a:lnTo>
                        <a:lnTo>
                          <a:pt x="14403" y="29312"/>
                        </a:lnTo>
                        <a:lnTo>
                          <a:pt x="9602" y="31334"/>
                        </a:lnTo>
                        <a:lnTo>
                          <a:pt x="5812" y="33102"/>
                        </a:lnTo>
                        <a:lnTo>
                          <a:pt x="3032" y="34366"/>
                        </a:lnTo>
                        <a:lnTo>
                          <a:pt x="1011" y="35377"/>
                        </a:lnTo>
                        <a:lnTo>
                          <a:pt x="0" y="35882"/>
                        </a:lnTo>
                        <a:cubicBezTo>
                          <a:pt x="3538" y="34113"/>
                          <a:pt x="71258" y="253"/>
                          <a:pt x="178146" y="253"/>
                        </a:cubicBezTo>
                        <a:cubicBezTo>
                          <a:pt x="181178" y="253"/>
                          <a:pt x="183958" y="505"/>
                          <a:pt x="186990" y="758"/>
                        </a:cubicBezTo>
                        <a:cubicBezTo>
                          <a:pt x="188001" y="1011"/>
                          <a:pt x="189265" y="1011"/>
                          <a:pt x="190023" y="1263"/>
                        </a:cubicBezTo>
                        <a:cubicBezTo>
                          <a:pt x="189770" y="1011"/>
                          <a:pt x="189265" y="758"/>
                          <a:pt x="189012" y="758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9" name="任意多边形: 形状 3608"/>
                  <p:cNvSpPr/>
                  <p:nvPr/>
                </p:nvSpPr>
                <p:spPr>
                  <a:xfrm>
                    <a:off x="13542691" y="5825720"/>
                    <a:ext cx="4043" cy="21225"/>
                  </a:xfrm>
                  <a:custGeom>
                    <a:avLst/>
                    <a:gdLst>
                      <a:gd name="connsiteX0" fmla="*/ 2780 w 4043"/>
                      <a:gd name="connsiteY0" fmla="*/ 10360 h 21225"/>
                      <a:gd name="connsiteX1" fmla="*/ 0 w 4043"/>
                      <a:gd name="connsiteY1" fmla="*/ 253 h 21225"/>
                      <a:gd name="connsiteX2" fmla="*/ 0 w 4043"/>
                      <a:gd name="connsiteY2" fmla="*/ 0 h 21225"/>
                      <a:gd name="connsiteX3" fmla="*/ 506 w 4043"/>
                      <a:gd name="connsiteY3" fmla="*/ 1516 h 21225"/>
                      <a:gd name="connsiteX4" fmla="*/ 4043 w 4043"/>
                      <a:gd name="connsiteY4" fmla="*/ 21226 h 21225"/>
                      <a:gd name="connsiteX5" fmla="*/ 4043 w 4043"/>
                      <a:gd name="connsiteY5" fmla="*/ 21226 h 21225"/>
                      <a:gd name="connsiteX6" fmla="*/ 2780 w 4043"/>
                      <a:gd name="connsiteY6" fmla="*/ 10360 h 21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43" h="21225">
                        <a:moveTo>
                          <a:pt x="2780" y="10360"/>
                        </a:moveTo>
                        <a:cubicBezTo>
                          <a:pt x="2022" y="7328"/>
                          <a:pt x="1011" y="3285"/>
                          <a:pt x="0" y="253"/>
                        </a:cubicBezTo>
                        <a:cubicBezTo>
                          <a:pt x="0" y="253"/>
                          <a:pt x="0" y="0"/>
                          <a:pt x="0" y="0"/>
                        </a:cubicBezTo>
                        <a:cubicBezTo>
                          <a:pt x="253" y="505"/>
                          <a:pt x="253" y="1011"/>
                          <a:pt x="506" y="1516"/>
                        </a:cubicBezTo>
                        <a:cubicBezTo>
                          <a:pt x="2527" y="7581"/>
                          <a:pt x="3790" y="14403"/>
                          <a:pt x="4043" y="21226"/>
                        </a:cubicBezTo>
                        <a:cubicBezTo>
                          <a:pt x="4043" y="21226"/>
                          <a:pt x="4043" y="21226"/>
                          <a:pt x="4043" y="21226"/>
                        </a:cubicBezTo>
                        <a:cubicBezTo>
                          <a:pt x="3790" y="17688"/>
                          <a:pt x="3285" y="13393"/>
                          <a:pt x="2780" y="10360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03" name="图形 1920"/>
                <p:cNvGrpSpPr/>
                <p:nvPr/>
              </p:nvGrpSpPr>
              <p:grpSpPr>
                <a:xfrm>
                  <a:off x="13300615" y="5781246"/>
                  <a:ext cx="245866" cy="65446"/>
                  <a:chOff x="13300615" y="5781246"/>
                  <a:chExt cx="245866" cy="65446"/>
                </a:xfrm>
                <a:solidFill>
                  <a:srgbClr val="714C2E"/>
                </a:solidFill>
              </p:grpSpPr>
              <p:sp>
                <p:nvSpPr>
                  <p:cNvPr id="3606" name="任意多边形: 形状 3605"/>
                  <p:cNvSpPr/>
                  <p:nvPr/>
                </p:nvSpPr>
                <p:spPr>
                  <a:xfrm>
                    <a:off x="13300615" y="5781246"/>
                    <a:ext cx="179157" cy="35881"/>
                  </a:xfrm>
                  <a:custGeom>
                    <a:avLst/>
                    <a:gdLst>
                      <a:gd name="connsiteX0" fmla="*/ 178146 w 179157"/>
                      <a:gd name="connsiteY0" fmla="*/ 0 h 35881"/>
                      <a:gd name="connsiteX1" fmla="*/ 147318 w 179157"/>
                      <a:gd name="connsiteY1" fmla="*/ 1011 h 35881"/>
                      <a:gd name="connsiteX2" fmla="*/ 132915 w 179157"/>
                      <a:gd name="connsiteY2" fmla="*/ 2022 h 35881"/>
                      <a:gd name="connsiteX3" fmla="*/ 119017 w 179157"/>
                      <a:gd name="connsiteY3" fmla="*/ 3538 h 35881"/>
                      <a:gd name="connsiteX4" fmla="*/ 105877 w 179157"/>
                      <a:gd name="connsiteY4" fmla="*/ 5306 h 35881"/>
                      <a:gd name="connsiteX5" fmla="*/ 93495 w 179157"/>
                      <a:gd name="connsiteY5" fmla="*/ 7328 h 35881"/>
                      <a:gd name="connsiteX6" fmla="*/ 81619 w 179157"/>
                      <a:gd name="connsiteY6" fmla="*/ 9602 h 35881"/>
                      <a:gd name="connsiteX7" fmla="*/ 70500 w 179157"/>
                      <a:gd name="connsiteY7" fmla="*/ 12129 h 35881"/>
                      <a:gd name="connsiteX8" fmla="*/ 60140 w 179157"/>
                      <a:gd name="connsiteY8" fmla="*/ 14656 h 35881"/>
                      <a:gd name="connsiteX9" fmla="*/ 50538 w 179157"/>
                      <a:gd name="connsiteY9" fmla="*/ 17183 h 35881"/>
                      <a:gd name="connsiteX10" fmla="*/ 41694 w 179157"/>
                      <a:gd name="connsiteY10" fmla="*/ 19710 h 35881"/>
                      <a:gd name="connsiteX11" fmla="*/ 33608 w 179157"/>
                      <a:gd name="connsiteY11" fmla="*/ 22237 h 35881"/>
                      <a:gd name="connsiteX12" fmla="*/ 26280 w 179157"/>
                      <a:gd name="connsiteY12" fmla="*/ 24764 h 35881"/>
                      <a:gd name="connsiteX13" fmla="*/ 19963 w 179157"/>
                      <a:gd name="connsiteY13" fmla="*/ 27038 h 35881"/>
                      <a:gd name="connsiteX14" fmla="*/ 14403 w 179157"/>
                      <a:gd name="connsiteY14" fmla="*/ 29312 h 35881"/>
                      <a:gd name="connsiteX15" fmla="*/ 9602 w 179157"/>
                      <a:gd name="connsiteY15" fmla="*/ 31334 h 35881"/>
                      <a:gd name="connsiteX16" fmla="*/ 5812 w 179157"/>
                      <a:gd name="connsiteY16" fmla="*/ 33102 h 35881"/>
                      <a:gd name="connsiteX17" fmla="*/ 3032 w 179157"/>
                      <a:gd name="connsiteY17" fmla="*/ 34366 h 35881"/>
                      <a:gd name="connsiteX18" fmla="*/ 1011 w 179157"/>
                      <a:gd name="connsiteY18" fmla="*/ 35377 h 35881"/>
                      <a:gd name="connsiteX19" fmla="*/ 0 w 179157"/>
                      <a:gd name="connsiteY19" fmla="*/ 35882 h 35881"/>
                      <a:gd name="connsiteX20" fmla="*/ 166017 w 179157"/>
                      <a:gd name="connsiteY20" fmla="*/ 253 h 35881"/>
                      <a:gd name="connsiteX21" fmla="*/ 166017 w 179157"/>
                      <a:gd name="connsiteY21" fmla="*/ 253 h 35881"/>
                      <a:gd name="connsiteX22" fmla="*/ 179157 w 179157"/>
                      <a:gd name="connsiteY22" fmla="*/ 0 h 35881"/>
                      <a:gd name="connsiteX23" fmla="*/ 178146 w 179157"/>
                      <a:gd name="connsiteY23" fmla="*/ 0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79157" h="35881">
                        <a:moveTo>
                          <a:pt x="178146" y="0"/>
                        </a:moveTo>
                        <a:cubicBezTo>
                          <a:pt x="167786" y="253"/>
                          <a:pt x="157678" y="1011"/>
                          <a:pt x="147318" y="1011"/>
                        </a:cubicBezTo>
                        <a:lnTo>
                          <a:pt x="132915" y="2022"/>
                        </a:lnTo>
                        <a:lnTo>
                          <a:pt x="119017" y="3538"/>
                        </a:lnTo>
                        <a:lnTo>
                          <a:pt x="105877" y="5306"/>
                        </a:lnTo>
                        <a:lnTo>
                          <a:pt x="93495" y="7328"/>
                        </a:lnTo>
                        <a:lnTo>
                          <a:pt x="81619" y="9602"/>
                        </a:lnTo>
                        <a:lnTo>
                          <a:pt x="70500" y="12129"/>
                        </a:lnTo>
                        <a:lnTo>
                          <a:pt x="60140" y="14656"/>
                        </a:lnTo>
                        <a:lnTo>
                          <a:pt x="50538" y="17183"/>
                        </a:lnTo>
                        <a:lnTo>
                          <a:pt x="41694" y="19710"/>
                        </a:lnTo>
                        <a:lnTo>
                          <a:pt x="33608" y="22237"/>
                        </a:lnTo>
                        <a:lnTo>
                          <a:pt x="26280" y="24764"/>
                        </a:lnTo>
                        <a:lnTo>
                          <a:pt x="19963" y="27038"/>
                        </a:lnTo>
                        <a:lnTo>
                          <a:pt x="14403" y="29312"/>
                        </a:lnTo>
                        <a:lnTo>
                          <a:pt x="9602" y="31334"/>
                        </a:lnTo>
                        <a:lnTo>
                          <a:pt x="5812" y="33102"/>
                        </a:lnTo>
                        <a:lnTo>
                          <a:pt x="3032" y="34366"/>
                        </a:lnTo>
                        <a:lnTo>
                          <a:pt x="1011" y="35377"/>
                        </a:lnTo>
                        <a:lnTo>
                          <a:pt x="0" y="35882"/>
                        </a:lnTo>
                        <a:cubicBezTo>
                          <a:pt x="3538" y="34113"/>
                          <a:pt x="66205" y="2780"/>
                          <a:pt x="166017" y="253"/>
                        </a:cubicBezTo>
                        <a:lnTo>
                          <a:pt x="166017" y="253"/>
                        </a:lnTo>
                        <a:cubicBezTo>
                          <a:pt x="170060" y="253"/>
                          <a:pt x="175114" y="0"/>
                          <a:pt x="179157" y="0"/>
                        </a:cubicBezTo>
                        <a:cubicBezTo>
                          <a:pt x="178652" y="0"/>
                          <a:pt x="178399" y="0"/>
                          <a:pt x="178146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7" name="任意多边形: 形状 3606"/>
                  <p:cNvSpPr/>
                  <p:nvPr/>
                </p:nvSpPr>
                <p:spPr>
                  <a:xfrm>
                    <a:off x="13545471" y="5836333"/>
                    <a:ext cx="1010" cy="10360"/>
                  </a:xfrm>
                  <a:custGeom>
                    <a:avLst/>
                    <a:gdLst>
                      <a:gd name="connsiteX0" fmla="*/ 0 w 1010"/>
                      <a:gd name="connsiteY0" fmla="*/ 0 h 10360"/>
                      <a:gd name="connsiteX1" fmla="*/ 0 w 1010"/>
                      <a:gd name="connsiteY1" fmla="*/ 758 h 10360"/>
                      <a:gd name="connsiteX2" fmla="*/ 1011 w 1010"/>
                      <a:gd name="connsiteY2" fmla="*/ 10360 h 10360"/>
                      <a:gd name="connsiteX3" fmla="*/ 1011 w 1010"/>
                      <a:gd name="connsiteY3" fmla="*/ 10360 h 10360"/>
                      <a:gd name="connsiteX4" fmla="*/ 0 w 1010"/>
                      <a:gd name="connsiteY4" fmla="*/ 0 h 10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10" h="10360">
                        <a:moveTo>
                          <a:pt x="0" y="0"/>
                        </a:moveTo>
                        <a:cubicBezTo>
                          <a:pt x="0" y="253"/>
                          <a:pt x="0" y="505"/>
                          <a:pt x="0" y="758"/>
                        </a:cubicBezTo>
                        <a:cubicBezTo>
                          <a:pt x="505" y="4043"/>
                          <a:pt x="1011" y="7075"/>
                          <a:pt x="1011" y="10360"/>
                        </a:cubicBezTo>
                        <a:cubicBezTo>
                          <a:pt x="1011" y="10360"/>
                          <a:pt x="1011" y="10360"/>
                          <a:pt x="1011" y="10360"/>
                        </a:cubicBezTo>
                        <a:cubicBezTo>
                          <a:pt x="1011" y="7075"/>
                          <a:pt x="505" y="3032"/>
                          <a:pt x="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04" name="任意多边形: 形状 3603"/>
                <p:cNvSpPr/>
                <p:nvPr/>
              </p:nvSpPr>
              <p:spPr>
                <a:xfrm>
                  <a:off x="13300362" y="5786047"/>
                  <a:ext cx="110172" cy="31080"/>
                </a:xfrm>
                <a:custGeom>
                  <a:avLst/>
                  <a:gdLst>
                    <a:gd name="connsiteX0" fmla="*/ 93495 w 110172"/>
                    <a:gd name="connsiteY0" fmla="*/ 2527 h 31080"/>
                    <a:gd name="connsiteX1" fmla="*/ 70500 w 110172"/>
                    <a:gd name="connsiteY1" fmla="*/ 7328 h 31080"/>
                    <a:gd name="connsiteX2" fmla="*/ 60140 w 110172"/>
                    <a:gd name="connsiteY2" fmla="*/ 9855 h 31080"/>
                    <a:gd name="connsiteX3" fmla="*/ 50538 w 110172"/>
                    <a:gd name="connsiteY3" fmla="*/ 12382 h 31080"/>
                    <a:gd name="connsiteX4" fmla="*/ 41694 w 110172"/>
                    <a:gd name="connsiteY4" fmla="*/ 14909 h 31080"/>
                    <a:gd name="connsiteX5" fmla="*/ 33608 w 110172"/>
                    <a:gd name="connsiteY5" fmla="*/ 17436 h 31080"/>
                    <a:gd name="connsiteX6" fmla="*/ 26279 w 110172"/>
                    <a:gd name="connsiteY6" fmla="*/ 19962 h 31080"/>
                    <a:gd name="connsiteX7" fmla="*/ 19962 w 110172"/>
                    <a:gd name="connsiteY7" fmla="*/ 22237 h 31080"/>
                    <a:gd name="connsiteX8" fmla="*/ 14403 w 110172"/>
                    <a:gd name="connsiteY8" fmla="*/ 24511 h 31080"/>
                    <a:gd name="connsiteX9" fmla="*/ 9602 w 110172"/>
                    <a:gd name="connsiteY9" fmla="*/ 26532 h 31080"/>
                    <a:gd name="connsiteX10" fmla="*/ 5812 w 110172"/>
                    <a:gd name="connsiteY10" fmla="*/ 28301 h 31080"/>
                    <a:gd name="connsiteX11" fmla="*/ 3032 w 110172"/>
                    <a:gd name="connsiteY11" fmla="*/ 29565 h 31080"/>
                    <a:gd name="connsiteX12" fmla="*/ 1011 w 110172"/>
                    <a:gd name="connsiteY12" fmla="*/ 30575 h 31080"/>
                    <a:gd name="connsiteX13" fmla="*/ 0 w 110172"/>
                    <a:gd name="connsiteY13" fmla="*/ 31081 h 31080"/>
                    <a:gd name="connsiteX14" fmla="*/ 96275 w 110172"/>
                    <a:gd name="connsiteY14" fmla="*/ 2274 h 31080"/>
                    <a:gd name="connsiteX15" fmla="*/ 108657 w 110172"/>
                    <a:gd name="connsiteY15" fmla="*/ 253 h 31080"/>
                    <a:gd name="connsiteX16" fmla="*/ 110173 w 110172"/>
                    <a:gd name="connsiteY16" fmla="*/ 0 h 31080"/>
                    <a:gd name="connsiteX17" fmla="*/ 97538 w 110172"/>
                    <a:gd name="connsiteY17" fmla="*/ 2022 h 31080"/>
                    <a:gd name="connsiteX18" fmla="*/ 93495 w 110172"/>
                    <a:gd name="connsiteY18" fmla="*/ 2527 h 31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0172" h="31079">
                      <a:moveTo>
                        <a:pt x="93495" y="2527"/>
                      </a:moveTo>
                      <a:cubicBezTo>
                        <a:pt x="86672" y="3790"/>
                        <a:pt x="77323" y="5812"/>
                        <a:pt x="70500" y="7328"/>
                      </a:cubicBezTo>
                      <a:lnTo>
                        <a:pt x="60140" y="9855"/>
                      </a:lnTo>
                      <a:lnTo>
                        <a:pt x="50538" y="12382"/>
                      </a:lnTo>
                      <a:lnTo>
                        <a:pt x="41694" y="14909"/>
                      </a:lnTo>
                      <a:lnTo>
                        <a:pt x="33608" y="17436"/>
                      </a:lnTo>
                      <a:lnTo>
                        <a:pt x="26279" y="19962"/>
                      </a:lnTo>
                      <a:lnTo>
                        <a:pt x="19962" y="22237"/>
                      </a:lnTo>
                      <a:lnTo>
                        <a:pt x="14403" y="24511"/>
                      </a:lnTo>
                      <a:lnTo>
                        <a:pt x="9602" y="26532"/>
                      </a:lnTo>
                      <a:lnTo>
                        <a:pt x="5812" y="28301"/>
                      </a:lnTo>
                      <a:lnTo>
                        <a:pt x="3032" y="29565"/>
                      </a:lnTo>
                      <a:lnTo>
                        <a:pt x="1011" y="30575"/>
                      </a:lnTo>
                      <a:lnTo>
                        <a:pt x="0" y="31081"/>
                      </a:lnTo>
                      <a:cubicBezTo>
                        <a:pt x="2527" y="29817"/>
                        <a:pt x="37651" y="12129"/>
                        <a:pt x="96275" y="2274"/>
                      </a:cubicBezTo>
                      <a:cubicBezTo>
                        <a:pt x="100065" y="1769"/>
                        <a:pt x="104866" y="1011"/>
                        <a:pt x="108657" y="253"/>
                      </a:cubicBezTo>
                      <a:cubicBezTo>
                        <a:pt x="109162" y="253"/>
                        <a:pt x="109667" y="0"/>
                        <a:pt x="110173" y="0"/>
                      </a:cubicBezTo>
                      <a:lnTo>
                        <a:pt x="97538" y="2022"/>
                      </a:lnTo>
                      <a:lnTo>
                        <a:pt x="93495" y="2527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5" name="任意多边形: 形状 3604"/>
                <p:cNvSpPr/>
                <p:nvPr/>
              </p:nvSpPr>
              <p:spPr>
                <a:xfrm>
                  <a:off x="13300615" y="5800956"/>
                  <a:ext cx="42957" cy="16172"/>
                </a:xfrm>
                <a:custGeom>
                  <a:avLst/>
                  <a:gdLst>
                    <a:gd name="connsiteX0" fmla="*/ 33608 w 42957"/>
                    <a:gd name="connsiteY0" fmla="*/ 2527 h 16172"/>
                    <a:gd name="connsiteX1" fmla="*/ 19963 w 42957"/>
                    <a:gd name="connsiteY1" fmla="*/ 7328 h 16172"/>
                    <a:gd name="connsiteX2" fmla="*/ 14403 w 42957"/>
                    <a:gd name="connsiteY2" fmla="*/ 9602 h 16172"/>
                    <a:gd name="connsiteX3" fmla="*/ 9602 w 42957"/>
                    <a:gd name="connsiteY3" fmla="*/ 11624 h 16172"/>
                    <a:gd name="connsiteX4" fmla="*/ 5812 w 42957"/>
                    <a:gd name="connsiteY4" fmla="*/ 13393 h 16172"/>
                    <a:gd name="connsiteX5" fmla="*/ 3032 w 42957"/>
                    <a:gd name="connsiteY5" fmla="*/ 14656 h 16172"/>
                    <a:gd name="connsiteX6" fmla="*/ 1011 w 42957"/>
                    <a:gd name="connsiteY6" fmla="*/ 15667 h 16172"/>
                    <a:gd name="connsiteX7" fmla="*/ 0 w 42957"/>
                    <a:gd name="connsiteY7" fmla="*/ 16172 h 16172"/>
                    <a:gd name="connsiteX8" fmla="*/ 33860 w 42957"/>
                    <a:gd name="connsiteY8" fmla="*/ 2780 h 16172"/>
                    <a:gd name="connsiteX9" fmla="*/ 35377 w 42957"/>
                    <a:gd name="connsiteY9" fmla="*/ 2274 h 16172"/>
                    <a:gd name="connsiteX10" fmla="*/ 42957 w 42957"/>
                    <a:gd name="connsiteY10" fmla="*/ 0 h 16172"/>
                    <a:gd name="connsiteX11" fmla="*/ 34871 w 42957"/>
                    <a:gd name="connsiteY11" fmla="*/ 2527 h 16172"/>
                    <a:gd name="connsiteX12" fmla="*/ 33608 w 42957"/>
                    <a:gd name="connsiteY12" fmla="*/ 2527 h 1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957" h="16172">
                      <a:moveTo>
                        <a:pt x="33608" y="2527"/>
                      </a:moveTo>
                      <a:cubicBezTo>
                        <a:pt x="29565" y="4043"/>
                        <a:pt x="24006" y="5812"/>
                        <a:pt x="19963" y="7328"/>
                      </a:cubicBezTo>
                      <a:lnTo>
                        <a:pt x="14403" y="9602"/>
                      </a:lnTo>
                      <a:lnTo>
                        <a:pt x="9602" y="11624"/>
                      </a:lnTo>
                      <a:lnTo>
                        <a:pt x="5812" y="13393"/>
                      </a:lnTo>
                      <a:lnTo>
                        <a:pt x="3032" y="14656"/>
                      </a:lnTo>
                      <a:lnTo>
                        <a:pt x="1011" y="15667"/>
                      </a:lnTo>
                      <a:lnTo>
                        <a:pt x="0" y="16172"/>
                      </a:lnTo>
                      <a:cubicBezTo>
                        <a:pt x="1516" y="15414"/>
                        <a:pt x="13140" y="9602"/>
                        <a:pt x="33860" y="2780"/>
                      </a:cubicBezTo>
                      <a:cubicBezTo>
                        <a:pt x="34366" y="2527"/>
                        <a:pt x="34871" y="2527"/>
                        <a:pt x="35377" y="2274"/>
                      </a:cubicBezTo>
                      <a:lnTo>
                        <a:pt x="42957" y="0"/>
                      </a:lnTo>
                      <a:lnTo>
                        <a:pt x="34871" y="2527"/>
                      </a:lnTo>
                      <a:lnTo>
                        <a:pt x="33608" y="2527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6" name="图形 1920"/>
              <p:cNvGrpSpPr/>
              <p:nvPr/>
            </p:nvGrpSpPr>
            <p:grpSpPr>
              <a:xfrm>
                <a:off x="13271556" y="5734246"/>
                <a:ext cx="29564" cy="29564"/>
                <a:chOff x="13271556" y="5734246"/>
                <a:chExt cx="29564" cy="29564"/>
              </a:xfrm>
              <a:solidFill>
                <a:schemeClr val="accent1"/>
              </a:solidFill>
            </p:grpSpPr>
            <p:sp>
              <p:nvSpPr>
                <p:cNvPr id="3554" name="任意多边形: 形状 3553"/>
                <p:cNvSpPr/>
                <p:nvPr/>
              </p:nvSpPr>
              <p:spPr>
                <a:xfrm>
                  <a:off x="13271556" y="5734499"/>
                  <a:ext cx="29059" cy="29059"/>
                </a:xfrm>
                <a:custGeom>
                  <a:avLst/>
                  <a:gdLst>
                    <a:gd name="connsiteX0" fmla="*/ 29059 w 29059"/>
                    <a:gd name="connsiteY0" fmla="*/ 29059 h 29059"/>
                    <a:gd name="connsiteX1" fmla="*/ 23500 w 29059"/>
                    <a:gd name="connsiteY1" fmla="*/ 11876 h 29059"/>
                    <a:gd name="connsiteX2" fmla="*/ 17183 w 29059"/>
                    <a:gd name="connsiteY2" fmla="*/ 5559 h 29059"/>
                    <a:gd name="connsiteX3" fmla="*/ 9349 w 29059"/>
                    <a:gd name="connsiteY3" fmla="*/ 1516 h 29059"/>
                    <a:gd name="connsiteX4" fmla="*/ 4801 w 29059"/>
                    <a:gd name="connsiteY4" fmla="*/ 505 h 29059"/>
                    <a:gd name="connsiteX5" fmla="*/ 0 w 29059"/>
                    <a:gd name="connsiteY5" fmla="*/ 0 h 29059"/>
                    <a:gd name="connsiteX6" fmla="*/ 0 w 29059"/>
                    <a:gd name="connsiteY6" fmla="*/ 0 h 29059"/>
                    <a:gd name="connsiteX7" fmla="*/ 29059 w 29059"/>
                    <a:gd name="connsiteY7" fmla="*/ 29059 h 29059"/>
                    <a:gd name="connsiteX8" fmla="*/ 29059 w 29059"/>
                    <a:gd name="connsiteY8" fmla="*/ 29059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059" h="29059">
                      <a:moveTo>
                        <a:pt x="29059" y="29059"/>
                      </a:moveTo>
                      <a:cubicBezTo>
                        <a:pt x="28807" y="25522"/>
                        <a:pt x="28554" y="19204"/>
                        <a:pt x="23500" y="11876"/>
                      </a:cubicBezTo>
                      <a:cubicBezTo>
                        <a:pt x="22489" y="10613"/>
                        <a:pt x="20468" y="7833"/>
                        <a:pt x="17183" y="5559"/>
                      </a:cubicBezTo>
                      <a:cubicBezTo>
                        <a:pt x="14151" y="3285"/>
                        <a:pt x="11876" y="2527"/>
                        <a:pt x="9349" y="1516"/>
                      </a:cubicBezTo>
                      <a:cubicBezTo>
                        <a:pt x="7833" y="1011"/>
                        <a:pt x="6317" y="758"/>
                        <a:pt x="4801" y="505"/>
                      </a:cubicBez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6172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5" name="任意多边形: 形状 3554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6" name="任意多边形: 形状 3555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7" name="任意多边形: 形状 3556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8" name="任意多边形: 形状 3557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9" name="任意多边形: 形状 3558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0" name="任意多边形: 形状 3559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1" name="任意多边形: 形状 3560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2" name="任意多边形: 形状 3561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3" name="任意多边形: 形状 3562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4" name="任意多边形: 形状 3563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5" name="任意多边形: 形状 3564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6" name="任意多边形: 形状 3565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7" name="任意多边形: 形状 3566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8" name="任意多边形: 形状 3567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9" name="任意多边形: 形状 3568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0" name="任意多边形: 形状 3569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1" name="任意多边形: 形状 3570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2" name="任意多边形: 形状 3571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3" name="任意多边形: 形状 3572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4" name="任意多边形: 形状 3573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5" name="任意多边形: 形状 3574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6" name="任意多边形: 形状 3575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7" name="任意多边形: 形状 3576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8" name="任意多边形: 形状 3577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9" name="任意多边形: 形状 3578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0" name="任意多边形: 形状 3579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1" name="任意多边形: 形状 3580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2" name="任意多边形: 形状 3581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3" name="任意多边形: 形状 3582"/>
                <p:cNvSpPr/>
                <p:nvPr/>
              </p:nvSpPr>
              <p:spPr>
                <a:xfrm>
                  <a:off x="13272061" y="5734751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4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4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0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584" name="图形 1920"/>
                <p:cNvGrpSpPr/>
                <p:nvPr/>
              </p:nvGrpSpPr>
              <p:grpSpPr>
                <a:xfrm>
                  <a:off x="13271556" y="5734499"/>
                  <a:ext cx="29564" cy="29059"/>
                  <a:chOff x="13271556" y="5734499"/>
                  <a:chExt cx="29564" cy="29059"/>
                </a:xfrm>
                <a:solidFill>
                  <a:srgbClr val="795132"/>
                </a:solidFill>
              </p:grpSpPr>
              <p:sp>
                <p:nvSpPr>
                  <p:cNvPr id="3592" name="任意多边形: 形状 3591"/>
                  <p:cNvSpPr/>
                  <p:nvPr/>
                </p:nvSpPr>
                <p:spPr>
                  <a:xfrm>
                    <a:off x="13271556" y="5734499"/>
                    <a:ext cx="10865" cy="2274"/>
                  </a:xfrm>
                  <a:custGeom>
                    <a:avLst/>
                    <a:gdLst>
                      <a:gd name="connsiteX0" fmla="*/ 9349 w 10865"/>
                      <a:gd name="connsiteY0" fmla="*/ 1516 h 2274"/>
                      <a:gd name="connsiteX1" fmla="*/ 4801 w 10865"/>
                      <a:gd name="connsiteY1" fmla="*/ 505 h 2274"/>
                      <a:gd name="connsiteX2" fmla="*/ 4801 w 10865"/>
                      <a:gd name="connsiteY2" fmla="*/ 505 h 2274"/>
                      <a:gd name="connsiteX3" fmla="*/ 0 w 10865"/>
                      <a:gd name="connsiteY3" fmla="*/ 0 h 2274"/>
                      <a:gd name="connsiteX4" fmla="*/ 8844 w 10865"/>
                      <a:gd name="connsiteY4" fmla="*/ 1516 h 2274"/>
                      <a:gd name="connsiteX5" fmla="*/ 9602 w 10865"/>
                      <a:gd name="connsiteY5" fmla="*/ 1769 h 2274"/>
                      <a:gd name="connsiteX6" fmla="*/ 10865 w 10865"/>
                      <a:gd name="connsiteY6" fmla="*/ 2274 h 2274"/>
                      <a:gd name="connsiteX7" fmla="*/ 9349 w 10865"/>
                      <a:gd name="connsiteY7" fmla="*/ 1516 h 2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865" h="2274">
                        <a:moveTo>
                          <a:pt x="9349" y="1516"/>
                        </a:moveTo>
                        <a:cubicBezTo>
                          <a:pt x="7833" y="1011"/>
                          <a:pt x="6317" y="758"/>
                          <a:pt x="4801" y="505"/>
                        </a:cubicBezTo>
                        <a:lnTo>
                          <a:pt x="4801" y="505"/>
                        </a:lnTo>
                        <a:cubicBezTo>
                          <a:pt x="3285" y="253"/>
                          <a:pt x="1516" y="253"/>
                          <a:pt x="0" y="0"/>
                        </a:cubicBezTo>
                        <a:cubicBezTo>
                          <a:pt x="3032" y="0"/>
                          <a:pt x="6065" y="505"/>
                          <a:pt x="8844" y="1516"/>
                        </a:cubicBezTo>
                        <a:cubicBezTo>
                          <a:pt x="9097" y="1516"/>
                          <a:pt x="9349" y="1769"/>
                          <a:pt x="9602" y="1769"/>
                        </a:cubicBezTo>
                        <a:lnTo>
                          <a:pt x="10865" y="2274"/>
                        </a:lnTo>
                        <a:cubicBezTo>
                          <a:pt x="10360" y="1769"/>
                          <a:pt x="9855" y="1516"/>
                          <a:pt x="9349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3" name="任意多边形: 形状 3592"/>
                  <p:cNvSpPr/>
                  <p:nvPr/>
                </p:nvSpPr>
                <p:spPr>
                  <a:xfrm>
                    <a:off x="13296571" y="5748144"/>
                    <a:ext cx="4548" cy="15414"/>
                  </a:xfrm>
                  <a:custGeom>
                    <a:avLst/>
                    <a:gdLst>
                      <a:gd name="connsiteX0" fmla="*/ 3790 w 4548"/>
                      <a:gd name="connsiteY0" fmla="*/ 10613 h 15414"/>
                      <a:gd name="connsiteX1" fmla="*/ 2780 w 4548"/>
                      <a:gd name="connsiteY1" fmla="*/ 6065 h 15414"/>
                      <a:gd name="connsiteX2" fmla="*/ 2021 w 4548"/>
                      <a:gd name="connsiteY2" fmla="*/ 4043 h 15414"/>
                      <a:gd name="connsiteX3" fmla="*/ 1011 w 4548"/>
                      <a:gd name="connsiteY3" fmla="*/ 2022 h 15414"/>
                      <a:gd name="connsiteX4" fmla="*/ 0 w 4548"/>
                      <a:gd name="connsiteY4" fmla="*/ 0 h 15414"/>
                      <a:gd name="connsiteX5" fmla="*/ 0 w 4548"/>
                      <a:gd name="connsiteY5" fmla="*/ 0 h 15414"/>
                      <a:gd name="connsiteX6" fmla="*/ 505 w 4548"/>
                      <a:gd name="connsiteY6" fmla="*/ 758 h 15414"/>
                      <a:gd name="connsiteX7" fmla="*/ 758 w 4548"/>
                      <a:gd name="connsiteY7" fmla="*/ 1263 h 15414"/>
                      <a:gd name="connsiteX8" fmla="*/ 4548 w 4548"/>
                      <a:gd name="connsiteY8" fmla="*/ 15414 h 15414"/>
                      <a:gd name="connsiteX9" fmla="*/ 4548 w 4548"/>
                      <a:gd name="connsiteY9" fmla="*/ 15414 h 15414"/>
                      <a:gd name="connsiteX10" fmla="*/ 3790 w 4548"/>
                      <a:gd name="connsiteY10" fmla="*/ 10613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548" h="15414">
                        <a:moveTo>
                          <a:pt x="3790" y="10613"/>
                        </a:moveTo>
                        <a:cubicBezTo>
                          <a:pt x="3537" y="9350"/>
                          <a:pt x="3032" y="7581"/>
                          <a:pt x="2780" y="6065"/>
                        </a:cubicBezTo>
                        <a:lnTo>
                          <a:pt x="2021" y="4043"/>
                        </a:lnTo>
                        <a:lnTo>
                          <a:pt x="1011" y="202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505" y="758"/>
                        </a:lnTo>
                        <a:lnTo>
                          <a:pt x="758" y="1263"/>
                        </a:lnTo>
                        <a:cubicBezTo>
                          <a:pt x="3032" y="5559"/>
                          <a:pt x="4548" y="10360"/>
                          <a:pt x="4548" y="15414"/>
                        </a:cubicBezTo>
                        <a:cubicBezTo>
                          <a:pt x="4548" y="15414"/>
                          <a:pt x="4548" y="15414"/>
                          <a:pt x="4548" y="15414"/>
                        </a:cubicBezTo>
                        <a:cubicBezTo>
                          <a:pt x="4043" y="13898"/>
                          <a:pt x="4043" y="12129"/>
                          <a:pt x="3790" y="10613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85" name="图形 1920"/>
                <p:cNvGrpSpPr/>
                <p:nvPr/>
              </p:nvGrpSpPr>
              <p:grpSpPr>
                <a:xfrm>
                  <a:off x="13271556" y="5734246"/>
                  <a:ext cx="29311" cy="29059"/>
                  <a:chOff x="13271556" y="5734246"/>
                  <a:chExt cx="29311" cy="29059"/>
                </a:xfrm>
                <a:solidFill>
                  <a:srgbClr val="754F30"/>
                </a:solidFill>
              </p:grpSpPr>
              <p:sp>
                <p:nvSpPr>
                  <p:cNvPr id="3590" name="任意多边形: 形状 3589"/>
                  <p:cNvSpPr/>
                  <p:nvPr/>
                </p:nvSpPr>
                <p:spPr>
                  <a:xfrm>
                    <a:off x="13271556" y="5734246"/>
                    <a:ext cx="5306" cy="694"/>
                  </a:xfrm>
                  <a:custGeom>
                    <a:avLst/>
                    <a:gdLst>
                      <a:gd name="connsiteX0" fmla="*/ 4801 w 5306"/>
                      <a:gd name="connsiteY0" fmla="*/ 505 h 694"/>
                      <a:gd name="connsiteX1" fmla="*/ 0 w 5306"/>
                      <a:gd name="connsiteY1" fmla="*/ 0 h 694"/>
                      <a:gd name="connsiteX2" fmla="*/ 3790 w 5306"/>
                      <a:gd name="connsiteY2" fmla="*/ 253 h 694"/>
                      <a:gd name="connsiteX3" fmla="*/ 3790 w 5306"/>
                      <a:gd name="connsiteY3" fmla="*/ 253 h 694"/>
                      <a:gd name="connsiteX4" fmla="*/ 5306 w 5306"/>
                      <a:gd name="connsiteY4" fmla="*/ 505 h 694"/>
                      <a:gd name="connsiteX5" fmla="*/ 4801 w 5306"/>
                      <a:gd name="connsiteY5" fmla="*/ 505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06" h="694">
                        <a:moveTo>
                          <a:pt x="4801" y="505"/>
                        </a:moveTo>
                        <a:cubicBezTo>
                          <a:pt x="3285" y="253"/>
                          <a:pt x="1516" y="253"/>
                          <a:pt x="0" y="0"/>
                        </a:cubicBezTo>
                        <a:cubicBezTo>
                          <a:pt x="1263" y="0"/>
                          <a:pt x="2527" y="0"/>
                          <a:pt x="3790" y="253"/>
                        </a:cubicBezTo>
                        <a:lnTo>
                          <a:pt x="3790" y="253"/>
                        </a:lnTo>
                        <a:cubicBezTo>
                          <a:pt x="4296" y="253"/>
                          <a:pt x="4801" y="505"/>
                          <a:pt x="5306" y="505"/>
                        </a:cubicBezTo>
                        <a:cubicBezTo>
                          <a:pt x="5306" y="758"/>
                          <a:pt x="5054" y="758"/>
                          <a:pt x="4801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1" name="任意多边形: 形状 3590"/>
                  <p:cNvSpPr/>
                  <p:nvPr/>
                </p:nvSpPr>
                <p:spPr>
                  <a:xfrm>
                    <a:off x="13299098" y="5753450"/>
                    <a:ext cx="1768" cy="9854"/>
                  </a:xfrm>
                  <a:custGeom>
                    <a:avLst/>
                    <a:gdLst>
                      <a:gd name="connsiteX0" fmla="*/ 1263 w 1768"/>
                      <a:gd name="connsiteY0" fmla="*/ 5306 h 9854"/>
                      <a:gd name="connsiteX1" fmla="*/ 253 w 1768"/>
                      <a:gd name="connsiteY1" fmla="*/ 758 h 9854"/>
                      <a:gd name="connsiteX2" fmla="*/ 0 w 1768"/>
                      <a:gd name="connsiteY2" fmla="*/ 0 h 9854"/>
                      <a:gd name="connsiteX3" fmla="*/ 0 w 1768"/>
                      <a:gd name="connsiteY3" fmla="*/ 0 h 9854"/>
                      <a:gd name="connsiteX4" fmla="*/ 253 w 1768"/>
                      <a:gd name="connsiteY4" fmla="*/ 505 h 9854"/>
                      <a:gd name="connsiteX5" fmla="*/ 1769 w 1768"/>
                      <a:gd name="connsiteY5" fmla="*/ 9855 h 9854"/>
                      <a:gd name="connsiteX6" fmla="*/ 1769 w 1768"/>
                      <a:gd name="connsiteY6" fmla="*/ 9855 h 9854"/>
                      <a:gd name="connsiteX7" fmla="*/ 1263 w 1768"/>
                      <a:gd name="connsiteY7" fmla="*/ 5306 h 9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" h="9854">
                        <a:moveTo>
                          <a:pt x="1263" y="5306"/>
                        </a:moveTo>
                        <a:cubicBezTo>
                          <a:pt x="1011" y="4043"/>
                          <a:pt x="505" y="2274"/>
                          <a:pt x="253" y="758"/>
                        </a:cubicBezTo>
                        <a:cubicBezTo>
                          <a:pt x="253" y="505"/>
                          <a:pt x="0" y="253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253"/>
                          <a:pt x="253" y="505"/>
                          <a:pt x="253" y="505"/>
                        </a:cubicBezTo>
                        <a:cubicBezTo>
                          <a:pt x="1263" y="3538"/>
                          <a:pt x="1769" y="6570"/>
                          <a:pt x="1769" y="9855"/>
                        </a:cubicBezTo>
                        <a:cubicBezTo>
                          <a:pt x="1769" y="9855"/>
                          <a:pt x="1769" y="9855"/>
                          <a:pt x="1769" y="9855"/>
                        </a:cubicBezTo>
                        <a:cubicBezTo>
                          <a:pt x="1516" y="8591"/>
                          <a:pt x="1516" y="6823"/>
                          <a:pt x="1263" y="5306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86" name="图形 1920"/>
                <p:cNvGrpSpPr/>
                <p:nvPr/>
              </p:nvGrpSpPr>
              <p:grpSpPr>
                <a:xfrm>
                  <a:off x="13271809" y="5734499"/>
                  <a:ext cx="28806" cy="29059"/>
                  <a:chOff x="13271809" y="5734499"/>
                  <a:chExt cx="28806" cy="29059"/>
                </a:xfrm>
                <a:solidFill>
                  <a:srgbClr val="714C2E"/>
                </a:solidFill>
              </p:grpSpPr>
              <p:sp>
                <p:nvSpPr>
                  <p:cNvPr id="3588" name="任意多边形: 形状 3587"/>
                  <p:cNvSpPr/>
                  <p:nvPr/>
                </p:nvSpPr>
                <p:spPr>
                  <a:xfrm>
                    <a:off x="13271809" y="5734499"/>
                    <a:ext cx="505" cy="2526"/>
                  </a:xfrm>
                  <a:custGeom>
                    <a:avLst/>
                    <a:gdLst>
                      <a:gd name="connsiteX0" fmla="*/ 0 w 505"/>
                      <a:gd name="connsiteY0" fmla="*/ 0 h 2526"/>
                      <a:gd name="connsiteX1" fmla="*/ 0 w 505"/>
                      <a:gd name="connsiteY1" fmla="*/ 0 h 2526"/>
                      <a:gd name="connsiteX2" fmla="*/ 0 w 505"/>
                      <a:gd name="connsiteY2" fmla="*/ 0 h 2526"/>
                      <a:gd name="connsiteX3" fmla="*/ 505 w 505"/>
                      <a:gd name="connsiteY3" fmla="*/ 0 h 2526"/>
                      <a:gd name="connsiteX4" fmla="*/ 0 w 505"/>
                      <a:gd name="connsiteY4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5" h="2526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lnTo>
                          <a:pt x="505" y="0"/>
                        </a:lnTo>
                        <a:cubicBezTo>
                          <a:pt x="253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9" name="任意多边形: 形状 3588"/>
                  <p:cNvSpPr/>
                  <p:nvPr/>
                </p:nvSpPr>
                <p:spPr>
                  <a:xfrm>
                    <a:off x="13300109" y="5757999"/>
                    <a:ext cx="505" cy="5559"/>
                  </a:xfrm>
                  <a:custGeom>
                    <a:avLst/>
                    <a:gdLst>
                      <a:gd name="connsiteX0" fmla="*/ 253 w 505"/>
                      <a:gd name="connsiteY0" fmla="*/ 758 h 5559"/>
                      <a:gd name="connsiteX1" fmla="*/ 0 w 505"/>
                      <a:gd name="connsiteY1" fmla="*/ 0 h 5559"/>
                      <a:gd name="connsiteX2" fmla="*/ 0 w 505"/>
                      <a:gd name="connsiteY2" fmla="*/ 0 h 5559"/>
                      <a:gd name="connsiteX3" fmla="*/ 0 w 505"/>
                      <a:gd name="connsiteY3" fmla="*/ 253 h 5559"/>
                      <a:gd name="connsiteX4" fmla="*/ 506 w 505"/>
                      <a:gd name="connsiteY4" fmla="*/ 5559 h 5559"/>
                      <a:gd name="connsiteX5" fmla="*/ 506 w 505"/>
                      <a:gd name="connsiteY5" fmla="*/ 5559 h 5559"/>
                      <a:gd name="connsiteX6" fmla="*/ 253 w 505"/>
                      <a:gd name="connsiteY6" fmla="*/ 758 h 5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5" h="5559">
                        <a:moveTo>
                          <a:pt x="253" y="758"/>
                        </a:moveTo>
                        <a:cubicBezTo>
                          <a:pt x="253" y="505"/>
                          <a:pt x="253" y="253"/>
                          <a:pt x="0" y="0"/>
                        </a:cubicBezTo>
                        <a:lnTo>
                          <a:pt x="0" y="0"/>
                        </a:lnTo>
                        <a:lnTo>
                          <a:pt x="0" y="253"/>
                        </a:lnTo>
                        <a:cubicBezTo>
                          <a:pt x="253" y="2022"/>
                          <a:pt x="506" y="3790"/>
                          <a:pt x="506" y="5559"/>
                        </a:cubicBezTo>
                        <a:cubicBezTo>
                          <a:pt x="506" y="5559"/>
                          <a:pt x="506" y="5559"/>
                          <a:pt x="506" y="5559"/>
                        </a:cubicBezTo>
                        <a:cubicBezTo>
                          <a:pt x="506" y="4043"/>
                          <a:pt x="506" y="2274"/>
                          <a:pt x="253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587" name="任意多边形: 形状 3586"/>
                <p:cNvSpPr/>
                <p:nvPr/>
              </p:nvSpPr>
              <p:spPr>
                <a:xfrm>
                  <a:off x="13300615" y="5762295"/>
                  <a:ext cx="2526" cy="1010"/>
                </a:xfrm>
                <a:custGeom>
                  <a:avLst/>
                  <a:gdLst>
                    <a:gd name="connsiteX0" fmla="*/ 0 w 2526"/>
                    <a:gd name="connsiteY0" fmla="*/ 0 h 1010"/>
                    <a:gd name="connsiteX1" fmla="*/ 0 w 2526"/>
                    <a:gd name="connsiteY1" fmla="*/ 0 h 1010"/>
                    <a:gd name="connsiteX2" fmla="*/ 0 w 2526"/>
                    <a:gd name="connsiteY2" fmla="*/ 1011 h 1010"/>
                    <a:gd name="connsiteX3" fmla="*/ 0 w 2526"/>
                    <a:gd name="connsiteY3" fmla="*/ 1011 h 1010"/>
                    <a:gd name="connsiteX4" fmla="*/ 0 w 2526"/>
                    <a:gd name="connsiteY4" fmla="*/ 1011 h 1010"/>
                    <a:gd name="connsiteX5" fmla="*/ 0 w 2526"/>
                    <a:gd name="connsiteY5" fmla="*/ 0 h 1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6" h="1010">
                      <a:moveTo>
                        <a:pt x="0" y="0"/>
                      </a:moveTo>
                      <a:cubicBezTo>
                        <a:pt x="0" y="253"/>
                        <a:pt x="0" y="253"/>
                        <a:pt x="0" y="0"/>
                      </a:cubicBezTo>
                      <a:cubicBezTo>
                        <a:pt x="0" y="505"/>
                        <a:pt x="0" y="758"/>
                        <a:pt x="0" y="1011"/>
                      </a:cubicBezTo>
                      <a:cubicBezTo>
                        <a:pt x="0" y="1011"/>
                        <a:pt x="0" y="1011"/>
                        <a:pt x="0" y="1011"/>
                      </a:cubicBezTo>
                      <a:lnTo>
                        <a:pt x="0" y="101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7" name="图形 1920"/>
              <p:cNvGrpSpPr/>
              <p:nvPr/>
            </p:nvGrpSpPr>
            <p:grpSpPr>
              <a:xfrm>
                <a:off x="13205825" y="5648332"/>
                <a:ext cx="65983" cy="33102"/>
                <a:chOff x="13205825" y="5648332"/>
                <a:chExt cx="65983" cy="33102"/>
              </a:xfrm>
              <a:solidFill>
                <a:schemeClr val="accent1"/>
              </a:solidFill>
            </p:grpSpPr>
            <p:sp>
              <p:nvSpPr>
                <p:cNvPr id="3539" name="任意多边形: 形状 3538"/>
                <p:cNvSpPr/>
                <p:nvPr/>
              </p:nvSpPr>
              <p:spPr>
                <a:xfrm>
                  <a:off x="13205825" y="5648332"/>
                  <a:ext cx="65983" cy="33102"/>
                </a:xfrm>
                <a:custGeom>
                  <a:avLst/>
                  <a:gdLst>
                    <a:gd name="connsiteX0" fmla="*/ 32881 w 65983"/>
                    <a:gd name="connsiteY0" fmla="*/ 0 h 33102"/>
                    <a:gd name="connsiteX1" fmla="*/ 9634 w 65983"/>
                    <a:gd name="connsiteY1" fmla="*/ 9602 h 33102"/>
                    <a:gd name="connsiteX2" fmla="*/ 2559 w 65983"/>
                    <a:gd name="connsiteY2" fmla="*/ 20215 h 33102"/>
                    <a:gd name="connsiteX3" fmla="*/ 32 w 65983"/>
                    <a:gd name="connsiteY3" fmla="*/ 33102 h 33102"/>
                    <a:gd name="connsiteX4" fmla="*/ 32 w 65983"/>
                    <a:gd name="connsiteY4" fmla="*/ 33102 h 33102"/>
                    <a:gd name="connsiteX5" fmla="*/ 32881 w 65983"/>
                    <a:gd name="connsiteY5" fmla="*/ 0 h 33102"/>
                    <a:gd name="connsiteX6" fmla="*/ 65984 w 65983"/>
                    <a:gd name="connsiteY6" fmla="*/ 33102 h 33102"/>
                    <a:gd name="connsiteX7" fmla="*/ 65984 w 65983"/>
                    <a:gd name="connsiteY7" fmla="*/ 33102 h 33102"/>
                    <a:gd name="connsiteX8" fmla="*/ 63457 w 65983"/>
                    <a:gd name="connsiteY8" fmla="*/ 20215 h 33102"/>
                    <a:gd name="connsiteX9" fmla="*/ 56381 w 65983"/>
                    <a:gd name="connsiteY9" fmla="*/ 9602 h 33102"/>
                    <a:gd name="connsiteX10" fmla="*/ 32881 w 65983"/>
                    <a:gd name="connsiteY10" fmla="*/ 0 h 33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983" h="33102">
                      <a:moveTo>
                        <a:pt x="32881" y="0"/>
                      </a:moveTo>
                      <a:cubicBezTo>
                        <a:pt x="24037" y="0"/>
                        <a:pt x="15698" y="3538"/>
                        <a:pt x="9634" y="9602"/>
                      </a:cubicBezTo>
                      <a:cubicBezTo>
                        <a:pt x="5591" y="13645"/>
                        <a:pt x="3569" y="17941"/>
                        <a:pt x="2559" y="20215"/>
                      </a:cubicBezTo>
                      <a:cubicBezTo>
                        <a:pt x="-474" y="27290"/>
                        <a:pt x="32" y="33102"/>
                        <a:pt x="32" y="33102"/>
                      </a:cubicBezTo>
                      <a:cubicBezTo>
                        <a:pt x="32" y="33102"/>
                        <a:pt x="32" y="33102"/>
                        <a:pt x="32" y="33102"/>
                      </a:cubicBezTo>
                      <a:cubicBezTo>
                        <a:pt x="-221" y="14909"/>
                        <a:pt x="14687" y="0"/>
                        <a:pt x="32881" y="0"/>
                      </a:cubicBezTo>
                      <a:cubicBezTo>
                        <a:pt x="51075" y="0"/>
                        <a:pt x="65984" y="14909"/>
                        <a:pt x="65984" y="33102"/>
                      </a:cubicBezTo>
                      <a:cubicBezTo>
                        <a:pt x="65984" y="33102"/>
                        <a:pt x="65984" y="33102"/>
                        <a:pt x="65984" y="33102"/>
                      </a:cubicBezTo>
                      <a:cubicBezTo>
                        <a:pt x="65731" y="29565"/>
                        <a:pt x="65731" y="25774"/>
                        <a:pt x="63457" y="20215"/>
                      </a:cubicBezTo>
                      <a:cubicBezTo>
                        <a:pt x="62446" y="17941"/>
                        <a:pt x="60425" y="13898"/>
                        <a:pt x="56381" y="9602"/>
                      </a:cubicBezTo>
                      <a:cubicBezTo>
                        <a:pt x="50064" y="3538"/>
                        <a:pt x="41725" y="0"/>
                        <a:pt x="32881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540" name="图形 1920"/>
                <p:cNvGrpSpPr/>
                <p:nvPr/>
              </p:nvGrpSpPr>
              <p:grpSpPr>
                <a:xfrm>
                  <a:off x="13205856" y="5648584"/>
                  <a:ext cx="65951" cy="32849"/>
                  <a:chOff x="13205856" y="5648584"/>
                  <a:chExt cx="65951" cy="32849"/>
                </a:xfrm>
                <a:solidFill>
                  <a:srgbClr val="795132"/>
                </a:solidFill>
              </p:grpSpPr>
              <p:sp>
                <p:nvSpPr>
                  <p:cNvPr id="3552" name="任意多边形: 形状 3551"/>
                  <p:cNvSpPr/>
                  <p:nvPr/>
                </p:nvSpPr>
                <p:spPr>
                  <a:xfrm>
                    <a:off x="13205856" y="5648584"/>
                    <a:ext cx="45231" cy="32849"/>
                  </a:xfrm>
                  <a:custGeom>
                    <a:avLst/>
                    <a:gdLst>
                      <a:gd name="connsiteX0" fmla="*/ 43210 w 45231"/>
                      <a:gd name="connsiteY0" fmla="*/ 1516 h 32849"/>
                      <a:gd name="connsiteX1" fmla="*/ 38156 w 45231"/>
                      <a:gd name="connsiteY1" fmla="*/ 253 h 32849"/>
                      <a:gd name="connsiteX2" fmla="*/ 35629 w 45231"/>
                      <a:gd name="connsiteY2" fmla="*/ 0 h 32849"/>
                      <a:gd name="connsiteX3" fmla="*/ 32850 w 45231"/>
                      <a:gd name="connsiteY3" fmla="*/ 0 h 32849"/>
                      <a:gd name="connsiteX4" fmla="*/ 30070 w 45231"/>
                      <a:gd name="connsiteY4" fmla="*/ 0 h 32849"/>
                      <a:gd name="connsiteX5" fmla="*/ 27543 w 45231"/>
                      <a:gd name="connsiteY5" fmla="*/ 253 h 32849"/>
                      <a:gd name="connsiteX6" fmla="*/ 25016 w 45231"/>
                      <a:gd name="connsiteY6" fmla="*/ 758 h 32849"/>
                      <a:gd name="connsiteX7" fmla="*/ 22489 w 45231"/>
                      <a:gd name="connsiteY7" fmla="*/ 1516 h 32849"/>
                      <a:gd name="connsiteX8" fmla="*/ 19963 w 45231"/>
                      <a:gd name="connsiteY8" fmla="*/ 2527 h 32849"/>
                      <a:gd name="connsiteX9" fmla="*/ 17688 w 45231"/>
                      <a:gd name="connsiteY9" fmla="*/ 3538 h 32849"/>
                      <a:gd name="connsiteX10" fmla="*/ 15414 w 45231"/>
                      <a:gd name="connsiteY10" fmla="*/ 4801 h 32849"/>
                      <a:gd name="connsiteX11" fmla="*/ 13392 w 45231"/>
                      <a:gd name="connsiteY11" fmla="*/ 6317 h 32849"/>
                      <a:gd name="connsiteX12" fmla="*/ 11371 w 45231"/>
                      <a:gd name="connsiteY12" fmla="*/ 7833 h 32849"/>
                      <a:gd name="connsiteX13" fmla="*/ 9602 w 45231"/>
                      <a:gd name="connsiteY13" fmla="*/ 9602 h 32849"/>
                      <a:gd name="connsiteX14" fmla="*/ 7833 w 45231"/>
                      <a:gd name="connsiteY14" fmla="*/ 11371 h 32849"/>
                      <a:gd name="connsiteX15" fmla="*/ 6317 w 45231"/>
                      <a:gd name="connsiteY15" fmla="*/ 13393 h 32849"/>
                      <a:gd name="connsiteX16" fmla="*/ 4801 w 45231"/>
                      <a:gd name="connsiteY16" fmla="*/ 15414 h 32849"/>
                      <a:gd name="connsiteX17" fmla="*/ 3538 w 45231"/>
                      <a:gd name="connsiteY17" fmla="*/ 17688 h 32849"/>
                      <a:gd name="connsiteX18" fmla="*/ 2527 w 45231"/>
                      <a:gd name="connsiteY18" fmla="*/ 19962 h 32849"/>
                      <a:gd name="connsiteX19" fmla="*/ 1516 w 45231"/>
                      <a:gd name="connsiteY19" fmla="*/ 22489 h 32849"/>
                      <a:gd name="connsiteX20" fmla="*/ 758 w 45231"/>
                      <a:gd name="connsiteY20" fmla="*/ 25016 h 32849"/>
                      <a:gd name="connsiteX21" fmla="*/ 253 w 45231"/>
                      <a:gd name="connsiteY21" fmla="*/ 27543 h 32849"/>
                      <a:gd name="connsiteX22" fmla="*/ 0 w 45231"/>
                      <a:gd name="connsiteY22" fmla="*/ 30070 h 32849"/>
                      <a:gd name="connsiteX23" fmla="*/ 0 w 45231"/>
                      <a:gd name="connsiteY23" fmla="*/ 32850 h 32849"/>
                      <a:gd name="connsiteX24" fmla="*/ 33102 w 45231"/>
                      <a:gd name="connsiteY24" fmla="*/ 0 h 32849"/>
                      <a:gd name="connsiteX25" fmla="*/ 43210 w 45231"/>
                      <a:gd name="connsiteY25" fmla="*/ 1516 h 32849"/>
                      <a:gd name="connsiteX26" fmla="*/ 43210 w 45231"/>
                      <a:gd name="connsiteY26" fmla="*/ 1516 h 32849"/>
                      <a:gd name="connsiteX27" fmla="*/ 45232 w 45231"/>
                      <a:gd name="connsiteY27" fmla="*/ 2274 h 32849"/>
                      <a:gd name="connsiteX28" fmla="*/ 43210 w 45231"/>
                      <a:gd name="connsiteY28" fmla="*/ 1516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5231" h="32849">
                        <a:moveTo>
                          <a:pt x="43210" y="1516"/>
                        </a:moveTo>
                        <a:cubicBezTo>
                          <a:pt x="41694" y="1011"/>
                          <a:pt x="39672" y="505"/>
                          <a:pt x="38156" y="253"/>
                        </a:cubicBezTo>
                        <a:lnTo>
                          <a:pt x="35629" y="0"/>
                        </a:lnTo>
                        <a:lnTo>
                          <a:pt x="32850" y="0"/>
                        </a:lnTo>
                        <a:lnTo>
                          <a:pt x="30070" y="0"/>
                        </a:lnTo>
                        <a:lnTo>
                          <a:pt x="27543" y="253"/>
                        </a:lnTo>
                        <a:lnTo>
                          <a:pt x="25016" y="758"/>
                        </a:lnTo>
                        <a:lnTo>
                          <a:pt x="22489" y="1516"/>
                        </a:lnTo>
                        <a:lnTo>
                          <a:pt x="19963" y="2527"/>
                        </a:lnTo>
                        <a:lnTo>
                          <a:pt x="17688" y="3538"/>
                        </a:lnTo>
                        <a:lnTo>
                          <a:pt x="15414" y="4801"/>
                        </a:lnTo>
                        <a:lnTo>
                          <a:pt x="13392" y="6317"/>
                        </a:lnTo>
                        <a:lnTo>
                          <a:pt x="11371" y="7833"/>
                        </a:lnTo>
                        <a:lnTo>
                          <a:pt x="9602" y="9602"/>
                        </a:lnTo>
                        <a:lnTo>
                          <a:pt x="7833" y="11371"/>
                        </a:lnTo>
                        <a:lnTo>
                          <a:pt x="6317" y="13393"/>
                        </a:lnTo>
                        <a:lnTo>
                          <a:pt x="4801" y="15414"/>
                        </a:lnTo>
                        <a:lnTo>
                          <a:pt x="3538" y="17688"/>
                        </a:lnTo>
                        <a:lnTo>
                          <a:pt x="2527" y="19962"/>
                        </a:lnTo>
                        <a:lnTo>
                          <a:pt x="1516" y="22489"/>
                        </a:lnTo>
                        <a:lnTo>
                          <a:pt x="758" y="25016"/>
                        </a:lnTo>
                        <a:lnTo>
                          <a:pt x="253" y="27543"/>
                        </a:lnTo>
                        <a:lnTo>
                          <a:pt x="0" y="30070"/>
                        </a:lnTo>
                        <a:lnTo>
                          <a:pt x="0" y="32850"/>
                        </a:lnTo>
                        <a:cubicBezTo>
                          <a:pt x="0" y="14656"/>
                          <a:pt x="14656" y="0"/>
                          <a:pt x="33102" y="0"/>
                        </a:cubicBezTo>
                        <a:cubicBezTo>
                          <a:pt x="36640" y="0"/>
                          <a:pt x="39925" y="505"/>
                          <a:pt x="43210" y="1516"/>
                        </a:cubicBezTo>
                        <a:lnTo>
                          <a:pt x="43210" y="1516"/>
                        </a:lnTo>
                        <a:cubicBezTo>
                          <a:pt x="43715" y="1769"/>
                          <a:pt x="44726" y="2022"/>
                          <a:pt x="45232" y="2274"/>
                        </a:cubicBezTo>
                        <a:cubicBezTo>
                          <a:pt x="44473" y="1769"/>
                          <a:pt x="43968" y="1516"/>
                          <a:pt x="43210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3" name="任意多边形: 形状 3552"/>
                  <p:cNvSpPr/>
                  <p:nvPr/>
                </p:nvSpPr>
                <p:spPr>
                  <a:xfrm>
                    <a:off x="13266755" y="5663746"/>
                    <a:ext cx="5053" cy="17435"/>
                  </a:xfrm>
                  <a:custGeom>
                    <a:avLst/>
                    <a:gdLst>
                      <a:gd name="connsiteX0" fmla="*/ 4549 w 5053"/>
                      <a:gd name="connsiteY0" fmla="*/ 12129 h 17435"/>
                      <a:gd name="connsiteX1" fmla="*/ 3285 w 5053"/>
                      <a:gd name="connsiteY1" fmla="*/ 7075 h 17435"/>
                      <a:gd name="connsiteX2" fmla="*/ 2274 w 5053"/>
                      <a:gd name="connsiteY2" fmla="*/ 4548 h 17435"/>
                      <a:gd name="connsiteX3" fmla="*/ 1263 w 5053"/>
                      <a:gd name="connsiteY3" fmla="*/ 2274 h 17435"/>
                      <a:gd name="connsiteX4" fmla="*/ 0 w 5053"/>
                      <a:gd name="connsiteY4" fmla="*/ 0 h 17435"/>
                      <a:gd name="connsiteX5" fmla="*/ 758 w 5053"/>
                      <a:gd name="connsiteY5" fmla="*/ 1263 h 17435"/>
                      <a:gd name="connsiteX6" fmla="*/ 5054 w 5053"/>
                      <a:gd name="connsiteY6" fmla="*/ 17436 h 17435"/>
                      <a:gd name="connsiteX7" fmla="*/ 5054 w 5053"/>
                      <a:gd name="connsiteY7" fmla="*/ 17436 h 17435"/>
                      <a:gd name="connsiteX8" fmla="*/ 4549 w 5053"/>
                      <a:gd name="connsiteY8" fmla="*/ 12129 h 1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53" h="17435">
                        <a:moveTo>
                          <a:pt x="4549" y="12129"/>
                        </a:moveTo>
                        <a:cubicBezTo>
                          <a:pt x="4296" y="10613"/>
                          <a:pt x="3790" y="8591"/>
                          <a:pt x="3285" y="7075"/>
                        </a:cubicBezTo>
                        <a:lnTo>
                          <a:pt x="2274" y="4548"/>
                        </a:lnTo>
                        <a:lnTo>
                          <a:pt x="1263" y="2274"/>
                        </a:lnTo>
                        <a:cubicBezTo>
                          <a:pt x="1011" y="1516"/>
                          <a:pt x="505" y="758"/>
                          <a:pt x="0" y="0"/>
                        </a:cubicBezTo>
                        <a:cubicBezTo>
                          <a:pt x="253" y="253"/>
                          <a:pt x="505" y="758"/>
                          <a:pt x="758" y="1263"/>
                        </a:cubicBezTo>
                        <a:cubicBezTo>
                          <a:pt x="3538" y="6065"/>
                          <a:pt x="5054" y="11624"/>
                          <a:pt x="5054" y="17436"/>
                        </a:cubicBezTo>
                        <a:cubicBezTo>
                          <a:pt x="5054" y="17436"/>
                          <a:pt x="5054" y="17436"/>
                          <a:pt x="5054" y="17436"/>
                        </a:cubicBezTo>
                        <a:cubicBezTo>
                          <a:pt x="4801" y="15919"/>
                          <a:pt x="4801" y="13898"/>
                          <a:pt x="4549" y="12129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41" name="图形 1920"/>
                <p:cNvGrpSpPr/>
                <p:nvPr/>
              </p:nvGrpSpPr>
              <p:grpSpPr>
                <a:xfrm>
                  <a:off x="13205856" y="5648332"/>
                  <a:ext cx="65951" cy="33102"/>
                  <a:chOff x="13205856" y="5648332"/>
                  <a:chExt cx="65951" cy="33102"/>
                </a:xfrm>
                <a:solidFill>
                  <a:srgbClr val="754F30"/>
                </a:solidFill>
              </p:grpSpPr>
              <p:sp>
                <p:nvSpPr>
                  <p:cNvPr id="3550" name="任意多边形: 形状 3549"/>
                  <p:cNvSpPr/>
                  <p:nvPr/>
                </p:nvSpPr>
                <p:spPr>
                  <a:xfrm>
                    <a:off x="13205856" y="5648332"/>
                    <a:ext cx="38914" cy="33102"/>
                  </a:xfrm>
                  <a:custGeom>
                    <a:avLst/>
                    <a:gdLst>
                      <a:gd name="connsiteX0" fmla="*/ 38156 w 38914"/>
                      <a:gd name="connsiteY0" fmla="*/ 505 h 33102"/>
                      <a:gd name="connsiteX1" fmla="*/ 32850 w 38914"/>
                      <a:gd name="connsiteY1" fmla="*/ 0 h 33102"/>
                      <a:gd name="connsiteX2" fmla="*/ 30070 w 38914"/>
                      <a:gd name="connsiteY2" fmla="*/ 0 h 33102"/>
                      <a:gd name="connsiteX3" fmla="*/ 27543 w 38914"/>
                      <a:gd name="connsiteY3" fmla="*/ 253 h 33102"/>
                      <a:gd name="connsiteX4" fmla="*/ 25016 w 38914"/>
                      <a:gd name="connsiteY4" fmla="*/ 758 h 33102"/>
                      <a:gd name="connsiteX5" fmla="*/ 22489 w 38914"/>
                      <a:gd name="connsiteY5" fmla="*/ 1516 h 33102"/>
                      <a:gd name="connsiteX6" fmla="*/ 19963 w 38914"/>
                      <a:gd name="connsiteY6" fmla="*/ 2527 h 33102"/>
                      <a:gd name="connsiteX7" fmla="*/ 17688 w 38914"/>
                      <a:gd name="connsiteY7" fmla="*/ 3538 h 33102"/>
                      <a:gd name="connsiteX8" fmla="*/ 15414 w 38914"/>
                      <a:gd name="connsiteY8" fmla="*/ 5054 h 33102"/>
                      <a:gd name="connsiteX9" fmla="*/ 13392 w 38914"/>
                      <a:gd name="connsiteY9" fmla="*/ 6570 h 33102"/>
                      <a:gd name="connsiteX10" fmla="*/ 11371 w 38914"/>
                      <a:gd name="connsiteY10" fmla="*/ 8086 h 33102"/>
                      <a:gd name="connsiteX11" fmla="*/ 9602 w 38914"/>
                      <a:gd name="connsiteY11" fmla="*/ 9855 h 33102"/>
                      <a:gd name="connsiteX12" fmla="*/ 7833 w 38914"/>
                      <a:gd name="connsiteY12" fmla="*/ 11624 h 33102"/>
                      <a:gd name="connsiteX13" fmla="*/ 6317 w 38914"/>
                      <a:gd name="connsiteY13" fmla="*/ 13645 h 33102"/>
                      <a:gd name="connsiteX14" fmla="*/ 4801 w 38914"/>
                      <a:gd name="connsiteY14" fmla="*/ 15667 h 33102"/>
                      <a:gd name="connsiteX15" fmla="*/ 3538 w 38914"/>
                      <a:gd name="connsiteY15" fmla="*/ 17941 h 33102"/>
                      <a:gd name="connsiteX16" fmla="*/ 2527 w 38914"/>
                      <a:gd name="connsiteY16" fmla="*/ 20215 h 33102"/>
                      <a:gd name="connsiteX17" fmla="*/ 1516 w 38914"/>
                      <a:gd name="connsiteY17" fmla="*/ 22742 h 33102"/>
                      <a:gd name="connsiteX18" fmla="*/ 758 w 38914"/>
                      <a:gd name="connsiteY18" fmla="*/ 25269 h 33102"/>
                      <a:gd name="connsiteX19" fmla="*/ 253 w 38914"/>
                      <a:gd name="connsiteY19" fmla="*/ 27796 h 33102"/>
                      <a:gd name="connsiteX20" fmla="*/ 0 w 38914"/>
                      <a:gd name="connsiteY20" fmla="*/ 30323 h 33102"/>
                      <a:gd name="connsiteX21" fmla="*/ 0 w 38914"/>
                      <a:gd name="connsiteY21" fmla="*/ 33102 h 33102"/>
                      <a:gd name="connsiteX22" fmla="*/ 33102 w 38914"/>
                      <a:gd name="connsiteY22" fmla="*/ 253 h 33102"/>
                      <a:gd name="connsiteX23" fmla="*/ 37398 w 38914"/>
                      <a:gd name="connsiteY23" fmla="*/ 505 h 33102"/>
                      <a:gd name="connsiteX24" fmla="*/ 37398 w 38914"/>
                      <a:gd name="connsiteY24" fmla="*/ 505 h 33102"/>
                      <a:gd name="connsiteX25" fmla="*/ 38914 w 38914"/>
                      <a:gd name="connsiteY25" fmla="*/ 758 h 33102"/>
                      <a:gd name="connsiteX26" fmla="*/ 38156 w 38914"/>
                      <a:gd name="connsiteY26" fmla="*/ 505 h 33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8914" h="33102">
                        <a:moveTo>
                          <a:pt x="38156" y="505"/>
                        </a:moveTo>
                        <a:cubicBezTo>
                          <a:pt x="36640" y="253"/>
                          <a:pt x="34366" y="253"/>
                          <a:pt x="32850" y="0"/>
                        </a:cubicBezTo>
                        <a:lnTo>
                          <a:pt x="30070" y="0"/>
                        </a:lnTo>
                        <a:lnTo>
                          <a:pt x="27543" y="253"/>
                        </a:lnTo>
                        <a:lnTo>
                          <a:pt x="25016" y="758"/>
                        </a:lnTo>
                        <a:lnTo>
                          <a:pt x="22489" y="1516"/>
                        </a:lnTo>
                        <a:lnTo>
                          <a:pt x="19963" y="2527"/>
                        </a:lnTo>
                        <a:lnTo>
                          <a:pt x="17688" y="3538"/>
                        </a:lnTo>
                        <a:lnTo>
                          <a:pt x="15414" y="5054"/>
                        </a:lnTo>
                        <a:lnTo>
                          <a:pt x="13392" y="6570"/>
                        </a:lnTo>
                        <a:lnTo>
                          <a:pt x="11371" y="8086"/>
                        </a:lnTo>
                        <a:lnTo>
                          <a:pt x="9602" y="9855"/>
                        </a:lnTo>
                        <a:lnTo>
                          <a:pt x="7833" y="11624"/>
                        </a:lnTo>
                        <a:lnTo>
                          <a:pt x="6317" y="13645"/>
                        </a:lnTo>
                        <a:lnTo>
                          <a:pt x="4801" y="15667"/>
                        </a:lnTo>
                        <a:lnTo>
                          <a:pt x="3538" y="17941"/>
                        </a:lnTo>
                        <a:lnTo>
                          <a:pt x="2527" y="20215"/>
                        </a:lnTo>
                        <a:lnTo>
                          <a:pt x="1516" y="22742"/>
                        </a:lnTo>
                        <a:lnTo>
                          <a:pt x="758" y="25269"/>
                        </a:lnTo>
                        <a:lnTo>
                          <a:pt x="253" y="27796"/>
                        </a:lnTo>
                        <a:lnTo>
                          <a:pt x="0" y="30323"/>
                        </a:lnTo>
                        <a:lnTo>
                          <a:pt x="0" y="33102"/>
                        </a:lnTo>
                        <a:cubicBezTo>
                          <a:pt x="0" y="14909"/>
                          <a:pt x="14656" y="253"/>
                          <a:pt x="33102" y="253"/>
                        </a:cubicBezTo>
                        <a:cubicBezTo>
                          <a:pt x="34618" y="253"/>
                          <a:pt x="35882" y="253"/>
                          <a:pt x="37398" y="505"/>
                        </a:cubicBezTo>
                        <a:lnTo>
                          <a:pt x="37398" y="505"/>
                        </a:lnTo>
                        <a:lnTo>
                          <a:pt x="38914" y="758"/>
                        </a:lnTo>
                        <a:cubicBezTo>
                          <a:pt x="38409" y="505"/>
                          <a:pt x="38409" y="505"/>
                          <a:pt x="38156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1" name="任意多边形: 形状 3550"/>
                  <p:cNvSpPr/>
                  <p:nvPr/>
                </p:nvSpPr>
                <p:spPr>
                  <a:xfrm>
                    <a:off x="13269785" y="5669810"/>
                    <a:ext cx="2021" cy="11623"/>
                  </a:xfrm>
                  <a:custGeom>
                    <a:avLst/>
                    <a:gdLst>
                      <a:gd name="connsiteX0" fmla="*/ 1516 w 2021"/>
                      <a:gd name="connsiteY0" fmla="*/ 6065 h 11623"/>
                      <a:gd name="connsiteX1" fmla="*/ 253 w 2021"/>
                      <a:gd name="connsiteY1" fmla="*/ 1011 h 11623"/>
                      <a:gd name="connsiteX2" fmla="*/ 0 w 2021"/>
                      <a:gd name="connsiteY2" fmla="*/ 0 h 11623"/>
                      <a:gd name="connsiteX3" fmla="*/ 253 w 2021"/>
                      <a:gd name="connsiteY3" fmla="*/ 758 h 11623"/>
                      <a:gd name="connsiteX4" fmla="*/ 2022 w 2021"/>
                      <a:gd name="connsiteY4" fmla="*/ 11624 h 11623"/>
                      <a:gd name="connsiteX5" fmla="*/ 2022 w 2021"/>
                      <a:gd name="connsiteY5" fmla="*/ 11624 h 11623"/>
                      <a:gd name="connsiteX6" fmla="*/ 1516 w 2021"/>
                      <a:gd name="connsiteY6" fmla="*/ 6065 h 11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1" h="11623">
                        <a:moveTo>
                          <a:pt x="1516" y="6065"/>
                        </a:moveTo>
                        <a:cubicBezTo>
                          <a:pt x="1263" y="4548"/>
                          <a:pt x="758" y="2527"/>
                          <a:pt x="253" y="1011"/>
                        </a:cubicBezTo>
                        <a:cubicBezTo>
                          <a:pt x="253" y="758"/>
                          <a:pt x="0" y="253"/>
                          <a:pt x="0" y="0"/>
                        </a:cubicBezTo>
                        <a:cubicBezTo>
                          <a:pt x="0" y="253"/>
                          <a:pt x="253" y="505"/>
                          <a:pt x="253" y="758"/>
                        </a:cubicBezTo>
                        <a:cubicBezTo>
                          <a:pt x="1516" y="4043"/>
                          <a:pt x="2022" y="7833"/>
                          <a:pt x="2022" y="11624"/>
                        </a:cubicBezTo>
                        <a:cubicBezTo>
                          <a:pt x="2022" y="11624"/>
                          <a:pt x="2022" y="11624"/>
                          <a:pt x="2022" y="11624"/>
                        </a:cubicBezTo>
                        <a:cubicBezTo>
                          <a:pt x="1769" y="9855"/>
                          <a:pt x="1769" y="7833"/>
                          <a:pt x="1516" y="606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42" name="图形 1920"/>
                <p:cNvGrpSpPr/>
                <p:nvPr/>
              </p:nvGrpSpPr>
              <p:grpSpPr>
                <a:xfrm>
                  <a:off x="13205856" y="5648332"/>
                  <a:ext cx="65699" cy="33102"/>
                  <a:chOff x="13205856" y="5648332"/>
                  <a:chExt cx="65699" cy="33102"/>
                </a:xfrm>
                <a:solidFill>
                  <a:srgbClr val="714C2E"/>
                </a:solidFill>
              </p:grpSpPr>
              <p:sp>
                <p:nvSpPr>
                  <p:cNvPr id="3548" name="任意多边形: 形状 3547"/>
                  <p:cNvSpPr/>
                  <p:nvPr/>
                </p:nvSpPr>
                <p:spPr>
                  <a:xfrm>
                    <a:off x="13205856" y="5648332"/>
                    <a:ext cx="33354" cy="33102"/>
                  </a:xfrm>
                  <a:custGeom>
                    <a:avLst/>
                    <a:gdLst>
                      <a:gd name="connsiteX0" fmla="*/ 32850 w 33354"/>
                      <a:gd name="connsiteY0" fmla="*/ 0 h 33102"/>
                      <a:gd name="connsiteX1" fmla="*/ 27543 w 33354"/>
                      <a:gd name="connsiteY1" fmla="*/ 505 h 33102"/>
                      <a:gd name="connsiteX2" fmla="*/ 25016 w 33354"/>
                      <a:gd name="connsiteY2" fmla="*/ 1011 h 33102"/>
                      <a:gd name="connsiteX3" fmla="*/ 22489 w 33354"/>
                      <a:gd name="connsiteY3" fmla="*/ 1769 h 33102"/>
                      <a:gd name="connsiteX4" fmla="*/ 19963 w 33354"/>
                      <a:gd name="connsiteY4" fmla="*/ 2780 h 33102"/>
                      <a:gd name="connsiteX5" fmla="*/ 17688 w 33354"/>
                      <a:gd name="connsiteY5" fmla="*/ 3790 h 33102"/>
                      <a:gd name="connsiteX6" fmla="*/ 15414 w 33354"/>
                      <a:gd name="connsiteY6" fmla="*/ 5054 h 33102"/>
                      <a:gd name="connsiteX7" fmla="*/ 13392 w 33354"/>
                      <a:gd name="connsiteY7" fmla="*/ 6570 h 33102"/>
                      <a:gd name="connsiteX8" fmla="*/ 11371 w 33354"/>
                      <a:gd name="connsiteY8" fmla="*/ 8086 h 33102"/>
                      <a:gd name="connsiteX9" fmla="*/ 9602 w 33354"/>
                      <a:gd name="connsiteY9" fmla="*/ 9855 h 33102"/>
                      <a:gd name="connsiteX10" fmla="*/ 7833 w 33354"/>
                      <a:gd name="connsiteY10" fmla="*/ 11624 h 33102"/>
                      <a:gd name="connsiteX11" fmla="*/ 6317 w 33354"/>
                      <a:gd name="connsiteY11" fmla="*/ 13645 h 33102"/>
                      <a:gd name="connsiteX12" fmla="*/ 4801 w 33354"/>
                      <a:gd name="connsiteY12" fmla="*/ 15667 h 33102"/>
                      <a:gd name="connsiteX13" fmla="*/ 3538 w 33354"/>
                      <a:gd name="connsiteY13" fmla="*/ 17941 h 33102"/>
                      <a:gd name="connsiteX14" fmla="*/ 2527 w 33354"/>
                      <a:gd name="connsiteY14" fmla="*/ 20215 h 33102"/>
                      <a:gd name="connsiteX15" fmla="*/ 1516 w 33354"/>
                      <a:gd name="connsiteY15" fmla="*/ 22742 h 33102"/>
                      <a:gd name="connsiteX16" fmla="*/ 758 w 33354"/>
                      <a:gd name="connsiteY16" fmla="*/ 25269 h 33102"/>
                      <a:gd name="connsiteX17" fmla="*/ 253 w 33354"/>
                      <a:gd name="connsiteY17" fmla="*/ 27796 h 33102"/>
                      <a:gd name="connsiteX18" fmla="*/ 0 w 33354"/>
                      <a:gd name="connsiteY18" fmla="*/ 30323 h 33102"/>
                      <a:gd name="connsiteX19" fmla="*/ 0 w 33354"/>
                      <a:gd name="connsiteY19" fmla="*/ 33102 h 33102"/>
                      <a:gd name="connsiteX20" fmla="*/ 32091 w 33354"/>
                      <a:gd name="connsiteY20" fmla="*/ 253 h 33102"/>
                      <a:gd name="connsiteX21" fmla="*/ 32091 w 33354"/>
                      <a:gd name="connsiteY21" fmla="*/ 253 h 33102"/>
                      <a:gd name="connsiteX22" fmla="*/ 33355 w 33354"/>
                      <a:gd name="connsiteY22" fmla="*/ 253 h 33102"/>
                      <a:gd name="connsiteX23" fmla="*/ 32850 w 33354"/>
                      <a:gd name="connsiteY23" fmla="*/ 0 h 33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354" h="33102">
                        <a:moveTo>
                          <a:pt x="32850" y="0"/>
                        </a:moveTo>
                        <a:cubicBezTo>
                          <a:pt x="31334" y="0"/>
                          <a:pt x="29059" y="253"/>
                          <a:pt x="27543" y="505"/>
                        </a:cubicBezTo>
                        <a:lnTo>
                          <a:pt x="25016" y="1011"/>
                        </a:lnTo>
                        <a:lnTo>
                          <a:pt x="22489" y="1769"/>
                        </a:lnTo>
                        <a:lnTo>
                          <a:pt x="19963" y="2780"/>
                        </a:lnTo>
                        <a:lnTo>
                          <a:pt x="17688" y="3790"/>
                        </a:lnTo>
                        <a:lnTo>
                          <a:pt x="15414" y="5054"/>
                        </a:lnTo>
                        <a:lnTo>
                          <a:pt x="13392" y="6570"/>
                        </a:lnTo>
                        <a:lnTo>
                          <a:pt x="11371" y="8086"/>
                        </a:lnTo>
                        <a:lnTo>
                          <a:pt x="9602" y="9855"/>
                        </a:lnTo>
                        <a:lnTo>
                          <a:pt x="7833" y="11624"/>
                        </a:lnTo>
                        <a:lnTo>
                          <a:pt x="6317" y="13645"/>
                        </a:lnTo>
                        <a:lnTo>
                          <a:pt x="4801" y="15667"/>
                        </a:lnTo>
                        <a:lnTo>
                          <a:pt x="3538" y="17941"/>
                        </a:lnTo>
                        <a:lnTo>
                          <a:pt x="2527" y="20215"/>
                        </a:lnTo>
                        <a:lnTo>
                          <a:pt x="1516" y="22742"/>
                        </a:lnTo>
                        <a:lnTo>
                          <a:pt x="758" y="25269"/>
                        </a:lnTo>
                        <a:lnTo>
                          <a:pt x="253" y="27796"/>
                        </a:lnTo>
                        <a:lnTo>
                          <a:pt x="0" y="30323"/>
                        </a:lnTo>
                        <a:lnTo>
                          <a:pt x="0" y="33102"/>
                        </a:lnTo>
                        <a:cubicBezTo>
                          <a:pt x="0" y="15161"/>
                          <a:pt x="14403" y="505"/>
                          <a:pt x="32091" y="253"/>
                        </a:cubicBezTo>
                        <a:lnTo>
                          <a:pt x="32091" y="253"/>
                        </a:lnTo>
                        <a:cubicBezTo>
                          <a:pt x="32597" y="253"/>
                          <a:pt x="33102" y="253"/>
                          <a:pt x="33355" y="253"/>
                        </a:cubicBezTo>
                        <a:cubicBezTo>
                          <a:pt x="33102" y="0"/>
                          <a:pt x="33102" y="0"/>
                          <a:pt x="3285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9" name="任意多边形: 形状 3548"/>
                  <p:cNvSpPr/>
                  <p:nvPr/>
                </p:nvSpPr>
                <p:spPr>
                  <a:xfrm>
                    <a:off x="13271050" y="5675117"/>
                    <a:ext cx="505" cy="6064"/>
                  </a:xfrm>
                  <a:custGeom>
                    <a:avLst/>
                    <a:gdLst>
                      <a:gd name="connsiteX0" fmla="*/ 253 w 505"/>
                      <a:gd name="connsiteY0" fmla="*/ 758 h 6064"/>
                      <a:gd name="connsiteX1" fmla="*/ 0 w 505"/>
                      <a:gd name="connsiteY1" fmla="*/ 0 h 6064"/>
                      <a:gd name="connsiteX2" fmla="*/ 0 w 505"/>
                      <a:gd name="connsiteY2" fmla="*/ 0 h 6064"/>
                      <a:gd name="connsiteX3" fmla="*/ 0 w 505"/>
                      <a:gd name="connsiteY3" fmla="*/ 253 h 6064"/>
                      <a:gd name="connsiteX4" fmla="*/ 506 w 505"/>
                      <a:gd name="connsiteY4" fmla="*/ 6065 h 6064"/>
                      <a:gd name="connsiteX5" fmla="*/ 506 w 505"/>
                      <a:gd name="connsiteY5" fmla="*/ 6065 h 6064"/>
                      <a:gd name="connsiteX6" fmla="*/ 506 w 505"/>
                      <a:gd name="connsiteY6" fmla="*/ 6065 h 6064"/>
                      <a:gd name="connsiteX7" fmla="*/ 253 w 505"/>
                      <a:gd name="connsiteY7" fmla="*/ 758 h 6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5" h="6064">
                        <a:moveTo>
                          <a:pt x="253" y="758"/>
                        </a:moveTo>
                        <a:cubicBezTo>
                          <a:pt x="253" y="505"/>
                          <a:pt x="253" y="253"/>
                          <a:pt x="0" y="0"/>
                        </a:cubicBezTo>
                        <a:lnTo>
                          <a:pt x="0" y="0"/>
                        </a:lnTo>
                        <a:lnTo>
                          <a:pt x="0" y="253"/>
                        </a:lnTo>
                        <a:cubicBezTo>
                          <a:pt x="253" y="2274"/>
                          <a:pt x="506" y="4043"/>
                          <a:pt x="506" y="6065"/>
                        </a:cubicBezTo>
                        <a:cubicBezTo>
                          <a:pt x="506" y="6065"/>
                          <a:pt x="506" y="6065"/>
                          <a:pt x="506" y="6065"/>
                        </a:cubicBezTo>
                        <a:lnTo>
                          <a:pt x="506" y="6065"/>
                        </a:lnTo>
                        <a:cubicBezTo>
                          <a:pt x="506" y="4548"/>
                          <a:pt x="506" y="2527"/>
                          <a:pt x="253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43" name="图形 1920"/>
                <p:cNvGrpSpPr/>
                <p:nvPr/>
              </p:nvGrpSpPr>
              <p:grpSpPr>
                <a:xfrm>
                  <a:off x="13205851" y="5648725"/>
                  <a:ext cx="65955" cy="32709"/>
                  <a:chOff x="13205851" y="5648725"/>
                  <a:chExt cx="65955" cy="32709"/>
                </a:xfrm>
                <a:solidFill>
                  <a:srgbClr val="6D492D"/>
                </a:solidFill>
              </p:grpSpPr>
              <p:sp>
                <p:nvSpPr>
                  <p:cNvPr id="3546" name="任意多边形: 形状 3545"/>
                  <p:cNvSpPr/>
                  <p:nvPr/>
                </p:nvSpPr>
                <p:spPr>
                  <a:xfrm>
                    <a:off x="13205851" y="5648725"/>
                    <a:ext cx="28305" cy="32709"/>
                  </a:xfrm>
                  <a:custGeom>
                    <a:avLst/>
                    <a:gdLst>
                      <a:gd name="connsiteX0" fmla="*/ 27547 w 28305"/>
                      <a:gd name="connsiteY0" fmla="*/ 112 h 32709"/>
                      <a:gd name="connsiteX1" fmla="*/ 22493 w 28305"/>
                      <a:gd name="connsiteY1" fmla="*/ 1376 h 32709"/>
                      <a:gd name="connsiteX2" fmla="*/ 19967 w 28305"/>
                      <a:gd name="connsiteY2" fmla="*/ 2387 h 32709"/>
                      <a:gd name="connsiteX3" fmla="*/ 17692 w 28305"/>
                      <a:gd name="connsiteY3" fmla="*/ 3397 h 32709"/>
                      <a:gd name="connsiteX4" fmla="*/ 15418 w 28305"/>
                      <a:gd name="connsiteY4" fmla="*/ 4661 h 32709"/>
                      <a:gd name="connsiteX5" fmla="*/ 13396 w 28305"/>
                      <a:gd name="connsiteY5" fmla="*/ 6177 h 32709"/>
                      <a:gd name="connsiteX6" fmla="*/ 11375 w 28305"/>
                      <a:gd name="connsiteY6" fmla="*/ 7693 h 32709"/>
                      <a:gd name="connsiteX7" fmla="*/ 9606 w 28305"/>
                      <a:gd name="connsiteY7" fmla="*/ 9462 h 32709"/>
                      <a:gd name="connsiteX8" fmla="*/ 7837 w 28305"/>
                      <a:gd name="connsiteY8" fmla="*/ 11231 h 32709"/>
                      <a:gd name="connsiteX9" fmla="*/ 6321 w 28305"/>
                      <a:gd name="connsiteY9" fmla="*/ 13252 h 32709"/>
                      <a:gd name="connsiteX10" fmla="*/ 4805 w 28305"/>
                      <a:gd name="connsiteY10" fmla="*/ 15274 h 32709"/>
                      <a:gd name="connsiteX11" fmla="*/ 3542 w 28305"/>
                      <a:gd name="connsiteY11" fmla="*/ 17548 h 32709"/>
                      <a:gd name="connsiteX12" fmla="*/ 2531 w 28305"/>
                      <a:gd name="connsiteY12" fmla="*/ 19822 h 32709"/>
                      <a:gd name="connsiteX13" fmla="*/ 1520 w 28305"/>
                      <a:gd name="connsiteY13" fmla="*/ 22349 h 32709"/>
                      <a:gd name="connsiteX14" fmla="*/ 762 w 28305"/>
                      <a:gd name="connsiteY14" fmla="*/ 24876 h 32709"/>
                      <a:gd name="connsiteX15" fmla="*/ 257 w 28305"/>
                      <a:gd name="connsiteY15" fmla="*/ 27403 h 32709"/>
                      <a:gd name="connsiteX16" fmla="*/ 4 w 28305"/>
                      <a:gd name="connsiteY16" fmla="*/ 29930 h 32709"/>
                      <a:gd name="connsiteX17" fmla="*/ 4 w 28305"/>
                      <a:gd name="connsiteY17" fmla="*/ 32709 h 32709"/>
                      <a:gd name="connsiteX18" fmla="*/ 27547 w 28305"/>
                      <a:gd name="connsiteY18" fmla="*/ 112 h 32709"/>
                      <a:gd name="connsiteX19" fmla="*/ 27547 w 28305"/>
                      <a:gd name="connsiteY19" fmla="*/ 112 h 32709"/>
                      <a:gd name="connsiteX20" fmla="*/ 28305 w 28305"/>
                      <a:gd name="connsiteY20" fmla="*/ 112 h 32709"/>
                      <a:gd name="connsiteX21" fmla="*/ 27547 w 28305"/>
                      <a:gd name="connsiteY21" fmla="*/ 112 h 32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8305" h="32709">
                        <a:moveTo>
                          <a:pt x="27547" y="112"/>
                        </a:moveTo>
                        <a:cubicBezTo>
                          <a:pt x="26031" y="365"/>
                          <a:pt x="24009" y="870"/>
                          <a:pt x="22493" y="1376"/>
                        </a:cubicBezTo>
                        <a:lnTo>
                          <a:pt x="19967" y="2387"/>
                        </a:lnTo>
                        <a:lnTo>
                          <a:pt x="17692" y="3397"/>
                        </a:lnTo>
                        <a:lnTo>
                          <a:pt x="15418" y="4661"/>
                        </a:lnTo>
                        <a:lnTo>
                          <a:pt x="13396" y="6177"/>
                        </a:lnTo>
                        <a:lnTo>
                          <a:pt x="11375" y="7693"/>
                        </a:lnTo>
                        <a:lnTo>
                          <a:pt x="9606" y="9462"/>
                        </a:lnTo>
                        <a:lnTo>
                          <a:pt x="7837" y="11231"/>
                        </a:lnTo>
                        <a:lnTo>
                          <a:pt x="6321" y="13252"/>
                        </a:lnTo>
                        <a:lnTo>
                          <a:pt x="4805" y="15274"/>
                        </a:lnTo>
                        <a:lnTo>
                          <a:pt x="3542" y="17548"/>
                        </a:lnTo>
                        <a:lnTo>
                          <a:pt x="2531" y="19822"/>
                        </a:lnTo>
                        <a:lnTo>
                          <a:pt x="1520" y="22349"/>
                        </a:lnTo>
                        <a:lnTo>
                          <a:pt x="762" y="24876"/>
                        </a:lnTo>
                        <a:lnTo>
                          <a:pt x="257" y="27403"/>
                        </a:lnTo>
                        <a:lnTo>
                          <a:pt x="4" y="29930"/>
                        </a:lnTo>
                        <a:lnTo>
                          <a:pt x="4" y="32709"/>
                        </a:lnTo>
                        <a:cubicBezTo>
                          <a:pt x="-249" y="16284"/>
                          <a:pt x="11628" y="2892"/>
                          <a:pt x="27547" y="112"/>
                        </a:cubicBezTo>
                        <a:lnTo>
                          <a:pt x="27547" y="112"/>
                        </a:lnTo>
                        <a:lnTo>
                          <a:pt x="28305" y="112"/>
                        </a:lnTo>
                        <a:cubicBezTo>
                          <a:pt x="28052" y="-140"/>
                          <a:pt x="27800" y="112"/>
                          <a:pt x="27547" y="112"/>
                        </a:cubicBez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7" name="任意多边形: 形状 3546"/>
                  <p:cNvSpPr/>
                  <p:nvPr/>
                </p:nvSpPr>
                <p:spPr>
                  <a:xfrm>
                    <a:off x="13271809" y="5680170"/>
                    <a:ext cx="2526" cy="1263"/>
                  </a:xfrm>
                  <a:custGeom>
                    <a:avLst/>
                    <a:gdLst>
                      <a:gd name="connsiteX0" fmla="*/ 0 w 2526"/>
                      <a:gd name="connsiteY0" fmla="*/ 0 h 1263"/>
                      <a:gd name="connsiteX1" fmla="*/ 0 w 2526"/>
                      <a:gd name="connsiteY1" fmla="*/ 0 h 1263"/>
                      <a:gd name="connsiteX2" fmla="*/ 0 w 2526"/>
                      <a:gd name="connsiteY2" fmla="*/ 1263 h 1263"/>
                      <a:gd name="connsiteX3" fmla="*/ 0 w 2526"/>
                      <a:gd name="connsiteY3" fmla="*/ 1263 h 1263"/>
                      <a:gd name="connsiteX4" fmla="*/ 0 w 2526"/>
                      <a:gd name="connsiteY4" fmla="*/ 1263 h 1263"/>
                      <a:gd name="connsiteX5" fmla="*/ 0 w 2526"/>
                      <a:gd name="connsiteY5" fmla="*/ 0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26" h="126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505"/>
                          <a:pt x="0" y="758"/>
                          <a:pt x="0" y="1263"/>
                        </a:cubicBezTo>
                        <a:cubicBezTo>
                          <a:pt x="0" y="1263"/>
                          <a:pt x="0" y="1263"/>
                          <a:pt x="0" y="1263"/>
                        </a:cubicBezTo>
                        <a:lnTo>
                          <a:pt x="0" y="1263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544" name="任意多边形: 形状 3543"/>
                <p:cNvSpPr/>
                <p:nvPr/>
              </p:nvSpPr>
              <p:spPr>
                <a:xfrm>
                  <a:off x="13205851" y="5649848"/>
                  <a:ext cx="23252" cy="31586"/>
                </a:xfrm>
                <a:custGeom>
                  <a:avLst/>
                  <a:gdLst>
                    <a:gd name="connsiteX0" fmla="*/ 22494 w 23252"/>
                    <a:gd name="connsiteY0" fmla="*/ 253 h 31586"/>
                    <a:gd name="connsiteX1" fmla="*/ 17693 w 23252"/>
                    <a:gd name="connsiteY1" fmla="*/ 2274 h 31586"/>
                    <a:gd name="connsiteX2" fmla="*/ 15419 w 23252"/>
                    <a:gd name="connsiteY2" fmla="*/ 3538 h 31586"/>
                    <a:gd name="connsiteX3" fmla="*/ 13397 w 23252"/>
                    <a:gd name="connsiteY3" fmla="*/ 5054 h 31586"/>
                    <a:gd name="connsiteX4" fmla="*/ 11376 w 23252"/>
                    <a:gd name="connsiteY4" fmla="*/ 6570 h 31586"/>
                    <a:gd name="connsiteX5" fmla="*/ 9607 w 23252"/>
                    <a:gd name="connsiteY5" fmla="*/ 8339 h 31586"/>
                    <a:gd name="connsiteX6" fmla="*/ 7838 w 23252"/>
                    <a:gd name="connsiteY6" fmla="*/ 10108 h 31586"/>
                    <a:gd name="connsiteX7" fmla="*/ 6322 w 23252"/>
                    <a:gd name="connsiteY7" fmla="*/ 12129 h 31586"/>
                    <a:gd name="connsiteX8" fmla="*/ 4806 w 23252"/>
                    <a:gd name="connsiteY8" fmla="*/ 14151 h 31586"/>
                    <a:gd name="connsiteX9" fmla="*/ 3543 w 23252"/>
                    <a:gd name="connsiteY9" fmla="*/ 16425 h 31586"/>
                    <a:gd name="connsiteX10" fmla="*/ 2532 w 23252"/>
                    <a:gd name="connsiteY10" fmla="*/ 18699 h 31586"/>
                    <a:gd name="connsiteX11" fmla="*/ 1521 w 23252"/>
                    <a:gd name="connsiteY11" fmla="*/ 21226 h 31586"/>
                    <a:gd name="connsiteX12" fmla="*/ 763 w 23252"/>
                    <a:gd name="connsiteY12" fmla="*/ 23753 h 31586"/>
                    <a:gd name="connsiteX13" fmla="*/ 257 w 23252"/>
                    <a:gd name="connsiteY13" fmla="*/ 26280 h 31586"/>
                    <a:gd name="connsiteX14" fmla="*/ 5 w 23252"/>
                    <a:gd name="connsiteY14" fmla="*/ 28807 h 31586"/>
                    <a:gd name="connsiteX15" fmla="*/ 5 w 23252"/>
                    <a:gd name="connsiteY15" fmla="*/ 31586 h 31586"/>
                    <a:gd name="connsiteX16" fmla="*/ 22494 w 23252"/>
                    <a:gd name="connsiteY16" fmla="*/ 253 h 31586"/>
                    <a:gd name="connsiteX17" fmla="*/ 22494 w 23252"/>
                    <a:gd name="connsiteY17" fmla="*/ 253 h 31586"/>
                    <a:gd name="connsiteX18" fmla="*/ 23252 w 23252"/>
                    <a:gd name="connsiteY18" fmla="*/ 0 h 31586"/>
                    <a:gd name="connsiteX19" fmla="*/ 22494 w 23252"/>
                    <a:gd name="connsiteY19" fmla="*/ 253 h 31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252" h="31586">
                      <a:moveTo>
                        <a:pt x="22494" y="253"/>
                      </a:moveTo>
                      <a:cubicBezTo>
                        <a:pt x="20978" y="758"/>
                        <a:pt x="19209" y="1516"/>
                        <a:pt x="17693" y="2274"/>
                      </a:cubicBezTo>
                      <a:lnTo>
                        <a:pt x="15419" y="3538"/>
                      </a:lnTo>
                      <a:lnTo>
                        <a:pt x="13397" y="5054"/>
                      </a:lnTo>
                      <a:lnTo>
                        <a:pt x="11376" y="6570"/>
                      </a:lnTo>
                      <a:lnTo>
                        <a:pt x="9607" y="8339"/>
                      </a:lnTo>
                      <a:lnTo>
                        <a:pt x="7838" y="10108"/>
                      </a:lnTo>
                      <a:lnTo>
                        <a:pt x="6322" y="12129"/>
                      </a:lnTo>
                      <a:lnTo>
                        <a:pt x="4806" y="14151"/>
                      </a:lnTo>
                      <a:lnTo>
                        <a:pt x="3543" y="16425"/>
                      </a:lnTo>
                      <a:lnTo>
                        <a:pt x="2532" y="18699"/>
                      </a:lnTo>
                      <a:lnTo>
                        <a:pt x="1521" y="21226"/>
                      </a:lnTo>
                      <a:lnTo>
                        <a:pt x="763" y="23753"/>
                      </a:lnTo>
                      <a:lnTo>
                        <a:pt x="257" y="26280"/>
                      </a:lnTo>
                      <a:lnTo>
                        <a:pt x="5" y="28807"/>
                      </a:lnTo>
                      <a:lnTo>
                        <a:pt x="5" y="31586"/>
                      </a:lnTo>
                      <a:cubicBezTo>
                        <a:pt x="-248" y="16930"/>
                        <a:pt x="9354" y="4548"/>
                        <a:pt x="22494" y="253"/>
                      </a:cubicBezTo>
                      <a:lnTo>
                        <a:pt x="22494" y="253"/>
                      </a:lnTo>
                      <a:lnTo>
                        <a:pt x="23252" y="0"/>
                      </a:lnTo>
                      <a:cubicBezTo>
                        <a:pt x="23000" y="0"/>
                        <a:pt x="22747" y="0"/>
                        <a:pt x="22494" y="253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5" name="任意多边形: 形状 3544"/>
                <p:cNvSpPr/>
                <p:nvPr/>
              </p:nvSpPr>
              <p:spPr>
                <a:xfrm>
                  <a:off x="13205856" y="5651869"/>
                  <a:ext cx="17688" cy="29312"/>
                </a:xfrm>
                <a:custGeom>
                  <a:avLst/>
                  <a:gdLst>
                    <a:gd name="connsiteX0" fmla="*/ 13392 w 17688"/>
                    <a:gd name="connsiteY0" fmla="*/ 2780 h 29312"/>
                    <a:gd name="connsiteX1" fmla="*/ 9602 w 17688"/>
                    <a:gd name="connsiteY1" fmla="*/ 6065 h 29312"/>
                    <a:gd name="connsiteX2" fmla="*/ 7833 w 17688"/>
                    <a:gd name="connsiteY2" fmla="*/ 7833 h 29312"/>
                    <a:gd name="connsiteX3" fmla="*/ 6317 w 17688"/>
                    <a:gd name="connsiteY3" fmla="*/ 9855 h 29312"/>
                    <a:gd name="connsiteX4" fmla="*/ 4801 w 17688"/>
                    <a:gd name="connsiteY4" fmla="*/ 11876 h 29312"/>
                    <a:gd name="connsiteX5" fmla="*/ 3538 w 17688"/>
                    <a:gd name="connsiteY5" fmla="*/ 14151 h 29312"/>
                    <a:gd name="connsiteX6" fmla="*/ 2527 w 17688"/>
                    <a:gd name="connsiteY6" fmla="*/ 16425 h 29312"/>
                    <a:gd name="connsiteX7" fmla="*/ 1516 w 17688"/>
                    <a:gd name="connsiteY7" fmla="*/ 18952 h 29312"/>
                    <a:gd name="connsiteX8" fmla="*/ 758 w 17688"/>
                    <a:gd name="connsiteY8" fmla="*/ 21479 h 29312"/>
                    <a:gd name="connsiteX9" fmla="*/ 253 w 17688"/>
                    <a:gd name="connsiteY9" fmla="*/ 24006 h 29312"/>
                    <a:gd name="connsiteX10" fmla="*/ 0 w 17688"/>
                    <a:gd name="connsiteY10" fmla="*/ 26532 h 29312"/>
                    <a:gd name="connsiteX11" fmla="*/ 0 w 17688"/>
                    <a:gd name="connsiteY11" fmla="*/ 29312 h 29312"/>
                    <a:gd name="connsiteX12" fmla="*/ 17183 w 17688"/>
                    <a:gd name="connsiteY12" fmla="*/ 253 h 29312"/>
                    <a:gd name="connsiteX13" fmla="*/ 17183 w 17688"/>
                    <a:gd name="connsiteY13" fmla="*/ 253 h 29312"/>
                    <a:gd name="connsiteX14" fmla="*/ 17688 w 17688"/>
                    <a:gd name="connsiteY14" fmla="*/ 0 h 29312"/>
                    <a:gd name="connsiteX15" fmla="*/ 15414 w 17688"/>
                    <a:gd name="connsiteY15" fmla="*/ 1516 h 29312"/>
                    <a:gd name="connsiteX16" fmla="*/ 13392 w 17688"/>
                    <a:gd name="connsiteY16" fmla="*/ 2780 h 2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688" h="29312">
                      <a:moveTo>
                        <a:pt x="13392" y="2780"/>
                      </a:moveTo>
                      <a:cubicBezTo>
                        <a:pt x="12129" y="3790"/>
                        <a:pt x="10613" y="5054"/>
                        <a:pt x="9602" y="6065"/>
                      </a:cubicBezTo>
                      <a:lnTo>
                        <a:pt x="7833" y="7833"/>
                      </a:lnTo>
                      <a:lnTo>
                        <a:pt x="6317" y="9855"/>
                      </a:lnTo>
                      <a:lnTo>
                        <a:pt x="4801" y="11876"/>
                      </a:lnTo>
                      <a:lnTo>
                        <a:pt x="3538" y="14151"/>
                      </a:lnTo>
                      <a:lnTo>
                        <a:pt x="2527" y="16425"/>
                      </a:lnTo>
                      <a:lnTo>
                        <a:pt x="1516" y="18952"/>
                      </a:lnTo>
                      <a:lnTo>
                        <a:pt x="758" y="21479"/>
                      </a:lnTo>
                      <a:lnTo>
                        <a:pt x="253" y="24006"/>
                      </a:lnTo>
                      <a:lnTo>
                        <a:pt x="0" y="26532"/>
                      </a:lnTo>
                      <a:lnTo>
                        <a:pt x="0" y="29312"/>
                      </a:lnTo>
                      <a:cubicBezTo>
                        <a:pt x="0" y="16930"/>
                        <a:pt x="7075" y="6065"/>
                        <a:pt x="17183" y="253"/>
                      </a:cubicBezTo>
                      <a:lnTo>
                        <a:pt x="17183" y="253"/>
                      </a:lnTo>
                      <a:lnTo>
                        <a:pt x="17688" y="0"/>
                      </a:lnTo>
                      <a:lnTo>
                        <a:pt x="15414" y="1516"/>
                      </a:lnTo>
                      <a:lnTo>
                        <a:pt x="13392" y="2780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8" name="图形 1920"/>
              <p:cNvGrpSpPr/>
              <p:nvPr/>
            </p:nvGrpSpPr>
            <p:grpSpPr>
              <a:xfrm>
                <a:off x="13545976" y="5846693"/>
                <a:ext cx="35899" cy="70753"/>
                <a:chOff x="13545976" y="5846693"/>
                <a:chExt cx="35899" cy="70753"/>
              </a:xfrm>
              <a:solidFill>
                <a:schemeClr val="accent1"/>
              </a:solidFill>
            </p:grpSpPr>
            <p:sp>
              <p:nvSpPr>
                <p:cNvPr id="3493" name="任意多边形: 形状 3492"/>
                <p:cNvSpPr/>
                <p:nvPr/>
              </p:nvSpPr>
              <p:spPr>
                <a:xfrm>
                  <a:off x="13546482" y="5846693"/>
                  <a:ext cx="35123" cy="70247"/>
                </a:xfrm>
                <a:custGeom>
                  <a:avLst/>
                  <a:gdLst>
                    <a:gd name="connsiteX0" fmla="*/ 253 w 35123"/>
                    <a:gd name="connsiteY0" fmla="*/ 70248 h 70247"/>
                    <a:gd name="connsiteX1" fmla="*/ 3032 w 35123"/>
                    <a:gd name="connsiteY1" fmla="*/ 70248 h 70247"/>
                    <a:gd name="connsiteX2" fmla="*/ 5812 w 35123"/>
                    <a:gd name="connsiteY2" fmla="*/ 69995 h 70247"/>
                    <a:gd name="connsiteX3" fmla="*/ 8592 w 35123"/>
                    <a:gd name="connsiteY3" fmla="*/ 69490 h 70247"/>
                    <a:gd name="connsiteX4" fmla="*/ 11118 w 35123"/>
                    <a:gd name="connsiteY4" fmla="*/ 68732 h 70247"/>
                    <a:gd name="connsiteX5" fmla="*/ 13645 w 35123"/>
                    <a:gd name="connsiteY5" fmla="*/ 67721 h 70247"/>
                    <a:gd name="connsiteX6" fmla="*/ 16172 w 35123"/>
                    <a:gd name="connsiteY6" fmla="*/ 66457 h 70247"/>
                    <a:gd name="connsiteX7" fmla="*/ 20721 w 35123"/>
                    <a:gd name="connsiteY7" fmla="*/ 63678 h 70247"/>
                    <a:gd name="connsiteX8" fmla="*/ 22742 w 35123"/>
                    <a:gd name="connsiteY8" fmla="*/ 61909 h 70247"/>
                    <a:gd name="connsiteX9" fmla="*/ 28301 w 35123"/>
                    <a:gd name="connsiteY9" fmla="*/ 56097 h 70247"/>
                    <a:gd name="connsiteX10" fmla="*/ 29818 w 35123"/>
                    <a:gd name="connsiteY10" fmla="*/ 53823 h 70247"/>
                    <a:gd name="connsiteX11" fmla="*/ 31081 w 35123"/>
                    <a:gd name="connsiteY11" fmla="*/ 51549 h 70247"/>
                    <a:gd name="connsiteX12" fmla="*/ 32344 w 35123"/>
                    <a:gd name="connsiteY12" fmla="*/ 49022 h 70247"/>
                    <a:gd name="connsiteX13" fmla="*/ 33355 w 35123"/>
                    <a:gd name="connsiteY13" fmla="*/ 46495 h 70247"/>
                    <a:gd name="connsiteX14" fmla="*/ 34113 w 35123"/>
                    <a:gd name="connsiteY14" fmla="*/ 43715 h 70247"/>
                    <a:gd name="connsiteX15" fmla="*/ 35124 w 35123"/>
                    <a:gd name="connsiteY15" fmla="*/ 35124 h 70247"/>
                    <a:gd name="connsiteX16" fmla="*/ 24764 w 35123"/>
                    <a:gd name="connsiteY16" fmla="*/ 10108 h 70247"/>
                    <a:gd name="connsiteX17" fmla="*/ 0 w 35123"/>
                    <a:gd name="connsiteY17" fmla="*/ 0 h 70247"/>
                    <a:gd name="connsiteX18" fmla="*/ 0 w 35123"/>
                    <a:gd name="connsiteY18" fmla="*/ 35882 h 70247"/>
                    <a:gd name="connsiteX19" fmla="*/ 253 w 35123"/>
                    <a:gd name="connsiteY19" fmla="*/ 7024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5123" h="70247">
                      <a:moveTo>
                        <a:pt x="253" y="70248"/>
                      </a:moveTo>
                      <a:cubicBezTo>
                        <a:pt x="1263" y="70248"/>
                        <a:pt x="2274" y="70248"/>
                        <a:pt x="3032" y="70248"/>
                      </a:cubicBezTo>
                      <a:cubicBezTo>
                        <a:pt x="4043" y="70248"/>
                        <a:pt x="4801" y="69995"/>
                        <a:pt x="5812" y="69995"/>
                      </a:cubicBezTo>
                      <a:cubicBezTo>
                        <a:pt x="6823" y="69742"/>
                        <a:pt x="7581" y="69742"/>
                        <a:pt x="8592" y="69490"/>
                      </a:cubicBezTo>
                      <a:cubicBezTo>
                        <a:pt x="9602" y="69237"/>
                        <a:pt x="10361" y="68984"/>
                        <a:pt x="11118" y="68732"/>
                      </a:cubicBezTo>
                      <a:cubicBezTo>
                        <a:pt x="11877" y="68479"/>
                        <a:pt x="12887" y="67974"/>
                        <a:pt x="13645" y="67721"/>
                      </a:cubicBezTo>
                      <a:cubicBezTo>
                        <a:pt x="14404" y="67468"/>
                        <a:pt x="15414" y="66963"/>
                        <a:pt x="16172" y="66457"/>
                      </a:cubicBezTo>
                      <a:cubicBezTo>
                        <a:pt x="18194" y="65447"/>
                        <a:pt x="18699" y="64941"/>
                        <a:pt x="20721" y="63678"/>
                      </a:cubicBezTo>
                      <a:cubicBezTo>
                        <a:pt x="21479" y="63172"/>
                        <a:pt x="22237" y="62667"/>
                        <a:pt x="22742" y="61909"/>
                      </a:cubicBezTo>
                      <a:cubicBezTo>
                        <a:pt x="25269" y="59887"/>
                        <a:pt x="26280" y="58624"/>
                        <a:pt x="28301" y="56097"/>
                      </a:cubicBezTo>
                      <a:cubicBezTo>
                        <a:pt x="28807" y="55339"/>
                        <a:pt x="29312" y="54581"/>
                        <a:pt x="29818" y="53823"/>
                      </a:cubicBezTo>
                      <a:cubicBezTo>
                        <a:pt x="30323" y="53065"/>
                        <a:pt x="30828" y="52307"/>
                        <a:pt x="31081" y="51549"/>
                      </a:cubicBezTo>
                      <a:cubicBezTo>
                        <a:pt x="31586" y="50791"/>
                        <a:pt x="31839" y="50033"/>
                        <a:pt x="32344" y="49022"/>
                      </a:cubicBezTo>
                      <a:cubicBezTo>
                        <a:pt x="32597" y="48264"/>
                        <a:pt x="33103" y="47253"/>
                        <a:pt x="33355" y="46495"/>
                      </a:cubicBezTo>
                      <a:cubicBezTo>
                        <a:pt x="33608" y="45737"/>
                        <a:pt x="33860" y="44726"/>
                        <a:pt x="34113" y="43715"/>
                      </a:cubicBezTo>
                      <a:cubicBezTo>
                        <a:pt x="34871" y="40430"/>
                        <a:pt x="35124" y="38662"/>
                        <a:pt x="35124" y="35124"/>
                      </a:cubicBezTo>
                      <a:cubicBezTo>
                        <a:pt x="35124" y="25269"/>
                        <a:pt x="31081" y="16425"/>
                        <a:pt x="24764" y="10108"/>
                      </a:cubicBez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16425"/>
                        <a:pt x="0" y="35882"/>
                      </a:cubicBezTo>
                      <a:cubicBezTo>
                        <a:pt x="253" y="54834"/>
                        <a:pt x="253" y="70248"/>
                        <a:pt x="253" y="7024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4" name="任意多边形: 形状 3493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27291 h 70500"/>
                    <a:gd name="connsiteX3" fmla="*/ 0 w 34520"/>
                    <a:gd name="connsiteY3" fmla="*/ 27291 h 70500"/>
                    <a:gd name="connsiteX4" fmla="*/ 11371 w 34520"/>
                    <a:gd name="connsiteY4" fmla="*/ 21731 h 70500"/>
                    <a:gd name="connsiteX5" fmla="*/ 6823 w 34520"/>
                    <a:gd name="connsiteY5" fmla="*/ 33860 h 70500"/>
                    <a:gd name="connsiteX6" fmla="*/ 0 w 34520"/>
                    <a:gd name="connsiteY6" fmla="*/ 28554 h 70500"/>
                    <a:gd name="connsiteX7" fmla="*/ 0 w 34520"/>
                    <a:gd name="connsiteY7" fmla="*/ 35882 h 70500"/>
                    <a:gd name="connsiteX8" fmla="*/ 0 w 34520"/>
                    <a:gd name="connsiteY8" fmla="*/ 70500 h 70500"/>
                    <a:gd name="connsiteX9" fmla="*/ 2780 w 34520"/>
                    <a:gd name="connsiteY9" fmla="*/ 70500 h 70500"/>
                    <a:gd name="connsiteX10" fmla="*/ 5559 w 34520"/>
                    <a:gd name="connsiteY10" fmla="*/ 70248 h 70500"/>
                    <a:gd name="connsiteX11" fmla="*/ 8339 w 34520"/>
                    <a:gd name="connsiteY11" fmla="*/ 69742 h 70500"/>
                    <a:gd name="connsiteX12" fmla="*/ 10866 w 34520"/>
                    <a:gd name="connsiteY12" fmla="*/ 68984 h 70500"/>
                    <a:gd name="connsiteX13" fmla="*/ 10866 w 34520"/>
                    <a:gd name="connsiteY13" fmla="*/ 68984 h 70500"/>
                    <a:gd name="connsiteX14" fmla="*/ 13393 w 34520"/>
                    <a:gd name="connsiteY14" fmla="*/ 67974 h 70500"/>
                    <a:gd name="connsiteX15" fmla="*/ 15920 w 34520"/>
                    <a:gd name="connsiteY15" fmla="*/ 66710 h 70500"/>
                    <a:gd name="connsiteX16" fmla="*/ 15920 w 34520"/>
                    <a:gd name="connsiteY16" fmla="*/ 66710 h 70500"/>
                    <a:gd name="connsiteX17" fmla="*/ 18194 w 34520"/>
                    <a:gd name="connsiteY17" fmla="*/ 65447 h 70500"/>
                    <a:gd name="connsiteX18" fmla="*/ 19205 w 34520"/>
                    <a:gd name="connsiteY18" fmla="*/ 64689 h 70500"/>
                    <a:gd name="connsiteX19" fmla="*/ 20215 w 34520"/>
                    <a:gd name="connsiteY19" fmla="*/ 63931 h 70500"/>
                    <a:gd name="connsiteX20" fmla="*/ 22237 w 34520"/>
                    <a:gd name="connsiteY20" fmla="*/ 62162 h 70500"/>
                    <a:gd name="connsiteX21" fmla="*/ 22237 w 34520"/>
                    <a:gd name="connsiteY21" fmla="*/ 62162 h 70500"/>
                    <a:gd name="connsiteX22" fmla="*/ 26027 w 34520"/>
                    <a:gd name="connsiteY22" fmla="*/ 58371 h 70500"/>
                    <a:gd name="connsiteX23" fmla="*/ 26785 w 34520"/>
                    <a:gd name="connsiteY23" fmla="*/ 57361 h 70500"/>
                    <a:gd name="connsiteX24" fmla="*/ 27543 w 34520"/>
                    <a:gd name="connsiteY24" fmla="*/ 56350 h 70500"/>
                    <a:gd name="connsiteX25" fmla="*/ 29059 w 34520"/>
                    <a:gd name="connsiteY25" fmla="*/ 54076 h 70500"/>
                    <a:gd name="connsiteX26" fmla="*/ 30323 w 34520"/>
                    <a:gd name="connsiteY26" fmla="*/ 51801 h 70500"/>
                    <a:gd name="connsiteX27" fmla="*/ 31586 w 34520"/>
                    <a:gd name="connsiteY27" fmla="*/ 49275 h 70500"/>
                    <a:gd name="connsiteX28" fmla="*/ 31586 w 34520"/>
                    <a:gd name="connsiteY28" fmla="*/ 49275 h 70500"/>
                    <a:gd name="connsiteX29" fmla="*/ 32597 w 34520"/>
                    <a:gd name="connsiteY29" fmla="*/ 46748 h 70500"/>
                    <a:gd name="connsiteX30" fmla="*/ 33355 w 34520"/>
                    <a:gd name="connsiteY30" fmla="*/ 43968 h 70500"/>
                    <a:gd name="connsiteX31" fmla="*/ 33355 w 34520"/>
                    <a:gd name="connsiteY31" fmla="*/ 43968 h 70500"/>
                    <a:gd name="connsiteX32" fmla="*/ 33860 w 34520"/>
                    <a:gd name="connsiteY32" fmla="*/ 41188 h 70500"/>
                    <a:gd name="connsiteX33" fmla="*/ 34113 w 34520"/>
                    <a:gd name="connsiteY33" fmla="*/ 39672 h 70500"/>
                    <a:gd name="connsiteX34" fmla="*/ 34366 w 34520"/>
                    <a:gd name="connsiteY34" fmla="*/ 38156 h 70500"/>
                    <a:gd name="connsiteX35" fmla="*/ 34366 w 34520"/>
                    <a:gd name="connsiteY35" fmla="*/ 36640 h 70500"/>
                    <a:gd name="connsiteX36" fmla="*/ 34366 w 34520"/>
                    <a:gd name="connsiteY36" fmla="*/ 35124 h 70500"/>
                    <a:gd name="connsiteX37" fmla="*/ 24764 w 34520"/>
                    <a:gd name="connsiteY37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11876"/>
                        <a:pt x="0" y="27291"/>
                      </a:cubicBezTo>
                      <a:lnTo>
                        <a:pt x="0" y="27291"/>
                      </a:lnTo>
                      <a:cubicBezTo>
                        <a:pt x="1011" y="16172"/>
                        <a:pt x="9855" y="20215"/>
                        <a:pt x="11371" y="21731"/>
                      </a:cubicBezTo>
                      <a:cubicBezTo>
                        <a:pt x="16678" y="27291"/>
                        <a:pt x="12129" y="34366"/>
                        <a:pt x="6823" y="33860"/>
                      </a:cubicBezTo>
                      <a:cubicBezTo>
                        <a:pt x="5054" y="33608"/>
                        <a:pt x="5054" y="33608"/>
                        <a:pt x="0" y="28554"/>
                      </a:cubicBezTo>
                      <a:cubicBezTo>
                        <a:pt x="0" y="30828"/>
                        <a:pt x="0" y="33355"/>
                        <a:pt x="0" y="35882"/>
                      </a:cubicBezTo>
                      <a:cubicBezTo>
                        <a:pt x="0" y="55086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5" name="任意多边形: 形状 3494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3247 h 70247"/>
                    <a:gd name="connsiteX3" fmla="*/ 0 w 34520"/>
                    <a:gd name="connsiteY3" fmla="*/ 23247 h 70247"/>
                    <a:gd name="connsiteX4" fmla="*/ 13898 w 34520"/>
                    <a:gd name="connsiteY4" fmla="*/ 28807 h 70247"/>
                    <a:gd name="connsiteX5" fmla="*/ 0 w 34520"/>
                    <a:gd name="connsiteY5" fmla="*/ 29059 h 70247"/>
                    <a:gd name="connsiteX6" fmla="*/ 0 w 34520"/>
                    <a:gd name="connsiteY6" fmla="*/ 35629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2 h 70247"/>
                    <a:gd name="connsiteX12" fmla="*/ 10866 w 34520"/>
                    <a:gd name="connsiteY12" fmla="*/ 68732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7 h 70247"/>
                    <a:gd name="connsiteX15" fmla="*/ 15920 w 34520"/>
                    <a:gd name="connsiteY15" fmla="*/ 66457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9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9855"/>
                        <a:pt x="0" y="23247"/>
                      </a:cubicBezTo>
                      <a:lnTo>
                        <a:pt x="0" y="23247"/>
                      </a:lnTo>
                      <a:cubicBezTo>
                        <a:pt x="10108" y="12634"/>
                        <a:pt x="14909" y="25269"/>
                        <a:pt x="13898" y="28807"/>
                      </a:cubicBezTo>
                      <a:cubicBezTo>
                        <a:pt x="13393" y="30828"/>
                        <a:pt x="10613" y="40178"/>
                        <a:pt x="0" y="29059"/>
                      </a:cubicBezTo>
                      <a:cubicBezTo>
                        <a:pt x="0" y="31081"/>
                        <a:pt x="0" y="33355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6" name="任意多边形: 形状 3495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2489 h 70247"/>
                    <a:gd name="connsiteX3" fmla="*/ 0 w 34520"/>
                    <a:gd name="connsiteY3" fmla="*/ 22489 h 70247"/>
                    <a:gd name="connsiteX4" fmla="*/ 14404 w 34520"/>
                    <a:gd name="connsiteY4" fmla="*/ 28807 h 70247"/>
                    <a:gd name="connsiteX5" fmla="*/ 0 w 34520"/>
                    <a:gd name="connsiteY5" fmla="*/ 29817 h 70247"/>
                    <a:gd name="connsiteX6" fmla="*/ 0 w 34520"/>
                    <a:gd name="connsiteY6" fmla="*/ 35629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2 h 70247"/>
                    <a:gd name="connsiteX12" fmla="*/ 10866 w 34520"/>
                    <a:gd name="connsiteY12" fmla="*/ 68732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7 h 70247"/>
                    <a:gd name="connsiteX15" fmla="*/ 15920 w 34520"/>
                    <a:gd name="connsiteY15" fmla="*/ 66457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9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9602"/>
                        <a:pt x="0" y="22489"/>
                      </a:cubicBezTo>
                      <a:lnTo>
                        <a:pt x="0" y="22489"/>
                      </a:lnTo>
                      <a:cubicBezTo>
                        <a:pt x="9855" y="12129"/>
                        <a:pt x="15414" y="24258"/>
                        <a:pt x="14404" y="28807"/>
                      </a:cubicBezTo>
                      <a:cubicBezTo>
                        <a:pt x="14404" y="29059"/>
                        <a:pt x="10866" y="41441"/>
                        <a:pt x="0" y="29817"/>
                      </a:cubicBezTo>
                      <a:cubicBezTo>
                        <a:pt x="0" y="31839"/>
                        <a:pt x="0" y="33608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7" name="任意多边形: 形状 3496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1731 h 70247"/>
                    <a:gd name="connsiteX3" fmla="*/ 0 w 34520"/>
                    <a:gd name="connsiteY3" fmla="*/ 21731 h 70247"/>
                    <a:gd name="connsiteX4" fmla="*/ 14909 w 34520"/>
                    <a:gd name="connsiteY4" fmla="*/ 29059 h 70247"/>
                    <a:gd name="connsiteX5" fmla="*/ 0 w 34520"/>
                    <a:gd name="connsiteY5" fmla="*/ 30575 h 70247"/>
                    <a:gd name="connsiteX6" fmla="*/ 0 w 34520"/>
                    <a:gd name="connsiteY6" fmla="*/ 35629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2 h 70247"/>
                    <a:gd name="connsiteX12" fmla="*/ 10866 w 34520"/>
                    <a:gd name="connsiteY12" fmla="*/ 68732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7 h 70247"/>
                    <a:gd name="connsiteX15" fmla="*/ 15920 w 34520"/>
                    <a:gd name="connsiteY15" fmla="*/ 66457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9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9097"/>
                        <a:pt x="0" y="21731"/>
                      </a:cubicBezTo>
                      <a:lnTo>
                        <a:pt x="0" y="21731"/>
                      </a:lnTo>
                      <a:cubicBezTo>
                        <a:pt x="9602" y="11876"/>
                        <a:pt x="16172" y="23753"/>
                        <a:pt x="14909" y="29059"/>
                      </a:cubicBezTo>
                      <a:cubicBezTo>
                        <a:pt x="14909" y="29312"/>
                        <a:pt x="10613" y="42199"/>
                        <a:pt x="0" y="30575"/>
                      </a:cubicBezTo>
                      <a:cubicBezTo>
                        <a:pt x="0" y="32344"/>
                        <a:pt x="0" y="33860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8" name="任意多边形: 形状 3497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0973 h 70247"/>
                    <a:gd name="connsiteX3" fmla="*/ 0 w 34520"/>
                    <a:gd name="connsiteY3" fmla="*/ 20973 h 70247"/>
                    <a:gd name="connsiteX4" fmla="*/ 15414 w 34520"/>
                    <a:gd name="connsiteY4" fmla="*/ 29059 h 70247"/>
                    <a:gd name="connsiteX5" fmla="*/ 0 w 34520"/>
                    <a:gd name="connsiteY5" fmla="*/ 31334 h 70247"/>
                    <a:gd name="connsiteX6" fmla="*/ 0 w 34520"/>
                    <a:gd name="connsiteY6" fmla="*/ 35629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2 h 70247"/>
                    <a:gd name="connsiteX12" fmla="*/ 10866 w 34520"/>
                    <a:gd name="connsiteY12" fmla="*/ 68732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7 h 70247"/>
                    <a:gd name="connsiteX15" fmla="*/ 15920 w 34520"/>
                    <a:gd name="connsiteY15" fmla="*/ 66457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9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8844"/>
                        <a:pt x="0" y="20973"/>
                      </a:cubicBezTo>
                      <a:lnTo>
                        <a:pt x="0" y="20973"/>
                      </a:lnTo>
                      <a:cubicBezTo>
                        <a:pt x="9350" y="11624"/>
                        <a:pt x="16930" y="22742"/>
                        <a:pt x="15414" y="29059"/>
                      </a:cubicBezTo>
                      <a:cubicBezTo>
                        <a:pt x="14656" y="32850"/>
                        <a:pt x="8339" y="40683"/>
                        <a:pt x="0" y="31334"/>
                      </a:cubicBezTo>
                      <a:cubicBezTo>
                        <a:pt x="0" y="32850"/>
                        <a:pt x="0" y="34366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9" name="任意多边形: 形状 3498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0215 h 70247"/>
                    <a:gd name="connsiteX3" fmla="*/ 0 w 34520"/>
                    <a:gd name="connsiteY3" fmla="*/ 20215 h 70247"/>
                    <a:gd name="connsiteX4" fmla="*/ 15920 w 34520"/>
                    <a:gd name="connsiteY4" fmla="*/ 24764 h 70247"/>
                    <a:gd name="connsiteX5" fmla="*/ 2022 w 34520"/>
                    <a:gd name="connsiteY5" fmla="*/ 33860 h 70247"/>
                    <a:gd name="connsiteX6" fmla="*/ 0 w 34520"/>
                    <a:gd name="connsiteY6" fmla="*/ 31839 h 70247"/>
                    <a:gd name="connsiteX7" fmla="*/ 0 w 34520"/>
                    <a:gd name="connsiteY7" fmla="*/ 35629 h 70247"/>
                    <a:gd name="connsiteX8" fmla="*/ 0 w 34520"/>
                    <a:gd name="connsiteY8" fmla="*/ 70248 h 70247"/>
                    <a:gd name="connsiteX9" fmla="*/ 2780 w 34520"/>
                    <a:gd name="connsiteY9" fmla="*/ 70248 h 70247"/>
                    <a:gd name="connsiteX10" fmla="*/ 5559 w 34520"/>
                    <a:gd name="connsiteY10" fmla="*/ 69995 h 70247"/>
                    <a:gd name="connsiteX11" fmla="*/ 8339 w 34520"/>
                    <a:gd name="connsiteY11" fmla="*/ 69490 h 70247"/>
                    <a:gd name="connsiteX12" fmla="*/ 10866 w 34520"/>
                    <a:gd name="connsiteY12" fmla="*/ 68732 h 70247"/>
                    <a:gd name="connsiteX13" fmla="*/ 10866 w 34520"/>
                    <a:gd name="connsiteY13" fmla="*/ 68732 h 70247"/>
                    <a:gd name="connsiteX14" fmla="*/ 13393 w 34520"/>
                    <a:gd name="connsiteY14" fmla="*/ 67721 h 70247"/>
                    <a:gd name="connsiteX15" fmla="*/ 15920 w 34520"/>
                    <a:gd name="connsiteY15" fmla="*/ 66457 h 70247"/>
                    <a:gd name="connsiteX16" fmla="*/ 15920 w 34520"/>
                    <a:gd name="connsiteY16" fmla="*/ 66457 h 70247"/>
                    <a:gd name="connsiteX17" fmla="*/ 18194 w 34520"/>
                    <a:gd name="connsiteY17" fmla="*/ 65194 h 70247"/>
                    <a:gd name="connsiteX18" fmla="*/ 19205 w 34520"/>
                    <a:gd name="connsiteY18" fmla="*/ 64436 h 70247"/>
                    <a:gd name="connsiteX19" fmla="*/ 20215 w 34520"/>
                    <a:gd name="connsiteY19" fmla="*/ 63678 h 70247"/>
                    <a:gd name="connsiteX20" fmla="*/ 22237 w 34520"/>
                    <a:gd name="connsiteY20" fmla="*/ 61909 h 70247"/>
                    <a:gd name="connsiteX21" fmla="*/ 22237 w 34520"/>
                    <a:gd name="connsiteY21" fmla="*/ 61909 h 70247"/>
                    <a:gd name="connsiteX22" fmla="*/ 26027 w 34520"/>
                    <a:gd name="connsiteY22" fmla="*/ 58119 h 70247"/>
                    <a:gd name="connsiteX23" fmla="*/ 26785 w 34520"/>
                    <a:gd name="connsiteY23" fmla="*/ 57108 h 70247"/>
                    <a:gd name="connsiteX24" fmla="*/ 27543 w 34520"/>
                    <a:gd name="connsiteY24" fmla="*/ 56097 h 70247"/>
                    <a:gd name="connsiteX25" fmla="*/ 29059 w 34520"/>
                    <a:gd name="connsiteY25" fmla="*/ 53823 h 70247"/>
                    <a:gd name="connsiteX26" fmla="*/ 30323 w 34520"/>
                    <a:gd name="connsiteY26" fmla="*/ 51549 h 70247"/>
                    <a:gd name="connsiteX27" fmla="*/ 31586 w 34520"/>
                    <a:gd name="connsiteY27" fmla="*/ 49022 h 70247"/>
                    <a:gd name="connsiteX28" fmla="*/ 31586 w 34520"/>
                    <a:gd name="connsiteY28" fmla="*/ 49022 h 70247"/>
                    <a:gd name="connsiteX29" fmla="*/ 32597 w 34520"/>
                    <a:gd name="connsiteY29" fmla="*/ 46495 h 70247"/>
                    <a:gd name="connsiteX30" fmla="*/ 33355 w 34520"/>
                    <a:gd name="connsiteY30" fmla="*/ 43715 h 70247"/>
                    <a:gd name="connsiteX31" fmla="*/ 33355 w 34520"/>
                    <a:gd name="connsiteY31" fmla="*/ 43715 h 70247"/>
                    <a:gd name="connsiteX32" fmla="*/ 33860 w 34520"/>
                    <a:gd name="connsiteY32" fmla="*/ 40936 h 70247"/>
                    <a:gd name="connsiteX33" fmla="*/ 34113 w 34520"/>
                    <a:gd name="connsiteY33" fmla="*/ 39420 h 70247"/>
                    <a:gd name="connsiteX34" fmla="*/ 34366 w 34520"/>
                    <a:gd name="connsiteY34" fmla="*/ 37903 h 70247"/>
                    <a:gd name="connsiteX35" fmla="*/ 34366 w 34520"/>
                    <a:gd name="connsiteY35" fmla="*/ 36387 h 70247"/>
                    <a:gd name="connsiteX36" fmla="*/ 34366 w 34520"/>
                    <a:gd name="connsiteY36" fmla="*/ 34871 h 70247"/>
                    <a:gd name="connsiteX37" fmla="*/ 24764 w 34520"/>
                    <a:gd name="connsiteY37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8591"/>
                        <a:pt x="0" y="20215"/>
                      </a:cubicBezTo>
                      <a:lnTo>
                        <a:pt x="0" y="20215"/>
                      </a:lnTo>
                      <a:cubicBezTo>
                        <a:pt x="8339" y="11876"/>
                        <a:pt x="15414" y="20973"/>
                        <a:pt x="15920" y="24764"/>
                      </a:cubicBezTo>
                      <a:cubicBezTo>
                        <a:pt x="17183" y="32092"/>
                        <a:pt x="10108" y="39672"/>
                        <a:pt x="2022" y="33860"/>
                      </a:cubicBezTo>
                      <a:cubicBezTo>
                        <a:pt x="1263" y="33355"/>
                        <a:pt x="1263" y="33355"/>
                        <a:pt x="0" y="31839"/>
                      </a:cubicBezTo>
                      <a:cubicBezTo>
                        <a:pt x="0" y="33102"/>
                        <a:pt x="0" y="34366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0" name="任意多边形: 形状 3499"/>
                <p:cNvSpPr/>
                <p:nvPr/>
              </p:nvSpPr>
              <p:spPr>
                <a:xfrm>
                  <a:off x="13546482" y="5846693"/>
                  <a:ext cx="34520" cy="70753"/>
                </a:xfrm>
                <a:custGeom>
                  <a:avLst/>
                  <a:gdLst>
                    <a:gd name="connsiteX0" fmla="*/ 24764 w 34520"/>
                    <a:gd name="connsiteY0" fmla="*/ 10108 h 70753"/>
                    <a:gd name="connsiteX1" fmla="*/ 0 w 34520"/>
                    <a:gd name="connsiteY1" fmla="*/ 0 h 70753"/>
                    <a:gd name="connsiteX2" fmla="*/ 0 w 34520"/>
                    <a:gd name="connsiteY2" fmla="*/ 19710 h 70753"/>
                    <a:gd name="connsiteX3" fmla="*/ 0 w 34520"/>
                    <a:gd name="connsiteY3" fmla="*/ 19710 h 70753"/>
                    <a:gd name="connsiteX4" fmla="*/ 16678 w 34520"/>
                    <a:gd name="connsiteY4" fmla="*/ 25269 h 70753"/>
                    <a:gd name="connsiteX5" fmla="*/ 1769 w 34520"/>
                    <a:gd name="connsiteY5" fmla="*/ 34618 h 70753"/>
                    <a:gd name="connsiteX6" fmla="*/ 0 w 34520"/>
                    <a:gd name="connsiteY6" fmla="*/ 33102 h 70753"/>
                    <a:gd name="connsiteX7" fmla="*/ 0 w 34520"/>
                    <a:gd name="connsiteY7" fmla="*/ 36135 h 70753"/>
                    <a:gd name="connsiteX8" fmla="*/ 0 w 34520"/>
                    <a:gd name="connsiteY8" fmla="*/ 70753 h 70753"/>
                    <a:gd name="connsiteX9" fmla="*/ 2780 w 34520"/>
                    <a:gd name="connsiteY9" fmla="*/ 70753 h 70753"/>
                    <a:gd name="connsiteX10" fmla="*/ 5559 w 34520"/>
                    <a:gd name="connsiteY10" fmla="*/ 70500 h 70753"/>
                    <a:gd name="connsiteX11" fmla="*/ 8339 w 34520"/>
                    <a:gd name="connsiteY11" fmla="*/ 69995 h 70753"/>
                    <a:gd name="connsiteX12" fmla="*/ 10866 w 34520"/>
                    <a:gd name="connsiteY12" fmla="*/ 69237 h 70753"/>
                    <a:gd name="connsiteX13" fmla="*/ 10866 w 34520"/>
                    <a:gd name="connsiteY13" fmla="*/ 69237 h 70753"/>
                    <a:gd name="connsiteX14" fmla="*/ 13393 w 34520"/>
                    <a:gd name="connsiteY14" fmla="*/ 68226 h 70753"/>
                    <a:gd name="connsiteX15" fmla="*/ 15920 w 34520"/>
                    <a:gd name="connsiteY15" fmla="*/ 66963 h 70753"/>
                    <a:gd name="connsiteX16" fmla="*/ 15920 w 34520"/>
                    <a:gd name="connsiteY16" fmla="*/ 66963 h 70753"/>
                    <a:gd name="connsiteX17" fmla="*/ 18194 w 34520"/>
                    <a:gd name="connsiteY17" fmla="*/ 65699 h 70753"/>
                    <a:gd name="connsiteX18" fmla="*/ 19205 w 34520"/>
                    <a:gd name="connsiteY18" fmla="*/ 64941 h 70753"/>
                    <a:gd name="connsiteX19" fmla="*/ 20215 w 34520"/>
                    <a:gd name="connsiteY19" fmla="*/ 64183 h 70753"/>
                    <a:gd name="connsiteX20" fmla="*/ 22237 w 34520"/>
                    <a:gd name="connsiteY20" fmla="*/ 62414 h 70753"/>
                    <a:gd name="connsiteX21" fmla="*/ 22237 w 34520"/>
                    <a:gd name="connsiteY21" fmla="*/ 62414 h 70753"/>
                    <a:gd name="connsiteX22" fmla="*/ 26027 w 34520"/>
                    <a:gd name="connsiteY22" fmla="*/ 58624 h 70753"/>
                    <a:gd name="connsiteX23" fmla="*/ 26785 w 34520"/>
                    <a:gd name="connsiteY23" fmla="*/ 57613 h 70753"/>
                    <a:gd name="connsiteX24" fmla="*/ 27543 w 34520"/>
                    <a:gd name="connsiteY24" fmla="*/ 56603 h 70753"/>
                    <a:gd name="connsiteX25" fmla="*/ 29059 w 34520"/>
                    <a:gd name="connsiteY25" fmla="*/ 54328 h 70753"/>
                    <a:gd name="connsiteX26" fmla="*/ 30323 w 34520"/>
                    <a:gd name="connsiteY26" fmla="*/ 52054 h 70753"/>
                    <a:gd name="connsiteX27" fmla="*/ 31586 w 34520"/>
                    <a:gd name="connsiteY27" fmla="*/ 49527 h 70753"/>
                    <a:gd name="connsiteX28" fmla="*/ 31586 w 34520"/>
                    <a:gd name="connsiteY28" fmla="*/ 49527 h 70753"/>
                    <a:gd name="connsiteX29" fmla="*/ 32597 w 34520"/>
                    <a:gd name="connsiteY29" fmla="*/ 47000 h 70753"/>
                    <a:gd name="connsiteX30" fmla="*/ 33355 w 34520"/>
                    <a:gd name="connsiteY30" fmla="*/ 44221 h 70753"/>
                    <a:gd name="connsiteX31" fmla="*/ 33355 w 34520"/>
                    <a:gd name="connsiteY31" fmla="*/ 44221 h 70753"/>
                    <a:gd name="connsiteX32" fmla="*/ 33860 w 34520"/>
                    <a:gd name="connsiteY32" fmla="*/ 41441 h 70753"/>
                    <a:gd name="connsiteX33" fmla="*/ 34113 w 34520"/>
                    <a:gd name="connsiteY33" fmla="*/ 39925 h 70753"/>
                    <a:gd name="connsiteX34" fmla="*/ 34366 w 34520"/>
                    <a:gd name="connsiteY34" fmla="*/ 38409 h 70753"/>
                    <a:gd name="connsiteX35" fmla="*/ 34366 w 34520"/>
                    <a:gd name="connsiteY35" fmla="*/ 36893 h 70753"/>
                    <a:gd name="connsiteX36" fmla="*/ 34366 w 34520"/>
                    <a:gd name="connsiteY36" fmla="*/ 35377 h 70753"/>
                    <a:gd name="connsiteX37" fmla="*/ 24764 w 34520"/>
                    <a:gd name="connsiteY37" fmla="*/ 10108 h 7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520" h="70753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8086"/>
                        <a:pt x="0" y="19710"/>
                      </a:cubicBezTo>
                      <a:lnTo>
                        <a:pt x="0" y="19710"/>
                      </a:lnTo>
                      <a:cubicBezTo>
                        <a:pt x="7328" y="12382"/>
                        <a:pt x="15667" y="18952"/>
                        <a:pt x="16678" y="25269"/>
                      </a:cubicBezTo>
                      <a:cubicBezTo>
                        <a:pt x="17941" y="33608"/>
                        <a:pt x="9350" y="40430"/>
                        <a:pt x="1769" y="34618"/>
                      </a:cubicBezTo>
                      <a:cubicBezTo>
                        <a:pt x="1263" y="34113"/>
                        <a:pt x="506" y="33608"/>
                        <a:pt x="0" y="33102"/>
                      </a:cubicBezTo>
                      <a:cubicBezTo>
                        <a:pt x="0" y="34113"/>
                        <a:pt x="0" y="35124"/>
                        <a:pt x="0" y="36135"/>
                      </a:cubicBezTo>
                      <a:cubicBezTo>
                        <a:pt x="0" y="55339"/>
                        <a:pt x="0" y="70753"/>
                        <a:pt x="0" y="70753"/>
                      </a:cubicBezTo>
                      <a:cubicBezTo>
                        <a:pt x="1011" y="70753"/>
                        <a:pt x="2022" y="70753"/>
                        <a:pt x="2780" y="70753"/>
                      </a:cubicBezTo>
                      <a:cubicBezTo>
                        <a:pt x="3790" y="70753"/>
                        <a:pt x="4549" y="70500"/>
                        <a:pt x="5559" y="70500"/>
                      </a:cubicBezTo>
                      <a:cubicBezTo>
                        <a:pt x="6570" y="70248"/>
                        <a:pt x="7328" y="70248"/>
                        <a:pt x="8339" y="69995"/>
                      </a:cubicBezTo>
                      <a:cubicBezTo>
                        <a:pt x="9350" y="69742"/>
                        <a:pt x="10108" y="69490"/>
                        <a:pt x="10866" y="69237"/>
                      </a:cubicBezTo>
                      <a:lnTo>
                        <a:pt x="10866" y="69237"/>
                      </a:lnTo>
                      <a:cubicBezTo>
                        <a:pt x="11624" y="68984"/>
                        <a:pt x="12634" y="68479"/>
                        <a:pt x="13393" y="68226"/>
                      </a:cubicBezTo>
                      <a:cubicBezTo>
                        <a:pt x="14151" y="67974"/>
                        <a:pt x="15161" y="67468"/>
                        <a:pt x="15920" y="66963"/>
                      </a:cubicBezTo>
                      <a:lnTo>
                        <a:pt x="15920" y="66963"/>
                      </a:lnTo>
                      <a:cubicBezTo>
                        <a:pt x="16678" y="66457"/>
                        <a:pt x="17688" y="65952"/>
                        <a:pt x="18194" y="65699"/>
                      </a:cubicBezTo>
                      <a:lnTo>
                        <a:pt x="19205" y="64941"/>
                      </a:lnTo>
                      <a:lnTo>
                        <a:pt x="20215" y="64183"/>
                      </a:lnTo>
                      <a:cubicBezTo>
                        <a:pt x="20973" y="63678"/>
                        <a:pt x="21732" y="63172"/>
                        <a:pt x="22237" y="62414"/>
                      </a:cubicBezTo>
                      <a:lnTo>
                        <a:pt x="22237" y="62414"/>
                      </a:lnTo>
                      <a:cubicBezTo>
                        <a:pt x="24006" y="60898"/>
                        <a:pt x="24511" y="60393"/>
                        <a:pt x="26027" y="58624"/>
                      </a:cubicBezTo>
                      <a:lnTo>
                        <a:pt x="26785" y="57613"/>
                      </a:lnTo>
                      <a:lnTo>
                        <a:pt x="27543" y="56603"/>
                      </a:lnTo>
                      <a:cubicBezTo>
                        <a:pt x="28049" y="55844"/>
                        <a:pt x="28554" y="55086"/>
                        <a:pt x="29059" y="54328"/>
                      </a:cubicBezTo>
                      <a:cubicBezTo>
                        <a:pt x="29565" y="53570"/>
                        <a:pt x="30070" y="52812"/>
                        <a:pt x="30323" y="52054"/>
                      </a:cubicBezTo>
                      <a:cubicBezTo>
                        <a:pt x="30828" y="51296"/>
                        <a:pt x="31081" y="50538"/>
                        <a:pt x="31586" y="49527"/>
                      </a:cubicBezTo>
                      <a:lnTo>
                        <a:pt x="31586" y="49527"/>
                      </a:lnTo>
                      <a:cubicBezTo>
                        <a:pt x="31839" y="48769"/>
                        <a:pt x="32344" y="47758"/>
                        <a:pt x="32597" y="47000"/>
                      </a:cubicBezTo>
                      <a:cubicBezTo>
                        <a:pt x="32850" y="46242"/>
                        <a:pt x="33103" y="45231"/>
                        <a:pt x="33355" y="44221"/>
                      </a:cubicBezTo>
                      <a:lnTo>
                        <a:pt x="33355" y="44221"/>
                      </a:lnTo>
                      <a:cubicBezTo>
                        <a:pt x="33608" y="43463"/>
                        <a:pt x="33860" y="42199"/>
                        <a:pt x="33860" y="41441"/>
                      </a:cubicBezTo>
                      <a:lnTo>
                        <a:pt x="34113" y="39925"/>
                      </a:lnTo>
                      <a:lnTo>
                        <a:pt x="34366" y="38409"/>
                      </a:lnTo>
                      <a:lnTo>
                        <a:pt x="34366" y="36893"/>
                      </a:lnTo>
                      <a:lnTo>
                        <a:pt x="34366" y="35377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1" name="任意多边形: 形状 3500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8699 h 70247"/>
                    <a:gd name="connsiteX3" fmla="*/ 0 w 34520"/>
                    <a:gd name="connsiteY3" fmla="*/ 18699 h 70247"/>
                    <a:gd name="connsiteX4" fmla="*/ 17183 w 34520"/>
                    <a:gd name="connsiteY4" fmla="*/ 29059 h 70247"/>
                    <a:gd name="connsiteX5" fmla="*/ 0 w 34520"/>
                    <a:gd name="connsiteY5" fmla="*/ 33355 h 70247"/>
                    <a:gd name="connsiteX6" fmla="*/ 0 w 34520"/>
                    <a:gd name="connsiteY6" fmla="*/ 35629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2 h 70247"/>
                    <a:gd name="connsiteX12" fmla="*/ 10866 w 34520"/>
                    <a:gd name="connsiteY12" fmla="*/ 68732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7 h 70247"/>
                    <a:gd name="connsiteX15" fmla="*/ 15920 w 34520"/>
                    <a:gd name="connsiteY15" fmla="*/ 66457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9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7833"/>
                        <a:pt x="0" y="18699"/>
                      </a:cubicBezTo>
                      <a:lnTo>
                        <a:pt x="0" y="18699"/>
                      </a:lnTo>
                      <a:cubicBezTo>
                        <a:pt x="8844" y="10360"/>
                        <a:pt x="18952" y="20468"/>
                        <a:pt x="17183" y="29059"/>
                      </a:cubicBezTo>
                      <a:cubicBezTo>
                        <a:pt x="16425" y="32597"/>
                        <a:pt x="10361" y="42199"/>
                        <a:pt x="0" y="33355"/>
                      </a:cubicBezTo>
                      <a:cubicBezTo>
                        <a:pt x="0" y="34113"/>
                        <a:pt x="0" y="34871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2" name="任意多边形: 形状 3501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7941 h 70500"/>
                    <a:gd name="connsiteX3" fmla="*/ 0 w 34520"/>
                    <a:gd name="connsiteY3" fmla="*/ 17941 h 70500"/>
                    <a:gd name="connsiteX4" fmla="*/ 17688 w 34520"/>
                    <a:gd name="connsiteY4" fmla="*/ 29312 h 70500"/>
                    <a:gd name="connsiteX5" fmla="*/ 0 w 34520"/>
                    <a:gd name="connsiteY5" fmla="*/ 34113 h 70500"/>
                    <a:gd name="connsiteX6" fmla="*/ 0 w 34520"/>
                    <a:gd name="connsiteY6" fmla="*/ 35882 h 70500"/>
                    <a:gd name="connsiteX7" fmla="*/ 0 w 34520"/>
                    <a:gd name="connsiteY7" fmla="*/ 70500 h 70500"/>
                    <a:gd name="connsiteX8" fmla="*/ 2780 w 34520"/>
                    <a:gd name="connsiteY8" fmla="*/ 70500 h 70500"/>
                    <a:gd name="connsiteX9" fmla="*/ 5559 w 34520"/>
                    <a:gd name="connsiteY9" fmla="*/ 70248 h 70500"/>
                    <a:gd name="connsiteX10" fmla="*/ 8339 w 34520"/>
                    <a:gd name="connsiteY10" fmla="*/ 69742 h 70500"/>
                    <a:gd name="connsiteX11" fmla="*/ 10866 w 34520"/>
                    <a:gd name="connsiteY11" fmla="*/ 68984 h 70500"/>
                    <a:gd name="connsiteX12" fmla="*/ 10866 w 34520"/>
                    <a:gd name="connsiteY12" fmla="*/ 68984 h 70500"/>
                    <a:gd name="connsiteX13" fmla="*/ 13393 w 34520"/>
                    <a:gd name="connsiteY13" fmla="*/ 67974 h 70500"/>
                    <a:gd name="connsiteX14" fmla="*/ 15920 w 34520"/>
                    <a:gd name="connsiteY14" fmla="*/ 66710 h 70500"/>
                    <a:gd name="connsiteX15" fmla="*/ 15920 w 34520"/>
                    <a:gd name="connsiteY15" fmla="*/ 66710 h 70500"/>
                    <a:gd name="connsiteX16" fmla="*/ 18194 w 34520"/>
                    <a:gd name="connsiteY16" fmla="*/ 65447 h 70500"/>
                    <a:gd name="connsiteX17" fmla="*/ 19205 w 34520"/>
                    <a:gd name="connsiteY17" fmla="*/ 64689 h 70500"/>
                    <a:gd name="connsiteX18" fmla="*/ 20215 w 34520"/>
                    <a:gd name="connsiteY18" fmla="*/ 63931 h 70500"/>
                    <a:gd name="connsiteX19" fmla="*/ 22237 w 34520"/>
                    <a:gd name="connsiteY19" fmla="*/ 62162 h 70500"/>
                    <a:gd name="connsiteX20" fmla="*/ 22237 w 34520"/>
                    <a:gd name="connsiteY20" fmla="*/ 62162 h 70500"/>
                    <a:gd name="connsiteX21" fmla="*/ 26027 w 34520"/>
                    <a:gd name="connsiteY21" fmla="*/ 58371 h 70500"/>
                    <a:gd name="connsiteX22" fmla="*/ 26785 w 34520"/>
                    <a:gd name="connsiteY22" fmla="*/ 57361 h 70500"/>
                    <a:gd name="connsiteX23" fmla="*/ 27543 w 34520"/>
                    <a:gd name="connsiteY23" fmla="*/ 56350 h 70500"/>
                    <a:gd name="connsiteX24" fmla="*/ 29059 w 34520"/>
                    <a:gd name="connsiteY24" fmla="*/ 54076 h 70500"/>
                    <a:gd name="connsiteX25" fmla="*/ 30323 w 34520"/>
                    <a:gd name="connsiteY25" fmla="*/ 51801 h 70500"/>
                    <a:gd name="connsiteX26" fmla="*/ 31586 w 34520"/>
                    <a:gd name="connsiteY26" fmla="*/ 49275 h 70500"/>
                    <a:gd name="connsiteX27" fmla="*/ 31586 w 34520"/>
                    <a:gd name="connsiteY27" fmla="*/ 49275 h 70500"/>
                    <a:gd name="connsiteX28" fmla="*/ 32597 w 34520"/>
                    <a:gd name="connsiteY28" fmla="*/ 46748 h 70500"/>
                    <a:gd name="connsiteX29" fmla="*/ 33355 w 34520"/>
                    <a:gd name="connsiteY29" fmla="*/ 43968 h 70500"/>
                    <a:gd name="connsiteX30" fmla="*/ 33355 w 34520"/>
                    <a:gd name="connsiteY30" fmla="*/ 43968 h 70500"/>
                    <a:gd name="connsiteX31" fmla="*/ 33860 w 34520"/>
                    <a:gd name="connsiteY31" fmla="*/ 41188 h 70500"/>
                    <a:gd name="connsiteX32" fmla="*/ 34113 w 34520"/>
                    <a:gd name="connsiteY32" fmla="*/ 39672 h 70500"/>
                    <a:gd name="connsiteX33" fmla="*/ 34366 w 34520"/>
                    <a:gd name="connsiteY33" fmla="*/ 38156 h 70500"/>
                    <a:gd name="connsiteX34" fmla="*/ 34366 w 34520"/>
                    <a:gd name="connsiteY34" fmla="*/ 36640 h 70500"/>
                    <a:gd name="connsiteX35" fmla="*/ 34366 w 34520"/>
                    <a:gd name="connsiteY35" fmla="*/ 35124 h 70500"/>
                    <a:gd name="connsiteX36" fmla="*/ 24764 w 34520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7328"/>
                        <a:pt x="0" y="17941"/>
                      </a:cubicBezTo>
                      <a:lnTo>
                        <a:pt x="0" y="17941"/>
                      </a:lnTo>
                      <a:cubicBezTo>
                        <a:pt x="8844" y="10108"/>
                        <a:pt x="19963" y="19457"/>
                        <a:pt x="17688" y="29312"/>
                      </a:cubicBezTo>
                      <a:cubicBezTo>
                        <a:pt x="16425" y="34113"/>
                        <a:pt x="9855" y="42452"/>
                        <a:pt x="0" y="34113"/>
                      </a:cubicBezTo>
                      <a:cubicBezTo>
                        <a:pt x="0" y="34618"/>
                        <a:pt x="0" y="35124"/>
                        <a:pt x="0" y="35882"/>
                      </a:cubicBezTo>
                      <a:cubicBezTo>
                        <a:pt x="0" y="55086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3" name="任意多边形: 形状 3502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7183 h 70247"/>
                    <a:gd name="connsiteX3" fmla="*/ 0 w 34520"/>
                    <a:gd name="connsiteY3" fmla="*/ 17183 h 70247"/>
                    <a:gd name="connsiteX4" fmla="*/ 18446 w 34520"/>
                    <a:gd name="connsiteY4" fmla="*/ 29312 h 70247"/>
                    <a:gd name="connsiteX5" fmla="*/ 0 w 34520"/>
                    <a:gd name="connsiteY5" fmla="*/ 34618 h 70247"/>
                    <a:gd name="connsiteX6" fmla="*/ 0 w 34520"/>
                    <a:gd name="connsiteY6" fmla="*/ 35629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2 h 70247"/>
                    <a:gd name="connsiteX12" fmla="*/ 10866 w 34520"/>
                    <a:gd name="connsiteY12" fmla="*/ 68732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7 h 70247"/>
                    <a:gd name="connsiteX15" fmla="*/ 15920 w 34520"/>
                    <a:gd name="connsiteY15" fmla="*/ 66457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9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7075"/>
                        <a:pt x="0" y="17183"/>
                      </a:cubicBezTo>
                      <a:lnTo>
                        <a:pt x="0" y="17183"/>
                      </a:lnTo>
                      <a:cubicBezTo>
                        <a:pt x="10361" y="9097"/>
                        <a:pt x="20721" y="19962"/>
                        <a:pt x="18446" y="29312"/>
                      </a:cubicBezTo>
                      <a:cubicBezTo>
                        <a:pt x="16930" y="35377"/>
                        <a:pt x="9350" y="42452"/>
                        <a:pt x="0" y="34618"/>
                      </a:cubicBezTo>
                      <a:cubicBezTo>
                        <a:pt x="0" y="34871"/>
                        <a:pt x="0" y="35377"/>
                        <a:pt x="0" y="35629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4" name="任意多边形: 形状 3503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6425 h 70500"/>
                    <a:gd name="connsiteX3" fmla="*/ 0 w 34520"/>
                    <a:gd name="connsiteY3" fmla="*/ 16425 h 70500"/>
                    <a:gd name="connsiteX4" fmla="*/ 18952 w 34520"/>
                    <a:gd name="connsiteY4" fmla="*/ 29565 h 70500"/>
                    <a:gd name="connsiteX5" fmla="*/ 0 w 34520"/>
                    <a:gd name="connsiteY5" fmla="*/ 35377 h 70500"/>
                    <a:gd name="connsiteX6" fmla="*/ 0 w 34520"/>
                    <a:gd name="connsiteY6" fmla="*/ 35882 h 70500"/>
                    <a:gd name="connsiteX7" fmla="*/ 0 w 34520"/>
                    <a:gd name="connsiteY7" fmla="*/ 70500 h 70500"/>
                    <a:gd name="connsiteX8" fmla="*/ 2780 w 34520"/>
                    <a:gd name="connsiteY8" fmla="*/ 70500 h 70500"/>
                    <a:gd name="connsiteX9" fmla="*/ 5559 w 34520"/>
                    <a:gd name="connsiteY9" fmla="*/ 70248 h 70500"/>
                    <a:gd name="connsiteX10" fmla="*/ 8339 w 34520"/>
                    <a:gd name="connsiteY10" fmla="*/ 69742 h 70500"/>
                    <a:gd name="connsiteX11" fmla="*/ 10866 w 34520"/>
                    <a:gd name="connsiteY11" fmla="*/ 68984 h 70500"/>
                    <a:gd name="connsiteX12" fmla="*/ 10866 w 34520"/>
                    <a:gd name="connsiteY12" fmla="*/ 68984 h 70500"/>
                    <a:gd name="connsiteX13" fmla="*/ 13393 w 34520"/>
                    <a:gd name="connsiteY13" fmla="*/ 67974 h 70500"/>
                    <a:gd name="connsiteX14" fmla="*/ 15920 w 34520"/>
                    <a:gd name="connsiteY14" fmla="*/ 66710 h 70500"/>
                    <a:gd name="connsiteX15" fmla="*/ 15920 w 34520"/>
                    <a:gd name="connsiteY15" fmla="*/ 66710 h 70500"/>
                    <a:gd name="connsiteX16" fmla="*/ 18194 w 34520"/>
                    <a:gd name="connsiteY16" fmla="*/ 65447 h 70500"/>
                    <a:gd name="connsiteX17" fmla="*/ 19205 w 34520"/>
                    <a:gd name="connsiteY17" fmla="*/ 64689 h 70500"/>
                    <a:gd name="connsiteX18" fmla="*/ 20215 w 34520"/>
                    <a:gd name="connsiteY18" fmla="*/ 63931 h 70500"/>
                    <a:gd name="connsiteX19" fmla="*/ 22237 w 34520"/>
                    <a:gd name="connsiteY19" fmla="*/ 62162 h 70500"/>
                    <a:gd name="connsiteX20" fmla="*/ 22237 w 34520"/>
                    <a:gd name="connsiteY20" fmla="*/ 62162 h 70500"/>
                    <a:gd name="connsiteX21" fmla="*/ 26027 w 34520"/>
                    <a:gd name="connsiteY21" fmla="*/ 58371 h 70500"/>
                    <a:gd name="connsiteX22" fmla="*/ 26785 w 34520"/>
                    <a:gd name="connsiteY22" fmla="*/ 57361 h 70500"/>
                    <a:gd name="connsiteX23" fmla="*/ 27543 w 34520"/>
                    <a:gd name="connsiteY23" fmla="*/ 56350 h 70500"/>
                    <a:gd name="connsiteX24" fmla="*/ 29059 w 34520"/>
                    <a:gd name="connsiteY24" fmla="*/ 54076 h 70500"/>
                    <a:gd name="connsiteX25" fmla="*/ 30323 w 34520"/>
                    <a:gd name="connsiteY25" fmla="*/ 51801 h 70500"/>
                    <a:gd name="connsiteX26" fmla="*/ 31586 w 34520"/>
                    <a:gd name="connsiteY26" fmla="*/ 49275 h 70500"/>
                    <a:gd name="connsiteX27" fmla="*/ 31586 w 34520"/>
                    <a:gd name="connsiteY27" fmla="*/ 49275 h 70500"/>
                    <a:gd name="connsiteX28" fmla="*/ 32597 w 34520"/>
                    <a:gd name="connsiteY28" fmla="*/ 46748 h 70500"/>
                    <a:gd name="connsiteX29" fmla="*/ 33355 w 34520"/>
                    <a:gd name="connsiteY29" fmla="*/ 43968 h 70500"/>
                    <a:gd name="connsiteX30" fmla="*/ 33355 w 34520"/>
                    <a:gd name="connsiteY30" fmla="*/ 43968 h 70500"/>
                    <a:gd name="connsiteX31" fmla="*/ 33860 w 34520"/>
                    <a:gd name="connsiteY31" fmla="*/ 41188 h 70500"/>
                    <a:gd name="connsiteX32" fmla="*/ 34113 w 34520"/>
                    <a:gd name="connsiteY32" fmla="*/ 39672 h 70500"/>
                    <a:gd name="connsiteX33" fmla="*/ 34366 w 34520"/>
                    <a:gd name="connsiteY33" fmla="*/ 38156 h 70500"/>
                    <a:gd name="connsiteX34" fmla="*/ 34366 w 34520"/>
                    <a:gd name="connsiteY34" fmla="*/ 36640 h 70500"/>
                    <a:gd name="connsiteX35" fmla="*/ 34366 w 34520"/>
                    <a:gd name="connsiteY35" fmla="*/ 35124 h 70500"/>
                    <a:gd name="connsiteX36" fmla="*/ 24764 w 34520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6823"/>
                        <a:pt x="0" y="16425"/>
                      </a:cubicBezTo>
                      <a:lnTo>
                        <a:pt x="0" y="16425"/>
                      </a:lnTo>
                      <a:cubicBezTo>
                        <a:pt x="12634" y="7075"/>
                        <a:pt x="21226" y="21731"/>
                        <a:pt x="18952" y="29565"/>
                      </a:cubicBezTo>
                      <a:cubicBezTo>
                        <a:pt x="17183" y="35629"/>
                        <a:pt x="9350" y="42957"/>
                        <a:pt x="0" y="35377"/>
                      </a:cubicBezTo>
                      <a:cubicBezTo>
                        <a:pt x="0" y="35629"/>
                        <a:pt x="0" y="35629"/>
                        <a:pt x="0" y="35882"/>
                      </a:cubicBezTo>
                      <a:cubicBezTo>
                        <a:pt x="0" y="55086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5" name="任意多边形: 形状 3504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5667 h 70247"/>
                    <a:gd name="connsiteX3" fmla="*/ 0 w 34520"/>
                    <a:gd name="connsiteY3" fmla="*/ 15667 h 70247"/>
                    <a:gd name="connsiteX4" fmla="*/ 20468 w 34520"/>
                    <a:gd name="connsiteY4" fmla="*/ 25774 h 70247"/>
                    <a:gd name="connsiteX5" fmla="*/ 0 w 34520"/>
                    <a:gd name="connsiteY5" fmla="*/ 35882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6317"/>
                        <a:pt x="0" y="15667"/>
                      </a:cubicBezTo>
                      <a:lnTo>
                        <a:pt x="0" y="15667"/>
                      </a:lnTo>
                      <a:cubicBezTo>
                        <a:pt x="10866" y="7581"/>
                        <a:pt x="20468" y="17688"/>
                        <a:pt x="20468" y="25774"/>
                      </a:cubicBezTo>
                      <a:cubicBezTo>
                        <a:pt x="20468" y="34113"/>
                        <a:pt x="10613" y="44473"/>
                        <a:pt x="0" y="35882"/>
                      </a:cubicBezTo>
                      <a:cubicBezTo>
                        <a:pt x="0" y="55086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6" name="任意多边形: 形状 3505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4656 h 70247"/>
                    <a:gd name="connsiteX3" fmla="*/ 0 w 34520"/>
                    <a:gd name="connsiteY3" fmla="*/ 14656 h 70247"/>
                    <a:gd name="connsiteX4" fmla="*/ 21479 w 34520"/>
                    <a:gd name="connsiteY4" fmla="*/ 26027 h 70247"/>
                    <a:gd name="connsiteX5" fmla="*/ 0 w 34520"/>
                    <a:gd name="connsiteY5" fmla="*/ 36387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5812"/>
                        <a:pt x="0" y="14656"/>
                      </a:cubicBezTo>
                      <a:lnTo>
                        <a:pt x="0" y="14656"/>
                      </a:lnTo>
                      <a:cubicBezTo>
                        <a:pt x="8339" y="7328"/>
                        <a:pt x="22237" y="14656"/>
                        <a:pt x="21479" y="26027"/>
                      </a:cubicBezTo>
                      <a:cubicBezTo>
                        <a:pt x="20973" y="33355"/>
                        <a:pt x="11877" y="45737"/>
                        <a:pt x="0" y="36387"/>
                      </a:cubicBezTo>
                      <a:cubicBezTo>
                        <a:pt x="0" y="55339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7" name="任意多边形: 形状 3506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3393 h 70500"/>
                    <a:gd name="connsiteX3" fmla="*/ 0 w 34520"/>
                    <a:gd name="connsiteY3" fmla="*/ 13393 h 70500"/>
                    <a:gd name="connsiteX4" fmla="*/ 22489 w 34520"/>
                    <a:gd name="connsiteY4" fmla="*/ 26532 h 70500"/>
                    <a:gd name="connsiteX5" fmla="*/ 0 w 34520"/>
                    <a:gd name="connsiteY5" fmla="*/ 37398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2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4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7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1 h 70500"/>
                    <a:gd name="connsiteX21" fmla="*/ 26785 w 34520"/>
                    <a:gd name="connsiteY21" fmla="*/ 57361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6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8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5306"/>
                        <a:pt x="0" y="13393"/>
                      </a:cubicBezTo>
                      <a:lnTo>
                        <a:pt x="0" y="13393"/>
                      </a:lnTo>
                      <a:cubicBezTo>
                        <a:pt x="10613" y="5559"/>
                        <a:pt x="24006" y="15414"/>
                        <a:pt x="22489" y="26532"/>
                      </a:cubicBezTo>
                      <a:cubicBezTo>
                        <a:pt x="21479" y="34366"/>
                        <a:pt x="12129" y="46495"/>
                        <a:pt x="0" y="37398"/>
                      </a:cubicBezTo>
                      <a:cubicBezTo>
                        <a:pt x="0" y="55844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8" name="任意多边形: 形状 3507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2129 h 70500"/>
                    <a:gd name="connsiteX3" fmla="*/ 0 w 34520"/>
                    <a:gd name="connsiteY3" fmla="*/ 12129 h 70500"/>
                    <a:gd name="connsiteX4" fmla="*/ 23753 w 34520"/>
                    <a:gd name="connsiteY4" fmla="*/ 26785 h 70500"/>
                    <a:gd name="connsiteX5" fmla="*/ 0 w 34520"/>
                    <a:gd name="connsiteY5" fmla="*/ 37903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2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4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7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1 h 70500"/>
                    <a:gd name="connsiteX21" fmla="*/ 26785 w 34520"/>
                    <a:gd name="connsiteY21" fmla="*/ 57361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6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8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4801"/>
                        <a:pt x="0" y="12129"/>
                      </a:cubicBezTo>
                      <a:lnTo>
                        <a:pt x="0" y="12129"/>
                      </a:lnTo>
                      <a:cubicBezTo>
                        <a:pt x="12634" y="4296"/>
                        <a:pt x="25269" y="16172"/>
                        <a:pt x="23753" y="26785"/>
                      </a:cubicBezTo>
                      <a:cubicBezTo>
                        <a:pt x="22742" y="33355"/>
                        <a:pt x="12887" y="47506"/>
                        <a:pt x="0" y="37903"/>
                      </a:cubicBezTo>
                      <a:cubicBezTo>
                        <a:pt x="0" y="56097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9" name="任意多边形: 形状 3508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0866 h 70247"/>
                    <a:gd name="connsiteX3" fmla="*/ 0 w 34520"/>
                    <a:gd name="connsiteY3" fmla="*/ 10866 h 70247"/>
                    <a:gd name="connsiteX4" fmla="*/ 25016 w 34520"/>
                    <a:gd name="connsiteY4" fmla="*/ 27291 h 70247"/>
                    <a:gd name="connsiteX5" fmla="*/ 0 w 34520"/>
                    <a:gd name="connsiteY5" fmla="*/ 38409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4296"/>
                        <a:pt x="0" y="10866"/>
                      </a:cubicBezTo>
                      <a:lnTo>
                        <a:pt x="0" y="10866"/>
                      </a:lnTo>
                      <a:cubicBezTo>
                        <a:pt x="12129" y="3285"/>
                        <a:pt x="26785" y="15161"/>
                        <a:pt x="25016" y="27291"/>
                      </a:cubicBezTo>
                      <a:cubicBezTo>
                        <a:pt x="23248" y="38662"/>
                        <a:pt x="8844" y="47000"/>
                        <a:pt x="0" y="38409"/>
                      </a:cubicBezTo>
                      <a:cubicBezTo>
                        <a:pt x="0" y="56350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0" name="任意多边形: 形状 3509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9350 h 70500"/>
                    <a:gd name="connsiteX3" fmla="*/ 0 w 34520"/>
                    <a:gd name="connsiteY3" fmla="*/ 9350 h 70500"/>
                    <a:gd name="connsiteX4" fmla="*/ 25522 w 34520"/>
                    <a:gd name="connsiteY4" fmla="*/ 30575 h 70500"/>
                    <a:gd name="connsiteX5" fmla="*/ 0 w 34520"/>
                    <a:gd name="connsiteY5" fmla="*/ 39420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2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4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7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1 h 70500"/>
                    <a:gd name="connsiteX21" fmla="*/ 26785 w 34520"/>
                    <a:gd name="connsiteY21" fmla="*/ 57361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6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8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3790"/>
                        <a:pt x="0" y="9350"/>
                      </a:cubicBezTo>
                      <a:lnTo>
                        <a:pt x="0" y="9350"/>
                      </a:lnTo>
                      <a:cubicBezTo>
                        <a:pt x="16172" y="1516"/>
                        <a:pt x="29818" y="18699"/>
                        <a:pt x="25522" y="30575"/>
                      </a:cubicBezTo>
                      <a:cubicBezTo>
                        <a:pt x="21984" y="40430"/>
                        <a:pt x="8339" y="46748"/>
                        <a:pt x="0" y="39420"/>
                      </a:cubicBezTo>
                      <a:cubicBezTo>
                        <a:pt x="0" y="56855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1" name="任意多边形: 形状 3510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8086 h 70247"/>
                    <a:gd name="connsiteX3" fmla="*/ 0 w 34520"/>
                    <a:gd name="connsiteY3" fmla="*/ 8086 h 70247"/>
                    <a:gd name="connsiteX4" fmla="*/ 25775 w 34520"/>
                    <a:gd name="connsiteY4" fmla="*/ 32597 h 70247"/>
                    <a:gd name="connsiteX5" fmla="*/ 0 w 34520"/>
                    <a:gd name="connsiteY5" fmla="*/ 40178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3032"/>
                        <a:pt x="0" y="8086"/>
                      </a:cubicBezTo>
                      <a:lnTo>
                        <a:pt x="0" y="8086"/>
                      </a:lnTo>
                      <a:cubicBezTo>
                        <a:pt x="17436" y="1516"/>
                        <a:pt x="32092" y="18699"/>
                        <a:pt x="25775" y="32597"/>
                      </a:cubicBezTo>
                      <a:cubicBezTo>
                        <a:pt x="21479" y="42199"/>
                        <a:pt x="7581" y="46242"/>
                        <a:pt x="0" y="40178"/>
                      </a:cubicBezTo>
                      <a:cubicBezTo>
                        <a:pt x="0" y="57361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2" name="任意多边形: 形状 3511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6823 h 70247"/>
                    <a:gd name="connsiteX3" fmla="*/ 0 w 34520"/>
                    <a:gd name="connsiteY3" fmla="*/ 6823 h 70247"/>
                    <a:gd name="connsiteX4" fmla="*/ 26532 w 34520"/>
                    <a:gd name="connsiteY4" fmla="*/ 33860 h 70247"/>
                    <a:gd name="connsiteX5" fmla="*/ 0 w 34520"/>
                    <a:gd name="connsiteY5" fmla="*/ 40936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2780"/>
                        <a:pt x="0" y="6823"/>
                      </a:cubicBezTo>
                      <a:lnTo>
                        <a:pt x="0" y="6823"/>
                      </a:lnTo>
                      <a:cubicBezTo>
                        <a:pt x="19457" y="253"/>
                        <a:pt x="33103" y="21226"/>
                        <a:pt x="26532" y="33860"/>
                      </a:cubicBezTo>
                      <a:cubicBezTo>
                        <a:pt x="21984" y="42452"/>
                        <a:pt x="9097" y="47506"/>
                        <a:pt x="0" y="40936"/>
                      </a:cubicBezTo>
                      <a:cubicBezTo>
                        <a:pt x="0" y="57613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3" name="任意多边形: 形状 3512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5812 h 70247"/>
                    <a:gd name="connsiteX3" fmla="*/ 0 w 34520"/>
                    <a:gd name="connsiteY3" fmla="*/ 5812 h 70247"/>
                    <a:gd name="connsiteX4" fmla="*/ 27796 w 34520"/>
                    <a:gd name="connsiteY4" fmla="*/ 34113 h 70247"/>
                    <a:gd name="connsiteX5" fmla="*/ 0 w 34520"/>
                    <a:gd name="connsiteY5" fmla="*/ 41946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2274"/>
                        <a:pt x="0" y="5812"/>
                      </a:cubicBezTo>
                      <a:lnTo>
                        <a:pt x="0" y="5812"/>
                      </a:lnTo>
                      <a:cubicBezTo>
                        <a:pt x="18446" y="253"/>
                        <a:pt x="34366" y="19710"/>
                        <a:pt x="27796" y="34113"/>
                      </a:cubicBezTo>
                      <a:cubicBezTo>
                        <a:pt x="24258" y="41946"/>
                        <a:pt x="11371" y="49022"/>
                        <a:pt x="0" y="41946"/>
                      </a:cubicBezTo>
                      <a:cubicBezTo>
                        <a:pt x="0" y="58119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4" name="任意多边形: 形状 3513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4801 h 70247"/>
                    <a:gd name="connsiteX3" fmla="*/ 0 w 34520"/>
                    <a:gd name="connsiteY3" fmla="*/ 4801 h 70247"/>
                    <a:gd name="connsiteX4" fmla="*/ 27291 w 34520"/>
                    <a:gd name="connsiteY4" fmla="*/ 37145 h 70247"/>
                    <a:gd name="connsiteX5" fmla="*/ 0 w 34520"/>
                    <a:gd name="connsiteY5" fmla="*/ 42705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769"/>
                        <a:pt x="0" y="4801"/>
                      </a:cubicBezTo>
                      <a:lnTo>
                        <a:pt x="0" y="4801"/>
                      </a:lnTo>
                      <a:cubicBezTo>
                        <a:pt x="21226" y="0"/>
                        <a:pt x="36387" y="22237"/>
                        <a:pt x="27291" y="37145"/>
                      </a:cubicBezTo>
                      <a:cubicBezTo>
                        <a:pt x="24764" y="41188"/>
                        <a:pt x="13140" y="50791"/>
                        <a:pt x="0" y="42705"/>
                      </a:cubicBezTo>
                      <a:cubicBezTo>
                        <a:pt x="0" y="5862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5" name="任意多边形: 形状 3514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4043 h 70247"/>
                    <a:gd name="connsiteX3" fmla="*/ 0 w 34520"/>
                    <a:gd name="connsiteY3" fmla="*/ 4043 h 70247"/>
                    <a:gd name="connsiteX4" fmla="*/ 27796 w 34520"/>
                    <a:gd name="connsiteY4" fmla="*/ 37903 h 70247"/>
                    <a:gd name="connsiteX5" fmla="*/ 0 w 34520"/>
                    <a:gd name="connsiteY5" fmla="*/ 43715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516"/>
                        <a:pt x="0" y="4043"/>
                      </a:cubicBezTo>
                      <a:lnTo>
                        <a:pt x="0" y="4043"/>
                      </a:lnTo>
                      <a:cubicBezTo>
                        <a:pt x="23248" y="-758"/>
                        <a:pt x="36640" y="24511"/>
                        <a:pt x="27796" y="37903"/>
                      </a:cubicBezTo>
                      <a:cubicBezTo>
                        <a:pt x="20973" y="48011"/>
                        <a:pt x="6317" y="48516"/>
                        <a:pt x="0" y="43715"/>
                      </a:cubicBezTo>
                      <a:cubicBezTo>
                        <a:pt x="0" y="58877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6" name="任意多边形: 形状 3515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3285 h 70247"/>
                    <a:gd name="connsiteX3" fmla="*/ 0 w 34520"/>
                    <a:gd name="connsiteY3" fmla="*/ 3285 h 70247"/>
                    <a:gd name="connsiteX4" fmla="*/ 27796 w 34520"/>
                    <a:gd name="connsiteY4" fmla="*/ 39672 h 70247"/>
                    <a:gd name="connsiteX5" fmla="*/ 0 w 34520"/>
                    <a:gd name="connsiteY5" fmla="*/ 44979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263"/>
                        <a:pt x="0" y="3285"/>
                      </a:cubicBezTo>
                      <a:lnTo>
                        <a:pt x="0" y="3285"/>
                      </a:lnTo>
                      <a:cubicBezTo>
                        <a:pt x="22742" y="-1263"/>
                        <a:pt x="38662" y="24511"/>
                        <a:pt x="27796" y="39672"/>
                      </a:cubicBezTo>
                      <a:cubicBezTo>
                        <a:pt x="20973" y="49275"/>
                        <a:pt x="6823" y="49275"/>
                        <a:pt x="0" y="44979"/>
                      </a:cubicBezTo>
                      <a:cubicBezTo>
                        <a:pt x="0" y="59635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7" name="任意多边形: 形状 3516"/>
                <p:cNvSpPr/>
                <p:nvPr/>
              </p:nvSpPr>
              <p:spPr>
                <a:xfrm>
                  <a:off x="13546482" y="5846693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2780 h 70500"/>
                    <a:gd name="connsiteX3" fmla="*/ 0 w 34520"/>
                    <a:gd name="connsiteY3" fmla="*/ 2780 h 70500"/>
                    <a:gd name="connsiteX4" fmla="*/ 27796 w 34520"/>
                    <a:gd name="connsiteY4" fmla="*/ 41441 h 70500"/>
                    <a:gd name="connsiteX5" fmla="*/ 0 w 34520"/>
                    <a:gd name="connsiteY5" fmla="*/ 46495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2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4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7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1 h 70500"/>
                    <a:gd name="connsiteX21" fmla="*/ 26785 w 34520"/>
                    <a:gd name="connsiteY21" fmla="*/ 57361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6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8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011"/>
                        <a:pt x="0" y="2780"/>
                      </a:cubicBezTo>
                      <a:lnTo>
                        <a:pt x="0" y="2780"/>
                      </a:lnTo>
                      <a:cubicBezTo>
                        <a:pt x="24006" y="-1011"/>
                        <a:pt x="39672" y="26280"/>
                        <a:pt x="27796" y="41441"/>
                      </a:cubicBezTo>
                      <a:cubicBezTo>
                        <a:pt x="21479" y="49275"/>
                        <a:pt x="9602" y="51549"/>
                        <a:pt x="0" y="46495"/>
                      </a:cubicBezTo>
                      <a:cubicBezTo>
                        <a:pt x="0" y="60393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2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2"/>
                        <a:pt x="12634" y="68226"/>
                        <a:pt x="13393" y="67974"/>
                      </a:cubicBezTo>
                      <a:cubicBezTo>
                        <a:pt x="14151" y="67721"/>
                        <a:pt x="15161" y="67215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7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1"/>
                      </a:cubicBezTo>
                      <a:lnTo>
                        <a:pt x="26785" y="57361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6"/>
                      </a:cubicBezTo>
                      <a:cubicBezTo>
                        <a:pt x="29565" y="53318"/>
                        <a:pt x="30070" y="52559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90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6"/>
                        <a:pt x="33860" y="41188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8" name="任意多边形: 形状 3517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022 h 70247"/>
                    <a:gd name="connsiteX3" fmla="*/ 0 w 34520"/>
                    <a:gd name="connsiteY3" fmla="*/ 2022 h 70247"/>
                    <a:gd name="connsiteX4" fmla="*/ 28049 w 34520"/>
                    <a:gd name="connsiteY4" fmla="*/ 42452 h 70247"/>
                    <a:gd name="connsiteX5" fmla="*/ 0 w 34520"/>
                    <a:gd name="connsiteY5" fmla="*/ 47506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758"/>
                        <a:pt x="0" y="2022"/>
                      </a:cubicBezTo>
                      <a:lnTo>
                        <a:pt x="0" y="2022"/>
                      </a:lnTo>
                      <a:cubicBezTo>
                        <a:pt x="25016" y="-1263"/>
                        <a:pt x="40683" y="27291"/>
                        <a:pt x="28049" y="42452"/>
                      </a:cubicBezTo>
                      <a:cubicBezTo>
                        <a:pt x="21732" y="50285"/>
                        <a:pt x="9855" y="52307"/>
                        <a:pt x="0" y="47506"/>
                      </a:cubicBezTo>
                      <a:cubicBezTo>
                        <a:pt x="0" y="60898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9" name="任意多边形: 形状 3518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516 h 70247"/>
                    <a:gd name="connsiteX3" fmla="*/ 0 w 34520"/>
                    <a:gd name="connsiteY3" fmla="*/ 1516 h 70247"/>
                    <a:gd name="connsiteX4" fmla="*/ 28807 w 34520"/>
                    <a:gd name="connsiteY4" fmla="*/ 43210 h 70247"/>
                    <a:gd name="connsiteX5" fmla="*/ 0 w 34520"/>
                    <a:gd name="connsiteY5" fmla="*/ 49022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505"/>
                        <a:pt x="0" y="1516"/>
                      </a:cubicBezTo>
                      <a:lnTo>
                        <a:pt x="0" y="1516"/>
                      </a:lnTo>
                      <a:cubicBezTo>
                        <a:pt x="23248" y="-1263"/>
                        <a:pt x="41947" y="25774"/>
                        <a:pt x="28807" y="43210"/>
                      </a:cubicBezTo>
                      <a:cubicBezTo>
                        <a:pt x="21732" y="52559"/>
                        <a:pt x="8592" y="53318"/>
                        <a:pt x="0" y="49022"/>
                      </a:cubicBezTo>
                      <a:cubicBezTo>
                        <a:pt x="0" y="6140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0" name="任意多边形: 形状 3519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263 h 70247"/>
                    <a:gd name="connsiteX3" fmla="*/ 0 w 34520"/>
                    <a:gd name="connsiteY3" fmla="*/ 1263 h 70247"/>
                    <a:gd name="connsiteX4" fmla="*/ 28301 w 34520"/>
                    <a:gd name="connsiteY4" fmla="*/ 45231 h 70247"/>
                    <a:gd name="connsiteX5" fmla="*/ 0 w 34520"/>
                    <a:gd name="connsiteY5" fmla="*/ 50538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505"/>
                        <a:pt x="0" y="1263"/>
                      </a:cubicBezTo>
                      <a:lnTo>
                        <a:pt x="0" y="1263"/>
                      </a:lnTo>
                      <a:cubicBezTo>
                        <a:pt x="24511" y="-1011"/>
                        <a:pt x="43210" y="27796"/>
                        <a:pt x="28301" y="45231"/>
                      </a:cubicBezTo>
                      <a:cubicBezTo>
                        <a:pt x="21984" y="52812"/>
                        <a:pt x="10108" y="55086"/>
                        <a:pt x="0" y="50538"/>
                      </a:cubicBezTo>
                      <a:cubicBezTo>
                        <a:pt x="0" y="62162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1" name="任意多边形: 形状 3520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758 h 70247"/>
                    <a:gd name="connsiteX3" fmla="*/ 0 w 34520"/>
                    <a:gd name="connsiteY3" fmla="*/ 758 h 70247"/>
                    <a:gd name="connsiteX4" fmla="*/ 29059 w 34520"/>
                    <a:gd name="connsiteY4" fmla="*/ 45737 h 70247"/>
                    <a:gd name="connsiteX5" fmla="*/ 0 w 34520"/>
                    <a:gd name="connsiteY5" fmla="*/ 51801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253"/>
                        <a:pt x="0" y="758"/>
                      </a:cubicBezTo>
                      <a:lnTo>
                        <a:pt x="0" y="758"/>
                      </a:lnTo>
                      <a:cubicBezTo>
                        <a:pt x="26532" y="-1011"/>
                        <a:pt x="42199" y="29312"/>
                        <a:pt x="29059" y="45737"/>
                      </a:cubicBezTo>
                      <a:cubicBezTo>
                        <a:pt x="24006" y="51801"/>
                        <a:pt x="13393" y="57108"/>
                        <a:pt x="0" y="51801"/>
                      </a:cubicBezTo>
                      <a:cubicBezTo>
                        <a:pt x="0" y="62667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2" name="任意多边形: 形状 3521"/>
                <p:cNvSpPr/>
                <p:nvPr/>
              </p:nvSpPr>
              <p:spPr>
                <a:xfrm>
                  <a:off x="13546482" y="5846693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505 h 70247"/>
                    <a:gd name="connsiteX3" fmla="*/ 0 w 34520"/>
                    <a:gd name="connsiteY3" fmla="*/ 505 h 70247"/>
                    <a:gd name="connsiteX4" fmla="*/ 28807 w 34520"/>
                    <a:gd name="connsiteY4" fmla="*/ 47253 h 70247"/>
                    <a:gd name="connsiteX5" fmla="*/ 0 w 34520"/>
                    <a:gd name="connsiteY5" fmla="*/ 53318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2 h 70247"/>
                    <a:gd name="connsiteX11" fmla="*/ 10866 w 34520"/>
                    <a:gd name="connsiteY11" fmla="*/ 68732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7 h 70247"/>
                    <a:gd name="connsiteX14" fmla="*/ 15920 w 34520"/>
                    <a:gd name="connsiteY14" fmla="*/ 66457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9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253"/>
                        <a:pt x="0" y="505"/>
                      </a:cubicBezTo>
                      <a:lnTo>
                        <a:pt x="0" y="505"/>
                      </a:lnTo>
                      <a:cubicBezTo>
                        <a:pt x="25269" y="-1011"/>
                        <a:pt x="44221" y="29565"/>
                        <a:pt x="28807" y="47253"/>
                      </a:cubicBezTo>
                      <a:cubicBezTo>
                        <a:pt x="19963" y="57613"/>
                        <a:pt x="6570" y="56097"/>
                        <a:pt x="0" y="53318"/>
                      </a:cubicBezTo>
                      <a:cubicBezTo>
                        <a:pt x="0" y="63425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2"/>
                        <a:pt x="7328" y="69742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2"/>
                      </a:cubicBezTo>
                      <a:lnTo>
                        <a:pt x="10866" y="68732"/>
                      </a:lnTo>
                      <a:cubicBezTo>
                        <a:pt x="11624" y="68479"/>
                        <a:pt x="12634" y="67974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7"/>
                      </a:cubicBezTo>
                      <a:lnTo>
                        <a:pt x="15920" y="66457"/>
                      </a:lnTo>
                      <a:cubicBezTo>
                        <a:pt x="16678" y="65952"/>
                        <a:pt x="17688" y="65447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9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3" name="任意多边形: 形状 3522"/>
                <p:cNvSpPr/>
                <p:nvPr/>
              </p:nvSpPr>
              <p:spPr>
                <a:xfrm>
                  <a:off x="13546482" y="5864634"/>
                  <a:ext cx="34763" cy="52306"/>
                </a:xfrm>
                <a:custGeom>
                  <a:avLst/>
                  <a:gdLst>
                    <a:gd name="connsiteX0" fmla="*/ 30828 w 34763"/>
                    <a:gd name="connsiteY0" fmla="*/ 0 h 52306"/>
                    <a:gd name="connsiteX1" fmla="*/ 1769 w 34763"/>
                    <a:gd name="connsiteY1" fmla="*/ 37398 h 52306"/>
                    <a:gd name="connsiteX2" fmla="*/ 0 w 34763"/>
                    <a:gd name="connsiteY2" fmla="*/ 36893 h 52306"/>
                    <a:gd name="connsiteX3" fmla="*/ 0 w 34763"/>
                    <a:gd name="connsiteY3" fmla="*/ 52307 h 52306"/>
                    <a:gd name="connsiteX4" fmla="*/ 2780 w 34763"/>
                    <a:gd name="connsiteY4" fmla="*/ 52307 h 52306"/>
                    <a:gd name="connsiteX5" fmla="*/ 5559 w 34763"/>
                    <a:gd name="connsiteY5" fmla="*/ 52054 h 52306"/>
                    <a:gd name="connsiteX6" fmla="*/ 8339 w 34763"/>
                    <a:gd name="connsiteY6" fmla="*/ 51549 h 52306"/>
                    <a:gd name="connsiteX7" fmla="*/ 10866 w 34763"/>
                    <a:gd name="connsiteY7" fmla="*/ 50791 h 52306"/>
                    <a:gd name="connsiteX8" fmla="*/ 10866 w 34763"/>
                    <a:gd name="connsiteY8" fmla="*/ 50791 h 52306"/>
                    <a:gd name="connsiteX9" fmla="*/ 13393 w 34763"/>
                    <a:gd name="connsiteY9" fmla="*/ 49780 h 52306"/>
                    <a:gd name="connsiteX10" fmla="*/ 15920 w 34763"/>
                    <a:gd name="connsiteY10" fmla="*/ 48516 h 52306"/>
                    <a:gd name="connsiteX11" fmla="*/ 15920 w 34763"/>
                    <a:gd name="connsiteY11" fmla="*/ 48516 h 52306"/>
                    <a:gd name="connsiteX12" fmla="*/ 18194 w 34763"/>
                    <a:gd name="connsiteY12" fmla="*/ 47253 h 52306"/>
                    <a:gd name="connsiteX13" fmla="*/ 19205 w 34763"/>
                    <a:gd name="connsiteY13" fmla="*/ 46495 h 52306"/>
                    <a:gd name="connsiteX14" fmla="*/ 20215 w 34763"/>
                    <a:gd name="connsiteY14" fmla="*/ 45737 h 52306"/>
                    <a:gd name="connsiteX15" fmla="*/ 22237 w 34763"/>
                    <a:gd name="connsiteY15" fmla="*/ 43968 h 52306"/>
                    <a:gd name="connsiteX16" fmla="*/ 22237 w 34763"/>
                    <a:gd name="connsiteY16" fmla="*/ 43968 h 52306"/>
                    <a:gd name="connsiteX17" fmla="*/ 26027 w 34763"/>
                    <a:gd name="connsiteY17" fmla="*/ 40178 h 52306"/>
                    <a:gd name="connsiteX18" fmla="*/ 26785 w 34763"/>
                    <a:gd name="connsiteY18" fmla="*/ 39167 h 52306"/>
                    <a:gd name="connsiteX19" fmla="*/ 27543 w 34763"/>
                    <a:gd name="connsiteY19" fmla="*/ 38156 h 52306"/>
                    <a:gd name="connsiteX20" fmla="*/ 29059 w 34763"/>
                    <a:gd name="connsiteY20" fmla="*/ 35882 h 52306"/>
                    <a:gd name="connsiteX21" fmla="*/ 30323 w 34763"/>
                    <a:gd name="connsiteY21" fmla="*/ 33608 h 52306"/>
                    <a:gd name="connsiteX22" fmla="*/ 31586 w 34763"/>
                    <a:gd name="connsiteY22" fmla="*/ 31081 h 52306"/>
                    <a:gd name="connsiteX23" fmla="*/ 31586 w 34763"/>
                    <a:gd name="connsiteY23" fmla="*/ 31081 h 52306"/>
                    <a:gd name="connsiteX24" fmla="*/ 32597 w 34763"/>
                    <a:gd name="connsiteY24" fmla="*/ 28554 h 52306"/>
                    <a:gd name="connsiteX25" fmla="*/ 33355 w 34763"/>
                    <a:gd name="connsiteY25" fmla="*/ 25774 h 52306"/>
                    <a:gd name="connsiteX26" fmla="*/ 33355 w 34763"/>
                    <a:gd name="connsiteY26" fmla="*/ 25774 h 52306"/>
                    <a:gd name="connsiteX27" fmla="*/ 33860 w 34763"/>
                    <a:gd name="connsiteY27" fmla="*/ 22995 h 52306"/>
                    <a:gd name="connsiteX28" fmla="*/ 34113 w 34763"/>
                    <a:gd name="connsiteY28" fmla="*/ 21479 h 52306"/>
                    <a:gd name="connsiteX29" fmla="*/ 34366 w 34763"/>
                    <a:gd name="connsiteY29" fmla="*/ 19962 h 52306"/>
                    <a:gd name="connsiteX30" fmla="*/ 34366 w 34763"/>
                    <a:gd name="connsiteY30" fmla="*/ 18446 h 52306"/>
                    <a:gd name="connsiteX31" fmla="*/ 34366 w 34763"/>
                    <a:gd name="connsiteY31" fmla="*/ 16930 h 52306"/>
                    <a:gd name="connsiteX32" fmla="*/ 30828 w 34763"/>
                    <a:gd name="connsiteY32" fmla="*/ 0 h 52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4763" h="52305">
                      <a:moveTo>
                        <a:pt x="30828" y="0"/>
                      </a:moveTo>
                      <a:cubicBezTo>
                        <a:pt x="43463" y="23753"/>
                        <a:pt x="23500" y="43968"/>
                        <a:pt x="1769" y="37398"/>
                      </a:cubicBezTo>
                      <a:cubicBezTo>
                        <a:pt x="1263" y="37145"/>
                        <a:pt x="506" y="36893"/>
                        <a:pt x="0" y="36893"/>
                      </a:cubicBezTo>
                      <a:cubicBezTo>
                        <a:pt x="0" y="46242"/>
                        <a:pt x="0" y="52307"/>
                        <a:pt x="0" y="52307"/>
                      </a:cubicBezTo>
                      <a:cubicBezTo>
                        <a:pt x="1011" y="52307"/>
                        <a:pt x="2022" y="52307"/>
                        <a:pt x="2780" y="52307"/>
                      </a:cubicBezTo>
                      <a:cubicBezTo>
                        <a:pt x="3790" y="52307"/>
                        <a:pt x="4549" y="52054"/>
                        <a:pt x="5559" y="52054"/>
                      </a:cubicBezTo>
                      <a:cubicBezTo>
                        <a:pt x="6570" y="51801"/>
                        <a:pt x="7328" y="51801"/>
                        <a:pt x="8339" y="51549"/>
                      </a:cubicBezTo>
                      <a:cubicBezTo>
                        <a:pt x="9350" y="51296"/>
                        <a:pt x="10108" y="51043"/>
                        <a:pt x="10866" y="50791"/>
                      </a:cubicBezTo>
                      <a:lnTo>
                        <a:pt x="10866" y="50791"/>
                      </a:lnTo>
                      <a:cubicBezTo>
                        <a:pt x="11624" y="50538"/>
                        <a:pt x="12634" y="50033"/>
                        <a:pt x="13393" y="49780"/>
                      </a:cubicBezTo>
                      <a:cubicBezTo>
                        <a:pt x="14151" y="49527"/>
                        <a:pt x="15161" y="49022"/>
                        <a:pt x="15920" y="48516"/>
                      </a:cubicBezTo>
                      <a:lnTo>
                        <a:pt x="15920" y="48516"/>
                      </a:lnTo>
                      <a:cubicBezTo>
                        <a:pt x="16678" y="48011"/>
                        <a:pt x="17688" y="47506"/>
                        <a:pt x="18194" y="47253"/>
                      </a:cubicBezTo>
                      <a:lnTo>
                        <a:pt x="19205" y="46495"/>
                      </a:lnTo>
                      <a:lnTo>
                        <a:pt x="20215" y="45737"/>
                      </a:lnTo>
                      <a:cubicBezTo>
                        <a:pt x="20973" y="45231"/>
                        <a:pt x="21732" y="44726"/>
                        <a:pt x="22237" y="43968"/>
                      </a:cubicBezTo>
                      <a:lnTo>
                        <a:pt x="22237" y="43968"/>
                      </a:lnTo>
                      <a:cubicBezTo>
                        <a:pt x="24006" y="42452"/>
                        <a:pt x="24511" y="41946"/>
                        <a:pt x="26027" y="40178"/>
                      </a:cubicBezTo>
                      <a:lnTo>
                        <a:pt x="26785" y="39167"/>
                      </a:lnTo>
                      <a:lnTo>
                        <a:pt x="27543" y="38156"/>
                      </a:lnTo>
                      <a:cubicBezTo>
                        <a:pt x="28049" y="37398"/>
                        <a:pt x="28554" y="36640"/>
                        <a:pt x="29059" y="35882"/>
                      </a:cubicBezTo>
                      <a:cubicBezTo>
                        <a:pt x="29565" y="35124"/>
                        <a:pt x="30070" y="34366"/>
                        <a:pt x="30323" y="33608"/>
                      </a:cubicBezTo>
                      <a:cubicBezTo>
                        <a:pt x="30828" y="32850"/>
                        <a:pt x="31081" y="32092"/>
                        <a:pt x="31586" y="31081"/>
                      </a:cubicBezTo>
                      <a:lnTo>
                        <a:pt x="31586" y="31081"/>
                      </a:lnTo>
                      <a:cubicBezTo>
                        <a:pt x="31839" y="30323"/>
                        <a:pt x="32344" y="29312"/>
                        <a:pt x="32597" y="28554"/>
                      </a:cubicBezTo>
                      <a:cubicBezTo>
                        <a:pt x="32850" y="27796"/>
                        <a:pt x="33103" y="26785"/>
                        <a:pt x="33355" y="25774"/>
                      </a:cubicBezTo>
                      <a:lnTo>
                        <a:pt x="33355" y="25774"/>
                      </a:lnTo>
                      <a:cubicBezTo>
                        <a:pt x="33608" y="25016"/>
                        <a:pt x="33860" y="23753"/>
                        <a:pt x="33860" y="22995"/>
                      </a:cubicBezTo>
                      <a:lnTo>
                        <a:pt x="34113" y="21479"/>
                      </a:lnTo>
                      <a:lnTo>
                        <a:pt x="34366" y="19962"/>
                      </a:lnTo>
                      <a:lnTo>
                        <a:pt x="34366" y="18446"/>
                      </a:lnTo>
                      <a:lnTo>
                        <a:pt x="34366" y="16930"/>
                      </a:lnTo>
                      <a:cubicBezTo>
                        <a:pt x="35377" y="10866"/>
                        <a:pt x="33608" y="5054"/>
                        <a:pt x="30828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4" name="任意多边形: 形状 3523"/>
                <p:cNvSpPr/>
                <p:nvPr/>
              </p:nvSpPr>
              <p:spPr>
                <a:xfrm>
                  <a:off x="13546482" y="5870446"/>
                  <a:ext cx="34983" cy="46494"/>
                </a:xfrm>
                <a:custGeom>
                  <a:avLst/>
                  <a:gdLst>
                    <a:gd name="connsiteX0" fmla="*/ 33355 w 34983"/>
                    <a:gd name="connsiteY0" fmla="*/ 0 h 46494"/>
                    <a:gd name="connsiteX1" fmla="*/ 0 w 34983"/>
                    <a:gd name="connsiteY1" fmla="*/ 32597 h 46494"/>
                    <a:gd name="connsiteX2" fmla="*/ 0 w 34983"/>
                    <a:gd name="connsiteY2" fmla="*/ 46495 h 46494"/>
                    <a:gd name="connsiteX3" fmla="*/ 2780 w 34983"/>
                    <a:gd name="connsiteY3" fmla="*/ 46495 h 46494"/>
                    <a:gd name="connsiteX4" fmla="*/ 5559 w 34983"/>
                    <a:gd name="connsiteY4" fmla="*/ 46242 h 46494"/>
                    <a:gd name="connsiteX5" fmla="*/ 8339 w 34983"/>
                    <a:gd name="connsiteY5" fmla="*/ 45737 h 46494"/>
                    <a:gd name="connsiteX6" fmla="*/ 10866 w 34983"/>
                    <a:gd name="connsiteY6" fmla="*/ 44979 h 46494"/>
                    <a:gd name="connsiteX7" fmla="*/ 10866 w 34983"/>
                    <a:gd name="connsiteY7" fmla="*/ 44979 h 46494"/>
                    <a:gd name="connsiteX8" fmla="*/ 13393 w 34983"/>
                    <a:gd name="connsiteY8" fmla="*/ 43968 h 46494"/>
                    <a:gd name="connsiteX9" fmla="*/ 15920 w 34983"/>
                    <a:gd name="connsiteY9" fmla="*/ 42705 h 46494"/>
                    <a:gd name="connsiteX10" fmla="*/ 15920 w 34983"/>
                    <a:gd name="connsiteY10" fmla="*/ 42705 h 46494"/>
                    <a:gd name="connsiteX11" fmla="*/ 18194 w 34983"/>
                    <a:gd name="connsiteY11" fmla="*/ 41441 h 46494"/>
                    <a:gd name="connsiteX12" fmla="*/ 19205 w 34983"/>
                    <a:gd name="connsiteY12" fmla="*/ 40683 h 46494"/>
                    <a:gd name="connsiteX13" fmla="*/ 20215 w 34983"/>
                    <a:gd name="connsiteY13" fmla="*/ 39925 h 46494"/>
                    <a:gd name="connsiteX14" fmla="*/ 22237 w 34983"/>
                    <a:gd name="connsiteY14" fmla="*/ 38156 h 46494"/>
                    <a:gd name="connsiteX15" fmla="*/ 22237 w 34983"/>
                    <a:gd name="connsiteY15" fmla="*/ 38156 h 46494"/>
                    <a:gd name="connsiteX16" fmla="*/ 26027 w 34983"/>
                    <a:gd name="connsiteY16" fmla="*/ 34366 h 46494"/>
                    <a:gd name="connsiteX17" fmla="*/ 26785 w 34983"/>
                    <a:gd name="connsiteY17" fmla="*/ 33355 h 46494"/>
                    <a:gd name="connsiteX18" fmla="*/ 27543 w 34983"/>
                    <a:gd name="connsiteY18" fmla="*/ 32344 h 46494"/>
                    <a:gd name="connsiteX19" fmla="*/ 29059 w 34983"/>
                    <a:gd name="connsiteY19" fmla="*/ 30070 h 46494"/>
                    <a:gd name="connsiteX20" fmla="*/ 30323 w 34983"/>
                    <a:gd name="connsiteY20" fmla="*/ 27796 h 46494"/>
                    <a:gd name="connsiteX21" fmla="*/ 31586 w 34983"/>
                    <a:gd name="connsiteY21" fmla="*/ 25269 h 46494"/>
                    <a:gd name="connsiteX22" fmla="*/ 31586 w 34983"/>
                    <a:gd name="connsiteY22" fmla="*/ 25269 h 46494"/>
                    <a:gd name="connsiteX23" fmla="*/ 32597 w 34983"/>
                    <a:gd name="connsiteY23" fmla="*/ 22742 h 46494"/>
                    <a:gd name="connsiteX24" fmla="*/ 33355 w 34983"/>
                    <a:gd name="connsiteY24" fmla="*/ 19962 h 46494"/>
                    <a:gd name="connsiteX25" fmla="*/ 33355 w 34983"/>
                    <a:gd name="connsiteY25" fmla="*/ 19962 h 46494"/>
                    <a:gd name="connsiteX26" fmla="*/ 33860 w 34983"/>
                    <a:gd name="connsiteY26" fmla="*/ 17183 h 46494"/>
                    <a:gd name="connsiteX27" fmla="*/ 34113 w 34983"/>
                    <a:gd name="connsiteY27" fmla="*/ 15667 h 46494"/>
                    <a:gd name="connsiteX28" fmla="*/ 34366 w 34983"/>
                    <a:gd name="connsiteY28" fmla="*/ 14151 h 46494"/>
                    <a:gd name="connsiteX29" fmla="*/ 34366 w 34983"/>
                    <a:gd name="connsiteY29" fmla="*/ 12634 h 46494"/>
                    <a:gd name="connsiteX30" fmla="*/ 34366 w 34983"/>
                    <a:gd name="connsiteY30" fmla="*/ 11118 h 46494"/>
                    <a:gd name="connsiteX31" fmla="*/ 33355 w 34983"/>
                    <a:gd name="connsiteY31" fmla="*/ 0 h 46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4983" h="46494">
                      <a:moveTo>
                        <a:pt x="33355" y="0"/>
                      </a:moveTo>
                      <a:cubicBezTo>
                        <a:pt x="41441" y="25774"/>
                        <a:pt x="17688" y="39672"/>
                        <a:pt x="0" y="32597"/>
                      </a:cubicBezTo>
                      <a:cubicBezTo>
                        <a:pt x="0" y="41188"/>
                        <a:pt x="0" y="46495"/>
                        <a:pt x="0" y="46495"/>
                      </a:cubicBezTo>
                      <a:cubicBezTo>
                        <a:pt x="1011" y="46495"/>
                        <a:pt x="2022" y="46495"/>
                        <a:pt x="2780" y="46495"/>
                      </a:cubicBezTo>
                      <a:cubicBezTo>
                        <a:pt x="3790" y="46495"/>
                        <a:pt x="4549" y="46242"/>
                        <a:pt x="5559" y="46242"/>
                      </a:cubicBezTo>
                      <a:cubicBezTo>
                        <a:pt x="6570" y="45990"/>
                        <a:pt x="7328" y="45990"/>
                        <a:pt x="8339" y="45737"/>
                      </a:cubicBezTo>
                      <a:cubicBezTo>
                        <a:pt x="9350" y="45484"/>
                        <a:pt x="10108" y="45231"/>
                        <a:pt x="10866" y="44979"/>
                      </a:cubicBezTo>
                      <a:lnTo>
                        <a:pt x="10866" y="44979"/>
                      </a:lnTo>
                      <a:cubicBezTo>
                        <a:pt x="11624" y="44726"/>
                        <a:pt x="12634" y="44221"/>
                        <a:pt x="13393" y="43968"/>
                      </a:cubicBezTo>
                      <a:cubicBezTo>
                        <a:pt x="14151" y="43715"/>
                        <a:pt x="15161" y="43210"/>
                        <a:pt x="15920" y="42705"/>
                      </a:cubicBezTo>
                      <a:lnTo>
                        <a:pt x="15920" y="42705"/>
                      </a:lnTo>
                      <a:cubicBezTo>
                        <a:pt x="16678" y="42199"/>
                        <a:pt x="17688" y="41694"/>
                        <a:pt x="18194" y="41441"/>
                      </a:cubicBezTo>
                      <a:lnTo>
                        <a:pt x="19205" y="40683"/>
                      </a:lnTo>
                      <a:lnTo>
                        <a:pt x="20215" y="39925"/>
                      </a:lnTo>
                      <a:cubicBezTo>
                        <a:pt x="20973" y="39420"/>
                        <a:pt x="21732" y="38914"/>
                        <a:pt x="22237" y="38156"/>
                      </a:cubicBezTo>
                      <a:lnTo>
                        <a:pt x="22237" y="38156"/>
                      </a:lnTo>
                      <a:cubicBezTo>
                        <a:pt x="24006" y="36640"/>
                        <a:pt x="24511" y="36135"/>
                        <a:pt x="26027" y="34366"/>
                      </a:cubicBezTo>
                      <a:lnTo>
                        <a:pt x="26785" y="33355"/>
                      </a:lnTo>
                      <a:lnTo>
                        <a:pt x="27543" y="32344"/>
                      </a:lnTo>
                      <a:cubicBezTo>
                        <a:pt x="28049" y="31586"/>
                        <a:pt x="28554" y="30828"/>
                        <a:pt x="29059" y="30070"/>
                      </a:cubicBezTo>
                      <a:cubicBezTo>
                        <a:pt x="29565" y="29312"/>
                        <a:pt x="30070" y="28554"/>
                        <a:pt x="30323" y="27796"/>
                      </a:cubicBezTo>
                      <a:cubicBezTo>
                        <a:pt x="30828" y="27038"/>
                        <a:pt x="31081" y="26280"/>
                        <a:pt x="31586" y="25269"/>
                      </a:cubicBezTo>
                      <a:lnTo>
                        <a:pt x="31586" y="25269"/>
                      </a:lnTo>
                      <a:cubicBezTo>
                        <a:pt x="31839" y="24511"/>
                        <a:pt x="32344" y="23500"/>
                        <a:pt x="32597" y="22742"/>
                      </a:cubicBezTo>
                      <a:cubicBezTo>
                        <a:pt x="32850" y="21984"/>
                        <a:pt x="33103" y="20973"/>
                        <a:pt x="33355" y="19962"/>
                      </a:cubicBezTo>
                      <a:lnTo>
                        <a:pt x="33355" y="19962"/>
                      </a:lnTo>
                      <a:cubicBezTo>
                        <a:pt x="33608" y="19204"/>
                        <a:pt x="33860" y="17941"/>
                        <a:pt x="33860" y="17183"/>
                      </a:cubicBezTo>
                      <a:lnTo>
                        <a:pt x="34113" y="15667"/>
                      </a:lnTo>
                      <a:lnTo>
                        <a:pt x="34366" y="14151"/>
                      </a:lnTo>
                      <a:lnTo>
                        <a:pt x="34366" y="12634"/>
                      </a:lnTo>
                      <a:lnTo>
                        <a:pt x="34366" y="11118"/>
                      </a:lnTo>
                      <a:cubicBezTo>
                        <a:pt x="35377" y="7328"/>
                        <a:pt x="34619" y="3538"/>
                        <a:pt x="33355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5" name="任意多边形: 形状 3524"/>
                <p:cNvSpPr/>
                <p:nvPr/>
              </p:nvSpPr>
              <p:spPr>
                <a:xfrm>
                  <a:off x="13546987" y="5875500"/>
                  <a:ext cx="34791" cy="41441"/>
                </a:xfrm>
                <a:custGeom>
                  <a:avLst/>
                  <a:gdLst>
                    <a:gd name="connsiteX0" fmla="*/ 34366 w 34791"/>
                    <a:gd name="connsiteY0" fmla="*/ 0 h 41441"/>
                    <a:gd name="connsiteX1" fmla="*/ 34366 w 34791"/>
                    <a:gd name="connsiteY1" fmla="*/ 0 h 41441"/>
                    <a:gd name="connsiteX2" fmla="*/ 1516 w 34791"/>
                    <a:gd name="connsiteY2" fmla="*/ 29565 h 41441"/>
                    <a:gd name="connsiteX3" fmla="*/ 253 w 34791"/>
                    <a:gd name="connsiteY3" fmla="*/ 29059 h 41441"/>
                    <a:gd name="connsiteX4" fmla="*/ 0 w 34791"/>
                    <a:gd name="connsiteY4" fmla="*/ 29059 h 41441"/>
                    <a:gd name="connsiteX5" fmla="*/ 0 w 34791"/>
                    <a:gd name="connsiteY5" fmla="*/ 41441 h 41441"/>
                    <a:gd name="connsiteX6" fmla="*/ 2780 w 34791"/>
                    <a:gd name="connsiteY6" fmla="*/ 41441 h 41441"/>
                    <a:gd name="connsiteX7" fmla="*/ 5559 w 34791"/>
                    <a:gd name="connsiteY7" fmla="*/ 41188 h 41441"/>
                    <a:gd name="connsiteX8" fmla="*/ 8339 w 34791"/>
                    <a:gd name="connsiteY8" fmla="*/ 40683 h 41441"/>
                    <a:gd name="connsiteX9" fmla="*/ 10865 w 34791"/>
                    <a:gd name="connsiteY9" fmla="*/ 39925 h 41441"/>
                    <a:gd name="connsiteX10" fmla="*/ 10865 w 34791"/>
                    <a:gd name="connsiteY10" fmla="*/ 39925 h 41441"/>
                    <a:gd name="connsiteX11" fmla="*/ 13392 w 34791"/>
                    <a:gd name="connsiteY11" fmla="*/ 38914 h 41441"/>
                    <a:gd name="connsiteX12" fmla="*/ 15919 w 34791"/>
                    <a:gd name="connsiteY12" fmla="*/ 37651 h 41441"/>
                    <a:gd name="connsiteX13" fmla="*/ 15919 w 34791"/>
                    <a:gd name="connsiteY13" fmla="*/ 37651 h 41441"/>
                    <a:gd name="connsiteX14" fmla="*/ 18194 w 34791"/>
                    <a:gd name="connsiteY14" fmla="*/ 36387 h 41441"/>
                    <a:gd name="connsiteX15" fmla="*/ 19204 w 34791"/>
                    <a:gd name="connsiteY15" fmla="*/ 35629 h 41441"/>
                    <a:gd name="connsiteX16" fmla="*/ 20215 w 34791"/>
                    <a:gd name="connsiteY16" fmla="*/ 34871 h 41441"/>
                    <a:gd name="connsiteX17" fmla="*/ 22237 w 34791"/>
                    <a:gd name="connsiteY17" fmla="*/ 33102 h 41441"/>
                    <a:gd name="connsiteX18" fmla="*/ 22237 w 34791"/>
                    <a:gd name="connsiteY18" fmla="*/ 33102 h 41441"/>
                    <a:gd name="connsiteX19" fmla="*/ 26027 w 34791"/>
                    <a:gd name="connsiteY19" fmla="*/ 29312 h 41441"/>
                    <a:gd name="connsiteX20" fmla="*/ 26785 w 34791"/>
                    <a:gd name="connsiteY20" fmla="*/ 28301 h 41441"/>
                    <a:gd name="connsiteX21" fmla="*/ 27543 w 34791"/>
                    <a:gd name="connsiteY21" fmla="*/ 27290 h 41441"/>
                    <a:gd name="connsiteX22" fmla="*/ 29059 w 34791"/>
                    <a:gd name="connsiteY22" fmla="*/ 25016 h 41441"/>
                    <a:gd name="connsiteX23" fmla="*/ 30323 w 34791"/>
                    <a:gd name="connsiteY23" fmla="*/ 22742 h 41441"/>
                    <a:gd name="connsiteX24" fmla="*/ 31586 w 34791"/>
                    <a:gd name="connsiteY24" fmla="*/ 20215 h 41441"/>
                    <a:gd name="connsiteX25" fmla="*/ 31586 w 34791"/>
                    <a:gd name="connsiteY25" fmla="*/ 20215 h 41441"/>
                    <a:gd name="connsiteX26" fmla="*/ 32597 w 34791"/>
                    <a:gd name="connsiteY26" fmla="*/ 17688 h 41441"/>
                    <a:gd name="connsiteX27" fmla="*/ 33355 w 34791"/>
                    <a:gd name="connsiteY27" fmla="*/ 14909 h 41441"/>
                    <a:gd name="connsiteX28" fmla="*/ 33355 w 34791"/>
                    <a:gd name="connsiteY28" fmla="*/ 14909 h 41441"/>
                    <a:gd name="connsiteX29" fmla="*/ 33860 w 34791"/>
                    <a:gd name="connsiteY29" fmla="*/ 12129 h 41441"/>
                    <a:gd name="connsiteX30" fmla="*/ 34113 w 34791"/>
                    <a:gd name="connsiteY30" fmla="*/ 10613 h 41441"/>
                    <a:gd name="connsiteX31" fmla="*/ 34366 w 34791"/>
                    <a:gd name="connsiteY31" fmla="*/ 9097 h 41441"/>
                    <a:gd name="connsiteX32" fmla="*/ 34366 w 34791"/>
                    <a:gd name="connsiteY32" fmla="*/ 7581 h 41441"/>
                    <a:gd name="connsiteX33" fmla="*/ 34366 w 34791"/>
                    <a:gd name="connsiteY33" fmla="*/ 6065 h 41441"/>
                    <a:gd name="connsiteX34" fmla="*/ 34366 w 34791"/>
                    <a:gd name="connsiteY34" fmla="*/ 0 h 4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4791" h="41441">
                      <a:moveTo>
                        <a:pt x="34366" y="0"/>
                      </a:moveTo>
                      <a:lnTo>
                        <a:pt x="34366" y="0"/>
                      </a:lnTo>
                      <a:cubicBezTo>
                        <a:pt x="37398" y="17941"/>
                        <a:pt x="24006" y="34366"/>
                        <a:pt x="1516" y="29565"/>
                      </a:cubicBezTo>
                      <a:lnTo>
                        <a:pt x="253" y="29059"/>
                      </a:lnTo>
                      <a:lnTo>
                        <a:pt x="0" y="29059"/>
                      </a:lnTo>
                      <a:cubicBezTo>
                        <a:pt x="0" y="36640"/>
                        <a:pt x="0" y="41441"/>
                        <a:pt x="0" y="41441"/>
                      </a:cubicBezTo>
                      <a:cubicBezTo>
                        <a:pt x="1011" y="41441"/>
                        <a:pt x="2021" y="41441"/>
                        <a:pt x="2780" y="41441"/>
                      </a:cubicBezTo>
                      <a:cubicBezTo>
                        <a:pt x="3790" y="41441"/>
                        <a:pt x="4548" y="41188"/>
                        <a:pt x="5559" y="41188"/>
                      </a:cubicBezTo>
                      <a:cubicBezTo>
                        <a:pt x="6570" y="40936"/>
                        <a:pt x="7328" y="40936"/>
                        <a:pt x="8339" y="40683"/>
                      </a:cubicBezTo>
                      <a:cubicBezTo>
                        <a:pt x="9349" y="40430"/>
                        <a:pt x="10108" y="40178"/>
                        <a:pt x="10865" y="39925"/>
                      </a:cubicBezTo>
                      <a:lnTo>
                        <a:pt x="10865" y="39925"/>
                      </a:lnTo>
                      <a:cubicBezTo>
                        <a:pt x="11624" y="39672"/>
                        <a:pt x="12634" y="39167"/>
                        <a:pt x="13392" y="38914"/>
                      </a:cubicBezTo>
                      <a:cubicBezTo>
                        <a:pt x="14151" y="38662"/>
                        <a:pt x="15161" y="38156"/>
                        <a:pt x="15919" y="37651"/>
                      </a:cubicBezTo>
                      <a:lnTo>
                        <a:pt x="15919" y="37651"/>
                      </a:lnTo>
                      <a:cubicBezTo>
                        <a:pt x="16677" y="37145"/>
                        <a:pt x="17688" y="36640"/>
                        <a:pt x="18194" y="36387"/>
                      </a:cubicBezTo>
                      <a:lnTo>
                        <a:pt x="19204" y="35629"/>
                      </a:lnTo>
                      <a:lnTo>
                        <a:pt x="20215" y="34871"/>
                      </a:lnTo>
                      <a:cubicBezTo>
                        <a:pt x="20973" y="34366"/>
                        <a:pt x="21731" y="33860"/>
                        <a:pt x="22237" y="33102"/>
                      </a:cubicBezTo>
                      <a:lnTo>
                        <a:pt x="22237" y="33102"/>
                      </a:lnTo>
                      <a:cubicBezTo>
                        <a:pt x="24006" y="31586"/>
                        <a:pt x="24511" y="31081"/>
                        <a:pt x="26027" y="29312"/>
                      </a:cubicBezTo>
                      <a:lnTo>
                        <a:pt x="26785" y="28301"/>
                      </a:lnTo>
                      <a:lnTo>
                        <a:pt x="27543" y="27290"/>
                      </a:lnTo>
                      <a:cubicBezTo>
                        <a:pt x="28048" y="26532"/>
                        <a:pt x="28554" y="25774"/>
                        <a:pt x="29059" y="25016"/>
                      </a:cubicBezTo>
                      <a:cubicBezTo>
                        <a:pt x="29565" y="24258"/>
                        <a:pt x="30070" y="23500"/>
                        <a:pt x="30323" y="22742"/>
                      </a:cubicBezTo>
                      <a:cubicBezTo>
                        <a:pt x="30828" y="21984"/>
                        <a:pt x="31081" y="21226"/>
                        <a:pt x="31586" y="20215"/>
                      </a:cubicBezTo>
                      <a:lnTo>
                        <a:pt x="31586" y="20215"/>
                      </a:lnTo>
                      <a:cubicBezTo>
                        <a:pt x="31839" y="19457"/>
                        <a:pt x="32344" y="18446"/>
                        <a:pt x="32597" y="17688"/>
                      </a:cubicBezTo>
                      <a:cubicBezTo>
                        <a:pt x="32850" y="16930"/>
                        <a:pt x="33102" y="15919"/>
                        <a:pt x="33355" y="14909"/>
                      </a:cubicBezTo>
                      <a:lnTo>
                        <a:pt x="33355" y="14909"/>
                      </a:lnTo>
                      <a:cubicBezTo>
                        <a:pt x="33608" y="14151"/>
                        <a:pt x="33860" y="12887"/>
                        <a:pt x="33860" y="12129"/>
                      </a:cubicBezTo>
                      <a:lnTo>
                        <a:pt x="34113" y="10613"/>
                      </a:lnTo>
                      <a:lnTo>
                        <a:pt x="34366" y="9097"/>
                      </a:lnTo>
                      <a:lnTo>
                        <a:pt x="34366" y="7581"/>
                      </a:lnTo>
                      <a:lnTo>
                        <a:pt x="34366" y="6065"/>
                      </a:lnTo>
                      <a:cubicBezTo>
                        <a:pt x="34871" y="4043"/>
                        <a:pt x="34618" y="2022"/>
                        <a:pt x="34366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6" name="任意多边形: 形状 3525"/>
                <p:cNvSpPr/>
                <p:nvPr/>
              </p:nvSpPr>
              <p:spPr>
                <a:xfrm>
                  <a:off x="13546734" y="5880806"/>
                  <a:ext cx="35141" cy="36387"/>
                </a:xfrm>
                <a:custGeom>
                  <a:avLst/>
                  <a:gdLst>
                    <a:gd name="connsiteX0" fmla="*/ 35124 w 35141"/>
                    <a:gd name="connsiteY0" fmla="*/ 0 h 36387"/>
                    <a:gd name="connsiteX1" fmla="*/ 35124 w 35141"/>
                    <a:gd name="connsiteY1" fmla="*/ 0 h 36387"/>
                    <a:gd name="connsiteX2" fmla="*/ 253 w 35141"/>
                    <a:gd name="connsiteY2" fmla="*/ 25522 h 36387"/>
                    <a:gd name="connsiteX3" fmla="*/ 0 w 35141"/>
                    <a:gd name="connsiteY3" fmla="*/ 25522 h 36387"/>
                    <a:gd name="connsiteX4" fmla="*/ 0 w 35141"/>
                    <a:gd name="connsiteY4" fmla="*/ 36387 h 36387"/>
                    <a:gd name="connsiteX5" fmla="*/ 2780 w 35141"/>
                    <a:gd name="connsiteY5" fmla="*/ 36387 h 36387"/>
                    <a:gd name="connsiteX6" fmla="*/ 5559 w 35141"/>
                    <a:gd name="connsiteY6" fmla="*/ 36135 h 36387"/>
                    <a:gd name="connsiteX7" fmla="*/ 8339 w 35141"/>
                    <a:gd name="connsiteY7" fmla="*/ 35629 h 36387"/>
                    <a:gd name="connsiteX8" fmla="*/ 10865 w 35141"/>
                    <a:gd name="connsiteY8" fmla="*/ 34871 h 36387"/>
                    <a:gd name="connsiteX9" fmla="*/ 10865 w 35141"/>
                    <a:gd name="connsiteY9" fmla="*/ 34871 h 36387"/>
                    <a:gd name="connsiteX10" fmla="*/ 13392 w 35141"/>
                    <a:gd name="connsiteY10" fmla="*/ 33860 h 36387"/>
                    <a:gd name="connsiteX11" fmla="*/ 15919 w 35141"/>
                    <a:gd name="connsiteY11" fmla="*/ 32597 h 36387"/>
                    <a:gd name="connsiteX12" fmla="*/ 15919 w 35141"/>
                    <a:gd name="connsiteY12" fmla="*/ 32597 h 36387"/>
                    <a:gd name="connsiteX13" fmla="*/ 18194 w 35141"/>
                    <a:gd name="connsiteY13" fmla="*/ 31334 h 36387"/>
                    <a:gd name="connsiteX14" fmla="*/ 19204 w 35141"/>
                    <a:gd name="connsiteY14" fmla="*/ 30575 h 36387"/>
                    <a:gd name="connsiteX15" fmla="*/ 20215 w 35141"/>
                    <a:gd name="connsiteY15" fmla="*/ 29817 h 36387"/>
                    <a:gd name="connsiteX16" fmla="*/ 22237 w 35141"/>
                    <a:gd name="connsiteY16" fmla="*/ 28049 h 36387"/>
                    <a:gd name="connsiteX17" fmla="*/ 22237 w 35141"/>
                    <a:gd name="connsiteY17" fmla="*/ 28049 h 36387"/>
                    <a:gd name="connsiteX18" fmla="*/ 26027 w 35141"/>
                    <a:gd name="connsiteY18" fmla="*/ 24258 h 36387"/>
                    <a:gd name="connsiteX19" fmla="*/ 26785 w 35141"/>
                    <a:gd name="connsiteY19" fmla="*/ 23247 h 36387"/>
                    <a:gd name="connsiteX20" fmla="*/ 27543 w 35141"/>
                    <a:gd name="connsiteY20" fmla="*/ 22237 h 36387"/>
                    <a:gd name="connsiteX21" fmla="*/ 29059 w 35141"/>
                    <a:gd name="connsiteY21" fmla="*/ 19962 h 36387"/>
                    <a:gd name="connsiteX22" fmla="*/ 30323 w 35141"/>
                    <a:gd name="connsiteY22" fmla="*/ 17688 h 36387"/>
                    <a:gd name="connsiteX23" fmla="*/ 31586 w 35141"/>
                    <a:gd name="connsiteY23" fmla="*/ 15161 h 36387"/>
                    <a:gd name="connsiteX24" fmla="*/ 31586 w 35141"/>
                    <a:gd name="connsiteY24" fmla="*/ 15161 h 36387"/>
                    <a:gd name="connsiteX25" fmla="*/ 32597 w 35141"/>
                    <a:gd name="connsiteY25" fmla="*/ 12634 h 36387"/>
                    <a:gd name="connsiteX26" fmla="*/ 33355 w 35141"/>
                    <a:gd name="connsiteY26" fmla="*/ 9855 h 36387"/>
                    <a:gd name="connsiteX27" fmla="*/ 33355 w 35141"/>
                    <a:gd name="connsiteY27" fmla="*/ 9855 h 36387"/>
                    <a:gd name="connsiteX28" fmla="*/ 33860 w 35141"/>
                    <a:gd name="connsiteY28" fmla="*/ 7075 h 36387"/>
                    <a:gd name="connsiteX29" fmla="*/ 34113 w 35141"/>
                    <a:gd name="connsiteY29" fmla="*/ 5559 h 36387"/>
                    <a:gd name="connsiteX30" fmla="*/ 34366 w 35141"/>
                    <a:gd name="connsiteY30" fmla="*/ 4043 h 36387"/>
                    <a:gd name="connsiteX31" fmla="*/ 34366 w 35141"/>
                    <a:gd name="connsiteY31" fmla="*/ 2527 h 36387"/>
                    <a:gd name="connsiteX32" fmla="*/ 34366 w 35141"/>
                    <a:gd name="connsiteY32" fmla="*/ 1011 h 36387"/>
                    <a:gd name="connsiteX33" fmla="*/ 35124 w 35141"/>
                    <a:gd name="connsiteY33" fmla="*/ 0 h 36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5141" h="36387">
                      <a:moveTo>
                        <a:pt x="35124" y="0"/>
                      </a:moveTo>
                      <a:lnTo>
                        <a:pt x="35124" y="0"/>
                      </a:lnTo>
                      <a:cubicBezTo>
                        <a:pt x="35882" y="22995"/>
                        <a:pt x="12634" y="30575"/>
                        <a:pt x="253" y="25522"/>
                      </a:cubicBezTo>
                      <a:cubicBezTo>
                        <a:pt x="253" y="25522"/>
                        <a:pt x="0" y="25269"/>
                        <a:pt x="0" y="25522"/>
                      </a:cubicBezTo>
                      <a:cubicBezTo>
                        <a:pt x="0" y="32092"/>
                        <a:pt x="0" y="36387"/>
                        <a:pt x="0" y="36387"/>
                      </a:cubicBezTo>
                      <a:cubicBezTo>
                        <a:pt x="1011" y="36387"/>
                        <a:pt x="2021" y="36387"/>
                        <a:pt x="2780" y="36387"/>
                      </a:cubicBezTo>
                      <a:cubicBezTo>
                        <a:pt x="3790" y="36387"/>
                        <a:pt x="4548" y="36135"/>
                        <a:pt x="5559" y="36135"/>
                      </a:cubicBezTo>
                      <a:cubicBezTo>
                        <a:pt x="6570" y="35882"/>
                        <a:pt x="7328" y="35882"/>
                        <a:pt x="8339" y="35629"/>
                      </a:cubicBezTo>
                      <a:cubicBezTo>
                        <a:pt x="9349" y="35377"/>
                        <a:pt x="10108" y="35124"/>
                        <a:pt x="10865" y="34871"/>
                      </a:cubicBezTo>
                      <a:lnTo>
                        <a:pt x="10865" y="34871"/>
                      </a:lnTo>
                      <a:cubicBezTo>
                        <a:pt x="11624" y="34618"/>
                        <a:pt x="12634" y="34113"/>
                        <a:pt x="13392" y="33860"/>
                      </a:cubicBezTo>
                      <a:cubicBezTo>
                        <a:pt x="14151" y="33608"/>
                        <a:pt x="15161" y="33102"/>
                        <a:pt x="15919" y="32597"/>
                      </a:cubicBezTo>
                      <a:lnTo>
                        <a:pt x="15919" y="32597"/>
                      </a:lnTo>
                      <a:cubicBezTo>
                        <a:pt x="16677" y="32092"/>
                        <a:pt x="17688" y="31586"/>
                        <a:pt x="18194" y="31334"/>
                      </a:cubicBezTo>
                      <a:lnTo>
                        <a:pt x="19204" y="30575"/>
                      </a:lnTo>
                      <a:lnTo>
                        <a:pt x="20215" y="29817"/>
                      </a:lnTo>
                      <a:cubicBezTo>
                        <a:pt x="20973" y="29312"/>
                        <a:pt x="21731" y="28807"/>
                        <a:pt x="22237" y="28049"/>
                      </a:cubicBezTo>
                      <a:lnTo>
                        <a:pt x="22237" y="28049"/>
                      </a:lnTo>
                      <a:cubicBezTo>
                        <a:pt x="24006" y="26532"/>
                        <a:pt x="24511" y="26027"/>
                        <a:pt x="26027" y="24258"/>
                      </a:cubicBezTo>
                      <a:lnTo>
                        <a:pt x="26785" y="23247"/>
                      </a:lnTo>
                      <a:lnTo>
                        <a:pt x="27543" y="22237"/>
                      </a:lnTo>
                      <a:cubicBezTo>
                        <a:pt x="28048" y="21479"/>
                        <a:pt x="28554" y="20721"/>
                        <a:pt x="29059" y="19962"/>
                      </a:cubicBezTo>
                      <a:cubicBezTo>
                        <a:pt x="29565" y="19204"/>
                        <a:pt x="30070" y="18446"/>
                        <a:pt x="30323" y="17688"/>
                      </a:cubicBezTo>
                      <a:cubicBezTo>
                        <a:pt x="30828" y="16930"/>
                        <a:pt x="31081" y="16172"/>
                        <a:pt x="31586" y="15161"/>
                      </a:cubicBezTo>
                      <a:lnTo>
                        <a:pt x="31586" y="15161"/>
                      </a:lnTo>
                      <a:cubicBezTo>
                        <a:pt x="31839" y="14403"/>
                        <a:pt x="32344" y="13393"/>
                        <a:pt x="32597" y="12634"/>
                      </a:cubicBezTo>
                      <a:cubicBezTo>
                        <a:pt x="32850" y="11876"/>
                        <a:pt x="33102" y="10866"/>
                        <a:pt x="33355" y="9855"/>
                      </a:cubicBezTo>
                      <a:lnTo>
                        <a:pt x="33355" y="9855"/>
                      </a:lnTo>
                      <a:cubicBezTo>
                        <a:pt x="33608" y="9097"/>
                        <a:pt x="33860" y="7833"/>
                        <a:pt x="33860" y="7075"/>
                      </a:cubicBezTo>
                      <a:lnTo>
                        <a:pt x="34113" y="5559"/>
                      </a:lnTo>
                      <a:lnTo>
                        <a:pt x="34366" y="4043"/>
                      </a:lnTo>
                      <a:lnTo>
                        <a:pt x="34366" y="2527"/>
                      </a:lnTo>
                      <a:lnTo>
                        <a:pt x="34366" y="1011"/>
                      </a:lnTo>
                      <a:cubicBezTo>
                        <a:pt x="35124" y="505"/>
                        <a:pt x="35124" y="253"/>
                        <a:pt x="35124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7" name="任意多边形: 形状 3526"/>
                <p:cNvSpPr/>
                <p:nvPr/>
              </p:nvSpPr>
              <p:spPr>
                <a:xfrm>
                  <a:off x="13545976" y="5886365"/>
                  <a:ext cx="34871" cy="30575"/>
                </a:xfrm>
                <a:custGeom>
                  <a:avLst/>
                  <a:gdLst>
                    <a:gd name="connsiteX0" fmla="*/ 758 w 34871"/>
                    <a:gd name="connsiteY0" fmla="*/ 30575 h 30575"/>
                    <a:gd name="connsiteX1" fmla="*/ 3538 w 34871"/>
                    <a:gd name="connsiteY1" fmla="*/ 30575 h 30575"/>
                    <a:gd name="connsiteX2" fmla="*/ 6317 w 34871"/>
                    <a:gd name="connsiteY2" fmla="*/ 30323 h 30575"/>
                    <a:gd name="connsiteX3" fmla="*/ 9097 w 34871"/>
                    <a:gd name="connsiteY3" fmla="*/ 29817 h 30575"/>
                    <a:gd name="connsiteX4" fmla="*/ 11624 w 34871"/>
                    <a:gd name="connsiteY4" fmla="*/ 29059 h 30575"/>
                    <a:gd name="connsiteX5" fmla="*/ 11624 w 34871"/>
                    <a:gd name="connsiteY5" fmla="*/ 29059 h 30575"/>
                    <a:gd name="connsiteX6" fmla="*/ 14151 w 34871"/>
                    <a:gd name="connsiteY6" fmla="*/ 28049 h 30575"/>
                    <a:gd name="connsiteX7" fmla="*/ 16677 w 34871"/>
                    <a:gd name="connsiteY7" fmla="*/ 26785 h 30575"/>
                    <a:gd name="connsiteX8" fmla="*/ 16677 w 34871"/>
                    <a:gd name="connsiteY8" fmla="*/ 26785 h 30575"/>
                    <a:gd name="connsiteX9" fmla="*/ 18952 w 34871"/>
                    <a:gd name="connsiteY9" fmla="*/ 25522 h 30575"/>
                    <a:gd name="connsiteX10" fmla="*/ 19963 w 34871"/>
                    <a:gd name="connsiteY10" fmla="*/ 24764 h 30575"/>
                    <a:gd name="connsiteX11" fmla="*/ 20973 w 34871"/>
                    <a:gd name="connsiteY11" fmla="*/ 24006 h 30575"/>
                    <a:gd name="connsiteX12" fmla="*/ 22995 w 34871"/>
                    <a:gd name="connsiteY12" fmla="*/ 22237 h 30575"/>
                    <a:gd name="connsiteX13" fmla="*/ 22995 w 34871"/>
                    <a:gd name="connsiteY13" fmla="*/ 22237 h 30575"/>
                    <a:gd name="connsiteX14" fmla="*/ 26785 w 34871"/>
                    <a:gd name="connsiteY14" fmla="*/ 18446 h 30575"/>
                    <a:gd name="connsiteX15" fmla="*/ 27543 w 34871"/>
                    <a:gd name="connsiteY15" fmla="*/ 17436 h 30575"/>
                    <a:gd name="connsiteX16" fmla="*/ 28301 w 34871"/>
                    <a:gd name="connsiteY16" fmla="*/ 16425 h 30575"/>
                    <a:gd name="connsiteX17" fmla="*/ 29818 w 34871"/>
                    <a:gd name="connsiteY17" fmla="*/ 14151 h 30575"/>
                    <a:gd name="connsiteX18" fmla="*/ 31081 w 34871"/>
                    <a:gd name="connsiteY18" fmla="*/ 11876 h 30575"/>
                    <a:gd name="connsiteX19" fmla="*/ 32344 w 34871"/>
                    <a:gd name="connsiteY19" fmla="*/ 9350 h 30575"/>
                    <a:gd name="connsiteX20" fmla="*/ 32344 w 34871"/>
                    <a:gd name="connsiteY20" fmla="*/ 9350 h 30575"/>
                    <a:gd name="connsiteX21" fmla="*/ 33355 w 34871"/>
                    <a:gd name="connsiteY21" fmla="*/ 6823 h 30575"/>
                    <a:gd name="connsiteX22" fmla="*/ 34113 w 34871"/>
                    <a:gd name="connsiteY22" fmla="*/ 4043 h 30575"/>
                    <a:gd name="connsiteX23" fmla="*/ 34113 w 34871"/>
                    <a:gd name="connsiteY23" fmla="*/ 4043 h 30575"/>
                    <a:gd name="connsiteX24" fmla="*/ 34618 w 34871"/>
                    <a:gd name="connsiteY24" fmla="*/ 1263 h 30575"/>
                    <a:gd name="connsiteX25" fmla="*/ 34871 w 34871"/>
                    <a:gd name="connsiteY25" fmla="*/ 0 h 30575"/>
                    <a:gd name="connsiteX26" fmla="*/ 34871 w 34871"/>
                    <a:gd name="connsiteY26" fmla="*/ 758 h 30575"/>
                    <a:gd name="connsiteX27" fmla="*/ 0 w 34871"/>
                    <a:gd name="connsiteY27" fmla="*/ 21984 h 30575"/>
                    <a:gd name="connsiteX28" fmla="*/ 758 w 34871"/>
                    <a:gd name="connsiteY28" fmla="*/ 30575 h 3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4871" h="30575">
                      <a:moveTo>
                        <a:pt x="758" y="30575"/>
                      </a:moveTo>
                      <a:cubicBezTo>
                        <a:pt x="1769" y="30575"/>
                        <a:pt x="2780" y="30575"/>
                        <a:pt x="3538" y="30575"/>
                      </a:cubicBezTo>
                      <a:cubicBezTo>
                        <a:pt x="4549" y="30575"/>
                        <a:pt x="5306" y="30323"/>
                        <a:pt x="6317" y="30323"/>
                      </a:cubicBezTo>
                      <a:cubicBezTo>
                        <a:pt x="7328" y="30070"/>
                        <a:pt x="8086" y="30070"/>
                        <a:pt x="9097" y="29817"/>
                      </a:cubicBezTo>
                      <a:cubicBezTo>
                        <a:pt x="10108" y="29565"/>
                        <a:pt x="10866" y="29312"/>
                        <a:pt x="11624" y="29059"/>
                      </a:cubicBezTo>
                      <a:lnTo>
                        <a:pt x="11624" y="29059"/>
                      </a:lnTo>
                      <a:cubicBezTo>
                        <a:pt x="12382" y="28807"/>
                        <a:pt x="13393" y="28301"/>
                        <a:pt x="14151" y="28049"/>
                      </a:cubicBezTo>
                      <a:cubicBezTo>
                        <a:pt x="14909" y="27796"/>
                        <a:pt x="15920" y="27291"/>
                        <a:pt x="16677" y="26785"/>
                      </a:cubicBezTo>
                      <a:lnTo>
                        <a:pt x="16677" y="26785"/>
                      </a:lnTo>
                      <a:cubicBezTo>
                        <a:pt x="17436" y="26280"/>
                        <a:pt x="18446" y="25774"/>
                        <a:pt x="18952" y="25522"/>
                      </a:cubicBezTo>
                      <a:lnTo>
                        <a:pt x="19963" y="24764"/>
                      </a:lnTo>
                      <a:lnTo>
                        <a:pt x="20973" y="24006"/>
                      </a:lnTo>
                      <a:cubicBezTo>
                        <a:pt x="21731" y="23500"/>
                        <a:pt x="22489" y="22995"/>
                        <a:pt x="22995" y="22237"/>
                      </a:cubicBezTo>
                      <a:lnTo>
                        <a:pt x="22995" y="22237"/>
                      </a:lnTo>
                      <a:cubicBezTo>
                        <a:pt x="24764" y="20721"/>
                        <a:pt x="25269" y="20215"/>
                        <a:pt x="26785" y="18446"/>
                      </a:cubicBezTo>
                      <a:lnTo>
                        <a:pt x="27543" y="17436"/>
                      </a:lnTo>
                      <a:lnTo>
                        <a:pt x="28301" y="16425"/>
                      </a:lnTo>
                      <a:cubicBezTo>
                        <a:pt x="28807" y="15667"/>
                        <a:pt x="29312" y="14909"/>
                        <a:pt x="29818" y="14151"/>
                      </a:cubicBezTo>
                      <a:cubicBezTo>
                        <a:pt x="30323" y="13393"/>
                        <a:pt x="30828" y="12634"/>
                        <a:pt x="31081" y="11876"/>
                      </a:cubicBezTo>
                      <a:cubicBezTo>
                        <a:pt x="31586" y="11118"/>
                        <a:pt x="31839" y="10360"/>
                        <a:pt x="32344" y="9350"/>
                      </a:cubicBezTo>
                      <a:lnTo>
                        <a:pt x="32344" y="9350"/>
                      </a:lnTo>
                      <a:cubicBezTo>
                        <a:pt x="32597" y="8591"/>
                        <a:pt x="33102" y="7581"/>
                        <a:pt x="33355" y="6823"/>
                      </a:cubicBezTo>
                      <a:cubicBezTo>
                        <a:pt x="33608" y="6065"/>
                        <a:pt x="33860" y="5054"/>
                        <a:pt x="34113" y="4043"/>
                      </a:cubicBezTo>
                      <a:lnTo>
                        <a:pt x="34113" y="4043"/>
                      </a:lnTo>
                      <a:cubicBezTo>
                        <a:pt x="34366" y="3285"/>
                        <a:pt x="34618" y="2022"/>
                        <a:pt x="34618" y="1263"/>
                      </a:cubicBezTo>
                      <a:cubicBezTo>
                        <a:pt x="34618" y="758"/>
                        <a:pt x="34871" y="253"/>
                        <a:pt x="34871" y="0"/>
                      </a:cubicBezTo>
                      <a:cubicBezTo>
                        <a:pt x="34871" y="253"/>
                        <a:pt x="34871" y="505"/>
                        <a:pt x="34871" y="758"/>
                      </a:cubicBezTo>
                      <a:cubicBezTo>
                        <a:pt x="31839" y="19962"/>
                        <a:pt x="12129" y="26280"/>
                        <a:pt x="0" y="21984"/>
                      </a:cubicBezTo>
                      <a:cubicBezTo>
                        <a:pt x="758" y="27291"/>
                        <a:pt x="758" y="30575"/>
                        <a:pt x="758" y="3057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8" name="任意多边形: 形状 3527"/>
                <p:cNvSpPr/>
                <p:nvPr/>
              </p:nvSpPr>
              <p:spPr>
                <a:xfrm>
                  <a:off x="13545976" y="5892682"/>
                  <a:ext cx="33607" cy="24258"/>
                </a:xfrm>
                <a:custGeom>
                  <a:avLst/>
                  <a:gdLst>
                    <a:gd name="connsiteX0" fmla="*/ 758 w 33607"/>
                    <a:gd name="connsiteY0" fmla="*/ 24258 h 24258"/>
                    <a:gd name="connsiteX1" fmla="*/ 3538 w 33607"/>
                    <a:gd name="connsiteY1" fmla="*/ 24258 h 24258"/>
                    <a:gd name="connsiteX2" fmla="*/ 6317 w 33607"/>
                    <a:gd name="connsiteY2" fmla="*/ 24006 h 24258"/>
                    <a:gd name="connsiteX3" fmla="*/ 9097 w 33607"/>
                    <a:gd name="connsiteY3" fmla="*/ 23500 h 24258"/>
                    <a:gd name="connsiteX4" fmla="*/ 11624 w 33607"/>
                    <a:gd name="connsiteY4" fmla="*/ 22742 h 24258"/>
                    <a:gd name="connsiteX5" fmla="*/ 11624 w 33607"/>
                    <a:gd name="connsiteY5" fmla="*/ 22742 h 24258"/>
                    <a:gd name="connsiteX6" fmla="*/ 14151 w 33607"/>
                    <a:gd name="connsiteY6" fmla="*/ 21731 h 24258"/>
                    <a:gd name="connsiteX7" fmla="*/ 16677 w 33607"/>
                    <a:gd name="connsiteY7" fmla="*/ 20468 h 24258"/>
                    <a:gd name="connsiteX8" fmla="*/ 16677 w 33607"/>
                    <a:gd name="connsiteY8" fmla="*/ 20468 h 24258"/>
                    <a:gd name="connsiteX9" fmla="*/ 18952 w 33607"/>
                    <a:gd name="connsiteY9" fmla="*/ 19204 h 24258"/>
                    <a:gd name="connsiteX10" fmla="*/ 19963 w 33607"/>
                    <a:gd name="connsiteY10" fmla="*/ 18446 h 24258"/>
                    <a:gd name="connsiteX11" fmla="*/ 20973 w 33607"/>
                    <a:gd name="connsiteY11" fmla="*/ 17688 h 24258"/>
                    <a:gd name="connsiteX12" fmla="*/ 22995 w 33607"/>
                    <a:gd name="connsiteY12" fmla="*/ 15919 h 24258"/>
                    <a:gd name="connsiteX13" fmla="*/ 22995 w 33607"/>
                    <a:gd name="connsiteY13" fmla="*/ 15919 h 24258"/>
                    <a:gd name="connsiteX14" fmla="*/ 26785 w 33607"/>
                    <a:gd name="connsiteY14" fmla="*/ 12129 h 24258"/>
                    <a:gd name="connsiteX15" fmla="*/ 27543 w 33607"/>
                    <a:gd name="connsiteY15" fmla="*/ 11118 h 24258"/>
                    <a:gd name="connsiteX16" fmla="*/ 28301 w 33607"/>
                    <a:gd name="connsiteY16" fmla="*/ 10108 h 24258"/>
                    <a:gd name="connsiteX17" fmla="*/ 29818 w 33607"/>
                    <a:gd name="connsiteY17" fmla="*/ 7833 h 24258"/>
                    <a:gd name="connsiteX18" fmla="*/ 31081 w 33607"/>
                    <a:gd name="connsiteY18" fmla="*/ 5559 h 24258"/>
                    <a:gd name="connsiteX19" fmla="*/ 32344 w 33607"/>
                    <a:gd name="connsiteY19" fmla="*/ 3032 h 24258"/>
                    <a:gd name="connsiteX20" fmla="*/ 32344 w 33607"/>
                    <a:gd name="connsiteY20" fmla="*/ 3032 h 24258"/>
                    <a:gd name="connsiteX21" fmla="*/ 33355 w 33607"/>
                    <a:gd name="connsiteY21" fmla="*/ 505 h 24258"/>
                    <a:gd name="connsiteX22" fmla="*/ 33608 w 33607"/>
                    <a:gd name="connsiteY22" fmla="*/ 0 h 24258"/>
                    <a:gd name="connsiteX23" fmla="*/ 33608 w 33607"/>
                    <a:gd name="connsiteY23" fmla="*/ 0 h 24258"/>
                    <a:gd name="connsiteX24" fmla="*/ 0 w 33607"/>
                    <a:gd name="connsiteY24" fmla="*/ 17436 h 24258"/>
                    <a:gd name="connsiteX25" fmla="*/ 758 w 33607"/>
                    <a:gd name="connsiteY25" fmla="*/ 24258 h 24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3607" h="24258">
                      <a:moveTo>
                        <a:pt x="758" y="24258"/>
                      </a:moveTo>
                      <a:cubicBezTo>
                        <a:pt x="1769" y="24258"/>
                        <a:pt x="2780" y="24258"/>
                        <a:pt x="3538" y="24258"/>
                      </a:cubicBezTo>
                      <a:cubicBezTo>
                        <a:pt x="4549" y="24258"/>
                        <a:pt x="5306" y="24006"/>
                        <a:pt x="6317" y="24006"/>
                      </a:cubicBezTo>
                      <a:cubicBezTo>
                        <a:pt x="7328" y="23753"/>
                        <a:pt x="8086" y="23753"/>
                        <a:pt x="9097" y="23500"/>
                      </a:cubicBezTo>
                      <a:cubicBezTo>
                        <a:pt x="10108" y="23247"/>
                        <a:pt x="10866" y="22995"/>
                        <a:pt x="11624" y="22742"/>
                      </a:cubicBezTo>
                      <a:lnTo>
                        <a:pt x="11624" y="22742"/>
                      </a:lnTo>
                      <a:cubicBezTo>
                        <a:pt x="12382" y="22489"/>
                        <a:pt x="13393" y="21984"/>
                        <a:pt x="14151" y="21731"/>
                      </a:cubicBezTo>
                      <a:cubicBezTo>
                        <a:pt x="14909" y="21479"/>
                        <a:pt x="15920" y="20973"/>
                        <a:pt x="16677" y="20468"/>
                      </a:cubicBezTo>
                      <a:lnTo>
                        <a:pt x="16677" y="20468"/>
                      </a:lnTo>
                      <a:cubicBezTo>
                        <a:pt x="17436" y="19962"/>
                        <a:pt x="18446" y="19457"/>
                        <a:pt x="18952" y="19204"/>
                      </a:cubicBezTo>
                      <a:lnTo>
                        <a:pt x="19963" y="18446"/>
                      </a:lnTo>
                      <a:lnTo>
                        <a:pt x="20973" y="17688"/>
                      </a:lnTo>
                      <a:cubicBezTo>
                        <a:pt x="21731" y="17183"/>
                        <a:pt x="22489" y="16678"/>
                        <a:pt x="22995" y="15919"/>
                      </a:cubicBezTo>
                      <a:lnTo>
                        <a:pt x="22995" y="15919"/>
                      </a:lnTo>
                      <a:cubicBezTo>
                        <a:pt x="24764" y="14403"/>
                        <a:pt x="25269" y="13898"/>
                        <a:pt x="26785" y="12129"/>
                      </a:cubicBezTo>
                      <a:lnTo>
                        <a:pt x="27543" y="11118"/>
                      </a:lnTo>
                      <a:lnTo>
                        <a:pt x="28301" y="10108"/>
                      </a:lnTo>
                      <a:cubicBezTo>
                        <a:pt x="28807" y="9350"/>
                        <a:pt x="29312" y="8591"/>
                        <a:pt x="29818" y="7833"/>
                      </a:cubicBezTo>
                      <a:cubicBezTo>
                        <a:pt x="30323" y="7075"/>
                        <a:pt x="30828" y="6317"/>
                        <a:pt x="31081" y="5559"/>
                      </a:cubicBezTo>
                      <a:cubicBezTo>
                        <a:pt x="31586" y="4801"/>
                        <a:pt x="31839" y="4043"/>
                        <a:pt x="32344" y="3032"/>
                      </a:cubicBezTo>
                      <a:lnTo>
                        <a:pt x="32344" y="3032"/>
                      </a:lnTo>
                      <a:cubicBezTo>
                        <a:pt x="32597" y="2274"/>
                        <a:pt x="33102" y="1263"/>
                        <a:pt x="33355" y="505"/>
                      </a:cubicBezTo>
                      <a:cubicBezTo>
                        <a:pt x="33355" y="253"/>
                        <a:pt x="33355" y="253"/>
                        <a:pt x="33608" y="0"/>
                      </a:cubicBezTo>
                      <a:lnTo>
                        <a:pt x="33608" y="0"/>
                      </a:lnTo>
                      <a:cubicBezTo>
                        <a:pt x="27038" y="19710"/>
                        <a:pt x="5812" y="19962"/>
                        <a:pt x="0" y="17436"/>
                      </a:cubicBezTo>
                      <a:cubicBezTo>
                        <a:pt x="758" y="21731"/>
                        <a:pt x="758" y="24258"/>
                        <a:pt x="758" y="24258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9" name="任意多边形: 形状 3528"/>
                <p:cNvSpPr/>
                <p:nvPr/>
              </p:nvSpPr>
              <p:spPr>
                <a:xfrm>
                  <a:off x="13546724" y="5866897"/>
                  <a:ext cx="12897" cy="13151"/>
                </a:xfrm>
                <a:custGeom>
                  <a:avLst/>
                  <a:gdLst>
                    <a:gd name="connsiteX0" fmla="*/ 4811 w 12897"/>
                    <a:gd name="connsiteY0" fmla="*/ 264 h 13151"/>
                    <a:gd name="connsiteX1" fmla="*/ 768 w 12897"/>
                    <a:gd name="connsiteY1" fmla="*/ 3549 h 13151"/>
                    <a:gd name="connsiteX2" fmla="*/ 263 w 12897"/>
                    <a:gd name="connsiteY2" fmla="*/ 8097 h 13151"/>
                    <a:gd name="connsiteX3" fmla="*/ 3043 w 12897"/>
                    <a:gd name="connsiteY3" fmla="*/ 11382 h 13151"/>
                    <a:gd name="connsiteX4" fmla="*/ 6328 w 12897"/>
                    <a:gd name="connsiteY4" fmla="*/ 13151 h 13151"/>
                    <a:gd name="connsiteX5" fmla="*/ 9612 w 12897"/>
                    <a:gd name="connsiteY5" fmla="*/ 12646 h 13151"/>
                    <a:gd name="connsiteX6" fmla="*/ 12897 w 12897"/>
                    <a:gd name="connsiteY6" fmla="*/ 8603 h 13151"/>
                    <a:gd name="connsiteX7" fmla="*/ 12645 w 12897"/>
                    <a:gd name="connsiteY7" fmla="*/ 4307 h 13151"/>
                    <a:gd name="connsiteX8" fmla="*/ 11128 w 12897"/>
                    <a:gd name="connsiteY8" fmla="*/ 2286 h 13151"/>
                    <a:gd name="connsiteX9" fmla="*/ 4811 w 12897"/>
                    <a:gd name="connsiteY9" fmla="*/ 264 h 1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897" h="13151">
                      <a:moveTo>
                        <a:pt x="4811" y="264"/>
                      </a:moveTo>
                      <a:cubicBezTo>
                        <a:pt x="2537" y="1022"/>
                        <a:pt x="768" y="3549"/>
                        <a:pt x="768" y="3549"/>
                      </a:cubicBezTo>
                      <a:cubicBezTo>
                        <a:pt x="10" y="4813"/>
                        <a:pt x="-243" y="6834"/>
                        <a:pt x="263" y="8097"/>
                      </a:cubicBezTo>
                      <a:lnTo>
                        <a:pt x="3043" y="11382"/>
                      </a:lnTo>
                      <a:cubicBezTo>
                        <a:pt x="4306" y="12393"/>
                        <a:pt x="5317" y="13151"/>
                        <a:pt x="6328" y="13151"/>
                      </a:cubicBezTo>
                      <a:cubicBezTo>
                        <a:pt x="7591" y="13151"/>
                        <a:pt x="8602" y="13151"/>
                        <a:pt x="9612" y="12646"/>
                      </a:cubicBezTo>
                      <a:cubicBezTo>
                        <a:pt x="11887" y="11130"/>
                        <a:pt x="12897" y="8603"/>
                        <a:pt x="12897" y="8603"/>
                      </a:cubicBezTo>
                      <a:cubicBezTo>
                        <a:pt x="12897" y="8603"/>
                        <a:pt x="12645" y="4307"/>
                        <a:pt x="12645" y="4307"/>
                      </a:cubicBezTo>
                      <a:cubicBezTo>
                        <a:pt x="12392" y="3549"/>
                        <a:pt x="11634" y="2791"/>
                        <a:pt x="11128" y="2286"/>
                      </a:cubicBezTo>
                      <a:cubicBezTo>
                        <a:pt x="8855" y="-241"/>
                        <a:pt x="6328" y="-241"/>
                        <a:pt x="4811" y="26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0" name="任意多边形: 形状 3529"/>
                <p:cNvSpPr/>
                <p:nvPr/>
              </p:nvSpPr>
              <p:spPr>
                <a:xfrm>
                  <a:off x="13547745" y="5867391"/>
                  <a:ext cx="11470" cy="11899"/>
                </a:xfrm>
                <a:custGeom>
                  <a:avLst/>
                  <a:gdLst>
                    <a:gd name="connsiteX0" fmla="*/ 3790 w 11470"/>
                    <a:gd name="connsiteY0" fmla="*/ 275 h 11899"/>
                    <a:gd name="connsiteX1" fmla="*/ 506 w 11470"/>
                    <a:gd name="connsiteY1" fmla="*/ 2802 h 11899"/>
                    <a:gd name="connsiteX2" fmla="*/ 0 w 11470"/>
                    <a:gd name="connsiteY2" fmla="*/ 7351 h 11899"/>
                    <a:gd name="connsiteX3" fmla="*/ 5307 w 11470"/>
                    <a:gd name="connsiteY3" fmla="*/ 11899 h 11899"/>
                    <a:gd name="connsiteX4" fmla="*/ 8592 w 11470"/>
                    <a:gd name="connsiteY4" fmla="*/ 11141 h 11899"/>
                    <a:gd name="connsiteX5" fmla="*/ 11371 w 11470"/>
                    <a:gd name="connsiteY5" fmla="*/ 7856 h 11899"/>
                    <a:gd name="connsiteX6" fmla="*/ 10866 w 11470"/>
                    <a:gd name="connsiteY6" fmla="*/ 3560 h 11899"/>
                    <a:gd name="connsiteX7" fmla="*/ 10108 w 11470"/>
                    <a:gd name="connsiteY7" fmla="*/ 2297 h 11899"/>
                    <a:gd name="connsiteX8" fmla="*/ 3790 w 11470"/>
                    <a:gd name="connsiteY8" fmla="*/ 275 h 1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70" h="11899">
                      <a:moveTo>
                        <a:pt x="3790" y="275"/>
                      </a:moveTo>
                      <a:cubicBezTo>
                        <a:pt x="1516" y="1034"/>
                        <a:pt x="506" y="2802"/>
                        <a:pt x="506" y="2802"/>
                      </a:cubicBezTo>
                      <a:lnTo>
                        <a:pt x="0" y="7351"/>
                      </a:lnTo>
                      <a:cubicBezTo>
                        <a:pt x="0" y="7351"/>
                        <a:pt x="3032" y="11647"/>
                        <a:pt x="5307" y="11899"/>
                      </a:cubicBezTo>
                      <a:cubicBezTo>
                        <a:pt x="6823" y="11899"/>
                        <a:pt x="7328" y="11899"/>
                        <a:pt x="8592" y="11141"/>
                      </a:cubicBezTo>
                      <a:cubicBezTo>
                        <a:pt x="10108" y="10130"/>
                        <a:pt x="11371" y="7856"/>
                        <a:pt x="11371" y="7856"/>
                      </a:cubicBezTo>
                      <a:cubicBezTo>
                        <a:pt x="11624" y="6593"/>
                        <a:pt x="11371" y="4824"/>
                        <a:pt x="10866" y="3560"/>
                      </a:cubicBezTo>
                      <a:cubicBezTo>
                        <a:pt x="10866" y="3055"/>
                        <a:pt x="10361" y="2550"/>
                        <a:pt x="10108" y="2297"/>
                      </a:cubicBezTo>
                      <a:cubicBezTo>
                        <a:pt x="9097" y="1286"/>
                        <a:pt x="7075" y="-735"/>
                        <a:pt x="3790" y="275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1" name="任意多边形: 形状 3530"/>
                <p:cNvSpPr/>
                <p:nvPr/>
              </p:nvSpPr>
              <p:spPr>
                <a:xfrm>
                  <a:off x="13548251" y="5868049"/>
                  <a:ext cx="10107" cy="10918"/>
                </a:xfrm>
                <a:custGeom>
                  <a:avLst/>
                  <a:gdLst>
                    <a:gd name="connsiteX0" fmla="*/ 3285 w 10107"/>
                    <a:gd name="connsiteY0" fmla="*/ 375 h 10918"/>
                    <a:gd name="connsiteX1" fmla="*/ 505 w 10107"/>
                    <a:gd name="connsiteY1" fmla="*/ 2397 h 10918"/>
                    <a:gd name="connsiteX2" fmla="*/ 0 w 10107"/>
                    <a:gd name="connsiteY2" fmla="*/ 6945 h 10918"/>
                    <a:gd name="connsiteX3" fmla="*/ 3032 w 10107"/>
                    <a:gd name="connsiteY3" fmla="*/ 10230 h 10918"/>
                    <a:gd name="connsiteX4" fmla="*/ 9349 w 10107"/>
                    <a:gd name="connsiteY4" fmla="*/ 8461 h 10918"/>
                    <a:gd name="connsiteX5" fmla="*/ 10108 w 10107"/>
                    <a:gd name="connsiteY5" fmla="*/ 7450 h 10918"/>
                    <a:gd name="connsiteX6" fmla="*/ 9602 w 10107"/>
                    <a:gd name="connsiteY6" fmla="*/ 2902 h 10918"/>
                    <a:gd name="connsiteX7" fmla="*/ 3285 w 10107"/>
                    <a:gd name="connsiteY7" fmla="*/ 375 h 1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07" h="10918">
                      <a:moveTo>
                        <a:pt x="3285" y="375"/>
                      </a:moveTo>
                      <a:cubicBezTo>
                        <a:pt x="1516" y="1133"/>
                        <a:pt x="505" y="2397"/>
                        <a:pt x="505" y="2397"/>
                      </a:cubicBezTo>
                      <a:cubicBezTo>
                        <a:pt x="0" y="3660"/>
                        <a:pt x="0" y="5681"/>
                        <a:pt x="0" y="6945"/>
                      </a:cubicBezTo>
                      <a:cubicBezTo>
                        <a:pt x="0" y="7198"/>
                        <a:pt x="2021" y="9472"/>
                        <a:pt x="3032" y="10230"/>
                      </a:cubicBezTo>
                      <a:cubicBezTo>
                        <a:pt x="6065" y="11999"/>
                        <a:pt x="8086" y="9977"/>
                        <a:pt x="9349" y="8461"/>
                      </a:cubicBezTo>
                      <a:cubicBezTo>
                        <a:pt x="9602" y="8208"/>
                        <a:pt x="10108" y="7703"/>
                        <a:pt x="10108" y="7450"/>
                      </a:cubicBezTo>
                      <a:cubicBezTo>
                        <a:pt x="10108" y="6187"/>
                        <a:pt x="10108" y="4165"/>
                        <a:pt x="9602" y="2902"/>
                      </a:cubicBezTo>
                      <a:cubicBezTo>
                        <a:pt x="9855" y="2397"/>
                        <a:pt x="7075" y="-1141"/>
                        <a:pt x="3285" y="375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2" name="任意多边形: 形状 3531"/>
                <p:cNvSpPr/>
                <p:nvPr/>
              </p:nvSpPr>
              <p:spPr>
                <a:xfrm>
                  <a:off x="13549009" y="5868552"/>
                  <a:ext cx="9097" cy="9657"/>
                </a:xfrm>
                <a:custGeom>
                  <a:avLst/>
                  <a:gdLst>
                    <a:gd name="connsiteX0" fmla="*/ 2527 w 9097"/>
                    <a:gd name="connsiteY0" fmla="*/ 378 h 9657"/>
                    <a:gd name="connsiteX1" fmla="*/ 506 w 9097"/>
                    <a:gd name="connsiteY1" fmla="*/ 1894 h 9657"/>
                    <a:gd name="connsiteX2" fmla="*/ 0 w 9097"/>
                    <a:gd name="connsiteY2" fmla="*/ 6442 h 9657"/>
                    <a:gd name="connsiteX3" fmla="*/ 2527 w 9097"/>
                    <a:gd name="connsiteY3" fmla="*/ 8969 h 9657"/>
                    <a:gd name="connsiteX4" fmla="*/ 8844 w 9097"/>
                    <a:gd name="connsiteY4" fmla="*/ 7200 h 9657"/>
                    <a:gd name="connsiteX5" fmla="*/ 9097 w 9097"/>
                    <a:gd name="connsiteY5" fmla="*/ 6948 h 9657"/>
                    <a:gd name="connsiteX6" fmla="*/ 8592 w 9097"/>
                    <a:gd name="connsiteY6" fmla="*/ 2399 h 9657"/>
                    <a:gd name="connsiteX7" fmla="*/ 2527 w 9097"/>
                    <a:gd name="connsiteY7" fmla="*/ 378 h 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97" h="9657">
                      <a:moveTo>
                        <a:pt x="2527" y="378"/>
                      </a:moveTo>
                      <a:cubicBezTo>
                        <a:pt x="2527" y="378"/>
                        <a:pt x="758" y="1388"/>
                        <a:pt x="506" y="1894"/>
                      </a:cubicBezTo>
                      <a:cubicBezTo>
                        <a:pt x="0" y="3157"/>
                        <a:pt x="0" y="5179"/>
                        <a:pt x="0" y="6442"/>
                      </a:cubicBezTo>
                      <a:cubicBezTo>
                        <a:pt x="0" y="6695"/>
                        <a:pt x="1769" y="8464"/>
                        <a:pt x="2527" y="8969"/>
                      </a:cubicBezTo>
                      <a:cubicBezTo>
                        <a:pt x="5559" y="10738"/>
                        <a:pt x="7581" y="8716"/>
                        <a:pt x="8844" y="7200"/>
                      </a:cubicBezTo>
                      <a:cubicBezTo>
                        <a:pt x="8844" y="7200"/>
                        <a:pt x="9097" y="6948"/>
                        <a:pt x="9097" y="6948"/>
                      </a:cubicBezTo>
                      <a:cubicBezTo>
                        <a:pt x="9097" y="5684"/>
                        <a:pt x="9097" y="3663"/>
                        <a:pt x="8592" y="2399"/>
                      </a:cubicBezTo>
                      <a:cubicBezTo>
                        <a:pt x="8592" y="2399"/>
                        <a:pt x="6065" y="-1138"/>
                        <a:pt x="2527" y="378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3" name="任意多边形: 形状 3532"/>
                <p:cNvSpPr/>
                <p:nvPr/>
              </p:nvSpPr>
              <p:spPr>
                <a:xfrm>
                  <a:off x="13549463" y="5869167"/>
                  <a:ext cx="8277" cy="8427"/>
                </a:xfrm>
                <a:custGeom>
                  <a:avLst/>
                  <a:gdLst>
                    <a:gd name="connsiteX0" fmla="*/ 2073 w 8277"/>
                    <a:gd name="connsiteY0" fmla="*/ 268 h 8427"/>
                    <a:gd name="connsiteX1" fmla="*/ 557 w 8277"/>
                    <a:gd name="connsiteY1" fmla="*/ 1279 h 8427"/>
                    <a:gd name="connsiteX2" fmla="*/ 52 w 8277"/>
                    <a:gd name="connsiteY2" fmla="*/ 5828 h 8427"/>
                    <a:gd name="connsiteX3" fmla="*/ 5358 w 8277"/>
                    <a:gd name="connsiteY3" fmla="*/ 8355 h 8427"/>
                    <a:gd name="connsiteX4" fmla="*/ 8138 w 8277"/>
                    <a:gd name="connsiteY4" fmla="*/ 6333 h 8427"/>
                    <a:gd name="connsiteX5" fmla="*/ 7380 w 8277"/>
                    <a:gd name="connsiteY5" fmla="*/ 1785 h 8427"/>
                    <a:gd name="connsiteX6" fmla="*/ 6874 w 8277"/>
                    <a:gd name="connsiteY6" fmla="*/ 1279 h 8427"/>
                    <a:gd name="connsiteX7" fmla="*/ 2073 w 8277"/>
                    <a:gd name="connsiteY7" fmla="*/ 268 h 8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77" h="8427">
                      <a:moveTo>
                        <a:pt x="2073" y="268"/>
                      </a:moveTo>
                      <a:cubicBezTo>
                        <a:pt x="1568" y="521"/>
                        <a:pt x="809" y="774"/>
                        <a:pt x="557" y="1279"/>
                      </a:cubicBezTo>
                      <a:cubicBezTo>
                        <a:pt x="557" y="1532"/>
                        <a:pt x="-201" y="5828"/>
                        <a:pt x="52" y="5828"/>
                      </a:cubicBezTo>
                      <a:cubicBezTo>
                        <a:pt x="557" y="6586"/>
                        <a:pt x="2831" y="8860"/>
                        <a:pt x="5358" y="8355"/>
                      </a:cubicBezTo>
                      <a:cubicBezTo>
                        <a:pt x="7127" y="7849"/>
                        <a:pt x="8138" y="6333"/>
                        <a:pt x="8138" y="6333"/>
                      </a:cubicBezTo>
                      <a:cubicBezTo>
                        <a:pt x="8643" y="5070"/>
                        <a:pt x="7632" y="3048"/>
                        <a:pt x="7380" y="1785"/>
                      </a:cubicBezTo>
                      <a:cubicBezTo>
                        <a:pt x="7380" y="1532"/>
                        <a:pt x="7127" y="1532"/>
                        <a:pt x="6874" y="1279"/>
                      </a:cubicBezTo>
                      <a:cubicBezTo>
                        <a:pt x="6369" y="521"/>
                        <a:pt x="4347" y="-490"/>
                        <a:pt x="2073" y="268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4" name="任意多边形: 形状 3533"/>
                <p:cNvSpPr/>
                <p:nvPr/>
              </p:nvSpPr>
              <p:spPr>
                <a:xfrm>
                  <a:off x="13550069" y="5869628"/>
                  <a:ext cx="7026" cy="7134"/>
                </a:xfrm>
                <a:custGeom>
                  <a:avLst/>
                  <a:gdLst>
                    <a:gd name="connsiteX0" fmla="*/ 1467 w 7026"/>
                    <a:gd name="connsiteY0" fmla="*/ 312 h 7134"/>
                    <a:gd name="connsiteX1" fmla="*/ 962 w 7026"/>
                    <a:gd name="connsiteY1" fmla="*/ 817 h 7134"/>
                    <a:gd name="connsiteX2" fmla="*/ 203 w 7026"/>
                    <a:gd name="connsiteY2" fmla="*/ 5366 h 7134"/>
                    <a:gd name="connsiteX3" fmla="*/ 3236 w 7026"/>
                    <a:gd name="connsiteY3" fmla="*/ 7135 h 7134"/>
                    <a:gd name="connsiteX4" fmla="*/ 4752 w 7026"/>
                    <a:gd name="connsiteY4" fmla="*/ 7135 h 7134"/>
                    <a:gd name="connsiteX5" fmla="*/ 7026 w 7026"/>
                    <a:gd name="connsiteY5" fmla="*/ 5618 h 7134"/>
                    <a:gd name="connsiteX6" fmla="*/ 6015 w 7026"/>
                    <a:gd name="connsiteY6" fmla="*/ 1070 h 7134"/>
                    <a:gd name="connsiteX7" fmla="*/ 1467 w 7026"/>
                    <a:gd name="connsiteY7" fmla="*/ 312 h 7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26" h="7134">
                      <a:moveTo>
                        <a:pt x="1467" y="312"/>
                      </a:moveTo>
                      <a:cubicBezTo>
                        <a:pt x="1214" y="312"/>
                        <a:pt x="962" y="565"/>
                        <a:pt x="962" y="817"/>
                      </a:cubicBezTo>
                      <a:cubicBezTo>
                        <a:pt x="203" y="2081"/>
                        <a:pt x="-302" y="4102"/>
                        <a:pt x="203" y="5366"/>
                      </a:cubicBezTo>
                      <a:cubicBezTo>
                        <a:pt x="456" y="5871"/>
                        <a:pt x="2478" y="7135"/>
                        <a:pt x="3236" y="7135"/>
                      </a:cubicBezTo>
                      <a:cubicBezTo>
                        <a:pt x="3741" y="7135"/>
                        <a:pt x="4499" y="7135"/>
                        <a:pt x="4752" y="7135"/>
                      </a:cubicBezTo>
                      <a:cubicBezTo>
                        <a:pt x="6268" y="6377"/>
                        <a:pt x="6774" y="5871"/>
                        <a:pt x="7026" y="5618"/>
                      </a:cubicBezTo>
                      <a:cubicBezTo>
                        <a:pt x="7026" y="5366"/>
                        <a:pt x="6268" y="1323"/>
                        <a:pt x="6015" y="1070"/>
                      </a:cubicBezTo>
                      <a:cubicBezTo>
                        <a:pt x="6015" y="1070"/>
                        <a:pt x="4247" y="-699"/>
                        <a:pt x="1467" y="312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5" name="任意多边形: 形状 3534"/>
                <p:cNvSpPr/>
                <p:nvPr/>
              </p:nvSpPr>
              <p:spPr>
                <a:xfrm>
                  <a:off x="13550979" y="5870256"/>
                  <a:ext cx="5357" cy="6001"/>
                </a:xfrm>
                <a:custGeom>
                  <a:avLst/>
                  <a:gdLst>
                    <a:gd name="connsiteX0" fmla="*/ 1314 w 5357"/>
                    <a:gd name="connsiteY0" fmla="*/ 190 h 6001"/>
                    <a:gd name="connsiteX1" fmla="*/ 809 w 5357"/>
                    <a:gd name="connsiteY1" fmla="*/ 1200 h 6001"/>
                    <a:gd name="connsiteX2" fmla="*/ 51 w 5357"/>
                    <a:gd name="connsiteY2" fmla="*/ 4738 h 6001"/>
                    <a:gd name="connsiteX3" fmla="*/ 2325 w 5357"/>
                    <a:gd name="connsiteY3" fmla="*/ 6001 h 6001"/>
                    <a:gd name="connsiteX4" fmla="*/ 3841 w 5357"/>
                    <a:gd name="connsiteY4" fmla="*/ 5749 h 6001"/>
                    <a:gd name="connsiteX5" fmla="*/ 5357 w 5357"/>
                    <a:gd name="connsiteY5" fmla="*/ 4738 h 6001"/>
                    <a:gd name="connsiteX6" fmla="*/ 4094 w 5357"/>
                    <a:gd name="connsiteY6" fmla="*/ 190 h 6001"/>
                    <a:gd name="connsiteX7" fmla="*/ 1314 w 5357"/>
                    <a:gd name="connsiteY7" fmla="*/ 190 h 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57" h="6001">
                      <a:moveTo>
                        <a:pt x="1314" y="190"/>
                      </a:moveTo>
                      <a:cubicBezTo>
                        <a:pt x="1062" y="442"/>
                        <a:pt x="809" y="948"/>
                        <a:pt x="809" y="1200"/>
                      </a:cubicBezTo>
                      <a:cubicBezTo>
                        <a:pt x="556" y="2211"/>
                        <a:pt x="-202" y="3727"/>
                        <a:pt x="51" y="4738"/>
                      </a:cubicBezTo>
                      <a:cubicBezTo>
                        <a:pt x="51" y="4991"/>
                        <a:pt x="1820" y="6001"/>
                        <a:pt x="2325" y="6001"/>
                      </a:cubicBezTo>
                      <a:cubicBezTo>
                        <a:pt x="2830" y="6001"/>
                        <a:pt x="3589" y="6001"/>
                        <a:pt x="3841" y="5749"/>
                      </a:cubicBezTo>
                      <a:cubicBezTo>
                        <a:pt x="4346" y="5496"/>
                        <a:pt x="5105" y="5243"/>
                        <a:pt x="5357" y="4738"/>
                      </a:cubicBezTo>
                      <a:cubicBezTo>
                        <a:pt x="5357" y="4738"/>
                        <a:pt x="4094" y="190"/>
                        <a:pt x="4094" y="190"/>
                      </a:cubicBezTo>
                      <a:cubicBezTo>
                        <a:pt x="3589" y="-63"/>
                        <a:pt x="1567" y="-63"/>
                        <a:pt x="1314" y="190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6" name="任意多边形: 形状 3535"/>
                <p:cNvSpPr/>
                <p:nvPr/>
              </p:nvSpPr>
              <p:spPr>
                <a:xfrm>
                  <a:off x="13546734" y="5846693"/>
                  <a:ext cx="10612" cy="1768"/>
                </a:xfrm>
                <a:custGeom>
                  <a:avLst/>
                  <a:gdLst>
                    <a:gd name="connsiteX0" fmla="*/ 0 w 10612"/>
                    <a:gd name="connsiteY0" fmla="*/ 0 h 1768"/>
                    <a:gd name="connsiteX1" fmla="*/ 0 w 10612"/>
                    <a:gd name="connsiteY1" fmla="*/ 0 h 1768"/>
                    <a:gd name="connsiteX2" fmla="*/ 0 w 10612"/>
                    <a:gd name="connsiteY2" fmla="*/ 0 h 1768"/>
                    <a:gd name="connsiteX3" fmla="*/ 10613 w 10612"/>
                    <a:gd name="connsiteY3" fmla="*/ 1769 h 1768"/>
                    <a:gd name="connsiteX4" fmla="*/ 0 w 10612"/>
                    <a:gd name="connsiteY4" fmla="*/ 0 h 1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12" h="176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3537" y="253"/>
                        <a:pt x="6317" y="253"/>
                        <a:pt x="10613" y="1769"/>
                      </a:cubicBezTo>
                      <a:cubicBezTo>
                        <a:pt x="7328" y="505"/>
                        <a:pt x="3537" y="0"/>
                        <a:pt x="0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7" name="任意多边形: 形状 3536"/>
                <p:cNvSpPr/>
                <p:nvPr/>
              </p:nvSpPr>
              <p:spPr>
                <a:xfrm>
                  <a:off x="13551739" y="5872175"/>
                  <a:ext cx="3655" cy="3424"/>
                </a:xfrm>
                <a:custGeom>
                  <a:avLst/>
                  <a:gdLst>
                    <a:gd name="connsiteX0" fmla="*/ 49 w 3655"/>
                    <a:gd name="connsiteY0" fmla="*/ 2819 h 3424"/>
                    <a:gd name="connsiteX1" fmla="*/ 3586 w 3655"/>
                    <a:gd name="connsiteY1" fmla="*/ 3072 h 3424"/>
                    <a:gd name="connsiteX2" fmla="*/ 3081 w 3655"/>
                    <a:gd name="connsiteY2" fmla="*/ 1303 h 3424"/>
                    <a:gd name="connsiteX3" fmla="*/ 1565 w 3655"/>
                    <a:gd name="connsiteY3" fmla="*/ 40 h 3424"/>
                    <a:gd name="connsiteX4" fmla="*/ 49 w 3655"/>
                    <a:gd name="connsiteY4" fmla="*/ 2819 h 3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5" h="3424">
                      <a:moveTo>
                        <a:pt x="49" y="2819"/>
                      </a:moveTo>
                      <a:cubicBezTo>
                        <a:pt x="302" y="3578"/>
                        <a:pt x="3334" y="3578"/>
                        <a:pt x="3586" y="3072"/>
                      </a:cubicBezTo>
                      <a:cubicBezTo>
                        <a:pt x="3839" y="2567"/>
                        <a:pt x="3334" y="1809"/>
                        <a:pt x="3081" y="1303"/>
                      </a:cubicBezTo>
                      <a:cubicBezTo>
                        <a:pt x="2829" y="798"/>
                        <a:pt x="2070" y="-213"/>
                        <a:pt x="1565" y="40"/>
                      </a:cubicBezTo>
                      <a:cubicBezTo>
                        <a:pt x="554" y="40"/>
                        <a:pt x="-204" y="2061"/>
                        <a:pt x="49" y="2819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8" name="任意多边形: 形状 3537"/>
                <p:cNvSpPr/>
                <p:nvPr/>
              </p:nvSpPr>
              <p:spPr>
                <a:xfrm>
                  <a:off x="13546734" y="5846693"/>
                  <a:ext cx="4548" cy="252"/>
                </a:xfrm>
                <a:custGeom>
                  <a:avLst/>
                  <a:gdLst>
                    <a:gd name="connsiteX0" fmla="*/ 0 w 4548"/>
                    <a:gd name="connsiteY0" fmla="*/ 0 h 252"/>
                    <a:gd name="connsiteX1" fmla="*/ 0 w 4548"/>
                    <a:gd name="connsiteY1" fmla="*/ 0 h 252"/>
                    <a:gd name="connsiteX2" fmla="*/ 0 w 4548"/>
                    <a:gd name="connsiteY2" fmla="*/ 0 h 252"/>
                    <a:gd name="connsiteX3" fmla="*/ 4548 w 4548"/>
                    <a:gd name="connsiteY3" fmla="*/ 253 h 252"/>
                    <a:gd name="connsiteX4" fmla="*/ 0 w 4548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8" h="25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769" y="0"/>
                        <a:pt x="2274" y="0"/>
                        <a:pt x="4548" y="253"/>
                      </a:cubicBezTo>
                      <a:cubicBezTo>
                        <a:pt x="3032" y="0"/>
                        <a:pt x="1516" y="0"/>
                        <a:pt x="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49" name="图形 1920"/>
              <p:cNvGrpSpPr/>
              <p:nvPr/>
            </p:nvGrpSpPr>
            <p:grpSpPr>
              <a:xfrm>
                <a:off x="13300362" y="5781039"/>
                <a:ext cx="248727" cy="201601"/>
                <a:chOff x="13300362" y="5781039"/>
                <a:chExt cx="248727" cy="201601"/>
              </a:xfrm>
              <a:solidFill>
                <a:schemeClr val="accent1"/>
              </a:solidFill>
            </p:grpSpPr>
            <p:sp>
              <p:nvSpPr>
                <p:cNvPr id="3444" name="任意多边形: 形状 3443"/>
                <p:cNvSpPr/>
                <p:nvPr/>
              </p:nvSpPr>
              <p:spPr>
                <a:xfrm>
                  <a:off x="13300615" y="5781246"/>
                  <a:ext cx="247208" cy="201393"/>
                </a:xfrm>
                <a:custGeom>
                  <a:avLst/>
                  <a:gdLst>
                    <a:gd name="connsiteX0" fmla="*/ 0 w 247208"/>
                    <a:gd name="connsiteY0" fmla="*/ 165512 h 201393"/>
                    <a:gd name="connsiteX1" fmla="*/ 3032 w 247208"/>
                    <a:gd name="connsiteY1" fmla="*/ 167028 h 201393"/>
                    <a:gd name="connsiteX2" fmla="*/ 9602 w 247208"/>
                    <a:gd name="connsiteY2" fmla="*/ 170060 h 201393"/>
                    <a:gd name="connsiteX3" fmla="*/ 19710 w 247208"/>
                    <a:gd name="connsiteY3" fmla="*/ 174103 h 201393"/>
                    <a:gd name="connsiteX4" fmla="*/ 33355 w 247208"/>
                    <a:gd name="connsiteY4" fmla="*/ 178904 h 201393"/>
                    <a:gd name="connsiteX5" fmla="*/ 50285 w 247208"/>
                    <a:gd name="connsiteY5" fmla="*/ 184211 h 201393"/>
                    <a:gd name="connsiteX6" fmla="*/ 70248 w 247208"/>
                    <a:gd name="connsiteY6" fmla="*/ 189265 h 201393"/>
                    <a:gd name="connsiteX7" fmla="*/ 93243 w 247208"/>
                    <a:gd name="connsiteY7" fmla="*/ 194066 h 201393"/>
                    <a:gd name="connsiteX8" fmla="*/ 119017 w 247208"/>
                    <a:gd name="connsiteY8" fmla="*/ 197856 h 201393"/>
                    <a:gd name="connsiteX9" fmla="*/ 147318 w 247208"/>
                    <a:gd name="connsiteY9" fmla="*/ 200383 h 201393"/>
                    <a:gd name="connsiteX10" fmla="*/ 178146 w 247208"/>
                    <a:gd name="connsiteY10" fmla="*/ 201394 h 201393"/>
                    <a:gd name="connsiteX11" fmla="*/ 189012 w 247208"/>
                    <a:gd name="connsiteY11" fmla="*/ 200636 h 201393"/>
                    <a:gd name="connsiteX12" fmla="*/ 199372 w 247208"/>
                    <a:gd name="connsiteY12" fmla="*/ 198109 h 201393"/>
                    <a:gd name="connsiteX13" fmla="*/ 208974 w 247208"/>
                    <a:gd name="connsiteY13" fmla="*/ 194066 h 201393"/>
                    <a:gd name="connsiteX14" fmla="*/ 217818 w 247208"/>
                    <a:gd name="connsiteY14" fmla="*/ 188759 h 201393"/>
                    <a:gd name="connsiteX15" fmla="*/ 225652 w 247208"/>
                    <a:gd name="connsiteY15" fmla="*/ 182189 h 201393"/>
                    <a:gd name="connsiteX16" fmla="*/ 232475 w 247208"/>
                    <a:gd name="connsiteY16" fmla="*/ 174609 h 201393"/>
                    <a:gd name="connsiteX17" fmla="*/ 238034 w 247208"/>
                    <a:gd name="connsiteY17" fmla="*/ 166017 h 201393"/>
                    <a:gd name="connsiteX18" fmla="*/ 242330 w 247208"/>
                    <a:gd name="connsiteY18" fmla="*/ 156668 h 201393"/>
                    <a:gd name="connsiteX19" fmla="*/ 245109 w 247208"/>
                    <a:gd name="connsiteY19" fmla="*/ 146560 h 201393"/>
                    <a:gd name="connsiteX20" fmla="*/ 246372 w 247208"/>
                    <a:gd name="connsiteY20" fmla="*/ 135947 h 201393"/>
                    <a:gd name="connsiteX21" fmla="*/ 246372 w 247208"/>
                    <a:gd name="connsiteY21" fmla="*/ 101329 h 201393"/>
                    <a:gd name="connsiteX22" fmla="*/ 246372 w 247208"/>
                    <a:gd name="connsiteY22" fmla="*/ 65447 h 201393"/>
                    <a:gd name="connsiteX23" fmla="*/ 178399 w 247208"/>
                    <a:gd name="connsiteY23" fmla="*/ 0 h 201393"/>
                    <a:gd name="connsiteX24" fmla="*/ 253 w 247208"/>
                    <a:gd name="connsiteY24" fmla="*/ 35629 h 201393"/>
                    <a:gd name="connsiteX25" fmla="*/ 253 w 247208"/>
                    <a:gd name="connsiteY25" fmla="*/ 101581 h 201393"/>
                    <a:gd name="connsiteX26" fmla="*/ 0 w 247208"/>
                    <a:gd name="connsiteY26" fmla="*/ 165512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7207" h="201393">
                      <a:moveTo>
                        <a:pt x="0" y="165512"/>
                      </a:moveTo>
                      <a:cubicBezTo>
                        <a:pt x="253" y="165764"/>
                        <a:pt x="1263" y="166270"/>
                        <a:pt x="3032" y="167028"/>
                      </a:cubicBezTo>
                      <a:cubicBezTo>
                        <a:pt x="4548" y="167786"/>
                        <a:pt x="6822" y="168797"/>
                        <a:pt x="9602" y="170060"/>
                      </a:cubicBezTo>
                      <a:cubicBezTo>
                        <a:pt x="12382" y="171324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6"/>
                        <a:pt x="33355" y="178904"/>
                      </a:cubicBezTo>
                      <a:cubicBezTo>
                        <a:pt x="38409" y="180420"/>
                        <a:pt x="45232" y="182695"/>
                        <a:pt x="50285" y="184211"/>
                      </a:cubicBezTo>
                      <a:cubicBezTo>
                        <a:pt x="56350" y="185980"/>
                        <a:pt x="63172" y="187749"/>
                        <a:pt x="70248" y="189265"/>
                      </a:cubicBezTo>
                      <a:cubicBezTo>
                        <a:pt x="77323" y="191033"/>
                        <a:pt x="85156" y="192550"/>
                        <a:pt x="93243" y="194066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cubicBezTo>
                        <a:pt x="127608" y="198867"/>
                        <a:pt x="138727" y="199878"/>
                        <a:pt x="147318" y="200383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6"/>
                      </a:cubicBezTo>
                      <a:cubicBezTo>
                        <a:pt x="192549" y="200130"/>
                        <a:pt x="195835" y="199120"/>
                        <a:pt x="199372" y="198109"/>
                      </a:cubicBezTo>
                      <a:cubicBezTo>
                        <a:pt x="202404" y="197098"/>
                        <a:pt x="206195" y="195329"/>
                        <a:pt x="208974" y="194066"/>
                      </a:cubicBezTo>
                      <a:cubicBezTo>
                        <a:pt x="212007" y="192550"/>
                        <a:pt x="215039" y="190781"/>
                        <a:pt x="217818" y="188759"/>
                      </a:cubicBezTo>
                      <a:cubicBezTo>
                        <a:pt x="220598" y="186738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9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3" y="162985"/>
                        <a:pt x="241066" y="159953"/>
                        <a:pt x="242330" y="156668"/>
                      </a:cubicBezTo>
                      <a:cubicBezTo>
                        <a:pt x="243593" y="153383"/>
                        <a:pt x="244351" y="150098"/>
                        <a:pt x="245109" y="146560"/>
                      </a:cubicBezTo>
                      <a:cubicBezTo>
                        <a:pt x="245614" y="143275"/>
                        <a:pt x="248647" y="138221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9"/>
                      </a:cubicBezTo>
                      <a:cubicBezTo>
                        <a:pt x="246372" y="81871"/>
                        <a:pt x="246372" y="65952"/>
                        <a:pt x="246372" y="65447"/>
                      </a:cubicBezTo>
                      <a:cubicBezTo>
                        <a:pt x="245109" y="29059"/>
                        <a:pt x="215292" y="0"/>
                        <a:pt x="178399" y="0"/>
                      </a:cubicBezTo>
                      <a:cubicBezTo>
                        <a:pt x="71764" y="0"/>
                        <a:pt x="4043" y="33860"/>
                        <a:pt x="253" y="35629"/>
                      </a:cubicBezTo>
                      <a:cubicBezTo>
                        <a:pt x="253" y="36135"/>
                        <a:pt x="253" y="65952"/>
                        <a:pt x="253" y="101581"/>
                      </a:cubicBezTo>
                      <a:cubicBezTo>
                        <a:pt x="0" y="137211"/>
                        <a:pt x="0" y="165512"/>
                        <a:pt x="0" y="16551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5" name="任意多边形: 形状 3444"/>
                <p:cNvSpPr/>
                <p:nvPr/>
              </p:nvSpPr>
              <p:spPr>
                <a:xfrm>
                  <a:off x="13300615" y="5781246"/>
                  <a:ext cx="246372" cy="201393"/>
                </a:xfrm>
                <a:custGeom>
                  <a:avLst/>
                  <a:gdLst>
                    <a:gd name="connsiteX0" fmla="*/ 178146 w 246372"/>
                    <a:gd name="connsiteY0" fmla="*/ 0 h 201393"/>
                    <a:gd name="connsiteX1" fmla="*/ 0 w 246372"/>
                    <a:gd name="connsiteY1" fmla="*/ 35629 h 201393"/>
                    <a:gd name="connsiteX2" fmla="*/ 0 w 246372"/>
                    <a:gd name="connsiteY2" fmla="*/ 70248 h 201393"/>
                    <a:gd name="connsiteX3" fmla="*/ 0 w 246372"/>
                    <a:gd name="connsiteY3" fmla="*/ 70248 h 201393"/>
                    <a:gd name="connsiteX4" fmla="*/ 55844 w 246372"/>
                    <a:gd name="connsiteY4" fmla="*/ 30323 h 201393"/>
                    <a:gd name="connsiteX5" fmla="*/ 109414 w 246372"/>
                    <a:gd name="connsiteY5" fmla="*/ 15667 h 201393"/>
                    <a:gd name="connsiteX6" fmla="*/ 182947 w 246372"/>
                    <a:gd name="connsiteY6" fmla="*/ 6570 h 201393"/>
                    <a:gd name="connsiteX7" fmla="*/ 229948 w 246372"/>
                    <a:gd name="connsiteY7" fmla="*/ 29817 h 201393"/>
                    <a:gd name="connsiteX8" fmla="*/ 197351 w 246372"/>
                    <a:gd name="connsiteY8" fmla="*/ 140748 h 201393"/>
                    <a:gd name="connsiteX9" fmla="*/ 191539 w 246372"/>
                    <a:gd name="connsiteY9" fmla="*/ 139485 h 201393"/>
                    <a:gd name="connsiteX10" fmla="*/ 178904 w 246372"/>
                    <a:gd name="connsiteY10" fmla="*/ 134178 h 201393"/>
                    <a:gd name="connsiteX11" fmla="*/ 142012 w 246372"/>
                    <a:gd name="connsiteY11" fmla="*/ 129124 h 201393"/>
                    <a:gd name="connsiteX12" fmla="*/ 83135 w 246372"/>
                    <a:gd name="connsiteY12" fmla="*/ 118259 h 201393"/>
                    <a:gd name="connsiteX13" fmla="*/ 44979 w 246372"/>
                    <a:gd name="connsiteY13" fmla="*/ 108151 h 201393"/>
                    <a:gd name="connsiteX14" fmla="*/ 0 w 246372"/>
                    <a:gd name="connsiteY14" fmla="*/ 75554 h 201393"/>
                    <a:gd name="connsiteX15" fmla="*/ 0 w 246372"/>
                    <a:gd name="connsiteY15" fmla="*/ 101581 h 201393"/>
                    <a:gd name="connsiteX16" fmla="*/ 0 w 246372"/>
                    <a:gd name="connsiteY16" fmla="*/ 165512 h 201393"/>
                    <a:gd name="connsiteX17" fmla="*/ 3032 w 246372"/>
                    <a:gd name="connsiteY17" fmla="*/ 167028 h 201393"/>
                    <a:gd name="connsiteX18" fmla="*/ 9602 w 246372"/>
                    <a:gd name="connsiteY18" fmla="*/ 170060 h 201393"/>
                    <a:gd name="connsiteX19" fmla="*/ 19710 w 246372"/>
                    <a:gd name="connsiteY19" fmla="*/ 174103 h 201393"/>
                    <a:gd name="connsiteX20" fmla="*/ 33355 w 246372"/>
                    <a:gd name="connsiteY20" fmla="*/ 178904 h 201393"/>
                    <a:gd name="connsiteX21" fmla="*/ 33355 w 246372"/>
                    <a:gd name="connsiteY21" fmla="*/ 178904 h 201393"/>
                    <a:gd name="connsiteX22" fmla="*/ 50285 w 246372"/>
                    <a:gd name="connsiteY22" fmla="*/ 184211 h 201393"/>
                    <a:gd name="connsiteX23" fmla="*/ 70248 w 246372"/>
                    <a:gd name="connsiteY23" fmla="*/ 189265 h 201393"/>
                    <a:gd name="connsiteX24" fmla="*/ 93243 w 246372"/>
                    <a:gd name="connsiteY24" fmla="*/ 194066 h 201393"/>
                    <a:gd name="connsiteX25" fmla="*/ 119017 w 246372"/>
                    <a:gd name="connsiteY25" fmla="*/ 197856 h 201393"/>
                    <a:gd name="connsiteX26" fmla="*/ 119017 w 246372"/>
                    <a:gd name="connsiteY26" fmla="*/ 197856 h 201393"/>
                    <a:gd name="connsiteX27" fmla="*/ 147318 w 246372"/>
                    <a:gd name="connsiteY27" fmla="*/ 200383 h 201393"/>
                    <a:gd name="connsiteX28" fmla="*/ 178146 w 246372"/>
                    <a:gd name="connsiteY28" fmla="*/ 201394 h 201393"/>
                    <a:gd name="connsiteX29" fmla="*/ 189012 w 246372"/>
                    <a:gd name="connsiteY29" fmla="*/ 200636 h 201393"/>
                    <a:gd name="connsiteX30" fmla="*/ 199372 w 246372"/>
                    <a:gd name="connsiteY30" fmla="*/ 198109 h 201393"/>
                    <a:gd name="connsiteX31" fmla="*/ 199372 w 246372"/>
                    <a:gd name="connsiteY31" fmla="*/ 198109 h 201393"/>
                    <a:gd name="connsiteX32" fmla="*/ 208974 w 246372"/>
                    <a:gd name="connsiteY32" fmla="*/ 194066 h 201393"/>
                    <a:gd name="connsiteX33" fmla="*/ 217818 w 246372"/>
                    <a:gd name="connsiteY33" fmla="*/ 188759 h 201393"/>
                    <a:gd name="connsiteX34" fmla="*/ 225652 w 246372"/>
                    <a:gd name="connsiteY34" fmla="*/ 182189 h 201393"/>
                    <a:gd name="connsiteX35" fmla="*/ 232475 w 246372"/>
                    <a:gd name="connsiteY35" fmla="*/ 174609 h 201393"/>
                    <a:gd name="connsiteX36" fmla="*/ 238034 w 246372"/>
                    <a:gd name="connsiteY36" fmla="*/ 166017 h 201393"/>
                    <a:gd name="connsiteX37" fmla="*/ 242330 w 246372"/>
                    <a:gd name="connsiteY37" fmla="*/ 156668 h 201393"/>
                    <a:gd name="connsiteX38" fmla="*/ 245109 w 246372"/>
                    <a:gd name="connsiteY38" fmla="*/ 146560 h 201393"/>
                    <a:gd name="connsiteX39" fmla="*/ 245109 w 246372"/>
                    <a:gd name="connsiteY39" fmla="*/ 146560 h 201393"/>
                    <a:gd name="connsiteX40" fmla="*/ 246372 w 246372"/>
                    <a:gd name="connsiteY40" fmla="*/ 135947 h 201393"/>
                    <a:gd name="connsiteX41" fmla="*/ 246372 w 246372"/>
                    <a:gd name="connsiteY41" fmla="*/ 101329 h 201393"/>
                    <a:gd name="connsiteX42" fmla="*/ 246372 w 246372"/>
                    <a:gd name="connsiteY42" fmla="*/ 65447 h 201393"/>
                    <a:gd name="connsiteX43" fmla="*/ 178146 w 246372"/>
                    <a:gd name="connsiteY43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46372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6135"/>
                        <a:pt x="0" y="50033"/>
                        <a:pt x="0" y="70248"/>
                      </a:cubicBezTo>
                      <a:lnTo>
                        <a:pt x="0" y="70248"/>
                      </a:lnTo>
                      <a:cubicBezTo>
                        <a:pt x="1516" y="63172"/>
                        <a:pt x="4548" y="48264"/>
                        <a:pt x="55844" y="30323"/>
                      </a:cubicBezTo>
                      <a:cubicBezTo>
                        <a:pt x="74796" y="23753"/>
                        <a:pt x="92737" y="18699"/>
                        <a:pt x="109414" y="15667"/>
                      </a:cubicBezTo>
                      <a:cubicBezTo>
                        <a:pt x="133673" y="11118"/>
                        <a:pt x="158689" y="10866"/>
                        <a:pt x="182947" y="6570"/>
                      </a:cubicBezTo>
                      <a:cubicBezTo>
                        <a:pt x="184211" y="6317"/>
                        <a:pt x="211754" y="1769"/>
                        <a:pt x="229948" y="29817"/>
                      </a:cubicBezTo>
                      <a:cubicBezTo>
                        <a:pt x="248394" y="57866"/>
                        <a:pt x="246878" y="146813"/>
                        <a:pt x="197351" y="140748"/>
                      </a:cubicBezTo>
                      <a:cubicBezTo>
                        <a:pt x="195582" y="140496"/>
                        <a:pt x="193308" y="139990"/>
                        <a:pt x="191539" y="139485"/>
                      </a:cubicBezTo>
                      <a:cubicBezTo>
                        <a:pt x="186990" y="138474"/>
                        <a:pt x="183453" y="135189"/>
                        <a:pt x="178904" y="134178"/>
                      </a:cubicBezTo>
                      <a:cubicBezTo>
                        <a:pt x="166775" y="131651"/>
                        <a:pt x="154141" y="130893"/>
                        <a:pt x="142012" y="129124"/>
                      </a:cubicBezTo>
                      <a:cubicBezTo>
                        <a:pt x="125081" y="126598"/>
                        <a:pt x="105371" y="122807"/>
                        <a:pt x="83135" y="118259"/>
                      </a:cubicBezTo>
                      <a:cubicBezTo>
                        <a:pt x="71006" y="115732"/>
                        <a:pt x="50285" y="109920"/>
                        <a:pt x="44979" y="108151"/>
                      </a:cubicBezTo>
                      <a:cubicBezTo>
                        <a:pt x="17436" y="99054"/>
                        <a:pt x="758" y="92484"/>
                        <a:pt x="0" y="75554"/>
                      </a:cubicBezTo>
                      <a:cubicBezTo>
                        <a:pt x="0" y="83640"/>
                        <a:pt x="0" y="92484"/>
                        <a:pt x="0" y="101581"/>
                      </a:cubicBezTo>
                      <a:cubicBezTo>
                        <a:pt x="0" y="136958"/>
                        <a:pt x="0" y="165512"/>
                        <a:pt x="0" y="165512"/>
                      </a:cubicBezTo>
                      <a:cubicBezTo>
                        <a:pt x="253" y="165764"/>
                        <a:pt x="1263" y="166270"/>
                        <a:pt x="3032" y="167028"/>
                      </a:cubicBezTo>
                      <a:cubicBezTo>
                        <a:pt x="4548" y="167786"/>
                        <a:pt x="6822" y="168797"/>
                        <a:pt x="9602" y="170060"/>
                      </a:cubicBezTo>
                      <a:cubicBezTo>
                        <a:pt x="12382" y="171324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6"/>
                        <a:pt x="33355" y="178904"/>
                      </a:cubicBezTo>
                      <a:lnTo>
                        <a:pt x="33355" y="178904"/>
                      </a:lnTo>
                      <a:cubicBezTo>
                        <a:pt x="38409" y="180420"/>
                        <a:pt x="45232" y="182695"/>
                        <a:pt x="50285" y="184211"/>
                      </a:cubicBezTo>
                      <a:cubicBezTo>
                        <a:pt x="56350" y="185980"/>
                        <a:pt x="63172" y="187749"/>
                        <a:pt x="70248" y="189265"/>
                      </a:cubicBezTo>
                      <a:cubicBezTo>
                        <a:pt x="77323" y="191033"/>
                        <a:pt x="85156" y="192550"/>
                        <a:pt x="93243" y="194066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lnTo>
                        <a:pt x="119017" y="197856"/>
                      </a:lnTo>
                      <a:cubicBezTo>
                        <a:pt x="127608" y="198867"/>
                        <a:pt x="138727" y="199878"/>
                        <a:pt x="147318" y="200383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6"/>
                      </a:cubicBezTo>
                      <a:cubicBezTo>
                        <a:pt x="192549" y="200130"/>
                        <a:pt x="195835" y="199120"/>
                        <a:pt x="199372" y="198109"/>
                      </a:cubicBezTo>
                      <a:lnTo>
                        <a:pt x="199372" y="198109"/>
                      </a:lnTo>
                      <a:cubicBezTo>
                        <a:pt x="202404" y="197098"/>
                        <a:pt x="206195" y="195329"/>
                        <a:pt x="208974" y="194066"/>
                      </a:cubicBezTo>
                      <a:cubicBezTo>
                        <a:pt x="212007" y="192550"/>
                        <a:pt x="215039" y="190781"/>
                        <a:pt x="217818" y="188759"/>
                      </a:cubicBezTo>
                      <a:cubicBezTo>
                        <a:pt x="220598" y="186738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9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3" y="162985"/>
                        <a:pt x="241066" y="159953"/>
                        <a:pt x="242330" y="156668"/>
                      </a:cubicBezTo>
                      <a:cubicBezTo>
                        <a:pt x="243593" y="153383"/>
                        <a:pt x="244351" y="150098"/>
                        <a:pt x="245109" y="146560"/>
                      </a:cubicBezTo>
                      <a:lnTo>
                        <a:pt x="245109" y="146560"/>
                      </a:lnTo>
                      <a:cubicBezTo>
                        <a:pt x="245614" y="143275"/>
                        <a:pt x="246120" y="138979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9"/>
                      </a:cubicBezTo>
                      <a:cubicBezTo>
                        <a:pt x="246372" y="81871"/>
                        <a:pt x="246372" y="65952"/>
                        <a:pt x="246372" y="65447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6" name="任意多边形: 形状 3445"/>
                <p:cNvSpPr/>
                <p:nvPr/>
              </p:nvSpPr>
              <p:spPr>
                <a:xfrm>
                  <a:off x="13300615" y="5781246"/>
                  <a:ext cx="246877" cy="201393"/>
                </a:xfrm>
                <a:custGeom>
                  <a:avLst/>
                  <a:gdLst>
                    <a:gd name="connsiteX0" fmla="*/ 178146 w 246877"/>
                    <a:gd name="connsiteY0" fmla="*/ 0 h 201393"/>
                    <a:gd name="connsiteX1" fmla="*/ 0 w 246877"/>
                    <a:gd name="connsiteY1" fmla="*/ 35629 h 201393"/>
                    <a:gd name="connsiteX2" fmla="*/ 0 w 246877"/>
                    <a:gd name="connsiteY2" fmla="*/ 58877 h 201393"/>
                    <a:gd name="connsiteX3" fmla="*/ 0 w 246877"/>
                    <a:gd name="connsiteY3" fmla="*/ 58877 h 201393"/>
                    <a:gd name="connsiteX4" fmla="*/ 159700 w 246877"/>
                    <a:gd name="connsiteY4" fmla="*/ 7075 h 201393"/>
                    <a:gd name="connsiteX5" fmla="*/ 237023 w 246877"/>
                    <a:gd name="connsiteY5" fmla="*/ 41946 h 201393"/>
                    <a:gd name="connsiteX6" fmla="*/ 179662 w 246877"/>
                    <a:gd name="connsiteY6" fmla="*/ 137969 h 201393"/>
                    <a:gd name="connsiteX7" fmla="*/ 178399 w 246877"/>
                    <a:gd name="connsiteY7" fmla="*/ 137211 h 201393"/>
                    <a:gd name="connsiteX8" fmla="*/ 109920 w 246877"/>
                    <a:gd name="connsiteY8" fmla="*/ 127608 h 201393"/>
                    <a:gd name="connsiteX9" fmla="*/ 56350 w 246877"/>
                    <a:gd name="connsiteY9" fmla="*/ 115732 h 201393"/>
                    <a:gd name="connsiteX10" fmla="*/ 505 w 246877"/>
                    <a:gd name="connsiteY10" fmla="*/ 90210 h 201393"/>
                    <a:gd name="connsiteX11" fmla="*/ 505 w 246877"/>
                    <a:gd name="connsiteY11" fmla="*/ 101581 h 201393"/>
                    <a:gd name="connsiteX12" fmla="*/ 505 w 246877"/>
                    <a:gd name="connsiteY12" fmla="*/ 165512 h 201393"/>
                    <a:gd name="connsiteX13" fmla="*/ 3538 w 246877"/>
                    <a:gd name="connsiteY13" fmla="*/ 167028 h 201393"/>
                    <a:gd name="connsiteX14" fmla="*/ 10108 w 246877"/>
                    <a:gd name="connsiteY14" fmla="*/ 170060 h 201393"/>
                    <a:gd name="connsiteX15" fmla="*/ 20215 w 246877"/>
                    <a:gd name="connsiteY15" fmla="*/ 174103 h 201393"/>
                    <a:gd name="connsiteX16" fmla="*/ 33860 w 246877"/>
                    <a:gd name="connsiteY16" fmla="*/ 178904 h 201393"/>
                    <a:gd name="connsiteX17" fmla="*/ 33860 w 246877"/>
                    <a:gd name="connsiteY17" fmla="*/ 178904 h 201393"/>
                    <a:gd name="connsiteX18" fmla="*/ 50791 w 246877"/>
                    <a:gd name="connsiteY18" fmla="*/ 184211 h 201393"/>
                    <a:gd name="connsiteX19" fmla="*/ 70753 w 246877"/>
                    <a:gd name="connsiteY19" fmla="*/ 189265 h 201393"/>
                    <a:gd name="connsiteX20" fmla="*/ 93748 w 246877"/>
                    <a:gd name="connsiteY20" fmla="*/ 194066 h 201393"/>
                    <a:gd name="connsiteX21" fmla="*/ 119522 w 246877"/>
                    <a:gd name="connsiteY21" fmla="*/ 197856 h 201393"/>
                    <a:gd name="connsiteX22" fmla="*/ 119522 w 246877"/>
                    <a:gd name="connsiteY22" fmla="*/ 197856 h 201393"/>
                    <a:gd name="connsiteX23" fmla="*/ 147823 w 246877"/>
                    <a:gd name="connsiteY23" fmla="*/ 200383 h 201393"/>
                    <a:gd name="connsiteX24" fmla="*/ 178652 w 246877"/>
                    <a:gd name="connsiteY24" fmla="*/ 201394 h 201393"/>
                    <a:gd name="connsiteX25" fmla="*/ 189517 w 246877"/>
                    <a:gd name="connsiteY25" fmla="*/ 200636 h 201393"/>
                    <a:gd name="connsiteX26" fmla="*/ 199878 w 246877"/>
                    <a:gd name="connsiteY26" fmla="*/ 198109 h 201393"/>
                    <a:gd name="connsiteX27" fmla="*/ 199878 w 246877"/>
                    <a:gd name="connsiteY27" fmla="*/ 198109 h 201393"/>
                    <a:gd name="connsiteX28" fmla="*/ 209480 w 246877"/>
                    <a:gd name="connsiteY28" fmla="*/ 194066 h 201393"/>
                    <a:gd name="connsiteX29" fmla="*/ 218324 w 246877"/>
                    <a:gd name="connsiteY29" fmla="*/ 188759 h 201393"/>
                    <a:gd name="connsiteX30" fmla="*/ 226157 w 246877"/>
                    <a:gd name="connsiteY30" fmla="*/ 182189 h 201393"/>
                    <a:gd name="connsiteX31" fmla="*/ 232980 w 246877"/>
                    <a:gd name="connsiteY31" fmla="*/ 174609 h 201393"/>
                    <a:gd name="connsiteX32" fmla="*/ 238539 w 246877"/>
                    <a:gd name="connsiteY32" fmla="*/ 166017 h 201393"/>
                    <a:gd name="connsiteX33" fmla="*/ 242835 w 246877"/>
                    <a:gd name="connsiteY33" fmla="*/ 156668 h 201393"/>
                    <a:gd name="connsiteX34" fmla="*/ 245614 w 246877"/>
                    <a:gd name="connsiteY34" fmla="*/ 146560 h 201393"/>
                    <a:gd name="connsiteX35" fmla="*/ 245614 w 246877"/>
                    <a:gd name="connsiteY35" fmla="*/ 146560 h 201393"/>
                    <a:gd name="connsiteX36" fmla="*/ 246878 w 246877"/>
                    <a:gd name="connsiteY36" fmla="*/ 135947 h 201393"/>
                    <a:gd name="connsiteX37" fmla="*/ 246878 w 246877"/>
                    <a:gd name="connsiteY37" fmla="*/ 101329 h 201393"/>
                    <a:gd name="connsiteX38" fmla="*/ 246878 w 246877"/>
                    <a:gd name="connsiteY38" fmla="*/ 65447 h 201393"/>
                    <a:gd name="connsiteX39" fmla="*/ 178146 w 246877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877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44979"/>
                        <a:pt x="0" y="58877"/>
                      </a:cubicBezTo>
                      <a:lnTo>
                        <a:pt x="0" y="58877"/>
                      </a:lnTo>
                      <a:cubicBezTo>
                        <a:pt x="8592" y="41946"/>
                        <a:pt x="79345" y="12634"/>
                        <a:pt x="159700" y="7075"/>
                      </a:cubicBezTo>
                      <a:cubicBezTo>
                        <a:pt x="192802" y="4801"/>
                        <a:pt x="224136" y="2527"/>
                        <a:pt x="237023" y="41946"/>
                      </a:cubicBezTo>
                      <a:cubicBezTo>
                        <a:pt x="247130" y="73280"/>
                        <a:pt x="246120" y="172334"/>
                        <a:pt x="179662" y="137969"/>
                      </a:cubicBezTo>
                      <a:cubicBezTo>
                        <a:pt x="179157" y="137716"/>
                        <a:pt x="178652" y="137211"/>
                        <a:pt x="178399" y="137211"/>
                      </a:cubicBezTo>
                      <a:cubicBezTo>
                        <a:pt x="155657" y="133926"/>
                        <a:pt x="132662" y="131904"/>
                        <a:pt x="109920" y="127608"/>
                      </a:cubicBezTo>
                      <a:cubicBezTo>
                        <a:pt x="87683" y="123565"/>
                        <a:pt x="65699" y="118259"/>
                        <a:pt x="56350" y="115732"/>
                      </a:cubicBezTo>
                      <a:cubicBezTo>
                        <a:pt x="42452" y="111942"/>
                        <a:pt x="5306" y="102087"/>
                        <a:pt x="505" y="90210"/>
                      </a:cubicBezTo>
                      <a:cubicBezTo>
                        <a:pt x="505" y="94001"/>
                        <a:pt x="505" y="97791"/>
                        <a:pt x="505" y="101581"/>
                      </a:cubicBezTo>
                      <a:cubicBezTo>
                        <a:pt x="505" y="136958"/>
                        <a:pt x="505" y="165512"/>
                        <a:pt x="505" y="165512"/>
                      </a:cubicBezTo>
                      <a:cubicBezTo>
                        <a:pt x="758" y="165764"/>
                        <a:pt x="1769" y="166270"/>
                        <a:pt x="3538" y="167028"/>
                      </a:cubicBezTo>
                      <a:cubicBezTo>
                        <a:pt x="5054" y="167786"/>
                        <a:pt x="7328" y="168797"/>
                        <a:pt x="10108" y="170060"/>
                      </a:cubicBezTo>
                      <a:cubicBezTo>
                        <a:pt x="12887" y="171324"/>
                        <a:pt x="16425" y="172587"/>
                        <a:pt x="20215" y="174103"/>
                      </a:cubicBezTo>
                      <a:cubicBezTo>
                        <a:pt x="24258" y="175619"/>
                        <a:pt x="28807" y="177136"/>
                        <a:pt x="33860" y="178904"/>
                      </a:cubicBezTo>
                      <a:lnTo>
                        <a:pt x="33860" y="178904"/>
                      </a:lnTo>
                      <a:cubicBezTo>
                        <a:pt x="38914" y="180420"/>
                        <a:pt x="45737" y="182695"/>
                        <a:pt x="50791" y="184211"/>
                      </a:cubicBezTo>
                      <a:cubicBezTo>
                        <a:pt x="56855" y="185980"/>
                        <a:pt x="63678" y="187749"/>
                        <a:pt x="70753" y="189265"/>
                      </a:cubicBezTo>
                      <a:cubicBezTo>
                        <a:pt x="77828" y="191033"/>
                        <a:pt x="85662" y="192550"/>
                        <a:pt x="93748" y="194066"/>
                      </a:cubicBezTo>
                      <a:cubicBezTo>
                        <a:pt x="101834" y="195582"/>
                        <a:pt x="110425" y="196845"/>
                        <a:pt x="119522" y="197856"/>
                      </a:cubicBezTo>
                      <a:lnTo>
                        <a:pt x="119522" y="197856"/>
                      </a:lnTo>
                      <a:cubicBezTo>
                        <a:pt x="128114" y="198867"/>
                        <a:pt x="139232" y="199878"/>
                        <a:pt x="147823" y="200383"/>
                      </a:cubicBezTo>
                      <a:cubicBezTo>
                        <a:pt x="157678" y="200888"/>
                        <a:pt x="168039" y="201394"/>
                        <a:pt x="178652" y="201394"/>
                      </a:cubicBezTo>
                      <a:cubicBezTo>
                        <a:pt x="182442" y="201394"/>
                        <a:pt x="185980" y="201141"/>
                        <a:pt x="189517" y="200636"/>
                      </a:cubicBezTo>
                      <a:cubicBezTo>
                        <a:pt x="193055" y="200130"/>
                        <a:pt x="196340" y="199120"/>
                        <a:pt x="199878" y="198109"/>
                      </a:cubicBezTo>
                      <a:lnTo>
                        <a:pt x="199878" y="198109"/>
                      </a:lnTo>
                      <a:cubicBezTo>
                        <a:pt x="202910" y="197098"/>
                        <a:pt x="206700" y="195329"/>
                        <a:pt x="209480" y="194066"/>
                      </a:cubicBezTo>
                      <a:cubicBezTo>
                        <a:pt x="212512" y="192550"/>
                        <a:pt x="215544" y="190781"/>
                        <a:pt x="218324" y="188759"/>
                      </a:cubicBezTo>
                      <a:cubicBezTo>
                        <a:pt x="221104" y="186738"/>
                        <a:pt x="223630" y="184716"/>
                        <a:pt x="226157" y="182189"/>
                      </a:cubicBezTo>
                      <a:cubicBezTo>
                        <a:pt x="228684" y="179915"/>
                        <a:pt x="230958" y="177388"/>
                        <a:pt x="232980" y="174609"/>
                      </a:cubicBezTo>
                      <a:cubicBezTo>
                        <a:pt x="235001" y="171829"/>
                        <a:pt x="237023" y="169049"/>
                        <a:pt x="238539" y="166017"/>
                      </a:cubicBezTo>
                      <a:cubicBezTo>
                        <a:pt x="240308" y="162985"/>
                        <a:pt x="241571" y="159953"/>
                        <a:pt x="242835" y="156668"/>
                      </a:cubicBezTo>
                      <a:cubicBezTo>
                        <a:pt x="244098" y="153383"/>
                        <a:pt x="244856" y="150098"/>
                        <a:pt x="245614" y="146560"/>
                      </a:cubicBezTo>
                      <a:lnTo>
                        <a:pt x="245614" y="146560"/>
                      </a:lnTo>
                      <a:cubicBezTo>
                        <a:pt x="246120" y="143275"/>
                        <a:pt x="246625" y="138979"/>
                        <a:pt x="246878" y="135947"/>
                      </a:cubicBezTo>
                      <a:cubicBezTo>
                        <a:pt x="246878" y="135947"/>
                        <a:pt x="246878" y="120533"/>
                        <a:pt x="246878" y="101329"/>
                      </a:cubicBezTo>
                      <a:cubicBezTo>
                        <a:pt x="246878" y="81871"/>
                        <a:pt x="246878" y="65952"/>
                        <a:pt x="246878" y="65447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7" name="任意多边形: 形状 3446"/>
                <p:cNvSpPr/>
                <p:nvPr/>
              </p:nvSpPr>
              <p:spPr>
                <a:xfrm>
                  <a:off x="13300615" y="5781246"/>
                  <a:ext cx="246625" cy="201393"/>
                </a:xfrm>
                <a:custGeom>
                  <a:avLst/>
                  <a:gdLst>
                    <a:gd name="connsiteX0" fmla="*/ 178146 w 246625"/>
                    <a:gd name="connsiteY0" fmla="*/ 0 h 201393"/>
                    <a:gd name="connsiteX1" fmla="*/ 0 w 246625"/>
                    <a:gd name="connsiteY1" fmla="*/ 35629 h 201393"/>
                    <a:gd name="connsiteX2" fmla="*/ 0 w 246625"/>
                    <a:gd name="connsiteY2" fmla="*/ 53318 h 201393"/>
                    <a:gd name="connsiteX3" fmla="*/ 0 w 246625"/>
                    <a:gd name="connsiteY3" fmla="*/ 53318 h 201393"/>
                    <a:gd name="connsiteX4" fmla="*/ 189517 w 246625"/>
                    <a:gd name="connsiteY4" fmla="*/ 3538 h 201393"/>
                    <a:gd name="connsiteX5" fmla="*/ 240813 w 246625"/>
                    <a:gd name="connsiteY5" fmla="*/ 55592 h 201393"/>
                    <a:gd name="connsiteX6" fmla="*/ 208974 w 246625"/>
                    <a:gd name="connsiteY6" fmla="*/ 147571 h 201393"/>
                    <a:gd name="connsiteX7" fmla="*/ 109667 w 246625"/>
                    <a:gd name="connsiteY7" fmla="*/ 131651 h 201393"/>
                    <a:gd name="connsiteX8" fmla="*/ 80861 w 246625"/>
                    <a:gd name="connsiteY8" fmla="*/ 126092 h 201393"/>
                    <a:gd name="connsiteX9" fmla="*/ 4801 w 246625"/>
                    <a:gd name="connsiteY9" fmla="*/ 101834 h 201393"/>
                    <a:gd name="connsiteX10" fmla="*/ 253 w 246625"/>
                    <a:gd name="connsiteY10" fmla="*/ 97538 h 201393"/>
                    <a:gd name="connsiteX11" fmla="*/ 253 w 246625"/>
                    <a:gd name="connsiteY11" fmla="*/ 101581 h 201393"/>
                    <a:gd name="connsiteX12" fmla="*/ 253 w 246625"/>
                    <a:gd name="connsiteY12" fmla="*/ 165512 h 201393"/>
                    <a:gd name="connsiteX13" fmla="*/ 3285 w 246625"/>
                    <a:gd name="connsiteY13" fmla="*/ 167028 h 201393"/>
                    <a:gd name="connsiteX14" fmla="*/ 9855 w 246625"/>
                    <a:gd name="connsiteY14" fmla="*/ 170060 h 201393"/>
                    <a:gd name="connsiteX15" fmla="*/ 19963 w 246625"/>
                    <a:gd name="connsiteY15" fmla="*/ 174103 h 201393"/>
                    <a:gd name="connsiteX16" fmla="*/ 33608 w 246625"/>
                    <a:gd name="connsiteY16" fmla="*/ 178904 h 201393"/>
                    <a:gd name="connsiteX17" fmla="*/ 33608 w 246625"/>
                    <a:gd name="connsiteY17" fmla="*/ 178904 h 201393"/>
                    <a:gd name="connsiteX18" fmla="*/ 50538 w 246625"/>
                    <a:gd name="connsiteY18" fmla="*/ 184211 h 201393"/>
                    <a:gd name="connsiteX19" fmla="*/ 70500 w 246625"/>
                    <a:gd name="connsiteY19" fmla="*/ 189265 h 201393"/>
                    <a:gd name="connsiteX20" fmla="*/ 93495 w 246625"/>
                    <a:gd name="connsiteY20" fmla="*/ 194066 h 201393"/>
                    <a:gd name="connsiteX21" fmla="*/ 119269 w 246625"/>
                    <a:gd name="connsiteY21" fmla="*/ 197856 h 201393"/>
                    <a:gd name="connsiteX22" fmla="*/ 119269 w 246625"/>
                    <a:gd name="connsiteY22" fmla="*/ 197856 h 201393"/>
                    <a:gd name="connsiteX23" fmla="*/ 147571 w 246625"/>
                    <a:gd name="connsiteY23" fmla="*/ 200383 h 201393"/>
                    <a:gd name="connsiteX24" fmla="*/ 178399 w 246625"/>
                    <a:gd name="connsiteY24" fmla="*/ 201394 h 201393"/>
                    <a:gd name="connsiteX25" fmla="*/ 189265 w 246625"/>
                    <a:gd name="connsiteY25" fmla="*/ 200636 h 201393"/>
                    <a:gd name="connsiteX26" fmla="*/ 199625 w 246625"/>
                    <a:gd name="connsiteY26" fmla="*/ 198109 h 201393"/>
                    <a:gd name="connsiteX27" fmla="*/ 199625 w 246625"/>
                    <a:gd name="connsiteY27" fmla="*/ 198109 h 201393"/>
                    <a:gd name="connsiteX28" fmla="*/ 209227 w 246625"/>
                    <a:gd name="connsiteY28" fmla="*/ 194066 h 201393"/>
                    <a:gd name="connsiteX29" fmla="*/ 218071 w 246625"/>
                    <a:gd name="connsiteY29" fmla="*/ 188759 h 201393"/>
                    <a:gd name="connsiteX30" fmla="*/ 225905 w 246625"/>
                    <a:gd name="connsiteY30" fmla="*/ 182189 h 201393"/>
                    <a:gd name="connsiteX31" fmla="*/ 232727 w 246625"/>
                    <a:gd name="connsiteY31" fmla="*/ 174609 h 201393"/>
                    <a:gd name="connsiteX32" fmla="*/ 238286 w 246625"/>
                    <a:gd name="connsiteY32" fmla="*/ 166017 h 201393"/>
                    <a:gd name="connsiteX33" fmla="*/ 242582 w 246625"/>
                    <a:gd name="connsiteY33" fmla="*/ 156668 h 201393"/>
                    <a:gd name="connsiteX34" fmla="*/ 245362 w 246625"/>
                    <a:gd name="connsiteY34" fmla="*/ 146560 h 201393"/>
                    <a:gd name="connsiteX35" fmla="*/ 245362 w 246625"/>
                    <a:gd name="connsiteY35" fmla="*/ 146560 h 201393"/>
                    <a:gd name="connsiteX36" fmla="*/ 246625 w 246625"/>
                    <a:gd name="connsiteY36" fmla="*/ 135947 h 201393"/>
                    <a:gd name="connsiteX37" fmla="*/ 246625 w 246625"/>
                    <a:gd name="connsiteY37" fmla="*/ 101329 h 201393"/>
                    <a:gd name="connsiteX38" fmla="*/ 246625 w 246625"/>
                    <a:gd name="connsiteY38" fmla="*/ 65447 h 201393"/>
                    <a:gd name="connsiteX39" fmla="*/ 178146 w 246625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625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42705"/>
                        <a:pt x="0" y="53318"/>
                      </a:cubicBezTo>
                      <a:lnTo>
                        <a:pt x="0" y="53318"/>
                      </a:lnTo>
                      <a:cubicBezTo>
                        <a:pt x="16425" y="31334"/>
                        <a:pt x="113205" y="2780"/>
                        <a:pt x="189517" y="3538"/>
                      </a:cubicBezTo>
                      <a:cubicBezTo>
                        <a:pt x="199119" y="3538"/>
                        <a:pt x="235759" y="12887"/>
                        <a:pt x="240813" y="55592"/>
                      </a:cubicBezTo>
                      <a:cubicBezTo>
                        <a:pt x="243846" y="80861"/>
                        <a:pt x="246878" y="139990"/>
                        <a:pt x="208974" y="147571"/>
                      </a:cubicBezTo>
                      <a:lnTo>
                        <a:pt x="109667" y="131651"/>
                      </a:lnTo>
                      <a:cubicBezTo>
                        <a:pt x="100570" y="130135"/>
                        <a:pt x="86672" y="127356"/>
                        <a:pt x="80861" y="126092"/>
                      </a:cubicBezTo>
                      <a:cubicBezTo>
                        <a:pt x="39672" y="116995"/>
                        <a:pt x="14151" y="108657"/>
                        <a:pt x="4801" y="101834"/>
                      </a:cubicBezTo>
                      <a:cubicBezTo>
                        <a:pt x="4801" y="101834"/>
                        <a:pt x="1011" y="98802"/>
                        <a:pt x="253" y="97538"/>
                      </a:cubicBezTo>
                      <a:cubicBezTo>
                        <a:pt x="253" y="98802"/>
                        <a:pt x="253" y="100318"/>
                        <a:pt x="253" y="101581"/>
                      </a:cubicBezTo>
                      <a:cubicBezTo>
                        <a:pt x="253" y="136958"/>
                        <a:pt x="253" y="165512"/>
                        <a:pt x="253" y="165512"/>
                      </a:cubicBezTo>
                      <a:cubicBezTo>
                        <a:pt x="505" y="165764"/>
                        <a:pt x="1516" y="166270"/>
                        <a:pt x="3285" y="167028"/>
                      </a:cubicBezTo>
                      <a:cubicBezTo>
                        <a:pt x="4801" y="167786"/>
                        <a:pt x="7075" y="168797"/>
                        <a:pt x="9855" y="170060"/>
                      </a:cubicBezTo>
                      <a:cubicBezTo>
                        <a:pt x="12634" y="171324"/>
                        <a:pt x="16172" y="172587"/>
                        <a:pt x="19963" y="174103"/>
                      </a:cubicBezTo>
                      <a:cubicBezTo>
                        <a:pt x="24006" y="175619"/>
                        <a:pt x="28554" y="177136"/>
                        <a:pt x="33608" y="178904"/>
                      </a:cubicBezTo>
                      <a:lnTo>
                        <a:pt x="33608" y="178904"/>
                      </a:lnTo>
                      <a:cubicBezTo>
                        <a:pt x="38661" y="180420"/>
                        <a:pt x="45484" y="182695"/>
                        <a:pt x="50538" y="184211"/>
                      </a:cubicBezTo>
                      <a:cubicBezTo>
                        <a:pt x="56603" y="185980"/>
                        <a:pt x="63425" y="187749"/>
                        <a:pt x="70500" y="189265"/>
                      </a:cubicBezTo>
                      <a:cubicBezTo>
                        <a:pt x="77576" y="191033"/>
                        <a:pt x="85409" y="192550"/>
                        <a:pt x="93495" y="194066"/>
                      </a:cubicBezTo>
                      <a:cubicBezTo>
                        <a:pt x="101581" y="195582"/>
                        <a:pt x="110173" y="196845"/>
                        <a:pt x="119269" y="197856"/>
                      </a:cubicBezTo>
                      <a:lnTo>
                        <a:pt x="119269" y="197856"/>
                      </a:lnTo>
                      <a:cubicBezTo>
                        <a:pt x="127861" y="198867"/>
                        <a:pt x="138979" y="199878"/>
                        <a:pt x="147571" y="200383"/>
                      </a:cubicBezTo>
                      <a:cubicBezTo>
                        <a:pt x="157426" y="200888"/>
                        <a:pt x="167786" y="201394"/>
                        <a:pt x="178399" y="201394"/>
                      </a:cubicBezTo>
                      <a:cubicBezTo>
                        <a:pt x="182189" y="201394"/>
                        <a:pt x="185727" y="201141"/>
                        <a:pt x="189265" y="200636"/>
                      </a:cubicBezTo>
                      <a:cubicBezTo>
                        <a:pt x="192802" y="200130"/>
                        <a:pt x="196087" y="199120"/>
                        <a:pt x="199625" y="198109"/>
                      </a:cubicBezTo>
                      <a:lnTo>
                        <a:pt x="199625" y="198109"/>
                      </a:lnTo>
                      <a:cubicBezTo>
                        <a:pt x="202657" y="197098"/>
                        <a:pt x="206447" y="195329"/>
                        <a:pt x="209227" y="194066"/>
                      </a:cubicBezTo>
                      <a:cubicBezTo>
                        <a:pt x="212259" y="192550"/>
                        <a:pt x="215292" y="190781"/>
                        <a:pt x="218071" y="188759"/>
                      </a:cubicBezTo>
                      <a:cubicBezTo>
                        <a:pt x="220851" y="186738"/>
                        <a:pt x="223378" y="184716"/>
                        <a:pt x="225905" y="182189"/>
                      </a:cubicBezTo>
                      <a:cubicBezTo>
                        <a:pt x="228432" y="179915"/>
                        <a:pt x="230706" y="177388"/>
                        <a:pt x="232727" y="174609"/>
                      </a:cubicBezTo>
                      <a:cubicBezTo>
                        <a:pt x="234749" y="171829"/>
                        <a:pt x="236770" y="169049"/>
                        <a:pt x="238286" y="166017"/>
                      </a:cubicBezTo>
                      <a:cubicBezTo>
                        <a:pt x="240055" y="162985"/>
                        <a:pt x="241319" y="159953"/>
                        <a:pt x="242582" y="156668"/>
                      </a:cubicBezTo>
                      <a:cubicBezTo>
                        <a:pt x="243846" y="153383"/>
                        <a:pt x="244603" y="150098"/>
                        <a:pt x="245362" y="146560"/>
                      </a:cubicBezTo>
                      <a:lnTo>
                        <a:pt x="245362" y="146560"/>
                      </a:lnTo>
                      <a:cubicBezTo>
                        <a:pt x="245867" y="143275"/>
                        <a:pt x="246372" y="138979"/>
                        <a:pt x="246625" y="135947"/>
                      </a:cubicBezTo>
                      <a:cubicBezTo>
                        <a:pt x="246625" y="135947"/>
                        <a:pt x="246625" y="120533"/>
                        <a:pt x="246625" y="101329"/>
                      </a:cubicBezTo>
                      <a:cubicBezTo>
                        <a:pt x="246625" y="81871"/>
                        <a:pt x="246625" y="65952"/>
                        <a:pt x="246625" y="65447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8" name="任意多边形: 形状 3447"/>
                <p:cNvSpPr/>
                <p:nvPr/>
              </p:nvSpPr>
              <p:spPr>
                <a:xfrm>
                  <a:off x="13300615" y="5781246"/>
                  <a:ext cx="246372" cy="201141"/>
                </a:xfrm>
                <a:custGeom>
                  <a:avLst/>
                  <a:gdLst>
                    <a:gd name="connsiteX0" fmla="*/ 178146 w 246372"/>
                    <a:gd name="connsiteY0" fmla="*/ 0 h 201141"/>
                    <a:gd name="connsiteX1" fmla="*/ 0 w 246372"/>
                    <a:gd name="connsiteY1" fmla="*/ 35629 h 201141"/>
                    <a:gd name="connsiteX2" fmla="*/ 0 w 246372"/>
                    <a:gd name="connsiteY2" fmla="*/ 49527 h 201141"/>
                    <a:gd name="connsiteX3" fmla="*/ 0 w 246372"/>
                    <a:gd name="connsiteY3" fmla="*/ 49527 h 201141"/>
                    <a:gd name="connsiteX4" fmla="*/ 189517 w 246372"/>
                    <a:gd name="connsiteY4" fmla="*/ 2780 h 201141"/>
                    <a:gd name="connsiteX5" fmla="*/ 242835 w 246372"/>
                    <a:gd name="connsiteY5" fmla="*/ 70248 h 201141"/>
                    <a:gd name="connsiteX6" fmla="*/ 208974 w 246372"/>
                    <a:gd name="connsiteY6" fmla="*/ 151361 h 201141"/>
                    <a:gd name="connsiteX7" fmla="*/ 69995 w 246372"/>
                    <a:gd name="connsiteY7" fmla="*/ 128114 h 201141"/>
                    <a:gd name="connsiteX8" fmla="*/ 1263 w 246372"/>
                    <a:gd name="connsiteY8" fmla="*/ 104866 h 201141"/>
                    <a:gd name="connsiteX9" fmla="*/ 0 w 246372"/>
                    <a:gd name="connsiteY9" fmla="*/ 103350 h 201141"/>
                    <a:gd name="connsiteX10" fmla="*/ 0 w 246372"/>
                    <a:gd name="connsiteY10" fmla="*/ 165259 h 201141"/>
                    <a:gd name="connsiteX11" fmla="*/ 3032 w 246372"/>
                    <a:gd name="connsiteY11" fmla="*/ 166775 h 201141"/>
                    <a:gd name="connsiteX12" fmla="*/ 9602 w 246372"/>
                    <a:gd name="connsiteY12" fmla="*/ 169808 h 201141"/>
                    <a:gd name="connsiteX13" fmla="*/ 19710 w 246372"/>
                    <a:gd name="connsiteY13" fmla="*/ 173851 h 201141"/>
                    <a:gd name="connsiteX14" fmla="*/ 33355 w 246372"/>
                    <a:gd name="connsiteY14" fmla="*/ 178652 h 201141"/>
                    <a:gd name="connsiteX15" fmla="*/ 33355 w 246372"/>
                    <a:gd name="connsiteY15" fmla="*/ 178652 h 201141"/>
                    <a:gd name="connsiteX16" fmla="*/ 50285 w 246372"/>
                    <a:gd name="connsiteY16" fmla="*/ 183958 h 201141"/>
                    <a:gd name="connsiteX17" fmla="*/ 70248 w 246372"/>
                    <a:gd name="connsiteY17" fmla="*/ 189012 h 201141"/>
                    <a:gd name="connsiteX18" fmla="*/ 93243 w 246372"/>
                    <a:gd name="connsiteY18" fmla="*/ 193813 h 201141"/>
                    <a:gd name="connsiteX19" fmla="*/ 119017 w 246372"/>
                    <a:gd name="connsiteY19" fmla="*/ 197603 h 201141"/>
                    <a:gd name="connsiteX20" fmla="*/ 119017 w 246372"/>
                    <a:gd name="connsiteY20" fmla="*/ 197603 h 201141"/>
                    <a:gd name="connsiteX21" fmla="*/ 147318 w 246372"/>
                    <a:gd name="connsiteY21" fmla="*/ 200130 h 201141"/>
                    <a:gd name="connsiteX22" fmla="*/ 178146 w 246372"/>
                    <a:gd name="connsiteY22" fmla="*/ 201141 h 201141"/>
                    <a:gd name="connsiteX23" fmla="*/ 189012 w 246372"/>
                    <a:gd name="connsiteY23" fmla="*/ 200383 h 201141"/>
                    <a:gd name="connsiteX24" fmla="*/ 199372 w 246372"/>
                    <a:gd name="connsiteY24" fmla="*/ 197856 h 201141"/>
                    <a:gd name="connsiteX25" fmla="*/ 199372 w 246372"/>
                    <a:gd name="connsiteY25" fmla="*/ 197856 h 201141"/>
                    <a:gd name="connsiteX26" fmla="*/ 208974 w 246372"/>
                    <a:gd name="connsiteY26" fmla="*/ 193813 h 201141"/>
                    <a:gd name="connsiteX27" fmla="*/ 217818 w 246372"/>
                    <a:gd name="connsiteY27" fmla="*/ 188507 h 201141"/>
                    <a:gd name="connsiteX28" fmla="*/ 225652 w 246372"/>
                    <a:gd name="connsiteY28" fmla="*/ 181937 h 201141"/>
                    <a:gd name="connsiteX29" fmla="*/ 232475 w 246372"/>
                    <a:gd name="connsiteY29" fmla="*/ 174356 h 201141"/>
                    <a:gd name="connsiteX30" fmla="*/ 238034 w 246372"/>
                    <a:gd name="connsiteY30" fmla="*/ 165764 h 201141"/>
                    <a:gd name="connsiteX31" fmla="*/ 242330 w 246372"/>
                    <a:gd name="connsiteY31" fmla="*/ 156415 h 201141"/>
                    <a:gd name="connsiteX32" fmla="*/ 245109 w 246372"/>
                    <a:gd name="connsiteY32" fmla="*/ 146307 h 201141"/>
                    <a:gd name="connsiteX33" fmla="*/ 245109 w 246372"/>
                    <a:gd name="connsiteY33" fmla="*/ 146307 h 201141"/>
                    <a:gd name="connsiteX34" fmla="*/ 246372 w 246372"/>
                    <a:gd name="connsiteY34" fmla="*/ 135694 h 201141"/>
                    <a:gd name="connsiteX35" fmla="*/ 246372 w 246372"/>
                    <a:gd name="connsiteY35" fmla="*/ 101076 h 201141"/>
                    <a:gd name="connsiteX36" fmla="*/ 246372 w 246372"/>
                    <a:gd name="connsiteY36" fmla="*/ 65194 h 201141"/>
                    <a:gd name="connsiteX37" fmla="*/ 178146 w 246372"/>
                    <a:gd name="connsiteY37" fmla="*/ 0 h 201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1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40936"/>
                        <a:pt x="0" y="49527"/>
                      </a:cubicBezTo>
                      <a:lnTo>
                        <a:pt x="0" y="49527"/>
                      </a:lnTo>
                      <a:cubicBezTo>
                        <a:pt x="24511" y="23247"/>
                        <a:pt x="145044" y="-1011"/>
                        <a:pt x="189517" y="2780"/>
                      </a:cubicBezTo>
                      <a:cubicBezTo>
                        <a:pt x="204931" y="4043"/>
                        <a:pt x="241066" y="13393"/>
                        <a:pt x="242835" y="70248"/>
                      </a:cubicBezTo>
                      <a:cubicBezTo>
                        <a:pt x="243593" y="95011"/>
                        <a:pt x="245109" y="146307"/>
                        <a:pt x="208974" y="151361"/>
                      </a:cubicBezTo>
                      <a:lnTo>
                        <a:pt x="69995" y="128114"/>
                      </a:lnTo>
                      <a:cubicBezTo>
                        <a:pt x="60140" y="125840"/>
                        <a:pt x="10865" y="114468"/>
                        <a:pt x="1263" y="104866"/>
                      </a:cubicBezTo>
                      <a:cubicBezTo>
                        <a:pt x="758" y="104361"/>
                        <a:pt x="253" y="103855"/>
                        <a:pt x="0" y="103350"/>
                      </a:cubicBezTo>
                      <a:cubicBezTo>
                        <a:pt x="0" y="137969"/>
                        <a:pt x="0" y="165259"/>
                        <a:pt x="0" y="165259"/>
                      </a:cubicBezTo>
                      <a:cubicBezTo>
                        <a:pt x="253" y="165512"/>
                        <a:pt x="1263" y="166017"/>
                        <a:pt x="3032" y="166775"/>
                      </a:cubicBezTo>
                      <a:cubicBezTo>
                        <a:pt x="4548" y="167533"/>
                        <a:pt x="6822" y="168544"/>
                        <a:pt x="9602" y="169808"/>
                      </a:cubicBezTo>
                      <a:cubicBezTo>
                        <a:pt x="12382" y="171071"/>
                        <a:pt x="15919" y="172334"/>
                        <a:pt x="19710" y="173851"/>
                      </a:cubicBezTo>
                      <a:cubicBezTo>
                        <a:pt x="23753" y="175367"/>
                        <a:pt x="28301" y="176883"/>
                        <a:pt x="33355" y="178652"/>
                      </a:cubicBezTo>
                      <a:lnTo>
                        <a:pt x="33355" y="178652"/>
                      </a:lnTo>
                      <a:cubicBezTo>
                        <a:pt x="38409" y="180168"/>
                        <a:pt x="45232" y="182442"/>
                        <a:pt x="50285" y="183958"/>
                      </a:cubicBezTo>
                      <a:cubicBezTo>
                        <a:pt x="56350" y="185727"/>
                        <a:pt x="63172" y="187496"/>
                        <a:pt x="70248" y="189012"/>
                      </a:cubicBezTo>
                      <a:cubicBezTo>
                        <a:pt x="77323" y="190781"/>
                        <a:pt x="85156" y="192297"/>
                        <a:pt x="93243" y="193813"/>
                      </a:cubicBezTo>
                      <a:cubicBezTo>
                        <a:pt x="101329" y="195329"/>
                        <a:pt x="109920" y="196593"/>
                        <a:pt x="119017" y="197603"/>
                      </a:cubicBezTo>
                      <a:lnTo>
                        <a:pt x="119017" y="197603"/>
                      </a:lnTo>
                      <a:cubicBezTo>
                        <a:pt x="127608" y="198614"/>
                        <a:pt x="138727" y="199625"/>
                        <a:pt x="147318" y="200130"/>
                      </a:cubicBezTo>
                      <a:cubicBezTo>
                        <a:pt x="157173" y="200636"/>
                        <a:pt x="167533" y="201141"/>
                        <a:pt x="178146" y="201141"/>
                      </a:cubicBezTo>
                      <a:cubicBezTo>
                        <a:pt x="181937" y="201141"/>
                        <a:pt x="185474" y="200888"/>
                        <a:pt x="189012" y="200383"/>
                      </a:cubicBezTo>
                      <a:cubicBezTo>
                        <a:pt x="192549" y="199878"/>
                        <a:pt x="195835" y="198867"/>
                        <a:pt x="199372" y="197856"/>
                      </a:cubicBezTo>
                      <a:lnTo>
                        <a:pt x="199372" y="197856"/>
                      </a:lnTo>
                      <a:cubicBezTo>
                        <a:pt x="202404" y="196845"/>
                        <a:pt x="206195" y="195077"/>
                        <a:pt x="208974" y="193813"/>
                      </a:cubicBezTo>
                      <a:cubicBezTo>
                        <a:pt x="212007" y="192297"/>
                        <a:pt x="215039" y="190528"/>
                        <a:pt x="217818" y="188507"/>
                      </a:cubicBezTo>
                      <a:cubicBezTo>
                        <a:pt x="220598" y="186485"/>
                        <a:pt x="223125" y="184464"/>
                        <a:pt x="225652" y="181937"/>
                      </a:cubicBezTo>
                      <a:cubicBezTo>
                        <a:pt x="228179" y="179662"/>
                        <a:pt x="230453" y="177136"/>
                        <a:pt x="232475" y="174356"/>
                      </a:cubicBezTo>
                      <a:cubicBezTo>
                        <a:pt x="234496" y="171576"/>
                        <a:pt x="236518" y="168797"/>
                        <a:pt x="238034" y="165764"/>
                      </a:cubicBezTo>
                      <a:cubicBezTo>
                        <a:pt x="239803" y="162732"/>
                        <a:pt x="241066" y="159700"/>
                        <a:pt x="242330" y="156415"/>
                      </a:cubicBezTo>
                      <a:cubicBezTo>
                        <a:pt x="243593" y="153130"/>
                        <a:pt x="244351" y="149845"/>
                        <a:pt x="245109" y="146307"/>
                      </a:cubicBezTo>
                      <a:lnTo>
                        <a:pt x="245109" y="146307"/>
                      </a:lnTo>
                      <a:cubicBezTo>
                        <a:pt x="245614" y="143022"/>
                        <a:pt x="246120" y="138727"/>
                        <a:pt x="246372" y="135694"/>
                      </a:cubicBezTo>
                      <a:cubicBezTo>
                        <a:pt x="246372" y="135694"/>
                        <a:pt x="246372" y="120280"/>
                        <a:pt x="246372" y="101076"/>
                      </a:cubicBezTo>
                      <a:cubicBezTo>
                        <a:pt x="246372" y="81619"/>
                        <a:pt x="246372" y="65699"/>
                        <a:pt x="246372" y="65194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9" name="任意多边形: 形状 3448"/>
                <p:cNvSpPr/>
                <p:nvPr/>
              </p:nvSpPr>
              <p:spPr>
                <a:xfrm>
                  <a:off x="13300362" y="5781246"/>
                  <a:ext cx="246372" cy="201393"/>
                </a:xfrm>
                <a:custGeom>
                  <a:avLst/>
                  <a:gdLst>
                    <a:gd name="connsiteX0" fmla="*/ 178399 w 246372"/>
                    <a:gd name="connsiteY0" fmla="*/ 0 h 201393"/>
                    <a:gd name="connsiteX1" fmla="*/ 253 w 246372"/>
                    <a:gd name="connsiteY1" fmla="*/ 35629 h 201393"/>
                    <a:gd name="connsiteX2" fmla="*/ 253 w 246372"/>
                    <a:gd name="connsiteY2" fmla="*/ 46242 h 201393"/>
                    <a:gd name="connsiteX3" fmla="*/ 253 w 246372"/>
                    <a:gd name="connsiteY3" fmla="*/ 46242 h 201393"/>
                    <a:gd name="connsiteX4" fmla="*/ 195835 w 246372"/>
                    <a:gd name="connsiteY4" fmla="*/ 3032 h 201393"/>
                    <a:gd name="connsiteX5" fmla="*/ 243340 w 246372"/>
                    <a:gd name="connsiteY5" fmla="*/ 97791 h 201393"/>
                    <a:gd name="connsiteX6" fmla="*/ 203415 w 246372"/>
                    <a:gd name="connsiteY6" fmla="*/ 155657 h 201393"/>
                    <a:gd name="connsiteX7" fmla="*/ 67721 w 246372"/>
                    <a:gd name="connsiteY7" fmla="*/ 132157 h 201393"/>
                    <a:gd name="connsiteX8" fmla="*/ 0 w 246372"/>
                    <a:gd name="connsiteY8" fmla="*/ 109162 h 201393"/>
                    <a:gd name="connsiteX9" fmla="*/ 0 w 246372"/>
                    <a:gd name="connsiteY9" fmla="*/ 108909 h 201393"/>
                    <a:gd name="connsiteX10" fmla="*/ 0 w 246372"/>
                    <a:gd name="connsiteY10" fmla="*/ 165512 h 201393"/>
                    <a:gd name="connsiteX11" fmla="*/ 3032 w 246372"/>
                    <a:gd name="connsiteY11" fmla="*/ 167028 h 201393"/>
                    <a:gd name="connsiteX12" fmla="*/ 9602 w 246372"/>
                    <a:gd name="connsiteY12" fmla="*/ 170060 h 201393"/>
                    <a:gd name="connsiteX13" fmla="*/ 19710 w 246372"/>
                    <a:gd name="connsiteY13" fmla="*/ 174103 h 201393"/>
                    <a:gd name="connsiteX14" fmla="*/ 33355 w 246372"/>
                    <a:gd name="connsiteY14" fmla="*/ 178904 h 201393"/>
                    <a:gd name="connsiteX15" fmla="*/ 33355 w 246372"/>
                    <a:gd name="connsiteY15" fmla="*/ 178904 h 201393"/>
                    <a:gd name="connsiteX16" fmla="*/ 50285 w 246372"/>
                    <a:gd name="connsiteY16" fmla="*/ 184211 h 201393"/>
                    <a:gd name="connsiteX17" fmla="*/ 70248 w 246372"/>
                    <a:gd name="connsiteY17" fmla="*/ 189265 h 201393"/>
                    <a:gd name="connsiteX18" fmla="*/ 93242 w 246372"/>
                    <a:gd name="connsiteY18" fmla="*/ 194066 h 201393"/>
                    <a:gd name="connsiteX19" fmla="*/ 119017 w 246372"/>
                    <a:gd name="connsiteY19" fmla="*/ 197856 h 201393"/>
                    <a:gd name="connsiteX20" fmla="*/ 119017 w 246372"/>
                    <a:gd name="connsiteY20" fmla="*/ 197856 h 201393"/>
                    <a:gd name="connsiteX21" fmla="*/ 147318 w 246372"/>
                    <a:gd name="connsiteY21" fmla="*/ 200383 h 201393"/>
                    <a:gd name="connsiteX22" fmla="*/ 178146 w 246372"/>
                    <a:gd name="connsiteY22" fmla="*/ 201394 h 201393"/>
                    <a:gd name="connsiteX23" fmla="*/ 189012 w 246372"/>
                    <a:gd name="connsiteY23" fmla="*/ 200636 h 201393"/>
                    <a:gd name="connsiteX24" fmla="*/ 199372 w 246372"/>
                    <a:gd name="connsiteY24" fmla="*/ 198109 h 201393"/>
                    <a:gd name="connsiteX25" fmla="*/ 199372 w 246372"/>
                    <a:gd name="connsiteY25" fmla="*/ 198109 h 201393"/>
                    <a:gd name="connsiteX26" fmla="*/ 208974 w 246372"/>
                    <a:gd name="connsiteY26" fmla="*/ 194066 h 201393"/>
                    <a:gd name="connsiteX27" fmla="*/ 217818 w 246372"/>
                    <a:gd name="connsiteY27" fmla="*/ 188759 h 201393"/>
                    <a:gd name="connsiteX28" fmla="*/ 225652 w 246372"/>
                    <a:gd name="connsiteY28" fmla="*/ 182189 h 201393"/>
                    <a:gd name="connsiteX29" fmla="*/ 232475 w 246372"/>
                    <a:gd name="connsiteY29" fmla="*/ 174609 h 201393"/>
                    <a:gd name="connsiteX30" fmla="*/ 238034 w 246372"/>
                    <a:gd name="connsiteY30" fmla="*/ 166017 h 201393"/>
                    <a:gd name="connsiteX31" fmla="*/ 242329 w 246372"/>
                    <a:gd name="connsiteY31" fmla="*/ 156668 h 201393"/>
                    <a:gd name="connsiteX32" fmla="*/ 245109 w 246372"/>
                    <a:gd name="connsiteY32" fmla="*/ 146560 h 201393"/>
                    <a:gd name="connsiteX33" fmla="*/ 245109 w 246372"/>
                    <a:gd name="connsiteY33" fmla="*/ 146560 h 201393"/>
                    <a:gd name="connsiteX34" fmla="*/ 246372 w 246372"/>
                    <a:gd name="connsiteY34" fmla="*/ 135947 h 201393"/>
                    <a:gd name="connsiteX35" fmla="*/ 246372 w 246372"/>
                    <a:gd name="connsiteY35" fmla="*/ 101329 h 201393"/>
                    <a:gd name="connsiteX36" fmla="*/ 246372 w 246372"/>
                    <a:gd name="connsiteY36" fmla="*/ 65447 h 201393"/>
                    <a:gd name="connsiteX37" fmla="*/ 178399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178399" y="0"/>
                      </a:moveTo>
                      <a:cubicBezTo>
                        <a:pt x="71764" y="0"/>
                        <a:pt x="4043" y="33860"/>
                        <a:pt x="253" y="35629"/>
                      </a:cubicBezTo>
                      <a:cubicBezTo>
                        <a:pt x="253" y="35882"/>
                        <a:pt x="253" y="39672"/>
                        <a:pt x="253" y="46242"/>
                      </a:cubicBezTo>
                      <a:lnTo>
                        <a:pt x="253" y="46242"/>
                      </a:lnTo>
                      <a:cubicBezTo>
                        <a:pt x="30070" y="18952"/>
                        <a:pt x="160963" y="-4548"/>
                        <a:pt x="195835" y="3032"/>
                      </a:cubicBezTo>
                      <a:cubicBezTo>
                        <a:pt x="247636" y="13898"/>
                        <a:pt x="244856" y="68479"/>
                        <a:pt x="243340" y="97791"/>
                      </a:cubicBezTo>
                      <a:cubicBezTo>
                        <a:pt x="242329" y="115985"/>
                        <a:pt x="240561" y="153888"/>
                        <a:pt x="203415" y="155657"/>
                      </a:cubicBezTo>
                      <a:lnTo>
                        <a:pt x="67721" y="132157"/>
                      </a:lnTo>
                      <a:cubicBezTo>
                        <a:pt x="13392" y="119775"/>
                        <a:pt x="2274" y="111942"/>
                        <a:pt x="0" y="109162"/>
                      </a:cubicBezTo>
                      <a:cubicBezTo>
                        <a:pt x="0" y="109162"/>
                        <a:pt x="0" y="108909"/>
                        <a:pt x="0" y="108909"/>
                      </a:cubicBezTo>
                      <a:cubicBezTo>
                        <a:pt x="0" y="141001"/>
                        <a:pt x="0" y="165512"/>
                        <a:pt x="0" y="165512"/>
                      </a:cubicBezTo>
                      <a:cubicBezTo>
                        <a:pt x="253" y="165764"/>
                        <a:pt x="1263" y="166270"/>
                        <a:pt x="3032" y="167028"/>
                      </a:cubicBezTo>
                      <a:cubicBezTo>
                        <a:pt x="4548" y="167786"/>
                        <a:pt x="6822" y="168797"/>
                        <a:pt x="9602" y="170060"/>
                      </a:cubicBezTo>
                      <a:cubicBezTo>
                        <a:pt x="12382" y="171324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6"/>
                        <a:pt x="33355" y="178904"/>
                      </a:cubicBezTo>
                      <a:lnTo>
                        <a:pt x="33355" y="178904"/>
                      </a:lnTo>
                      <a:cubicBezTo>
                        <a:pt x="38409" y="180420"/>
                        <a:pt x="45231" y="182695"/>
                        <a:pt x="50285" y="184211"/>
                      </a:cubicBezTo>
                      <a:cubicBezTo>
                        <a:pt x="56350" y="185980"/>
                        <a:pt x="63172" y="187749"/>
                        <a:pt x="70248" y="189265"/>
                      </a:cubicBezTo>
                      <a:cubicBezTo>
                        <a:pt x="77323" y="191033"/>
                        <a:pt x="85156" y="192550"/>
                        <a:pt x="93242" y="194066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lnTo>
                        <a:pt x="119017" y="197856"/>
                      </a:lnTo>
                      <a:cubicBezTo>
                        <a:pt x="127608" y="198867"/>
                        <a:pt x="138726" y="199878"/>
                        <a:pt x="147318" y="200383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6"/>
                      </a:cubicBezTo>
                      <a:cubicBezTo>
                        <a:pt x="192549" y="200130"/>
                        <a:pt x="195835" y="199120"/>
                        <a:pt x="199372" y="198109"/>
                      </a:cubicBezTo>
                      <a:lnTo>
                        <a:pt x="199372" y="198109"/>
                      </a:lnTo>
                      <a:cubicBezTo>
                        <a:pt x="202404" y="197098"/>
                        <a:pt x="206195" y="195329"/>
                        <a:pt x="208974" y="194066"/>
                      </a:cubicBezTo>
                      <a:cubicBezTo>
                        <a:pt x="212006" y="192550"/>
                        <a:pt x="215039" y="190781"/>
                        <a:pt x="217818" y="188759"/>
                      </a:cubicBezTo>
                      <a:cubicBezTo>
                        <a:pt x="220598" y="186738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9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2" y="162985"/>
                        <a:pt x="241066" y="159953"/>
                        <a:pt x="242329" y="156668"/>
                      </a:cubicBezTo>
                      <a:cubicBezTo>
                        <a:pt x="243593" y="153383"/>
                        <a:pt x="244351" y="150098"/>
                        <a:pt x="245109" y="146560"/>
                      </a:cubicBezTo>
                      <a:lnTo>
                        <a:pt x="245109" y="146560"/>
                      </a:lnTo>
                      <a:cubicBezTo>
                        <a:pt x="245614" y="143275"/>
                        <a:pt x="246120" y="138979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9"/>
                      </a:cubicBezTo>
                      <a:cubicBezTo>
                        <a:pt x="246372" y="81871"/>
                        <a:pt x="246372" y="65952"/>
                        <a:pt x="246372" y="65447"/>
                      </a:cubicBezTo>
                      <a:cubicBezTo>
                        <a:pt x="244856" y="29059"/>
                        <a:pt x="215039" y="0"/>
                        <a:pt x="178399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0" name="任意多边形: 形状 3449"/>
                <p:cNvSpPr/>
                <p:nvPr/>
              </p:nvSpPr>
              <p:spPr>
                <a:xfrm>
                  <a:off x="13300615" y="5781246"/>
                  <a:ext cx="246372" cy="201393"/>
                </a:xfrm>
                <a:custGeom>
                  <a:avLst/>
                  <a:gdLst>
                    <a:gd name="connsiteX0" fmla="*/ 178146 w 246372"/>
                    <a:gd name="connsiteY0" fmla="*/ 0 h 201393"/>
                    <a:gd name="connsiteX1" fmla="*/ 0 w 246372"/>
                    <a:gd name="connsiteY1" fmla="*/ 35629 h 201393"/>
                    <a:gd name="connsiteX2" fmla="*/ 0 w 246372"/>
                    <a:gd name="connsiteY2" fmla="*/ 43715 h 201393"/>
                    <a:gd name="connsiteX3" fmla="*/ 0 w 246372"/>
                    <a:gd name="connsiteY3" fmla="*/ 43715 h 201393"/>
                    <a:gd name="connsiteX4" fmla="*/ 195582 w 246372"/>
                    <a:gd name="connsiteY4" fmla="*/ 2527 h 201393"/>
                    <a:gd name="connsiteX5" fmla="*/ 243593 w 246372"/>
                    <a:gd name="connsiteY5" fmla="*/ 105119 h 201393"/>
                    <a:gd name="connsiteX6" fmla="*/ 203163 w 246372"/>
                    <a:gd name="connsiteY6" fmla="*/ 159447 h 201393"/>
                    <a:gd name="connsiteX7" fmla="*/ 69742 w 246372"/>
                    <a:gd name="connsiteY7" fmla="*/ 137211 h 201393"/>
                    <a:gd name="connsiteX8" fmla="*/ 0 w 246372"/>
                    <a:gd name="connsiteY8" fmla="*/ 114216 h 201393"/>
                    <a:gd name="connsiteX9" fmla="*/ 0 w 246372"/>
                    <a:gd name="connsiteY9" fmla="*/ 113963 h 201393"/>
                    <a:gd name="connsiteX10" fmla="*/ 0 w 246372"/>
                    <a:gd name="connsiteY10" fmla="*/ 165512 h 201393"/>
                    <a:gd name="connsiteX11" fmla="*/ 3032 w 246372"/>
                    <a:gd name="connsiteY11" fmla="*/ 167028 h 201393"/>
                    <a:gd name="connsiteX12" fmla="*/ 9602 w 246372"/>
                    <a:gd name="connsiteY12" fmla="*/ 170060 h 201393"/>
                    <a:gd name="connsiteX13" fmla="*/ 19710 w 246372"/>
                    <a:gd name="connsiteY13" fmla="*/ 174103 h 201393"/>
                    <a:gd name="connsiteX14" fmla="*/ 33355 w 246372"/>
                    <a:gd name="connsiteY14" fmla="*/ 178904 h 201393"/>
                    <a:gd name="connsiteX15" fmla="*/ 33355 w 246372"/>
                    <a:gd name="connsiteY15" fmla="*/ 178904 h 201393"/>
                    <a:gd name="connsiteX16" fmla="*/ 50285 w 246372"/>
                    <a:gd name="connsiteY16" fmla="*/ 184211 h 201393"/>
                    <a:gd name="connsiteX17" fmla="*/ 70248 w 246372"/>
                    <a:gd name="connsiteY17" fmla="*/ 189265 h 201393"/>
                    <a:gd name="connsiteX18" fmla="*/ 93243 w 246372"/>
                    <a:gd name="connsiteY18" fmla="*/ 194066 h 201393"/>
                    <a:gd name="connsiteX19" fmla="*/ 119017 w 246372"/>
                    <a:gd name="connsiteY19" fmla="*/ 197856 h 201393"/>
                    <a:gd name="connsiteX20" fmla="*/ 119017 w 246372"/>
                    <a:gd name="connsiteY20" fmla="*/ 197856 h 201393"/>
                    <a:gd name="connsiteX21" fmla="*/ 147318 w 246372"/>
                    <a:gd name="connsiteY21" fmla="*/ 200383 h 201393"/>
                    <a:gd name="connsiteX22" fmla="*/ 178146 w 246372"/>
                    <a:gd name="connsiteY22" fmla="*/ 201394 h 201393"/>
                    <a:gd name="connsiteX23" fmla="*/ 189012 w 246372"/>
                    <a:gd name="connsiteY23" fmla="*/ 200636 h 201393"/>
                    <a:gd name="connsiteX24" fmla="*/ 199372 w 246372"/>
                    <a:gd name="connsiteY24" fmla="*/ 198109 h 201393"/>
                    <a:gd name="connsiteX25" fmla="*/ 199372 w 246372"/>
                    <a:gd name="connsiteY25" fmla="*/ 198109 h 201393"/>
                    <a:gd name="connsiteX26" fmla="*/ 208974 w 246372"/>
                    <a:gd name="connsiteY26" fmla="*/ 194066 h 201393"/>
                    <a:gd name="connsiteX27" fmla="*/ 217818 w 246372"/>
                    <a:gd name="connsiteY27" fmla="*/ 188759 h 201393"/>
                    <a:gd name="connsiteX28" fmla="*/ 225652 w 246372"/>
                    <a:gd name="connsiteY28" fmla="*/ 182189 h 201393"/>
                    <a:gd name="connsiteX29" fmla="*/ 232475 w 246372"/>
                    <a:gd name="connsiteY29" fmla="*/ 174609 h 201393"/>
                    <a:gd name="connsiteX30" fmla="*/ 238034 w 246372"/>
                    <a:gd name="connsiteY30" fmla="*/ 166017 h 201393"/>
                    <a:gd name="connsiteX31" fmla="*/ 242330 w 246372"/>
                    <a:gd name="connsiteY31" fmla="*/ 156668 h 201393"/>
                    <a:gd name="connsiteX32" fmla="*/ 245109 w 246372"/>
                    <a:gd name="connsiteY32" fmla="*/ 146560 h 201393"/>
                    <a:gd name="connsiteX33" fmla="*/ 245109 w 246372"/>
                    <a:gd name="connsiteY33" fmla="*/ 146560 h 201393"/>
                    <a:gd name="connsiteX34" fmla="*/ 246372 w 246372"/>
                    <a:gd name="connsiteY34" fmla="*/ 135947 h 201393"/>
                    <a:gd name="connsiteX35" fmla="*/ 246372 w 246372"/>
                    <a:gd name="connsiteY35" fmla="*/ 101329 h 201393"/>
                    <a:gd name="connsiteX36" fmla="*/ 246372 w 246372"/>
                    <a:gd name="connsiteY36" fmla="*/ 65447 h 201393"/>
                    <a:gd name="connsiteX37" fmla="*/ 178146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38662"/>
                        <a:pt x="0" y="43715"/>
                      </a:cubicBezTo>
                      <a:lnTo>
                        <a:pt x="0" y="43715"/>
                      </a:lnTo>
                      <a:cubicBezTo>
                        <a:pt x="31081" y="16678"/>
                        <a:pt x="163238" y="-5559"/>
                        <a:pt x="195582" y="2527"/>
                      </a:cubicBezTo>
                      <a:cubicBezTo>
                        <a:pt x="248899" y="15919"/>
                        <a:pt x="245867" y="67468"/>
                        <a:pt x="243593" y="105119"/>
                      </a:cubicBezTo>
                      <a:cubicBezTo>
                        <a:pt x="242835" y="119522"/>
                        <a:pt x="240561" y="158184"/>
                        <a:pt x="203163" y="159447"/>
                      </a:cubicBezTo>
                      <a:lnTo>
                        <a:pt x="69742" y="137211"/>
                      </a:lnTo>
                      <a:cubicBezTo>
                        <a:pt x="52559" y="133420"/>
                        <a:pt x="6317" y="121796"/>
                        <a:pt x="0" y="114216"/>
                      </a:cubicBezTo>
                      <a:cubicBezTo>
                        <a:pt x="0" y="114216"/>
                        <a:pt x="0" y="113963"/>
                        <a:pt x="0" y="113963"/>
                      </a:cubicBezTo>
                      <a:cubicBezTo>
                        <a:pt x="0" y="143528"/>
                        <a:pt x="0" y="165512"/>
                        <a:pt x="0" y="165512"/>
                      </a:cubicBezTo>
                      <a:cubicBezTo>
                        <a:pt x="253" y="165764"/>
                        <a:pt x="1263" y="166270"/>
                        <a:pt x="3032" y="167028"/>
                      </a:cubicBezTo>
                      <a:cubicBezTo>
                        <a:pt x="4548" y="167786"/>
                        <a:pt x="6822" y="168797"/>
                        <a:pt x="9602" y="170060"/>
                      </a:cubicBezTo>
                      <a:cubicBezTo>
                        <a:pt x="12382" y="171324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6"/>
                        <a:pt x="33355" y="178904"/>
                      </a:cubicBezTo>
                      <a:lnTo>
                        <a:pt x="33355" y="178904"/>
                      </a:lnTo>
                      <a:cubicBezTo>
                        <a:pt x="38409" y="180420"/>
                        <a:pt x="45232" y="182695"/>
                        <a:pt x="50285" y="184211"/>
                      </a:cubicBezTo>
                      <a:cubicBezTo>
                        <a:pt x="56350" y="185980"/>
                        <a:pt x="63172" y="187749"/>
                        <a:pt x="70248" y="189265"/>
                      </a:cubicBezTo>
                      <a:cubicBezTo>
                        <a:pt x="77323" y="191033"/>
                        <a:pt x="85156" y="192550"/>
                        <a:pt x="93243" y="194066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lnTo>
                        <a:pt x="119017" y="197856"/>
                      </a:lnTo>
                      <a:cubicBezTo>
                        <a:pt x="127608" y="198867"/>
                        <a:pt x="138727" y="199878"/>
                        <a:pt x="147318" y="200383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6"/>
                      </a:cubicBezTo>
                      <a:cubicBezTo>
                        <a:pt x="192549" y="200130"/>
                        <a:pt x="195835" y="199120"/>
                        <a:pt x="199372" y="198109"/>
                      </a:cubicBezTo>
                      <a:lnTo>
                        <a:pt x="199372" y="198109"/>
                      </a:lnTo>
                      <a:cubicBezTo>
                        <a:pt x="202404" y="197098"/>
                        <a:pt x="206195" y="195329"/>
                        <a:pt x="208974" y="194066"/>
                      </a:cubicBezTo>
                      <a:cubicBezTo>
                        <a:pt x="212007" y="192550"/>
                        <a:pt x="215039" y="190781"/>
                        <a:pt x="217818" y="188759"/>
                      </a:cubicBezTo>
                      <a:cubicBezTo>
                        <a:pt x="220598" y="186738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9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3" y="162985"/>
                        <a:pt x="241066" y="159953"/>
                        <a:pt x="242330" y="156668"/>
                      </a:cubicBezTo>
                      <a:cubicBezTo>
                        <a:pt x="243593" y="153383"/>
                        <a:pt x="244351" y="150098"/>
                        <a:pt x="245109" y="146560"/>
                      </a:cubicBezTo>
                      <a:lnTo>
                        <a:pt x="245109" y="146560"/>
                      </a:lnTo>
                      <a:cubicBezTo>
                        <a:pt x="245614" y="143275"/>
                        <a:pt x="246120" y="138979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9"/>
                      </a:cubicBezTo>
                      <a:cubicBezTo>
                        <a:pt x="246372" y="81871"/>
                        <a:pt x="246372" y="65952"/>
                        <a:pt x="246372" y="65447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1" name="任意多边形: 形状 3450"/>
                <p:cNvSpPr/>
                <p:nvPr/>
              </p:nvSpPr>
              <p:spPr>
                <a:xfrm>
                  <a:off x="13300615" y="5815865"/>
                  <a:ext cx="246372" cy="166269"/>
                </a:xfrm>
                <a:custGeom>
                  <a:avLst/>
                  <a:gdLst>
                    <a:gd name="connsiteX0" fmla="*/ 237276 w 246372"/>
                    <a:gd name="connsiteY0" fmla="*/ 0 h 166269"/>
                    <a:gd name="connsiteX1" fmla="*/ 240055 w 246372"/>
                    <a:gd name="connsiteY1" fmla="*/ 101834 h 166269"/>
                    <a:gd name="connsiteX2" fmla="*/ 191792 w 246372"/>
                    <a:gd name="connsiteY2" fmla="*/ 127356 h 166269"/>
                    <a:gd name="connsiteX3" fmla="*/ 67721 w 246372"/>
                    <a:gd name="connsiteY3" fmla="*/ 106130 h 166269"/>
                    <a:gd name="connsiteX4" fmla="*/ 0 w 246372"/>
                    <a:gd name="connsiteY4" fmla="*/ 83640 h 166269"/>
                    <a:gd name="connsiteX5" fmla="*/ 0 w 246372"/>
                    <a:gd name="connsiteY5" fmla="*/ 130388 h 166269"/>
                    <a:gd name="connsiteX6" fmla="*/ 3032 w 246372"/>
                    <a:gd name="connsiteY6" fmla="*/ 131904 h 166269"/>
                    <a:gd name="connsiteX7" fmla="*/ 9602 w 246372"/>
                    <a:gd name="connsiteY7" fmla="*/ 134936 h 166269"/>
                    <a:gd name="connsiteX8" fmla="*/ 19710 w 246372"/>
                    <a:gd name="connsiteY8" fmla="*/ 138979 h 166269"/>
                    <a:gd name="connsiteX9" fmla="*/ 33355 w 246372"/>
                    <a:gd name="connsiteY9" fmla="*/ 143780 h 166269"/>
                    <a:gd name="connsiteX10" fmla="*/ 33355 w 246372"/>
                    <a:gd name="connsiteY10" fmla="*/ 143780 h 166269"/>
                    <a:gd name="connsiteX11" fmla="*/ 50285 w 246372"/>
                    <a:gd name="connsiteY11" fmla="*/ 149087 h 166269"/>
                    <a:gd name="connsiteX12" fmla="*/ 70248 w 246372"/>
                    <a:gd name="connsiteY12" fmla="*/ 154141 h 166269"/>
                    <a:gd name="connsiteX13" fmla="*/ 93243 w 246372"/>
                    <a:gd name="connsiteY13" fmla="*/ 158942 h 166269"/>
                    <a:gd name="connsiteX14" fmla="*/ 119017 w 246372"/>
                    <a:gd name="connsiteY14" fmla="*/ 162732 h 166269"/>
                    <a:gd name="connsiteX15" fmla="*/ 119017 w 246372"/>
                    <a:gd name="connsiteY15" fmla="*/ 162732 h 166269"/>
                    <a:gd name="connsiteX16" fmla="*/ 147318 w 246372"/>
                    <a:gd name="connsiteY16" fmla="*/ 165259 h 166269"/>
                    <a:gd name="connsiteX17" fmla="*/ 178146 w 246372"/>
                    <a:gd name="connsiteY17" fmla="*/ 166270 h 166269"/>
                    <a:gd name="connsiteX18" fmla="*/ 189012 w 246372"/>
                    <a:gd name="connsiteY18" fmla="*/ 165512 h 166269"/>
                    <a:gd name="connsiteX19" fmla="*/ 199372 w 246372"/>
                    <a:gd name="connsiteY19" fmla="*/ 162985 h 166269"/>
                    <a:gd name="connsiteX20" fmla="*/ 199372 w 246372"/>
                    <a:gd name="connsiteY20" fmla="*/ 162985 h 166269"/>
                    <a:gd name="connsiteX21" fmla="*/ 208974 w 246372"/>
                    <a:gd name="connsiteY21" fmla="*/ 158942 h 166269"/>
                    <a:gd name="connsiteX22" fmla="*/ 217818 w 246372"/>
                    <a:gd name="connsiteY22" fmla="*/ 153635 h 166269"/>
                    <a:gd name="connsiteX23" fmla="*/ 225652 w 246372"/>
                    <a:gd name="connsiteY23" fmla="*/ 147065 h 166269"/>
                    <a:gd name="connsiteX24" fmla="*/ 232475 w 246372"/>
                    <a:gd name="connsiteY24" fmla="*/ 139485 h 166269"/>
                    <a:gd name="connsiteX25" fmla="*/ 238034 w 246372"/>
                    <a:gd name="connsiteY25" fmla="*/ 130893 h 166269"/>
                    <a:gd name="connsiteX26" fmla="*/ 242330 w 246372"/>
                    <a:gd name="connsiteY26" fmla="*/ 121544 h 166269"/>
                    <a:gd name="connsiteX27" fmla="*/ 245109 w 246372"/>
                    <a:gd name="connsiteY27" fmla="*/ 111436 h 166269"/>
                    <a:gd name="connsiteX28" fmla="*/ 245109 w 246372"/>
                    <a:gd name="connsiteY28" fmla="*/ 111436 h 166269"/>
                    <a:gd name="connsiteX29" fmla="*/ 246372 w 246372"/>
                    <a:gd name="connsiteY29" fmla="*/ 100823 h 166269"/>
                    <a:gd name="connsiteX30" fmla="*/ 246372 w 246372"/>
                    <a:gd name="connsiteY30" fmla="*/ 66205 h 166269"/>
                    <a:gd name="connsiteX31" fmla="*/ 246372 w 246372"/>
                    <a:gd name="connsiteY31" fmla="*/ 30323 h 166269"/>
                    <a:gd name="connsiteX32" fmla="*/ 237276 w 246372"/>
                    <a:gd name="connsiteY32" fmla="*/ 0 h 166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6372" h="166269">
                      <a:moveTo>
                        <a:pt x="237276" y="0"/>
                      </a:moveTo>
                      <a:cubicBezTo>
                        <a:pt x="252184" y="27290"/>
                        <a:pt x="243087" y="92990"/>
                        <a:pt x="240055" y="101834"/>
                      </a:cubicBezTo>
                      <a:cubicBezTo>
                        <a:pt x="232222" y="124071"/>
                        <a:pt x="209732" y="131651"/>
                        <a:pt x="191792" y="127356"/>
                      </a:cubicBezTo>
                      <a:cubicBezTo>
                        <a:pt x="150856" y="118006"/>
                        <a:pt x="108657" y="115479"/>
                        <a:pt x="67721" y="106130"/>
                      </a:cubicBezTo>
                      <a:cubicBezTo>
                        <a:pt x="24763" y="96275"/>
                        <a:pt x="2021" y="87178"/>
                        <a:pt x="0" y="83640"/>
                      </a:cubicBezTo>
                      <a:cubicBezTo>
                        <a:pt x="0" y="110678"/>
                        <a:pt x="0" y="130388"/>
                        <a:pt x="0" y="130388"/>
                      </a:cubicBezTo>
                      <a:cubicBezTo>
                        <a:pt x="253" y="130641"/>
                        <a:pt x="1263" y="131146"/>
                        <a:pt x="3032" y="131904"/>
                      </a:cubicBezTo>
                      <a:cubicBezTo>
                        <a:pt x="4548" y="132662"/>
                        <a:pt x="6822" y="133673"/>
                        <a:pt x="9602" y="134936"/>
                      </a:cubicBezTo>
                      <a:cubicBezTo>
                        <a:pt x="12382" y="136200"/>
                        <a:pt x="15919" y="137463"/>
                        <a:pt x="19710" y="138979"/>
                      </a:cubicBezTo>
                      <a:cubicBezTo>
                        <a:pt x="23753" y="140496"/>
                        <a:pt x="28301" y="142012"/>
                        <a:pt x="33355" y="143780"/>
                      </a:cubicBezTo>
                      <a:lnTo>
                        <a:pt x="33355" y="143780"/>
                      </a:lnTo>
                      <a:cubicBezTo>
                        <a:pt x="38409" y="145297"/>
                        <a:pt x="45232" y="147571"/>
                        <a:pt x="50285" y="149087"/>
                      </a:cubicBezTo>
                      <a:cubicBezTo>
                        <a:pt x="56350" y="150856"/>
                        <a:pt x="63172" y="152625"/>
                        <a:pt x="70248" y="154141"/>
                      </a:cubicBezTo>
                      <a:cubicBezTo>
                        <a:pt x="77323" y="155910"/>
                        <a:pt x="85156" y="157426"/>
                        <a:pt x="93243" y="158942"/>
                      </a:cubicBezTo>
                      <a:cubicBezTo>
                        <a:pt x="101329" y="160458"/>
                        <a:pt x="109920" y="161721"/>
                        <a:pt x="119017" y="162732"/>
                      </a:cubicBezTo>
                      <a:lnTo>
                        <a:pt x="119017" y="162732"/>
                      </a:lnTo>
                      <a:cubicBezTo>
                        <a:pt x="127608" y="163743"/>
                        <a:pt x="138727" y="164754"/>
                        <a:pt x="147318" y="165259"/>
                      </a:cubicBezTo>
                      <a:cubicBezTo>
                        <a:pt x="157173" y="165764"/>
                        <a:pt x="167533" y="166270"/>
                        <a:pt x="178146" y="166270"/>
                      </a:cubicBezTo>
                      <a:cubicBezTo>
                        <a:pt x="181937" y="166270"/>
                        <a:pt x="185474" y="166017"/>
                        <a:pt x="189012" y="165512"/>
                      </a:cubicBezTo>
                      <a:cubicBezTo>
                        <a:pt x="192549" y="165006"/>
                        <a:pt x="195835" y="163996"/>
                        <a:pt x="199372" y="162985"/>
                      </a:cubicBezTo>
                      <a:lnTo>
                        <a:pt x="199372" y="162985"/>
                      </a:lnTo>
                      <a:cubicBezTo>
                        <a:pt x="202404" y="161974"/>
                        <a:pt x="206195" y="160205"/>
                        <a:pt x="208974" y="158942"/>
                      </a:cubicBezTo>
                      <a:cubicBezTo>
                        <a:pt x="212007" y="157426"/>
                        <a:pt x="215039" y="155657"/>
                        <a:pt x="217818" y="153635"/>
                      </a:cubicBezTo>
                      <a:cubicBezTo>
                        <a:pt x="220598" y="151614"/>
                        <a:pt x="223125" y="149592"/>
                        <a:pt x="225652" y="147065"/>
                      </a:cubicBezTo>
                      <a:cubicBezTo>
                        <a:pt x="228179" y="144791"/>
                        <a:pt x="230453" y="142264"/>
                        <a:pt x="232475" y="139485"/>
                      </a:cubicBezTo>
                      <a:cubicBezTo>
                        <a:pt x="234496" y="136705"/>
                        <a:pt x="236518" y="133926"/>
                        <a:pt x="238034" y="130893"/>
                      </a:cubicBezTo>
                      <a:cubicBezTo>
                        <a:pt x="239803" y="127861"/>
                        <a:pt x="241066" y="124829"/>
                        <a:pt x="242330" y="121544"/>
                      </a:cubicBezTo>
                      <a:cubicBezTo>
                        <a:pt x="243593" y="118259"/>
                        <a:pt x="244351" y="114974"/>
                        <a:pt x="245109" y="111436"/>
                      </a:cubicBezTo>
                      <a:lnTo>
                        <a:pt x="245109" y="111436"/>
                      </a:lnTo>
                      <a:cubicBezTo>
                        <a:pt x="245614" y="108151"/>
                        <a:pt x="246120" y="103855"/>
                        <a:pt x="246372" y="100823"/>
                      </a:cubicBezTo>
                      <a:cubicBezTo>
                        <a:pt x="246372" y="100823"/>
                        <a:pt x="246372" y="85409"/>
                        <a:pt x="246372" y="66205"/>
                      </a:cubicBezTo>
                      <a:cubicBezTo>
                        <a:pt x="246372" y="46748"/>
                        <a:pt x="246372" y="30828"/>
                        <a:pt x="246372" y="30323"/>
                      </a:cubicBezTo>
                      <a:cubicBezTo>
                        <a:pt x="245614" y="19710"/>
                        <a:pt x="242582" y="9097"/>
                        <a:pt x="237276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2" name="任意多边形: 形状 3451"/>
                <p:cNvSpPr/>
                <p:nvPr/>
              </p:nvSpPr>
              <p:spPr>
                <a:xfrm>
                  <a:off x="13300615" y="5826983"/>
                  <a:ext cx="247594" cy="155404"/>
                </a:xfrm>
                <a:custGeom>
                  <a:avLst/>
                  <a:gdLst>
                    <a:gd name="connsiteX0" fmla="*/ 242330 w 247594"/>
                    <a:gd name="connsiteY0" fmla="*/ 0 h 155404"/>
                    <a:gd name="connsiteX1" fmla="*/ 242330 w 247594"/>
                    <a:gd name="connsiteY1" fmla="*/ 0 h 155404"/>
                    <a:gd name="connsiteX2" fmla="*/ 214281 w 247594"/>
                    <a:gd name="connsiteY2" fmla="*/ 119522 h 155404"/>
                    <a:gd name="connsiteX3" fmla="*/ 94759 w 247594"/>
                    <a:gd name="connsiteY3" fmla="*/ 105372 h 155404"/>
                    <a:gd name="connsiteX4" fmla="*/ 4548 w 247594"/>
                    <a:gd name="connsiteY4" fmla="*/ 80355 h 155404"/>
                    <a:gd name="connsiteX5" fmla="*/ 0 w 247594"/>
                    <a:gd name="connsiteY5" fmla="*/ 77323 h 155404"/>
                    <a:gd name="connsiteX6" fmla="*/ 0 w 247594"/>
                    <a:gd name="connsiteY6" fmla="*/ 119522 h 155404"/>
                    <a:gd name="connsiteX7" fmla="*/ 3032 w 247594"/>
                    <a:gd name="connsiteY7" fmla="*/ 121038 h 155404"/>
                    <a:gd name="connsiteX8" fmla="*/ 9602 w 247594"/>
                    <a:gd name="connsiteY8" fmla="*/ 124071 h 155404"/>
                    <a:gd name="connsiteX9" fmla="*/ 19710 w 247594"/>
                    <a:gd name="connsiteY9" fmla="*/ 128114 h 155404"/>
                    <a:gd name="connsiteX10" fmla="*/ 33355 w 247594"/>
                    <a:gd name="connsiteY10" fmla="*/ 132915 h 155404"/>
                    <a:gd name="connsiteX11" fmla="*/ 33355 w 247594"/>
                    <a:gd name="connsiteY11" fmla="*/ 132915 h 155404"/>
                    <a:gd name="connsiteX12" fmla="*/ 50285 w 247594"/>
                    <a:gd name="connsiteY12" fmla="*/ 138221 h 155404"/>
                    <a:gd name="connsiteX13" fmla="*/ 70248 w 247594"/>
                    <a:gd name="connsiteY13" fmla="*/ 143275 h 155404"/>
                    <a:gd name="connsiteX14" fmla="*/ 93243 w 247594"/>
                    <a:gd name="connsiteY14" fmla="*/ 148076 h 155404"/>
                    <a:gd name="connsiteX15" fmla="*/ 119017 w 247594"/>
                    <a:gd name="connsiteY15" fmla="*/ 151867 h 155404"/>
                    <a:gd name="connsiteX16" fmla="*/ 119017 w 247594"/>
                    <a:gd name="connsiteY16" fmla="*/ 151867 h 155404"/>
                    <a:gd name="connsiteX17" fmla="*/ 147318 w 247594"/>
                    <a:gd name="connsiteY17" fmla="*/ 154393 h 155404"/>
                    <a:gd name="connsiteX18" fmla="*/ 178146 w 247594"/>
                    <a:gd name="connsiteY18" fmla="*/ 155404 h 155404"/>
                    <a:gd name="connsiteX19" fmla="*/ 189012 w 247594"/>
                    <a:gd name="connsiteY19" fmla="*/ 154646 h 155404"/>
                    <a:gd name="connsiteX20" fmla="*/ 199372 w 247594"/>
                    <a:gd name="connsiteY20" fmla="*/ 152119 h 155404"/>
                    <a:gd name="connsiteX21" fmla="*/ 199372 w 247594"/>
                    <a:gd name="connsiteY21" fmla="*/ 152119 h 155404"/>
                    <a:gd name="connsiteX22" fmla="*/ 208974 w 247594"/>
                    <a:gd name="connsiteY22" fmla="*/ 148076 h 155404"/>
                    <a:gd name="connsiteX23" fmla="*/ 217818 w 247594"/>
                    <a:gd name="connsiteY23" fmla="*/ 142770 h 155404"/>
                    <a:gd name="connsiteX24" fmla="*/ 225652 w 247594"/>
                    <a:gd name="connsiteY24" fmla="*/ 136200 h 155404"/>
                    <a:gd name="connsiteX25" fmla="*/ 232475 w 247594"/>
                    <a:gd name="connsiteY25" fmla="*/ 128619 h 155404"/>
                    <a:gd name="connsiteX26" fmla="*/ 238034 w 247594"/>
                    <a:gd name="connsiteY26" fmla="*/ 120028 h 155404"/>
                    <a:gd name="connsiteX27" fmla="*/ 242330 w 247594"/>
                    <a:gd name="connsiteY27" fmla="*/ 110678 h 155404"/>
                    <a:gd name="connsiteX28" fmla="*/ 245109 w 247594"/>
                    <a:gd name="connsiteY28" fmla="*/ 100571 h 155404"/>
                    <a:gd name="connsiteX29" fmla="*/ 245109 w 247594"/>
                    <a:gd name="connsiteY29" fmla="*/ 100571 h 155404"/>
                    <a:gd name="connsiteX30" fmla="*/ 246372 w 247594"/>
                    <a:gd name="connsiteY30" fmla="*/ 89958 h 155404"/>
                    <a:gd name="connsiteX31" fmla="*/ 246372 w 247594"/>
                    <a:gd name="connsiteY31" fmla="*/ 55339 h 155404"/>
                    <a:gd name="connsiteX32" fmla="*/ 246372 w 247594"/>
                    <a:gd name="connsiteY32" fmla="*/ 19457 h 155404"/>
                    <a:gd name="connsiteX33" fmla="*/ 242330 w 247594"/>
                    <a:gd name="connsiteY33" fmla="*/ 0 h 155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47594" h="155404">
                      <a:moveTo>
                        <a:pt x="242330" y="0"/>
                      </a:moveTo>
                      <a:lnTo>
                        <a:pt x="242330" y="0"/>
                      </a:lnTo>
                      <a:cubicBezTo>
                        <a:pt x="242582" y="1011"/>
                        <a:pt x="265324" y="102339"/>
                        <a:pt x="214281" y="119522"/>
                      </a:cubicBezTo>
                      <a:cubicBezTo>
                        <a:pt x="201899" y="123818"/>
                        <a:pt x="95769" y="105624"/>
                        <a:pt x="94759" y="105372"/>
                      </a:cubicBezTo>
                      <a:cubicBezTo>
                        <a:pt x="59635" y="98802"/>
                        <a:pt x="17688" y="87178"/>
                        <a:pt x="4548" y="80355"/>
                      </a:cubicBezTo>
                      <a:cubicBezTo>
                        <a:pt x="3032" y="79597"/>
                        <a:pt x="1263" y="78334"/>
                        <a:pt x="0" y="77323"/>
                      </a:cubicBezTo>
                      <a:cubicBezTo>
                        <a:pt x="0" y="102087"/>
                        <a:pt x="0" y="119522"/>
                        <a:pt x="0" y="119522"/>
                      </a:cubicBezTo>
                      <a:cubicBezTo>
                        <a:pt x="253" y="119775"/>
                        <a:pt x="1263" y="120280"/>
                        <a:pt x="3032" y="121038"/>
                      </a:cubicBezTo>
                      <a:cubicBezTo>
                        <a:pt x="4548" y="121796"/>
                        <a:pt x="6822" y="122807"/>
                        <a:pt x="9602" y="124071"/>
                      </a:cubicBezTo>
                      <a:cubicBezTo>
                        <a:pt x="12382" y="125334"/>
                        <a:pt x="15919" y="126598"/>
                        <a:pt x="19710" y="128114"/>
                      </a:cubicBezTo>
                      <a:cubicBezTo>
                        <a:pt x="23753" y="129630"/>
                        <a:pt x="28301" y="131146"/>
                        <a:pt x="33355" y="132915"/>
                      </a:cubicBezTo>
                      <a:lnTo>
                        <a:pt x="33355" y="132915"/>
                      </a:lnTo>
                      <a:cubicBezTo>
                        <a:pt x="38409" y="134431"/>
                        <a:pt x="45232" y="136705"/>
                        <a:pt x="50285" y="138221"/>
                      </a:cubicBezTo>
                      <a:cubicBezTo>
                        <a:pt x="56350" y="139990"/>
                        <a:pt x="63172" y="141759"/>
                        <a:pt x="70248" y="143275"/>
                      </a:cubicBezTo>
                      <a:cubicBezTo>
                        <a:pt x="77323" y="145044"/>
                        <a:pt x="85156" y="146560"/>
                        <a:pt x="93243" y="148076"/>
                      </a:cubicBezTo>
                      <a:cubicBezTo>
                        <a:pt x="101329" y="149592"/>
                        <a:pt x="109920" y="150856"/>
                        <a:pt x="119017" y="151867"/>
                      </a:cubicBezTo>
                      <a:lnTo>
                        <a:pt x="119017" y="151867"/>
                      </a:lnTo>
                      <a:cubicBezTo>
                        <a:pt x="127608" y="152877"/>
                        <a:pt x="138727" y="153888"/>
                        <a:pt x="147318" y="154393"/>
                      </a:cubicBezTo>
                      <a:cubicBezTo>
                        <a:pt x="157173" y="154899"/>
                        <a:pt x="167533" y="155404"/>
                        <a:pt x="178146" y="155404"/>
                      </a:cubicBezTo>
                      <a:cubicBezTo>
                        <a:pt x="181937" y="155404"/>
                        <a:pt x="185474" y="155152"/>
                        <a:pt x="189012" y="154646"/>
                      </a:cubicBezTo>
                      <a:cubicBezTo>
                        <a:pt x="192549" y="154141"/>
                        <a:pt x="195835" y="153130"/>
                        <a:pt x="199372" y="152119"/>
                      </a:cubicBezTo>
                      <a:lnTo>
                        <a:pt x="199372" y="152119"/>
                      </a:lnTo>
                      <a:cubicBezTo>
                        <a:pt x="202404" y="151108"/>
                        <a:pt x="206195" y="149340"/>
                        <a:pt x="208974" y="148076"/>
                      </a:cubicBezTo>
                      <a:cubicBezTo>
                        <a:pt x="212007" y="146560"/>
                        <a:pt x="215039" y="144791"/>
                        <a:pt x="217818" y="142770"/>
                      </a:cubicBezTo>
                      <a:cubicBezTo>
                        <a:pt x="220598" y="140748"/>
                        <a:pt x="223125" y="138727"/>
                        <a:pt x="225652" y="136200"/>
                      </a:cubicBezTo>
                      <a:cubicBezTo>
                        <a:pt x="228179" y="133926"/>
                        <a:pt x="230453" y="131399"/>
                        <a:pt x="232475" y="128619"/>
                      </a:cubicBezTo>
                      <a:cubicBezTo>
                        <a:pt x="234496" y="125840"/>
                        <a:pt x="236518" y="123060"/>
                        <a:pt x="238034" y="120028"/>
                      </a:cubicBezTo>
                      <a:cubicBezTo>
                        <a:pt x="239803" y="116995"/>
                        <a:pt x="241066" y="113963"/>
                        <a:pt x="242330" y="110678"/>
                      </a:cubicBezTo>
                      <a:cubicBezTo>
                        <a:pt x="243593" y="107393"/>
                        <a:pt x="244351" y="104108"/>
                        <a:pt x="245109" y="100571"/>
                      </a:cubicBezTo>
                      <a:lnTo>
                        <a:pt x="245109" y="100571"/>
                      </a:lnTo>
                      <a:cubicBezTo>
                        <a:pt x="245614" y="97286"/>
                        <a:pt x="246120" y="92990"/>
                        <a:pt x="246372" y="89958"/>
                      </a:cubicBezTo>
                      <a:cubicBezTo>
                        <a:pt x="246372" y="89958"/>
                        <a:pt x="246372" y="74543"/>
                        <a:pt x="246372" y="55339"/>
                      </a:cubicBezTo>
                      <a:cubicBezTo>
                        <a:pt x="246372" y="35882"/>
                        <a:pt x="246372" y="19962"/>
                        <a:pt x="246372" y="19457"/>
                      </a:cubicBezTo>
                      <a:cubicBezTo>
                        <a:pt x="245867" y="12887"/>
                        <a:pt x="244603" y="6317"/>
                        <a:pt x="24233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3" name="任意多边形: 形状 3452"/>
                <p:cNvSpPr/>
                <p:nvPr/>
              </p:nvSpPr>
              <p:spPr>
                <a:xfrm>
                  <a:off x="13301120" y="5836838"/>
                  <a:ext cx="247969" cy="145296"/>
                </a:xfrm>
                <a:custGeom>
                  <a:avLst/>
                  <a:gdLst>
                    <a:gd name="connsiteX0" fmla="*/ 244604 w 247969"/>
                    <a:gd name="connsiteY0" fmla="*/ 0 h 145296"/>
                    <a:gd name="connsiteX1" fmla="*/ 214028 w 247969"/>
                    <a:gd name="connsiteY1" fmla="*/ 113458 h 145296"/>
                    <a:gd name="connsiteX2" fmla="*/ 94506 w 247969"/>
                    <a:gd name="connsiteY2" fmla="*/ 99812 h 145296"/>
                    <a:gd name="connsiteX3" fmla="*/ 1516 w 247969"/>
                    <a:gd name="connsiteY3" fmla="*/ 73280 h 145296"/>
                    <a:gd name="connsiteX4" fmla="*/ 0 w 247969"/>
                    <a:gd name="connsiteY4" fmla="*/ 71764 h 145296"/>
                    <a:gd name="connsiteX5" fmla="*/ 0 w 247969"/>
                    <a:gd name="connsiteY5" fmla="*/ 109415 h 145296"/>
                    <a:gd name="connsiteX6" fmla="*/ 3032 w 247969"/>
                    <a:gd name="connsiteY6" fmla="*/ 110931 h 145296"/>
                    <a:gd name="connsiteX7" fmla="*/ 9602 w 247969"/>
                    <a:gd name="connsiteY7" fmla="*/ 113963 h 145296"/>
                    <a:gd name="connsiteX8" fmla="*/ 19710 w 247969"/>
                    <a:gd name="connsiteY8" fmla="*/ 118006 h 145296"/>
                    <a:gd name="connsiteX9" fmla="*/ 33355 w 247969"/>
                    <a:gd name="connsiteY9" fmla="*/ 122807 h 145296"/>
                    <a:gd name="connsiteX10" fmla="*/ 33355 w 247969"/>
                    <a:gd name="connsiteY10" fmla="*/ 122807 h 145296"/>
                    <a:gd name="connsiteX11" fmla="*/ 50285 w 247969"/>
                    <a:gd name="connsiteY11" fmla="*/ 128114 h 145296"/>
                    <a:gd name="connsiteX12" fmla="*/ 70248 w 247969"/>
                    <a:gd name="connsiteY12" fmla="*/ 133168 h 145296"/>
                    <a:gd name="connsiteX13" fmla="*/ 93243 w 247969"/>
                    <a:gd name="connsiteY13" fmla="*/ 137969 h 145296"/>
                    <a:gd name="connsiteX14" fmla="*/ 119017 w 247969"/>
                    <a:gd name="connsiteY14" fmla="*/ 141759 h 145296"/>
                    <a:gd name="connsiteX15" fmla="*/ 119017 w 247969"/>
                    <a:gd name="connsiteY15" fmla="*/ 141759 h 145296"/>
                    <a:gd name="connsiteX16" fmla="*/ 147318 w 247969"/>
                    <a:gd name="connsiteY16" fmla="*/ 144286 h 145296"/>
                    <a:gd name="connsiteX17" fmla="*/ 178146 w 247969"/>
                    <a:gd name="connsiteY17" fmla="*/ 145297 h 145296"/>
                    <a:gd name="connsiteX18" fmla="*/ 189012 w 247969"/>
                    <a:gd name="connsiteY18" fmla="*/ 144539 h 145296"/>
                    <a:gd name="connsiteX19" fmla="*/ 199372 w 247969"/>
                    <a:gd name="connsiteY19" fmla="*/ 142012 h 145296"/>
                    <a:gd name="connsiteX20" fmla="*/ 199372 w 247969"/>
                    <a:gd name="connsiteY20" fmla="*/ 142012 h 145296"/>
                    <a:gd name="connsiteX21" fmla="*/ 208975 w 247969"/>
                    <a:gd name="connsiteY21" fmla="*/ 137969 h 145296"/>
                    <a:gd name="connsiteX22" fmla="*/ 217819 w 247969"/>
                    <a:gd name="connsiteY22" fmla="*/ 132662 h 145296"/>
                    <a:gd name="connsiteX23" fmla="*/ 225652 w 247969"/>
                    <a:gd name="connsiteY23" fmla="*/ 126092 h 145296"/>
                    <a:gd name="connsiteX24" fmla="*/ 232475 w 247969"/>
                    <a:gd name="connsiteY24" fmla="*/ 118512 h 145296"/>
                    <a:gd name="connsiteX25" fmla="*/ 238034 w 247969"/>
                    <a:gd name="connsiteY25" fmla="*/ 109920 h 145296"/>
                    <a:gd name="connsiteX26" fmla="*/ 242330 w 247969"/>
                    <a:gd name="connsiteY26" fmla="*/ 100571 h 145296"/>
                    <a:gd name="connsiteX27" fmla="*/ 245109 w 247969"/>
                    <a:gd name="connsiteY27" fmla="*/ 90463 h 145296"/>
                    <a:gd name="connsiteX28" fmla="*/ 245109 w 247969"/>
                    <a:gd name="connsiteY28" fmla="*/ 90463 h 145296"/>
                    <a:gd name="connsiteX29" fmla="*/ 246372 w 247969"/>
                    <a:gd name="connsiteY29" fmla="*/ 79850 h 145296"/>
                    <a:gd name="connsiteX30" fmla="*/ 246372 w 247969"/>
                    <a:gd name="connsiteY30" fmla="*/ 45231 h 145296"/>
                    <a:gd name="connsiteX31" fmla="*/ 246372 w 247969"/>
                    <a:gd name="connsiteY31" fmla="*/ 9350 h 145296"/>
                    <a:gd name="connsiteX32" fmla="*/ 244604 w 247969"/>
                    <a:gd name="connsiteY32" fmla="*/ 0 h 14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969" h="145296">
                      <a:moveTo>
                        <a:pt x="244604" y="0"/>
                      </a:moveTo>
                      <a:cubicBezTo>
                        <a:pt x="250163" y="37145"/>
                        <a:pt x="253701" y="101581"/>
                        <a:pt x="214028" y="113458"/>
                      </a:cubicBezTo>
                      <a:cubicBezTo>
                        <a:pt x="197604" y="118512"/>
                        <a:pt x="95517" y="100065"/>
                        <a:pt x="94506" y="99812"/>
                      </a:cubicBezTo>
                      <a:cubicBezTo>
                        <a:pt x="24258" y="86673"/>
                        <a:pt x="1769" y="73533"/>
                        <a:pt x="1516" y="73280"/>
                      </a:cubicBezTo>
                      <a:cubicBezTo>
                        <a:pt x="1011" y="73027"/>
                        <a:pt x="253" y="72269"/>
                        <a:pt x="0" y="71764"/>
                      </a:cubicBezTo>
                      <a:cubicBezTo>
                        <a:pt x="0" y="94001"/>
                        <a:pt x="0" y="109415"/>
                        <a:pt x="0" y="109415"/>
                      </a:cubicBezTo>
                      <a:cubicBezTo>
                        <a:pt x="253" y="109667"/>
                        <a:pt x="1263" y="110173"/>
                        <a:pt x="3032" y="110931"/>
                      </a:cubicBezTo>
                      <a:cubicBezTo>
                        <a:pt x="4549" y="111689"/>
                        <a:pt x="6823" y="112700"/>
                        <a:pt x="9602" y="113963"/>
                      </a:cubicBezTo>
                      <a:cubicBezTo>
                        <a:pt x="12382" y="115227"/>
                        <a:pt x="15920" y="116490"/>
                        <a:pt x="19710" y="118006"/>
                      </a:cubicBezTo>
                      <a:cubicBezTo>
                        <a:pt x="23753" y="119522"/>
                        <a:pt x="28301" y="121038"/>
                        <a:pt x="33355" y="122807"/>
                      </a:cubicBezTo>
                      <a:lnTo>
                        <a:pt x="33355" y="122807"/>
                      </a:lnTo>
                      <a:cubicBezTo>
                        <a:pt x="38409" y="124323"/>
                        <a:pt x="45232" y="126598"/>
                        <a:pt x="50285" y="128114"/>
                      </a:cubicBezTo>
                      <a:cubicBezTo>
                        <a:pt x="56350" y="129883"/>
                        <a:pt x="63172" y="131651"/>
                        <a:pt x="70248" y="133168"/>
                      </a:cubicBezTo>
                      <a:cubicBezTo>
                        <a:pt x="77323" y="134936"/>
                        <a:pt x="85157" y="136452"/>
                        <a:pt x="93243" y="137969"/>
                      </a:cubicBezTo>
                      <a:cubicBezTo>
                        <a:pt x="101329" y="139485"/>
                        <a:pt x="109920" y="140748"/>
                        <a:pt x="119017" y="141759"/>
                      </a:cubicBezTo>
                      <a:lnTo>
                        <a:pt x="119017" y="141759"/>
                      </a:lnTo>
                      <a:cubicBezTo>
                        <a:pt x="127608" y="142770"/>
                        <a:pt x="138727" y="143780"/>
                        <a:pt x="147318" y="144286"/>
                      </a:cubicBezTo>
                      <a:cubicBezTo>
                        <a:pt x="157173" y="144791"/>
                        <a:pt x="167533" y="145297"/>
                        <a:pt x="178146" y="145297"/>
                      </a:cubicBezTo>
                      <a:cubicBezTo>
                        <a:pt x="181937" y="145297"/>
                        <a:pt x="185474" y="145044"/>
                        <a:pt x="189012" y="144539"/>
                      </a:cubicBezTo>
                      <a:cubicBezTo>
                        <a:pt x="192550" y="144033"/>
                        <a:pt x="195835" y="143022"/>
                        <a:pt x="199372" y="142012"/>
                      </a:cubicBezTo>
                      <a:lnTo>
                        <a:pt x="199372" y="142012"/>
                      </a:lnTo>
                      <a:cubicBezTo>
                        <a:pt x="202404" y="141001"/>
                        <a:pt x="206195" y="139232"/>
                        <a:pt x="208975" y="137969"/>
                      </a:cubicBezTo>
                      <a:cubicBezTo>
                        <a:pt x="212007" y="136452"/>
                        <a:pt x="215039" y="134684"/>
                        <a:pt x="217819" y="132662"/>
                      </a:cubicBezTo>
                      <a:cubicBezTo>
                        <a:pt x="220598" y="130641"/>
                        <a:pt x="223125" y="128619"/>
                        <a:pt x="225652" y="126092"/>
                      </a:cubicBezTo>
                      <a:cubicBezTo>
                        <a:pt x="228179" y="123818"/>
                        <a:pt x="230453" y="121291"/>
                        <a:pt x="232475" y="118512"/>
                      </a:cubicBezTo>
                      <a:cubicBezTo>
                        <a:pt x="234496" y="115732"/>
                        <a:pt x="236518" y="112952"/>
                        <a:pt x="238034" y="109920"/>
                      </a:cubicBezTo>
                      <a:cubicBezTo>
                        <a:pt x="239803" y="106888"/>
                        <a:pt x="241066" y="103855"/>
                        <a:pt x="242330" y="100571"/>
                      </a:cubicBezTo>
                      <a:cubicBezTo>
                        <a:pt x="243593" y="97286"/>
                        <a:pt x="244351" y="94001"/>
                        <a:pt x="245109" y="90463"/>
                      </a:cubicBezTo>
                      <a:lnTo>
                        <a:pt x="245109" y="90463"/>
                      </a:lnTo>
                      <a:cubicBezTo>
                        <a:pt x="245615" y="87178"/>
                        <a:pt x="246120" y="82882"/>
                        <a:pt x="246372" y="79850"/>
                      </a:cubicBezTo>
                      <a:cubicBezTo>
                        <a:pt x="246372" y="79850"/>
                        <a:pt x="246372" y="64436"/>
                        <a:pt x="246372" y="45231"/>
                      </a:cubicBezTo>
                      <a:cubicBezTo>
                        <a:pt x="246372" y="25774"/>
                        <a:pt x="246372" y="9855"/>
                        <a:pt x="246372" y="9350"/>
                      </a:cubicBezTo>
                      <a:cubicBezTo>
                        <a:pt x="245362" y="6570"/>
                        <a:pt x="245109" y="3285"/>
                        <a:pt x="244604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4" name="任意多边形: 形状 3453"/>
                <p:cNvSpPr/>
                <p:nvPr/>
              </p:nvSpPr>
              <p:spPr>
                <a:xfrm>
                  <a:off x="13300615" y="5905317"/>
                  <a:ext cx="246372" cy="77323"/>
                </a:xfrm>
                <a:custGeom>
                  <a:avLst/>
                  <a:gdLst>
                    <a:gd name="connsiteX0" fmla="*/ 0 w 246372"/>
                    <a:gd name="connsiteY0" fmla="*/ 41441 h 77323"/>
                    <a:gd name="connsiteX1" fmla="*/ 3032 w 246372"/>
                    <a:gd name="connsiteY1" fmla="*/ 42957 h 77323"/>
                    <a:gd name="connsiteX2" fmla="*/ 9602 w 246372"/>
                    <a:gd name="connsiteY2" fmla="*/ 45990 h 77323"/>
                    <a:gd name="connsiteX3" fmla="*/ 19710 w 246372"/>
                    <a:gd name="connsiteY3" fmla="*/ 50033 h 77323"/>
                    <a:gd name="connsiteX4" fmla="*/ 33355 w 246372"/>
                    <a:gd name="connsiteY4" fmla="*/ 54834 h 77323"/>
                    <a:gd name="connsiteX5" fmla="*/ 33355 w 246372"/>
                    <a:gd name="connsiteY5" fmla="*/ 54834 h 77323"/>
                    <a:gd name="connsiteX6" fmla="*/ 50285 w 246372"/>
                    <a:gd name="connsiteY6" fmla="*/ 60140 h 77323"/>
                    <a:gd name="connsiteX7" fmla="*/ 70248 w 246372"/>
                    <a:gd name="connsiteY7" fmla="*/ 65194 h 77323"/>
                    <a:gd name="connsiteX8" fmla="*/ 93243 w 246372"/>
                    <a:gd name="connsiteY8" fmla="*/ 69995 h 77323"/>
                    <a:gd name="connsiteX9" fmla="*/ 119017 w 246372"/>
                    <a:gd name="connsiteY9" fmla="*/ 73785 h 77323"/>
                    <a:gd name="connsiteX10" fmla="*/ 119017 w 246372"/>
                    <a:gd name="connsiteY10" fmla="*/ 73785 h 77323"/>
                    <a:gd name="connsiteX11" fmla="*/ 147318 w 246372"/>
                    <a:gd name="connsiteY11" fmla="*/ 76312 h 77323"/>
                    <a:gd name="connsiteX12" fmla="*/ 178146 w 246372"/>
                    <a:gd name="connsiteY12" fmla="*/ 77323 h 77323"/>
                    <a:gd name="connsiteX13" fmla="*/ 189012 w 246372"/>
                    <a:gd name="connsiteY13" fmla="*/ 76565 h 77323"/>
                    <a:gd name="connsiteX14" fmla="*/ 199372 w 246372"/>
                    <a:gd name="connsiteY14" fmla="*/ 74038 h 77323"/>
                    <a:gd name="connsiteX15" fmla="*/ 199372 w 246372"/>
                    <a:gd name="connsiteY15" fmla="*/ 74038 h 77323"/>
                    <a:gd name="connsiteX16" fmla="*/ 208974 w 246372"/>
                    <a:gd name="connsiteY16" fmla="*/ 69995 h 77323"/>
                    <a:gd name="connsiteX17" fmla="*/ 217818 w 246372"/>
                    <a:gd name="connsiteY17" fmla="*/ 64689 h 77323"/>
                    <a:gd name="connsiteX18" fmla="*/ 225652 w 246372"/>
                    <a:gd name="connsiteY18" fmla="*/ 58119 h 77323"/>
                    <a:gd name="connsiteX19" fmla="*/ 232475 w 246372"/>
                    <a:gd name="connsiteY19" fmla="*/ 50538 h 77323"/>
                    <a:gd name="connsiteX20" fmla="*/ 238034 w 246372"/>
                    <a:gd name="connsiteY20" fmla="*/ 41947 h 77323"/>
                    <a:gd name="connsiteX21" fmla="*/ 242330 w 246372"/>
                    <a:gd name="connsiteY21" fmla="*/ 32597 h 77323"/>
                    <a:gd name="connsiteX22" fmla="*/ 245109 w 246372"/>
                    <a:gd name="connsiteY22" fmla="*/ 22489 h 77323"/>
                    <a:gd name="connsiteX23" fmla="*/ 245109 w 246372"/>
                    <a:gd name="connsiteY23" fmla="*/ 22489 h 77323"/>
                    <a:gd name="connsiteX24" fmla="*/ 246372 w 246372"/>
                    <a:gd name="connsiteY24" fmla="*/ 11876 h 77323"/>
                    <a:gd name="connsiteX25" fmla="*/ 246372 w 246372"/>
                    <a:gd name="connsiteY25" fmla="*/ 0 h 77323"/>
                    <a:gd name="connsiteX26" fmla="*/ 246372 w 246372"/>
                    <a:gd name="connsiteY26" fmla="*/ 0 h 77323"/>
                    <a:gd name="connsiteX27" fmla="*/ 202910 w 246372"/>
                    <a:gd name="connsiteY27" fmla="*/ 51549 h 77323"/>
                    <a:gd name="connsiteX28" fmla="*/ 505 w 246372"/>
                    <a:gd name="connsiteY28" fmla="*/ 9097 h 77323"/>
                    <a:gd name="connsiteX29" fmla="*/ 505 w 246372"/>
                    <a:gd name="connsiteY29" fmla="*/ 8844 h 77323"/>
                    <a:gd name="connsiteX30" fmla="*/ 0 w 246372"/>
                    <a:gd name="connsiteY30" fmla="*/ 41441 h 7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6372" h="77323">
                      <a:moveTo>
                        <a:pt x="0" y="41441"/>
                      </a:moveTo>
                      <a:cubicBezTo>
                        <a:pt x="253" y="41694"/>
                        <a:pt x="1263" y="42199"/>
                        <a:pt x="3032" y="42957"/>
                      </a:cubicBezTo>
                      <a:cubicBezTo>
                        <a:pt x="4548" y="43715"/>
                        <a:pt x="6822" y="44726"/>
                        <a:pt x="9602" y="45990"/>
                      </a:cubicBezTo>
                      <a:cubicBezTo>
                        <a:pt x="12382" y="47253"/>
                        <a:pt x="15919" y="48516"/>
                        <a:pt x="19710" y="50033"/>
                      </a:cubicBezTo>
                      <a:cubicBezTo>
                        <a:pt x="23753" y="51549"/>
                        <a:pt x="28301" y="53065"/>
                        <a:pt x="33355" y="54834"/>
                      </a:cubicBezTo>
                      <a:lnTo>
                        <a:pt x="33355" y="54834"/>
                      </a:lnTo>
                      <a:cubicBezTo>
                        <a:pt x="38409" y="56350"/>
                        <a:pt x="45232" y="58624"/>
                        <a:pt x="50285" y="60140"/>
                      </a:cubicBezTo>
                      <a:cubicBezTo>
                        <a:pt x="56350" y="61909"/>
                        <a:pt x="63172" y="63678"/>
                        <a:pt x="70248" y="65194"/>
                      </a:cubicBezTo>
                      <a:cubicBezTo>
                        <a:pt x="77323" y="66963"/>
                        <a:pt x="85156" y="68479"/>
                        <a:pt x="93243" y="69995"/>
                      </a:cubicBezTo>
                      <a:cubicBezTo>
                        <a:pt x="101329" y="71511"/>
                        <a:pt x="109920" y="72775"/>
                        <a:pt x="119017" y="73785"/>
                      </a:cubicBezTo>
                      <a:lnTo>
                        <a:pt x="119017" y="73785"/>
                      </a:lnTo>
                      <a:cubicBezTo>
                        <a:pt x="127608" y="74796"/>
                        <a:pt x="138727" y="75807"/>
                        <a:pt x="147318" y="76312"/>
                      </a:cubicBezTo>
                      <a:cubicBezTo>
                        <a:pt x="157173" y="76818"/>
                        <a:pt x="167533" y="77323"/>
                        <a:pt x="178146" y="77323"/>
                      </a:cubicBezTo>
                      <a:cubicBezTo>
                        <a:pt x="181937" y="77323"/>
                        <a:pt x="185474" y="77070"/>
                        <a:pt x="189012" y="76565"/>
                      </a:cubicBezTo>
                      <a:cubicBezTo>
                        <a:pt x="192549" y="76060"/>
                        <a:pt x="195835" y="75049"/>
                        <a:pt x="199372" y="74038"/>
                      </a:cubicBezTo>
                      <a:lnTo>
                        <a:pt x="199372" y="74038"/>
                      </a:lnTo>
                      <a:cubicBezTo>
                        <a:pt x="202404" y="73027"/>
                        <a:pt x="206195" y="71259"/>
                        <a:pt x="208974" y="69995"/>
                      </a:cubicBezTo>
                      <a:cubicBezTo>
                        <a:pt x="212007" y="68479"/>
                        <a:pt x="215039" y="66710"/>
                        <a:pt x="217818" y="64689"/>
                      </a:cubicBezTo>
                      <a:cubicBezTo>
                        <a:pt x="220598" y="62667"/>
                        <a:pt x="223125" y="60646"/>
                        <a:pt x="225652" y="58119"/>
                      </a:cubicBezTo>
                      <a:cubicBezTo>
                        <a:pt x="228179" y="55844"/>
                        <a:pt x="230453" y="53318"/>
                        <a:pt x="232475" y="50538"/>
                      </a:cubicBezTo>
                      <a:cubicBezTo>
                        <a:pt x="234496" y="47758"/>
                        <a:pt x="236518" y="44979"/>
                        <a:pt x="238034" y="41947"/>
                      </a:cubicBezTo>
                      <a:cubicBezTo>
                        <a:pt x="239803" y="38914"/>
                        <a:pt x="241066" y="35882"/>
                        <a:pt x="242330" y="32597"/>
                      </a:cubicBezTo>
                      <a:cubicBezTo>
                        <a:pt x="243593" y="29312"/>
                        <a:pt x="244351" y="26027"/>
                        <a:pt x="245109" y="22489"/>
                      </a:cubicBezTo>
                      <a:lnTo>
                        <a:pt x="245109" y="22489"/>
                      </a:lnTo>
                      <a:cubicBezTo>
                        <a:pt x="245614" y="19204"/>
                        <a:pt x="246120" y="14909"/>
                        <a:pt x="246372" y="11876"/>
                      </a:cubicBezTo>
                      <a:cubicBezTo>
                        <a:pt x="246372" y="11876"/>
                        <a:pt x="246372" y="7328"/>
                        <a:pt x="246372" y="0"/>
                      </a:cubicBezTo>
                      <a:lnTo>
                        <a:pt x="246372" y="0"/>
                      </a:lnTo>
                      <a:cubicBezTo>
                        <a:pt x="245867" y="46242"/>
                        <a:pt x="213017" y="51043"/>
                        <a:pt x="202910" y="51549"/>
                      </a:cubicBezTo>
                      <a:cubicBezTo>
                        <a:pt x="201394" y="51549"/>
                        <a:pt x="17688" y="29312"/>
                        <a:pt x="505" y="9097"/>
                      </a:cubicBezTo>
                      <a:cubicBezTo>
                        <a:pt x="505" y="9097"/>
                        <a:pt x="505" y="8844"/>
                        <a:pt x="505" y="8844"/>
                      </a:cubicBezTo>
                      <a:cubicBezTo>
                        <a:pt x="0" y="28049"/>
                        <a:pt x="0" y="41441"/>
                        <a:pt x="0" y="41441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5" name="任意多边形: 形状 3454"/>
                <p:cNvSpPr/>
                <p:nvPr/>
              </p:nvSpPr>
              <p:spPr>
                <a:xfrm>
                  <a:off x="13300615" y="5918710"/>
                  <a:ext cx="245866" cy="63930"/>
                </a:xfrm>
                <a:custGeom>
                  <a:avLst/>
                  <a:gdLst>
                    <a:gd name="connsiteX0" fmla="*/ 0 w 245866"/>
                    <a:gd name="connsiteY0" fmla="*/ 28049 h 63930"/>
                    <a:gd name="connsiteX1" fmla="*/ 3032 w 245866"/>
                    <a:gd name="connsiteY1" fmla="*/ 29565 h 63930"/>
                    <a:gd name="connsiteX2" fmla="*/ 9602 w 245866"/>
                    <a:gd name="connsiteY2" fmla="*/ 32597 h 63930"/>
                    <a:gd name="connsiteX3" fmla="*/ 19710 w 245866"/>
                    <a:gd name="connsiteY3" fmla="*/ 36640 h 63930"/>
                    <a:gd name="connsiteX4" fmla="*/ 33355 w 245866"/>
                    <a:gd name="connsiteY4" fmla="*/ 41441 h 63930"/>
                    <a:gd name="connsiteX5" fmla="*/ 33355 w 245866"/>
                    <a:gd name="connsiteY5" fmla="*/ 41441 h 63930"/>
                    <a:gd name="connsiteX6" fmla="*/ 50285 w 245866"/>
                    <a:gd name="connsiteY6" fmla="*/ 46748 h 63930"/>
                    <a:gd name="connsiteX7" fmla="*/ 70248 w 245866"/>
                    <a:gd name="connsiteY7" fmla="*/ 51801 h 63930"/>
                    <a:gd name="connsiteX8" fmla="*/ 93243 w 245866"/>
                    <a:gd name="connsiteY8" fmla="*/ 56602 h 63930"/>
                    <a:gd name="connsiteX9" fmla="*/ 119017 w 245866"/>
                    <a:gd name="connsiteY9" fmla="*/ 60393 h 63930"/>
                    <a:gd name="connsiteX10" fmla="*/ 119017 w 245866"/>
                    <a:gd name="connsiteY10" fmla="*/ 60393 h 63930"/>
                    <a:gd name="connsiteX11" fmla="*/ 147318 w 245866"/>
                    <a:gd name="connsiteY11" fmla="*/ 62920 h 63930"/>
                    <a:gd name="connsiteX12" fmla="*/ 178146 w 245866"/>
                    <a:gd name="connsiteY12" fmla="*/ 63931 h 63930"/>
                    <a:gd name="connsiteX13" fmla="*/ 189012 w 245866"/>
                    <a:gd name="connsiteY13" fmla="*/ 63172 h 63930"/>
                    <a:gd name="connsiteX14" fmla="*/ 199372 w 245866"/>
                    <a:gd name="connsiteY14" fmla="*/ 60646 h 63930"/>
                    <a:gd name="connsiteX15" fmla="*/ 199372 w 245866"/>
                    <a:gd name="connsiteY15" fmla="*/ 60646 h 63930"/>
                    <a:gd name="connsiteX16" fmla="*/ 208974 w 245866"/>
                    <a:gd name="connsiteY16" fmla="*/ 56602 h 63930"/>
                    <a:gd name="connsiteX17" fmla="*/ 217818 w 245866"/>
                    <a:gd name="connsiteY17" fmla="*/ 51296 h 63930"/>
                    <a:gd name="connsiteX18" fmla="*/ 225652 w 245866"/>
                    <a:gd name="connsiteY18" fmla="*/ 44726 h 63930"/>
                    <a:gd name="connsiteX19" fmla="*/ 232475 w 245866"/>
                    <a:gd name="connsiteY19" fmla="*/ 37145 h 63930"/>
                    <a:gd name="connsiteX20" fmla="*/ 238034 w 245866"/>
                    <a:gd name="connsiteY20" fmla="*/ 28554 h 63930"/>
                    <a:gd name="connsiteX21" fmla="*/ 242330 w 245866"/>
                    <a:gd name="connsiteY21" fmla="*/ 19204 h 63930"/>
                    <a:gd name="connsiteX22" fmla="*/ 245109 w 245866"/>
                    <a:gd name="connsiteY22" fmla="*/ 9097 h 63930"/>
                    <a:gd name="connsiteX23" fmla="*/ 245109 w 245866"/>
                    <a:gd name="connsiteY23" fmla="*/ 9097 h 63930"/>
                    <a:gd name="connsiteX24" fmla="*/ 245867 w 245866"/>
                    <a:gd name="connsiteY24" fmla="*/ 4296 h 63930"/>
                    <a:gd name="connsiteX25" fmla="*/ 245867 w 245866"/>
                    <a:gd name="connsiteY25" fmla="*/ 4548 h 63930"/>
                    <a:gd name="connsiteX26" fmla="*/ 198361 w 245866"/>
                    <a:gd name="connsiteY26" fmla="*/ 42452 h 63930"/>
                    <a:gd name="connsiteX27" fmla="*/ 758 w 245866"/>
                    <a:gd name="connsiteY27" fmla="*/ 253 h 63930"/>
                    <a:gd name="connsiteX28" fmla="*/ 758 w 245866"/>
                    <a:gd name="connsiteY28" fmla="*/ 0 h 63930"/>
                    <a:gd name="connsiteX29" fmla="*/ 0 w 245866"/>
                    <a:gd name="connsiteY29" fmla="*/ 28049 h 63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45865" h="63930">
                      <a:moveTo>
                        <a:pt x="0" y="28049"/>
                      </a:moveTo>
                      <a:cubicBezTo>
                        <a:pt x="253" y="28301"/>
                        <a:pt x="1263" y="28807"/>
                        <a:pt x="3032" y="29565"/>
                      </a:cubicBezTo>
                      <a:cubicBezTo>
                        <a:pt x="4548" y="30323"/>
                        <a:pt x="6822" y="31334"/>
                        <a:pt x="9602" y="32597"/>
                      </a:cubicBezTo>
                      <a:cubicBezTo>
                        <a:pt x="12382" y="33860"/>
                        <a:pt x="15919" y="35124"/>
                        <a:pt x="19710" y="36640"/>
                      </a:cubicBezTo>
                      <a:cubicBezTo>
                        <a:pt x="23753" y="38156"/>
                        <a:pt x="28301" y="39672"/>
                        <a:pt x="33355" y="41441"/>
                      </a:cubicBezTo>
                      <a:lnTo>
                        <a:pt x="33355" y="41441"/>
                      </a:lnTo>
                      <a:cubicBezTo>
                        <a:pt x="38409" y="42957"/>
                        <a:pt x="45232" y="45231"/>
                        <a:pt x="50285" y="46748"/>
                      </a:cubicBezTo>
                      <a:cubicBezTo>
                        <a:pt x="56350" y="48516"/>
                        <a:pt x="63172" y="50285"/>
                        <a:pt x="70248" y="51801"/>
                      </a:cubicBezTo>
                      <a:cubicBezTo>
                        <a:pt x="77323" y="53570"/>
                        <a:pt x="85156" y="55086"/>
                        <a:pt x="93243" y="56602"/>
                      </a:cubicBezTo>
                      <a:cubicBezTo>
                        <a:pt x="101329" y="58119"/>
                        <a:pt x="109920" y="59382"/>
                        <a:pt x="119017" y="60393"/>
                      </a:cubicBezTo>
                      <a:lnTo>
                        <a:pt x="119017" y="60393"/>
                      </a:lnTo>
                      <a:cubicBezTo>
                        <a:pt x="127608" y="61404"/>
                        <a:pt x="138727" y="62414"/>
                        <a:pt x="147318" y="62920"/>
                      </a:cubicBezTo>
                      <a:cubicBezTo>
                        <a:pt x="157173" y="63425"/>
                        <a:pt x="167533" y="63931"/>
                        <a:pt x="178146" y="63931"/>
                      </a:cubicBezTo>
                      <a:cubicBezTo>
                        <a:pt x="181937" y="63931"/>
                        <a:pt x="185474" y="63678"/>
                        <a:pt x="189012" y="63172"/>
                      </a:cubicBezTo>
                      <a:cubicBezTo>
                        <a:pt x="192549" y="62667"/>
                        <a:pt x="195835" y="61656"/>
                        <a:pt x="199372" y="60646"/>
                      </a:cubicBezTo>
                      <a:lnTo>
                        <a:pt x="199372" y="60646"/>
                      </a:lnTo>
                      <a:cubicBezTo>
                        <a:pt x="202404" y="59635"/>
                        <a:pt x="206195" y="57866"/>
                        <a:pt x="208974" y="56602"/>
                      </a:cubicBezTo>
                      <a:cubicBezTo>
                        <a:pt x="212007" y="55086"/>
                        <a:pt x="215039" y="53318"/>
                        <a:pt x="217818" y="51296"/>
                      </a:cubicBezTo>
                      <a:cubicBezTo>
                        <a:pt x="220598" y="49275"/>
                        <a:pt x="223125" y="47253"/>
                        <a:pt x="225652" y="44726"/>
                      </a:cubicBezTo>
                      <a:cubicBezTo>
                        <a:pt x="228179" y="42452"/>
                        <a:pt x="230453" y="39925"/>
                        <a:pt x="232475" y="37145"/>
                      </a:cubicBezTo>
                      <a:cubicBezTo>
                        <a:pt x="234496" y="34366"/>
                        <a:pt x="236518" y="31586"/>
                        <a:pt x="238034" y="28554"/>
                      </a:cubicBezTo>
                      <a:cubicBezTo>
                        <a:pt x="239803" y="25522"/>
                        <a:pt x="241066" y="22489"/>
                        <a:pt x="242330" y="19204"/>
                      </a:cubicBezTo>
                      <a:cubicBezTo>
                        <a:pt x="243593" y="15919"/>
                        <a:pt x="244351" y="12634"/>
                        <a:pt x="245109" y="9097"/>
                      </a:cubicBezTo>
                      <a:lnTo>
                        <a:pt x="245109" y="9097"/>
                      </a:lnTo>
                      <a:lnTo>
                        <a:pt x="245867" y="4296"/>
                      </a:lnTo>
                      <a:lnTo>
                        <a:pt x="245867" y="4548"/>
                      </a:lnTo>
                      <a:cubicBezTo>
                        <a:pt x="241824" y="29817"/>
                        <a:pt x="218829" y="42957"/>
                        <a:pt x="198361" y="42452"/>
                      </a:cubicBezTo>
                      <a:cubicBezTo>
                        <a:pt x="164754" y="41946"/>
                        <a:pt x="16172" y="16930"/>
                        <a:pt x="758" y="253"/>
                      </a:cubicBezTo>
                      <a:cubicBezTo>
                        <a:pt x="758" y="253"/>
                        <a:pt x="758" y="253"/>
                        <a:pt x="758" y="0"/>
                      </a:cubicBezTo>
                      <a:cubicBezTo>
                        <a:pt x="0" y="16930"/>
                        <a:pt x="0" y="28049"/>
                        <a:pt x="0" y="28049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6" name="任意多边形: 形状 3455"/>
                <p:cNvSpPr/>
                <p:nvPr/>
              </p:nvSpPr>
              <p:spPr>
                <a:xfrm>
                  <a:off x="13300615" y="5924521"/>
                  <a:ext cx="243087" cy="58118"/>
                </a:xfrm>
                <a:custGeom>
                  <a:avLst/>
                  <a:gdLst>
                    <a:gd name="connsiteX0" fmla="*/ 0 w 243087"/>
                    <a:gd name="connsiteY0" fmla="*/ 22237 h 58118"/>
                    <a:gd name="connsiteX1" fmla="*/ 3032 w 243087"/>
                    <a:gd name="connsiteY1" fmla="*/ 23753 h 58118"/>
                    <a:gd name="connsiteX2" fmla="*/ 9602 w 243087"/>
                    <a:gd name="connsiteY2" fmla="*/ 26785 h 58118"/>
                    <a:gd name="connsiteX3" fmla="*/ 19710 w 243087"/>
                    <a:gd name="connsiteY3" fmla="*/ 30828 h 58118"/>
                    <a:gd name="connsiteX4" fmla="*/ 33355 w 243087"/>
                    <a:gd name="connsiteY4" fmla="*/ 35629 h 58118"/>
                    <a:gd name="connsiteX5" fmla="*/ 33355 w 243087"/>
                    <a:gd name="connsiteY5" fmla="*/ 35629 h 58118"/>
                    <a:gd name="connsiteX6" fmla="*/ 50285 w 243087"/>
                    <a:gd name="connsiteY6" fmla="*/ 40936 h 58118"/>
                    <a:gd name="connsiteX7" fmla="*/ 70248 w 243087"/>
                    <a:gd name="connsiteY7" fmla="*/ 45990 h 58118"/>
                    <a:gd name="connsiteX8" fmla="*/ 93243 w 243087"/>
                    <a:gd name="connsiteY8" fmla="*/ 50791 h 58118"/>
                    <a:gd name="connsiteX9" fmla="*/ 119017 w 243087"/>
                    <a:gd name="connsiteY9" fmla="*/ 54581 h 58118"/>
                    <a:gd name="connsiteX10" fmla="*/ 119017 w 243087"/>
                    <a:gd name="connsiteY10" fmla="*/ 54581 h 58118"/>
                    <a:gd name="connsiteX11" fmla="*/ 147318 w 243087"/>
                    <a:gd name="connsiteY11" fmla="*/ 57108 h 58118"/>
                    <a:gd name="connsiteX12" fmla="*/ 178146 w 243087"/>
                    <a:gd name="connsiteY12" fmla="*/ 58119 h 58118"/>
                    <a:gd name="connsiteX13" fmla="*/ 189012 w 243087"/>
                    <a:gd name="connsiteY13" fmla="*/ 57361 h 58118"/>
                    <a:gd name="connsiteX14" fmla="*/ 199372 w 243087"/>
                    <a:gd name="connsiteY14" fmla="*/ 54834 h 58118"/>
                    <a:gd name="connsiteX15" fmla="*/ 199372 w 243087"/>
                    <a:gd name="connsiteY15" fmla="*/ 54834 h 58118"/>
                    <a:gd name="connsiteX16" fmla="*/ 208974 w 243087"/>
                    <a:gd name="connsiteY16" fmla="*/ 50791 h 58118"/>
                    <a:gd name="connsiteX17" fmla="*/ 217818 w 243087"/>
                    <a:gd name="connsiteY17" fmla="*/ 45484 h 58118"/>
                    <a:gd name="connsiteX18" fmla="*/ 225652 w 243087"/>
                    <a:gd name="connsiteY18" fmla="*/ 38914 h 58118"/>
                    <a:gd name="connsiteX19" fmla="*/ 232475 w 243087"/>
                    <a:gd name="connsiteY19" fmla="*/ 31334 h 58118"/>
                    <a:gd name="connsiteX20" fmla="*/ 238034 w 243087"/>
                    <a:gd name="connsiteY20" fmla="*/ 22742 h 58118"/>
                    <a:gd name="connsiteX21" fmla="*/ 242330 w 243087"/>
                    <a:gd name="connsiteY21" fmla="*/ 13393 h 58118"/>
                    <a:gd name="connsiteX22" fmla="*/ 243087 w 243087"/>
                    <a:gd name="connsiteY22" fmla="*/ 10866 h 58118"/>
                    <a:gd name="connsiteX23" fmla="*/ 243087 w 243087"/>
                    <a:gd name="connsiteY23" fmla="*/ 10866 h 58118"/>
                    <a:gd name="connsiteX24" fmla="*/ 198361 w 243087"/>
                    <a:gd name="connsiteY24" fmla="*/ 41694 h 58118"/>
                    <a:gd name="connsiteX25" fmla="*/ 505 w 243087"/>
                    <a:gd name="connsiteY25" fmla="*/ 0 h 58118"/>
                    <a:gd name="connsiteX26" fmla="*/ 0 w 243087"/>
                    <a:gd name="connsiteY26" fmla="*/ 22237 h 5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3087" h="58118">
                      <a:moveTo>
                        <a:pt x="0" y="22237"/>
                      </a:moveTo>
                      <a:cubicBezTo>
                        <a:pt x="253" y="22489"/>
                        <a:pt x="1263" y="22995"/>
                        <a:pt x="3032" y="23753"/>
                      </a:cubicBezTo>
                      <a:cubicBezTo>
                        <a:pt x="4548" y="24511"/>
                        <a:pt x="6822" y="25522"/>
                        <a:pt x="9602" y="26785"/>
                      </a:cubicBezTo>
                      <a:cubicBezTo>
                        <a:pt x="12382" y="28049"/>
                        <a:pt x="15919" y="29312"/>
                        <a:pt x="19710" y="30828"/>
                      </a:cubicBezTo>
                      <a:cubicBezTo>
                        <a:pt x="23753" y="32344"/>
                        <a:pt x="28301" y="33860"/>
                        <a:pt x="33355" y="35629"/>
                      </a:cubicBezTo>
                      <a:lnTo>
                        <a:pt x="33355" y="35629"/>
                      </a:lnTo>
                      <a:cubicBezTo>
                        <a:pt x="38409" y="37145"/>
                        <a:pt x="45232" y="39420"/>
                        <a:pt x="50285" y="40936"/>
                      </a:cubicBezTo>
                      <a:cubicBezTo>
                        <a:pt x="56350" y="42705"/>
                        <a:pt x="63172" y="44473"/>
                        <a:pt x="70248" y="45990"/>
                      </a:cubicBezTo>
                      <a:cubicBezTo>
                        <a:pt x="77323" y="47758"/>
                        <a:pt x="85156" y="49275"/>
                        <a:pt x="93243" y="50791"/>
                      </a:cubicBezTo>
                      <a:cubicBezTo>
                        <a:pt x="101329" y="52307"/>
                        <a:pt x="109920" y="53570"/>
                        <a:pt x="119017" y="54581"/>
                      </a:cubicBezTo>
                      <a:lnTo>
                        <a:pt x="119017" y="54581"/>
                      </a:lnTo>
                      <a:cubicBezTo>
                        <a:pt x="127608" y="55592"/>
                        <a:pt x="138727" y="56602"/>
                        <a:pt x="147318" y="57108"/>
                      </a:cubicBezTo>
                      <a:cubicBezTo>
                        <a:pt x="157173" y="57613"/>
                        <a:pt x="167533" y="58119"/>
                        <a:pt x="178146" y="58119"/>
                      </a:cubicBezTo>
                      <a:cubicBezTo>
                        <a:pt x="181937" y="58119"/>
                        <a:pt x="185474" y="57866"/>
                        <a:pt x="189012" y="57361"/>
                      </a:cubicBezTo>
                      <a:cubicBezTo>
                        <a:pt x="192549" y="56855"/>
                        <a:pt x="195835" y="55844"/>
                        <a:pt x="199372" y="54834"/>
                      </a:cubicBezTo>
                      <a:lnTo>
                        <a:pt x="199372" y="54834"/>
                      </a:lnTo>
                      <a:cubicBezTo>
                        <a:pt x="202404" y="53823"/>
                        <a:pt x="206195" y="52054"/>
                        <a:pt x="208974" y="50791"/>
                      </a:cubicBezTo>
                      <a:cubicBezTo>
                        <a:pt x="212007" y="49275"/>
                        <a:pt x="215039" y="47506"/>
                        <a:pt x="217818" y="45484"/>
                      </a:cubicBezTo>
                      <a:cubicBezTo>
                        <a:pt x="220598" y="43463"/>
                        <a:pt x="223125" y="41441"/>
                        <a:pt x="225652" y="38914"/>
                      </a:cubicBezTo>
                      <a:cubicBezTo>
                        <a:pt x="228179" y="36640"/>
                        <a:pt x="230453" y="34113"/>
                        <a:pt x="232475" y="31334"/>
                      </a:cubicBezTo>
                      <a:cubicBezTo>
                        <a:pt x="234496" y="28554"/>
                        <a:pt x="236518" y="25774"/>
                        <a:pt x="238034" y="22742"/>
                      </a:cubicBezTo>
                      <a:cubicBezTo>
                        <a:pt x="239803" y="19710"/>
                        <a:pt x="241066" y="16678"/>
                        <a:pt x="242330" y="13393"/>
                      </a:cubicBezTo>
                      <a:cubicBezTo>
                        <a:pt x="242582" y="12634"/>
                        <a:pt x="242835" y="11876"/>
                        <a:pt x="243087" y="10866"/>
                      </a:cubicBezTo>
                      <a:lnTo>
                        <a:pt x="243087" y="10866"/>
                      </a:lnTo>
                      <a:cubicBezTo>
                        <a:pt x="234496" y="34618"/>
                        <a:pt x="211501" y="42452"/>
                        <a:pt x="198361" y="41694"/>
                      </a:cubicBezTo>
                      <a:cubicBezTo>
                        <a:pt x="105624" y="37651"/>
                        <a:pt x="6317" y="9602"/>
                        <a:pt x="505" y="0"/>
                      </a:cubicBezTo>
                      <a:cubicBezTo>
                        <a:pt x="0" y="13645"/>
                        <a:pt x="0" y="22237"/>
                        <a:pt x="0" y="2223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7" name="任意多边形: 形状 3456"/>
                <p:cNvSpPr/>
                <p:nvPr/>
              </p:nvSpPr>
              <p:spPr>
                <a:xfrm>
                  <a:off x="13305772" y="5788886"/>
                  <a:ext cx="233891" cy="130075"/>
                </a:xfrm>
                <a:custGeom>
                  <a:avLst/>
                  <a:gdLst>
                    <a:gd name="connsiteX0" fmla="*/ 197499 w 233891"/>
                    <a:gd name="connsiteY0" fmla="*/ 1962 h 130075"/>
                    <a:gd name="connsiteX1" fmla="*/ 907 w 233891"/>
                    <a:gd name="connsiteY1" fmla="*/ 70946 h 130075"/>
                    <a:gd name="connsiteX2" fmla="*/ 104509 w 233891"/>
                    <a:gd name="connsiteY2" fmla="*/ 112135 h 130075"/>
                    <a:gd name="connsiteX3" fmla="*/ 172988 w 233891"/>
                    <a:gd name="connsiteY3" fmla="*/ 123001 h 130075"/>
                    <a:gd name="connsiteX4" fmla="*/ 196488 w 233891"/>
                    <a:gd name="connsiteY4" fmla="*/ 130076 h 130075"/>
                    <a:gd name="connsiteX5" fmla="*/ 226053 w 233891"/>
                    <a:gd name="connsiteY5" fmla="*/ 110366 h 130075"/>
                    <a:gd name="connsiteX6" fmla="*/ 197499 w 233891"/>
                    <a:gd name="connsiteY6" fmla="*/ 1962 h 130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891" h="130075">
                      <a:moveTo>
                        <a:pt x="197499" y="1962"/>
                      </a:moveTo>
                      <a:cubicBezTo>
                        <a:pt x="159343" y="-9156"/>
                        <a:pt x="-14002" y="28747"/>
                        <a:pt x="907" y="70946"/>
                      </a:cubicBezTo>
                      <a:cubicBezTo>
                        <a:pt x="9245" y="94952"/>
                        <a:pt x="103499" y="111882"/>
                        <a:pt x="104509" y="112135"/>
                      </a:cubicBezTo>
                      <a:cubicBezTo>
                        <a:pt x="127252" y="116178"/>
                        <a:pt x="150752" y="116178"/>
                        <a:pt x="172988" y="123001"/>
                      </a:cubicBezTo>
                      <a:cubicBezTo>
                        <a:pt x="195730" y="130076"/>
                        <a:pt x="195730" y="130076"/>
                        <a:pt x="196488" y="130076"/>
                      </a:cubicBezTo>
                      <a:cubicBezTo>
                        <a:pt x="209376" y="129823"/>
                        <a:pt x="220241" y="122748"/>
                        <a:pt x="226053" y="110366"/>
                      </a:cubicBezTo>
                      <a:cubicBezTo>
                        <a:pt x="234897" y="92172"/>
                        <a:pt x="246268" y="15860"/>
                        <a:pt x="197499" y="196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8" name="任意多边形: 形状 3457"/>
                <p:cNvSpPr/>
                <p:nvPr/>
              </p:nvSpPr>
              <p:spPr>
                <a:xfrm>
                  <a:off x="13314311" y="5790290"/>
                  <a:ext cx="224120" cy="125238"/>
                </a:xfrm>
                <a:custGeom>
                  <a:avLst/>
                  <a:gdLst>
                    <a:gd name="connsiteX0" fmla="*/ 188960 w 224120"/>
                    <a:gd name="connsiteY0" fmla="*/ 1822 h 125238"/>
                    <a:gd name="connsiteX1" fmla="*/ 959 w 224120"/>
                    <a:gd name="connsiteY1" fmla="*/ 68280 h 125238"/>
                    <a:gd name="connsiteX2" fmla="*/ 54277 w 224120"/>
                    <a:gd name="connsiteY2" fmla="*/ 96328 h 125238"/>
                    <a:gd name="connsiteX3" fmla="*/ 95971 w 224120"/>
                    <a:gd name="connsiteY3" fmla="*/ 106941 h 125238"/>
                    <a:gd name="connsiteX4" fmla="*/ 164450 w 224120"/>
                    <a:gd name="connsiteY4" fmla="*/ 118060 h 125238"/>
                    <a:gd name="connsiteX5" fmla="*/ 182138 w 224120"/>
                    <a:gd name="connsiteY5" fmla="*/ 124882 h 125238"/>
                    <a:gd name="connsiteX6" fmla="*/ 217767 w 224120"/>
                    <a:gd name="connsiteY6" fmla="*/ 102645 h 125238"/>
                    <a:gd name="connsiteX7" fmla="*/ 188960 w 224120"/>
                    <a:gd name="connsiteY7" fmla="*/ 1822 h 12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4120" h="125238">
                      <a:moveTo>
                        <a:pt x="188960" y="1822"/>
                      </a:moveTo>
                      <a:cubicBezTo>
                        <a:pt x="149288" y="-9296"/>
                        <a:pt x="-13949" y="32650"/>
                        <a:pt x="959" y="68280"/>
                      </a:cubicBezTo>
                      <a:cubicBezTo>
                        <a:pt x="3486" y="74344"/>
                        <a:pt x="14857" y="83946"/>
                        <a:pt x="54277" y="96328"/>
                      </a:cubicBezTo>
                      <a:cubicBezTo>
                        <a:pt x="58825" y="97592"/>
                        <a:pt x="71712" y="101635"/>
                        <a:pt x="95971" y="106941"/>
                      </a:cubicBezTo>
                      <a:cubicBezTo>
                        <a:pt x="118713" y="111995"/>
                        <a:pt x="141707" y="113258"/>
                        <a:pt x="164450" y="118060"/>
                      </a:cubicBezTo>
                      <a:cubicBezTo>
                        <a:pt x="170767" y="119323"/>
                        <a:pt x="175821" y="123871"/>
                        <a:pt x="182138" y="124882"/>
                      </a:cubicBezTo>
                      <a:cubicBezTo>
                        <a:pt x="186181" y="125640"/>
                        <a:pt x="207154" y="127409"/>
                        <a:pt x="217767" y="102645"/>
                      </a:cubicBezTo>
                      <a:cubicBezTo>
                        <a:pt x="226106" y="82683"/>
                        <a:pt x="233687" y="14457"/>
                        <a:pt x="188960" y="1822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9" name="任意多边形: 形状 3458"/>
                <p:cNvSpPr/>
                <p:nvPr/>
              </p:nvSpPr>
              <p:spPr>
                <a:xfrm>
                  <a:off x="13324605" y="5792821"/>
                  <a:ext cx="212164" cy="120297"/>
                </a:xfrm>
                <a:custGeom>
                  <a:avLst/>
                  <a:gdLst>
                    <a:gd name="connsiteX0" fmla="*/ 178665 w 212164"/>
                    <a:gd name="connsiteY0" fmla="*/ 1060 h 120297"/>
                    <a:gd name="connsiteX1" fmla="*/ 56869 w 212164"/>
                    <a:gd name="connsiteY1" fmla="*/ 21022 h 120297"/>
                    <a:gd name="connsiteX2" fmla="*/ 1025 w 212164"/>
                    <a:gd name="connsiteY2" fmla="*/ 64738 h 120297"/>
                    <a:gd name="connsiteX3" fmla="*/ 43982 w 212164"/>
                    <a:gd name="connsiteY3" fmla="*/ 89501 h 120297"/>
                    <a:gd name="connsiteX4" fmla="*/ 85676 w 212164"/>
                    <a:gd name="connsiteY4" fmla="*/ 101125 h 120297"/>
                    <a:gd name="connsiteX5" fmla="*/ 150870 w 212164"/>
                    <a:gd name="connsiteY5" fmla="*/ 111990 h 120297"/>
                    <a:gd name="connsiteX6" fmla="*/ 171843 w 212164"/>
                    <a:gd name="connsiteY6" fmla="*/ 120077 h 120297"/>
                    <a:gd name="connsiteX7" fmla="*/ 206714 w 212164"/>
                    <a:gd name="connsiteY7" fmla="*/ 96071 h 120297"/>
                    <a:gd name="connsiteX8" fmla="*/ 178665 w 212164"/>
                    <a:gd name="connsiteY8" fmla="*/ 1060 h 1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164" h="120297">
                      <a:moveTo>
                        <a:pt x="178665" y="1060"/>
                      </a:moveTo>
                      <a:cubicBezTo>
                        <a:pt x="158198" y="-4752"/>
                        <a:pt x="73547" y="14958"/>
                        <a:pt x="56869" y="21022"/>
                      </a:cubicBezTo>
                      <a:cubicBezTo>
                        <a:pt x="14164" y="36436"/>
                        <a:pt x="-4787" y="51092"/>
                        <a:pt x="1025" y="64738"/>
                      </a:cubicBezTo>
                      <a:cubicBezTo>
                        <a:pt x="5826" y="76109"/>
                        <a:pt x="32611" y="85711"/>
                        <a:pt x="43982" y="89501"/>
                      </a:cubicBezTo>
                      <a:cubicBezTo>
                        <a:pt x="52573" y="92281"/>
                        <a:pt x="63186" y="95566"/>
                        <a:pt x="85676" y="101125"/>
                      </a:cubicBezTo>
                      <a:cubicBezTo>
                        <a:pt x="108418" y="106431"/>
                        <a:pt x="125348" y="108706"/>
                        <a:pt x="150870" y="111990"/>
                      </a:cubicBezTo>
                      <a:cubicBezTo>
                        <a:pt x="158450" y="113001"/>
                        <a:pt x="164262" y="118813"/>
                        <a:pt x="171843" y="120077"/>
                      </a:cubicBezTo>
                      <a:cubicBezTo>
                        <a:pt x="172854" y="120329"/>
                        <a:pt x="195596" y="123362"/>
                        <a:pt x="206714" y="96071"/>
                      </a:cubicBezTo>
                      <a:cubicBezTo>
                        <a:pt x="214295" y="76867"/>
                        <a:pt x="220359" y="12683"/>
                        <a:pt x="178665" y="106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0" name="任意多边形: 形状 3459"/>
                <p:cNvSpPr/>
                <p:nvPr/>
              </p:nvSpPr>
              <p:spPr>
                <a:xfrm>
                  <a:off x="13336361" y="5794875"/>
                  <a:ext cx="198785" cy="114803"/>
                </a:xfrm>
                <a:custGeom>
                  <a:avLst/>
                  <a:gdLst>
                    <a:gd name="connsiteX0" fmla="*/ 166911 w 198785"/>
                    <a:gd name="connsiteY0" fmla="*/ 775 h 114803"/>
                    <a:gd name="connsiteX1" fmla="*/ 45114 w 198785"/>
                    <a:gd name="connsiteY1" fmla="*/ 23264 h 114803"/>
                    <a:gd name="connsiteX2" fmla="*/ 641 w 198785"/>
                    <a:gd name="connsiteY2" fmla="*/ 61168 h 114803"/>
                    <a:gd name="connsiteX3" fmla="*/ 106518 w 198785"/>
                    <a:gd name="connsiteY3" fmla="*/ 102104 h 114803"/>
                    <a:gd name="connsiteX4" fmla="*/ 142400 w 198785"/>
                    <a:gd name="connsiteY4" fmla="*/ 107663 h 114803"/>
                    <a:gd name="connsiteX5" fmla="*/ 165900 w 198785"/>
                    <a:gd name="connsiteY5" fmla="*/ 114738 h 114803"/>
                    <a:gd name="connsiteX6" fmla="*/ 191674 w 198785"/>
                    <a:gd name="connsiteY6" fmla="*/ 94776 h 114803"/>
                    <a:gd name="connsiteX7" fmla="*/ 166911 w 198785"/>
                    <a:gd name="connsiteY7" fmla="*/ 775 h 114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785" h="114803">
                      <a:moveTo>
                        <a:pt x="166911" y="775"/>
                      </a:moveTo>
                      <a:cubicBezTo>
                        <a:pt x="150991" y="-3521"/>
                        <a:pt x="79733" y="10883"/>
                        <a:pt x="45114" y="23264"/>
                      </a:cubicBezTo>
                      <a:cubicBezTo>
                        <a:pt x="33238" y="27560"/>
                        <a:pt x="-5424" y="43227"/>
                        <a:pt x="641" y="61168"/>
                      </a:cubicBezTo>
                      <a:cubicBezTo>
                        <a:pt x="6200" y="77340"/>
                        <a:pt x="59265" y="93765"/>
                        <a:pt x="106518" y="102104"/>
                      </a:cubicBezTo>
                      <a:cubicBezTo>
                        <a:pt x="118394" y="104125"/>
                        <a:pt x="130523" y="105136"/>
                        <a:pt x="142400" y="107663"/>
                      </a:cubicBezTo>
                      <a:cubicBezTo>
                        <a:pt x="150486" y="109432"/>
                        <a:pt x="157309" y="115496"/>
                        <a:pt x="165900" y="114738"/>
                      </a:cubicBezTo>
                      <a:cubicBezTo>
                        <a:pt x="174239" y="113980"/>
                        <a:pt x="185610" y="106905"/>
                        <a:pt x="191674" y="94776"/>
                      </a:cubicBezTo>
                      <a:cubicBezTo>
                        <a:pt x="202793" y="71781"/>
                        <a:pt x="205067" y="11135"/>
                        <a:pt x="166911" y="77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1" name="任意多边形: 形状 3460"/>
                <p:cNvSpPr/>
                <p:nvPr/>
              </p:nvSpPr>
              <p:spPr>
                <a:xfrm>
                  <a:off x="13347778" y="5796658"/>
                  <a:ext cx="185546" cy="110458"/>
                </a:xfrm>
                <a:custGeom>
                  <a:avLst/>
                  <a:gdLst>
                    <a:gd name="connsiteX0" fmla="*/ 149682 w 185546"/>
                    <a:gd name="connsiteY0" fmla="*/ 2 h 110458"/>
                    <a:gd name="connsiteX1" fmla="*/ 342 w 185546"/>
                    <a:gd name="connsiteY1" fmla="*/ 58373 h 110458"/>
                    <a:gd name="connsiteX2" fmla="*/ 94848 w 185546"/>
                    <a:gd name="connsiteY2" fmla="*/ 97288 h 110458"/>
                    <a:gd name="connsiteX3" fmla="*/ 130730 w 185546"/>
                    <a:gd name="connsiteY3" fmla="*/ 103605 h 110458"/>
                    <a:gd name="connsiteX4" fmla="*/ 149429 w 185546"/>
                    <a:gd name="connsiteY4" fmla="*/ 110427 h 110458"/>
                    <a:gd name="connsiteX5" fmla="*/ 177225 w 185546"/>
                    <a:gd name="connsiteY5" fmla="*/ 92487 h 110458"/>
                    <a:gd name="connsiteX6" fmla="*/ 149682 w 185546"/>
                    <a:gd name="connsiteY6" fmla="*/ 2 h 110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5546" h="110458">
                      <a:moveTo>
                        <a:pt x="149682" y="2"/>
                      </a:moveTo>
                      <a:cubicBezTo>
                        <a:pt x="147913" y="-251"/>
                        <a:pt x="-8249" y="22744"/>
                        <a:pt x="342" y="58373"/>
                      </a:cubicBezTo>
                      <a:cubicBezTo>
                        <a:pt x="4385" y="74293"/>
                        <a:pt x="51891" y="88949"/>
                        <a:pt x="94848" y="97288"/>
                      </a:cubicBezTo>
                      <a:cubicBezTo>
                        <a:pt x="106725" y="99562"/>
                        <a:pt x="118853" y="100825"/>
                        <a:pt x="130730" y="103605"/>
                      </a:cubicBezTo>
                      <a:cubicBezTo>
                        <a:pt x="137300" y="105121"/>
                        <a:pt x="142101" y="110933"/>
                        <a:pt x="149429" y="110427"/>
                      </a:cubicBezTo>
                      <a:cubicBezTo>
                        <a:pt x="166359" y="109417"/>
                        <a:pt x="174445" y="97540"/>
                        <a:pt x="177225" y="92487"/>
                      </a:cubicBezTo>
                      <a:cubicBezTo>
                        <a:pt x="192386" y="64691"/>
                        <a:pt x="188849" y="3034"/>
                        <a:pt x="149682" y="2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2" name="任意多边形: 形状 3461"/>
                <p:cNvSpPr/>
                <p:nvPr/>
              </p:nvSpPr>
              <p:spPr>
                <a:xfrm>
                  <a:off x="13358906" y="5798830"/>
                  <a:ext cx="173037" cy="105728"/>
                </a:xfrm>
                <a:custGeom>
                  <a:avLst/>
                  <a:gdLst>
                    <a:gd name="connsiteX0" fmla="*/ 138554 w 173037"/>
                    <a:gd name="connsiteY0" fmla="*/ 105 h 105728"/>
                    <a:gd name="connsiteX1" fmla="*/ 132490 w 173037"/>
                    <a:gd name="connsiteY1" fmla="*/ 357 h 105728"/>
                    <a:gd name="connsiteX2" fmla="*/ 119855 w 173037"/>
                    <a:gd name="connsiteY2" fmla="*/ 5158 h 105728"/>
                    <a:gd name="connsiteX3" fmla="*/ 70833 w 173037"/>
                    <a:gd name="connsiteY3" fmla="*/ 14003 h 105728"/>
                    <a:gd name="connsiteX4" fmla="*/ 36468 w 173037"/>
                    <a:gd name="connsiteY4" fmla="*/ 24868 h 105728"/>
                    <a:gd name="connsiteX5" fmla="*/ 80 w 173037"/>
                    <a:gd name="connsiteY5" fmla="*/ 55444 h 105728"/>
                    <a:gd name="connsiteX6" fmla="*/ 67043 w 173037"/>
                    <a:gd name="connsiteY6" fmla="*/ 88799 h 105728"/>
                    <a:gd name="connsiteX7" fmla="*/ 119855 w 173037"/>
                    <a:gd name="connsiteY7" fmla="*/ 99412 h 105728"/>
                    <a:gd name="connsiteX8" fmla="*/ 138554 w 173037"/>
                    <a:gd name="connsiteY8" fmla="*/ 105729 h 105728"/>
                    <a:gd name="connsiteX9" fmla="*/ 163065 w 173037"/>
                    <a:gd name="connsiteY9" fmla="*/ 90820 h 105728"/>
                    <a:gd name="connsiteX10" fmla="*/ 138554 w 173037"/>
                    <a:gd name="connsiteY10" fmla="*/ 105 h 105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037" h="105727">
                      <a:moveTo>
                        <a:pt x="138554" y="105"/>
                      </a:moveTo>
                      <a:cubicBezTo>
                        <a:pt x="136785" y="-148"/>
                        <a:pt x="134258" y="105"/>
                        <a:pt x="132490" y="357"/>
                      </a:cubicBezTo>
                      <a:cubicBezTo>
                        <a:pt x="127941" y="1368"/>
                        <a:pt x="124403" y="4148"/>
                        <a:pt x="119855" y="5158"/>
                      </a:cubicBezTo>
                      <a:cubicBezTo>
                        <a:pt x="103683" y="8696"/>
                        <a:pt x="87005" y="9960"/>
                        <a:pt x="70833" y="14003"/>
                      </a:cubicBezTo>
                      <a:cubicBezTo>
                        <a:pt x="52640" y="18298"/>
                        <a:pt x="42532" y="22341"/>
                        <a:pt x="36468" y="24868"/>
                      </a:cubicBezTo>
                      <a:cubicBezTo>
                        <a:pt x="34951" y="25374"/>
                        <a:pt x="-1942" y="40282"/>
                        <a:pt x="80" y="55444"/>
                      </a:cubicBezTo>
                      <a:cubicBezTo>
                        <a:pt x="2607" y="73637"/>
                        <a:pt x="66285" y="88546"/>
                        <a:pt x="67043" y="88799"/>
                      </a:cubicBezTo>
                      <a:cubicBezTo>
                        <a:pt x="84479" y="92589"/>
                        <a:pt x="102419" y="95369"/>
                        <a:pt x="119855" y="99412"/>
                      </a:cubicBezTo>
                      <a:cubicBezTo>
                        <a:pt x="126172" y="100928"/>
                        <a:pt x="131731" y="105476"/>
                        <a:pt x="138554" y="105729"/>
                      </a:cubicBezTo>
                      <a:cubicBezTo>
                        <a:pt x="141081" y="105729"/>
                        <a:pt x="153463" y="105224"/>
                        <a:pt x="163065" y="90820"/>
                      </a:cubicBezTo>
                      <a:cubicBezTo>
                        <a:pt x="181511" y="62014"/>
                        <a:pt x="174941" y="2884"/>
                        <a:pt x="138554" y="105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3" name="任意多边形: 形状 3462"/>
                <p:cNvSpPr/>
                <p:nvPr/>
              </p:nvSpPr>
              <p:spPr>
                <a:xfrm>
                  <a:off x="13369599" y="5801714"/>
                  <a:ext cx="160031" cy="100673"/>
                </a:xfrm>
                <a:custGeom>
                  <a:avLst/>
                  <a:gdLst>
                    <a:gd name="connsiteX0" fmla="*/ 127862 w 160031"/>
                    <a:gd name="connsiteY0" fmla="*/ 0 h 100673"/>
                    <a:gd name="connsiteX1" fmla="*/ 121797 w 160031"/>
                    <a:gd name="connsiteY1" fmla="*/ 505 h 100673"/>
                    <a:gd name="connsiteX2" fmla="*/ 109162 w 160031"/>
                    <a:gd name="connsiteY2" fmla="*/ 5812 h 100673"/>
                    <a:gd name="connsiteX3" fmla="*/ 65953 w 160031"/>
                    <a:gd name="connsiteY3" fmla="*/ 14151 h 100673"/>
                    <a:gd name="connsiteX4" fmla="*/ 40684 w 160031"/>
                    <a:gd name="connsiteY4" fmla="*/ 21731 h 100673"/>
                    <a:gd name="connsiteX5" fmla="*/ 0 w 160031"/>
                    <a:gd name="connsiteY5" fmla="*/ 51801 h 100673"/>
                    <a:gd name="connsiteX6" fmla="*/ 56350 w 160031"/>
                    <a:gd name="connsiteY6" fmla="*/ 82882 h 100673"/>
                    <a:gd name="connsiteX7" fmla="*/ 109162 w 160031"/>
                    <a:gd name="connsiteY7" fmla="*/ 94001 h 100673"/>
                    <a:gd name="connsiteX8" fmla="*/ 121797 w 160031"/>
                    <a:gd name="connsiteY8" fmla="*/ 100318 h 100673"/>
                    <a:gd name="connsiteX9" fmla="*/ 144539 w 160031"/>
                    <a:gd name="connsiteY9" fmla="*/ 92990 h 100673"/>
                    <a:gd name="connsiteX10" fmla="*/ 127862 w 160031"/>
                    <a:gd name="connsiteY10" fmla="*/ 0 h 100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0031" h="100673">
                      <a:moveTo>
                        <a:pt x="127862" y="0"/>
                      </a:moveTo>
                      <a:cubicBezTo>
                        <a:pt x="126093" y="0"/>
                        <a:pt x="123566" y="0"/>
                        <a:pt x="121797" y="505"/>
                      </a:cubicBezTo>
                      <a:cubicBezTo>
                        <a:pt x="117248" y="1516"/>
                        <a:pt x="113711" y="4801"/>
                        <a:pt x="109162" y="5812"/>
                      </a:cubicBezTo>
                      <a:cubicBezTo>
                        <a:pt x="95012" y="9350"/>
                        <a:pt x="80356" y="10613"/>
                        <a:pt x="65953" y="14151"/>
                      </a:cubicBezTo>
                      <a:cubicBezTo>
                        <a:pt x="49780" y="18194"/>
                        <a:pt x="42452" y="20973"/>
                        <a:pt x="40684" y="21731"/>
                      </a:cubicBezTo>
                      <a:cubicBezTo>
                        <a:pt x="-505" y="38409"/>
                        <a:pt x="0" y="48011"/>
                        <a:pt x="0" y="51801"/>
                      </a:cubicBezTo>
                      <a:cubicBezTo>
                        <a:pt x="253" y="59382"/>
                        <a:pt x="7328" y="68984"/>
                        <a:pt x="56350" y="82882"/>
                      </a:cubicBezTo>
                      <a:cubicBezTo>
                        <a:pt x="73533" y="87936"/>
                        <a:pt x="91727" y="89452"/>
                        <a:pt x="109162" y="94001"/>
                      </a:cubicBezTo>
                      <a:cubicBezTo>
                        <a:pt x="113711" y="95264"/>
                        <a:pt x="116743" y="99812"/>
                        <a:pt x="121797" y="100318"/>
                      </a:cubicBezTo>
                      <a:cubicBezTo>
                        <a:pt x="131905" y="101581"/>
                        <a:pt x="137716" y="99560"/>
                        <a:pt x="144539" y="92990"/>
                      </a:cubicBezTo>
                      <a:cubicBezTo>
                        <a:pt x="170061" y="67721"/>
                        <a:pt x="163743" y="1263"/>
                        <a:pt x="127862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4" name="任意多边形: 形状 3463"/>
                <p:cNvSpPr/>
                <p:nvPr/>
              </p:nvSpPr>
              <p:spPr>
                <a:xfrm>
                  <a:off x="13379455" y="5804494"/>
                  <a:ext cx="148265" cy="95782"/>
                </a:xfrm>
                <a:custGeom>
                  <a:avLst/>
                  <a:gdLst>
                    <a:gd name="connsiteX0" fmla="*/ 118006 w 148265"/>
                    <a:gd name="connsiteY0" fmla="*/ 0 h 95782"/>
                    <a:gd name="connsiteX1" fmla="*/ 111942 w 148265"/>
                    <a:gd name="connsiteY1" fmla="*/ 505 h 95782"/>
                    <a:gd name="connsiteX2" fmla="*/ 99307 w 148265"/>
                    <a:gd name="connsiteY2" fmla="*/ 6570 h 95782"/>
                    <a:gd name="connsiteX3" fmla="*/ 50791 w 148265"/>
                    <a:gd name="connsiteY3" fmla="*/ 16930 h 95782"/>
                    <a:gd name="connsiteX4" fmla="*/ 30828 w 148265"/>
                    <a:gd name="connsiteY4" fmla="*/ 23753 h 95782"/>
                    <a:gd name="connsiteX5" fmla="*/ 0 w 148265"/>
                    <a:gd name="connsiteY5" fmla="*/ 47758 h 95782"/>
                    <a:gd name="connsiteX6" fmla="*/ 6317 w 148265"/>
                    <a:gd name="connsiteY6" fmla="*/ 59382 h 95782"/>
                    <a:gd name="connsiteX7" fmla="*/ 46748 w 148265"/>
                    <a:gd name="connsiteY7" fmla="*/ 76565 h 95782"/>
                    <a:gd name="connsiteX8" fmla="*/ 99560 w 148265"/>
                    <a:gd name="connsiteY8" fmla="*/ 88441 h 95782"/>
                    <a:gd name="connsiteX9" fmla="*/ 112194 w 148265"/>
                    <a:gd name="connsiteY9" fmla="*/ 95517 h 95782"/>
                    <a:gd name="connsiteX10" fmla="*/ 134936 w 148265"/>
                    <a:gd name="connsiteY10" fmla="*/ 86420 h 95782"/>
                    <a:gd name="connsiteX11" fmla="*/ 118006 w 148265"/>
                    <a:gd name="connsiteY11" fmla="*/ 0 h 95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8265" h="95782">
                      <a:moveTo>
                        <a:pt x="118006" y="0"/>
                      </a:moveTo>
                      <a:cubicBezTo>
                        <a:pt x="116237" y="0"/>
                        <a:pt x="113710" y="0"/>
                        <a:pt x="111942" y="505"/>
                      </a:cubicBezTo>
                      <a:cubicBezTo>
                        <a:pt x="107393" y="1769"/>
                        <a:pt x="103855" y="5306"/>
                        <a:pt x="99307" y="6570"/>
                      </a:cubicBezTo>
                      <a:cubicBezTo>
                        <a:pt x="83388" y="10866"/>
                        <a:pt x="66710" y="12634"/>
                        <a:pt x="50791" y="16930"/>
                      </a:cubicBezTo>
                      <a:cubicBezTo>
                        <a:pt x="43715" y="18952"/>
                        <a:pt x="31081" y="23753"/>
                        <a:pt x="30828" y="23753"/>
                      </a:cubicBezTo>
                      <a:cubicBezTo>
                        <a:pt x="758" y="35882"/>
                        <a:pt x="0" y="46495"/>
                        <a:pt x="0" y="47758"/>
                      </a:cubicBezTo>
                      <a:lnTo>
                        <a:pt x="6317" y="59382"/>
                      </a:lnTo>
                      <a:cubicBezTo>
                        <a:pt x="8086" y="60393"/>
                        <a:pt x="24006" y="69995"/>
                        <a:pt x="46748" y="76565"/>
                      </a:cubicBezTo>
                      <a:cubicBezTo>
                        <a:pt x="64183" y="81619"/>
                        <a:pt x="82124" y="83388"/>
                        <a:pt x="99560" y="88441"/>
                      </a:cubicBezTo>
                      <a:cubicBezTo>
                        <a:pt x="104361" y="89705"/>
                        <a:pt x="106888" y="95011"/>
                        <a:pt x="112194" y="95517"/>
                      </a:cubicBezTo>
                      <a:cubicBezTo>
                        <a:pt x="123565" y="96780"/>
                        <a:pt x="128114" y="93495"/>
                        <a:pt x="134936" y="86420"/>
                      </a:cubicBezTo>
                      <a:cubicBezTo>
                        <a:pt x="157678" y="62162"/>
                        <a:pt x="150856" y="1011"/>
                        <a:pt x="118006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5" name="任意多边形: 形状 3464"/>
                <p:cNvSpPr/>
                <p:nvPr/>
              </p:nvSpPr>
              <p:spPr>
                <a:xfrm>
                  <a:off x="13388485" y="5807779"/>
                  <a:ext cx="136219" cy="90811"/>
                </a:xfrm>
                <a:custGeom>
                  <a:avLst/>
                  <a:gdLst>
                    <a:gd name="connsiteX0" fmla="*/ 108976 w 136219"/>
                    <a:gd name="connsiteY0" fmla="*/ 0 h 90811"/>
                    <a:gd name="connsiteX1" fmla="*/ 102911 w 136219"/>
                    <a:gd name="connsiteY1" fmla="*/ 505 h 90811"/>
                    <a:gd name="connsiteX2" fmla="*/ 90276 w 136219"/>
                    <a:gd name="connsiteY2" fmla="*/ 7075 h 90811"/>
                    <a:gd name="connsiteX3" fmla="*/ 54394 w 136219"/>
                    <a:gd name="connsiteY3" fmla="*/ 14403 h 90811"/>
                    <a:gd name="connsiteX4" fmla="*/ 26598 w 136219"/>
                    <a:gd name="connsiteY4" fmla="*/ 23753 h 90811"/>
                    <a:gd name="connsiteX5" fmla="*/ 66 w 136219"/>
                    <a:gd name="connsiteY5" fmla="*/ 43968 h 90811"/>
                    <a:gd name="connsiteX6" fmla="*/ 31652 w 136219"/>
                    <a:gd name="connsiteY6" fmla="*/ 68732 h 90811"/>
                    <a:gd name="connsiteX7" fmla="*/ 37464 w 136219"/>
                    <a:gd name="connsiteY7" fmla="*/ 70500 h 90811"/>
                    <a:gd name="connsiteX8" fmla="*/ 90276 w 136219"/>
                    <a:gd name="connsiteY8" fmla="*/ 82882 h 90811"/>
                    <a:gd name="connsiteX9" fmla="*/ 102911 w 136219"/>
                    <a:gd name="connsiteY9" fmla="*/ 90463 h 90811"/>
                    <a:gd name="connsiteX10" fmla="*/ 120347 w 136219"/>
                    <a:gd name="connsiteY10" fmla="*/ 85409 h 90811"/>
                    <a:gd name="connsiteX11" fmla="*/ 108976 w 136219"/>
                    <a:gd name="connsiteY11" fmla="*/ 0 h 9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6219" h="90811">
                      <a:moveTo>
                        <a:pt x="108976" y="0"/>
                      </a:moveTo>
                      <a:cubicBezTo>
                        <a:pt x="107207" y="0"/>
                        <a:pt x="104680" y="0"/>
                        <a:pt x="102911" y="505"/>
                      </a:cubicBezTo>
                      <a:cubicBezTo>
                        <a:pt x="98110" y="1769"/>
                        <a:pt x="94825" y="5812"/>
                        <a:pt x="90276" y="7075"/>
                      </a:cubicBezTo>
                      <a:cubicBezTo>
                        <a:pt x="78400" y="10360"/>
                        <a:pt x="66018" y="10866"/>
                        <a:pt x="54394" y="14403"/>
                      </a:cubicBezTo>
                      <a:cubicBezTo>
                        <a:pt x="38728" y="18952"/>
                        <a:pt x="36201" y="19962"/>
                        <a:pt x="26598" y="23753"/>
                      </a:cubicBezTo>
                      <a:cubicBezTo>
                        <a:pt x="1835" y="33608"/>
                        <a:pt x="66" y="43715"/>
                        <a:pt x="66" y="43968"/>
                      </a:cubicBezTo>
                      <a:cubicBezTo>
                        <a:pt x="-1450" y="57361"/>
                        <a:pt x="23566" y="65952"/>
                        <a:pt x="31652" y="68732"/>
                      </a:cubicBezTo>
                      <a:cubicBezTo>
                        <a:pt x="33421" y="69237"/>
                        <a:pt x="35696" y="69995"/>
                        <a:pt x="37464" y="70500"/>
                      </a:cubicBezTo>
                      <a:cubicBezTo>
                        <a:pt x="54647" y="75807"/>
                        <a:pt x="72841" y="77576"/>
                        <a:pt x="90276" y="82882"/>
                      </a:cubicBezTo>
                      <a:cubicBezTo>
                        <a:pt x="95078" y="84398"/>
                        <a:pt x="97857" y="89452"/>
                        <a:pt x="102911" y="90463"/>
                      </a:cubicBezTo>
                      <a:cubicBezTo>
                        <a:pt x="106449" y="91221"/>
                        <a:pt x="113271" y="91221"/>
                        <a:pt x="120347" y="85409"/>
                      </a:cubicBezTo>
                      <a:cubicBezTo>
                        <a:pt x="144352" y="65447"/>
                        <a:pt x="141572" y="758"/>
                        <a:pt x="108976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6" name="任意多边形: 形状 3465"/>
                <p:cNvSpPr/>
                <p:nvPr/>
              </p:nvSpPr>
              <p:spPr>
                <a:xfrm>
                  <a:off x="13397006" y="5811064"/>
                  <a:ext cx="125633" cy="86058"/>
                </a:xfrm>
                <a:custGeom>
                  <a:avLst/>
                  <a:gdLst>
                    <a:gd name="connsiteX0" fmla="*/ 100454 w 125633"/>
                    <a:gd name="connsiteY0" fmla="*/ 0 h 86058"/>
                    <a:gd name="connsiteX1" fmla="*/ 94389 w 125633"/>
                    <a:gd name="connsiteY1" fmla="*/ 505 h 86058"/>
                    <a:gd name="connsiteX2" fmla="*/ 81755 w 125633"/>
                    <a:gd name="connsiteY2" fmla="*/ 6823 h 86058"/>
                    <a:gd name="connsiteX3" fmla="*/ 28942 w 125633"/>
                    <a:gd name="connsiteY3" fmla="*/ 20468 h 86058"/>
                    <a:gd name="connsiteX4" fmla="*/ 136 w 125633"/>
                    <a:gd name="connsiteY4" fmla="*/ 40178 h 86058"/>
                    <a:gd name="connsiteX5" fmla="*/ 4937 w 125633"/>
                    <a:gd name="connsiteY5" fmla="*/ 52559 h 86058"/>
                    <a:gd name="connsiteX6" fmla="*/ 31975 w 125633"/>
                    <a:gd name="connsiteY6" fmla="*/ 65447 h 86058"/>
                    <a:gd name="connsiteX7" fmla="*/ 81755 w 125633"/>
                    <a:gd name="connsiteY7" fmla="*/ 77828 h 86058"/>
                    <a:gd name="connsiteX8" fmla="*/ 94389 w 125633"/>
                    <a:gd name="connsiteY8" fmla="*/ 85662 h 86058"/>
                    <a:gd name="connsiteX9" fmla="*/ 106265 w 125633"/>
                    <a:gd name="connsiteY9" fmla="*/ 83893 h 86058"/>
                    <a:gd name="connsiteX10" fmla="*/ 106265 w 125633"/>
                    <a:gd name="connsiteY10" fmla="*/ 1263 h 86058"/>
                    <a:gd name="connsiteX11" fmla="*/ 100454 w 125633"/>
                    <a:gd name="connsiteY11" fmla="*/ 0 h 8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633" h="86058">
                      <a:moveTo>
                        <a:pt x="100454" y="0"/>
                      </a:moveTo>
                      <a:cubicBezTo>
                        <a:pt x="98685" y="0"/>
                        <a:pt x="96158" y="0"/>
                        <a:pt x="94389" y="505"/>
                      </a:cubicBezTo>
                      <a:cubicBezTo>
                        <a:pt x="89841" y="1769"/>
                        <a:pt x="86303" y="5559"/>
                        <a:pt x="81755" y="6823"/>
                      </a:cubicBezTo>
                      <a:cubicBezTo>
                        <a:pt x="64319" y="12129"/>
                        <a:pt x="46125" y="13645"/>
                        <a:pt x="28942" y="20468"/>
                      </a:cubicBezTo>
                      <a:cubicBezTo>
                        <a:pt x="2915" y="31081"/>
                        <a:pt x="388" y="39420"/>
                        <a:pt x="136" y="40178"/>
                      </a:cubicBezTo>
                      <a:cubicBezTo>
                        <a:pt x="-622" y="43968"/>
                        <a:pt x="1905" y="50033"/>
                        <a:pt x="4937" y="52559"/>
                      </a:cubicBezTo>
                      <a:cubicBezTo>
                        <a:pt x="5695" y="53318"/>
                        <a:pt x="28184" y="63930"/>
                        <a:pt x="31975" y="65447"/>
                      </a:cubicBezTo>
                      <a:cubicBezTo>
                        <a:pt x="47894" y="72017"/>
                        <a:pt x="65330" y="72522"/>
                        <a:pt x="81755" y="77828"/>
                      </a:cubicBezTo>
                      <a:cubicBezTo>
                        <a:pt x="86556" y="79345"/>
                        <a:pt x="89335" y="84398"/>
                        <a:pt x="94389" y="85662"/>
                      </a:cubicBezTo>
                      <a:cubicBezTo>
                        <a:pt x="96663" y="86167"/>
                        <a:pt x="101212" y="86673"/>
                        <a:pt x="106265" y="83893"/>
                      </a:cubicBezTo>
                      <a:cubicBezTo>
                        <a:pt x="129766" y="71259"/>
                        <a:pt x="134314" y="11118"/>
                        <a:pt x="106265" y="1263"/>
                      </a:cubicBezTo>
                      <a:cubicBezTo>
                        <a:pt x="104497" y="505"/>
                        <a:pt x="102222" y="0"/>
                        <a:pt x="100454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7" name="任意多边形: 形状 3466"/>
                <p:cNvSpPr/>
                <p:nvPr/>
              </p:nvSpPr>
              <p:spPr>
                <a:xfrm>
                  <a:off x="13405002" y="5814401"/>
                  <a:ext cx="115107" cy="80928"/>
                </a:xfrm>
                <a:custGeom>
                  <a:avLst/>
                  <a:gdLst>
                    <a:gd name="connsiteX0" fmla="*/ 86394 w 115107"/>
                    <a:gd name="connsiteY0" fmla="*/ 706 h 80928"/>
                    <a:gd name="connsiteX1" fmla="*/ 81340 w 115107"/>
                    <a:gd name="connsiteY1" fmla="*/ 2222 h 80928"/>
                    <a:gd name="connsiteX2" fmla="*/ 73759 w 115107"/>
                    <a:gd name="connsiteY2" fmla="*/ 6770 h 80928"/>
                    <a:gd name="connsiteX3" fmla="*/ 20947 w 115107"/>
                    <a:gd name="connsiteY3" fmla="*/ 21426 h 80928"/>
                    <a:gd name="connsiteX4" fmla="*/ 226 w 115107"/>
                    <a:gd name="connsiteY4" fmla="*/ 36588 h 80928"/>
                    <a:gd name="connsiteX5" fmla="*/ 4775 w 115107"/>
                    <a:gd name="connsiteY5" fmla="*/ 48970 h 80928"/>
                    <a:gd name="connsiteX6" fmla="*/ 31813 w 115107"/>
                    <a:gd name="connsiteY6" fmla="*/ 61857 h 80928"/>
                    <a:gd name="connsiteX7" fmla="*/ 55060 w 115107"/>
                    <a:gd name="connsiteY7" fmla="*/ 68174 h 80928"/>
                    <a:gd name="connsiteX8" fmla="*/ 69210 w 115107"/>
                    <a:gd name="connsiteY8" fmla="*/ 71712 h 80928"/>
                    <a:gd name="connsiteX9" fmla="*/ 86141 w 115107"/>
                    <a:gd name="connsiteY9" fmla="*/ 80556 h 80928"/>
                    <a:gd name="connsiteX10" fmla="*/ 98017 w 115107"/>
                    <a:gd name="connsiteY10" fmla="*/ 78534 h 80928"/>
                    <a:gd name="connsiteX11" fmla="*/ 98017 w 115107"/>
                    <a:gd name="connsiteY11" fmla="*/ 1717 h 80928"/>
                    <a:gd name="connsiteX12" fmla="*/ 86394 w 115107"/>
                    <a:gd name="connsiteY12" fmla="*/ 706 h 80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107" h="80928">
                      <a:moveTo>
                        <a:pt x="86394" y="706"/>
                      </a:moveTo>
                      <a:cubicBezTo>
                        <a:pt x="84877" y="959"/>
                        <a:pt x="82856" y="1717"/>
                        <a:pt x="81340" y="2222"/>
                      </a:cubicBezTo>
                      <a:cubicBezTo>
                        <a:pt x="78560" y="3233"/>
                        <a:pt x="76791" y="5760"/>
                        <a:pt x="73759" y="6770"/>
                      </a:cubicBezTo>
                      <a:cubicBezTo>
                        <a:pt x="56323" y="12330"/>
                        <a:pt x="38130" y="14351"/>
                        <a:pt x="20947" y="21426"/>
                      </a:cubicBezTo>
                      <a:cubicBezTo>
                        <a:pt x="10587" y="25722"/>
                        <a:pt x="226" y="36335"/>
                        <a:pt x="226" y="36588"/>
                      </a:cubicBezTo>
                      <a:cubicBezTo>
                        <a:pt x="-784" y="40378"/>
                        <a:pt x="1742" y="46443"/>
                        <a:pt x="4775" y="48970"/>
                      </a:cubicBezTo>
                      <a:cubicBezTo>
                        <a:pt x="4775" y="48970"/>
                        <a:pt x="15388" y="54781"/>
                        <a:pt x="31813" y="61857"/>
                      </a:cubicBezTo>
                      <a:cubicBezTo>
                        <a:pt x="34592" y="63120"/>
                        <a:pt x="54807" y="68174"/>
                        <a:pt x="55060" y="68174"/>
                      </a:cubicBezTo>
                      <a:cubicBezTo>
                        <a:pt x="59356" y="69185"/>
                        <a:pt x="64915" y="70701"/>
                        <a:pt x="69210" y="71712"/>
                      </a:cubicBezTo>
                      <a:cubicBezTo>
                        <a:pt x="75528" y="73228"/>
                        <a:pt x="79824" y="79040"/>
                        <a:pt x="86141" y="80556"/>
                      </a:cubicBezTo>
                      <a:cubicBezTo>
                        <a:pt x="91953" y="81819"/>
                        <a:pt x="95996" y="79545"/>
                        <a:pt x="98017" y="78534"/>
                      </a:cubicBezTo>
                      <a:cubicBezTo>
                        <a:pt x="118738" y="66405"/>
                        <a:pt x="122781" y="12330"/>
                        <a:pt x="98017" y="1717"/>
                      </a:cubicBezTo>
                      <a:cubicBezTo>
                        <a:pt x="96754" y="959"/>
                        <a:pt x="92205" y="-1063"/>
                        <a:pt x="86394" y="706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8" name="任意多边形: 形状 3467"/>
                <p:cNvSpPr/>
                <p:nvPr/>
              </p:nvSpPr>
              <p:spPr>
                <a:xfrm>
                  <a:off x="13412953" y="5817104"/>
                  <a:ext cx="105580" cy="75831"/>
                </a:xfrm>
                <a:custGeom>
                  <a:avLst/>
                  <a:gdLst>
                    <a:gd name="connsiteX0" fmla="*/ 78441 w 105580"/>
                    <a:gd name="connsiteY0" fmla="*/ 277 h 75831"/>
                    <a:gd name="connsiteX1" fmla="*/ 72124 w 105580"/>
                    <a:gd name="connsiteY1" fmla="*/ 2299 h 75831"/>
                    <a:gd name="connsiteX2" fmla="*/ 65807 w 105580"/>
                    <a:gd name="connsiteY2" fmla="*/ 7100 h 75831"/>
                    <a:gd name="connsiteX3" fmla="*/ 49382 w 105580"/>
                    <a:gd name="connsiteY3" fmla="*/ 10637 h 75831"/>
                    <a:gd name="connsiteX4" fmla="*/ 360 w 105580"/>
                    <a:gd name="connsiteY4" fmla="*/ 33379 h 75831"/>
                    <a:gd name="connsiteX5" fmla="*/ 3898 w 105580"/>
                    <a:gd name="connsiteY5" fmla="*/ 46014 h 75831"/>
                    <a:gd name="connsiteX6" fmla="*/ 32704 w 105580"/>
                    <a:gd name="connsiteY6" fmla="*/ 59407 h 75831"/>
                    <a:gd name="connsiteX7" fmla="*/ 65554 w 105580"/>
                    <a:gd name="connsiteY7" fmla="*/ 67998 h 75831"/>
                    <a:gd name="connsiteX8" fmla="*/ 73640 w 105580"/>
                    <a:gd name="connsiteY8" fmla="*/ 73557 h 75831"/>
                    <a:gd name="connsiteX9" fmla="*/ 84253 w 105580"/>
                    <a:gd name="connsiteY9" fmla="*/ 75831 h 75831"/>
                    <a:gd name="connsiteX10" fmla="*/ 104468 w 105580"/>
                    <a:gd name="connsiteY10" fmla="*/ 47530 h 75831"/>
                    <a:gd name="connsiteX11" fmla="*/ 78441 w 105580"/>
                    <a:gd name="connsiteY11" fmla="*/ 277 h 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580" h="75831">
                      <a:moveTo>
                        <a:pt x="78441" y="277"/>
                      </a:moveTo>
                      <a:cubicBezTo>
                        <a:pt x="76419" y="530"/>
                        <a:pt x="74145" y="1541"/>
                        <a:pt x="72124" y="2299"/>
                      </a:cubicBezTo>
                      <a:cubicBezTo>
                        <a:pt x="69850" y="3309"/>
                        <a:pt x="67828" y="6089"/>
                        <a:pt x="65807" y="7100"/>
                      </a:cubicBezTo>
                      <a:cubicBezTo>
                        <a:pt x="61258" y="9121"/>
                        <a:pt x="54183" y="9627"/>
                        <a:pt x="49382" y="10637"/>
                      </a:cubicBezTo>
                      <a:cubicBezTo>
                        <a:pt x="9457" y="18976"/>
                        <a:pt x="613" y="33127"/>
                        <a:pt x="360" y="33379"/>
                      </a:cubicBezTo>
                      <a:cubicBezTo>
                        <a:pt x="-904" y="37170"/>
                        <a:pt x="1371" y="42982"/>
                        <a:pt x="3898" y="46014"/>
                      </a:cubicBezTo>
                      <a:cubicBezTo>
                        <a:pt x="4403" y="46519"/>
                        <a:pt x="27398" y="57385"/>
                        <a:pt x="32704" y="59407"/>
                      </a:cubicBezTo>
                      <a:cubicBezTo>
                        <a:pt x="43317" y="63450"/>
                        <a:pt x="54688" y="64713"/>
                        <a:pt x="65554" y="67998"/>
                      </a:cubicBezTo>
                      <a:cubicBezTo>
                        <a:pt x="68839" y="69009"/>
                        <a:pt x="70860" y="72041"/>
                        <a:pt x="73640" y="73557"/>
                      </a:cubicBezTo>
                      <a:cubicBezTo>
                        <a:pt x="78188" y="75831"/>
                        <a:pt x="78188" y="75831"/>
                        <a:pt x="84253" y="75831"/>
                      </a:cubicBezTo>
                      <a:cubicBezTo>
                        <a:pt x="84506" y="75831"/>
                        <a:pt x="99414" y="73052"/>
                        <a:pt x="104468" y="47530"/>
                      </a:cubicBezTo>
                      <a:cubicBezTo>
                        <a:pt x="109269" y="23525"/>
                        <a:pt x="98151" y="-3008"/>
                        <a:pt x="78441" y="2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9" name="任意多边形: 形状 3468"/>
                <p:cNvSpPr/>
                <p:nvPr/>
              </p:nvSpPr>
              <p:spPr>
                <a:xfrm>
                  <a:off x="13420508" y="5819608"/>
                  <a:ext cx="96375" cy="71813"/>
                </a:xfrm>
                <a:custGeom>
                  <a:avLst/>
                  <a:gdLst>
                    <a:gd name="connsiteX0" fmla="*/ 70888 w 96375"/>
                    <a:gd name="connsiteY0" fmla="*/ 300 h 71813"/>
                    <a:gd name="connsiteX1" fmla="*/ 64570 w 96375"/>
                    <a:gd name="connsiteY1" fmla="*/ 2827 h 71813"/>
                    <a:gd name="connsiteX2" fmla="*/ 58253 w 96375"/>
                    <a:gd name="connsiteY2" fmla="*/ 7375 h 71813"/>
                    <a:gd name="connsiteX3" fmla="*/ 44355 w 96375"/>
                    <a:gd name="connsiteY3" fmla="*/ 10660 h 71813"/>
                    <a:gd name="connsiteX4" fmla="*/ 387 w 96375"/>
                    <a:gd name="connsiteY4" fmla="*/ 30875 h 71813"/>
                    <a:gd name="connsiteX5" fmla="*/ 3672 w 96375"/>
                    <a:gd name="connsiteY5" fmla="*/ 43762 h 71813"/>
                    <a:gd name="connsiteX6" fmla="*/ 22371 w 96375"/>
                    <a:gd name="connsiteY6" fmla="*/ 52606 h 71813"/>
                    <a:gd name="connsiteX7" fmla="*/ 33489 w 96375"/>
                    <a:gd name="connsiteY7" fmla="*/ 57155 h 71813"/>
                    <a:gd name="connsiteX8" fmla="*/ 58253 w 96375"/>
                    <a:gd name="connsiteY8" fmla="*/ 63977 h 71813"/>
                    <a:gd name="connsiteX9" fmla="*/ 70888 w 96375"/>
                    <a:gd name="connsiteY9" fmla="*/ 71811 h 71813"/>
                    <a:gd name="connsiteX10" fmla="*/ 95651 w 96375"/>
                    <a:gd name="connsiteY10" fmla="*/ 45278 h 71813"/>
                    <a:gd name="connsiteX11" fmla="*/ 70888 w 96375"/>
                    <a:gd name="connsiteY11" fmla="*/ 300 h 71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75" h="71813">
                      <a:moveTo>
                        <a:pt x="70888" y="300"/>
                      </a:moveTo>
                      <a:cubicBezTo>
                        <a:pt x="68866" y="552"/>
                        <a:pt x="66592" y="1816"/>
                        <a:pt x="64570" y="2827"/>
                      </a:cubicBezTo>
                      <a:cubicBezTo>
                        <a:pt x="62296" y="3837"/>
                        <a:pt x="60274" y="6364"/>
                        <a:pt x="58253" y="7375"/>
                      </a:cubicBezTo>
                      <a:cubicBezTo>
                        <a:pt x="54463" y="9144"/>
                        <a:pt x="48651" y="9649"/>
                        <a:pt x="44355" y="10660"/>
                      </a:cubicBezTo>
                      <a:cubicBezTo>
                        <a:pt x="9484" y="18746"/>
                        <a:pt x="387" y="30875"/>
                        <a:pt x="387" y="30875"/>
                      </a:cubicBezTo>
                      <a:cubicBezTo>
                        <a:pt x="-876" y="34665"/>
                        <a:pt x="1145" y="40730"/>
                        <a:pt x="3672" y="43762"/>
                      </a:cubicBezTo>
                      <a:cubicBezTo>
                        <a:pt x="3672" y="43762"/>
                        <a:pt x="21866" y="52354"/>
                        <a:pt x="22371" y="52606"/>
                      </a:cubicBezTo>
                      <a:cubicBezTo>
                        <a:pt x="25656" y="54123"/>
                        <a:pt x="30205" y="55891"/>
                        <a:pt x="33489" y="57155"/>
                      </a:cubicBezTo>
                      <a:cubicBezTo>
                        <a:pt x="41576" y="60440"/>
                        <a:pt x="50420" y="60945"/>
                        <a:pt x="58253" y="63977"/>
                      </a:cubicBezTo>
                      <a:cubicBezTo>
                        <a:pt x="63054" y="65746"/>
                        <a:pt x="65076" y="71811"/>
                        <a:pt x="70888" y="71811"/>
                      </a:cubicBezTo>
                      <a:cubicBezTo>
                        <a:pt x="90345" y="72064"/>
                        <a:pt x="94388" y="51848"/>
                        <a:pt x="95651" y="45278"/>
                      </a:cubicBezTo>
                      <a:cubicBezTo>
                        <a:pt x="99189" y="25316"/>
                        <a:pt x="89587" y="-3238"/>
                        <a:pt x="70888" y="30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0" name="任意多边形: 形状 3469"/>
                <p:cNvSpPr/>
                <p:nvPr/>
              </p:nvSpPr>
              <p:spPr>
                <a:xfrm>
                  <a:off x="13427618" y="5821967"/>
                  <a:ext cx="87694" cy="67430"/>
                </a:xfrm>
                <a:custGeom>
                  <a:avLst/>
                  <a:gdLst>
                    <a:gd name="connsiteX0" fmla="*/ 63777 w 87694"/>
                    <a:gd name="connsiteY0" fmla="*/ 215 h 67430"/>
                    <a:gd name="connsiteX1" fmla="*/ 58976 w 87694"/>
                    <a:gd name="connsiteY1" fmla="*/ 2236 h 67430"/>
                    <a:gd name="connsiteX2" fmla="*/ 51143 w 87694"/>
                    <a:gd name="connsiteY2" fmla="*/ 6785 h 67430"/>
                    <a:gd name="connsiteX3" fmla="*/ 37750 w 87694"/>
                    <a:gd name="connsiteY3" fmla="*/ 10322 h 67430"/>
                    <a:gd name="connsiteX4" fmla="*/ 605 w 87694"/>
                    <a:gd name="connsiteY4" fmla="*/ 27758 h 67430"/>
                    <a:gd name="connsiteX5" fmla="*/ 3132 w 87694"/>
                    <a:gd name="connsiteY5" fmla="*/ 40645 h 67430"/>
                    <a:gd name="connsiteX6" fmla="*/ 15261 w 87694"/>
                    <a:gd name="connsiteY6" fmla="*/ 46457 h 67430"/>
                    <a:gd name="connsiteX7" fmla="*/ 32949 w 87694"/>
                    <a:gd name="connsiteY7" fmla="*/ 53532 h 67430"/>
                    <a:gd name="connsiteX8" fmla="*/ 56197 w 87694"/>
                    <a:gd name="connsiteY8" fmla="*/ 63387 h 67430"/>
                    <a:gd name="connsiteX9" fmla="*/ 64030 w 87694"/>
                    <a:gd name="connsiteY9" fmla="*/ 67430 h 67430"/>
                    <a:gd name="connsiteX10" fmla="*/ 87025 w 87694"/>
                    <a:gd name="connsiteY10" fmla="*/ 42161 h 67430"/>
                    <a:gd name="connsiteX11" fmla="*/ 63777 w 87694"/>
                    <a:gd name="connsiteY11" fmla="*/ 215 h 6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694" h="67430">
                      <a:moveTo>
                        <a:pt x="63777" y="215"/>
                      </a:moveTo>
                      <a:cubicBezTo>
                        <a:pt x="62261" y="467"/>
                        <a:pt x="60492" y="1731"/>
                        <a:pt x="58976" y="2236"/>
                      </a:cubicBezTo>
                      <a:cubicBezTo>
                        <a:pt x="56197" y="3500"/>
                        <a:pt x="53922" y="5774"/>
                        <a:pt x="51143" y="6785"/>
                      </a:cubicBezTo>
                      <a:cubicBezTo>
                        <a:pt x="47352" y="8553"/>
                        <a:pt x="41793" y="9312"/>
                        <a:pt x="37750" y="10322"/>
                      </a:cubicBezTo>
                      <a:cubicBezTo>
                        <a:pt x="9449" y="17903"/>
                        <a:pt x="605" y="27505"/>
                        <a:pt x="605" y="27758"/>
                      </a:cubicBezTo>
                      <a:cubicBezTo>
                        <a:pt x="-911" y="31296"/>
                        <a:pt x="605" y="37613"/>
                        <a:pt x="3132" y="40645"/>
                      </a:cubicBezTo>
                      <a:cubicBezTo>
                        <a:pt x="5659" y="43930"/>
                        <a:pt x="11470" y="44688"/>
                        <a:pt x="15261" y="46457"/>
                      </a:cubicBezTo>
                      <a:cubicBezTo>
                        <a:pt x="20567" y="48731"/>
                        <a:pt x="27643" y="51258"/>
                        <a:pt x="32949" y="53532"/>
                      </a:cubicBezTo>
                      <a:cubicBezTo>
                        <a:pt x="40530" y="56817"/>
                        <a:pt x="49374" y="57323"/>
                        <a:pt x="56197" y="63387"/>
                      </a:cubicBezTo>
                      <a:cubicBezTo>
                        <a:pt x="59987" y="66672"/>
                        <a:pt x="64030" y="67430"/>
                        <a:pt x="64030" y="67430"/>
                      </a:cubicBezTo>
                      <a:cubicBezTo>
                        <a:pt x="69084" y="67430"/>
                        <a:pt x="82223" y="67683"/>
                        <a:pt x="87025" y="42161"/>
                      </a:cubicBezTo>
                      <a:cubicBezTo>
                        <a:pt x="90562" y="22199"/>
                        <a:pt x="79697" y="-2565"/>
                        <a:pt x="63777" y="215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1" name="任意多边形: 形状 3470"/>
                <p:cNvSpPr/>
                <p:nvPr/>
              </p:nvSpPr>
              <p:spPr>
                <a:xfrm>
                  <a:off x="13300615" y="5781246"/>
                  <a:ext cx="198866" cy="41441"/>
                </a:xfrm>
                <a:custGeom>
                  <a:avLst/>
                  <a:gdLst>
                    <a:gd name="connsiteX0" fmla="*/ 178146 w 198866"/>
                    <a:gd name="connsiteY0" fmla="*/ 0 h 41441"/>
                    <a:gd name="connsiteX1" fmla="*/ 0 w 198866"/>
                    <a:gd name="connsiteY1" fmla="*/ 35629 h 41441"/>
                    <a:gd name="connsiteX2" fmla="*/ 0 w 198866"/>
                    <a:gd name="connsiteY2" fmla="*/ 41441 h 41441"/>
                    <a:gd name="connsiteX3" fmla="*/ 0 w 198866"/>
                    <a:gd name="connsiteY3" fmla="*/ 41441 h 41441"/>
                    <a:gd name="connsiteX4" fmla="*/ 198867 w 198866"/>
                    <a:gd name="connsiteY4" fmla="*/ 3032 h 41441"/>
                    <a:gd name="connsiteX5" fmla="*/ 178146 w 198866"/>
                    <a:gd name="connsiteY5" fmla="*/ 0 h 4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866" h="41441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37903"/>
                        <a:pt x="0" y="41441"/>
                      </a:cubicBezTo>
                      <a:lnTo>
                        <a:pt x="0" y="41441"/>
                      </a:lnTo>
                      <a:cubicBezTo>
                        <a:pt x="28048" y="18952"/>
                        <a:pt x="157678" y="-9097"/>
                        <a:pt x="198867" y="3032"/>
                      </a:cubicBezTo>
                      <a:cubicBezTo>
                        <a:pt x="192297" y="1011"/>
                        <a:pt x="185474" y="0"/>
                        <a:pt x="178146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2" name="任意多边形: 形状 3471"/>
                <p:cNvSpPr/>
                <p:nvPr/>
              </p:nvSpPr>
              <p:spPr>
                <a:xfrm>
                  <a:off x="13434385" y="5824514"/>
                  <a:ext cx="79543" cy="63622"/>
                </a:xfrm>
                <a:custGeom>
                  <a:avLst/>
                  <a:gdLst>
                    <a:gd name="connsiteX0" fmla="*/ 57012 w 79543"/>
                    <a:gd name="connsiteY0" fmla="*/ 195 h 63622"/>
                    <a:gd name="connsiteX1" fmla="*/ 50694 w 79543"/>
                    <a:gd name="connsiteY1" fmla="*/ 2217 h 63622"/>
                    <a:gd name="connsiteX2" fmla="*/ 44377 w 79543"/>
                    <a:gd name="connsiteY2" fmla="*/ 6765 h 63622"/>
                    <a:gd name="connsiteX3" fmla="*/ 31237 w 79543"/>
                    <a:gd name="connsiteY3" fmla="*/ 10555 h 63622"/>
                    <a:gd name="connsiteX4" fmla="*/ 662 w 79543"/>
                    <a:gd name="connsiteY4" fmla="*/ 24959 h 63622"/>
                    <a:gd name="connsiteX5" fmla="*/ 2683 w 79543"/>
                    <a:gd name="connsiteY5" fmla="*/ 38099 h 63622"/>
                    <a:gd name="connsiteX6" fmla="*/ 19866 w 79543"/>
                    <a:gd name="connsiteY6" fmla="*/ 45679 h 63622"/>
                    <a:gd name="connsiteX7" fmla="*/ 33511 w 79543"/>
                    <a:gd name="connsiteY7" fmla="*/ 51744 h 63622"/>
                    <a:gd name="connsiteX8" fmla="*/ 44377 w 79543"/>
                    <a:gd name="connsiteY8" fmla="*/ 54776 h 63622"/>
                    <a:gd name="connsiteX9" fmla="*/ 57012 w 79543"/>
                    <a:gd name="connsiteY9" fmla="*/ 63620 h 63622"/>
                    <a:gd name="connsiteX10" fmla="*/ 78996 w 79543"/>
                    <a:gd name="connsiteY10" fmla="*/ 39615 h 63622"/>
                    <a:gd name="connsiteX11" fmla="*/ 57012 w 79543"/>
                    <a:gd name="connsiteY11" fmla="*/ 195 h 6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543" h="63622">
                      <a:moveTo>
                        <a:pt x="57012" y="195"/>
                      </a:moveTo>
                      <a:cubicBezTo>
                        <a:pt x="54990" y="448"/>
                        <a:pt x="52463" y="1206"/>
                        <a:pt x="50694" y="2217"/>
                      </a:cubicBezTo>
                      <a:cubicBezTo>
                        <a:pt x="48420" y="3227"/>
                        <a:pt x="46399" y="5754"/>
                        <a:pt x="44377" y="6765"/>
                      </a:cubicBezTo>
                      <a:cubicBezTo>
                        <a:pt x="40587" y="8534"/>
                        <a:pt x="35280" y="9545"/>
                        <a:pt x="31237" y="10555"/>
                      </a:cubicBezTo>
                      <a:cubicBezTo>
                        <a:pt x="15318" y="15357"/>
                        <a:pt x="662" y="24706"/>
                        <a:pt x="662" y="24959"/>
                      </a:cubicBezTo>
                      <a:cubicBezTo>
                        <a:pt x="-854" y="28496"/>
                        <a:pt x="409" y="34814"/>
                        <a:pt x="2683" y="38099"/>
                      </a:cubicBezTo>
                      <a:cubicBezTo>
                        <a:pt x="5968" y="42647"/>
                        <a:pt x="14560" y="43405"/>
                        <a:pt x="19866" y="45679"/>
                      </a:cubicBezTo>
                      <a:cubicBezTo>
                        <a:pt x="23909" y="47448"/>
                        <a:pt x="29468" y="50228"/>
                        <a:pt x="33511" y="51744"/>
                      </a:cubicBezTo>
                      <a:cubicBezTo>
                        <a:pt x="36797" y="53007"/>
                        <a:pt x="41345" y="53513"/>
                        <a:pt x="44377" y="54776"/>
                      </a:cubicBezTo>
                      <a:cubicBezTo>
                        <a:pt x="49178" y="57050"/>
                        <a:pt x="50947" y="63368"/>
                        <a:pt x="57012" y="63620"/>
                      </a:cubicBezTo>
                      <a:cubicBezTo>
                        <a:pt x="74700" y="63873"/>
                        <a:pt x="77985" y="45679"/>
                        <a:pt x="78996" y="39615"/>
                      </a:cubicBezTo>
                      <a:cubicBezTo>
                        <a:pt x="82028" y="20158"/>
                        <a:pt x="72173" y="-2332"/>
                        <a:pt x="57012" y="195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3" name="任意多边形: 形状 3472"/>
                <p:cNvSpPr/>
                <p:nvPr/>
              </p:nvSpPr>
              <p:spPr>
                <a:xfrm>
                  <a:off x="13442121" y="5826658"/>
                  <a:ext cx="70724" cy="60468"/>
                </a:xfrm>
                <a:custGeom>
                  <a:avLst/>
                  <a:gdLst>
                    <a:gd name="connsiteX0" fmla="*/ 49274 w 70724"/>
                    <a:gd name="connsiteY0" fmla="*/ 72 h 60468"/>
                    <a:gd name="connsiteX1" fmla="*/ 42957 w 70724"/>
                    <a:gd name="connsiteY1" fmla="*/ 1841 h 60468"/>
                    <a:gd name="connsiteX2" fmla="*/ 36640 w 70724"/>
                    <a:gd name="connsiteY2" fmla="*/ 6895 h 60468"/>
                    <a:gd name="connsiteX3" fmla="*/ 26785 w 70724"/>
                    <a:gd name="connsiteY3" fmla="*/ 9927 h 60468"/>
                    <a:gd name="connsiteX4" fmla="*/ 0 w 70724"/>
                    <a:gd name="connsiteY4" fmla="*/ 22814 h 60468"/>
                    <a:gd name="connsiteX5" fmla="*/ 1516 w 70724"/>
                    <a:gd name="connsiteY5" fmla="*/ 35954 h 60468"/>
                    <a:gd name="connsiteX6" fmla="*/ 12887 w 70724"/>
                    <a:gd name="connsiteY6" fmla="*/ 41008 h 60468"/>
                    <a:gd name="connsiteX7" fmla="*/ 32344 w 70724"/>
                    <a:gd name="connsiteY7" fmla="*/ 49852 h 60468"/>
                    <a:gd name="connsiteX8" fmla="*/ 36893 w 70724"/>
                    <a:gd name="connsiteY8" fmla="*/ 51115 h 60468"/>
                    <a:gd name="connsiteX9" fmla="*/ 49527 w 70724"/>
                    <a:gd name="connsiteY9" fmla="*/ 60465 h 60468"/>
                    <a:gd name="connsiteX10" fmla="*/ 70248 w 70724"/>
                    <a:gd name="connsiteY10" fmla="*/ 37470 h 60468"/>
                    <a:gd name="connsiteX11" fmla="*/ 49274 w 70724"/>
                    <a:gd name="connsiteY11" fmla="*/ 72 h 6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0724" h="60468">
                      <a:moveTo>
                        <a:pt x="49274" y="72"/>
                      </a:moveTo>
                      <a:cubicBezTo>
                        <a:pt x="47253" y="325"/>
                        <a:pt x="44726" y="1083"/>
                        <a:pt x="42957" y="1841"/>
                      </a:cubicBezTo>
                      <a:cubicBezTo>
                        <a:pt x="40683" y="2852"/>
                        <a:pt x="38661" y="5884"/>
                        <a:pt x="36640" y="6895"/>
                      </a:cubicBezTo>
                      <a:cubicBezTo>
                        <a:pt x="33860" y="8158"/>
                        <a:pt x="29817" y="8916"/>
                        <a:pt x="26785" y="9927"/>
                      </a:cubicBezTo>
                      <a:cubicBezTo>
                        <a:pt x="22489" y="11190"/>
                        <a:pt x="505" y="21803"/>
                        <a:pt x="0" y="22814"/>
                      </a:cubicBezTo>
                      <a:lnTo>
                        <a:pt x="1516" y="35954"/>
                      </a:lnTo>
                      <a:cubicBezTo>
                        <a:pt x="3790" y="38986"/>
                        <a:pt x="9349" y="39492"/>
                        <a:pt x="12887" y="41008"/>
                      </a:cubicBezTo>
                      <a:cubicBezTo>
                        <a:pt x="19457" y="43787"/>
                        <a:pt x="25774" y="47072"/>
                        <a:pt x="32344" y="49852"/>
                      </a:cubicBezTo>
                      <a:cubicBezTo>
                        <a:pt x="33608" y="50357"/>
                        <a:pt x="35629" y="50610"/>
                        <a:pt x="36893" y="51115"/>
                      </a:cubicBezTo>
                      <a:cubicBezTo>
                        <a:pt x="41694" y="53642"/>
                        <a:pt x="43210" y="60212"/>
                        <a:pt x="49527" y="60465"/>
                      </a:cubicBezTo>
                      <a:cubicBezTo>
                        <a:pt x="63425" y="60718"/>
                        <a:pt x="68479" y="48083"/>
                        <a:pt x="70248" y="37470"/>
                      </a:cubicBezTo>
                      <a:cubicBezTo>
                        <a:pt x="72774" y="21298"/>
                        <a:pt x="65194" y="-1444"/>
                        <a:pt x="49274" y="72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4" name="任意多边形: 形状 3473"/>
                <p:cNvSpPr/>
                <p:nvPr/>
              </p:nvSpPr>
              <p:spPr>
                <a:xfrm>
                  <a:off x="13447519" y="5828196"/>
                  <a:ext cx="64176" cy="57667"/>
                </a:xfrm>
                <a:custGeom>
                  <a:avLst/>
                  <a:gdLst>
                    <a:gd name="connsiteX0" fmla="*/ 37560 w 64176"/>
                    <a:gd name="connsiteY0" fmla="*/ 2072 h 57667"/>
                    <a:gd name="connsiteX1" fmla="*/ 31243 w 64176"/>
                    <a:gd name="connsiteY1" fmla="*/ 7884 h 57667"/>
                    <a:gd name="connsiteX2" fmla="*/ 29474 w 64176"/>
                    <a:gd name="connsiteY2" fmla="*/ 8389 h 57667"/>
                    <a:gd name="connsiteX3" fmla="*/ 1173 w 64176"/>
                    <a:gd name="connsiteY3" fmla="*/ 21276 h 57667"/>
                    <a:gd name="connsiteX4" fmla="*/ 2183 w 64176"/>
                    <a:gd name="connsiteY4" fmla="*/ 34416 h 57667"/>
                    <a:gd name="connsiteX5" fmla="*/ 12796 w 64176"/>
                    <a:gd name="connsiteY5" fmla="*/ 39217 h 57667"/>
                    <a:gd name="connsiteX6" fmla="*/ 31243 w 64176"/>
                    <a:gd name="connsiteY6" fmla="*/ 47556 h 57667"/>
                    <a:gd name="connsiteX7" fmla="*/ 43877 w 64176"/>
                    <a:gd name="connsiteY7" fmla="*/ 57664 h 57667"/>
                    <a:gd name="connsiteX8" fmla="*/ 63587 w 64176"/>
                    <a:gd name="connsiteY8" fmla="*/ 35932 h 57667"/>
                    <a:gd name="connsiteX9" fmla="*/ 37560 w 64176"/>
                    <a:gd name="connsiteY9" fmla="*/ 2072 h 57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75" h="57667">
                      <a:moveTo>
                        <a:pt x="37560" y="2072"/>
                      </a:moveTo>
                      <a:cubicBezTo>
                        <a:pt x="35286" y="3335"/>
                        <a:pt x="33517" y="6620"/>
                        <a:pt x="31243" y="7884"/>
                      </a:cubicBezTo>
                      <a:cubicBezTo>
                        <a:pt x="30737" y="8137"/>
                        <a:pt x="29979" y="8137"/>
                        <a:pt x="29474" y="8389"/>
                      </a:cubicBezTo>
                      <a:cubicBezTo>
                        <a:pt x="23409" y="10158"/>
                        <a:pt x="1931" y="20013"/>
                        <a:pt x="1173" y="21276"/>
                      </a:cubicBezTo>
                      <a:cubicBezTo>
                        <a:pt x="-849" y="24814"/>
                        <a:pt x="-91" y="31131"/>
                        <a:pt x="2183" y="34416"/>
                      </a:cubicBezTo>
                      <a:cubicBezTo>
                        <a:pt x="4205" y="37196"/>
                        <a:pt x="9511" y="37701"/>
                        <a:pt x="12796" y="39217"/>
                      </a:cubicBezTo>
                      <a:cubicBezTo>
                        <a:pt x="18356" y="41744"/>
                        <a:pt x="25936" y="44524"/>
                        <a:pt x="31243" y="47556"/>
                      </a:cubicBezTo>
                      <a:cubicBezTo>
                        <a:pt x="36044" y="50083"/>
                        <a:pt x="37054" y="57411"/>
                        <a:pt x="43877" y="57664"/>
                      </a:cubicBezTo>
                      <a:cubicBezTo>
                        <a:pt x="57017" y="57916"/>
                        <a:pt x="61818" y="46040"/>
                        <a:pt x="63587" y="35932"/>
                      </a:cubicBezTo>
                      <a:cubicBezTo>
                        <a:pt x="67377" y="12938"/>
                        <a:pt x="52216" y="-6519"/>
                        <a:pt x="37560" y="2072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5" name="任意多边形: 形状 3474"/>
                <p:cNvSpPr/>
                <p:nvPr/>
              </p:nvSpPr>
              <p:spPr>
                <a:xfrm>
                  <a:off x="13300615" y="5781039"/>
                  <a:ext cx="186737" cy="39879"/>
                </a:xfrm>
                <a:custGeom>
                  <a:avLst/>
                  <a:gdLst>
                    <a:gd name="connsiteX0" fmla="*/ 178146 w 186737"/>
                    <a:gd name="connsiteY0" fmla="*/ 207 h 39879"/>
                    <a:gd name="connsiteX1" fmla="*/ 0 w 186737"/>
                    <a:gd name="connsiteY1" fmla="*/ 35837 h 39879"/>
                    <a:gd name="connsiteX2" fmla="*/ 0 w 186737"/>
                    <a:gd name="connsiteY2" fmla="*/ 39880 h 39879"/>
                    <a:gd name="connsiteX3" fmla="*/ 0 w 186737"/>
                    <a:gd name="connsiteY3" fmla="*/ 39880 h 39879"/>
                    <a:gd name="connsiteX4" fmla="*/ 186738 w 186737"/>
                    <a:gd name="connsiteY4" fmla="*/ 713 h 39879"/>
                    <a:gd name="connsiteX5" fmla="*/ 178146 w 186737"/>
                    <a:gd name="connsiteY5" fmla="*/ 207 h 3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737" h="39879">
                      <a:moveTo>
                        <a:pt x="178146" y="207"/>
                      </a:moveTo>
                      <a:cubicBezTo>
                        <a:pt x="71511" y="207"/>
                        <a:pt x="3790" y="34068"/>
                        <a:pt x="0" y="35837"/>
                      </a:cubicBezTo>
                      <a:cubicBezTo>
                        <a:pt x="0" y="36089"/>
                        <a:pt x="0" y="37353"/>
                        <a:pt x="0" y="39880"/>
                      </a:cubicBezTo>
                      <a:lnTo>
                        <a:pt x="0" y="39880"/>
                      </a:lnTo>
                      <a:cubicBezTo>
                        <a:pt x="28807" y="18401"/>
                        <a:pt x="136958" y="-4341"/>
                        <a:pt x="186738" y="713"/>
                      </a:cubicBezTo>
                      <a:cubicBezTo>
                        <a:pt x="183958" y="207"/>
                        <a:pt x="181178" y="207"/>
                        <a:pt x="178146" y="20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6" name="任意多边形: 形状 3475"/>
                <p:cNvSpPr/>
                <p:nvPr/>
              </p:nvSpPr>
              <p:spPr>
                <a:xfrm>
                  <a:off x="13454143" y="5829883"/>
                  <a:ext cx="56425" cy="54292"/>
                </a:xfrm>
                <a:custGeom>
                  <a:avLst/>
                  <a:gdLst>
                    <a:gd name="connsiteX0" fmla="*/ 30935 w 56425"/>
                    <a:gd name="connsiteY0" fmla="*/ 2154 h 54292"/>
                    <a:gd name="connsiteX1" fmla="*/ 24618 w 56425"/>
                    <a:gd name="connsiteY1" fmla="*/ 8472 h 54292"/>
                    <a:gd name="connsiteX2" fmla="*/ 13247 w 56425"/>
                    <a:gd name="connsiteY2" fmla="*/ 13525 h 54292"/>
                    <a:gd name="connsiteX3" fmla="*/ 1371 w 56425"/>
                    <a:gd name="connsiteY3" fmla="*/ 19337 h 54292"/>
                    <a:gd name="connsiteX4" fmla="*/ 1876 w 56425"/>
                    <a:gd name="connsiteY4" fmla="*/ 32477 h 54292"/>
                    <a:gd name="connsiteX5" fmla="*/ 6424 w 56425"/>
                    <a:gd name="connsiteY5" fmla="*/ 34499 h 54292"/>
                    <a:gd name="connsiteX6" fmla="*/ 24871 w 56425"/>
                    <a:gd name="connsiteY6" fmla="*/ 43090 h 54292"/>
                    <a:gd name="connsiteX7" fmla="*/ 26893 w 56425"/>
                    <a:gd name="connsiteY7" fmla="*/ 46375 h 54292"/>
                    <a:gd name="connsiteX8" fmla="*/ 37505 w 56425"/>
                    <a:gd name="connsiteY8" fmla="*/ 54208 h 54292"/>
                    <a:gd name="connsiteX9" fmla="*/ 49382 w 56425"/>
                    <a:gd name="connsiteY9" fmla="*/ 49407 h 54292"/>
                    <a:gd name="connsiteX10" fmla="*/ 55952 w 56425"/>
                    <a:gd name="connsiteY10" fmla="*/ 33741 h 54292"/>
                    <a:gd name="connsiteX11" fmla="*/ 30935 w 56425"/>
                    <a:gd name="connsiteY11" fmla="*/ 2154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424" h="54292">
                      <a:moveTo>
                        <a:pt x="30935" y="2154"/>
                      </a:moveTo>
                      <a:cubicBezTo>
                        <a:pt x="28409" y="3671"/>
                        <a:pt x="27145" y="6956"/>
                        <a:pt x="24618" y="8472"/>
                      </a:cubicBezTo>
                      <a:cubicBezTo>
                        <a:pt x="21333" y="10240"/>
                        <a:pt x="16532" y="12009"/>
                        <a:pt x="13247" y="13525"/>
                      </a:cubicBezTo>
                      <a:cubicBezTo>
                        <a:pt x="9709" y="15042"/>
                        <a:pt x="3392" y="15800"/>
                        <a:pt x="1371" y="19337"/>
                      </a:cubicBezTo>
                      <a:cubicBezTo>
                        <a:pt x="-651" y="22875"/>
                        <a:pt x="-398" y="29192"/>
                        <a:pt x="1876" y="32477"/>
                      </a:cubicBezTo>
                      <a:cubicBezTo>
                        <a:pt x="2634" y="33741"/>
                        <a:pt x="4908" y="33741"/>
                        <a:pt x="6424" y="34499"/>
                      </a:cubicBezTo>
                      <a:cubicBezTo>
                        <a:pt x="11984" y="37026"/>
                        <a:pt x="19564" y="40058"/>
                        <a:pt x="24871" y="43090"/>
                      </a:cubicBezTo>
                      <a:cubicBezTo>
                        <a:pt x="25882" y="43596"/>
                        <a:pt x="26134" y="45364"/>
                        <a:pt x="26893" y="46375"/>
                      </a:cubicBezTo>
                      <a:cubicBezTo>
                        <a:pt x="29925" y="51682"/>
                        <a:pt x="37505" y="54208"/>
                        <a:pt x="37505" y="54208"/>
                      </a:cubicBezTo>
                      <a:cubicBezTo>
                        <a:pt x="42559" y="54461"/>
                        <a:pt x="44833" y="54461"/>
                        <a:pt x="49382" y="49407"/>
                      </a:cubicBezTo>
                      <a:cubicBezTo>
                        <a:pt x="53425" y="44859"/>
                        <a:pt x="55952" y="33741"/>
                        <a:pt x="55952" y="33741"/>
                      </a:cubicBezTo>
                      <a:cubicBezTo>
                        <a:pt x="59237" y="12009"/>
                        <a:pt x="44833" y="-6437"/>
                        <a:pt x="30935" y="2154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7" name="任意多边形: 形状 3476"/>
                <p:cNvSpPr/>
                <p:nvPr/>
              </p:nvSpPr>
              <p:spPr>
                <a:xfrm>
                  <a:off x="13460315" y="5831523"/>
                  <a:ext cx="49005" cy="51387"/>
                </a:xfrm>
                <a:custGeom>
                  <a:avLst/>
                  <a:gdLst>
                    <a:gd name="connsiteX0" fmla="*/ 24764 w 49005"/>
                    <a:gd name="connsiteY0" fmla="*/ 2283 h 51387"/>
                    <a:gd name="connsiteX1" fmla="*/ 18446 w 49005"/>
                    <a:gd name="connsiteY1" fmla="*/ 9358 h 51387"/>
                    <a:gd name="connsiteX2" fmla="*/ 1516 w 49005"/>
                    <a:gd name="connsiteY2" fmla="*/ 17444 h 51387"/>
                    <a:gd name="connsiteX3" fmla="*/ 1516 w 49005"/>
                    <a:gd name="connsiteY3" fmla="*/ 30837 h 51387"/>
                    <a:gd name="connsiteX4" fmla="*/ 18446 w 49005"/>
                    <a:gd name="connsiteY4" fmla="*/ 39176 h 51387"/>
                    <a:gd name="connsiteX5" fmla="*/ 21731 w 49005"/>
                    <a:gd name="connsiteY5" fmla="*/ 44735 h 51387"/>
                    <a:gd name="connsiteX6" fmla="*/ 31081 w 49005"/>
                    <a:gd name="connsiteY6" fmla="*/ 51305 h 51387"/>
                    <a:gd name="connsiteX7" fmla="*/ 42957 w 49005"/>
                    <a:gd name="connsiteY7" fmla="*/ 46251 h 51387"/>
                    <a:gd name="connsiteX8" fmla="*/ 48517 w 49005"/>
                    <a:gd name="connsiteY8" fmla="*/ 32353 h 51387"/>
                    <a:gd name="connsiteX9" fmla="*/ 42957 w 49005"/>
                    <a:gd name="connsiteY9" fmla="*/ 6579 h 51387"/>
                    <a:gd name="connsiteX10" fmla="*/ 24764 w 49005"/>
                    <a:gd name="connsiteY10" fmla="*/ 2283 h 51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005" h="51387">
                      <a:moveTo>
                        <a:pt x="24764" y="2283"/>
                      </a:moveTo>
                      <a:cubicBezTo>
                        <a:pt x="22237" y="3799"/>
                        <a:pt x="20721" y="7842"/>
                        <a:pt x="18446" y="9358"/>
                      </a:cubicBezTo>
                      <a:cubicBezTo>
                        <a:pt x="13645" y="12391"/>
                        <a:pt x="4548" y="12643"/>
                        <a:pt x="1516" y="17444"/>
                      </a:cubicBezTo>
                      <a:cubicBezTo>
                        <a:pt x="-505" y="20729"/>
                        <a:pt x="-505" y="27299"/>
                        <a:pt x="1516" y="30837"/>
                      </a:cubicBezTo>
                      <a:cubicBezTo>
                        <a:pt x="4548" y="35638"/>
                        <a:pt x="13898" y="35891"/>
                        <a:pt x="18446" y="39176"/>
                      </a:cubicBezTo>
                      <a:cubicBezTo>
                        <a:pt x="19962" y="40187"/>
                        <a:pt x="20721" y="43219"/>
                        <a:pt x="21731" y="44735"/>
                      </a:cubicBezTo>
                      <a:cubicBezTo>
                        <a:pt x="24005" y="48525"/>
                        <a:pt x="30828" y="51305"/>
                        <a:pt x="31081" y="51305"/>
                      </a:cubicBezTo>
                      <a:cubicBezTo>
                        <a:pt x="36387" y="51558"/>
                        <a:pt x="38156" y="51558"/>
                        <a:pt x="42957" y="46251"/>
                      </a:cubicBezTo>
                      <a:cubicBezTo>
                        <a:pt x="44979" y="43977"/>
                        <a:pt x="48517" y="32353"/>
                        <a:pt x="48517" y="32353"/>
                      </a:cubicBezTo>
                      <a:cubicBezTo>
                        <a:pt x="51043" y="18203"/>
                        <a:pt x="42957" y="6579"/>
                        <a:pt x="42957" y="6579"/>
                      </a:cubicBezTo>
                      <a:cubicBezTo>
                        <a:pt x="37398" y="-496"/>
                        <a:pt x="31334" y="-1760"/>
                        <a:pt x="24764" y="2283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8" name="任意多边形: 形状 3477"/>
                <p:cNvSpPr/>
                <p:nvPr/>
              </p:nvSpPr>
              <p:spPr>
                <a:xfrm>
                  <a:off x="13465260" y="5833195"/>
                  <a:ext cx="43018" cy="48200"/>
                </a:xfrm>
                <a:custGeom>
                  <a:avLst/>
                  <a:gdLst>
                    <a:gd name="connsiteX0" fmla="*/ 19817 w 43018"/>
                    <a:gd name="connsiteY0" fmla="*/ 2380 h 48200"/>
                    <a:gd name="connsiteX1" fmla="*/ 13500 w 43018"/>
                    <a:gd name="connsiteY1" fmla="*/ 10213 h 48200"/>
                    <a:gd name="connsiteX2" fmla="*/ 1876 w 43018"/>
                    <a:gd name="connsiteY2" fmla="*/ 15772 h 48200"/>
                    <a:gd name="connsiteX3" fmla="*/ 1371 w 43018"/>
                    <a:gd name="connsiteY3" fmla="*/ 29165 h 48200"/>
                    <a:gd name="connsiteX4" fmla="*/ 13500 w 43018"/>
                    <a:gd name="connsiteY4" fmla="*/ 34977 h 48200"/>
                    <a:gd name="connsiteX5" fmla="*/ 26134 w 43018"/>
                    <a:gd name="connsiteY5" fmla="*/ 48116 h 48200"/>
                    <a:gd name="connsiteX6" fmla="*/ 37253 w 43018"/>
                    <a:gd name="connsiteY6" fmla="*/ 43315 h 48200"/>
                    <a:gd name="connsiteX7" fmla="*/ 42559 w 43018"/>
                    <a:gd name="connsiteY7" fmla="*/ 30428 h 48200"/>
                    <a:gd name="connsiteX8" fmla="*/ 19817 w 43018"/>
                    <a:gd name="connsiteY8" fmla="*/ 2380 h 4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018" h="48200">
                      <a:moveTo>
                        <a:pt x="19817" y="2380"/>
                      </a:moveTo>
                      <a:cubicBezTo>
                        <a:pt x="16785" y="4401"/>
                        <a:pt x="16279" y="8191"/>
                        <a:pt x="13500" y="10213"/>
                      </a:cubicBezTo>
                      <a:cubicBezTo>
                        <a:pt x="10467" y="12487"/>
                        <a:pt x="3897" y="12487"/>
                        <a:pt x="1876" y="15772"/>
                      </a:cubicBezTo>
                      <a:cubicBezTo>
                        <a:pt x="-398" y="19057"/>
                        <a:pt x="-651" y="25627"/>
                        <a:pt x="1371" y="29165"/>
                      </a:cubicBezTo>
                      <a:cubicBezTo>
                        <a:pt x="3392" y="32702"/>
                        <a:pt x="10215" y="32450"/>
                        <a:pt x="13500" y="34977"/>
                      </a:cubicBezTo>
                      <a:cubicBezTo>
                        <a:pt x="18301" y="38767"/>
                        <a:pt x="17543" y="47864"/>
                        <a:pt x="26134" y="48116"/>
                      </a:cubicBezTo>
                      <a:cubicBezTo>
                        <a:pt x="31441" y="48369"/>
                        <a:pt x="32704" y="48369"/>
                        <a:pt x="37253" y="43315"/>
                      </a:cubicBezTo>
                      <a:cubicBezTo>
                        <a:pt x="38263" y="42052"/>
                        <a:pt x="42559" y="30428"/>
                        <a:pt x="42559" y="30428"/>
                      </a:cubicBezTo>
                      <a:cubicBezTo>
                        <a:pt x="45339" y="15519"/>
                        <a:pt x="35231" y="-7475"/>
                        <a:pt x="19817" y="2380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9" name="任意多边形: 形状 3478"/>
                <p:cNvSpPr/>
                <p:nvPr/>
              </p:nvSpPr>
              <p:spPr>
                <a:xfrm>
                  <a:off x="13300615" y="5781499"/>
                  <a:ext cx="166017" cy="37903"/>
                </a:xfrm>
                <a:custGeom>
                  <a:avLst/>
                  <a:gdLst>
                    <a:gd name="connsiteX0" fmla="*/ 0 w 166017"/>
                    <a:gd name="connsiteY0" fmla="*/ 35377 h 37903"/>
                    <a:gd name="connsiteX1" fmla="*/ 0 w 166017"/>
                    <a:gd name="connsiteY1" fmla="*/ 37903 h 37903"/>
                    <a:gd name="connsiteX2" fmla="*/ 0 w 166017"/>
                    <a:gd name="connsiteY2" fmla="*/ 37903 h 37903"/>
                    <a:gd name="connsiteX3" fmla="*/ 166017 w 166017"/>
                    <a:gd name="connsiteY3" fmla="*/ 0 h 37903"/>
                    <a:gd name="connsiteX4" fmla="*/ 0 w 166017"/>
                    <a:gd name="connsiteY4" fmla="*/ 35377 h 37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017" h="37903">
                      <a:moveTo>
                        <a:pt x="0" y="35377"/>
                      </a:moveTo>
                      <a:cubicBezTo>
                        <a:pt x="0" y="35377"/>
                        <a:pt x="0" y="36387"/>
                        <a:pt x="0" y="37903"/>
                      </a:cubicBezTo>
                      <a:lnTo>
                        <a:pt x="0" y="37903"/>
                      </a:lnTo>
                      <a:cubicBezTo>
                        <a:pt x="505" y="37651"/>
                        <a:pt x="57108" y="3285"/>
                        <a:pt x="166017" y="0"/>
                      </a:cubicBezTo>
                      <a:cubicBezTo>
                        <a:pt x="66457" y="2274"/>
                        <a:pt x="3538" y="33608"/>
                        <a:pt x="0" y="35377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0" name="任意多边形: 形状 3479"/>
                <p:cNvSpPr/>
                <p:nvPr/>
              </p:nvSpPr>
              <p:spPr>
                <a:xfrm>
                  <a:off x="13470513" y="5834937"/>
                  <a:ext cx="36567" cy="45709"/>
                </a:xfrm>
                <a:custGeom>
                  <a:avLst/>
                  <a:gdLst>
                    <a:gd name="connsiteX0" fmla="*/ 16334 w 36567"/>
                    <a:gd name="connsiteY0" fmla="*/ 1901 h 45709"/>
                    <a:gd name="connsiteX1" fmla="*/ 14818 w 36567"/>
                    <a:gd name="connsiteY1" fmla="*/ 2659 h 45709"/>
                    <a:gd name="connsiteX2" fmla="*/ 8500 w 36567"/>
                    <a:gd name="connsiteY2" fmla="*/ 11251 h 45709"/>
                    <a:gd name="connsiteX3" fmla="*/ 2183 w 36567"/>
                    <a:gd name="connsiteY3" fmla="*/ 14283 h 45709"/>
                    <a:gd name="connsiteX4" fmla="*/ 1172 w 36567"/>
                    <a:gd name="connsiteY4" fmla="*/ 27676 h 45709"/>
                    <a:gd name="connsiteX5" fmla="*/ 8500 w 36567"/>
                    <a:gd name="connsiteY5" fmla="*/ 31213 h 45709"/>
                    <a:gd name="connsiteX6" fmla="*/ 12038 w 36567"/>
                    <a:gd name="connsiteY6" fmla="*/ 37278 h 45709"/>
                    <a:gd name="connsiteX7" fmla="*/ 14565 w 36567"/>
                    <a:gd name="connsiteY7" fmla="*/ 41826 h 45709"/>
                    <a:gd name="connsiteX8" fmla="*/ 20882 w 36567"/>
                    <a:gd name="connsiteY8" fmla="*/ 45617 h 45709"/>
                    <a:gd name="connsiteX9" fmla="*/ 30232 w 36567"/>
                    <a:gd name="connsiteY9" fmla="*/ 42079 h 45709"/>
                    <a:gd name="connsiteX10" fmla="*/ 36296 w 36567"/>
                    <a:gd name="connsiteY10" fmla="*/ 29192 h 45709"/>
                    <a:gd name="connsiteX11" fmla="*/ 32759 w 36567"/>
                    <a:gd name="connsiteY11" fmla="*/ 8471 h 45709"/>
                    <a:gd name="connsiteX12" fmla="*/ 16334 w 36567"/>
                    <a:gd name="connsiteY12" fmla="*/ 1901 h 45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567" h="45709">
                      <a:moveTo>
                        <a:pt x="16334" y="1901"/>
                      </a:moveTo>
                      <a:cubicBezTo>
                        <a:pt x="15829" y="2154"/>
                        <a:pt x="15070" y="2407"/>
                        <a:pt x="14818" y="2659"/>
                      </a:cubicBezTo>
                      <a:cubicBezTo>
                        <a:pt x="12291" y="4681"/>
                        <a:pt x="10775" y="8977"/>
                        <a:pt x="8500" y="11251"/>
                      </a:cubicBezTo>
                      <a:cubicBezTo>
                        <a:pt x="6984" y="12767"/>
                        <a:pt x="3447" y="12514"/>
                        <a:pt x="2183" y="14283"/>
                      </a:cubicBezTo>
                      <a:cubicBezTo>
                        <a:pt x="-91" y="17568"/>
                        <a:pt x="-849" y="24138"/>
                        <a:pt x="1172" y="27676"/>
                      </a:cubicBezTo>
                      <a:cubicBezTo>
                        <a:pt x="2436" y="29697"/>
                        <a:pt x="6732" y="29444"/>
                        <a:pt x="8500" y="31213"/>
                      </a:cubicBezTo>
                      <a:cubicBezTo>
                        <a:pt x="10017" y="32729"/>
                        <a:pt x="11027" y="35509"/>
                        <a:pt x="12038" y="37278"/>
                      </a:cubicBezTo>
                      <a:cubicBezTo>
                        <a:pt x="12796" y="38541"/>
                        <a:pt x="13554" y="40815"/>
                        <a:pt x="14565" y="41826"/>
                      </a:cubicBezTo>
                      <a:cubicBezTo>
                        <a:pt x="16081" y="43342"/>
                        <a:pt x="18608" y="45617"/>
                        <a:pt x="20882" y="45617"/>
                      </a:cubicBezTo>
                      <a:cubicBezTo>
                        <a:pt x="25683" y="45869"/>
                        <a:pt x="26947" y="45869"/>
                        <a:pt x="30232" y="42079"/>
                      </a:cubicBezTo>
                      <a:cubicBezTo>
                        <a:pt x="33264" y="38794"/>
                        <a:pt x="36296" y="29192"/>
                        <a:pt x="36296" y="29192"/>
                      </a:cubicBezTo>
                      <a:cubicBezTo>
                        <a:pt x="36802" y="25907"/>
                        <a:pt x="37055" y="14283"/>
                        <a:pt x="32759" y="8471"/>
                      </a:cubicBezTo>
                      <a:cubicBezTo>
                        <a:pt x="25936" y="-1131"/>
                        <a:pt x="23409" y="-1384"/>
                        <a:pt x="16334" y="19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1" name="任意多边形: 形状 3480"/>
                <p:cNvSpPr/>
                <p:nvPr/>
              </p:nvSpPr>
              <p:spPr>
                <a:xfrm>
                  <a:off x="13475839" y="5836458"/>
                  <a:ext cx="30786" cy="42351"/>
                </a:xfrm>
                <a:custGeom>
                  <a:avLst/>
                  <a:gdLst>
                    <a:gd name="connsiteX0" fmla="*/ 14293 w 30786"/>
                    <a:gd name="connsiteY0" fmla="*/ 380 h 42351"/>
                    <a:gd name="connsiteX1" fmla="*/ 9492 w 30786"/>
                    <a:gd name="connsiteY1" fmla="*/ 2655 h 42351"/>
                    <a:gd name="connsiteX2" fmla="*/ 3175 w 30786"/>
                    <a:gd name="connsiteY2" fmla="*/ 12004 h 42351"/>
                    <a:gd name="connsiteX3" fmla="*/ 2417 w 30786"/>
                    <a:gd name="connsiteY3" fmla="*/ 12510 h 42351"/>
                    <a:gd name="connsiteX4" fmla="*/ 901 w 30786"/>
                    <a:gd name="connsiteY4" fmla="*/ 25902 h 42351"/>
                    <a:gd name="connsiteX5" fmla="*/ 3175 w 30786"/>
                    <a:gd name="connsiteY5" fmla="*/ 26913 h 42351"/>
                    <a:gd name="connsiteX6" fmla="*/ 6713 w 30786"/>
                    <a:gd name="connsiteY6" fmla="*/ 32977 h 42351"/>
                    <a:gd name="connsiteX7" fmla="*/ 15809 w 30786"/>
                    <a:gd name="connsiteY7" fmla="*/ 42327 h 42351"/>
                    <a:gd name="connsiteX8" fmla="*/ 23643 w 30786"/>
                    <a:gd name="connsiteY8" fmla="*/ 40053 h 42351"/>
                    <a:gd name="connsiteX9" fmla="*/ 30466 w 30786"/>
                    <a:gd name="connsiteY9" fmla="*/ 26913 h 42351"/>
                    <a:gd name="connsiteX10" fmla="*/ 29960 w 30786"/>
                    <a:gd name="connsiteY10" fmla="*/ 14278 h 42351"/>
                    <a:gd name="connsiteX11" fmla="*/ 27686 w 30786"/>
                    <a:gd name="connsiteY11" fmla="*/ 8719 h 42351"/>
                    <a:gd name="connsiteX12" fmla="*/ 14293 w 30786"/>
                    <a:gd name="connsiteY12" fmla="*/ 380 h 42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786" h="42351">
                      <a:moveTo>
                        <a:pt x="14293" y="380"/>
                      </a:moveTo>
                      <a:cubicBezTo>
                        <a:pt x="12777" y="1138"/>
                        <a:pt x="10503" y="1644"/>
                        <a:pt x="9492" y="2655"/>
                      </a:cubicBezTo>
                      <a:cubicBezTo>
                        <a:pt x="6965" y="4929"/>
                        <a:pt x="5197" y="9225"/>
                        <a:pt x="3175" y="12004"/>
                      </a:cubicBezTo>
                      <a:cubicBezTo>
                        <a:pt x="2922" y="12257"/>
                        <a:pt x="2417" y="12257"/>
                        <a:pt x="2417" y="12510"/>
                      </a:cubicBezTo>
                      <a:cubicBezTo>
                        <a:pt x="143" y="15794"/>
                        <a:pt x="-868" y="22364"/>
                        <a:pt x="901" y="25902"/>
                      </a:cubicBezTo>
                      <a:cubicBezTo>
                        <a:pt x="1153" y="26660"/>
                        <a:pt x="2670" y="26407"/>
                        <a:pt x="3175" y="26913"/>
                      </a:cubicBezTo>
                      <a:cubicBezTo>
                        <a:pt x="4691" y="28429"/>
                        <a:pt x="5702" y="31209"/>
                        <a:pt x="6713" y="32977"/>
                      </a:cubicBezTo>
                      <a:cubicBezTo>
                        <a:pt x="8734" y="36515"/>
                        <a:pt x="11766" y="42074"/>
                        <a:pt x="15809" y="42327"/>
                      </a:cubicBezTo>
                      <a:cubicBezTo>
                        <a:pt x="21369" y="42580"/>
                        <a:pt x="22885" y="40811"/>
                        <a:pt x="23643" y="40053"/>
                      </a:cubicBezTo>
                      <a:cubicBezTo>
                        <a:pt x="27939" y="35504"/>
                        <a:pt x="30466" y="27166"/>
                        <a:pt x="30466" y="26913"/>
                      </a:cubicBezTo>
                      <a:cubicBezTo>
                        <a:pt x="31223" y="23122"/>
                        <a:pt x="30466" y="18069"/>
                        <a:pt x="29960" y="14278"/>
                      </a:cubicBezTo>
                      <a:cubicBezTo>
                        <a:pt x="29707" y="12510"/>
                        <a:pt x="28697" y="10235"/>
                        <a:pt x="27686" y="8719"/>
                      </a:cubicBezTo>
                      <a:cubicBezTo>
                        <a:pt x="21116" y="-1641"/>
                        <a:pt x="15809" y="-125"/>
                        <a:pt x="14293" y="38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2" name="任意多边形: 形状 3481"/>
                <p:cNvSpPr/>
                <p:nvPr/>
              </p:nvSpPr>
              <p:spPr>
                <a:xfrm>
                  <a:off x="13478934" y="5837800"/>
                  <a:ext cx="26285" cy="39559"/>
                </a:xfrm>
                <a:custGeom>
                  <a:avLst/>
                  <a:gdLst>
                    <a:gd name="connsiteX0" fmla="*/ 6144 w 26285"/>
                    <a:gd name="connsiteY0" fmla="*/ 3333 h 39559"/>
                    <a:gd name="connsiteX1" fmla="*/ 837 w 26285"/>
                    <a:gd name="connsiteY1" fmla="*/ 11167 h 39559"/>
                    <a:gd name="connsiteX2" fmla="*/ 332 w 26285"/>
                    <a:gd name="connsiteY2" fmla="*/ 24559 h 39559"/>
                    <a:gd name="connsiteX3" fmla="*/ 12461 w 26285"/>
                    <a:gd name="connsiteY3" fmla="*/ 39468 h 39559"/>
                    <a:gd name="connsiteX4" fmla="*/ 18273 w 26285"/>
                    <a:gd name="connsiteY4" fmla="*/ 38457 h 39559"/>
                    <a:gd name="connsiteX5" fmla="*/ 25853 w 26285"/>
                    <a:gd name="connsiteY5" fmla="*/ 25317 h 39559"/>
                    <a:gd name="connsiteX6" fmla="*/ 25348 w 26285"/>
                    <a:gd name="connsiteY6" fmla="*/ 12683 h 39559"/>
                    <a:gd name="connsiteX7" fmla="*/ 18526 w 26285"/>
                    <a:gd name="connsiteY7" fmla="*/ 1817 h 39559"/>
                    <a:gd name="connsiteX8" fmla="*/ 12461 w 26285"/>
                    <a:gd name="connsiteY8" fmla="*/ 48 h 39559"/>
                    <a:gd name="connsiteX9" fmla="*/ 6144 w 26285"/>
                    <a:gd name="connsiteY9" fmla="*/ 3333 h 3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4" h="39559">
                      <a:moveTo>
                        <a:pt x="6144" y="3333"/>
                      </a:moveTo>
                      <a:cubicBezTo>
                        <a:pt x="4122" y="5355"/>
                        <a:pt x="1595" y="8387"/>
                        <a:pt x="837" y="11167"/>
                      </a:cubicBezTo>
                      <a:cubicBezTo>
                        <a:pt x="-173" y="14957"/>
                        <a:pt x="-173" y="20516"/>
                        <a:pt x="332" y="24559"/>
                      </a:cubicBezTo>
                      <a:cubicBezTo>
                        <a:pt x="837" y="27086"/>
                        <a:pt x="7913" y="38710"/>
                        <a:pt x="12461" y="39468"/>
                      </a:cubicBezTo>
                      <a:cubicBezTo>
                        <a:pt x="14230" y="39721"/>
                        <a:pt x="16757" y="39468"/>
                        <a:pt x="18273" y="38457"/>
                      </a:cubicBezTo>
                      <a:cubicBezTo>
                        <a:pt x="18273" y="38457"/>
                        <a:pt x="24337" y="31635"/>
                        <a:pt x="25853" y="25317"/>
                      </a:cubicBezTo>
                      <a:cubicBezTo>
                        <a:pt x="26864" y="21527"/>
                        <a:pt x="25853" y="16473"/>
                        <a:pt x="25348" y="12683"/>
                      </a:cubicBezTo>
                      <a:cubicBezTo>
                        <a:pt x="24843" y="9651"/>
                        <a:pt x="18526" y="1817"/>
                        <a:pt x="18526" y="1817"/>
                      </a:cubicBezTo>
                      <a:cubicBezTo>
                        <a:pt x="17262" y="554"/>
                        <a:pt x="14482" y="-204"/>
                        <a:pt x="12461" y="48"/>
                      </a:cubicBezTo>
                      <a:cubicBezTo>
                        <a:pt x="10439" y="301"/>
                        <a:pt x="7660" y="2070"/>
                        <a:pt x="6144" y="3333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3" name="任意多边形: 形状 3482"/>
                <p:cNvSpPr/>
                <p:nvPr/>
              </p:nvSpPr>
              <p:spPr>
                <a:xfrm>
                  <a:off x="13480089" y="5839579"/>
                  <a:ext cx="24040" cy="36584"/>
                </a:xfrm>
                <a:custGeom>
                  <a:avLst/>
                  <a:gdLst>
                    <a:gd name="connsiteX0" fmla="*/ 4989 w 24040"/>
                    <a:gd name="connsiteY0" fmla="*/ 3324 h 36584"/>
                    <a:gd name="connsiteX1" fmla="*/ 946 w 24040"/>
                    <a:gd name="connsiteY1" fmla="*/ 9389 h 36584"/>
                    <a:gd name="connsiteX2" fmla="*/ 441 w 24040"/>
                    <a:gd name="connsiteY2" fmla="*/ 22781 h 36584"/>
                    <a:gd name="connsiteX3" fmla="*/ 11306 w 24040"/>
                    <a:gd name="connsiteY3" fmla="*/ 36426 h 36584"/>
                    <a:gd name="connsiteX4" fmla="*/ 17371 w 24040"/>
                    <a:gd name="connsiteY4" fmla="*/ 34910 h 36584"/>
                    <a:gd name="connsiteX5" fmla="*/ 23183 w 24040"/>
                    <a:gd name="connsiteY5" fmla="*/ 25561 h 36584"/>
                    <a:gd name="connsiteX6" fmla="*/ 23941 w 24040"/>
                    <a:gd name="connsiteY6" fmla="*/ 23792 h 36584"/>
                    <a:gd name="connsiteX7" fmla="*/ 23183 w 24040"/>
                    <a:gd name="connsiteY7" fmla="*/ 10905 h 36584"/>
                    <a:gd name="connsiteX8" fmla="*/ 17371 w 24040"/>
                    <a:gd name="connsiteY8" fmla="*/ 2061 h 36584"/>
                    <a:gd name="connsiteX9" fmla="*/ 11306 w 24040"/>
                    <a:gd name="connsiteY9" fmla="*/ 39 h 36584"/>
                    <a:gd name="connsiteX10" fmla="*/ 4989 w 24040"/>
                    <a:gd name="connsiteY10" fmla="*/ 3324 h 36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40" h="36584">
                      <a:moveTo>
                        <a:pt x="4989" y="3324"/>
                      </a:moveTo>
                      <a:cubicBezTo>
                        <a:pt x="3473" y="4840"/>
                        <a:pt x="1451" y="7367"/>
                        <a:pt x="946" y="9389"/>
                      </a:cubicBezTo>
                      <a:cubicBezTo>
                        <a:pt x="-65" y="13179"/>
                        <a:pt x="-317" y="18738"/>
                        <a:pt x="441" y="22781"/>
                      </a:cubicBezTo>
                      <a:cubicBezTo>
                        <a:pt x="1199" y="26571"/>
                        <a:pt x="8780" y="35668"/>
                        <a:pt x="11306" y="36426"/>
                      </a:cubicBezTo>
                      <a:cubicBezTo>
                        <a:pt x="13075" y="36932"/>
                        <a:pt x="15855" y="36174"/>
                        <a:pt x="17371" y="34910"/>
                      </a:cubicBezTo>
                      <a:cubicBezTo>
                        <a:pt x="19898" y="32636"/>
                        <a:pt x="21919" y="28593"/>
                        <a:pt x="23183" y="25561"/>
                      </a:cubicBezTo>
                      <a:cubicBezTo>
                        <a:pt x="23435" y="25055"/>
                        <a:pt x="23941" y="24297"/>
                        <a:pt x="23941" y="23792"/>
                      </a:cubicBezTo>
                      <a:cubicBezTo>
                        <a:pt x="23941" y="20001"/>
                        <a:pt x="24446" y="14695"/>
                        <a:pt x="23183" y="10905"/>
                      </a:cubicBezTo>
                      <a:cubicBezTo>
                        <a:pt x="22172" y="7872"/>
                        <a:pt x="19645" y="4082"/>
                        <a:pt x="17371" y="2061"/>
                      </a:cubicBezTo>
                      <a:cubicBezTo>
                        <a:pt x="15855" y="797"/>
                        <a:pt x="13328" y="-214"/>
                        <a:pt x="11306" y="39"/>
                      </a:cubicBezTo>
                      <a:cubicBezTo>
                        <a:pt x="9285" y="292"/>
                        <a:pt x="6505" y="2061"/>
                        <a:pt x="4989" y="332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4" name="任意多边形: 形状 3483"/>
                <p:cNvSpPr/>
                <p:nvPr/>
              </p:nvSpPr>
              <p:spPr>
                <a:xfrm>
                  <a:off x="13300615" y="5788069"/>
                  <a:ext cx="96274" cy="30070"/>
                </a:xfrm>
                <a:custGeom>
                  <a:avLst/>
                  <a:gdLst>
                    <a:gd name="connsiteX0" fmla="*/ 0 w 96274"/>
                    <a:gd name="connsiteY0" fmla="*/ 28807 h 30070"/>
                    <a:gd name="connsiteX1" fmla="*/ 0 w 96274"/>
                    <a:gd name="connsiteY1" fmla="*/ 30070 h 30070"/>
                    <a:gd name="connsiteX2" fmla="*/ 0 w 96274"/>
                    <a:gd name="connsiteY2" fmla="*/ 30070 h 30070"/>
                    <a:gd name="connsiteX3" fmla="*/ 96275 w 96274"/>
                    <a:gd name="connsiteY3" fmla="*/ 0 h 30070"/>
                    <a:gd name="connsiteX4" fmla="*/ 0 w 96274"/>
                    <a:gd name="connsiteY4" fmla="*/ 28807 h 30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274" h="30070">
                      <a:moveTo>
                        <a:pt x="0" y="28807"/>
                      </a:moveTo>
                      <a:cubicBezTo>
                        <a:pt x="0" y="28807"/>
                        <a:pt x="0" y="29312"/>
                        <a:pt x="0" y="30070"/>
                      </a:cubicBezTo>
                      <a:lnTo>
                        <a:pt x="0" y="30070"/>
                      </a:lnTo>
                      <a:cubicBezTo>
                        <a:pt x="253" y="29817"/>
                        <a:pt x="32344" y="11118"/>
                        <a:pt x="96275" y="0"/>
                      </a:cubicBezTo>
                      <a:cubicBezTo>
                        <a:pt x="37903" y="9855"/>
                        <a:pt x="2527" y="27543"/>
                        <a:pt x="0" y="28807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5" name="任意多边形: 形状 3484"/>
                <p:cNvSpPr/>
                <p:nvPr/>
              </p:nvSpPr>
              <p:spPr>
                <a:xfrm>
                  <a:off x="13481227" y="5841354"/>
                  <a:ext cx="22485" cy="33015"/>
                </a:xfrm>
                <a:custGeom>
                  <a:avLst/>
                  <a:gdLst>
                    <a:gd name="connsiteX0" fmla="*/ 3852 w 22485"/>
                    <a:gd name="connsiteY0" fmla="*/ 3570 h 33015"/>
                    <a:gd name="connsiteX1" fmla="*/ 1072 w 22485"/>
                    <a:gd name="connsiteY1" fmla="*/ 7866 h 33015"/>
                    <a:gd name="connsiteX2" fmla="*/ 314 w 22485"/>
                    <a:gd name="connsiteY2" fmla="*/ 21258 h 33015"/>
                    <a:gd name="connsiteX3" fmla="*/ 3852 w 22485"/>
                    <a:gd name="connsiteY3" fmla="*/ 27323 h 33015"/>
                    <a:gd name="connsiteX4" fmla="*/ 10169 w 22485"/>
                    <a:gd name="connsiteY4" fmla="*/ 32882 h 33015"/>
                    <a:gd name="connsiteX5" fmla="*/ 16234 w 22485"/>
                    <a:gd name="connsiteY5" fmla="*/ 31113 h 33015"/>
                    <a:gd name="connsiteX6" fmla="*/ 21793 w 22485"/>
                    <a:gd name="connsiteY6" fmla="*/ 22017 h 33015"/>
                    <a:gd name="connsiteX7" fmla="*/ 20782 w 22485"/>
                    <a:gd name="connsiteY7" fmla="*/ 9129 h 33015"/>
                    <a:gd name="connsiteX8" fmla="*/ 16234 w 22485"/>
                    <a:gd name="connsiteY8" fmla="*/ 2307 h 33015"/>
                    <a:gd name="connsiteX9" fmla="*/ 10169 w 22485"/>
                    <a:gd name="connsiteY9" fmla="*/ 33 h 33015"/>
                    <a:gd name="connsiteX10" fmla="*/ 3852 w 22485"/>
                    <a:gd name="connsiteY10" fmla="*/ 3570 h 33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485" h="33015">
                      <a:moveTo>
                        <a:pt x="3852" y="3570"/>
                      </a:moveTo>
                      <a:cubicBezTo>
                        <a:pt x="2841" y="4581"/>
                        <a:pt x="1325" y="6350"/>
                        <a:pt x="1072" y="7866"/>
                      </a:cubicBezTo>
                      <a:cubicBezTo>
                        <a:pt x="314" y="11909"/>
                        <a:pt x="-444" y="17215"/>
                        <a:pt x="314" y="21258"/>
                      </a:cubicBezTo>
                      <a:cubicBezTo>
                        <a:pt x="819" y="23280"/>
                        <a:pt x="2336" y="25807"/>
                        <a:pt x="3852" y="27323"/>
                      </a:cubicBezTo>
                      <a:cubicBezTo>
                        <a:pt x="5368" y="29345"/>
                        <a:pt x="7642" y="32377"/>
                        <a:pt x="10169" y="32882"/>
                      </a:cubicBezTo>
                      <a:cubicBezTo>
                        <a:pt x="11938" y="33388"/>
                        <a:pt x="14717" y="32377"/>
                        <a:pt x="16234" y="31113"/>
                      </a:cubicBezTo>
                      <a:cubicBezTo>
                        <a:pt x="18508" y="28839"/>
                        <a:pt x="20529" y="25049"/>
                        <a:pt x="21793" y="22017"/>
                      </a:cubicBezTo>
                      <a:cubicBezTo>
                        <a:pt x="23309" y="18479"/>
                        <a:pt x="22045" y="12920"/>
                        <a:pt x="20782" y="9129"/>
                      </a:cubicBezTo>
                      <a:cubicBezTo>
                        <a:pt x="20024" y="6855"/>
                        <a:pt x="18002" y="3823"/>
                        <a:pt x="16234" y="2307"/>
                      </a:cubicBezTo>
                      <a:cubicBezTo>
                        <a:pt x="14717" y="1043"/>
                        <a:pt x="12190" y="-220"/>
                        <a:pt x="10169" y="33"/>
                      </a:cubicBezTo>
                      <a:cubicBezTo>
                        <a:pt x="7895" y="33"/>
                        <a:pt x="5368" y="2054"/>
                        <a:pt x="3852" y="3570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6" name="任意多边形: 形状 3485"/>
                <p:cNvSpPr/>
                <p:nvPr/>
              </p:nvSpPr>
              <p:spPr>
                <a:xfrm>
                  <a:off x="13482424" y="5842903"/>
                  <a:ext cx="20025" cy="29426"/>
                </a:xfrm>
                <a:custGeom>
                  <a:avLst/>
                  <a:gdLst>
                    <a:gd name="connsiteX0" fmla="*/ 2655 w 20025"/>
                    <a:gd name="connsiteY0" fmla="*/ 3790 h 29426"/>
                    <a:gd name="connsiteX1" fmla="*/ 1139 w 20025"/>
                    <a:gd name="connsiteY1" fmla="*/ 6065 h 29426"/>
                    <a:gd name="connsiteX2" fmla="*/ 381 w 20025"/>
                    <a:gd name="connsiteY2" fmla="*/ 19457 h 29426"/>
                    <a:gd name="connsiteX3" fmla="*/ 8973 w 20025"/>
                    <a:gd name="connsiteY3" fmla="*/ 29312 h 29426"/>
                    <a:gd name="connsiteX4" fmla="*/ 15037 w 20025"/>
                    <a:gd name="connsiteY4" fmla="*/ 27291 h 29426"/>
                    <a:gd name="connsiteX5" fmla="*/ 19333 w 20025"/>
                    <a:gd name="connsiteY5" fmla="*/ 20215 h 29426"/>
                    <a:gd name="connsiteX6" fmla="*/ 18322 w 20025"/>
                    <a:gd name="connsiteY6" fmla="*/ 7328 h 29426"/>
                    <a:gd name="connsiteX7" fmla="*/ 8973 w 20025"/>
                    <a:gd name="connsiteY7" fmla="*/ 0 h 29426"/>
                    <a:gd name="connsiteX8" fmla="*/ 2655 w 20025"/>
                    <a:gd name="connsiteY8" fmla="*/ 3790 h 29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025" h="29426">
                      <a:moveTo>
                        <a:pt x="2655" y="3790"/>
                      </a:moveTo>
                      <a:cubicBezTo>
                        <a:pt x="2150" y="4296"/>
                        <a:pt x="1139" y="5306"/>
                        <a:pt x="1139" y="6065"/>
                      </a:cubicBezTo>
                      <a:cubicBezTo>
                        <a:pt x="634" y="10108"/>
                        <a:pt x="-630" y="15414"/>
                        <a:pt x="381" y="19457"/>
                      </a:cubicBezTo>
                      <a:cubicBezTo>
                        <a:pt x="1645" y="24258"/>
                        <a:pt x="8973" y="29312"/>
                        <a:pt x="8973" y="29312"/>
                      </a:cubicBezTo>
                      <a:cubicBezTo>
                        <a:pt x="10741" y="29817"/>
                        <a:pt x="13521" y="28554"/>
                        <a:pt x="15037" y="27291"/>
                      </a:cubicBezTo>
                      <a:cubicBezTo>
                        <a:pt x="16806" y="25774"/>
                        <a:pt x="18322" y="22489"/>
                        <a:pt x="19333" y="20215"/>
                      </a:cubicBezTo>
                      <a:cubicBezTo>
                        <a:pt x="20849" y="16678"/>
                        <a:pt x="19585" y="10866"/>
                        <a:pt x="18322" y="7328"/>
                      </a:cubicBezTo>
                      <a:cubicBezTo>
                        <a:pt x="15795" y="0"/>
                        <a:pt x="8973" y="0"/>
                        <a:pt x="8973" y="0"/>
                      </a:cubicBezTo>
                      <a:cubicBezTo>
                        <a:pt x="6698" y="253"/>
                        <a:pt x="4424" y="2274"/>
                        <a:pt x="2655" y="379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7" name="任意多边形: 形状 3486"/>
                <p:cNvSpPr/>
                <p:nvPr/>
              </p:nvSpPr>
              <p:spPr>
                <a:xfrm>
                  <a:off x="13483816" y="5844671"/>
                  <a:ext cx="17564" cy="25622"/>
                </a:xfrm>
                <a:custGeom>
                  <a:avLst/>
                  <a:gdLst>
                    <a:gd name="connsiteX0" fmla="*/ 1263 w 17564"/>
                    <a:gd name="connsiteY0" fmla="*/ 4043 h 25622"/>
                    <a:gd name="connsiteX1" fmla="*/ 0 w 17564"/>
                    <a:gd name="connsiteY1" fmla="*/ 17688 h 25622"/>
                    <a:gd name="connsiteX2" fmla="*/ 7581 w 17564"/>
                    <a:gd name="connsiteY2" fmla="*/ 25522 h 25622"/>
                    <a:gd name="connsiteX3" fmla="*/ 13645 w 17564"/>
                    <a:gd name="connsiteY3" fmla="*/ 23500 h 25622"/>
                    <a:gd name="connsiteX4" fmla="*/ 16930 w 17564"/>
                    <a:gd name="connsiteY4" fmla="*/ 18446 h 25622"/>
                    <a:gd name="connsiteX5" fmla="*/ 15667 w 17564"/>
                    <a:gd name="connsiteY5" fmla="*/ 5559 h 25622"/>
                    <a:gd name="connsiteX6" fmla="*/ 7581 w 17564"/>
                    <a:gd name="connsiteY6" fmla="*/ 0 h 25622"/>
                    <a:gd name="connsiteX7" fmla="*/ 1263 w 17564"/>
                    <a:gd name="connsiteY7" fmla="*/ 4043 h 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64" h="25622">
                      <a:moveTo>
                        <a:pt x="1263" y="4043"/>
                      </a:moveTo>
                      <a:cubicBezTo>
                        <a:pt x="505" y="4801"/>
                        <a:pt x="0" y="17688"/>
                        <a:pt x="0" y="17688"/>
                      </a:cubicBezTo>
                      <a:cubicBezTo>
                        <a:pt x="1011" y="20721"/>
                        <a:pt x="7328" y="25522"/>
                        <a:pt x="7581" y="25522"/>
                      </a:cubicBezTo>
                      <a:cubicBezTo>
                        <a:pt x="9349" y="26027"/>
                        <a:pt x="12129" y="24511"/>
                        <a:pt x="13645" y="23500"/>
                      </a:cubicBezTo>
                      <a:cubicBezTo>
                        <a:pt x="15161" y="22489"/>
                        <a:pt x="16172" y="19962"/>
                        <a:pt x="16930" y="18446"/>
                      </a:cubicBezTo>
                      <a:cubicBezTo>
                        <a:pt x="18446" y="14909"/>
                        <a:pt x="16930" y="9097"/>
                        <a:pt x="15667" y="5559"/>
                      </a:cubicBezTo>
                      <a:cubicBezTo>
                        <a:pt x="13898" y="758"/>
                        <a:pt x="7833" y="0"/>
                        <a:pt x="7581" y="0"/>
                      </a:cubicBezTo>
                      <a:cubicBezTo>
                        <a:pt x="5306" y="0"/>
                        <a:pt x="3032" y="2527"/>
                        <a:pt x="1263" y="4043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8" name="任意多边形: 形状 3487"/>
                <p:cNvSpPr/>
                <p:nvPr/>
              </p:nvSpPr>
              <p:spPr>
                <a:xfrm>
                  <a:off x="13484827" y="5845911"/>
                  <a:ext cx="14812" cy="22602"/>
                </a:xfrm>
                <a:custGeom>
                  <a:avLst/>
                  <a:gdLst>
                    <a:gd name="connsiteX0" fmla="*/ 2021 w 14812"/>
                    <a:gd name="connsiteY0" fmla="*/ 3309 h 22602"/>
                    <a:gd name="connsiteX1" fmla="*/ 0 w 14812"/>
                    <a:gd name="connsiteY1" fmla="*/ 16449 h 22602"/>
                    <a:gd name="connsiteX2" fmla="*/ 6317 w 14812"/>
                    <a:gd name="connsiteY2" fmla="*/ 22514 h 22602"/>
                    <a:gd name="connsiteX3" fmla="*/ 12382 w 14812"/>
                    <a:gd name="connsiteY3" fmla="*/ 20240 h 22602"/>
                    <a:gd name="connsiteX4" fmla="*/ 14403 w 14812"/>
                    <a:gd name="connsiteY4" fmla="*/ 16955 h 22602"/>
                    <a:gd name="connsiteX5" fmla="*/ 13140 w 14812"/>
                    <a:gd name="connsiteY5" fmla="*/ 3815 h 22602"/>
                    <a:gd name="connsiteX6" fmla="*/ 12634 w 14812"/>
                    <a:gd name="connsiteY6" fmla="*/ 2804 h 22602"/>
                    <a:gd name="connsiteX7" fmla="*/ 6570 w 14812"/>
                    <a:gd name="connsiteY7" fmla="*/ 24 h 22602"/>
                    <a:gd name="connsiteX8" fmla="*/ 2021 w 14812"/>
                    <a:gd name="connsiteY8" fmla="*/ 3309 h 22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2" h="22602">
                      <a:moveTo>
                        <a:pt x="2021" y="3309"/>
                      </a:moveTo>
                      <a:cubicBezTo>
                        <a:pt x="1769" y="3815"/>
                        <a:pt x="0" y="15944"/>
                        <a:pt x="0" y="16449"/>
                      </a:cubicBezTo>
                      <a:cubicBezTo>
                        <a:pt x="0" y="16955"/>
                        <a:pt x="6317" y="22514"/>
                        <a:pt x="6317" y="22514"/>
                      </a:cubicBezTo>
                      <a:cubicBezTo>
                        <a:pt x="8339" y="23019"/>
                        <a:pt x="10865" y="21250"/>
                        <a:pt x="12382" y="20240"/>
                      </a:cubicBezTo>
                      <a:cubicBezTo>
                        <a:pt x="13392" y="19481"/>
                        <a:pt x="14151" y="18218"/>
                        <a:pt x="14403" y="16955"/>
                      </a:cubicBezTo>
                      <a:cubicBezTo>
                        <a:pt x="15667" y="13164"/>
                        <a:pt x="13645" y="7858"/>
                        <a:pt x="13140" y="3815"/>
                      </a:cubicBezTo>
                      <a:cubicBezTo>
                        <a:pt x="13140" y="3562"/>
                        <a:pt x="12887" y="3057"/>
                        <a:pt x="12634" y="2804"/>
                      </a:cubicBezTo>
                      <a:cubicBezTo>
                        <a:pt x="11118" y="1540"/>
                        <a:pt x="8591" y="-228"/>
                        <a:pt x="6570" y="24"/>
                      </a:cubicBezTo>
                      <a:cubicBezTo>
                        <a:pt x="5054" y="530"/>
                        <a:pt x="3032" y="2046"/>
                        <a:pt x="2021" y="330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9" name="任意多边形: 形状 3488"/>
                <p:cNvSpPr/>
                <p:nvPr/>
              </p:nvSpPr>
              <p:spPr>
                <a:xfrm>
                  <a:off x="13300615" y="5803230"/>
                  <a:ext cx="33860" cy="13897"/>
                </a:xfrm>
                <a:custGeom>
                  <a:avLst/>
                  <a:gdLst>
                    <a:gd name="connsiteX0" fmla="*/ 0 w 33860"/>
                    <a:gd name="connsiteY0" fmla="*/ 13645 h 13897"/>
                    <a:gd name="connsiteX1" fmla="*/ 0 w 33860"/>
                    <a:gd name="connsiteY1" fmla="*/ 13898 h 13897"/>
                    <a:gd name="connsiteX2" fmla="*/ 0 w 33860"/>
                    <a:gd name="connsiteY2" fmla="*/ 13898 h 13897"/>
                    <a:gd name="connsiteX3" fmla="*/ 33860 w 33860"/>
                    <a:gd name="connsiteY3" fmla="*/ 0 h 13897"/>
                    <a:gd name="connsiteX4" fmla="*/ 0 w 33860"/>
                    <a:gd name="connsiteY4" fmla="*/ 13645 h 13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860" h="13896">
                      <a:moveTo>
                        <a:pt x="0" y="13645"/>
                      </a:moveTo>
                      <a:cubicBezTo>
                        <a:pt x="0" y="13645"/>
                        <a:pt x="0" y="13898"/>
                        <a:pt x="0" y="13898"/>
                      </a:cubicBezTo>
                      <a:lnTo>
                        <a:pt x="0" y="13898"/>
                      </a:lnTo>
                      <a:cubicBezTo>
                        <a:pt x="6317" y="10360"/>
                        <a:pt x="17941" y="5559"/>
                        <a:pt x="33860" y="0"/>
                      </a:cubicBezTo>
                      <a:cubicBezTo>
                        <a:pt x="13392" y="7075"/>
                        <a:pt x="1516" y="12887"/>
                        <a:pt x="0" y="1364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0" name="任意多边形: 形状 3489"/>
                <p:cNvSpPr/>
                <p:nvPr/>
              </p:nvSpPr>
              <p:spPr>
                <a:xfrm>
                  <a:off x="13486598" y="5847664"/>
                  <a:ext cx="12217" cy="18762"/>
                </a:xfrm>
                <a:custGeom>
                  <a:avLst/>
                  <a:gdLst>
                    <a:gd name="connsiteX0" fmla="*/ 2775 w 12217"/>
                    <a:gd name="connsiteY0" fmla="*/ 1555 h 18762"/>
                    <a:gd name="connsiteX1" fmla="*/ 501 w 12217"/>
                    <a:gd name="connsiteY1" fmla="*/ 14695 h 18762"/>
                    <a:gd name="connsiteX2" fmla="*/ 5049 w 12217"/>
                    <a:gd name="connsiteY2" fmla="*/ 18738 h 18762"/>
                    <a:gd name="connsiteX3" fmla="*/ 11114 w 12217"/>
                    <a:gd name="connsiteY3" fmla="*/ 16211 h 18762"/>
                    <a:gd name="connsiteX4" fmla="*/ 11872 w 12217"/>
                    <a:gd name="connsiteY4" fmla="*/ 14948 h 18762"/>
                    <a:gd name="connsiteX5" fmla="*/ 8840 w 12217"/>
                    <a:gd name="connsiteY5" fmla="*/ 1808 h 18762"/>
                    <a:gd name="connsiteX6" fmla="*/ 5049 w 12217"/>
                    <a:gd name="connsiteY6" fmla="*/ 39 h 18762"/>
                    <a:gd name="connsiteX7" fmla="*/ 2775 w 12217"/>
                    <a:gd name="connsiteY7" fmla="*/ 1555 h 1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17" h="18762">
                      <a:moveTo>
                        <a:pt x="2775" y="1555"/>
                      </a:moveTo>
                      <a:cubicBezTo>
                        <a:pt x="501" y="4840"/>
                        <a:pt x="-763" y="10905"/>
                        <a:pt x="501" y="14695"/>
                      </a:cubicBezTo>
                      <a:cubicBezTo>
                        <a:pt x="1006" y="16464"/>
                        <a:pt x="3280" y="18486"/>
                        <a:pt x="5049" y="18738"/>
                      </a:cubicBezTo>
                      <a:cubicBezTo>
                        <a:pt x="7071" y="18991"/>
                        <a:pt x="9345" y="17222"/>
                        <a:pt x="11114" y="16211"/>
                      </a:cubicBezTo>
                      <a:cubicBezTo>
                        <a:pt x="11619" y="15959"/>
                        <a:pt x="11872" y="15453"/>
                        <a:pt x="11872" y="14948"/>
                      </a:cubicBezTo>
                      <a:cubicBezTo>
                        <a:pt x="12882" y="10905"/>
                        <a:pt x="11619" y="4840"/>
                        <a:pt x="8840" y="1808"/>
                      </a:cubicBezTo>
                      <a:cubicBezTo>
                        <a:pt x="8081" y="797"/>
                        <a:pt x="6313" y="-213"/>
                        <a:pt x="5049" y="39"/>
                      </a:cubicBezTo>
                      <a:cubicBezTo>
                        <a:pt x="4038" y="292"/>
                        <a:pt x="3028" y="1050"/>
                        <a:pt x="2775" y="1555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1" name="任意多边形: 形状 3490"/>
                <p:cNvSpPr/>
                <p:nvPr/>
              </p:nvSpPr>
              <p:spPr>
                <a:xfrm>
                  <a:off x="13488650" y="5850483"/>
                  <a:ext cx="7838" cy="14451"/>
                </a:xfrm>
                <a:custGeom>
                  <a:avLst/>
                  <a:gdLst>
                    <a:gd name="connsiteX0" fmla="*/ 219 w 7838"/>
                    <a:gd name="connsiteY0" fmla="*/ 12129 h 14451"/>
                    <a:gd name="connsiteX1" fmla="*/ 2746 w 7838"/>
                    <a:gd name="connsiteY1" fmla="*/ 14403 h 14451"/>
                    <a:gd name="connsiteX2" fmla="*/ 7547 w 7838"/>
                    <a:gd name="connsiteY2" fmla="*/ 12382 h 14451"/>
                    <a:gd name="connsiteX3" fmla="*/ 2746 w 7838"/>
                    <a:gd name="connsiteY3" fmla="*/ 0 h 14451"/>
                    <a:gd name="connsiteX4" fmla="*/ 219 w 7838"/>
                    <a:gd name="connsiteY4" fmla="*/ 12129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38" h="14451">
                      <a:moveTo>
                        <a:pt x="219" y="12129"/>
                      </a:moveTo>
                      <a:cubicBezTo>
                        <a:pt x="471" y="13140"/>
                        <a:pt x="1735" y="14151"/>
                        <a:pt x="2746" y="14403"/>
                      </a:cubicBezTo>
                      <a:cubicBezTo>
                        <a:pt x="4262" y="14656"/>
                        <a:pt x="6789" y="13898"/>
                        <a:pt x="7547" y="12382"/>
                      </a:cubicBezTo>
                      <a:cubicBezTo>
                        <a:pt x="9063" y="8591"/>
                        <a:pt x="4262" y="3538"/>
                        <a:pt x="2746" y="0"/>
                      </a:cubicBezTo>
                      <a:cubicBezTo>
                        <a:pt x="1987" y="3538"/>
                        <a:pt x="-792" y="8591"/>
                        <a:pt x="219" y="12129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2" name="任意多边形: 形状 3491"/>
                <p:cNvSpPr/>
                <p:nvPr/>
              </p:nvSpPr>
              <p:spPr>
                <a:xfrm>
                  <a:off x="13490890" y="5860591"/>
                  <a:ext cx="1314" cy="2526"/>
                </a:xfrm>
                <a:custGeom>
                  <a:avLst/>
                  <a:gdLst>
                    <a:gd name="connsiteX0" fmla="*/ 0 w 1314"/>
                    <a:gd name="connsiteY0" fmla="*/ 2022 h 2526"/>
                    <a:gd name="connsiteX1" fmla="*/ 506 w 1314"/>
                    <a:gd name="connsiteY1" fmla="*/ 2527 h 2526"/>
                    <a:gd name="connsiteX2" fmla="*/ 1263 w 1314"/>
                    <a:gd name="connsiteY2" fmla="*/ 2274 h 2526"/>
                    <a:gd name="connsiteX3" fmla="*/ 506 w 1314"/>
                    <a:gd name="connsiteY3" fmla="*/ 0 h 2526"/>
                    <a:gd name="connsiteX4" fmla="*/ 0 w 1314"/>
                    <a:gd name="connsiteY4" fmla="*/ 2022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" h="2526">
                      <a:moveTo>
                        <a:pt x="0" y="2022"/>
                      </a:moveTo>
                      <a:cubicBezTo>
                        <a:pt x="0" y="2274"/>
                        <a:pt x="253" y="2274"/>
                        <a:pt x="506" y="2527"/>
                      </a:cubicBezTo>
                      <a:cubicBezTo>
                        <a:pt x="758" y="2527"/>
                        <a:pt x="1263" y="2527"/>
                        <a:pt x="1263" y="2274"/>
                      </a:cubicBezTo>
                      <a:cubicBezTo>
                        <a:pt x="1516" y="1516"/>
                        <a:pt x="758" y="758"/>
                        <a:pt x="506" y="0"/>
                      </a:cubicBezTo>
                      <a:cubicBezTo>
                        <a:pt x="253" y="505"/>
                        <a:pt x="0" y="1516"/>
                        <a:pt x="0" y="2022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50" name="图形 1920"/>
              <p:cNvGrpSpPr/>
              <p:nvPr/>
            </p:nvGrpSpPr>
            <p:grpSpPr>
              <a:xfrm>
                <a:off x="13271556" y="5734499"/>
                <a:ext cx="31027" cy="294888"/>
                <a:chOff x="13271556" y="5734499"/>
                <a:chExt cx="31027" cy="294888"/>
              </a:xfrm>
              <a:solidFill>
                <a:schemeClr val="accent1"/>
              </a:solidFill>
            </p:grpSpPr>
            <p:sp>
              <p:nvSpPr>
                <p:cNvPr id="3396" name="任意多边形: 形状 3395"/>
                <p:cNvSpPr/>
                <p:nvPr/>
              </p:nvSpPr>
              <p:spPr>
                <a:xfrm>
                  <a:off x="13271556" y="5734751"/>
                  <a:ext cx="29059" cy="294383"/>
                </a:xfrm>
                <a:custGeom>
                  <a:avLst/>
                  <a:gdLst>
                    <a:gd name="connsiteX0" fmla="*/ 253 w 29059"/>
                    <a:gd name="connsiteY0" fmla="*/ 294384 h 294383"/>
                    <a:gd name="connsiteX1" fmla="*/ 5054 w 29059"/>
                    <a:gd name="connsiteY1" fmla="*/ 293878 h 294383"/>
                    <a:gd name="connsiteX2" fmla="*/ 9602 w 29059"/>
                    <a:gd name="connsiteY2" fmla="*/ 292867 h 294383"/>
                    <a:gd name="connsiteX3" fmla="*/ 13645 w 29059"/>
                    <a:gd name="connsiteY3" fmla="*/ 291099 h 294383"/>
                    <a:gd name="connsiteX4" fmla="*/ 17436 w 29059"/>
                    <a:gd name="connsiteY4" fmla="*/ 288824 h 294383"/>
                    <a:gd name="connsiteX5" fmla="*/ 20720 w 29059"/>
                    <a:gd name="connsiteY5" fmla="*/ 286045 h 294383"/>
                    <a:gd name="connsiteX6" fmla="*/ 23500 w 29059"/>
                    <a:gd name="connsiteY6" fmla="*/ 282760 h 294383"/>
                    <a:gd name="connsiteX7" fmla="*/ 25774 w 29059"/>
                    <a:gd name="connsiteY7" fmla="*/ 278970 h 294383"/>
                    <a:gd name="connsiteX8" fmla="*/ 27543 w 29059"/>
                    <a:gd name="connsiteY8" fmla="*/ 274926 h 294383"/>
                    <a:gd name="connsiteX9" fmla="*/ 28554 w 29059"/>
                    <a:gd name="connsiteY9" fmla="*/ 270378 h 294383"/>
                    <a:gd name="connsiteX10" fmla="*/ 29059 w 29059"/>
                    <a:gd name="connsiteY10" fmla="*/ 265577 h 294383"/>
                    <a:gd name="connsiteX11" fmla="*/ 29059 w 29059"/>
                    <a:gd name="connsiteY11" fmla="*/ 149340 h 294383"/>
                    <a:gd name="connsiteX12" fmla="*/ 29059 w 29059"/>
                    <a:gd name="connsiteY12" fmla="*/ 29059 h 294383"/>
                    <a:gd name="connsiteX13" fmla="*/ 0 w 29059"/>
                    <a:gd name="connsiteY13" fmla="*/ 0 h 294383"/>
                    <a:gd name="connsiteX14" fmla="*/ 0 w 29059"/>
                    <a:gd name="connsiteY14" fmla="*/ 149845 h 294383"/>
                    <a:gd name="connsiteX15" fmla="*/ 253 w 29059"/>
                    <a:gd name="connsiteY15" fmla="*/ 294384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059" h="294383">
                      <a:moveTo>
                        <a:pt x="253" y="294384"/>
                      </a:move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5"/>
                        <a:pt x="8086" y="293373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9"/>
                      </a:cubicBezTo>
                      <a:cubicBezTo>
                        <a:pt x="14909" y="290341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6"/>
                        <a:pt x="20720" y="286045"/>
                      </a:cubicBezTo>
                      <a:cubicBezTo>
                        <a:pt x="21731" y="285034"/>
                        <a:pt x="22742" y="283771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70"/>
                      </a:cubicBezTo>
                      <a:cubicBezTo>
                        <a:pt x="26532" y="277706"/>
                        <a:pt x="27038" y="276190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6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40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9059" y="13140"/>
                        <a:pt x="16172" y="0"/>
                        <a:pt x="0" y="0"/>
                      </a:cubicBezTo>
                      <a:cubicBezTo>
                        <a:pt x="0" y="1516"/>
                        <a:pt x="0" y="68479"/>
                        <a:pt x="0" y="149845"/>
                      </a:cubicBezTo>
                      <a:cubicBezTo>
                        <a:pt x="253" y="230200"/>
                        <a:pt x="253" y="294384"/>
                        <a:pt x="253" y="29438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7" name="任意多边形: 形状 3396"/>
                <p:cNvSpPr/>
                <p:nvPr/>
              </p:nvSpPr>
              <p:spPr>
                <a:xfrm>
                  <a:off x="13271809" y="5734499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103855 h 294888"/>
                    <a:gd name="connsiteX2" fmla="*/ 0 w 28806"/>
                    <a:gd name="connsiteY2" fmla="*/ 103855 h 294888"/>
                    <a:gd name="connsiteX3" fmla="*/ 5812 w 28806"/>
                    <a:gd name="connsiteY3" fmla="*/ 81871 h 294888"/>
                    <a:gd name="connsiteX4" fmla="*/ 7581 w 28806"/>
                    <a:gd name="connsiteY4" fmla="*/ 140748 h 294888"/>
                    <a:gd name="connsiteX5" fmla="*/ 5812 w 28806"/>
                    <a:gd name="connsiteY5" fmla="*/ 142012 h 294888"/>
                    <a:gd name="connsiteX6" fmla="*/ 0 w 28806"/>
                    <a:gd name="connsiteY6" fmla="*/ 117753 h 294888"/>
                    <a:gd name="connsiteX7" fmla="*/ 0 w 28806"/>
                    <a:gd name="connsiteY7" fmla="*/ 150098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3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263"/>
                        <a:pt x="0" y="44473"/>
                        <a:pt x="0" y="103855"/>
                      </a:cubicBezTo>
                      <a:lnTo>
                        <a:pt x="0" y="103855"/>
                      </a:lnTo>
                      <a:cubicBezTo>
                        <a:pt x="0" y="103603"/>
                        <a:pt x="1516" y="81871"/>
                        <a:pt x="5812" y="81871"/>
                      </a:cubicBezTo>
                      <a:cubicBezTo>
                        <a:pt x="13393" y="81871"/>
                        <a:pt x="12382" y="134431"/>
                        <a:pt x="7581" y="140748"/>
                      </a:cubicBezTo>
                      <a:cubicBezTo>
                        <a:pt x="7075" y="141254"/>
                        <a:pt x="6317" y="142264"/>
                        <a:pt x="5812" y="142012"/>
                      </a:cubicBezTo>
                      <a:cubicBezTo>
                        <a:pt x="4296" y="141759"/>
                        <a:pt x="2022" y="137211"/>
                        <a:pt x="0" y="117753"/>
                      </a:cubicBezTo>
                      <a:cubicBezTo>
                        <a:pt x="0" y="128114"/>
                        <a:pt x="0" y="138979"/>
                        <a:pt x="0" y="150098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3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8"/>
                        <a:pt x="17183" y="289330"/>
                      </a:cubicBezTo>
                      <a:cubicBezTo>
                        <a:pt x="18446" y="288572"/>
                        <a:pt x="19457" y="287561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2"/>
                        <a:pt x="25016" y="280738"/>
                        <a:pt x="25522" y="279475"/>
                      </a:cubicBezTo>
                      <a:cubicBezTo>
                        <a:pt x="26280" y="278211"/>
                        <a:pt x="26785" y="276695"/>
                        <a:pt x="27291" y="275432"/>
                      </a:cubicBezTo>
                      <a:cubicBezTo>
                        <a:pt x="27796" y="273916"/>
                        <a:pt x="28048" y="272400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4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8" name="任意多边形: 形状 3397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97791 h 294636"/>
                    <a:gd name="connsiteX2" fmla="*/ 0 w 28806"/>
                    <a:gd name="connsiteY2" fmla="*/ 97791 h 294636"/>
                    <a:gd name="connsiteX3" fmla="*/ 5812 w 28806"/>
                    <a:gd name="connsiteY3" fmla="*/ 79850 h 294636"/>
                    <a:gd name="connsiteX4" fmla="*/ 7833 w 28806"/>
                    <a:gd name="connsiteY4" fmla="*/ 142517 h 294636"/>
                    <a:gd name="connsiteX5" fmla="*/ 5812 w 28806"/>
                    <a:gd name="connsiteY5" fmla="*/ 143780 h 294636"/>
                    <a:gd name="connsiteX6" fmla="*/ 0 w 28806"/>
                    <a:gd name="connsiteY6" fmla="*/ 122302 h 294636"/>
                    <a:gd name="connsiteX7" fmla="*/ 0 w 28806"/>
                    <a:gd name="connsiteY7" fmla="*/ 149845 h 294636"/>
                    <a:gd name="connsiteX8" fmla="*/ 0 w 28806"/>
                    <a:gd name="connsiteY8" fmla="*/ 294636 h 294636"/>
                    <a:gd name="connsiteX9" fmla="*/ 4801 w 28806"/>
                    <a:gd name="connsiteY9" fmla="*/ 294131 h 294636"/>
                    <a:gd name="connsiteX10" fmla="*/ 9349 w 28806"/>
                    <a:gd name="connsiteY10" fmla="*/ 293120 h 294636"/>
                    <a:gd name="connsiteX11" fmla="*/ 13393 w 28806"/>
                    <a:gd name="connsiteY11" fmla="*/ 291351 h 294636"/>
                    <a:gd name="connsiteX12" fmla="*/ 17183 w 28806"/>
                    <a:gd name="connsiteY12" fmla="*/ 289077 h 294636"/>
                    <a:gd name="connsiteX13" fmla="*/ 20468 w 28806"/>
                    <a:gd name="connsiteY13" fmla="*/ 286297 h 294636"/>
                    <a:gd name="connsiteX14" fmla="*/ 23247 w 28806"/>
                    <a:gd name="connsiteY14" fmla="*/ 283013 h 294636"/>
                    <a:gd name="connsiteX15" fmla="*/ 25522 w 28806"/>
                    <a:gd name="connsiteY15" fmla="*/ 279222 h 294636"/>
                    <a:gd name="connsiteX16" fmla="*/ 27291 w 28806"/>
                    <a:gd name="connsiteY16" fmla="*/ 275179 h 294636"/>
                    <a:gd name="connsiteX17" fmla="*/ 28301 w 28806"/>
                    <a:gd name="connsiteY17" fmla="*/ 270631 h 294636"/>
                    <a:gd name="connsiteX18" fmla="*/ 28807 w 28806"/>
                    <a:gd name="connsiteY18" fmla="*/ 265830 h 294636"/>
                    <a:gd name="connsiteX19" fmla="*/ 28807 w 28806"/>
                    <a:gd name="connsiteY19" fmla="*/ 149592 h 294636"/>
                    <a:gd name="connsiteX20" fmla="*/ 28807 w 28806"/>
                    <a:gd name="connsiteY20" fmla="*/ 29312 h 294636"/>
                    <a:gd name="connsiteX21" fmla="*/ 0 w 28806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1011"/>
                        <a:pt x="0" y="41694"/>
                        <a:pt x="0" y="97791"/>
                      </a:cubicBezTo>
                      <a:lnTo>
                        <a:pt x="0" y="97791"/>
                      </a:lnTo>
                      <a:cubicBezTo>
                        <a:pt x="1516" y="88947"/>
                        <a:pt x="3032" y="79850"/>
                        <a:pt x="5812" y="79850"/>
                      </a:cubicBezTo>
                      <a:cubicBezTo>
                        <a:pt x="15161" y="79597"/>
                        <a:pt x="10866" y="138474"/>
                        <a:pt x="7833" y="142517"/>
                      </a:cubicBezTo>
                      <a:cubicBezTo>
                        <a:pt x="7328" y="143022"/>
                        <a:pt x="6570" y="144033"/>
                        <a:pt x="5812" y="143780"/>
                      </a:cubicBezTo>
                      <a:cubicBezTo>
                        <a:pt x="5812" y="143780"/>
                        <a:pt x="1769" y="141254"/>
                        <a:pt x="0" y="122302"/>
                      </a:cubicBezTo>
                      <a:cubicBezTo>
                        <a:pt x="0" y="131146"/>
                        <a:pt x="0" y="140496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9" name="任意多边形: 形状 3398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94506 h 294636"/>
                    <a:gd name="connsiteX2" fmla="*/ 0 w 28806"/>
                    <a:gd name="connsiteY2" fmla="*/ 94506 h 294636"/>
                    <a:gd name="connsiteX3" fmla="*/ 5812 w 28806"/>
                    <a:gd name="connsiteY3" fmla="*/ 77828 h 294636"/>
                    <a:gd name="connsiteX4" fmla="*/ 7581 w 28806"/>
                    <a:gd name="connsiteY4" fmla="*/ 144791 h 294636"/>
                    <a:gd name="connsiteX5" fmla="*/ 5812 w 28806"/>
                    <a:gd name="connsiteY5" fmla="*/ 145802 h 294636"/>
                    <a:gd name="connsiteX6" fmla="*/ 0 w 28806"/>
                    <a:gd name="connsiteY6" fmla="*/ 127103 h 294636"/>
                    <a:gd name="connsiteX7" fmla="*/ 0 w 28806"/>
                    <a:gd name="connsiteY7" fmla="*/ 149845 h 294636"/>
                    <a:gd name="connsiteX8" fmla="*/ 0 w 28806"/>
                    <a:gd name="connsiteY8" fmla="*/ 294636 h 294636"/>
                    <a:gd name="connsiteX9" fmla="*/ 4801 w 28806"/>
                    <a:gd name="connsiteY9" fmla="*/ 294131 h 294636"/>
                    <a:gd name="connsiteX10" fmla="*/ 9349 w 28806"/>
                    <a:gd name="connsiteY10" fmla="*/ 293120 h 294636"/>
                    <a:gd name="connsiteX11" fmla="*/ 13393 w 28806"/>
                    <a:gd name="connsiteY11" fmla="*/ 291351 h 294636"/>
                    <a:gd name="connsiteX12" fmla="*/ 17183 w 28806"/>
                    <a:gd name="connsiteY12" fmla="*/ 289077 h 294636"/>
                    <a:gd name="connsiteX13" fmla="*/ 20468 w 28806"/>
                    <a:gd name="connsiteY13" fmla="*/ 286297 h 294636"/>
                    <a:gd name="connsiteX14" fmla="*/ 23247 w 28806"/>
                    <a:gd name="connsiteY14" fmla="*/ 283013 h 294636"/>
                    <a:gd name="connsiteX15" fmla="*/ 25522 w 28806"/>
                    <a:gd name="connsiteY15" fmla="*/ 279222 h 294636"/>
                    <a:gd name="connsiteX16" fmla="*/ 27291 w 28806"/>
                    <a:gd name="connsiteY16" fmla="*/ 275179 h 294636"/>
                    <a:gd name="connsiteX17" fmla="*/ 28301 w 28806"/>
                    <a:gd name="connsiteY17" fmla="*/ 270631 h 294636"/>
                    <a:gd name="connsiteX18" fmla="*/ 28807 w 28806"/>
                    <a:gd name="connsiteY18" fmla="*/ 265830 h 294636"/>
                    <a:gd name="connsiteX19" fmla="*/ 28807 w 28806"/>
                    <a:gd name="connsiteY19" fmla="*/ 149592 h 294636"/>
                    <a:gd name="connsiteX20" fmla="*/ 28807 w 28806"/>
                    <a:gd name="connsiteY20" fmla="*/ 29312 h 294636"/>
                    <a:gd name="connsiteX21" fmla="*/ 0 w 28806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1011"/>
                        <a:pt x="0" y="40178"/>
                        <a:pt x="0" y="94506"/>
                      </a:cubicBezTo>
                      <a:lnTo>
                        <a:pt x="0" y="94506"/>
                      </a:lnTo>
                      <a:cubicBezTo>
                        <a:pt x="1263" y="87178"/>
                        <a:pt x="2780" y="78081"/>
                        <a:pt x="5812" y="77828"/>
                      </a:cubicBezTo>
                      <a:cubicBezTo>
                        <a:pt x="15161" y="77323"/>
                        <a:pt x="12129" y="139990"/>
                        <a:pt x="7581" y="144791"/>
                      </a:cubicBezTo>
                      <a:cubicBezTo>
                        <a:pt x="7075" y="145297"/>
                        <a:pt x="6317" y="145802"/>
                        <a:pt x="5812" y="145802"/>
                      </a:cubicBezTo>
                      <a:cubicBezTo>
                        <a:pt x="3285" y="145297"/>
                        <a:pt x="505" y="130893"/>
                        <a:pt x="0" y="127103"/>
                      </a:cubicBezTo>
                      <a:cubicBezTo>
                        <a:pt x="0" y="134684"/>
                        <a:pt x="0" y="142264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0" name="任意多边形: 形状 3399"/>
                <p:cNvSpPr/>
                <p:nvPr/>
              </p:nvSpPr>
              <p:spPr>
                <a:xfrm>
                  <a:off x="13271809" y="5734499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91221 h 294888"/>
                    <a:gd name="connsiteX2" fmla="*/ 0 w 28806"/>
                    <a:gd name="connsiteY2" fmla="*/ 91221 h 294888"/>
                    <a:gd name="connsiteX3" fmla="*/ 5812 w 28806"/>
                    <a:gd name="connsiteY3" fmla="*/ 76060 h 294888"/>
                    <a:gd name="connsiteX4" fmla="*/ 7581 w 28806"/>
                    <a:gd name="connsiteY4" fmla="*/ 146813 h 294888"/>
                    <a:gd name="connsiteX5" fmla="*/ 5812 w 28806"/>
                    <a:gd name="connsiteY5" fmla="*/ 147571 h 294888"/>
                    <a:gd name="connsiteX6" fmla="*/ 0 w 28806"/>
                    <a:gd name="connsiteY6" fmla="*/ 130135 h 294888"/>
                    <a:gd name="connsiteX7" fmla="*/ 0 w 28806"/>
                    <a:gd name="connsiteY7" fmla="*/ 150098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3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011"/>
                        <a:pt x="0" y="38409"/>
                        <a:pt x="0" y="91221"/>
                      </a:cubicBezTo>
                      <a:lnTo>
                        <a:pt x="0" y="91221"/>
                      </a:lnTo>
                      <a:cubicBezTo>
                        <a:pt x="758" y="87178"/>
                        <a:pt x="2527" y="76312"/>
                        <a:pt x="5812" y="76060"/>
                      </a:cubicBezTo>
                      <a:cubicBezTo>
                        <a:pt x="16172" y="75302"/>
                        <a:pt x="12634" y="141759"/>
                        <a:pt x="7581" y="146813"/>
                      </a:cubicBezTo>
                      <a:cubicBezTo>
                        <a:pt x="7075" y="147318"/>
                        <a:pt x="6317" y="147824"/>
                        <a:pt x="5812" y="147571"/>
                      </a:cubicBezTo>
                      <a:cubicBezTo>
                        <a:pt x="3538" y="147065"/>
                        <a:pt x="2274" y="140748"/>
                        <a:pt x="0" y="130135"/>
                      </a:cubicBezTo>
                      <a:cubicBezTo>
                        <a:pt x="0" y="136705"/>
                        <a:pt x="0" y="143275"/>
                        <a:pt x="0" y="150098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3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8"/>
                        <a:pt x="17183" y="289330"/>
                      </a:cubicBezTo>
                      <a:cubicBezTo>
                        <a:pt x="18446" y="288572"/>
                        <a:pt x="19457" y="287561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2"/>
                        <a:pt x="25016" y="280738"/>
                        <a:pt x="25522" y="279475"/>
                      </a:cubicBezTo>
                      <a:cubicBezTo>
                        <a:pt x="26280" y="278211"/>
                        <a:pt x="26785" y="276695"/>
                        <a:pt x="27291" y="275432"/>
                      </a:cubicBezTo>
                      <a:cubicBezTo>
                        <a:pt x="27796" y="273916"/>
                        <a:pt x="28048" y="272400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4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1" name="任意多边形: 形状 3400"/>
                <p:cNvSpPr/>
                <p:nvPr/>
              </p:nvSpPr>
              <p:spPr>
                <a:xfrm>
                  <a:off x="13271809" y="5734499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87683 h 294888"/>
                    <a:gd name="connsiteX2" fmla="*/ 0 w 28806"/>
                    <a:gd name="connsiteY2" fmla="*/ 87683 h 294888"/>
                    <a:gd name="connsiteX3" fmla="*/ 5812 w 28806"/>
                    <a:gd name="connsiteY3" fmla="*/ 73533 h 294888"/>
                    <a:gd name="connsiteX4" fmla="*/ 7581 w 28806"/>
                    <a:gd name="connsiteY4" fmla="*/ 148834 h 294888"/>
                    <a:gd name="connsiteX5" fmla="*/ 5812 w 28806"/>
                    <a:gd name="connsiteY5" fmla="*/ 149592 h 294888"/>
                    <a:gd name="connsiteX6" fmla="*/ 0 w 28806"/>
                    <a:gd name="connsiteY6" fmla="*/ 132662 h 294888"/>
                    <a:gd name="connsiteX7" fmla="*/ 0 w 28806"/>
                    <a:gd name="connsiteY7" fmla="*/ 150098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3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011"/>
                        <a:pt x="0" y="36893"/>
                        <a:pt x="0" y="87683"/>
                      </a:cubicBezTo>
                      <a:lnTo>
                        <a:pt x="0" y="87683"/>
                      </a:lnTo>
                      <a:cubicBezTo>
                        <a:pt x="1263" y="82377"/>
                        <a:pt x="3285" y="73785"/>
                        <a:pt x="5812" y="73533"/>
                      </a:cubicBezTo>
                      <a:cubicBezTo>
                        <a:pt x="14656" y="72269"/>
                        <a:pt x="16172" y="141254"/>
                        <a:pt x="7581" y="148834"/>
                      </a:cubicBezTo>
                      <a:cubicBezTo>
                        <a:pt x="7075" y="149340"/>
                        <a:pt x="6317" y="149592"/>
                        <a:pt x="5812" y="149592"/>
                      </a:cubicBezTo>
                      <a:cubicBezTo>
                        <a:pt x="3538" y="149087"/>
                        <a:pt x="2022" y="142264"/>
                        <a:pt x="0" y="132662"/>
                      </a:cubicBezTo>
                      <a:cubicBezTo>
                        <a:pt x="0" y="138474"/>
                        <a:pt x="0" y="144033"/>
                        <a:pt x="0" y="150098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3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8"/>
                        <a:pt x="17183" y="289330"/>
                      </a:cubicBezTo>
                      <a:cubicBezTo>
                        <a:pt x="18446" y="288572"/>
                        <a:pt x="19457" y="287561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2"/>
                        <a:pt x="25016" y="280738"/>
                        <a:pt x="25522" y="279475"/>
                      </a:cubicBezTo>
                      <a:cubicBezTo>
                        <a:pt x="26280" y="278211"/>
                        <a:pt x="26785" y="276695"/>
                        <a:pt x="27291" y="275432"/>
                      </a:cubicBezTo>
                      <a:cubicBezTo>
                        <a:pt x="27796" y="273916"/>
                        <a:pt x="28048" y="272400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4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2" name="任意多边形: 形状 3401"/>
                <p:cNvSpPr/>
                <p:nvPr/>
              </p:nvSpPr>
              <p:spPr>
                <a:xfrm>
                  <a:off x="13271809" y="5734499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84904 h 294888"/>
                    <a:gd name="connsiteX2" fmla="*/ 0 w 28806"/>
                    <a:gd name="connsiteY2" fmla="*/ 84904 h 294888"/>
                    <a:gd name="connsiteX3" fmla="*/ 5812 w 28806"/>
                    <a:gd name="connsiteY3" fmla="*/ 71259 h 294888"/>
                    <a:gd name="connsiteX4" fmla="*/ 7581 w 28806"/>
                    <a:gd name="connsiteY4" fmla="*/ 150856 h 294888"/>
                    <a:gd name="connsiteX5" fmla="*/ 5812 w 28806"/>
                    <a:gd name="connsiteY5" fmla="*/ 151361 h 294888"/>
                    <a:gd name="connsiteX6" fmla="*/ 0 w 28806"/>
                    <a:gd name="connsiteY6" fmla="*/ 135189 h 294888"/>
                    <a:gd name="connsiteX7" fmla="*/ 0 w 28806"/>
                    <a:gd name="connsiteY7" fmla="*/ 150098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3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011"/>
                        <a:pt x="0" y="35629"/>
                        <a:pt x="0" y="84904"/>
                      </a:cubicBezTo>
                      <a:lnTo>
                        <a:pt x="0" y="84904"/>
                      </a:lnTo>
                      <a:cubicBezTo>
                        <a:pt x="1263" y="79850"/>
                        <a:pt x="3285" y="71511"/>
                        <a:pt x="5812" y="71259"/>
                      </a:cubicBezTo>
                      <a:cubicBezTo>
                        <a:pt x="14403" y="69742"/>
                        <a:pt x="16172" y="144286"/>
                        <a:pt x="7581" y="150856"/>
                      </a:cubicBezTo>
                      <a:cubicBezTo>
                        <a:pt x="7075" y="151108"/>
                        <a:pt x="6317" y="151614"/>
                        <a:pt x="5812" y="151361"/>
                      </a:cubicBezTo>
                      <a:cubicBezTo>
                        <a:pt x="3285" y="150603"/>
                        <a:pt x="1263" y="141759"/>
                        <a:pt x="0" y="135189"/>
                      </a:cubicBezTo>
                      <a:cubicBezTo>
                        <a:pt x="0" y="139990"/>
                        <a:pt x="0" y="145044"/>
                        <a:pt x="0" y="150098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3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8"/>
                        <a:pt x="17183" y="289330"/>
                      </a:cubicBezTo>
                      <a:cubicBezTo>
                        <a:pt x="18446" y="288572"/>
                        <a:pt x="19457" y="287561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2"/>
                        <a:pt x="25016" y="280738"/>
                        <a:pt x="25522" y="279475"/>
                      </a:cubicBezTo>
                      <a:cubicBezTo>
                        <a:pt x="26280" y="278211"/>
                        <a:pt x="26785" y="276695"/>
                        <a:pt x="27291" y="275432"/>
                      </a:cubicBezTo>
                      <a:cubicBezTo>
                        <a:pt x="27796" y="273916"/>
                        <a:pt x="28048" y="272400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4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3" name="任意多边形: 形状 3402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81871 h 294636"/>
                    <a:gd name="connsiteX2" fmla="*/ 0 w 28806"/>
                    <a:gd name="connsiteY2" fmla="*/ 81871 h 294636"/>
                    <a:gd name="connsiteX3" fmla="*/ 5812 w 28806"/>
                    <a:gd name="connsiteY3" fmla="*/ 68479 h 294636"/>
                    <a:gd name="connsiteX4" fmla="*/ 7581 w 28806"/>
                    <a:gd name="connsiteY4" fmla="*/ 152625 h 294636"/>
                    <a:gd name="connsiteX5" fmla="*/ 5812 w 28806"/>
                    <a:gd name="connsiteY5" fmla="*/ 153130 h 294636"/>
                    <a:gd name="connsiteX6" fmla="*/ 0 w 28806"/>
                    <a:gd name="connsiteY6" fmla="*/ 137716 h 294636"/>
                    <a:gd name="connsiteX7" fmla="*/ 0 w 28806"/>
                    <a:gd name="connsiteY7" fmla="*/ 149845 h 294636"/>
                    <a:gd name="connsiteX8" fmla="*/ 0 w 28806"/>
                    <a:gd name="connsiteY8" fmla="*/ 294636 h 294636"/>
                    <a:gd name="connsiteX9" fmla="*/ 4801 w 28806"/>
                    <a:gd name="connsiteY9" fmla="*/ 294131 h 294636"/>
                    <a:gd name="connsiteX10" fmla="*/ 9349 w 28806"/>
                    <a:gd name="connsiteY10" fmla="*/ 293120 h 294636"/>
                    <a:gd name="connsiteX11" fmla="*/ 13393 w 28806"/>
                    <a:gd name="connsiteY11" fmla="*/ 291351 h 294636"/>
                    <a:gd name="connsiteX12" fmla="*/ 17183 w 28806"/>
                    <a:gd name="connsiteY12" fmla="*/ 289077 h 294636"/>
                    <a:gd name="connsiteX13" fmla="*/ 20468 w 28806"/>
                    <a:gd name="connsiteY13" fmla="*/ 286297 h 294636"/>
                    <a:gd name="connsiteX14" fmla="*/ 23247 w 28806"/>
                    <a:gd name="connsiteY14" fmla="*/ 283013 h 294636"/>
                    <a:gd name="connsiteX15" fmla="*/ 25522 w 28806"/>
                    <a:gd name="connsiteY15" fmla="*/ 279222 h 294636"/>
                    <a:gd name="connsiteX16" fmla="*/ 27291 w 28806"/>
                    <a:gd name="connsiteY16" fmla="*/ 275179 h 294636"/>
                    <a:gd name="connsiteX17" fmla="*/ 28301 w 28806"/>
                    <a:gd name="connsiteY17" fmla="*/ 270631 h 294636"/>
                    <a:gd name="connsiteX18" fmla="*/ 28807 w 28806"/>
                    <a:gd name="connsiteY18" fmla="*/ 265830 h 294636"/>
                    <a:gd name="connsiteX19" fmla="*/ 28807 w 28806"/>
                    <a:gd name="connsiteY19" fmla="*/ 149592 h 294636"/>
                    <a:gd name="connsiteX20" fmla="*/ 28807 w 28806"/>
                    <a:gd name="connsiteY20" fmla="*/ 29312 h 294636"/>
                    <a:gd name="connsiteX21" fmla="*/ 0 w 28806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1011"/>
                        <a:pt x="0" y="34113"/>
                        <a:pt x="0" y="81871"/>
                      </a:cubicBezTo>
                      <a:lnTo>
                        <a:pt x="0" y="81871"/>
                      </a:lnTo>
                      <a:cubicBezTo>
                        <a:pt x="1516" y="76312"/>
                        <a:pt x="3538" y="69237"/>
                        <a:pt x="5812" y="68479"/>
                      </a:cubicBezTo>
                      <a:cubicBezTo>
                        <a:pt x="15414" y="66457"/>
                        <a:pt x="17183" y="145802"/>
                        <a:pt x="7581" y="152625"/>
                      </a:cubicBezTo>
                      <a:cubicBezTo>
                        <a:pt x="7075" y="152877"/>
                        <a:pt x="6317" y="153130"/>
                        <a:pt x="5812" y="153130"/>
                      </a:cubicBezTo>
                      <a:cubicBezTo>
                        <a:pt x="3032" y="152372"/>
                        <a:pt x="1011" y="142517"/>
                        <a:pt x="0" y="137716"/>
                      </a:cubicBezTo>
                      <a:cubicBezTo>
                        <a:pt x="0" y="141759"/>
                        <a:pt x="0" y="145802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4" name="任意多边形: 形状 3403"/>
                <p:cNvSpPr/>
                <p:nvPr/>
              </p:nvSpPr>
              <p:spPr>
                <a:xfrm>
                  <a:off x="13271809" y="5734499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79092 h 294383"/>
                    <a:gd name="connsiteX2" fmla="*/ 0 w 29059"/>
                    <a:gd name="connsiteY2" fmla="*/ 79092 h 294383"/>
                    <a:gd name="connsiteX3" fmla="*/ 5812 w 29059"/>
                    <a:gd name="connsiteY3" fmla="*/ 66205 h 294383"/>
                    <a:gd name="connsiteX4" fmla="*/ 9602 w 29059"/>
                    <a:gd name="connsiteY4" fmla="*/ 152119 h 294383"/>
                    <a:gd name="connsiteX5" fmla="*/ 7833 w 29059"/>
                    <a:gd name="connsiteY5" fmla="*/ 154646 h 294383"/>
                    <a:gd name="connsiteX6" fmla="*/ 6065 w 29059"/>
                    <a:gd name="connsiteY6" fmla="*/ 154899 h 294383"/>
                    <a:gd name="connsiteX7" fmla="*/ 253 w 29059"/>
                    <a:gd name="connsiteY7" fmla="*/ 139990 h 294383"/>
                    <a:gd name="connsiteX8" fmla="*/ 253 w 29059"/>
                    <a:gd name="connsiteY8" fmla="*/ 149592 h 294383"/>
                    <a:gd name="connsiteX9" fmla="*/ 253 w 29059"/>
                    <a:gd name="connsiteY9" fmla="*/ 294384 h 294383"/>
                    <a:gd name="connsiteX10" fmla="*/ 5054 w 29059"/>
                    <a:gd name="connsiteY10" fmla="*/ 293878 h 294383"/>
                    <a:gd name="connsiteX11" fmla="*/ 9602 w 29059"/>
                    <a:gd name="connsiteY11" fmla="*/ 292867 h 294383"/>
                    <a:gd name="connsiteX12" fmla="*/ 13645 w 29059"/>
                    <a:gd name="connsiteY12" fmla="*/ 291099 h 294383"/>
                    <a:gd name="connsiteX13" fmla="*/ 17436 w 29059"/>
                    <a:gd name="connsiteY13" fmla="*/ 288824 h 294383"/>
                    <a:gd name="connsiteX14" fmla="*/ 20720 w 29059"/>
                    <a:gd name="connsiteY14" fmla="*/ 286045 h 294383"/>
                    <a:gd name="connsiteX15" fmla="*/ 23500 w 29059"/>
                    <a:gd name="connsiteY15" fmla="*/ 282760 h 294383"/>
                    <a:gd name="connsiteX16" fmla="*/ 25774 w 29059"/>
                    <a:gd name="connsiteY16" fmla="*/ 278970 h 294383"/>
                    <a:gd name="connsiteX17" fmla="*/ 27543 w 29059"/>
                    <a:gd name="connsiteY17" fmla="*/ 274926 h 294383"/>
                    <a:gd name="connsiteX18" fmla="*/ 28554 w 29059"/>
                    <a:gd name="connsiteY18" fmla="*/ 270378 h 294383"/>
                    <a:gd name="connsiteX19" fmla="*/ 29059 w 29059"/>
                    <a:gd name="connsiteY19" fmla="*/ 265577 h 294383"/>
                    <a:gd name="connsiteX20" fmla="*/ 29059 w 29059"/>
                    <a:gd name="connsiteY20" fmla="*/ 149340 h 294383"/>
                    <a:gd name="connsiteX21" fmla="*/ 29059 w 29059"/>
                    <a:gd name="connsiteY21" fmla="*/ 29059 h 294383"/>
                    <a:gd name="connsiteX22" fmla="*/ 0 w 29059"/>
                    <a:gd name="connsiteY22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1011"/>
                        <a:pt x="0" y="32850"/>
                        <a:pt x="0" y="79092"/>
                      </a:cubicBezTo>
                      <a:lnTo>
                        <a:pt x="0" y="79092"/>
                      </a:lnTo>
                      <a:cubicBezTo>
                        <a:pt x="2022" y="71259"/>
                        <a:pt x="3285" y="66963"/>
                        <a:pt x="5812" y="66205"/>
                      </a:cubicBezTo>
                      <a:cubicBezTo>
                        <a:pt x="16425" y="63425"/>
                        <a:pt x="16677" y="137463"/>
                        <a:pt x="9602" y="152119"/>
                      </a:cubicBezTo>
                      <a:cubicBezTo>
                        <a:pt x="9097" y="152877"/>
                        <a:pt x="8592" y="154141"/>
                        <a:pt x="7833" y="154646"/>
                      </a:cubicBezTo>
                      <a:cubicBezTo>
                        <a:pt x="7328" y="154899"/>
                        <a:pt x="6570" y="155152"/>
                        <a:pt x="6065" y="154899"/>
                      </a:cubicBezTo>
                      <a:cubicBezTo>
                        <a:pt x="3285" y="153888"/>
                        <a:pt x="1011" y="143528"/>
                        <a:pt x="253" y="139990"/>
                      </a:cubicBezTo>
                      <a:cubicBezTo>
                        <a:pt x="253" y="143275"/>
                        <a:pt x="253" y="146307"/>
                        <a:pt x="253" y="149592"/>
                      </a:cubicBezTo>
                      <a:cubicBezTo>
                        <a:pt x="253" y="229948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6"/>
                        <a:pt x="8086" y="293373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9"/>
                      </a:cubicBezTo>
                      <a:cubicBezTo>
                        <a:pt x="14909" y="290341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6"/>
                        <a:pt x="20720" y="286045"/>
                      </a:cubicBezTo>
                      <a:cubicBezTo>
                        <a:pt x="21731" y="285034"/>
                        <a:pt x="22742" y="283771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70"/>
                      </a:cubicBezTo>
                      <a:cubicBezTo>
                        <a:pt x="26532" y="277706"/>
                        <a:pt x="27038" y="276190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6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40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5" name="任意多边形: 形状 3404"/>
                <p:cNvSpPr/>
                <p:nvPr/>
              </p:nvSpPr>
              <p:spPr>
                <a:xfrm>
                  <a:off x="13271809" y="5734499"/>
                  <a:ext cx="29059" cy="294636"/>
                </a:xfrm>
                <a:custGeom>
                  <a:avLst/>
                  <a:gdLst>
                    <a:gd name="connsiteX0" fmla="*/ 0 w 29059"/>
                    <a:gd name="connsiteY0" fmla="*/ 0 h 294636"/>
                    <a:gd name="connsiteX1" fmla="*/ 0 w 29059"/>
                    <a:gd name="connsiteY1" fmla="*/ 76060 h 294636"/>
                    <a:gd name="connsiteX2" fmla="*/ 0 w 29059"/>
                    <a:gd name="connsiteY2" fmla="*/ 76060 h 294636"/>
                    <a:gd name="connsiteX3" fmla="*/ 9602 w 29059"/>
                    <a:gd name="connsiteY3" fmla="*/ 65447 h 294636"/>
                    <a:gd name="connsiteX4" fmla="*/ 7833 w 29059"/>
                    <a:gd name="connsiteY4" fmla="*/ 156668 h 294636"/>
                    <a:gd name="connsiteX5" fmla="*/ 6065 w 29059"/>
                    <a:gd name="connsiteY5" fmla="*/ 156920 h 294636"/>
                    <a:gd name="connsiteX6" fmla="*/ 253 w 29059"/>
                    <a:gd name="connsiteY6" fmla="*/ 142770 h 294636"/>
                    <a:gd name="connsiteX7" fmla="*/ 253 w 29059"/>
                    <a:gd name="connsiteY7" fmla="*/ 149845 h 294636"/>
                    <a:gd name="connsiteX8" fmla="*/ 253 w 29059"/>
                    <a:gd name="connsiteY8" fmla="*/ 294636 h 294636"/>
                    <a:gd name="connsiteX9" fmla="*/ 5054 w 29059"/>
                    <a:gd name="connsiteY9" fmla="*/ 294131 h 294636"/>
                    <a:gd name="connsiteX10" fmla="*/ 9602 w 29059"/>
                    <a:gd name="connsiteY10" fmla="*/ 293120 h 294636"/>
                    <a:gd name="connsiteX11" fmla="*/ 13645 w 29059"/>
                    <a:gd name="connsiteY11" fmla="*/ 291351 h 294636"/>
                    <a:gd name="connsiteX12" fmla="*/ 17436 w 29059"/>
                    <a:gd name="connsiteY12" fmla="*/ 289077 h 294636"/>
                    <a:gd name="connsiteX13" fmla="*/ 20720 w 29059"/>
                    <a:gd name="connsiteY13" fmla="*/ 286297 h 294636"/>
                    <a:gd name="connsiteX14" fmla="*/ 23500 w 29059"/>
                    <a:gd name="connsiteY14" fmla="*/ 283013 h 294636"/>
                    <a:gd name="connsiteX15" fmla="*/ 25774 w 29059"/>
                    <a:gd name="connsiteY15" fmla="*/ 279222 h 294636"/>
                    <a:gd name="connsiteX16" fmla="*/ 27543 w 29059"/>
                    <a:gd name="connsiteY16" fmla="*/ 275179 h 294636"/>
                    <a:gd name="connsiteX17" fmla="*/ 28554 w 29059"/>
                    <a:gd name="connsiteY17" fmla="*/ 270631 h 294636"/>
                    <a:gd name="connsiteX18" fmla="*/ 29059 w 29059"/>
                    <a:gd name="connsiteY18" fmla="*/ 265830 h 294636"/>
                    <a:gd name="connsiteX19" fmla="*/ 29059 w 29059"/>
                    <a:gd name="connsiteY19" fmla="*/ 149592 h 294636"/>
                    <a:gd name="connsiteX20" fmla="*/ 29059 w 29059"/>
                    <a:gd name="connsiteY20" fmla="*/ 29312 h 294636"/>
                    <a:gd name="connsiteX21" fmla="*/ 0 w 29059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636">
                      <a:moveTo>
                        <a:pt x="0" y="0"/>
                      </a:moveTo>
                      <a:cubicBezTo>
                        <a:pt x="0" y="1011"/>
                        <a:pt x="0" y="31586"/>
                        <a:pt x="0" y="76060"/>
                      </a:cubicBezTo>
                      <a:lnTo>
                        <a:pt x="0" y="76060"/>
                      </a:lnTo>
                      <a:cubicBezTo>
                        <a:pt x="1516" y="69995"/>
                        <a:pt x="4549" y="58624"/>
                        <a:pt x="9602" y="65447"/>
                      </a:cubicBezTo>
                      <a:cubicBezTo>
                        <a:pt x="17941" y="77070"/>
                        <a:pt x="16425" y="152119"/>
                        <a:pt x="7833" y="156668"/>
                      </a:cubicBezTo>
                      <a:cubicBezTo>
                        <a:pt x="7328" y="156920"/>
                        <a:pt x="6570" y="156920"/>
                        <a:pt x="6065" y="156920"/>
                      </a:cubicBezTo>
                      <a:cubicBezTo>
                        <a:pt x="3538" y="155910"/>
                        <a:pt x="2274" y="150603"/>
                        <a:pt x="253" y="142770"/>
                      </a:cubicBezTo>
                      <a:cubicBezTo>
                        <a:pt x="253" y="145044"/>
                        <a:pt x="253" y="147571"/>
                        <a:pt x="253" y="149845"/>
                      </a:cubicBezTo>
                      <a:cubicBezTo>
                        <a:pt x="253" y="230200"/>
                        <a:pt x="253" y="294636"/>
                        <a:pt x="253" y="294636"/>
                      </a:cubicBezTo>
                      <a:cubicBezTo>
                        <a:pt x="1769" y="294636"/>
                        <a:pt x="3538" y="294384"/>
                        <a:pt x="5054" y="294131"/>
                      </a:cubicBezTo>
                      <a:cubicBezTo>
                        <a:pt x="6570" y="293878"/>
                        <a:pt x="8086" y="293626"/>
                        <a:pt x="9602" y="293120"/>
                      </a:cubicBezTo>
                      <a:cubicBezTo>
                        <a:pt x="11118" y="292615"/>
                        <a:pt x="12382" y="292109"/>
                        <a:pt x="13645" y="291351"/>
                      </a:cubicBezTo>
                      <a:cubicBezTo>
                        <a:pt x="14909" y="290593"/>
                        <a:pt x="16172" y="289835"/>
                        <a:pt x="17436" y="289077"/>
                      </a:cubicBezTo>
                      <a:cubicBezTo>
                        <a:pt x="18699" y="288319"/>
                        <a:pt x="19710" y="287308"/>
                        <a:pt x="20720" y="286297"/>
                      </a:cubicBezTo>
                      <a:cubicBezTo>
                        <a:pt x="21731" y="285287"/>
                        <a:pt x="22742" y="284023"/>
                        <a:pt x="23500" y="283013"/>
                      </a:cubicBezTo>
                      <a:cubicBezTo>
                        <a:pt x="24258" y="281749"/>
                        <a:pt x="25269" y="280486"/>
                        <a:pt x="25774" y="279222"/>
                      </a:cubicBezTo>
                      <a:cubicBezTo>
                        <a:pt x="26532" y="277959"/>
                        <a:pt x="27038" y="276443"/>
                        <a:pt x="27543" y="275179"/>
                      </a:cubicBezTo>
                      <a:cubicBezTo>
                        <a:pt x="28048" y="273663"/>
                        <a:pt x="28301" y="272147"/>
                        <a:pt x="28554" y="270631"/>
                      </a:cubicBezTo>
                      <a:cubicBezTo>
                        <a:pt x="28807" y="269115"/>
                        <a:pt x="29059" y="267598"/>
                        <a:pt x="29059" y="265830"/>
                      </a:cubicBezTo>
                      <a:cubicBezTo>
                        <a:pt x="29059" y="265830"/>
                        <a:pt x="29059" y="214281"/>
                        <a:pt x="29059" y="149592"/>
                      </a:cubicBezTo>
                      <a:cubicBezTo>
                        <a:pt x="29059" y="84146"/>
                        <a:pt x="29059" y="30323"/>
                        <a:pt x="29059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6" name="任意多边形: 形状 3405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72775 h 294636"/>
                    <a:gd name="connsiteX2" fmla="*/ 0 w 28806"/>
                    <a:gd name="connsiteY2" fmla="*/ 72775 h 294636"/>
                    <a:gd name="connsiteX3" fmla="*/ 5812 w 28806"/>
                    <a:gd name="connsiteY3" fmla="*/ 60140 h 294636"/>
                    <a:gd name="connsiteX4" fmla="*/ 7581 w 28806"/>
                    <a:gd name="connsiteY4" fmla="*/ 59887 h 294636"/>
                    <a:gd name="connsiteX5" fmla="*/ 7581 w 28806"/>
                    <a:gd name="connsiteY5" fmla="*/ 158942 h 294636"/>
                    <a:gd name="connsiteX6" fmla="*/ 5812 w 28806"/>
                    <a:gd name="connsiteY6" fmla="*/ 158942 h 294636"/>
                    <a:gd name="connsiteX7" fmla="*/ 0 w 28806"/>
                    <a:gd name="connsiteY7" fmla="*/ 145297 h 294636"/>
                    <a:gd name="connsiteX8" fmla="*/ 0 w 28806"/>
                    <a:gd name="connsiteY8" fmla="*/ 149845 h 294636"/>
                    <a:gd name="connsiteX9" fmla="*/ 0 w 28806"/>
                    <a:gd name="connsiteY9" fmla="*/ 294636 h 294636"/>
                    <a:gd name="connsiteX10" fmla="*/ 4801 w 28806"/>
                    <a:gd name="connsiteY10" fmla="*/ 294131 h 294636"/>
                    <a:gd name="connsiteX11" fmla="*/ 9349 w 28806"/>
                    <a:gd name="connsiteY11" fmla="*/ 293120 h 294636"/>
                    <a:gd name="connsiteX12" fmla="*/ 13393 w 28806"/>
                    <a:gd name="connsiteY12" fmla="*/ 291351 h 294636"/>
                    <a:gd name="connsiteX13" fmla="*/ 17183 w 28806"/>
                    <a:gd name="connsiteY13" fmla="*/ 289077 h 294636"/>
                    <a:gd name="connsiteX14" fmla="*/ 20468 w 28806"/>
                    <a:gd name="connsiteY14" fmla="*/ 286297 h 294636"/>
                    <a:gd name="connsiteX15" fmla="*/ 23247 w 28806"/>
                    <a:gd name="connsiteY15" fmla="*/ 283013 h 294636"/>
                    <a:gd name="connsiteX16" fmla="*/ 25522 w 28806"/>
                    <a:gd name="connsiteY16" fmla="*/ 279222 h 294636"/>
                    <a:gd name="connsiteX17" fmla="*/ 27291 w 28806"/>
                    <a:gd name="connsiteY17" fmla="*/ 275179 h 294636"/>
                    <a:gd name="connsiteX18" fmla="*/ 28301 w 28806"/>
                    <a:gd name="connsiteY18" fmla="*/ 270631 h 294636"/>
                    <a:gd name="connsiteX19" fmla="*/ 28807 w 28806"/>
                    <a:gd name="connsiteY19" fmla="*/ 265830 h 294636"/>
                    <a:gd name="connsiteX20" fmla="*/ 28807 w 28806"/>
                    <a:gd name="connsiteY20" fmla="*/ 149592 h 294636"/>
                    <a:gd name="connsiteX21" fmla="*/ 28807 w 28806"/>
                    <a:gd name="connsiteY21" fmla="*/ 29312 h 294636"/>
                    <a:gd name="connsiteX22" fmla="*/ 0 w 28806"/>
                    <a:gd name="connsiteY22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1011"/>
                        <a:pt x="0" y="30070"/>
                        <a:pt x="0" y="72775"/>
                      </a:cubicBezTo>
                      <a:lnTo>
                        <a:pt x="0" y="72775"/>
                      </a:lnTo>
                      <a:cubicBezTo>
                        <a:pt x="1516" y="67721"/>
                        <a:pt x="3285" y="61656"/>
                        <a:pt x="5812" y="60140"/>
                      </a:cubicBezTo>
                      <a:cubicBezTo>
                        <a:pt x="6317" y="59887"/>
                        <a:pt x="7075" y="59635"/>
                        <a:pt x="7581" y="59887"/>
                      </a:cubicBezTo>
                      <a:cubicBezTo>
                        <a:pt x="17941" y="62920"/>
                        <a:pt x="17941" y="153635"/>
                        <a:pt x="7581" y="158942"/>
                      </a:cubicBezTo>
                      <a:cubicBezTo>
                        <a:pt x="7075" y="159195"/>
                        <a:pt x="6317" y="159195"/>
                        <a:pt x="5812" y="158942"/>
                      </a:cubicBezTo>
                      <a:cubicBezTo>
                        <a:pt x="3285" y="157931"/>
                        <a:pt x="2022" y="152625"/>
                        <a:pt x="0" y="145297"/>
                      </a:cubicBezTo>
                      <a:cubicBezTo>
                        <a:pt x="0" y="146813"/>
                        <a:pt x="0" y="148329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7" name="任意多边形: 形状 3406"/>
                <p:cNvSpPr/>
                <p:nvPr/>
              </p:nvSpPr>
              <p:spPr>
                <a:xfrm>
                  <a:off x="13271809" y="5734499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69237 h 294383"/>
                    <a:gd name="connsiteX2" fmla="*/ 0 w 29059"/>
                    <a:gd name="connsiteY2" fmla="*/ 69237 h 294383"/>
                    <a:gd name="connsiteX3" fmla="*/ 11371 w 29059"/>
                    <a:gd name="connsiteY3" fmla="*/ 59887 h 294383"/>
                    <a:gd name="connsiteX4" fmla="*/ 7833 w 29059"/>
                    <a:gd name="connsiteY4" fmla="*/ 161216 h 294383"/>
                    <a:gd name="connsiteX5" fmla="*/ 6065 w 29059"/>
                    <a:gd name="connsiteY5" fmla="*/ 161216 h 294383"/>
                    <a:gd name="connsiteX6" fmla="*/ 253 w 29059"/>
                    <a:gd name="connsiteY6" fmla="*/ 147571 h 294383"/>
                    <a:gd name="connsiteX7" fmla="*/ 253 w 29059"/>
                    <a:gd name="connsiteY7" fmla="*/ 149592 h 294383"/>
                    <a:gd name="connsiteX8" fmla="*/ 253 w 29059"/>
                    <a:gd name="connsiteY8" fmla="*/ 294384 h 294383"/>
                    <a:gd name="connsiteX9" fmla="*/ 5054 w 29059"/>
                    <a:gd name="connsiteY9" fmla="*/ 293878 h 294383"/>
                    <a:gd name="connsiteX10" fmla="*/ 9602 w 29059"/>
                    <a:gd name="connsiteY10" fmla="*/ 292867 h 294383"/>
                    <a:gd name="connsiteX11" fmla="*/ 13645 w 29059"/>
                    <a:gd name="connsiteY11" fmla="*/ 291099 h 294383"/>
                    <a:gd name="connsiteX12" fmla="*/ 17436 w 29059"/>
                    <a:gd name="connsiteY12" fmla="*/ 288824 h 294383"/>
                    <a:gd name="connsiteX13" fmla="*/ 20720 w 29059"/>
                    <a:gd name="connsiteY13" fmla="*/ 286045 h 294383"/>
                    <a:gd name="connsiteX14" fmla="*/ 23500 w 29059"/>
                    <a:gd name="connsiteY14" fmla="*/ 282760 h 294383"/>
                    <a:gd name="connsiteX15" fmla="*/ 25774 w 29059"/>
                    <a:gd name="connsiteY15" fmla="*/ 278970 h 294383"/>
                    <a:gd name="connsiteX16" fmla="*/ 27543 w 29059"/>
                    <a:gd name="connsiteY16" fmla="*/ 274926 h 294383"/>
                    <a:gd name="connsiteX17" fmla="*/ 28554 w 29059"/>
                    <a:gd name="connsiteY17" fmla="*/ 270378 h 294383"/>
                    <a:gd name="connsiteX18" fmla="*/ 29059 w 29059"/>
                    <a:gd name="connsiteY18" fmla="*/ 265577 h 294383"/>
                    <a:gd name="connsiteX19" fmla="*/ 29059 w 29059"/>
                    <a:gd name="connsiteY19" fmla="*/ 149340 h 294383"/>
                    <a:gd name="connsiteX20" fmla="*/ 29059 w 29059"/>
                    <a:gd name="connsiteY20" fmla="*/ 29059 h 294383"/>
                    <a:gd name="connsiteX21" fmla="*/ 0 w 29059"/>
                    <a:gd name="connsiteY21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1011"/>
                        <a:pt x="0" y="28301"/>
                        <a:pt x="0" y="69237"/>
                      </a:cubicBezTo>
                      <a:lnTo>
                        <a:pt x="0" y="69237"/>
                      </a:lnTo>
                      <a:cubicBezTo>
                        <a:pt x="2274" y="62414"/>
                        <a:pt x="6317" y="49275"/>
                        <a:pt x="11371" y="59887"/>
                      </a:cubicBezTo>
                      <a:cubicBezTo>
                        <a:pt x="19710" y="77828"/>
                        <a:pt x="16930" y="157426"/>
                        <a:pt x="7833" y="161216"/>
                      </a:cubicBezTo>
                      <a:cubicBezTo>
                        <a:pt x="7328" y="161469"/>
                        <a:pt x="6570" y="161469"/>
                        <a:pt x="6065" y="161216"/>
                      </a:cubicBezTo>
                      <a:cubicBezTo>
                        <a:pt x="3790" y="160205"/>
                        <a:pt x="1263" y="151361"/>
                        <a:pt x="253" y="147571"/>
                      </a:cubicBezTo>
                      <a:cubicBezTo>
                        <a:pt x="253" y="148329"/>
                        <a:pt x="253" y="149087"/>
                        <a:pt x="253" y="149592"/>
                      </a:cubicBezTo>
                      <a:cubicBezTo>
                        <a:pt x="253" y="229948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6"/>
                        <a:pt x="8086" y="293373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9"/>
                      </a:cubicBezTo>
                      <a:cubicBezTo>
                        <a:pt x="14909" y="290341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6"/>
                        <a:pt x="20720" y="286045"/>
                      </a:cubicBezTo>
                      <a:cubicBezTo>
                        <a:pt x="21731" y="285034"/>
                        <a:pt x="22742" y="283771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70"/>
                      </a:cubicBezTo>
                      <a:cubicBezTo>
                        <a:pt x="26532" y="277706"/>
                        <a:pt x="27038" y="276190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6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40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8" name="任意多边形: 形状 3407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65699 h 294636"/>
                    <a:gd name="connsiteX2" fmla="*/ 0 w 28806"/>
                    <a:gd name="connsiteY2" fmla="*/ 65699 h 294636"/>
                    <a:gd name="connsiteX3" fmla="*/ 12887 w 28806"/>
                    <a:gd name="connsiteY3" fmla="*/ 58371 h 294636"/>
                    <a:gd name="connsiteX4" fmla="*/ 7581 w 28806"/>
                    <a:gd name="connsiteY4" fmla="*/ 163743 h 294636"/>
                    <a:gd name="connsiteX5" fmla="*/ 0 w 28806"/>
                    <a:gd name="connsiteY5" fmla="*/ 150350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758"/>
                        <a:pt x="0" y="26785"/>
                        <a:pt x="0" y="65699"/>
                      </a:cubicBezTo>
                      <a:lnTo>
                        <a:pt x="0" y="65699"/>
                      </a:lnTo>
                      <a:cubicBezTo>
                        <a:pt x="4801" y="50791"/>
                        <a:pt x="9097" y="48264"/>
                        <a:pt x="12887" y="58371"/>
                      </a:cubicBezTo>
                      <a:cubicBezTo>
                        <a:pt x="19710" y="76312"/>
                        <a:pt x="17436" y="160205"/>
                        <a:pt x="7581" y="163743"/>
                      </a:cubicBezTo>
                      <a:cubicBezTo>
                        <a:pt x="4296" y="165006"/>
                        <a:pt x="2527" y="159195"/>
                        <a:pt x="0" y="150350"/>
                      </a:cubicBezTo>
                      <a:cubicBezTo>
                        <a:pt x="0" y="230706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9" name="任意多边形: 形状 3408"/>
                <p:cNvSpPr/>
                <p:nvPr/>
              </p:nvSpPr>
              <p:spPr>
                <a:xfrm>
                  <a:off x="13271809" y="5734499"/>
                  <a:ext cx="28806" cy="294130"/>
                </a:xfrm>
                <a:custGeom>
                  <a:avLst/>
                  <a:gdLst>
                    <a:gd name="connsiteX0" fmla="*/ 0 w 28806"/>
                    <a:gd name="connsiteY0" fmla="*/ 0 h 294130"/>
                    <a:gd name="connsiteX1" fmla="*/ 0 w 28806"/>
                    <a:gd name="connsiteY1" fmla="*/ 61404 h 294130"/>
                    <a:gd name="connsiteX2" fmla="*/ 0 w 28806"/>
                    <a:gd name="connsiteY2" fmla="*/ 61404 h 294130"/>
                    <a:gd name="connsiteX3" fmla="*/ 12887 w 28806"/>
                    <a:gd name="connsiteY3" fmla="*/ 51296 h 294130"/>
                    <a:gd name="connsiteX4" fmla="*/ 7581 w 28806"/>
                    <a:gd name="connsiteY4" fmla="*/ 165764 h 294130"/>
                    <a:gd name="connsiteX5" fmla="*/ 0 w 28806"/>
                    <a:gd name="connsiteY5" fmla="*/ 152372 h 294130"/>
                    <a:gd name="connsiteX6" fmla="*/ 0 w 28806"/>
                    <a:gd name="connsiteY6" fmla="*/ 294131 h 294130"/>
                    <a:gd name="connsiteX7" fmla="*/ 4801 w 28806"/>
                    <a:gd name="connsiteY7" fmla="*/ 293626 h 294130"/>
                    <a:gd name="connsiteX8" fmla="*/ 9349 w 28806"/>
                    <a:gd name="connsiteY8" fmla="*/ 292615 h 294130"/>
                    <a:gd name="connsiteX9" fmla="*/ 13393 w 28806"/>
                    <a:gd name="connsiteY9" fmla="*/ 290846 h 294130"/>
                    <a:gd name="connsiteX10" fmla="*/ 17183 w 28806"/>
                    <a:gd name="connsiteY10" fmla="*/ 288572 h 294130"/>
                    <a:gd name="connsiteX11" fmla="*/ 20468 w 28806"/>
                    <a:gd name="connsiteY11" fmla="*/ 285792 h 294130"/>
                    <a:gd name="connsiteX12" fmla="*/ 23247 w 28806"/>
                    <a:gd name="connsiteY12" fmla="*/ 282507 h 294130"/>
                    <a:gd name="connsiteX13" fmla="*/ 25522 w 28806"/>
                    <a:gd name="connsiteY13" fmla="*/ 278717 h 294130"/>
                    <a:gd name="connsiteX14" fmla="*/ 27291 w 28806"/>
                    <a:gd name="connsiteY14" fmla="*/ 274674 h 294130"/>
                    <a:gd name="connsiteX15" fmla="*/ 28301 w 28806"/>
                    <a:gd name="connsiteY15" fmla="*/ 270125 h 294130"/>
                    <a:gd name="connsiteX16" fmla="*/ 28807 w 28806"/>
                    <a:gd name="connsiteY16" fmla="*/ 265324 h 294130"/>
                    <a:gd name="connsiteX17" fmla="*/ 28807 w 28806"/>
                    <a:gd name="connsiteY17" fmla="*/ 149087 h 294130"/>
                    <a:gd name="connsiteX18" fmla="*/ 28807 w 28806"/>
                    <a:gd name="connsiteY18" fmla="*/ 28807 h 294130"/>
                    <a:gd name="connsiteX19" fmla="*/ 0 w 28806"/>
                    <a:gd name="connsiteY19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130">
                      <a:moveTo>
                        <a:pt x="0" y="0"/>
                      </a:moveTo>
                      <a:cubicBezTo>
                        <a:pt x="0" y="758"/>
                        <a:pt x="0" y="25016"/>
                        <a:pt x="0" y="61404"/>
                      </a:cubicBezTo>
                      <a:lnTo>
                        <a:pt x="0" y="61404"/>
                      </a:lnTo>
                      <a:cubicBezTo>
                        <a:pt x="6065" y="40936"/>
                        <a:pt x="10613" y="46242"/>
                        <a:pt x="12887" y="51296"/>
                      </a:cubicBezTo>
                      <a:cubicBezTo>
                        <a:pt x="20468" y="68479"/>
                        <a:pt x="18952" y="162985"/>
                        <a:pt x="7581" y="165764"/>
                      </a:cubicBezTo>
                      <a:cubicBezTo>
                        <a:pt x="4043" y="166775"/>
                        <a:pt x="2527" y="161216"/>
                        <a:pt x="0" y="152372"/>
                      </a:cubicBezTo>
                      <a:cubicBezTo>
                        <a:pt x="0" y="231464"/>
                        <a:pt x="0" y="294131"/>
                        <a:pt x="0" y="294131"/>
                      </a:cubicBezTo>
                      <a:cubicBezTo>
                        <a:pt x="1516" y="294131"/>
                        <a:pt x="3285" y="293878"/>
                        <a:pt x="4801" y="293626"/>
                      </a:cubicBezTo>
                      <a:cubicBezTo>
                        <a:pt x="6317" y="293373"/>
                        <a:pt x="7833" y="293120"/>
                        <a:pt x="9349" y="292615"/>
                      </a:cubicBezTo>
                      <a:cubicBezTo>
                        <a:pt x="10866" y="292109"/>
                        <a:pt x="12129" y="291604"/>
                        <a:pt x="13393" y="290846"/>
                      </a:cubicBezTo>
                      <a:cubicBezTo>
                        <a:pt x="14656" y="290088"/>
                        <a:pt x="15920" y="289330"/>
                        <a:pt x="17183" y="288572"/>
                      </a:cubicBezTo>
                      <a:cubicBezTo>
                        <a:pt x="18446" y="287814"/>
                        <a:pt x="19457" y="286803"/>
                        <a:pt x="20468" y="285792"/>
                      </a:cubicBezTo>
                      <a:cubicBezTo>
                        <a:pt x="21479" y="284781"/>
                        <a:pt x="22489" y="283518"/>
                        <a:pt x="23247" y="282507"/>
                      </a:cubicBezTo>
                      <a:cubicBezTo>
                        <a:pt x="24006" y="281244"/>
                        <a:pt x="25016" y="279980"/>
                        <a:pt x="25522" y="278717"/>
                      </a:cubicBezTo>
                      <a:cubicBezTo>
                        <a:pt x="26280" y="277453"/>
                        <a:pt x="26785" y="275937"/>
                        <a:pt x="27291" y="274674"/>
                      </a:cubicBezTo>
                      <a:cubicBezTo>
                        <a:pt x="27796" y="273158"/>
                        <a:pt x="28048" y="271642"/>
                        <a:pt x="28301" y="270125"/>
                      </a:cubicBezTo>
                      <a:cubicBezTo>
                        <a:pt x="28554" y="268609"/>
                        <a:pt x="28807" y="267093"/>
                        <a:pt x="28807" y="265324"/>
                      </a:cubicBezTo>
                      <a:cubicBezTo>
                        <a:pt x="28807" y="265324"/>
                        <a:pt x="28807" y="213776"/>
                        <a:pt x="28807" y="149087"/>
                      </a:cubicBezTo>
                      <a:cubicBezTo>
                        <a:pt x="28807" y="83640"/>
                        <a:pt x="28807" y="29817"/>
                        <a:pt x="28807" y="28807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0" name="任意多边形: 形状 3409"/>
                <p:cNvSpPr/>
                <p:nvPr/>
              </p:nvSpPr>
              <p:spPr>
                <a:xfrm>
                  <a:off x="13271809" y="5734499"/>
                  <a:ext cx="28806" cy="294383"/>
                </a:xfrm>
                <a:custGeom>
                  <a:avLst/>
                  <a:gdLst>
                    <a:gd name="connsiteX0" fmla="*/ 0 w 28806"/>
                    <a:gd name="connsiteY0" fmla="*/ 0 h 294383"/>
                    <a:gd name="connsiteX1" fmla="*/ 0 w 28806"/>
                    <a:gd name="connsiteY1" fmla="*/ 56350 h 294383"/>
                    <a:gd name="connsiteX2" fmla="*/ 0 w 28806"/>
                    <a:gd name="connsiteY2" fmla="*/ 56350 h 294383"/>
                    <a:gd name="connsiteX3" fmla="*/ 12887 w 28806"/>
                    <a:gd name="connsiteY3" fmla="*/ 44473 h 294383"/>
                    <a:gd name="connsiteX4" fmla="*/ 5812 w 28806"/>
                    <a:gd name="connsiteY4" fmla="*/ 167786 h 294383"/>
                    <a:gd name="connsiteX5" fmla="*/ 0 w 28806"/>
                    <a:gd name="connsiteY5" fmla="*/ 154899 h 294383"/>
                    <a:gd name="connsiteX6" fmla="*/ 0 w 28806"/>
                    <a:gd name="connsiteY6" fmla="*/ 294384 h 294383"/>
                    <a:gd name="connsiteX7" fmla="*/ 4801 w 28806"/>
                    <a:gd name="connsiteY7" fmla="*/ 293878 h 294383"/>
                    <a:gd name="connsiteX8" fmla="*/ 9349 w 28806"/>
                    <a:gd name="connsiteY8" fmla="*/ 292867 h 294383"/>
                    <a:gd name="connsiteX9" fmla="*/ 13393 w 28806"/>
                    <a:gd name="connsiteY9" fmla="*/ 291099 h 294383"/>
                    <a:gd name="connsiteX10" fmla="*/ 17183 w 28806"/>
                    <a:gd name="connsiteY10" fmla="*/ 288824 h 294383"/>
                    <a:gd name="connsiteX11" fmla="*/ 20468 w 28806"/>
                    <a:gd name="connsiteY11" fmla="*/ 286045 h 294383"/>
                    <a:gd name="connsiteX12" fmla="*/ 23247 w 28806"/>
                    <a:gd name="connsiteY12" fmla="*/ 282760 h 294383"/>
                    <a:gd name="connsiteX13" fmla="*/ 25522 w 28806"/>
                    <a:gd name="connsiteY13" fmla="*/ 278970 h 294383"/>
                    <a:gd name="connsiteX14" fmla="*/ 27291 w 28806"/>
                    <a:gd name="connsiteY14" fmla="*/ 274926 h 294383"/>
                    <a:gd name="connsiteX15" fmla="*/ 28301 w 28806"/>
                    <a:gd name="connsiteY15" fmla="*/ 270378 h 294383"/>
                    <a:gd name="connsiteX16" fmla="*/ 28807 w 28806"/>
                    <a:gd name="connsiteY16" fmla="*/ 265577 h 294383"/>
                    <a:gd name="connsiteX17" fmla="*/ 28807 w 28806"/>
                    <a:gd name="connsiteY17" fmla="*/ 149340 h 294383"/>
                    <a:gd name="connsiteX18" fmla="*/ 28807 w 28806"/>
                    <a:gd name="connsiteY18" fmla="*/ 29059 h 294383"/>
                    <a:gd name="connsiteX19" fmla="*/ 0 w 28806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383">
                      <a:moveTo>
                        <a:pt x="0" y="0"/>
                      </a:moveTo>
                      <a:cubicBezTo>
                        <a:pt x="0" y="758"/>
                        <a:pt x="0" y="22742"/>
                        <a:pt x="0" y="56350"/>
                      </a:cubicBezTo>
                      <a:lnTo>
                        <a:pt x="0" y="56350"/>
                      </a:lnTo>
                      <a:cubicBezTo>
                        <a:pt x="1769" y="51043"/>
                        <a:pt x="7075" y="34871"/>
                        <a:pt x="12887" y="44473"/>
                      </a:cubicBezTo>
                      <a:cubicBezTo>
                        <a:pt x="24511" y="63931"/>
                        <a:pt x="18194" y="174609"/>
                        <a:pt x="5812" y="167786"/>
                      </a:cubicBezTo>
                      <a:cubicBezTo>
                        <a:pt x="3538" y="166523"/>
                        <a:pt x="2527" y="163743"/>
                        <a:pt x="0" y="154899"/>
                      </a:cubicBezTo>
                      <a:cubicBezTo>
                        <a:pt x="0" y="232727"/>
                        <a:pt x="0" y="294384"/>
                        <a:pt x="0" y="294384"/>
                      </a:cubicBezTo>
                      <a:cubicBezTo>
                        <a:pt x="1516" y="294384"/>
                        <a:pt x="3285" y="294131"/>
                        <a:pt x="4801" y="293878"/>
                      </a:cubicBezTo>
                      <a:cubicBezTo>
                        <a:pt x="6317" y="293626"/>
                        <a:pt x="7833" y="293373"/>
                        <a:pt x="9349" y="292867"/>
                      </a:cubicBezTo>
                      <a:cubicBezTo>
                        <a:pt x="10866" y="292362"/>
                        <a:pt x="12129" y="291857"/>
                        <a:pt x="13393" y="291099"/>
                      </a:cubicBezTo>
                      <a:cubicBezTo>
                        <a:pt x="14656" y="290341"/>
                        <a:pt x="15920" y="289582"/>
                        <a:pt x="17183" y="288824"/>
                      </a:cubicBezTo>
                      <a:cubicBezTo>
                        <a:pt x="18446" y="288066"/>
                        <a:pt x="19457" y="287056"/>
                        <a:pt x="20468" y="286045"/>
                      </a:cubicBezTo>
                      <a:cubicBezTo>
                        <a:pt x="21479" y="285034"/>
                        <a:pt x="22489" y="283771"/>
                        <a:pt x="23247" y="282760"/>
                      </a:cubicBezTo>
                      <a:cubicBezTo>
                        <a:pt x="24006" y="281496"/>
                        <a:pt x="25016" y="280233"/>
                        <a:pt x="25522" y="278970"/>
                      </a:cubicBezTo>
                      <a:cubicBezTo>
                        <a:pt x="26280" y="277706"/>
                        <a:pt x="26785" y="276190"/>
                        <a:pt x="27291" y="274926"/>
                      </a:cubicBezTo>
                      <a:cubicBezTo>
                        <a:pt x="27796" y="273410"/>
                        <a:pt x="28048" y="271894"/>
                        <a:pt x="28301" y="270378"/>
                      </a:cubicBezTo>
                      <a:cubicBezTo>
                        <a:pt x="28554" y="268862"/>
                        <a:pt x="28807" y="267346"/>
                        <a:pt x="28807" y="265577"/>
                      </a:cubicBezTo>
                      <a:cubicBezTo>
                        <a:pt x="28807" y="265577"/>
                        <a:pt x="28807" y="214028"/>
                        <a:pt x="28807" y="149340"/>
                      </a:cubicBezTo>
                      <a:cubicBezTo>
                        <a:pt x="28807" y="83893"/>
                        <a:pt x="28807" y="30070"/>
                        <a:pt x="28807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1" name="任意多边形: 形状 3410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51296 h 294636"/>
                    <a:gd name="connsiteX2" fmla="*/ 0 w 28806"/>
                    <a:gd name="connsiteY2" fmla="*/ 51296 h 294636"/>
                    <a:gd name="connsiteX3" fmla="*/ 14656 w 28806"/>
                    <a:gd name="connsiteY3" fmla="*/ 41694 h 294636"/>
                    <a:gd name="connsiteX4" fmla="*/ 5812 w 28806"/>
                    <a:gd name="connsiteY4" fmla="*/ 170313 h 294636"/>
                    <a:gd name="connsiteX5" fmla="*/ 0 w 28806"/>
                    <a:gd name="connsiteY5" fmla="*/ 157931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758"/>
                        <a:pt x="0" y="20468"/>
                        <a:pt x="0" y="51296"/>
                      </a:cubicBezTo>
                      <a:lnTo>
                        <a:pt x="0" y="51296"/>
                      </a:lnTo>
                      <a:cubicBezTo>
                        <a:pt x="7075" y="28807"/>
                        <a:pt x="12634" y="37145"/>
                        <a:pt x="14656" y="41694"/>
                      </a:cubicBezTo>
                      <a:cubicBezTo>
                        <a:pt x="23247" y="60898"/>
                        <a:pt x="20720" y="178652"/>
                        <a:pt x="5812" y="170313"/>
                      </a:cubicBezTo>
                      <a:cubicBezTo>
                        <a:pt x="3032" y="168797"/>
                        <a:pt x="2274" y="165512"/>
                        <a:pt x="0" y="157931"/>
                      </a:cubicBezTo>
                      <a:cubicBezTo>
                        <a:pt x="0" y="234496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2" name="任意多边形: 形状 3411"/>
                <p:cNvSpPr/>
                <p:nvPr/>
              </p:nvSpPr>
              <p:spPr>
                <a:xfrm>
                  <a:off x="13271809" y="5734499"/>
                  <a:ext cx="29059" cy="294636"/>
                </a:xfrm>
                <a:custGeom>
                  <a:avLst/>
                  <a:gdLst>
                    <a:gd name="connsiteX0" fmla="*/ 0 w 29059"/>
                    <a:gd name="connsiteY0" fmla="*/ 0 h 294636"/>
                    <a:gd name="connsiteX1" fmla="*/ 0 w 29059"/>
                    <a:gd name="connsiteY1" fmla="*/ 44979 h 294636"/>
                    <a:gd name="connsiteX2" fmla="*/ 0 w 29059"/>
                    <a:gd name="connsiteY2" fmla="*/ 44979 h 294636"/>
                    <a:gd name="connsiteX3" fmla="*/ 14656 w 29059"/>
                    <a:gd name="connsiteY3" fmla="*/ 35377 h 294636"/>
                    <a:gd name="connsiteX4" fmla="*/ 7833 w 29059"/>
                    <a:gd name="connsiteY4" fmla="*/ 173851 h 294636"/>
                    <a:gd name="connsiteX5" fmla="*/ 253 w 29059"/>
                    <a:gd name="connsiteY5" fmla="*/ 161216 h 294636"/>
                    <a:gd name="connsiteX6" fmla="*/ 253 w 29059"/>
                    <a:gd name="connsiteY6" fmla="*/ 294636 h 294636"/>
                    <a:gd name="connsiteX7" fmla="*/ 5054 w 29059"/>
                    <a:gd name="connsiteY7" fmla="*/ 294131 h 294636"/>
                    <a:gd name="connsiteX8" fmla="*/ 9602 w 29059"/>
                    <a:gd name="connsiteY8" fmla="*/ 293120 h 294636"/>
                    <a:gd name="connsiteX9" fmla="*/ 13645 w 29059"/>
                    <a:gd name="connsiteY9" fmla="*/ 291351 h 294636"/>
                    <a:gd name="connsiteX10" fmla="*/ 17436 w 29059"/>
                    <a:gd name="connsiteY10" fmla="*/ 289077 h 294636"/>
                    <a:gd name="connsiteX11" fmla="*/ 20720 w 29059"/>
                    <a:gd name="connsiteY11" fmla="*/ 286297 h 294636"/>
                    <a:gd name="connsiteX12" fmla="*/ 23500 w 29059"/>
                    <a:gd name="connsiteY12" fmla="*/ 283013 h 294636"/>
                    <a:gd name="connsiteX13" fmla="*/ 25774 w 29059"/>
                    <a:gd name="connsiteY13" fmla="*/ 279222 h 294636"/>
                    <a:gd name="connsiteX14" fmla="*/ 27543 w 29059"/>
                    <a:gd name="connsiteY14" fmla="*/ 275179 h 294636"/>
                    <a:gd name="connsiteX15" fmla="*/ 28554 w 29059"/>
                    <a:gd name="connsiteY15" fmla="*/ 270631 h 294636"/>
                    <a:gd name="connsiteX16" fmla="*/ 29059 w 29059"/>
                    <a:gd name="connsiteY16" fmla="*/ 265830 h 294636"/>
                    <a:gd name="connsiteX17" fmla="*/ 29059 w 29059"/>
                    <a:gd name="connsiteY17" fmla="*/ 149592 h 294636"/>
                    <a:gd name="connsiteX18" fmla="*/ 29059 w 29059"/>
                    <a:gd name="connsiteY18" fmla="*/ 29312 h 294636"/>
                    <a:gd name="connsiteX19" fmla="*/ 0 w 29059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636">
                      <a:moveTo>
                        <a:pt x="0" y="0"/>
                      </a:moveTo>
                      <a:cubicBezTo>
                        <a:pt x="0" y="758"/>
                        <a:pt x="0" y="17941"/>
                        <a:pt x="0" y="44979"/>
                      </a:cubicBezTo>
                      <a:lnTo>
                        <a:pt x="0" y="44979"/>
                      </a:lnTo>
                      <a:cubicBezTo>
                        <a:pt x="6822" y="26027"/>
                        <a:pt x="12129" y="30828"/>
                        <a:pt x="14656" y="35377"/>
                      </a:cubicBezTo>
                      <a:cubicBezTo>
                        <a:pt x="26532" y="56603"/>
                        <a:pt x="20468" y="174103"/>
                        <a:pt x="7833" y="173851"/>
                      </a:cubicBezTo>
                      <a:cubicBezTo>
                        <a:pt x="4043" y="173598"/>
                        <a:pt x="1011" y="164248"/>
                        <a:pt x="253" y="161216"/>
                      </a:cubicBezTo>
                      <a:cubicBezTo>
                        <a:pt x="253" y="236265"/>
                        <a:pt x="253" y="294636"/>
                        <a:pt x="253" y="294636"/>
                      </a:cubicBezTo>
                      <a:cubicBezTo>
                        <a:pt x="1769" y="294636"/>
                        <a:pt x="3538" y="294384"/>
                        <a:pt x="5054" y="294131"/>
                      </a:cubicBezTo>
                      <a:cubicBezTo>
                        <a:pt x="6570" y="293878"/>
                        <a:pt x="8086" y="293626"/>
                        <a:pt x="9602" y="293120"/>
                      </a:cubicBezTo>
                      <a:cubicBezTo>
                        <a:pt x="11118" y="292615"/>
                        <a:pt x="12382" y="292109"/>
                        <a:pt x="13645" y="291351"/>
                      </a:cubicBezTo>
                      <a:cubicBezTo>
                        <a:pt x="14909" y="290593"/>
                        <a:pt x="16172" y="289835"/>
                        <a:pt x="17436" y="289077"/>
                      </a:cubicBezTo>
                      <a:cubicBezTo>
                        <a:pt x="18699" y="288319"/>
                        <a:pt x="19710" y="287308"/>
                        <a:pt x="20720" y="286297"/>
                      </a:cubicBezTo>
                      <a:cubicBezTo>
                        <a:pt x="21731" y="285287"/>
                        <a:pt x="22742" y="284023"/>
                        <a:pt x="23500" y="283013"/>
                      </a:cubicBezTo>
                      <a:cubicBezTo>
                        <a:pt x="24258" y="281749"/>
                        <a:pt x="25269" y="280486"/>
                        <a:pt x="25774" y="279222"/>
                      </a:cubicBezTo>
                      <a:cubicBezTo>
                        <a:pt x="26532" y="277959"/>
                        <a:pt x="27038" y="276443"/>
                        <a:pt x="27543" y="275179"/>
                      </a:cubicBezTo>
                      <a:cubicBezTo>
                        <a:pt x="28048" y="273663"/>
                        <a:pt x="28301" y="272147"/>
                        <a:pt x="28554" y="270631"/>
                      </a:cubicBezTo>
                      <a:cubicBezTo>
                        <a:pt x="28807" y="269115"/>
                        <a:pt x="29059" y="267598"/>
                        <a:pt x="29059" y="265830"/>
                      </a:cubicBezTo>
                      <a:cubicBezTo>
                        <a:pt x="29059" y="265830"/>
                        <a:pt x="29059" y="214281"/>
                        <a:pt x="29059" y="149592"/>
                      </a:cubicBezTo>
                      <a:cubicBezTo>
                        <a:pt x="29059" y="84146"/>
                        <a:pt x="29059" y="30323"/>
                        <a:pt x="29059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3" name="任意多边形: 形状 3412"/>
                <p:cNvSpPr/>
                <p:nvPr/>
              </p:nvSpPr>
              <p:spPr>
                <a:xfrm>
                  <a:off x="13271809" y="5734499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39167 h 294888"/>
                    <a:gd name="connsiteX2" fmla="*/ 0 w 28806"/>
                    <a:gd name="connsiteY2" fmla="*/ 39167 h 294888"/>
                    <a:gd name="connsiteX3" fmla="*/ 16172 w 28806"/>
                    <a:gd name="connsiteY3" fmla="*/ 33608 h 294888"/>
                    <a:gd name="connsiteX4" fmla="*/ 7581 w 28806"/>
                    <a:gd name="connsiteY4" fmla="*/ 177388 h 294888"/>
                    <a:gd name="connsiteX5" fmla="*/ 0 w 28806"/>
                    <a:gd name="connsiteY5" fmla="*/ 164501 h 294888"/>
                    <a:gd name="connsiteX6" fmla="*/ 0 w 28806"/>
                    <a:gd name="connsiteY6" fmla="*/ 294889 h 294888"/>
                    <a:gd name="connsiteX7" fmla="*/ 4801 w 28806"/>
                    <a:gd name="connsiteY7" fmla="*/ 294384 h 294888"/>
                    <a:gd name="connsiteX8" fmla="*/ 9349 w 28806"/>
                    <a:gd name="connsiteY8" fmla="*/ 293373 h 294888"/>
                    <a:gd name="connsiteX9" fmla="*/ 13393 w 28806"/>
                    <a:gd name="connsiteY9" fmla="*/ 291604 h 294888"/>
                    <a:gd name="connsiteX10" fmla="*/ 17183 w 28806"/>
                    <a:gd name="connsiteY10" fmla="*/ 289330 h 294888"/>
                    <a:gd name="connsiteX11" fmla="*/ 20468 w 28806"/>
                    <a:gd name="connsiteY11" fmla="*/ 286550 h 294888"/>
                    <a:gd name="connsiteX12" fmla="*/ 23247 w 28806"/>
                    <a:gd name="connsiteY12" fmla="*/ 283265 h 294888"/>
                    <a:gd name="connsiteX13" fmla="*/ 25522 w 28806"/>
                    <a:gd name="connsiteY13" fmla="*/ 279475 h 294888"/>
                    <a:gd name="connsiteX14" fmla="*/ 27291 w 28806"/>
                    <a:gd name="connsiteY14" fmla="*/ 275432 h 294888"/>
                    <a:gd name="connsiteX15" fmla="*/ 28301 w 28806"/>
                    <a:gd name="connsiteY15" fmla="*/ 270883 h 294888"/>
                    <a:gd name="connsiteX16" fmla="*/ 28807 w 28806"/>
                    <a:gd name="connsiteY16" fmla="*/ 266082 h 294888"/>
                    <a:gd name="connsiteX17" fmla="*/ 28807 w 28806"/>
                    <a:gd name="connsiteY17" fmla="*/ 149845 h 294888"/>
                    <a:gd name="connsiteX18" fmla="*/ 28807 w 28806"/>
                    <a:gd name="connsiteY18" fmla="*/ 29565 h 294888"/>
                    <a:gd name="connsiteX19" fmla="*/ 0 w 28806"/>
                    <a:gd name="connsiteY19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758"/>
                        <a:pt x="0" y="15414"/>
                        <a:pt x="0" y="39167"/>
                      </a:cubicBezTo>
                      <a:lnTo>
                        <a:pt x="0" y="39167"/>
                      </a:lnTo>
                      <a:cubicBezTo>
                        <a:pt x="8339" y="19457"/>
                        <a:pt x="14151" y="28554"/>
                        <a:pt x="16172" y="33608"/>
                      </a:cubicBezTo>
                      <a:cubicBezTo>
                        <a:pt x="25774" y="56097"/>
                        <a:pt x="22995" y="179157"/>
                        <a:pt x="7581" y="177388"/>
                      </a:cubicBezTo>
                      <a:cubicBezTo>
                        <a:pt x="5306" y="177136"/>
                        <a:pt x="3538" y="174861"/>
                        <a:pt x="0" y="164501"/>
                      </a:cubicBezTo>
                      <a:cubicBezTo>
                        <a:pt x="0" y="238034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3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8"/>
                        <a:pt x="17183" y="289330"/>
                      </a:cubicBezTo>
                      <a:cubicBezTo>
                        <a:pt x="18446" y="288572"/>
                        <a:pt x="19457" y="287561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2"/>
                        <a:pt x="25016" y="280738"/>
                        <a:pt x="25522" y="279475"/>
                      </a:cubicBezTo>
                      <a:cubicBezTo>
                        <a:pt x="26280" y="278211"/>
                        <a:pt x="26785" y="276695"/>
                        <a:pt x="27291" y="275432"/>
                      </a:cubicBezTo>
                      <a:cubicBezTo>
                        <a:pt x="27796" y="273916"/>
                        <a:pt x="28048" y="272400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4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4" name="任意多边形: 形状 3413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33355 h 294636"/>
                    <a:gd name="connsiteX2" fmla="*/ 0 w 28806"/>
                    <a:gd name="connsiteY2" fmla="*/ 33355 h 294636"/>
                    <a:gd name="connsiteX3" fmla="*/ 17688 w 28806"/>
                    <a:gd name="connsiteY3" fmla="*/ 32092 h 294636"/>
                    <a:gd name="connsiteX4" fmla="*/ 7581 w 28806"/>
                    <a:gd name="connsiteY4" fmla="*/ 180420 h 294636"/>
                    <a:gd name="connsiteX5" fmla="*/ 0 w 28806"/>
                    <a:gd name="connsiteY5" fmla="*/ 167533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505"/>
                        <a:pt x="0" y="13140"/>
                        <a:pt x="0" y="33355"/>
                      </a:cubicBezTo>
                      <a:lnTo>
                        <a:pt x="0" y="33355"/>
                      </a:lnTo>
                      <a:cubicBezTo>
                        <a:pt x="10108" y="13645"/>
                        <a:pt x="16172" y="27291"/>
                        <a:pt x="17688" y="32092"/>
                      </a:cubicBezTo>
                      <a:cubicBezTo>
                        <a:pt x="25774" y="55592"/>
                        <a:pt x="24764" y="184211"/>
                        <a:pt x="7581" y="180420"/>
                      </a:cubicBezTo>
                      <a:cubicBezTo>
                        <a:pt x="4296" y="179662"/>
                        <a:pt x="3032" y="176125"/>
                        <a:pt x="0" y="167533"/>
                      </a:cubicBezTo>
                      <a:cubicBezTo>
                        <a:pt x="0" y="23955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5" name="任意多边形: 形状 3414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28554 h 294636"/>
                    <a:gd name="connsiteX2" fmla="*/ 0 w 28806"/>
                    <a:gd name="connsiteY2" fmla="*/ 28554 h 294636"/>
                    <a:gd name="connsiteX3" fmla="*/ 18952 w 28806"/>
                    <a:gd name="connsiteY3" fmla="*/ 31081 h 294636"/>
                    <a:gd name="connsiteX4" fmla="*/ 7581 w 28806"/>
                    <a:gd name="connsiteY4" fmla="*/ 183705 h 294636"/>
                    <a:gd name="connsiteX5" fmla="*/ 0 w 28806"/>
                    <a:gd name="connsiteY5" fmla="*/ 170818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505"/>
                        <a:pt x="0" y="11118"/>
                        <a:pt x="0" y="28554"/>
                      </a:cubicBezTo>
                      <a:lnTo>
                        <a:pt x="0" y="28554"/>
                      </a:lnTo>
                      <a:cubicBezTo>
                        <a:pt x="11876" y="7581"/>
                        <a:pt x="18952" y="30828"/>
                        <a:pt x="18952" y="31081"/>
                      </a:cubicBezTo>
                      <a:cubicBezTo>
                        <a:pt x="26785" y="57866"/>
                        <a:pt x="26280" y="189770"/>
                        <a:pt x="7581" y="183705"/>
                      </a:cubicBezTo>
                      <a:cubicBezTo>
                        <a:pt x="4296" y="182695"/>
                        <a:pt x="3790" y="180926"/>
                        <a:pt x="0" y="170818"/>
                      </a:cubicBezTo>
                      <a:cubicBezTo>
                        <a:pt x="0" y="241319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6" name="任意多边形: 形状 3415"/>
                <p:cNvSpPr/>
                <p:nvPr/>
              </p:nvSpPr>
              <p:spPr>
                <a:xfrm>
                  <a:off x="13271809" y="5734499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24258 h 294383"/>
                    <a:gd name="connsiteX2" fmla="*/ 0 w 29059"/>
                    <a:gd name="connsiteY2" fmla="*/ 24258 h 294383"/>
                    <a:gd name="connsiteX3" fmla="*/ 21731 w 29059"/>
                    <a:gd name="connsiteY3" fmla="*/ 37903 h 294383"/>
                    <a:gd name="connsiteX4" fmla="*/ 7833 w 29059"/>
                    <a:gd name="connsiteY4" fmla="*/ 187496 h 294383"/>
                    <a:gd name="connsiteX5" fmla="*/ 253 w 29059"/>
                    <a:gd name="connsiteY5" fmla="*/ 174609 h 294383"/>
                    <a:gd name="connsiteX6" fmla="*/ 253 w 29059"/>
                    <a:gd name="connsiteY6" fmla="*/ 294384 h 294383"/>
                    <a:gd name="connsiteX7" fmla="*/ 5054 w 29059"/>
                    <a:gd name="connsiteY7" fmla="*/ 293878 h 294383"/>
                    <a:gd name="connsiteX8" fmla="*/ 9602 w 29059"/>
                    <a:gd name="connsiteY8" fmla="*/ 292867 h 294383"/>
                    <a:gd name="connsiteX9" fmla="*/ 13645 w 29059"/>
                    <a:gd name="connsiteY9" fmla="*/ 291099 h 294383"/>
                    <a:gd name="connsiteX10" fmla="*/ 17436 w 29059"/>
                    <a:gd name="connsiteY10" fmla="*/ 288824 h 294383"/>
                    <a:gd name="connsiteX11" fmla="*/ 20720 w 29059"/>
                    <a:gd name="connsiteY11" fmla="*/ 286045 h 294383"/>
                    <a:gd name="connsiteX12" fmla="*/ 23500 w 29059"/>
                    <a:gd name="connsiteY12" fmla="*/ 282760 h 294383"/>
                    <a:gd name="connsiteX13" fmla="*/ 25774 w 29059"/>
                    <a:gd name="connsiteY13" fmla="*/ 278970 h 294383"/>
                    <a:gd name="connsiteX14" fmla="*/ 27543 w 29059"/>
                    <a:gd name="connsiteY14" fmla="*/ 274926 h 294383"/>
                    <a:gd name="connsiteX15" fmla="*/ 28554 w 29059"/>
                    <a:gd name="connsiteY15" fmla="*/ 270378 h 294383"/>
                    <a:gd name="connsiteX16" fmla="*/ 29059 w 29059"/>
                    <a:gd name="connsiteY16" fmla="*/ 265577 h 294383"/>
                    <a:gd name="connsiteX17" fmla="*/ 29059 w 29059"/>
                    <a:gd name="connsiteY17" fmla="*/ 149340 h 294383"/>
                    <a:gd name="connsiteX18" fmla="*/ 29059 w 29059"/>
                    <a:gd name="connsiteY18" fmla="*/ 29059 h 294383"/>
                    <a:gd name="connsiteX19" fmla="*/ 0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505"/>
                        <a:pt x="0" y="9350"/>
                        <a:pt x="0" y="24258"/>
                      </a:cubicBezTo>
                      <a:lnTo>
                        <a:pt x="0" y="24258"/>
                      </a:lnTo>
                      <a:cubicBezTo>
                        <a:pt x="7833" y="12887"/>
                        <a:pt x="17688" y="12634"/>
                        <a:pt x="21731" y="37903"/>
                      </a:cubicBezTo>
                      <a:cubicBezTo>
                        <a:pt x="25522" y="61151"/>
                        <a:pt x="28301" y="199120"/>
                        <a:pt x="7833" y="187496"/>
                      </a:cubicBezTo>
                      <a:cubicBezTo>
                        <a:pt x="3790" y="185222"/>
                        <a:pt x="1769" y="179410"/>
                        <a:pt x="253" y="174609"/>
                      </a:cubicBezTo>
                      <a:cubicBezTo>
                        <a:pt x="253" y="243088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6"/>
                        <a:pt x="8086" y="293373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9"/>
                      </a:cubicBezTo>
                      <a:cubicBezTo>
                        <a:pt x="14909" y="290341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6"/>
                        <a:pt x="20720" y="286045"/>
                      </a:cubicBezTo>
                      <a:cubicBezTo>
                        <a:pt x="21731" y="285034"/>
                        <a:pt x="22742" y="283771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70"/>
                      </a:cubicBezTo>
                      <a:cubicBezTo>
                        <a:pt x="26532" y="277706"/>
                        <a:pt x="27038" y="276190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6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40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7" name="任意多边形: 形状 3416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20468 h 294636"/>
                    <a:gd name="connsiteX2" fmla="*/ 0 w 28806"/>
                    <a:gd name="connsiteY2" fmla="*/ 20468 h 294636"/>
                    <a:gd name="connsiteX3" fmla="*/ 22742 w 28806"/>
                    <a:gd name="connsiteY3" fmla="*/ 39420 h 294636"/>
                    <a:gd name="connsiteX4" fmla="*/ 7581 w 28806"/>
                    <a:gd name="connsiteY4" fmla="*/ 192044 h 294636"/>
                    <a:gd name="connsiteX5" fmla="*/ 0 w 28806"/>
                    <a:gd name="connsiteY5" fmla="*/ 179157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505"/>
                        <a:pt x="0" y="7833"/>
                        <a:pt x="0" y="20468"/>
                      </a:cubicBezTo>
                      <a:lnTo>
                        <a:pt x="0" y="20468"/>
                      </a:lnTo>
                      <a:cubicBezTo>
                        <a:pt x="6065" y="12382"/>
                        <a:pt x="18699" y="6065"/>
                        <a:pt x="22742" y="39420"/>
                      </a:cubicBezTo>
                      <a:cubicBezTo>
                        <a:pt x="24511" y="54834"/>
                        <a:pt x="30070" y="205942"/>
                        <a:pt x="7581" y="192044"/>
                      </a:cubicBezTo>
                      <a:cubicBezTo>
                        <a:pt x="4801" y="190275"/>
                        <a:pt x="4043" y="188507"/>
                        <a:pt x="0" y="179157"/>
                      </a:cubicBezTo>
                      <a:cubicBezTo>
                        <a:pt x="0" y="245362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8" name="任意多边形: 形状 3417"/>
                <p:cNvSpPr/>
                <p:nvPr/>
              </p:nvSpPr>
              <p:spPr>
                <a:xfrm>
                  <a:off x="13271809" y="5734499"/>
                  <a:ext cx="28806" cy="294383"/>
                </a:xfrm>
                <a:custGeom>
                  <a:avLst/>
                  <a:gdLst>
                    <a:gd name="connsiteX0" fmla="*/ 0 w 28806"/>
                    <a:gd name="connsiteY0" fmla="*/ 0 h 294383"/>
                    <a:gd name="connsiteX1" fmla="*/ 0 w 28806"/>
                    <a:gd name="connsiteY1" fmla="*/ 16930 h 294383"/>
                    <a:gd name="connsiteX2" fmla="*/ 0 w 28806"/>
                    <a:gd name="connsiteY2" fmla="*/ 16930 h 294383"/>
                    <a:gd name="connsiteX3" fmla="*/ 24511 w 28806"/>
                    <a:gd name="connsiteY3" fmla="*/ 52054 h 294383"/>
                    <a:gd name="connsiteX4" fmla="*/ 5812 w 28806"/>
                    <a:gd name="connsiteY4" fmla="*/ 194824 h 294383"/>
                    <a:gd name="connsiteX5" fmla="*/ 0 w 28806"/>
                    <a:gd name="connsiteY5" fmla="*/ 183453 h 294383"/>
                    <a:gd name="connsiteX6" fmla="*/ 0 w 28806"/>
                    <a:gd name="connsiteY6" fmla="*/ 294384 h 294383"/>
                    <a:gd name="connsiteX7" fmla="*/ 4801 w 28806"/>
                    <a:gd name="connsiteY7" fmla="*/ 293878 h 294383"/>
                    <a:gd name="connsiteX8" fmla="*/ 9349 w 28806"/>
                    <a:gd name="connsiteY8" fmla="*/ 292867 h 294383"/>
                    <a:gd name="connsiteX9" fmla="*/ 13393 w 28806"/>
                    <a:gd name="connsiteY9" fmla="*/ 291099 h 294383"/>
                    <a:gd name="connsiteX10" fmla="*/ 17183 w 28806"/>
                    <a:gd name="connsiteY10" fmla="*/ 288824 h 294383"/>
                    <a:gd name="connsiteX11" fmla="*/ 20468 w 28806"/>
                    <a:gd name="connsiteY11" fmla="*/ 286045 h 294383"/>
                    <a:gd name="connsiteX12" fmla="*/ 23247 w 28806"/>
                    <a:gd name="connsiteY12" fmla="*/ 282760 h 294383"/>
                    <a:gd name="connsiteX13" fmla="*/ 25522 w 28806"/>
                    <a:gd name="connsiteY13" fmla="*/ 278970 h 294383"/>
                    <a:gd name="connsiteX14" fmla="*/ 27291 w 28806"/>
                    <a:gd name="connsiteY14" fmla="*/ 274926 h 294383"/>
                    <a:gd name="connsiteX15" fmla="*/ 28301 w 28806"/>
                    <a:gd name="connsiteY15" fmla="*/ 270378 h 294383"/>
                    <a:gd name="connsiteX16" fmla="*/ 28807 w 28806"/>
                    <a:gd name="connsiteY16" fmla="*/ 265577 h 294383"/>
                    <a:gd name="connsiteX17" fmla="*/ 28807 w 28806"/>
                    <a:gd name="connsiteY17" fmla="*/ 149340 h 294383"/>
                    <a:gd name="connsiteX18" fmla="*/ 28807 w 28806"/>
                    <a:gd name="connsiteY18" fmla="*/ 29059 h 294383"/>
                    <a:gd name="connsiteX19" fmla="*/ 0 w 28806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383">
                      <a:moveTo>
                        <a:pt x="0" y="0"/>
                      </a:moveTo>
                      <a:cubicBezTo>
                        <a:pt x="0" y="505"/>
                        <a:pt x="0" y="6570"/>
                        <a:pt x="0" y="16930"/>
                      </a:cubicBezTo>
                      <a:lnTo>
                        <a:pt x="0" y="16930"/>
                      </a:lnTo>
                      <a:cubicBezTo>
                        <a:pt x="5054" y="11371"/>
                        <a:pt x="21984" y="-2527"/>
                        <a:pt x="24511" y="52054"/>
                      </a:cubicBezTo>
                      <a:cubicBezTo>
                        <a:pt x="24511" y="53823"/>
                        <a:pt x="32344" y="222872"/>
                        <a:pt x="5812" y="194824"/>
                      </a:cubicBezTo>
                      <a:cubicBezTo>
                        <a:pt x="3790" y="192550"/>
                        <a:pt x="3790" y="192550"/>
                        <a:pt x="0" y="183453"/>
                      </a:cubicBezTo>
                      <a:cubicBezTo>
                        <a:pt x="0" y="247383"/>
                        <a:pt x="0" y="294384"/>
                        <a:pt x="0" y="294384"/>
                      </a:cubicBezTo>
                      <a:cubicBezTo>
                        <a:pt x="1516" y="294384"/>
                        <a:pt x="3285" y="294131"/>
                        <a:pt x="4801" y="293878"/>
                      </a:cubicBezTo>
                      <a:cubicBezTo>
                        <a:pt x="6317" y="293626"/>
                        <a:pt x="7833" y="293373"/>
                        <a:pt x="9349" y="292867"/>
                      </a:cubicBezTo>
                      <a:cubicBezTo>
                        <a:pt x="10866" y="292362"/>
                        <a:pt x="12129" y="291857"/>
                        <a:pt x="13393" y="291099"/>
                      </a:cubicBezTo>
                      <a:cubicBezTo>
                        <a:pt x="14656" y="290341"/>
                        <a:pt x="15920" y="289582"/>
                        <a:pt x="17183" y="288824"/>
                      </a:cubicBezTo>
                      <a:cubicBezTo>
                        <a:pt x="18446" y="288066"/>
                        <a:pt x="19457" y="287056"/>
                        <a:pt x="20468" y="286045"/>
                      </a:cubicBezTo>
                      <a:cubicBezTo>
                        <a:pt x="21479" y="285034"/>
                        <a:pt x="22489" y="283771"/>
                        <a:pt x="23247" y="282760"/>
                      </a:cubicBezTo>
                      <a:cubicBezTo>
                        <a:pt x="24006" y="281496"/>
                        <a:pt x="25016" y="280233"/>
                        <a:pt x="25522" y="278970"/>
                      </a:cubicBezTo>
                      <a:cubicBezTo>
                        <a:pt x="26280" y="277706"/>
                        <a:pt x="26785" y="276190"/>
                        <a:pt x="27291" y="274926"/>
                      </a:cubicBezTo>
                      <a:cubicBezTo>
                        <a:pt x="27796" y="273410"/>
                        <a:pt x="28048" y="271894"/>
                        <a:pt x="28301" y="270378"/>
                      </a:cubicBezTo>
                      <a:cubicBezTo>
                        <a:pt x="28554" y="268862"/>
                        <a:pt x="28807" y="267346"/>
                        <a:pt x="28807" y="265577"/>
                      </a:cubicBezTo>
                      <a:cubicBezTo>
                        <a:pt x="28807" y="265577"/>
                        <a:pt x="28807" y="214028"/>
                        <a:pt x="28807" y="149340"/>
                      </a:cubicBezTo>
                      <a:cubicBezTo>
                        <a:pt x="28807" y="83893"/>
                        <a:pt x="28807" y="30070"/>
                        <a:pt x="28807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9" name="任意多边形: 形状 3418"/>
                <p:cNvSpPr/>
                <p:nvPr/>
              </p:nvSpPr>
              <p:spPr>
                <a:xfrm>
                  <a:off x="13271809" y="5734499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13898 h 294383"/>
                    <a:gd name="connsiteX2" fmla="*/ 0 w 29059"/>
                    <a:gd name="connsiteY2" fmla="*/ 13898 h 294383"/>
                    <a:gd name="connsiteX3" fmla="*/ 25522 w 29059"/>
                    <a:gd name="connsiteY3" fmla="*/ 129883 h 294383"/>
                    <a:gd name="connsiteX4" fmla="*/ 7833 w 29059"/>
                    <a:gd name="connsiteY4" fmla="*/ 201141 h 294383"/>
                    <a:gd name="connsiteX5" fmla="*/ 253 w 29059"/>
                    <a:gd name="connsiteY5" fmla="*/ 188507 h 294383"/>
                    <a:gd name="connsiteX6" fmla="*/ 253 w 29059"/>
                    <a:gd name="connsiteY6" fmla="*/ 294384 h 294383"/>
                    <a:gd name="connsiteX7" fmla="*/ 5054 w 29059"/>
                    <a:gd name="connsiteY7" fmla="*/ 293878 h 294383"/>
                    <a:gd name="connsiteX8" fmla="*/ 9602 w 29059"/>
                    <a:gd name="connsiteY8" fmla="*/ 292867 h 294383"/>
                    <a:gd name="connsiteX9" fmla="*/ 13645 w 29059"/>
                    <a:gd name="connsiteY9" fmla="*/ 291099 h 294383"/>
                    <a:gd name="connsiteX10" fmla="*/ 17436 w 29059"/>
                    <a:gd name="connsiteY10" fmla="*/ 288824 h 294383"/>
                    <a:gd name="connsiteX11" fmla="*/ 20720 w 29059"/>
                    <a:gd name="connsiteY11" fmla="*/ 286045 h 294383"/>
                    <a:gd name="connsiteX12" fmla="*/ 23500 w 29059"/>
                    <a:gd name="connsiteY12" fmla="*/ 282760 h 294383"/>
                    <a:gd name="connsiteX13" fmla="*/ 25774 w 29059"/>
                    <a:gd name="connsiteY13" fmla="*/ 278970 h 294383"/>
                    <a:gd name="connsiteX14" fmla="*/ 27543 w 29059"/>
                    <a:gd name="connsiteY14" fmla="*/ 274926 h 294383"/>
                    <a:gd name="connsiteX15" fmla="*/ 28554 w 29059"/>
                    <a:gd name="connsiteY15" fmla="*/ 270378 h 294383"/>
                    <a:gd name="connsiteX16" fmla="*/ 29059 w 29059"/>
                    <a:gd name="connsiteY16" fmla="*/ 265577 h 294383"/>
                    <a:gd name="connsiteX17" fmla="*/ 29059 w 29059"/>
                    <a:gd name="connsiteY17" fmla="*/ 149340 h 294383"/>
                    <a:gd name="connsiteX18" fmla="*/ 29059 w 29059"/>
                    <a:gd name="connsiteY18" fmla="*/ 29059 h 294383"/>
                    <a:gd name="connsiteX19" fmla="*/ 0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253"/>
                        <a:pt x="0" y="5306"/>
                        <a:pt x="0" y="13898"/>
                      </a:cubicBezTo>
                      <a:lnTo>
                        <a:pt x="0" y="13898"/>
                      </a:lnTo>
                      <a:cubicBezTo>
                        <a:pt x="28807" y="-13898"/>
                        <a:pt x="27038" y="62667"/>
                        <a:pt x="25522" y="129883"/>
                      </a:cubicBezTo>
                      <a:cubicBezTo>
                        <a:pt x="24764" y="159700"/>
                        <a:pt x="23500" y="215039"/>
                        <a:pt x="7833" y="201141"/>
                      </a:cubicBezTo>
                      <a:cubicBezTo>
                        <a:pt x="3790" y="197603"/>
                        <a:pt x="1769" y="192297"/>
                        <a:pt x="253" y="188507"/>
                      </a:cubicBezTo>
                      <a:cubicBezTo>
                        <a:pt x="253" y="249910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6"/>
                        <a:pt x="8086" y="293373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9"/>
                      </a:cubicBezTo>
                      <a:cubicBezTo>
                        <a:pt x="14909" y="290341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6"/>
                        <a:pt x="20720" y="286045"/>
                      </a:cubicBezTo>
                      <a:cubicBezTo>
                        <a:pt x="21731" y="285034"/>
                        <a:pt x="22742" y="283771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70"/>
                      </a:cubicBezTo>
                      <a:cubicBezTo>
                        <a:pt x="26532" y="277706"/>
                        <a:pt x="27038" y="276190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6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40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0" name="任意多边形: 形状 3419"/>
                <p:cNvSpPr/>
                <p:nvPr/>
              </p:nvSpPr>
              <p:spPr>
                <a:xfrm>
                  <a:off x="13271809" y="5734499"/>
                  <a:ext cx="28806" cy="294383"/>
                </a:xfrm>
                <a:custGeom>
                  <a:avLst/>
                  <a:gdLst>
                    <a:gd name="connsiteX0" fmla="*/ 0 w 28806"/>
                    <a:gd name="connsiteY0" fmla="*/ 0 h 294383"/>
                    <a:gd name="connsiteX1" fmla="*/ 0 w 28806"/>
                    <a:gd name="connsiteY1" fmla="*/ 11371 h 294383"/>
                    <a:gd name="connsiteX2" fmla="*/ 0 w 28806"/>
                    <a:gd name="connsiteY2" fmla="*/ 11371 h 294383"/>
                    <a:gd name="connsiteX3" fmla="*/ 23500 w 28806"/>
                    <a:gd name="connsiteY3" fmla="*/ 182442 h 294383"/>
                    <a:gd name="connsiteX4" fmla="*/ 5812 w 28806"/>
                    <a:gd name="connsiteY4" fmla="*/ 204679 h 294383"/>
                    <a:gd name="connsiteX5" fmla="*/ 0 w 28806"/>
                    <a:gd name="connsiteY5" fmla="*/ 194066 h 294383"/>
                    <a:gd name="connsiteX6" fmla="*/ 0 w 28806"/>
                    <a:gd name="connsiteY6" fmla="*/ 294384 h 294383"/>
                    <a:gd name="connsiteX7" fmla="*/ 4801 w 28806"/>
                    <a:gd name="connsiteY7" fmla="*/ 293878 h 294383"/>
                    <a:gd name="connsiteX8" fmla="*/ 9349 w 28806"/>
                    <a:gd name="connsiteY8" fmla="*/ 292867 h 294383"/>
                    <a:gd name="connsiteX9" fmla="*/ 13393 w 28806"/>
                    <a:gd name="connsiteY9" fmla="*/ 291099 h 294383"/>
                    <a:gd name="connsiteX10" fmla="*/ 17183 w 28806"/>
                    <a:gd name="connsiteY10" fmla="*/ 288824 h 294383"/>
                    <a:gd name="connsiteX11" fmla="*/ 20468 w 28806"/>
                    <a:gd name="connsiteY11" fmla="*/ 286045 h 294383"/>
                    <a:gd name="connsiteX12" fmla="*/ 23247 w 28806"/>
                    <a:gd name="connsiteY12" fmla="*/ 282760 h 294383"/>
                    <a:gd name="connsiteX13" fmla="*/ 25522 w 28806"/>
                    <a:gd name="connsiteY13" fmla="*/ 278970 h 294383"/>
                    <a:gd name="connsiteX14" fmla="*/ 27291 w 28806"/>
                    <a:gd name="connsiteY14" fmla="*/ 274926 h 294383"/>
                    <a:gd name="connsiteX15" fmla="*/ 28301 w 28806"/>
                    <a:gd name="connsiteY15" fmla="*/ 270378 h 294383"/>
                    <a:gd name="connsiteX16" fmla="*/ 28807 w 28806"/>
                    <a:gd name="connsiteY16" fmla="*/ 265577 h 294383"/>
                    <a:gd name="connsiteX17" fmla="*/ 28807 w 28806"/>
                    <a:gd name="connsiteY17" fmla="*/ 149340 h 294383"/>
                    <a:gd name="connsiteX18" fmla="*/ 28807 w 28806"/>
                    <a:gd name="connsiteY18" fmla="*/ 29059 h 294383"/>
                    <a:gd name="connsiteX19" fmla="*/ 0 w 28806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383">
                      <a:moveTo>
                        <a:pt x="0" y="0"/>
                      </a:moveTo>
                      <a:cubicBezTo>
                        <a:pt x="0" y="253"/>
                        <a:pt x="0" y="4296"/>
                        <a:pt x="0" y="11371"/>
                      </a:cubicBezTo>
                      <a:lnTo>
                        <a:pt x="0" y="11371"/>
                      </a:lnTo>
                      <a:cubicBezTo>
                        <a:pt x="43463" y="-24006"/>
                        <a:pt x="23753" y="180420"/>
                        <a:pt x="23500" y="182442"/>
                      </a:cubicBezTo>
                      <a:cubicBezTo>
                        <a:pt x="19710" y="217313"/>
                        <a:pt x="9855" y="209733"/>
                        <a:pt x="5812" y="204679"/>
                      </a:cubicBezTo>
                      <a:cubicBezTo>
                        <a:pt x="3790" y="202152"/>
                        <a:pt x="2274" y="199120"/>
                        <a:pt x="0" y="194066"/>
                      </a:cubicBezTo>
                      <a:cubicBezTo>
                        <a:pt x="0" y="252690"/>
                        <a:pt x="0" y="294384"/>
                        <a:pt x="0" y="294384"/>
                      </a:cubicBezTo>
                      <a:cubicBezTo>
                        <a:pt x="1516" y="294384"/>
                        <a:pt x="3285" y="294131"/>
                        <a:pt x="4801" y="293878"/>
                      </a:cubicBezTo>
                      <a:cubicBezTo>
                        <a:pt x="6317" y="293626"/>
                        <a:pt x="7833" y="293373"/>
                        <a:pt x="9349" y="292867"/>
                      </a:cubicBezTo>
                      <a:cubicBezTo>
                        <a:pt x="10866" y="292362"/>
                        <a:pt x="12129" y="291857"/>
                        <a:pt x="13393" y="291099"/>
                      </a:cubicBezTo>
                      <a:cubicBezTo>
                        <a:pt x="14656" y="290341"/>
                        <a:pt x="15920" y="289582"/>
                        <a:pt x="17183" y="288824"/>
                      </a:cubicBezTo>
                      <a:cubicBezTo>
                        <a:pt x="18446" y="288066"/>
                        <a:pt x="19457" y="287056"/>
                        <a:pt x="20468" y="286045"/>
                      </a:cubicBezTo>
                      <a:cubicBezTo>
                        <a:pt x="21479" y="285034"/>
                        <a:pt x="22489" y="283771"/>
                        <a:pt x="23247" y="282760"/>
                      </a:cubicBezTo>
                      <a:cubicBezTo>
                        <a:pt x="24006" y="281496"/>
                        <a:pt x="25016" y="280233"/>
                        <a:pt x="25522" y="278970"/>
                      </a:cubicBezTo>
                      <a:cubicBezTo>
                        <a:pt x="26280" y="277706"/>
                        <a:pt x="26785" y="276190"/>
                        <a:pt x="27291" y="274926"/>
                      </a:cubicBezTo>
                      <a:cubicBezTo>
                        <a:pt x="27796" y="273410"/>
                        <a:pt x="28048" y="271894"/>
                        <a:pt x="28301" y="270378"/>
                      </a:cubicBezTo>
                      <a:cubicBezTo>
                        <a:pt x="28554" y="268862"/>
                        <a:pt x="28807" y="267346"/>
                        <a:pt x="28807" y="265577"/>
                      </a:cubicBezTo>
                      <a:cubicBezTo>
                        <a:pt x="28807" y="265577"/>
                        <a:pt x="28807" y="214028"/>
                        <a:pt x="28807" y="149340"/>
                      </a:cubicBezTo>
                      <a:cubicBezTo>
                        <a:pt x="28807" y="83893"/>
                        <a:pt x="28807" y="30070"/>
                        <a:pt x="28807" y="29059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1" name="任意多边形: 形状 3420"/>
                <p:cNvSpPr/>
                <p:nvPr/>
              </p:nvSpPr>
              <p:spPr>
                <a:xfrm>
                  <a:off x="13271809" y="5734499"/>
                  <a:ext cx="29313" cy="294636"/>
                </a:xfrm>
                <a:custGeom>
                  <a:avLst/>
                  <a:gdLst>
                    <a:gd name="connsiteX0" fmla="*/ 0 w 29313"/>
                    <a:gd name="connsiteY0" fmla="*/ 0 h 294636"/>
                    <a:gd name="connsiteX1" fmla="*/ 0 w 29313"/>
                    <a:gd name="connsiteY1" fmla="*/ 8844 h 294636"/>
                    <a:gd name="connsiteX2" fmla="*/ 0 w 29313"/>
                    <a:gd name="connsiteY2" fmla="*/ 8844 h 294636"/>
                    <a:gd name="connsiteX3" fmla="*/ 22995 w 29313"/>
                    <a:gd name="connsiteY3" fmla="*/ 196845 h 294636"/>
                    <a:gd name="connsiteX4" fmla="*/ 4043 w 29313"/>
                    <a:gd name="connsiteY4" fmla="*/ 207458 h 294636"/>
                    <a:gd name="connsiteX5" fmla="*/ 0 w 29313"/>
                    <a:gd name="connsiteY5" fmla="*/ 199625 h 294636"/>
                    <a:gd name="connsiteX6" fmla="*/ 0 w 29313"/>
                    <a:gd name="connsiteY6" fmla="*/ 294636 h 294636"/>
                    <a:gd name="connsiteX7" fmla="*/ 4801 w 29313"/>
                    <a:gd name="connsiteY7" fmla="*/ 294131 h 294636"/>
                    <a:gd name="connsiteX8" fmla="*/ 9349 w 29313"/>
                    <a:gd name="connsiteY8" fmla="*/ 293120 h 294636"/>
                    <a:gd name="connsiteX9" fmla="*/ 13393 w 29313"/>
                    <a:gd name="connsiteY9" fmla="*/ 291351 h 294636"/>
                    <a:gd name="connsiteX10" fmla="*/ 17183 w 29313"/>
                    <a:gd name="connsiteY10" fmla="*/ 289077 h 294636"/>
                    <a:gd name="connsiteX11" fmla="*/ 20468 w 29313"/>
                    <a:gd name="connsiteY11" fmla="*/ 286297 h 294636"/>
                    <a:gd name="connsiteX12" fmla="*/ 23247 w 29313"/>
                    <a:gd name="connsiteY12" fmla="*/ 283013 h 294636"/>
                    <a:gd name="connsiteX13" fmla="*/ 25522 w 29313"/>
                    <a:gd name="connsiteY13" fmla="*/ 279222 h 294636"/>
                    <a:gd name="connsiteX14" fmla="*/ 27291 w 29313"/>
                    <a:gd name="connsiteY14" fmla="*/ 275179 h 294636"/>
                    <a:gd name="connsiteX15" fmla="*/ 28301 w 29313"/>
                    <a:gd name="connsiteY15" fmla="*/ 270631 h 294636"/>
                    <a:gd name="connsiteX16" fmla="*/ 28807 w 29313"/>
                    <a:gd name="connsiteY16" fmla="*/ 265830 h 294636"/>
                    <a:gd name="connsiteX17" fmla="*/ 28807 w 29313"/>
                    <a:gd name="connsiteY17" fmla="*/ 149592 h 294636"/>
                    <a:gd name="connsiteX18" fmla="*/ 28807 w 29313"/>
                    <a:gd name="connsiteY18" fmla="*/ 29312 h 294636"/>
                    <a:gd name="connsiteX19" fmla="*/ 0 w 29313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313" h="294636">
                      <a:moveTo>
                        <a:pt x="0" y="0"/>
                      </a:moveTo>
                      <a:cubicBezTo>
                        <a:pt x="0" y="253"/>
                        <a:pt x="0" y="3285"/>
                        <a:pt x="0" y="8844"/>
                      </a:cubicBezTo>
                      <a:lnTo>
                        <a:pt x="0" y="8844"/>
                      </a:lnTo>
                      <a:cubicBezTo>
                        <a:pt x="47253" y="-24258"/>
                        <a:pt x="23247" y="194571"/>
                        <a:pt x="22995" y="196845"/>
                      </a:cubicBezTo>
                      <a:cubicBezTo>
                        <a:pt x="17941" y="225399"/>
                        <a:pt x="7075" y="212259"/>
                        <a:pt x="4043" y="207458"/>
                      </a:cubicBezTo>
                      <a:cubicBezTo>
                        <a:pt x="2527" y="205184"/>
                        <a:pt x="1263" y="202152"/>
                        <a:pt x="0" y="199625"/>
                      </a:cubicBezTo>
                      <a:cubicBezTo>
                        <a:pt x="0" y="255217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2" name="任意多边形: 形状 3421"/>
                <p:cNvSpPr/>
                <p:nvPr/>
              </p:nvSpPr>
              <p:spPr>
                <a:xfrm>
                  <a:off x="13271809" y="5734499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6823 h 294888"/>
                    <a:gd name="connsiteX2" fmla="*/ 0 w 28806"/>
                    <a:gd name="connsiteY2" fmla="*/ 6823 h 294888"/>
                    <a:gd name="connsiteX3" fmla="*/ 25774 w 28806"/>
                    <a:gd name="connsiteY3" fmla="*/ 30323 h 294888"/>
                    <a:gd name="connsiteX4" fmla="*/ 21731 w 28806"/>
                    <a:gd name="connsiteY4" fmla="*/ 210743 h 294888"/>
                    <a:gd name="connsiteX5" fmla="*/ 2022 w 28806"/>
                    <a:gd name="connsiteY5" fmla="*/ 209985 h 294888"/>
                    <a:gd name="connsiteX6" fmla="*/ 0 w 28806"/>
                    <a:gd name="connsiteY6" fmla="*/ 205942 h 294888"/>
                    <a:gd name="connsiteX7" fmla="*/ 0 w 28806"/>
                    <a:gd name="connsiteY7" fmla="*/ 294889 h 294888"/>
                    <a:gd name="connsiteX8" fmla="*/ 4801 w 28806"/>
                    <a:gd name="connsiteY8" fmla="*/ 294384 h 294888"/>
                    <a:gd name="connsiteX9" fmla="*/ 9349 w 28806"/>
                    <a:gd name="connsiteY9" fmla="*/ 293373 h 294888"/>
                    <a:gd name="connsiteX10" fmla="*/ 13393 w 28806"/>
                    <a:gd name="connsiteY10" fmla="*/ 291604 h 294888"/>
                    <a:gd name="connsiteX11" fmla="*/ 17183 w 28806"/>
                    <a:gd name="connsiteY11" fmla="*/ 289330 h 294888"/>
                    <a:gd name="connsiteX12" fmla="*/ 20468 w 28806"/>
                    <a:gd name="connsiteY12" fmla="*/ 286550 h 294888"/>
                    <a:gd name="connsiteX13" fmla="*/ 23247 w 28806"/>
                    <a:gd name="connsiteY13" fmla="*/ 283265 h 294888"/>
                    <a:gd name="connsiteX14" fmla="*/ 25522 w 28806"/>
                    <a:gd name="connsiteY14" fmla="*/ 279475 h 294888"/>
                    <a:gd name="connsiteX15" fmla="*/ 27291 w 28806"/>
                    <a:gd name="connsiteY15" fmla="*/ 275432 h 294888"/>
                    <a:gd name="connsiteX16" fmla="*/ 28301 w 28806"/>
                    <a:gd name="connsiteY16" fmla="*/ 270883 h 294888"/>
                    <a:gd name="connsiteX17" fmla="*/ 28807 w 28806"/>
                    <a:gd name="connsiteY17" fmla="*/ 266082 h 294888"/>
                    <a:gd name="connsiteX18" fmla="*/ 28807 w 28806"/>
                    <a:gd name="connsiteY18" fmla="*/ 149845 h 294888"/>
                    <a:gd name="connsiteX19" fmla="*/ 28807 w 28806"/>
                    <a:gd name="connsiteY19" fmla="*/ 29565 h 294888"/>
                    <a:gd name="connsiteX20" fmla="*/ 0 w 28806"/>
                    <a:gd name="connsiteY20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253"/>
                        <a:pt x="0" y="2527"/>
                        <a:pt x="0" y="6823"/>
                      </a:cubicBezTo>
                      <a:lnTo>
                        <a:pt x="0" y="6823"/>
                      </a:lnTo>
                      <a:cubicBezTo>
                        <a:pt x="253" y="6570"/>
                        <a:pt x="21984" y="-5812"/>
                        <a:pt x="25774" y="30323"/>
                      </a:cubicBezTo>
                      <a:cubicBezTo>
                        <a:pt x="27291" y="43715"/>
                        <a:pt x="29565" y="184464"/>
                        <a:pt x="21731" y="210743"/>
                      </a:cubicBezTo>
                      <a:cubicBezTo>
                        <a:pt x="17688" y="223883"/>
                        <a:pt x="9602" y="223630"/>
                        <a:pt x="2022" y="209985"/>
                      </a:cubicBezTo>
                      <a:cubicBezTo>
                        <a:pt x="1263" y="208722"/>
                        <a:pt x="758" y="207206"/>
                        <a:pt x="0" y="205942"/>
                      </a:cubicBezTo>
                      <a:cubicBezTo>
                        <a:pt x="0" y="258502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3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8"/>
                        <a:pt x="17183" y="289330"/>
                      </a:cubicBezTo>
                      <a:cubicBezTo>
                        <a:pt x="18446" y="288572"/>
                        <a:pt x="19457" y="287561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2"/>
                        <a:pt x="25016" y="280738"/>
                        <a:pt x="25522" y="279475"/>
                      </a:cubicBezTo>
                      <a:cubicBezTo>
                        <a:pt x="26280" y="278211"/>
                        <a:pt x="26785" y="276695"/>
                        <a:pt x="27291" y="275432"/>
                      </a:cubicBezTo>
                      <a:cubicBezTo>
                        <a:pt x="27796" y="273916"/>
                        <a:pt x="28048" y="272400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4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3" name="任意多边形: 形状 3422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4801 h 294636"/>
                    <a:gd name="connsiteX2" fmla="*/ 0 w 28806"/>
                    <a:gd name="connsiteY2" fmla="*/ 4801 h 294636"/>
                    <a:gd name="connsiteX3" fmla="*/ 26280 w 28806"/>
                    <a:gd name="connsiteY3" fmla="*/ 27038 h 294636"/>
                    <a:gd name="connsiteX4" fmla="*/ 21731 w 28806"/>
                    <a:gd name="connsiteY4" fmla="*/ 218324 h 294636"/>
                    <a:gd name="connsiteX5" fmla="*/ 0 w 28806"/>
                    <a:gd name="connsiteY5" fmla="*/ 211501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253"/>
                        <a:pt x="0" y="2022"/>
                        <a:pt x="0" y="4801"/>
                      </a:cubicBezTo>
                      <a:lnTo>
                        <a:pt x="0" y="4801"/>
                      </a:lnTo>
                      <a:cubicBezTo>
                        <a:pt x="7328" y="1263"/>
                        <a:pt x="23753" y="2022"/>
                        <a:pt x="26280" y="27038"/>
                      </a:cubicBezTo>
                      <a:cubicBezTo>
                        <a:pt x="27543" y="38914"/>
                        <a:pt x="30575" y="194824"/>
                        <a:pt x="21731" y="218324"/>
                      </a:cubicBezTo>
                      <a:cubicBezTo>
                        <a:pt x="18194" y="227673"/>
                        <a:pt x="10360" y="231717"/>
                        <a:pt x="0" y="211501"/>
                      </a:cubicBezTo>
                      <a:cubicBezTo>
                        <a:pt x="0" y="260776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4" name="任意多边形: 形状 3423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3285 h 294636"/>
                    <a:gd name="connsiteX2" fmla="*/ 0 w 28806"/>
                    <a:gd name="connsiteY2" fmla="*/ 3285 h 294636"/>
                    <a:gd name="connsiteX3" fmla="*/ 26785 w 28806"/>
                    <a:gd name="connsiteY3" fmla="*/ 25774 h 294636"/>
                    <a:gd name="connsiteX4" fmla="*/ 21731 w 28806"/>
                    <a:gd name="connsiteY4" fmla="*/ 225905 h 294636"/>
                    <a:gd name="connsiteX5" fmla="*/ 0 w 28806"/>
                    <a:gd name="connsiteY5" fmla="*/ 217566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253"/>
                        <a:pt x="0" y="1263"/>
                        <a:pt x="0" y="3285"/>
                      </a:cubicBezTo>
                      <a:lnTo>
                        <a:pt x="0" y="3285"/>
                      </a:lnTo>
                      <a:cubicBezTo>
                        <a:pt x="6317" y="758"/>
                        <a:pt x="24258" y="1516"/>
                        <a:pt x="26785" y="25774"/>
                      </a:cubicBezTo>
                      <a:cubicBezTo>
                        <a:pt x="27543" y="33355"/>
                        <a:pt x="31586" y="204931"/>
                        <a:pt x="21731" y="225905"/>
                      </a:cubicBezTo>
                      <a:cubicBezTo>
                        <a:pt x="20973" y="227673"/>
                        <a:pt x="13393" y="242329"/>
                        <a:pt x="0" y="217566"/>
                      </a:cubicBezTo>
                      <a:cubicBezTo>
                        <a:pt x="0" y="263555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5" name="任意多边形: 形状 3424"/>
                <p:cNvSpPr/>
                <p:nvPr/>
              </p:nvSpPr>
              <p:spPr>
                <a:xfrm>
                  <a:off x="13271809" y="5734499"/>
                  <a:ext cx="28806" cy="294636"/>
                </a:xfrm>
                <a:custGeom>
                  <a:avLst/>
                  <a:gdLst>
                    <a:gd name="connsiteX0" fmla="*/ 0 w 28806"/>
                    <a:gd name="connsiteY0" fmla="*/ 0 h 294636"/>
                    <a:gd name="connsiteX1" fmla="*/ 0 w 28806"/>
                    <a:gd name="connsiteY1" fmla="*/ 2022 h 294636"/>
                    <a:gd name="connsiteX2" fmla="*/ 0 w 28806"/>
                    <a:gd name="connsiteY2" fmla="*/ 2022 h 294636"/>
                    <a:gd name="connsiteX3" fmla="*/ 27291 w 28806"/>
                    <a:gd name="connsiteY3" fmla="*/ 26785 h 294636"/>
                    <a:gd name="connsiteX4" fmla="*/ 21731 w 28806"/>
                    <a:gd name="connsiteY4" fmla="*/ 233485 h 294636"/>
                    <a:gd name="connsiteX5" fmla="*/ 0 w 28806"/>
                    <a:gd name="connsiteY5" fmla="*/ 223630 h 294636"/>
                    <a:gd name="connsiteX6" fmla="*/ 0 w 28806"/>
                    <a:gd name="connsiteY6" fmla="*/ 294636 h 294636"/>
                    <a:gd name="connsiteX7" fmla="*/ 4801 w 28806"/>
                    <a:gd name="connsiteY7" fmla="*/ 294131 h 294636"/>
                    <a:gd name="connsiteX8" fmla="*/ 9349 w 28806"/>
                    <a:gd name="connsiteY8" fmla="*/ 293120 h 294636"/>
                    <a:gd name="connsiteX9" fmla="*/ 13393 w 28806"/>
                    <a:gd name="connsiteY9" fmla="*/ 291351 h 294636"/>
                    <a:gd name="connsiteX10" fmla="*/ 17183 w 28806"/>
                    <a:gd name="connsiteY10" fmla="*/ 289077 h 294636"/>
                    <a:gd name="connsiteX11" fmla="*/ 20468 w 28806"/>
                    <a:gd name="connsiteY11" fmla="*/ 286297 h 294636"/>
                    <a:gd name="connsiteX12" fmla="*/ 23247 w 28806"/>
                    <a:gd name="connsiteY12" fmla="*/ 283013 h 294636"/>
                    <a:gd name="connsiteX13" fmla="*/ 25522 w 28806"/>
                    <a:gd name="connsiteY13" fmla="*/ 279222 h 294636"/>
                    <a:gd name="connsiteX14" fmla="*/ 27291 w 28806"/>
                    <a:gd name="connsiteY14" fmla="*/ 275179 h 294636"/>
                    <a:gd name="connsiteX15" fmla="*/ 28301 w 28806"/>
                    <a:gd name="connsiteY15" fmla="*/ 270631 h 294636"/>
                    <a:gd name="connsiteX16" fmla="*/ 28807 w 28806"/>
                    <a:gd name="connsiteY16" fmla="*/ 265830 h 294636"/>
                    <a:gd name="connsiteX17" fmla="*/ 28807 w 28806"/>
                    <a:gd name="connsiteY17" fmla="*/ 149592 h 294636"/>
                    <a:gd name="connsiteX18" fmla="*/ 28807 w 28806"/>
                    <a:gd name="connsiteY18" fmla="*/ 29312 h 294636"/>
                    <a:gd name="connsiteX19" fmla="*/ 0 w 28806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6">
                      <a:moveTo>
                        <a:pt x="0" y="0"/>
                      </a:moveTo>
                      <a:cubicBezTo>
                        <a:pt x="0" y="253"/>
                        <a:pt x="0" y="758"/>
                        <a:pt x="0" y="2022"/>
                      </a:cubicBezTo>
                      <a:lnTo>
                        <a:pt x="0" y="2022"/>
                      </a:lnTo>
                      <a:cubicBezTo>
                        <a:pt x="253" y="2022"/>
                        <a:pt x="24511" y="-2780"/>
                        <a:pt x="27291" y="26785"/>
                      </a:cubicBezTo>
                      <a:cubicBezTo>
                        <a:pt x="27543" y="28554"/>
                        <a:pt x="32344" y="215039"/>
                        <a:pt x="21731" y="233485"/>
                      </a:cubicBezTo>
                      <a:cubicBezTo>
                        <a:pt x="17941" y="239803"/>
                        <a:pt x="10108" y="241319"/>
                        <a:pt x="0" y="223630"/>
                      </a:cubicBezTo>
                      <a:cubicBezTo>
                        <a:pt x="0" y="266335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6"/>
                        <a:pt x="9349" y="293120"/>
                      </a:cubicBezTo>
                      <a:cubicBezTo>
                        <a:pt x="10866" y="292615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280" y="277959"/>
                        <a:pt x="26785" y="276443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1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1"/>
                        <a:pt x="28807" y="149592"/>
                      </a:cubicBezTo>
                      <a:cubicBezTo>
                        <a:pt x="28807" y="84146"/>
                        <a:pt x="28807" y="30323"/>
                        <a:pt x="28807" y="29312"/>
                      </a:cubicBezTo>
                      <a:cubicBezTo>
                        <a:pt x="28807" y="12887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6" name="任意多边形: 形状 3425"/>
                <p:cNvSpPr/>
                <p:nvPr/>
              </p:nvSpPr>
              <p:spPr>
                <a:xfrm>
                  <a:off x="13271809" y="5749407"/>
                  <a:ext cx="30775" cy="279727"/>
                </a:xfrm>
                <a:custGeom>
                  <a:avLst/>
                  <a:gdLst>
                    <a:gd name="connsiteX0" fmla="*/ 25269 w 30775"/>
                    <a:gd name="connsiteY0" fmla="*/ 0 h 279727"/>
                    <a:gd name="connsiteX1" fmla="*/ 25269 w 30775"/>
                    <a:gd name="connsiteY1" fmla="*/ 0 h 279727"/>
                    <a:gd name="connsiteX2" fmla="*/ 12887 w 30775"/>
                    <a:gd name="connsiteY2" fmla="*/ 228179 h 279727"/>
                    <a:gd name="connsiteX3" fmla="*/ 0 w 30775"/>
                    <a:gd name="connsiteY3" fmla="*/ 215039 h 279727"/>
                    <a:gd name="connsiteX4" fmla="*/ 0 w 30775"/>
                    <a:gd name="connsiteY4" fmla="*/ 279728 h 279727"/>
                    <a:gd name="connsiteX5" fmla="*/ 4801 w 30775"/>
                    <a:gd name="connsiteY5" fmla="*/ 279222 h 279727"/>
                    <a:gd name="connsiteX6" fmla="*/ 9349 w 30775"/>
                    <a:gd name="connsiteY6" fmla="*/ 278211 h 279727"/>
                    <a:gd name="connsiteX7" fmla="*/ 13393 w 30775"/>
                    <a:gd name="connsiteY7" fmla="*/ 276443 h 279727"/>
                    <a:gd name="connsiteX8" fmla="*/ 17183 w 30775"/>
                    <a:gd name="connsiteY8" fmla="*/ 274168 h 279727"/>
                    <a:gd name="connsiteX9" fmla="*/ 20468 w 30775"/>
                    <a:gd name="connsiteY9" fmla="*/ 271389 h 279727"/>
                    <a:gd name="connsiteX10" fmla="*/ 23247 w 30775"/>
                    <a:gd name="connsiteY10" fmla="*/ 268104 h 279727"/>
                    <a:gd name="connsiteX11" fmla="*/ 25522 w 30775"/>
                    <a:gd name="connsiteY11" fmla="*/ 264314 h 279727"/>
                    <a:gd name="connsiteX12" fmla="*/ 27291 w 30775"/>
                    <a:gd name="connsiteY12" fmla="*/ 260270 h 279727"/>
                    <a:gd name="connsiteX13" fmla="*/ 28301 w 30775"/>
                    <a:gd name="connsiteY13" fmla="*/ 255722 h 279727"/>
                    <a:gd name="connsiteX14" fmla="*/ 28807 w 30775"/>
                    <a:gd name="connsiteY14" fmla="*/ 250921 h 279727"/>
                    <a:gd name="connsiteX15" fmla="*/ 28807 w 30775"/>
                    <a:gd name="connsiteY15" fmla="*/ 134684 h 279727"/>
                    <a:gd name="connsiteX16" fmla="*/ 28807 w 30775"/>
                    <a:gd name="connsiteY16" fmla="*/ 14403 h 279727"/>
                    <a:gd name="connsiteX17" fmla="*/ 25269 w 30775"/>
                    <a:gd name="connsiteY17" fmla="*/ 0 h 279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0775" h="279727">
                      <a:moveTo>
                        <a:pt x="25269" y="0"/>
                      </a:moveTo>
                      <a:lnTo>
                        <a:pt x="25269" y="0"/>
                      </a:lnTo>
                      <a:cubicBezTo>
                        <a:pt x="26532" y="2780"/>
                        <a:pt x="42705" y="238034"/>
                        <a:pt x="12887" y="228179"/>
                      </a:cubicBezTo>
                      <a:cubicBezTo>
                        <a:pt x="7328" y="226410"/>
                        <a:pt x="3285" y="220598"/>
                        <a:pt x="0" y="215039"/>
                      </a:cubicBezTo>
                      <a:cubicBezTo>
                        <a:pt x="0" y="254206"/>
                        <a:pt x="0" y="279728"/>
                        <a:pt x="0" y="279728"/>
                      </a:cubicBezTo>
                      <a:cubicBezTo>
                        <a:pt x="1516" y="279728"/>
                        <a:pt x="3285" y="279475"/>
                        <a:pt x="4801" y="279222"/>
                      </a:cubicBezTo>
                      <a:cubicBezTo>
                        <a:pt x="6317" y="278969"/>
                        <a:pt x="7833" y="278717"/>
                        <a:pt x="9349" y="278211"/>
                      </a:cubicBezTo>
                      <a:cubicBezTo>
                        <a:pt x="10866" y="277706"/>
                        <a:pt x="12129" y="277201"/>
                        <a:pt x="13393" y="276443"/>
                      </a:cubicBezTo>
                      <a:cubicBezTo>
                        <a:pt x="14656" y="275685"/>
                        <a:pt x="15920" y="274926"/>
                        <a:pt x="17183" y="274168"/>
                      </a:cubicBezTo>
                      <a:cubicBezTo>
                        <a:pt x="18446" y="273410"/>
                        <a:pt x="19457" y="272400"/>
                        <a:pt x="20468" y="271389"/>
                      </a:cubicBezTo>
                      <a:cubicBezTo>
                        <a:pt x="21479" y="270378"/>
                        <a:pt x="22489" y="269115"/>
                        <a:pt x="23247" y="268104"/>
                      </a:cubicBezTo>
                      <a:cubicBezTo>
                        <a:pt x="24006" y="266840"/>
                        <a:pt x="25016" y="265577"/>
                        <a:pt x="25522" y="264314"/>
                      </a:cubicBezTo>
                      <a:cubicBezTo>
                        <a:pt x="26280" y="263050"/>
                        <a:pt x="26785" y="261534"/>
                        <a:pt x="27291" y="260270"/>
                      </a:cubicBezTo>
                      <a:cubicBezTo>
                        <a:pt x="27796" y="258754"/>
                        <a:pt x="28048" y="257238"/>
                        <a:pt x="28301" y="255722"/>
                      </a:cubicBezTo>
                      <a:cubicBezTo>
                        <a:pt x="28554" y="254206"/>
                        <a:pt x="28807" y="252690"/>
                        <a:pt x="28807" y="250921"/>
                      </a:cubicBezTo>
                      <a:cubicBezTo>
                        <a:pt x="28807" y="250921"/>
                        <a:pt x="28807" y="199372"/>
                        <a:pt x="28807" y="134684"/>
                      </a:cubicBezTo>
                      <a:cubicBezTo>
                        <a:pt x="28807" y="69237"/>
                        <a:pt x="28807" y="15414"/>
                        <a:pt x="28807" y="14403"/>
                      </a:cubicBezTo>
                      <a:cubicBezTo>
                        <a:pt x="28807" y="8844"/>
                        <a:pt x="27543" y="4043"/>
                        <a:pt x="25269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7" name="任意多边形: 形状 3426"/>
                <p:cNvSpPr/>
                <p:nvPr/>
              </p:nvSpPr>
              <p:spPr>
                <a:xfrm>
                  <a:off x="13271556" y="5753956"/>
                  <a:ext cx="28964" cy="275179"/>
                </a:xfrm>
                <a:custGeom>
                  <a:avLst/>
                  <a:gdLst>
                    <a:gd name="connsiteX0" fmla="*/ 27543 w 28964"/>
                    <a:gd name="connsiteY0" fmla="*/ 0 h 275179"/>
                    <a:gd name="connsiteX1" fmla="*/ 27543 w 28964"/>
                    <a:gd name="connsiteY1" fmla="*/ 0 h 275179"/>
                    <a:gd name="connsiteX2" fmla="*/ 27543 w 28964"/>
                    <a:gd name="connsiteY2" fmla="*/ 209733 h 275179"/>
                    <a:gd name="connsiteX3" fmla="*/ 11371 w 28964"/>
                    <a:gd name="connsiteY3" fmla="*/ 228684 h 275179"/>
                    <a:gd name="connsiteX4" fmla="*/ 0 w 28964"/>
                    <a:gd name="connsiteY4" fmla="*/ 216555 h 275179"/>
                    <a:gd name="connsiteX5" fmla="*/ 0 w 28964"/>
                    <a:gd name="connsiteY5" fmla="*/ 275179 h 275179"/>
                    <a:gd name="connsiteX6" fmla="*/ 4801 w 28964"/>
                    <a:gd name="connsiteY6" fmla="*/ 274674 h 275179"/>
                    <a:gd name="connsiteX7" fmla="*/ 9349 w 28964"/>
                    <a:gd name="connsiteY7" fmla="*/ 273663 h 275179"/>
                    <a:gd name="connsiteX8" fmla="*/ 13392 w 28964"/>
                    <a:gd name="connsiteY8" fmla="*/ 271894 h 275179"/>
                    <a:gd name="connsiteX9" fmla="*/ 17183 w 28964"/>
                    <a:gd name="connsiteY9" fmla="*/ 269620 h 275179"/>
                    <a:gd name="connsiteX10" fmla="*/ 20468 w 28964"/>
                    <a:gd name="connsiteY10" fmla="*/ 266840 h 275179"/>
                    <a:gd name="connsiteX11" fmla="*/ 23247 w 28964"/>
                    <a:gd name="connsiteY11" fmla="*/ 263555 h 275179"/>
                    <a:gd name="connsiteX12" fmla="*/ 25522 w 28964"/>
                    <a:gd name="connsiteY12" fmla="*/ 259765 h 275179"/>
                    <a:gd name="connsiteX13" fmla="*/ 27290 w 28964"/>
                    <a:gd name="connsiteY13" fmla="*/ 255722 h 275179"/>
                    <a:gd name="connsiteX14" fmla="*/ 28301 w 28964"/>
                    <a:gd name="connsiteY14" fmla="*/ 251174 h 275179"/>
                    <a:gd name="connsiteX15" fmla="*/ 28807 w 28964"/>
                    <a:gd name="connsiteY15" fmla="*/ 246373 h 275179"/>
                    <a:gd name="connsiteX16" fmla="*/ 28807 w 28964"/>
                    <a:gd name="connsiteY16" fmla="*/ 130135 h 275179"/>
                    <a:gd name="connsiteX17" fmla="*/ 28807 w 28964"/>
                    <a:gd name="connsiteY17" fmla="*/ 9855 h 275179"/>
                    <a:gd name="connsiteX18" fmla="*/ 27543 w 28964"/>
                    <a:gd name="connsiteY18" fmla="*/ 0 h 275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4" h="275179">
                      <a:moveTo>
                        <a:pt x="27543" y="0"/>
                      </a:moveTo>
                      <a:lnTo>
                        <a:pt x="27543" y="0"/>
                      </a:lnTo>
                      <a:cubicBezTo>
                        <a:pt x="30323" y="10866"/>
                        <a:pt x="28301" y="199372"/>
                        <a:pt x="27543" y="209733"/>
                      </a:cubicBezTo>
                      <a:cubicBezTo>
                        <a:pt x="26027" y="231969"/>
                        <a:pt x="17941" y="232222"/>
                        <a:pt x="11371" y="228684"/>
                      </a:cubicBezTo>
                      <a:cubicBezTo>
                        <a:pt x="7328" y="226410"/>
                        <a:pt x="3538" y="222367"/>
                        <a:pt x="0" y="216555"/>
                      </a:cubicBezTo>
                      <a:cubicBezTo>
                        <a:pt x="0" y="252184"/>
                        <a:pt x="0" y="275179"/>
                        <a:pt x="0" y="275179"/>
                      </a:cubicBezTo>
                      <a:cubicBezTo>
                        <a:pt x="1516" y="275179"/>
                        <a:pt x="3285" y="274926"/>
                        <a:pt x="4801" y="274674"/>
                      </a:cubicBezTo>
                      <a:cubicBezTo>
                        <a:pt x="6317" y="274421"/>
                        <a:pt x="7833" y="274168"/>
                        <a:pt x="9349" y="273663"/>
                      </a:cubicBezTo>
                      <a:cubicBezTo>
                        <a:pt x="10865" y="273158"/>
                        <a:pt x="12129" y="272652"/>
                        <a:pt x="13392" y="271894"/>
                      </a:cubicBezTo>
                      <a:cubicBezTo>
                        <a:pt x="14656" y="271136"/>
                        <a:pt x="15919" y="270378"/>
                        <a:pt x="17183" y="269620"/>
                      </a:cubicBezTo>
                      <a:cubicBezTo>
                        <a:pt x="18446" y="268862"/>
                        <a:pt x="19457" y="267851"/>
                        <a:pt x="20468" y="266840"/>
                      </a:cubicBezTo>
                      <a:cubicBezTo>
                        <a:pt x="21479" y="265830"/>
                        <a:pt x="22489" y="264566"/>
                        <a:pt x="23247" y="263555"/>
                      </a:cubicBezTo>
                      <a:cubicBezTo>
                        <a:pt x="24006" y="262292"/>
                        <a:pt x="25016" y="261029"/>
                        <a:pt x="25522" y="259765"/>
                      </a:cubicBezTo>
                      <a:cubicBezTo>
                        <a:pt x="26280" y="258502"/>
                        <a:pt x="26785" y="256985"/>
                        <a:pt x="27290" y="255722"/>
                      </a:cubicBezTo>
                      <a:cubicBezTo>
                        <a:pt x="27796" y="254206"/>
                        <a:pt x="28048" y="252690"/>
                        <a:pt x="28301" y="251174"/>
                      </a:cubicBezTo>
                      <a:cubicBezTo>
                        <a:pt x="28554" y="249658"/>
                        <a:pt x="28807" y="248141"/>
                        <a:pt x="28807" y="246373"/>
                      </a:cubicBezTo>
                      <a:cubicBezTo>
                        <a:pt x="28807" y="246373"/>
                        <a:pt x="28807" y="194824"/>
                        <a:pt x="28807" y="130135"/>
                      </a:cubicBezTo>
                      <a:cubicBezTo>
                        <a:pt x="28807" y="64689"/>
                        <a:pt x="28807" y="10866"/>
                        <a:pt x="28807" y="9855"/>
                      </a:cubicBezTo>
                      <a:cubicBezTo>
                        <a:pt x="29059" y="6317"/>
                        <a:pt x="28554" y="3032"/>
                        <a:pt x="27543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8" name="任意多边形: 形状 3427"/>
                <p:cNvSpPr/>
                <p:nvPr/>
              </p:nvSpPr>
              <p:spPr>
                <a:xfrm>
                  <a:off x="13271809" y="5758252"/>
                  <a:ext cx="28967" cy="270630"/>
                </a:xfrm>
                <a:custGeom>
                  <a:avLst/>
                  <a:gdLst>
                    <a:gd name="connsiteX0" fmla="*/ 28554 w 28967"/>
                    <a:gd name="connsiteY0" fmla="*/ 0 h 270630"/>
                    <a:gd name="connsiteX1" fmla="*/ 28048 w 28967"/>
                    <a:gd name="connsiteY1" fmla="*/ 215544 h 270630"/>
                    <a:gd name="connsiteX2" fmla="*/ 7833 w 28967"/>
                    <a:gd name="connsiteY2" fmla="*/ 227926 h 270630"/>
                    <a:gd name="connsiteX3" fmla="*/ 2022 w 28967"/>
                    <a:gd name="connsiteY3" fmla="*/ 221609 h 270630"/>
                    <a:gd name="connsiteX4" fmla="*/ 0 w 28967"/>
                    <a:gd name="connsiteY4" fmla="*/ 218577 h 270630"/>
                    <a:gd name="connsiteX5" fmla="*/ 0 w 28967"/>
                    <a:gd name="connsiteY5" fmla="*/ 270631 h 270630"/>
                    <a:gd name="connsiteX6" fmla="*/ 4801 w 28967"/>
                    <a:gd name="connsiteY6" fmla="*/ 270125 h 270630"/>
                    <a:gd name="connsiteX7" fmla="*/ 9349 w 28967"/>
                    <a:gd name="connsiteY7" fmla="*/ 269115 h 270630"/>
                    <a:gd name="connsiteX8" fmla="*/ 13393 w 28967"/>
                    <a:gd name="connsiteY8" fmla="*/ 267346 h 270630"/>
                    <a:gd name="connsiteX9" fmla="*/ 17183 w 28967"/>
                    <a:gd name="connsiteY9" fmla="*/ 265072 h 270630"/>
                    <a:gd name="connsiteX10" fmla="*/ 20468 w 28967"/>
                    <a:gd name="connsiteY10" fmla="*/ 262292 h 270630"/>
                    <a:gd name="connsiteX11" fmla="*/ 23247 w 28967"/>
                    <a:gd name="connsiteY11" fmla="*/ 259007 h 270630"/>
                    <a:gd name="connsiteX12" fmla="*/ 25522 w 28967"/>
                    <a:gd name="connsiteY12" fmla="*/ 255217 h 270630"/>
                    <a:gd name="connsiteX13" fmla="*/ 27291 w 28967"/>
                    <a:gd name="connsiteY13" fmla="*/ 251174 h 270630"/>
                    <a:gd name="connsiteX14" fmla="*/ 28301 w 28967"/>
                    <a:gd name="connsiteY14" fmla="*/ 246625 h 270630"/>
                    <a:gd name="connsiteX15" fmla="*/ 28807 w 28967"/>
                    <a:gd name="connsiteY15" fmla="*/ 241824 h 270630"/>
                    <a:gd name="connsiteX16" fmla="*/ 28807 w 28967"/>
                    <a:gd name="connsiteY16" fmla="*/ 125587 h 270630"/>
                    <a:gd name="connsiteX17" fmla="*/ 28807 w 28967"/>
                    <a:gd name="connsiteY17" fmla="*/ 5306 h 270630"/>
                    <a:gd name="connsiteX18" fmla="*/ 28554 w 28967"/>
                    <a:gd name="connsiteY18" fmla="*/ 0 h 270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6" h="270630">
                      <a:moveTo>
                        <a:pt x="28554" y="0"/>
                      </a:moveTo>
                      <a:cubicBezTo>
                        <a:pt x="29059" y="7075"/>
                        <a:pt x="29312" y="200888"/>
                        <a:pt x="28048" y="215544"/>
                      </a:cubicBezTo>
                      <a:cubicBezTo>
                        <a:pt x="25774" y="239550"/>
                        <a:pt x="13140" y="232222"/>
                        <a:pt x="7833" y="227926"/>
                      </a:cubicBezTo>
                      <a:cubicBezTo>
                        <a:pt x="6570" y="226915"/>
                        <a:pt x="6570" y="226915"/>
                        <a:pt x="2022" y="221609"/>
                      </a:cubicBezTo>
                      <a:cubicBezTo>
                        <a:pt x="1516" y="220851"/>
                        <a:pt x="758" y="219587"/>
                        <a:pt x="0" y="218577"/>
                      </a:cubicBezTo>
                      <a:cubicBezTo>
                        <a:pt x="0" y="250416"/>
                        <a:pt x="0" y="270631"/>
                        <a:pt x="0" y="270631"/>
                      </a:cubicBezTo>
                      <a:cubicBezTo>
                        <a:pt x="1516" y="270631"/>
                        <a:pt x="3285" y="270378"/>
                        <a:pt x="4801" y="270125"/>
                      </a:cubicBezTo>
                      <a:cubicBezTo>
                        <a:pt x="6317" y="269873"/>
                        <a:pt x="7833" y="269620"/>
                        <a:pt x="9349" y="269115"/>
                      </a:cubicBezTo>
                      <a:cubicBezTo>
                        <a:pt x="10866" y="268609"/>
                        <a:pt x="12129" y="268104"/>
                        <a:pt x="13393" y="267346"/>
                      </a:cubicBezTo>
                      <a:cubicBezTo>
                        <a:pt x="14656" y="266588"/>
                        <a:pt x="15920" y="265830"/>
                        <a:pt x="17183" y="265072"/>
                      </a:cubicBezTo>
                      <a:cubicBezTo>
                        <a:pt x="18446" y="264314"/>
                        <a:pt x="19457" y="263303"/>
                        <a:pt x="20468" y="262292"/>
                      </a:cubicBezTo>
                      <a:cubicBezTo>
                        <a:pt x="21479" y="261281"/>
                        <a:pt x="22489" y="260018"/>
                        <a:pt x="23247" y="259007"/>
                      </a:cubicBezTo>
                      <a:cubicBezTo>
                        <a:pt x="24006" y="257744"/>
                        <a:pt x="25016" y="256480"/>
                        <a:pt x="25522" y="255217"/>
                      </a:cubicBezTo>
                      <a:cubicBezTo>
                        <a:pt x="26280" y="253953"/>
                        <a:pt x="26785" y="252437"/>
                        <a:pt x="27291" y="251174"/>
                      </a:cubicBezTo>
                      <a:cubicBezTo>
                        <a:pt x="27796" y="249657"/>
                        <a:pt x="28048" y="248141"/>
                        <a:pt x="28301" y="246625"/>
                      </a:cubicBezTo>
                      <a:cubicBezTo>
                        <a:pt x="28554" y="245109"/>
                        <a:pt x="28807" y="243593"/>
                        <a:pt x="28807" y="241824"/>
                      </a:cubicBezTo>
                      <a:cubicBezTo>
                        <a:pt x="28807" y="241824"/>
                        <a:pt x="28807" y="190275"/>
                        <a:pt x="28807" y="125587"/>
                      </a:cubicBezTo>
                      <a:cubicBezTo>
                        <a:pt x="28807" y="60140"/>
                        <a:pt x="28807" y="6317"/>
                        <a:pt x="28807" y="5306"/>
                      </a:cubicBezTo>
                      <a:cubicBezTo>
                        <a:pt x="28807" y="3538"/>
                        <a:pt x="28807" y="1769"/>
                        <a:pt x="28554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9" name="任意多边形: 形状 3428"/>
                <p:cNvSpPr/>
                <p:nvPr/>
              </p:nvSpPr>
              <p:spPr>
                <a:xfrm>
                  <a:off x="13271809" y="5762547"/>
                  <a:ext cx="28932" cy="266587"/>
                </a:xfrm>
                <a:custGeom>
                  <a:avLst/>
                  <a:gdLst>
                    <a:gd name="connsiteX0" fmla="*/ 28807 w 28932"/>
                    <a:gd name="connsiteY0" fmla="*/ 0 h 266587"/>
                    <a:gd name="connsiteX1" fmla="*/ 28301 w 28932"/>
                    <a:gd name="connsiteY1" fmla="*/ 225905 h 266587"/>
                    <a:gd name="connsiteX2" fmla="*/ 5812 w 28932"/>
                    <a:gd name="connsiteY2" fmla="*/ 228179 h 266587"/>
                    <a:gd name="connsiteX3" fmla="*/ 2022 w 28932"/>
                    <a:gd name="connsiteY3" fmla="*/ 224136 h 266587"/>
                    <a:gd name="connsiteX4" fmla="*/ 0 w 28932"/>
                    <a:gd name="connsiteY4" fmla="*/ 221356 h 266587"/>
                    <a:gd name="connsiteX5" fmla="*/ 0 w 28932"/>
                    <a:gd name="connsiteY5" fmla="*/ 266588 h 266587"/>
                    <a:gd name="connsiteX6" fmla="*/ 4801 w 28932"/>
                    <a:gd name="connsiteY6" fmla="*/ 266082 h 266587"/>
                    <a:gd name="connsiteX7" fmla="*/ 9349 w 28932"/>
                    <a:gd name="connsiteY7" fmla="*/ 265072 h 266587"/>
                    <a:gd name="connsiteX8" fmla="*/ 13393 w 28932"/>
                    <a:gd name="connsiteY8" fmla="*/ 263303 h 266587"/>
                    <a:gd name="connsiteX9" fmla="*/ 17183 w 28932"/>
                    <a:gd name="connsiteY9" fmla="*/ 261029 h 266587"/>
                    <a:gd name="connsiteX10" fmla="*/ 20468 w 28932"/>
                    <a:gd name="connsiteY10" fmla="*/ 258249 h 266587"/>
                    <a:gd name="connsiteX11" fmla="*/ 23247 w 28932"/>
                    <a:gd name="connsiteY11" fmla="*/ 254964 h 266587"/>
                    <a:gd name="connsiteX12" fmla="*/ 25522 w 28932"/>
                    <a:gd name="connsiteY12" fmla="*/ 251174 h 266587"/>
                    <a:gd name="connsiteX13" fmla="*/ 27291 w 28932"/>
                    <a:gd name="connsiteY13" fmla="*/ 247131 h 266587"/>
                    <a:gd name="connsiteX14" fmla="*/ 28301 w 28932"/>
                    <a:gd name="connsiteY14" fmla="*/ 242582 h 266587"/>
                    <a:gd name="connsiteX15" fmla="*/ 28807 w 28932"/>
                    <a:gd name="connsiteY15" fmla="*/ 237781 h 266587"/>
                    <a:gd name="connsiteX16" fmla="*/ 28807 w 28932"/>
                    <a:gd name="connsiteY16" fmla="*/ 121544 h 266587"/>
                    <a:gd name="connsiteX17" fmla="*/ 28807 w 28932"/>
                    <a:gd name="connsiteY17" fmla="*/ 1263 h 266587"/>
                    <a:gd name="connsiteX18" fmla="*/ 28807 w 28932"/>
                    <a:gd name="connsiteY18" fmla="*/ 0 h 26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32" h="266587">
                      <a:moveTo>
                        <a:pt x="28807" y="0"/>
                      </a:moveTo>
                      <a:cubicBezTo>
                        <a:pt x="28807" y="2022"/>
                        <a:pt x="29312" y="214534"/>
                        <a:pt x="28301" y="225905"/>
                      </a:cubicBezTo>
                      <a:cubicBezTo>
                        <a:pt x="27291" y="236265"/>
                        <a:pt x="15161" y="237528"/>
                        <a:pt x="5812" y="228179"/>
                      </a:cubicBezTo>
                      <a:cubicBezTo>
                        <a:pt x="4549" y="226915"/>
                        <a:pt x="3032" y="225399"/>
                        <a:pt x="2022" y="224136"/>
                      </a:cubicBezTo>
                      <a:cubicBezTo>
                        <a:pt x="1516" y="223378"/>
                        <a:pt x="758" y="222114"/>
                        <a:pt x="0" y="221356"/>
                      </a:cubicBezTo>
                      <a:cubicBezTo>
                        <a:pt x="0" y="249152"/>
                        <a:pt x="0" y="266588"/>
                        <a:pt x="0" y="266588"/>
                      </a:cubicBezTo>
                      <a:cubicBezTo>
                        <a:pt x="1516" y="266588"/>
                        <a:pt x="3285" y="266335"/>
                        <a:pt x="4801" y="266082"/>
                      </a:cubicBezTo>
                      <a:cubicBezTo>
                        <a:pt x="6317" y="265830"/>
                        <a:pt x="7833" y="265577"/>
                        <a:pt x="9349" y="265072"/>
                      </a:cubicBezTo>
                      <a:cubicBezTo>
                        <a:pt x="10866" y="264566"/>
                        <a:pt x="12129" y="264061"/>
                        <a:pt x="13393" y="263303"/>
                      </a:cubicBezTo>
                      <a:cubicBezTo>
                        <a:pt x="14656" y="262545"/>
                        <a:pt x="15920" y="261787"/>
                        <a:pt x="17183" y="261029"/>
                      </a:cubicBezTo>
                      <a:cubicBezTo>
                        <a:pt x="18446" y="260270"/>
                        <a:pt x="19457" y="259260"/>
                        <a:pt x="20468" y="258249"/>
                      </a:cubicBezTo>
                      <a:cubicBezTo>
                        <a:pt x="21479" y="257238"/>
                        <a:pt x="22489" y="255975"/>
                        <a:pt x="23247" y="254964"/>
                      </a:cubicBezTo>
                      <a:cubicBezTo>
                        <a:pt x="24006" y="253701"/>
                        <a:pt x="25016" y="252437"/>
                        <a:pt x="25522" y="251174"/>
                      </a:cubicBezTo>
                      <a:cubicBezTo>
                        <a:pt x="26280" y="249910"/>
                        <a:pt x="26785" y="248394"/>
                        <a:pt x="27291" y="247131"/>
                      </a:cubicBezTo>
                      <a:cubicBezTo>
                        <a:pt x="27796" y="245614"/>
                        <a:pt x="28048" y="244098"/>
                        <a:pt x="28301" y="242582"/>
                      </a:cubicBezTo>
                      <a:cubicBezTo>
                        <a:pt x="28554" y="241066"/>
                        <a:pt x="28807" y="239550"/>
                        <a:pt x="28807" y="237781"/>
                      </a:cubicBezTo>
                      <a:cubicBezTo>
                        <a:pt x="28807" y="237781"/>
                        <a:pt x="28807" y="186232"/>
                        <a:pt x="28807" y="121544"/>
                      </a:cubicBezTo>
                      <a:cubicBezTo>
                        <a:pt x="28807" y="56097"/>
                        <a:pt x="28807" y="2274"/>
                        <a:pt x="28807" y="1263"/>
                      </a:cubicBezTo>
                      <a:cubicBezTo>
                        <a:pt x="28807" y="505"/>
                        <a:pt x="28807" y="253"/>
                        <a:pt x="28807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0" name="任意多边形: 形状 3429"/>
                <p:cNvSpPr/>
                <p:nvPr/>
              </p:nvSpPr>
              <p:spPr>
                <a:xfrm>
                  <a:off x="13271556" y="5991737"/>
                  <a:ext cx="28806" cy="37398"/>
                </a:xfrm>
                <a:custGeom>
                  <a:avLst/>
                  <a:gdLst>
                    <a:gd name="connsiteX0" fmla="*/ 253 w 28806"/>
                    <a:gd name="connsiteY0" fmla="*/ 37398 h 37398"/>
                    <a:gd name="connsiteX1" fmla="*/ 5054 w 28806"/>
                    <a:gd name="connsiteY1" fmla="*/ 36893 h 37398"/>
                    <a:gd name="connsiteX2" fmla="*/ 9602 w 28806"/>
                    <a:gd name="connsiteY2" fmla="*/ 35882 h 37398"/>
                    <a:gd name="connsiteX3" fmla="*/ 13645 w 28806"/>
                    <a:gd name="connsiteY3" fmla="*/ 34113 h 37398"/>
                    <a:gd name="connsiteX4" fmla="*/ 17436 w 28806"/>
                    <a:gd name="connsiteY4" fmla="*/ 31839 h 37398"/>
                    <a:gd name="connsiteX5" fmla="*/ 20720 w 28806"/>
                    <a:gd name="connsiteY5" fmla="*/ 29059 h 37398"/>
                    <a:gd name="connsiteX6" fmla="*/ 23500 w 28806"/>
                    <a:gd name="connsiteY6" fmla="*/ 25774 h 37398"/>
                    <a:gd name="connsiteX7" fmla="*/ 25774 w 28806"/>
                    <a:gd name="connsiteY7" fmla="*/ 21984 h 37398"/>
                    <a:gd name="connsiteX8" fmla="*/ 27543 w 28806"/>
                    <a:gd name="connsiteY8" fmla="*/ 17941 h 37398"/>
                    <a:gd name="connsiteX9" fmla="*/ 28554 w 28806"/>
                    <a:gd name="connsiteY9" fmla="*/ 13393 h 37398"/>
                    <a:gd name="connsiteX10" fmla="*/ 28807 w 28806"/>
                    <a:gd name="connsiteY10" fmla="*/ 12382 h 37398"/>
                    <a:gd name="connsiteX11" fmla="*/ 28807 w 28806"/>
                    <a:gd name="connsiteY11" fmla="*/ 12382 h 37398"/>
                    <a:gd name="connsiteX12" fmla="*/ 28807 w 28806"/>
                    <a:gd name="connsiteY12" fmla="*/ 12634 h 37398"/>
                    <a:gd name="connsiteX13" fmla="*/ 28554 w 28806"/>
                    <a:gd name="connsiteY13" fmla="*/ 12634 h 37398"/>
                    <a:gd name="connsiteX14" fmla="*/ 28048 w 28806"/>
                    <a:gd name="connsiteY14" fmla="*/ 11876 h 37398"/>
                    <a:gd name="connsiteX15" fmla="*/ 26027 w 28806"/>
                    <a:gd name="connsiteY15" fmla="*/ 11876 h 37398"/>
                    <a:gd name="connsiteX16" fmla="*/ 0 w 28806"/>
                    <a:gd name="connsiteY16" fmla="*/ 0 h 37398"/>
                    <a:gd name="connsiteX17" fmla="*/ 253 w 28806"/>
                    <a:gd name="connsiteY17" fmla="*/ 37398 h 37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05" h="37398">
                      <a:moveTo>
                        <a:pt x="253" y="37398"/>
                      </a:moveTo>
                      <a:cubicBezTo>
                        <a:pt x="1769" y="37398"/>
                        <a:pt x="3538" y="37145"/>
                        <a:pt x="5054" y="36893"/>
                      </a:cubicBezTo>
                      <a:cubicBezTo>
                        <a:pt x="6570" y="36640"/>
                        <a:pt x="8086" y="36387"/>
                        <a:pt x="9602" y="35882"/>
                      </a:cubicBezTo>
                      <a:cubicBezTo>
                        <a:pt x="11118" y="35377"/>
                        <a:pt x="12382" y="34871"/>
                        <a:pt x="13645" y="34113"/>
                      </a:cubicBezTo>
                      <a:cubicBezTo>
                        <a:pt x="14909" y="33355"/>
                        <a:pt x="16172" y="32597"/>
                        <a:pt x="17436" y="31839"/>
                      </a:cubicBezTo>
                      <a:cubicBezTo>
                        <a:pt x="18699" y="31081"/>
                        <a:pt x="19710" y="30070"/>
                        <a:pt x="20720" y="29059"/>
                      </a:cubicBezTo>
                      <a:cubicBezTo>
                        <a:pt x="21731" y="28049"/>
                        <a:pt x="22742" y="26785"/>
                        <a:pt x="23500" y="25774"/>
                      </a:cubicBezTo>
                      <a:cubicBezTo>
                        <a:pt x="24258" y="24511"/>
                        <a:pt x="25269" y="23247"/>
                        <a:pt x="25774" y="21984"/>
                      </a:cubicBezTo>
                      <a:cubicBezTo>
                        <a:pt x="26532" y="20721"/>
                        <a:pt x="27038" y="19204"/>
                        <a:pt x="27543" y="17941"/>
                      </a:cubicBezTo>
                      <a:cubicBezTo>
                        <a:pt x="28048" y="16425"/>
                        <a:pt x="28301" y="14909"/>
                        <a:pt x="28554" y="13393"/>
                      </a:cubicBezTo>
                      <a:cubicBezTo>
                        <a:pt x="28554" y="13140"/>
                        <a:pt x="28554" y="12634"/>
                        <a:pt x="28807" y="12382"/>
                      </a:cubicBezTo>
                      <a:lnTo>
                        <a:pt x="28807" y="12382"/>
                      </a:lnTo>
                      <a:cubicBezTo>
                        <a:pt x="28807" y="12382"/>
                        <a:pt x="28807" y="12634"/>
                        <a:pt x="28807" y="12634"/>
                      </a:cubicBezTo>
                      <a:cubicBezTo>
                        <a:pt x="28807" y="12634"/>
                        <a:pt x="28554" y="12634"/>
                        <a:pt x="28554" y="12634"/>
                      </a:cubicBezTo>
                      <a:cubicBezTo>
                        <a:pt x="28301" y="12382"/>
                        <a:pt x="28301" y="12129"/>
                        <a:pt x="28048" y="11876"/>
                      </a:cubicBezTo>
                      <a:cubicBezTo>
                        <a:pt x="28048" y="11876"/>
                        <a:pt x="27543" y="11624"/>
                        <a:pt x="26027" y="11876"/>
                      </a:cubicBezTo>
                      <a:cubicBezTo>
                        <a:pt x="11624" y="15919"/>
                        <a:pt x="2021" y="2527"/>
                        <a:pt x="0" y="0"/>
                      </a:cubicBezTo>
                      <a:cubicBezTo>
                        <a:pt x="253" y="22995"/>
                        <a:pt x="253" y="37398"/>
                        <a:pt x="253" y="37398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1" name="任意多边形: 形状 3430"/>
                <p:cNvSpPr/>
                <p:nvPr/>
              </p:nvSpPr>
              <p:spPr>
                <a:xfrm>
                  <a:off x="13271556" y="6000328"/>
                  <a:ext cx="27543" cy="28806"/>
                </a:xfrm>
                <a:custGeom>
                  <a:avLst/>
                  <a:gdLst>
                    <a:gd name="connsiteX0" fmla="*/ 253 w 27543"/>
                    <a:gd name="connsiteY0" fmla="*/ 28807 h 28806"/>
                    <a:gd name="connsiteX1" fmla="*/ 5054 w 27543"/>
                    <a:gd name="connsiteY1" fmla="*/ 28301 h 28806"/>
                    <a:gd name="connsiteX2" fmla="*/ 9602 w 27543"/>
                    <a:gd name="connsiteY2" fmla="*/ 27291 h 28806"/>
                    <a:gd name="connsiteX3" fmla="*/ 13645 w 27543"/>
                    <a:gd name="connsiteY3" fmla="*/ 25522 h 28806"/>
                    <a:gd name="connsiteX4" fmla="*/ 17436 w 27543"/>
                    <a:gd name="connsiteY4" fmla="*/ 23247 h 28806"/>
                    <a:gd name="connsiteX5" fmla="*/ 20720 w 27543"/>
                    <a:gd name="connsiteY5" fmla="*/ 20468 h 28806"/>
                    <a:gd name="connsiteX6" fmla="*/ 23500 w 27543"/>
                    <a:gd name="connsiteY6" fmla="*/ 17183 h 28806"/>
                    <a:gd name="connsiteX7" fmla="*/ 25774 w 27543"/>
                    <a:gd name="connsiteY7" fmla="*/ 13393 h 28806"/>
                    <a:gd name="connsiteX8" fmla="*/ 27543 w 27543"/>
                    <a:gd name="connsiteY8" fmla="*/ 9350 h 28806"/>
                    <a:gd name="connsiteX9" fmla="*/ 27543 w 27543"/>
                    <a:gd name="connsiteY9" fmla="*/ 9097 h 28806"/>
                    <a:gd name="connsiteX10" fmla="*/ 27543 w 27543"/>
                    <a:gd name="connsiteY10" fmla="*/ 9097 h 28806"/>
                    <a:gd name="connsiteX11" fmla="*/ 16172 w 27543"/>
                    <a:gd name="connsiteY11" fmla="*/ 10866 h 28806"/>
                    <a:gd name="connsiteX12" fmla="*/ 0 w 27543"/>
                    <a:gd name="connsiteY12" fmla="*/ 0 h 28806"/>
                    <a:gd name="connsiteX13" fmla="*/ 253 w 27543"/>
                    <a:gd name="connsiteY13" fmla="*/ 28807 h 28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543" h="28805">
                      <a:moveTo>
                        <a:pt x="253" y="28807"/>
                      </a:moveTo>
                      <a:cubicBezTo>
                        <a:pt x="1769" y="28807"/>
                        <a:pt x="3538" y="28554"/>
                        <a:pt x="5054" y="28301"/>
                      </a:cubicBezTo>
                      <a:cubicBezTo>
                        <a:pt x="6570" y="28049"/>
                        <a:pt x="8086" y="27796"/>
                        <a:pt x="9602" y="27291"/>
                      </a:cubicBezTo>
                      <a:cubicBezTo>
                        <a:pt x="11118" y="26785"/>
                        <a:pt x="12382" y="26280"/>
                        <a:pt x="13645" y="25522"/>
                      </a:cubicBezTo>
                      <a:cubicBezTo>
                        <a:pt x="14909" y="24764"/>
                        <a:pt x="16172" y="24006"/>
                        <a:pt x="17436" y="23247"/>
                      </a:cubicBezTo>
                      <a:cubicBezTo>
                        <a:pt x="18699" y="22489"/>
                        <a:pt x="19710" y="21479"/>
                        <a:pt x="20720" y="20468"/>
                      </a:cubicBezTo>
                      <a:cubicBezTo>
                        <a:pt x="21731" y="19457"/>
                        <a:pt x="22742" y="18194"/>
                        <a:pt x="23500" y="17183"/>
                      </a:cubicBezTo>
                      <a:cubicBezTo>
                        <a:pt x="24258" y="15919"/>
                        <a:pt x="25269" y="14656"/>
                        <a:pt x="25774" y="13393"/>
                      </a:cubicBezTo>
                      <a:cubicBezTo>
                        <a:pt x="26532" y="12129"/>
                        <a:pt x="27038" y="10613"/>
                        <a:pt x="27543" y="9350"/>
                      </a:cubicBezTo>
                      <a:cubicBezTo>
                        <a:pt x="27543" y="9350"/>
                        <a:pt x="27543" y="9097"/>
                        <a:pt x="27543" y="9097"/>
                      </a:cubicBezTo>
                      <a:lnTo>
                        <a:pt x="27543" y="9097"/>
                      </a:lnTo>
                      <a:cubicBezTo>
                        <a:pt x="25774" y="13140"/>
                        <a:pt x="16172" y="11118"/>
                        <a:pt x="16172" y="10866"/>
                      </a:cubicBezTo>
                      <a:cubicBezTo>
                        <a:pt x="11624" y="9350"/>
                        <a:pt x="4801" y="7075"/>
                        <a:pt x="0" y="0"/>
                      </a:cubicBezTo>
                      <a:cubicBezTo>
                        <a:pt x="253" y="17941"/>
                        <a:pt x="253" y="28807"/>
                        <a:pt x="253" y="2880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2" name="任意多边形: 形状 3431"/>
                <p:cNvSpPr/>
                <p:nvPr/>
              </p:nvSpPr>
              <p:spPr>
                <a:xfrm>
                  <a:off x="13271965" y="5818392"/>
                  <a:ext cx="10717" cy="56112"/>
                </a:xfrm>
                <a:custGeom>
                  <a:avLst/>
                  <a:gdLst>
                    <a:gd name="connsiteX0" fmla="*/ 3633 w 10717"/>
                    <a:gd name="connsiteY0" fmla="*/ 1769 h 56112"/>
                    <a:gd name="connsiteX1" fmla="*/ 5655 w 10717"/>
                    <a:gd name="connsiteY1" fmla="*/ 56097 h 56112"/>
                    <a:gd name="connsiteX2" fmla="*/ 7424 w 10717"/>
                    <a:gd name="connsiteY2" fmla="*/ 1769 h 56112"/>
                    <a:gd name="connsiteX3" fmla="*/ 5655 w 10717"/>
                    <a:gd name="connsiteY3" fmla="*/ 0 h 56112"/>
                    <a:gd name="connsiteX4" fmla="*/ 3633 w 10717"/>
                    <a:gd name="connsiteY4" fmla="*/ 1769 h 56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7" h="56112">
                      <a:moveTo>
                        <a:pt x="3633" y="1769"/>
                      </a:moveTo>
                      <a:cubicBezTo>
                        <a:pt x="-2179" y="10108"/>
                        <a:pt x="-662" y="55339"/>
                        <a:pt x="5655" y="56097"/>
                      </a:cubicBezTo>
                      <a:cubicBezTo>
                        <a:pt x="12478" y="57108"/>
                        <a:pt x="11719" y="8339"/>
                        <a:pt x="7424" y="1769"/>
                      </a:cubicBezTo>
                      <a:cubicBezTo>
                        <a:pt x="6919" y="1011"/>
                        <a:pt x="6413" y="0"/>
                        <a:pt x="5655" y="0"/>
                      </a:cubicBezTo>
                      <a:cubicBezTo>
                        <a:pt x="4897" y="0"/>
                        <a:pt x="4139" y="1011"/>
                        <a:pt x="3633" y="1769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3" name="任意多边形: 形状 3432"/>
                <p:cNvSpPr/>
                <p:nvPr/>
              </p:nvSpPr>
              <p:spPr>
                <a:xfrm>
                  <a:off x="13272483" y="5820413"/>
                  <a:ext cx="9559" cy="52063"/>
                </a:xfrm>
                <a:custGeom>
                  <a:avLst/>
                  <a:gdLst>
                    <a:gd name="connsiteX0" fmla="*/ 3116 w 9559"/>
                    <a:gd name="connsiteY0" fmla="*/ 1769 h 52063"/>
                    <a:gd name="connsiteX1" fmla="*/ 4885 w 9559"/>
                    <a:gd name="connsiteY1" fmla="*/ 52054 h 52063"/>
                    <a:gd name="connsiteX2" fmla="*/ 6654 w 9559"/>
                    <a:gd name="connsiteY2" fmla="*/ 2022 h 52063"/>
                    <a:gd name="connsiteX3" fmla="*/ 4885 w 9559"/>
                    <a:gd name="connsiteY3" fmla="*/ 0 h 52063"/>
                    <a:gd name="connsiteX4" fmla="*/ 3116 w 9559"/>
                    <a:gd name="connsiteY4" fmla="*/ 1769 h 52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9" h="52062">
                      <a:moveTo>
                        <a:pt x="3116" y="1769"/>
                      </a:moveTo>
                      <a:cubicBezTo>
                        <a:pt x="-1180" y="8591"/>
                        <a:pt x="-1433" y="51296"/>
                        <a:pt x="4885" y="52054"/>
                      </a:cubicBezTo>
                      <a:cubicBezTo>
                        <a:pt x="11707" y="52812"/>
                        <a:pt x="9938" y="7833"/>
                        <a:pt x="6654" y="2022"/>
                      </a:cubicBezTo>
                      <a:cubicBezTo>
                        <a:pt x="6148" y="1263"/>
                        <a:pt x="5643" y="0"/>
                        <a:pt x="4885" y="0"/>
                      </a:cubicBezTo>
                      <a:cubicBezTo>
                        <a:pt x="4379" y="0"/>
                        <a:pt x="3621" y="1263"/>
                        <a:pt x="3116" y="1769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4" name="任意多边形: 形状 3433"/>
                <p:cNvSpPr/>
                <p:nvPr/>
              </p:nvSpPr>
              <p:spPr>
                <a:xfrm>
                  <a:off x="13272864" y="5822435"/>
                  <a:ext cx="9304" cy="48014"/>
                </a:xfrm>
                <a:custGeom>
                  <a:avLst/>
                  <a:gdLst>
                    <a:gd name="connsiteX0" fmla="*/ 2734 w 9304"/>
                    <a:gd name="connsiteY0" fmla="*/ 2022 h 48014"/>
                    <a:gd name="connsiteX1" fmla="*/ 4756 w 9304"/>
                    <a:gd name="connsiteY1" fmla="*/ 48011 h 48014"/>
                    <a:gd name="connsiteX2" fmla="*/ 9304 w 9304"/>
                    <a:gd name="connsiteY2" fmla="*/ 26532 h 48014"/>
                    <a:gd name="connsiteX3" fmla="*/ 4756 w 9304"/>
                    <a:gd name="connsiteY3" fmla="*/ 0 h 48014"/>
                    <a:gd name="connsiteX4" fmla="*/ 2734 w 9304"/>
                    <a:gd name="connsiteY4" fmla="*/ 2022 h 4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04" h="48014">
                      <a:moveTo>
                        <a:pt x="2734" y="2022"/>
                      </a:moveTo>
                      <a:cubicBezTo>
                        <a:pt x="-1309" y="9350"/>
                        <a:pt x="-1056" y="47506"/>
                        <a:pt x="4756" y="48011"/>
                      </a:cubicBezTo>
                      <a:cubicBezTo>
                        <a:pt x="8293" y="48264"/>
                        <a:pt x="9304" y="32344"/>
                        <a:pt x="9304" y="26532"/>
                      </a:cubicBezTo>
                      <a:cubicBezTo>
                        <a:pt x="9304" y="5054"/>
                        <a:pt x="6019" y="253"/>
                        <a:pt x="4756" y="0"/>
                      </a:cubicBezTo>
                      <a:cubicBezTo>
                        <a:pt x="3745" y="0"/>
                        <a:pt x="3239" y="1516"/>
                        <a:pt x="2734" y="202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5" name="任意多边形: 形状 3434"/>
                <p:cNvSpPr/>
                <p:nvPr/>
              </p:nvSpPr>
              <p:spPr>
                <a:xfrm>
                  <a:off x="13273236" y="5824934"/>
                  <a:ext cx="8441" cy="43493"/>
                </a:xfrm>
                <a:custGeom>
                  <a:avLst/>
                  <a:gdLst>
                    <a:gd name="connsiteX0" fmla="*/ 2361 w 8441"/>
                    <a:gd name="connsiteY0" fmla="*/ 2050 h 43493"/>
                    <a:gd name="connsiteX1" fmla="*/ 4383 w 8441"/>
                    <a:gd name="connsiteY1" fmla="*/ 43491 h 43493"/>
                    <a:gd name="connsiteX2" fmla="*/ 8426 w 8441"/>
                    <a:gd name="connsiteY2" fmla="*/ 24034 h 43493"/>
                    <a:gd name="connsiteX3" fmla="*/ 4383 w 8441"/>
                    <a:gd name="connsiteY3" fmla="*/ 28 h 43493"/>
                    <a:gd name="connsiteX4" fmla="*/ 2361 w 8441"/>
                    <a:gd name="connsiteY4" fmla="*/ 2050 h 43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41" h="43493">
                      <a:moveTo>
                        <a:pt x="2361" y="2050"/>
                      </a:moveTo>
                      <a:cubicBezTo>
                        <a:pt x="-1177" y="8872"/>
                        <a:pt x="-924" y="43238"/>
                        <a:pt x="4383" y="43491"/>
                      </a:cubicBezTo>
                      <a:cubicBezTo>
                        <a:pt x="8173" y="43743"/>
                        <a:pt x="8426" y="24286"/>
                        <a:pt x="8426" y="24034"/>
                      </a:cubicBezTo>
                      <a:cubicBezTo>
                        <a:pt x="8678" y="7103"/>
                        <a:pt x="5899" y="28"/>
                        <a:pt x="4383" y="28"/>
                      </a:cubicBezTo>
                      <a:cubicBezTo>
                        <a:pt x="3372" y="-225"/>
                        <a:pt x="2866" y="1292"/>
                        <a:pt x="2361" y="2050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6" name="任意多边形: 形状 3435"/>
                <p:cNvSpPr/>
                <p:nvPr/>
              </p:nvSpPr>
              <p:spPr>
                <a:xfrm>
                  <a:off x="13273526" y="5827236"/>
                  <a:ext cx="7883" cy="39169"/>
                </a:xfrm>
                <a:custGeom>
                  <a:avLst/>
                  <a:gdLst>
                    <a:gd name="connsiteX0" fmla="*/ 2072 w 7883"/>
                    <a:gd name="connsiteY0" fmla="*/ 2274 h 39169"/>
                    <a:gd name="connsiteX1" fmla="*/ 4093 w 7883"/>
                    <a:gd name="connsiteY1" fmla="*/ 39167 h 39169"/>
                    <a:gd name="connsiteX2" fmla="*/ 7884 w 7883"/>
                    <a:gd name="connsiteY2" fmla="*/ 21731 h 39169"/>
                    <a:gd name="connsiteX3" fmla="*/ 4093 w 7883"/>
                    <a:gd name="connsiteY3" fmla="*/ 0 h 39169"/>
                    <a:gd name="connsiteX4" fmla="*/ 2072 w 7883"/>
                    <a:gd name="connsiteY4" fmla="*/ 2274 h 3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83" h="39169">
                      <a:moveTo>
                        <a:pt x="2072" y="2274"/>
                      </a:moveTo>
                      <a:cubicBezTo>
                        <a:pt x="-1971" y="10360"/>
                        <a:pt x="556" y="39167"/>
                        <a:pt x="4093" y="39167"/>
                      </a:cubicBezTo>
                      <a:cubicBezTo>
                        <a:pt x="7631" y="39420"/>
                        <a:pt x="7884" y="21731"/>
                        <a:pt x="7884" y="21731"/>
                      </a:cubicBezTo>
                      <a:cubicBezTo>
                        <a:pt x="7884" y="4296"/>
                        <a:pt x="5104" y="0"/>
                        <a:pt x="4093" y="0"/>
                      </a:cubicBezTo>
                      <a:cubicBezTo>
                        <a:pt x="3082" y="0"/>
                        <a:pt x="2577" y="1516"/>
                        <a:pt x="2072" y="2274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7" name="任意多边形: 形状 3436"/>
                <p:cNvSpPr/>
                <p:nvPr/>
              </p:nvSpPr>
              <p:spPr>
                <a:xfrm>
                  <a:off x="13273877" y="5829257"/>
                  <a:ext cx="7028" cy="35123"/>
                </a:xfrm>
                <a:custGeom>
                  <a:avLst/>
                  <a:gdLst>
                    <a:gd name="connsiteX0" fmla="*/ 1723 w 7028"/>
                    <a:gd name="connsiteY0" fmla="*/ 2527 h 35123"/>
                    <a:gd name="connsiteX1" fmla="*/ 3744 w 7028"/>
                    <a:gd name="connsiteY1" fmla="*/ 35124 h 35123"/>
                    <a:gd name="connsiteX2" fmla="*/ 7029 w 7028"/>
                    <a:gd name="connsiteY2" fmla="*/ 19457 h 35123"/>
                    <a:gd name="connsiteX3" fmla="*/ 3744 w 7028"/>
                    <a:gd name="connsiteY3" fmla="*/ 0 h 35123"/>
                    <a:gd name="connsiteX4" fmla="*/ 1723 w 7028"/>
                    <a:gd name="connsiteY4" fmla="*/ 2527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7" h="35123">
                      <a:moveTo>
                        <a:pt x="1723" y="2527"/>
                      </a:moveTo>
                      <a:cubicBezTo>
                        <a:pt x="-2068" y="10108"/>
                        <a:pt x="1217" y="35124"/>
                        <a:pt x="3744" y="35124"/>
                      </a:cubicBezTo>
                      <a:cubicBezTo>
                        <a:pt x="6524" y="35124"/>
                        <a:pt x="7029" y="19710"/>
                        <a:pt x="7029" y="19457"/>
                      </a:cubicBezTo>
                      <a:cubicBezTo>
                        <a:pt x="7029" y="5559"/>
                        <a:pt x="5766" y="3790"/>
                        <a:pt x="3744" y="0"/>
                      </a:cubicBezTo>
                      <a:cubicBezTo>
                        <a:pt x="3239" y="1011"/>
                        <a:pt x="2228" y="1769"/>
                        <a:pt x="1723" y="2527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8" name="任意多边形: 形状 3437"/>
                <p:cNvSpPr/>
                <p:nvPr/>
              </p:nvSpPr>
              <p:spPr>
                <a:xfrm>
                  <a:off x="13274588" y="5831784"/>
                  <a:ext cx="5811" cy="30322"/>
                </a:xfrm>
                <a:custGeom>
                  <a:avLst/>
                  <a:gdLst>
                    <a:gd name="connsiteX0" fmla="*/ 1011 w 5811"/>
                    <a:gd name="connsiteY0" fmla="*/ 2527 h 30322"/>
                    <a:gd name="connsiteX1" fmla="*/ 0 w 5811"/>
                    <a:gd name="connsiteY1" fmla="*/ 16678 h 30322"/>
                    <a:gd name="connsiteX2" fmla="*/ 3032 w 5811"/>
                    <a:gd name="connsiteY2" fmla="*/ 30323 h 30322"/>
                    <a:gd name="connsiteX3" fmla="*/ 5812 w 5811"/>
                    <a:gd name="connsiteY3" fmla="*/ 16930 h 30322"/>
                    <a:gd name="connsiteX4" fmla="*/ 4801 w 5811"/>
                    <a:gd name="connsiteY4" fmla="*/ 3538 h 30322"/>
                    <a:gd name="connsiteX5" fmla="*/ 3032 w 5811"/>
                    <a:gd name="connsiteY5" fmla="*/ 0 h 30322"/>
                    <a:gd name="connsiteX6" fmla="*/ 1011 w 5811"/>
                    <a:gd name="connsiteY6" fmla="*/ 2527 h 3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" h="30321">
                      <a:moveTo>
                        <a:pt x="1011" y="2527"/>
                      </a:moveTo>
                      <a:cubicBezTo>
                        <a:pt x="758" y="3285"/>
                        <a:pt x="0" y="16678"/>
                        <a:pt x="0" y="16678"/>
                      </a:cubicBezTo>
                      <a:cubicBezTo>
                        <a:pt x="253" y="20973"/>
                        <a:pt x="1516" y="26532"/>
                        <a:pt x="3032" y="30323"/>
                      </a:cubicBezTo>
                      <a:cubicBezTo>
                        <a:pt x="4296" y="26532"/>
                        <a:pt x="5812" y="20973"/>
                        <a:pt x="5812" y="16930"/>
                      </a:cubicBezTo>
                      <a:cubicBezTo>
                        <a:pt x="5812" y="12887"/>
                        <a:pt x="5559" y="7328"/>
                        <a:pt x="4801" y="3538"/>
                      </a:cubicBezTo>
                      <a:cubicBezTo>
                        <a:pt x="4549" y="2274"/>
                        <a:pt x="3538" y="1011"/>
                        <a:pt x="3032" y="0"/>
                      </a:cubicBezTo>
                      <a:cubicBezTo>
                        <a:pt x="2527" y="758"/>
                        <a:pt x="1516" y="1769"/>
                        <a:pt x="1011" y="252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9" name="任意多边形: 形状 3438"/>
                <p:cNvSpPr/>
                <p:nvPr/>
              </p:nvSpPr>
              <p:spPr>
                <a:xfrm>
                  <a:off x="13275010" y="5834311"/>
                  <a:ext cx="4883" cy="23500"/>
                </a:xfrm>
                <a:custGeom>
                  <a:avLst/>
                  <a:gdLst>
                    <a:gd name="connsiteX0" fmla="*/ 1852 w 4883"/>
                    <a:gd name="connsiteY0" fmla="*/ 758 h 23500"/>
                    <a:gd name="connsiteX1" fmla="*/ 83 w 4883"/>
                    <a:gd name="connsiteY1" fmla="*/ 14151 h 23500"/>
                    <a:gd name="connsiteX2" fmla="*/ 2610 w 4883"/>
                    <a:gd name="connsiteY2" fmla="*/ 23500 h 23500"/>
                    <a:gd name="connsiteX3" fmla="*/ 4884 w 4883"/>
                    <a:gd name="connsiteY3" fmla="*/ 14403 h 23500"/>
                    <a:gd name="connsiteX4" fmla="*/ 2610 w 4883"/>
                    <a:gd name="connsiteY4" fmla="*/ 0 h 23500"/>
                    <a:gd name="connsiteX5" fmla="*/ 1852 w 4883"/>
                    <a:gd name="connsiteY5" fmla="*/ 758 h 2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3" h="23500">
                      <a:moveTo>
                        <a:pt x="1852" y="758"/>
                      </a:moveTo>
                      <a:cubicBezTo>
                        <a:pt x="83" y="4548"/>
                        <a:pt x="-170" y="10108"/>
                        <a:pt x="83" y="14151"/>
                      </a:cubicBezTo>
                      <a:cubicBezTo>
                        <a:pt x="83" y="17183"/>
                        <a:pt x="1599" y="20721"/>
                        <a:pt x="2610" y="23500"/>
                      </a:cubicBezTo>
                      <a:cubicBezTo>
                        <a:pt x="3368" y="20721"/>
                        <a:pt x="4884" y="17183"/>
                        <a:pt x="4884" y="14403"/>
                      </a:cubicBezTo>
                      <a:cubicBezTo>
                        <a:pt x="4884" y="11371"/>
                        <a:pt x="4126" y="2527"/>
                        <a:pt x="2610" y="0"/>
                      </a:cubicBezTo>
                      <a:cubicBezTo>
                        <a:pt x="2357" y="253"/>
                        <a:pt x="2104" y="505"/>
                        <a:pt x="1852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0" name="任意多边形: 形状 3439"/>
                <p:cNvSpPr/>
                <p:nvPr/>
              </p:nvSpPr>
              <p:spPr>
                <a:xfrm>
                  <a:off x="13271809" y="5734499"/>
                  <a:ext cx="8844" cy="1516"/>
                </a:xfrm>
                <a:custGeom>
                  <a:avLst/>
                  <a:gdLst>
                    <a:gd name="connsiteX0" fmla="*/ 0 w 8844"/>
                    <a:gd name="connsiteY0" fmla="*/ 0 h 1516"/>
                    <a:gd name="connsiteX1" fmla="*/ 0 w 8844"/>
                    <a:gd name="connsiteY1" fmla="*/ 1011 h 1516"/>
                    <a:gd name="connsiteX2" fmla="*/ 0 w 8844"/>
                    <a:gd name="connsiteY2" fmla="*/ 1011 h 1516"/>
                    <a:gd name="connsiteX3" fmla="*/ 8844 w 8844"/>
                    <a:gd name="connsiteY3" fmla="*/ 1516 h 1516"/>
                    <a:gd name="connsiteX4" fmla="*/ 0 w 8844"/>
                    <a:gd name="connsiteY4" fmla="*/ 0 h 1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44" h="1516">
                      <a:moveTo>
                        <a:pt x="0" y="0"/>
                      </a:moveTo>
                      <a:cubicBezTo>
                        <a:pt x="0" y="0"/>
                        <a:pt x="0" y="505"/>
                        <a:pt x="0" y="1011"/>
                      </a:cubicBezTo>
                      <a:lnTo>
                        <a:pt x="0" y="1011"/>
                      </a:lnTo>
                      <a:cubicBezTo>
                        <a:pt x="2527" y="505"/>
                        <a:pt x="4296" y="253"/>
                        <a:pt x="8844" y="1516"/>
                      </a:cubicBezTo>
                      <a:cubicBezTo>
                        <a:pt x="6065" y="505"/>
                        <a:pt x="3032" y="0"/>
                        <a:pt x="0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1" name="任意多边形: 形状 3440"/>
                <p:cNvSpPr/>
                <p:nvPr/>
              </p:nvSpPr>
              <p:spPr>
                <a:xfrm>
                  <a:off x="13275570" y="5839618"/>
                  <a:ext cx="3565" cy="14150"/>
                </a:xfrm>
                <a:custGeom>
                  <a:avLst/>
                  <a:gdLst>
                    <a:gd name="connsiteX0" fmla="*/ 28 w 3565"/>
                    <a:gd name="connsiteY0" fmla="*/ 8844 h 14150"/>
                    <a:gd name="connsiteX1" fmla="*/ 2050 w 3565"/>
                    <a:gd name="connsiteY1" fmla="*/ 14151 h 14150"/>
                    <a:gd name="connsiteX2" fmla="*/ 3566 w 3565"/>
                    <a:gd name="connsiteY2" fmla="*/ 9097 h 14150"/>
                    <a:gd name="connsiteX3" fmla="*/ 2050 w 3565"/>
                    <a:gd name="connsiteY3" fmla="*/ 0 h 14150"/>
                    <a:gd name="connsiteX4" fmla="*/ 28 w 3565"/>
                    <a:gd name="connsiteY4" fmla="*/ 8844 h 14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4" h="14150">
                      <a:moveTo>
                        <a:pt x="28" y="8844"/>
                      </a:moveTo>
                      <a:cubicBezTo>
                        <a:pt x="-225" y="10613"/>
                        <a:pt x="1292" y="12634"/>
                        <a:pt x="2050" y="14151"/>
                      </a:cubicBezTo>
                      <a:cubicBezTo>
                        <a:pt x="2555" y="12634"/>
                        <a:pt x="3566" y="10613"/>
                        <a:pt x="3566" y="9097"/>
                      </a:cubicBezTo>
                      <a:cubicBezTo>
                        <a:pt x="3566" y="6317"/>
                        <a:pt x="2555" y="2780"/>
                        <a:pt x="2050" y="0"/>
                      </a:cubicBezTo>
                      <a:cubicBezTo>
                        <a:pt x="1544" y="2780"/>
                        <a:pt x="533" y="6317"/>
                        <a:pt x="28" y="8844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2" name="任意多边形: 形状 3441"/>
                <p:cNvSpPr/>
                <p:nvPr/>
              </p:nvSpPr>
              <p:spPr>
                <a:xfrm>
                  <a:off x="13271809" y="5734499"/>
                  <a:ext cx="3790" cy="252"/>
                </a:xfrm>
                <a:custGeom>
                  <a:avLst/>
                  <a:gdLst>
                    <a:gd name="connsiteX0" fmla="*/ 0 w 3790"/>
                    <a:gd name="connsiteY0" fmla="*/ 0 h 252"/>
                    <a:gd name="connsiteX1" fmla="*/ 0 w 3790"/>
                    <a:gd name="connsiteY1" fmla="*/ 253 h 252"/>
                    <a:gd name="connsiteX2" fmla="*/ 0 w 3790"/>
                    <a:gd name="connsiteY2" fmla="*/ 253 h 252"/>
                    <a:gd name="connsiteX3" fmla="*/ 3790 w 3790"/>
                    <a:gd name="connsiteY3" fmla="*/ 253 h 252"/>
                    <a:gd name="connsiteX4" fmla="*/ 0 w 3790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0" h="251">
                      <a:moveTo>
                        <a:pt x="0" y="0"/>
                      </a:moveTo>
                      <a:cubicBezTo>
                        <a:pt x="0" y="0"/>
                        <a:pt x="0" y="253"/>
                        <a:pt x="0" y="253"/>
                      </a:cubicBezTo>
                      <a:lnTo>
                        <a:pt x="0" y="253"/>
                      </a:lnTo>
                      <a:cubicBezTo>
                        <a:pt x="1011" y="253"/>
                        <a:pt x="2527" y="253"/>
                        <a:pt x="3790" y="253"/>
                      </a:cubicBezTo>
                      <a:cubicBezTo>
                        <a:pt x="2527" y="0"/>
                        <a:pt x="1263" y="0"/>
                        <a:pt x="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3" name="任意多边形: 形状 3442"/>
                <p:cNvSpPr/>
                <p:nvPr/>
              </p:nvSpPr>
              <p:spPr>
                <a:xfrm>
                  <a:off x="13277115" y="5847198"/>
                  <a:ext cx="442" cy="2526"/>
                </a:xfrm>
                <a:custGeom>
                  <a:avLst/>
                  <a:gdLst>
                    <a:gd name="connsiteX0" fmla="*/ 0 w 442"/>
                    <a:gd name="connsiteY0" fmla="*/ 1516 h 2526"/>
                    <a:gd name="connsiteX1" fmla="*/ 253 w 442"/>
                    <a:gd name="connsiteY1" fmla="*/ 2527 h 2526"/>
                    <a:gd name="connsiteX2" fmla="*/ 253 w 442"/>
                    <a:gd name="connsiteY2" fmla="*/ 0 h 2526"/>
                    <a:gd name="connsiteX3" fmla="*/ 0 w 442"/>
                    <a:gd name="connsiteY3" fmla="*/ 1516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" h="2526">
                      <a:moveTo>
                        <a:pt x="0" y="1516"/>
                      </a:moveTo>
                      <a:cubicBezTo>
                        <a:pt x="0" y="1769"/>
                        <a:pt x="253" y="2274"/>
                        <a:pt x="253" y="2527"/>
                      </a:cubicBezTo>
                      <a:cubicBezTo>
                        <a:pt x="506" y="1769"/>
                        <a:pt x="506" y="758"/>
                        <a:pt x="253" y="0"/>
                      </a:cubicBezTo>
                      <a:cubicBezTo>
                        <a:pt x="253" y="253"/>
                        <a:pt x="0" y="1011"/>
                        <a:pt x="0" y="1516"/>
                      </a:cubicBezTo>
                    </a:path>
                  </a:pathLst>
                </a:custGeom>
                <a:solidFill>
                  <a:srgbClr val="E3C6A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51" name="图形 1920"/>
              <p:cNvGrpSpPr/>
              <p:nvPr/>
            </p:nvGrpSpPr>
            <p:grpSpPr>
              <a:xfrm>
                <a:off x="13205603" y="5648332"/>
                <a:ext cx="69462" cy="467223"/>
                <a:chOff x="13205603" y="5648332"/>
                <a:chExt cx="69462" cy="467223"/>
              </a:xfrm>
              <a:solidFill>
                <a:schemeClr val="accent1"/>
              </a:solidFill>
            </p:grpSpPr>
            <p:sp>
              <p:nvSpPr>
                <p:cNvPr id="3352" name="任意多边形: 形状 3351"/>
                <p:cNvSpPr/>
                <p:nvPr/>
              </p:nvSpPr>
              <p:spPr>
                <a:xfrm>
                  <a:off x="13205603" y="5648332"/>
                  <a:ext cx="66590" cy="466970"/>
                </a:xfrm>
                <a:custGeom>
                  <a:avLst/>
                  <a:gdLst>
                    <a:gd name="connsiteX0" fmla="*/ 0 w 66590"/>
                    <a:gd name="connsiteY0" fmla="*/ 433868 h 466970"/>
                    <a:gd name="connsiteX1" fmla="*/ 505 w 66590"/>
                    <a:gd name="connsiteY1" fmla="*/ 439175 h 466970"/>
                    <a:gd name="connsiteX2" fmla="*/ 1769 w 66590"/>
                    <a:gd name="connsiteY2" fmla="*/ 444229 h 466970"/>
                    <a:gd name="connsiteX3" fmla="*/ 3790 w 66590"/>
                    <a:gd name="connsiteY3" fmla="*/ 449030 h 466970"/>
                    <a:gd name="connsiteX4" fmla="*/ 6570 w 66590"/>
                    <a:gd name="connsiteY4" fmla="*/ 453325 h 466970"/>
                    <a:gd name="connsiteX5" fmla="*/ 9855 w 66590"/>
                    <a:gd name="connsiteY5" fmla="*/ 457116 h 466970"/>
                    <a:gd name="connsiteX6" fmla="*/ 13645 w 66590"/>
                    <a:gd name="connsiteY6" fmla="*/ 460401 h 466970"/>
                    <a:gd name="connsiteX7" fmla="*/ 17941 w 66590"/>
                    <a:gd name="connsiteY7" fmla="*/ 463180 h 466970"/>
                    <a:gd name="connsiteX8" fmla="*/ 22742 w 66590"/>
                    <a:gd name="connsiteY8" fmla="*/ 465202 h 466970"/>
                    <a:gd name="connsiteX9" fmla="*/ 27796 w 66590"/>
                    <a:gd name="connsiteY9" fmla="*/ 466465 h 466970"/>
                    <a:gd name="connsiteX10" fmla="*/ 33102 w 66590"/>
                    <a:gd name="connsiteY10" fmla="*/ 466971 h 466970"/>
                    <a:gd name="connsiteX11" fmla="*/ 38409 w 66590"/>
                    <a:gd name="connsiteY11" fmla="*/ 466465 h 466970"/>
                    <a:gd name="connsiteX12" fmla="*/ 43463 w 66590"/>
                    <a:gd name="connsiteY12" fmla="*/ 465202 h 466970"/>
                    <a:gd name="connsiteX13" fmla="*/ 48264 w 66590"/>
                    <a:gd name="connsiteY13" fmla="*/ 463180 h 466970"/>
                    <a:gd name="connsiteX14" fmla="*/ 52559 w 66590"/>
                    <a:gd name="connsiteY14" fmla="*/ 460401 h 466970"/>
                    <a:gd name="connsiteX15" fmla="*/ 56350 w 66590"/>
                    <a:gd name="connsiteY15" fmla="*/ 457116 h 466970"/>
                    <a:gd name="connsiteX16" fmla="*/ 59635 w 66590"/>
                    <a:gd name="connsiteY16" fmla="*/ 453325 h 466970"/>
                    <a:gd name="connsiteX17" fmla="*/ 62414 w 66590"/>
                    <a:gd name="connsiteY17" fmla="*/ 449030 h 466970"/>
                    <a:gd name="connsiteX18" fmla="*/ 64436 w 66590"/>
                    <a:gd name="connsiteY18" fmla="*/ 444229 h 466970"/>
                    <a:gd name="connsiteX19" fmla="*/ 65699 w 66590"/>
                    <a:gd name="connsiteY19" fmla="*/ 439175 h 466970"/>
                    <a:gd name="connsiteX20" fmla="*/ 66205 w 66590"/>
                    <a:gd name="connsiteY20" fmla="*/ 433868 h 466970"/>
                    <a:gd name="connsiteX21" fmla="*/ 66205 w 66590"/>
                    <a:gd name="connsiteY21" fmla="*/ 237023 h 466970"/>
                    <a:gd name="connsiteX22" fmla="*/ 66205 w 66590"/>
                    <a:gd name="connsiteY22" fmla="*/ 33102 h 466970"/>
                    <a:gd name="connsiteX23" fmla="*/ 33102 w 66590"/>
                    <a:gd name="connsiteY23" fmla="*/ 0 h 466970"/>
                    <a:gd name="connsiteX24" fmla="*/ 0 w 66590"/>
                    <a:gd name="connsiteY24" fmla="*/ 33102 h 466970"/>
                    <a:gd name="connsiteX25" fmla="*/ 0 w 66590"/>
                    <a:gd name="connsiteY25" fmla="*/ 237023 h 466970"/>
                    <a:gd name="connsiteX26" fmla="*/ 0 w 66590"/>
                    <a:gd name="connsiteY26" fmla="*/ 43386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66590" h="466970">
                      <a:moveTo>
                        <a:pt x="0" y="433868"/>
                      </a:moveTo>
                      <a:cubicBezTo>
                        <a:pt x="0" y="435384"/>
                        <a:pt x="253" y="437659"/>
                        <a:pt x="505" y="439175"/>
                      </a:cubicBez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5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1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cubicBezTo>
                        <a:pt x="14908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2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3" y="466971"/>
                        <a:pt x="33102" y="466971"/>
                      </a:cubicBezTo>
                      <a:cubicBezTo>
                        <a:pt x="34871" y="466971"/>
                        <a:pt x="36640" y="466718"/>
                        <a:pt x="38409" y="466465"/>
                      </a:cubicBezTo>
                      <a:cubicBezTo>
                        <a:pt x="40177" y="466213"/>
                        <a:pt x="41946" y="465707"/>
                        <a:pt x="43463" y="465202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cubicBezTo>
                        <a:pt x="49527" y="462422"/>
                        <a:pt x="51296" y="461412"/>
                        <a:pt x="52559" y="460401"/>
                      </a:cubicBezTo>
                      <a:cubicBezTo>
                        <a:pt x="53823" y="459390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6"/>
                        <a:pt x="62414" y="449030"/>
                      </a:cubicBezTo>
                      <a:cubicBezTo>
                        <a:pt x="63172" y="447514"/>
                        <a:pt x="63930" y="445997"/>
                        <a:pt x="64436" y="444229"/>
                      </a:cubicBezTo>
                      <a:cubicBezTo>
                        <a:pt x="64941" y="442712"/>
                        <a:pt x="65446" y="440944"/>
                        <a:pt x="65699" y="439175"/>
                      </a:cubicBezTo>
                      <a:cubicBezTo>
                        <a:pt x="65952" y="437659"/>
                        <a:pt x="67215" y="434879"/>
                        <a:pt x="66205" y="433868"/>
                      </a:cubicBezTo>
                      <a:cubicBezTo>
                        <a:pt x="66205" y="433868"/>
                        <a:pt x="66205" y="346438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6205" y="14909"/>
                        <a:pt x="51548" y="0"/>
                        <a:pt x="33102" y="0"/>
                      </a:cubicBezTo>
                      <a:cubicBezTo>
                        <a:pt x="14656" y="0"/>
                        <a:pt x="0" y="14656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8"/>
                        <a:pt x="0" y="433868"/>
                        <a:pt x="0" y="43386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3" name="任意多边形: 形状 3352"/>
                <p:cNvSpPr/>
                <p:nvPr/>
              </p:nvSpPr>
              <p:spPr>
                <a:xfrm>
                  <a:off x="13205603" y="5648584"/>
                  <a:ext cx="68142" cy="466970"/>
                </a:xfrm>
                <a:custGeom>
                  <a:avLst/>
                  <a:gdLst>
                    <a:gd name="connsiteX0" fmla="*/ 61909 w 68142"/>
                    <a:gd name="connsiteY0" fmla="*/ 16678 h 466970"/>
                    <a:gd name="connsiteX1" fmla="*/ 48516 w 68142"/>
                    <a:gd name="connsiteY1" fmla="*/ 386868 h 466970"/>
                    <a:gd name="connsiteX2" fmla="*/ 32344 w 68142"/>
                    <a:gd name="connsiteY2" fmla="*/ 1769 h 466970"/>
                    <a:gd name="connsiteX3" fmla="*/ 43210 w 68142"/>
                    <a:gd name="connsiteY3" fmla="*/ 1516 h 466970"/>
                    <a:gd name="connsiteX4" fmla="*/ 33102 w 68142"/>
                    <a:gd name="connsiteY4" fmla="*/ 0 h 466970"/>
                    <a:gd name="connsiteX5" fmla="*/ 0 w 68142"/>
                    <a:gd name="connsiteY5" fmla="*/ 33102 h 466970"/>
                    <a:gd name="connsiteX6" fmla="*/ 0 w 68142"/>
                    <a:gd name="connsiteY6" fmla="*/ 237023 h 466970"/>
                    <a:gd name="connsiteX7" fmla="*/ 0 w 68142"/>
                    <a:gd name="connsiteY7" fmla="*/ 433868 h 466970"/>
                    <a:gd name="connsiteX8" fmla="*/ 0 w 68142"/>
                    <a:gd name="connsiteY8" fmla="*/ 433868 h 466970"/>
                    <a:gd name="connsiteX9" fmla="*/ 505 w 68142"/>
                    <a:gd name="connsiteY9" fmla="*/ 439175 h 466970"/>
                    <a:gd name="connsiteX10" fmla="*/ 1769 w 68142"/>
                    <a:gd name="connsiteY10" fmla="*/ 444229 h 466970"/>
                    <a:gd name="connsiteX11" fmla="*/ 3790 w 68142"/>
                    <a:gd name="connsiteY11" fmla="*/ 449030 h 466970"/>
                    <a:gd name="connsiteX12" fmla="*/ 6570 w 68142"/>
                    <a:gd name="connsiteY12" fmla="*/ 453325 h 466970"/>
                    <a:gd name="connsiteX13" fmla="*/ 9855 w 68142"/>
                    <a:gd name="connsiteY13" fmla="*/ 457116 h 466970"/>
                    <a:gd name="connsiteX14" fmla="*/ 13645 w 68142"/>
                    <a:gd name="connsiteY14" fmla="*/ 460401 h 466970"/>
                    <a:gd name="connsiteX15" fmla="*/ 13645 w 68142"/>
                    <a:gd name="connsiteY15" fmla="*/ 460401 h 466970"/>
                    <a:gd name="connsiteX16" fmla="*/ 17941 w 68142"/>
                    <a:gd name="connsiteY16" fmla="*/ 463180 h 466970"/>
                    <a:gd name="connsiteX17" fmla="*/ 22742 w 68142"/>
                    <a:gd name="connsiteY17" fmla="*/ 465202 h 466970"/>
                    <a:gd name="connsiteX18" fmla="*/ 27796 w 68142"/>
                    <a:gd name="connsiteY18" fmla="*/ 466465 h 466970"/>
                    <a:gd name="connsiteX19" fmla="*/ 33102 w 68142"/>
                    <a:gd name="connsiteY19" fmla="*/ 466971 h 466970"/>
                    <a:gd name="connsiteX20" fmla="*/ 38409 w 68142"/>
                    <a:gd name="connsiteY20" fmla="*/ 466465 h 466970"/>
                    <a:gd name="connsiteX21" fmla="*/ 43463 w 68142"/>
                    <a:gd name="connsiteY21" fmla="*/ 465202 h 466970"/>
                    <a:gd name="connsiteX22" fmla="*/ 48264 w 68142"/>
                    <a:gd name="connsiteY22" fmla="*/ 463180 h 466970"/>
                    <a:gd name="connsiteX23" fmla="*/ 48264 w 68142"/>
                    <a:gd name="connsiteY23" fmla="*/ 463180 h 466970"/>
                    <a:gd name="connsiteX24" fmla="*/ 52559 w 68142"/>
                    <a:gd name="connsiteY24" fmla="*/ 460401 h 466970"/>
                    <a:gd name="connsiteX25" fmla="*/ 56350 w 68142"/>
                    <a:gd name="connsiteY25" fmla="*/ 457116 h 466970"/>
                    <a:gd name="connsiteX26" fmla="*/ 59635 w 68142"/>
                    <a:gd name="connsiteY26" fmla="*/ 453325 h 466970"/>
                    <a:gd name="connsiteX27" fmla="*/ 62414 w 68142"/>
                    <a:gd name="connsiteY27" fmla="*/ 449030 h 466970"/>
                    <a:gd name="connsiteX28" fmla="*/ 64436 w 68142"/>
                    <a:gd name="connsiteY28" fmla="*/ 444229 h 466970"/>
                    <a:gd name="connsiteX29" fmla="*/ 65699 w 68142"/>
                    <a:gd name="connsiteY29" fmla="*/ 439175 h 466970"/>
                    <a:gd name="connsiteX30" fmla="*/ 65699 w 68142"/>
                    <a:gd name="connsiteY30" fmla="*/ 439175 h 466970"/>
                    <a:gd name="connsiteX31" fmla="*/ 66205 w 68142"/>
                    <a:gd name="connsiteY31" fmla="*/ 433868 h 466970"/>
                    <a:gd name="connsiteX32" fmla="*/ 66205 w 68142"/>
                    <a:gd name="connsiteY32" fmla="*/ 237023 h 466970"/>
                    <a:gd name="connsiteX33" fmla="*/ 66205 w 68142"/>
                    <a:gd name="connsiteY33" fmla="*/ 33102 h 466970"/>
                    <a:gd name="connsiteX34" fmla="*/ 61909 w 68142"/>
                    <a:gd name="connsiteY34" fmla="*/ 1667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8142" h="466970">
                      <a:moveTo>
                        <a:pt x="61909" y="16678"/>
                      </a:moveTo>
                      <a:cubicBezTo>
                        <a:pt x="63678" y="21226"/>
                        <a:pt x="81113" y="403040"/>
                        <a:pt x="48516" y="386868"/>
                      </a:cubicBezTo>
                      <a:cubicBezTo>
                        <a:pt x="7833" y="366400"/>
                        <a:pt x="-6823" y="17436"/>
                        <a:pt x="32344" y="1769"/>
                      </a:cubicBezTo>
                      <a:cubicBezTo>
                        <a:pt x="35377" y="505"/>
                        <a:pt x="38914" y="505"/>
                        <a:pt x="43210" y="1516"/>
                      </a:cubicBezTo>
                      <a:cubicBezTo>
                        <a:pt x="39925" y="505"/>
                        <a:pt x="36640" y="0"/>
                        <a:pt x="33102" y="0"/>
                      </a:cubicBezTo>
                      <a:cubicBezTo>
                        <a:pt x="14908" y="0"/>
                        <a:pt x="0" y="14656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8"/>
                        <a:pt x="0" y="433868"/>
                        <a:pt x="0" y="433868"/>
                      </a:cubicBezTo>
                      <a:lnTo>
                        <a:pt x="0" y="433868"/>
                      </a:lnTo>
                      <a:cubicBezTo>
                        <a:pt x="0" y="435384"/>
                        <a:pt x="253" y="437659"/>
                        <a:pt x="505" y="439175"/>
                      </a:cubicBez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5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1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8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2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3" y="466971"/>
                        <a:pt x="33102" y="466971"/>
                      </a:cubicBezTo>
                      <a:cubicBezTo>
                        <a:pt x="34871" y="466971"/>
                        <a:pt x="36640" y="466718"/>
                        <a:pt x="38409" y="466465"/>
                      </a:cubicBezTo>
                      <a:cubicBezTo>
                        <a:pt x="40177" y="466213"/>
                        <a:pt x="41946" y="465707"/>
                        <a:pt x="43463" y="465202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lnTo>
                        <a:pt x="48264" y="463180"/>
                      </a:lnTo>
                      <a:cubicBezTo>
                        <a:pt x="49527" y="462422"/>
                        <a:pt x="51296" y="461412"/>
                        <a:pt x="52559" y="460401"/>
                      </a:cubicBezTo>
                      <a:cubicBezTo>
                        <a:pt x="53823" y="459390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6"/>
                        <a:pt x="62414" y="449030"/>
                      </a:cubicBezTo>
                      <a:cubicBezTo>
                        <a:pt x="63172" y="447514"/>
                        <a:pt x="63930" y="445997"/>
                        <a:pt x="64436" y="444229"/>
                      </a:cubicBezTo>
                      <a:cubicBezTo>
                        <a:pt x="64941" y="442712"/>
                        <a:pt x="65446" y="440944"/>
                        <a:pt x="65699" y="439175"/>
                      </a:cubicBezTo>
                      <a:lnTo>
                        <a:pt x="65699" y="439175"/>
                      </a:lnTo>
                      <a:cubicBezTo>
                        <a:pt x="65952" y="437659"/>
                        <a:pt x="65952" y="435384"/>
                        <a:pt x="66205" y="433868"/>
                      </a:cubicBezTo>
                      <a:cubicBezTo>
                        <a:pt x="66205" y="433868"/>
                        <a:pt x="66205" y="346438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6205" y="26785"/>
                        <a:pt x="64689" y="21479"/>
                        <a:pt x="61909" y="1667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4" name="任意多边形: 形状 3353"/>
                <p:cNvSpPr/>
                <p:nvPr/>
              </p:nvSpPr>
              <p:spPr>
                <a:xfrm>
                  <a:off x="13205856" y="5648332"/>
                  <a:ext cx="69209" cy="466970"/>
                </a:xfrm>
                <a:custGeom>
                  <a:avLst/>
                  <a:gdLst>
                    <a:gd name="connsiteX0" fmla="*/ 64183 w 69209"/>
                    <a:gd name="connsiteY0" fmla="*/ 22237 h 466970"/>
                    <a:gd name="connsiteX1" fmla="*/ 48264 w 69209"/>
                    <a:gd name="connsiteY1" fmla="*/ 396218 h 466970"/>
                    <a:gd name="connsiteX2" fmla="*/ 32344 w 69209"/>
                    <a:gd name="connsiteY2" fmla="*/ 505 h 466970"/>
                    <a:gd name="connsiteX3" fmla="*/ 37398 w 69209"/>
                    <a:gd name="connsiteY3" fmla="*/ 253 h 466970"/>
                    <a:gd name="connsiteX4" fmla="*/ 33102 w 69209"/>
                    <a:gd name="connsiteY4" fmla="*/ 0 h 466970"/>
                    <a:gd name="connsiteX5" fmla="*/ 0 w 69209"/>
                    <a:gd name="connsiteY5" fmla="*/ 33102 h 466970"/>
                    <a:gd name="connsiteX6" fmla="*/ 0 w 69209"/>
                    <a:gd name="connsiteY6" fmla="*/ 237023 h 466970"/>
                    <a:gd name="connsiteX7" fmla="*/ 0 w 69209"/>
                    <a:gd name="connsiteY7" fmla="*/ 433868 h 466970"/>
                    <a:gd name="connsiteX8" fmla="*/ 0 w 69209"/>
                    <a:gd name="connsiteY8" fmla="*/ 433868 h 466970"/>
                    <a:gd name="connsiteX9" fmla="*/ 505 w 69209"/>
                    <a:gd name="connsiteY9" fmla="*/ 439175 h 466970"/>
                    <a:gd name="connsiteX10" fmla="*/ 1769 w 69209"/>
                    <a:gd name="connsiteY10" fmla="*/ 444229 h 466970"/>
                    <a:gd name="connsiteX11" fmla="*/ 3790 w 69209"/>
                    <a:gd name="connsiteY11" fmla="*/ 449030 h 466970"/>
                    <a:gd name="connsiteX12" fmla="*/ 6570 w 69209"/>
                    <a:gd name="connsiteY12" fmla="*/ 453325 h 466970"/>
                    <a:gd name="connsiteX13" fmla="*/ 9855 w 69209"/>
                    <a:gd name="connsiteY13" fmla="*/ 457116 h 466970"/>
                    <a:gd name="connsiteX14" fmla="*/ 13645 w 69209"/>
                    <a:gd name="connsiteY14" fmla="*/ 460401 h 466970"/>
                    <a:gd name="connsiteX15" fmla="*/ 13645 w 69209"/>
                    <a:gd name="connsiteY15" fmla="*/ 460401 h 466970"/>
                    <a:gd name="connsiteX16" fmla="*/ 17941 w 69209"/>
                    <a:gd name="connsiteY16" fmla="*/ 463180 h 466970"/>
                    <a:gd name="connsiteX17" fmla="*/ 22742 w 69209"/>
                    <a:gd name="connsiteY17" fmla="*/ 465202 h 466970"/>
                    <a:gd name="connsiteX18" fmla="*/ 27796 w 69209"/>
                    <a:gd name="connsiteY18" fmla="*/ 466465 h 466970"/>
                    <a:gd name="connsiteX19" fmla="*/ 33102 w 69209"/>
                    <a:gd name="connsiteY19" fmla="*/ 466971 h 466970"/>
                    <a:gd name="connsiteX20" fmla="*/ 38409 w 69209"/>
                    <a:gd name="connsiteY20" fmla="*/ 466465 h 466970"/>
                    <a:gd name="connsiteX21" fmla="*/ 43463 w 69209"/>
                    <a:gd name="connsiteY21" fmla="*/ 465202 h 466970"/>
                    <a:gd name="connsiteX22" fmla="*/ 48264 w 69209"/>
                    <a:gd name="connsiteY22" fmla="*/ 463180 h 466970"/>
                    <a:gd name="connsiteX23" fmla="*/ 48264 w 69209"/>
                    <a:gd name="connsiteY23" fmla="*/ 463180 h 466970"/>
                    <a:gd name="connsiteX24" fmla="*/ 52559 w 69209"/>
                    <a:gd name="connsiteY24" fmla="*/ 460401 h 466970"/>
                    <a:gd name="connsiteX25" fmla="*/ 56350 w 69209"/>
                    <a:gd name="connsiteY25" fmla="*/ 457116 h 466970"/>
                    <a:gd name="connsiteX26" fmla="*/ 59635 w 69209"/>
                    <a:gd name="connsiteY26" fmla="*/ 453325 h 466970"/>
                    <a:gd name="connsiteX27" fmla="*/ 62414 w 69209"/>
                    <a:gd name="connsiteY27" fmla="*/ 449030 h 466970"/>
                    <a:gd name="connsiteX28" fmla="*/ 64436 w 69209"/>
                    <a:gd name="connsiteY28" fmla="*/ 444229 h 466970"/>
                    <a:gd name="connsiteX29" fmla="*/ 65699 w 69209"/>
                    <a:gd name="connsiteY29" fmla="*/ 439175 h 466970"/>
                    <a:gd name="connsiteX30" fmla="*/ 65699 w 69209"/>
                    <a:gd name="connsiteY30" fmla="*/ 439175 h 466970"/>
                    <a:gd name="connsiteX31" fmla="*/ 66205 w 69209"/>
                    <a:gd name="connsiteY31" fmla="*/ 433868 h 466970"/>
                    <a:gd name="connsiteX32" fmla="*/ 66205 w 69209"/>
                    <a:gd name="connsiteY32" fmla="*/ 237023 h 466970"/>
                    <a:gd name="connsiteX33" fmla="*/ 66205 w 69209"/>
                    <a:gd name="connsiteY33" fmla="*/ 33102 h 466970"/>
                    <a:gd name="connsiteX34" fmla="*/ 64183 w 69209"/>
                    <a:gd name="connsiteY34" fmla="*/ 22237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9209" h="466970">
                      <a:moveTo>
                        <a:pt x="64183" y="22237"/>
                      </a:moveTo>
                      <a:cubicBezTo>
                        <a:pt x="64941" y="26532"/>
                        <a:pt x="82124" y="419970"/>
                        <a:pt x="48264" y="396218"/>
                      </a:cubicBezTo>
                      <a:cubicBezTo>
                        <a:pt x="8339" y="367916"/>
                        <a:pt x="-6317" y="9097"/>
                        <a:pt x="32344" y="505"/>
                      </a:cubicBezTo>
                      <a:cubicBezTo>
                        <a:pt x="33860" y="253"/>
                        <a:pt x="35882" y="253"/>
                        <a:pt x="37398" y="253"/>
                      </a:cubicBezTo>
                      <a:cubicBezTo>
                        <a:pt x="35882" y="0"/>
                        <a:pt x="34618" y="0"/>
                        <a:pt x="33102" y="0"/>
                      </a:cubicBezTo>
                      <a:cubicBezTo>
                        <a:pt x="14909" y="0"/>
                        <a:pt x="0" y="14656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8"/>
                        <a:pt x="0" y="433868"/>
                        <a:pt x="0" y="433868"/>
                      </a:cubicBezTo>
                      <a:lnTo>
                        <a:pt x="0" y="433868"/>
                      </a:lnTo>
                      <a:cubicBezTo>
                        <a:pt x="0" y="435384"/>
                        <a:pt x="253" y="437659"/>
                        <a:pt x="505" y="439175"/>
                      </a:cubicBez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5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2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9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2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4" y="466971"/>
                        <a:pt x="33102" y="466971"/>
                      </a:cubicBezTo>
                      <a:cubicBezTo>
                        <a:pt x="34871" y="466971"/>
                        <a:pt x="36640" y="466718"/>
                        <a:pt x="38409" y="466465"/>
                      </a:cubicBezTo>
                      <a:cubicBezTo>
                        <a:pt x="40178" y="466213"/>
                        <a:pt x="41946" y="465707"/>
                        <a:pt x="43463" y="465202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lnTo>
                        <a:pt x="48264" y="463180"/>
                      </a:lnTo>
                      <a:cubicBezTo>
                        <a:pt x="49527" y="462422"/>
                        <a:pt x="51296" y="461412"/>
                        <a:pt x="52559" y="460401"/>
                      </a:cubicBezTo>
                      <a:cubicBezTo>
                        <a:pt x="53823" y="459390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6"/>
                        <a:pt x="62414" y="449030"/>
                      </a:cubicBezTo>
                      <a:cubicBezTo>
                        <a:pt x="63172" y="447514"/>
                        <a:pt x="63930" y="445997"/>
                        <a:pt x="64436" y="444229"/>
                      </a:cubicBezTo>
                      <a:cubicBezTo>
                        <a:pt x="64941" y="442712"/>
                        <a:pt x="65447" y="440944"/>
                        <a:pt x="65699" y="439175"/>
                      </a:cubicBezTo>
                      <a:lnTo>
                        <a:pt x="65699" y="439175"/>
                      </a:lnTo>
                      <a:cubicBezTo>
                        <a:pt x="65952" y="437659"/>
                        <a:pt x="65952" y="435384"/>
                        <a:pt x="66205" y="433868"/>
                      </a:cubicBezTo>
                      <a:cubicBezTo>
                        <a:pt x="66205" y="433868"/>
                        <a:pt x="66205" y="346438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5952" y="29312"/>
                        <a:pt x="65194" y="25774"/>
                        <a:pt x="64183" y="2223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5" name="任意多边形: 形状 3354"/>
                <p:cNvSpPr/>
                <p:nvPr/>
              </p:nvSpPr>
              <p:spPr>
                <a:xfrm>
                  <a:off x="13205856" y="5648332"/>
                  <a:ext cx="66204" cy="466970"/>
                </a:xfrm>
                <a:custGeom>
                  <a:avLst/>
                  <a:gdLst>
                    <a:gd name="connsiteX0" fmla="*/ 65447 w 66204"/>
                    <a:gd name="connsiteY0" fmla="*/ 27038 h 466970"/>
                    <a:gd name="connsiteX1" fmla="*/ 64689 w 66204"/>
                    <a:gd name="connsiteY1" fmla="*/ 387373 h 466970"/>
                    <a:gd name="connsiteX2" fmla="*/ 45484 w 66204"/>
                    <a:gd name="connsiteY2" fmla="*/ 404051 h 466970"/>
                    <a:gd name="connsiteX3" fmla="*/ 9855 w 66204"/>
                    <a:gd name="connsiteY3" fmla="*/ 222114 h 466970"/>
                    <a:gd name="connsiteX4" fmla="*/ 32091 w 66204"/>
                    <a:gd name="connsiteY4" fmla="*/ 0 h 466970"/>
                    <a:gd name="connsiteX5" fmla="*/ 0 w 66204"/>
                    <a:gd name="connsiteY5" fmla="*/ 33102 h 466970"/>
                    <a:gd name="connsiteX6" fmla="*/ 0 w 66204"/>
                    <a:gd name="connsiteY6" fmla="*/ 237023 h 466970"/>
                    <a:gd name="connsiteX7" fmla="*/ 0 w 66204"/>
                    <a:gd name="connsiteY7" fmla="*/ 433868 h 466970"/>
                    <a:gd name="connsiteX8" fmla="*/ 0 w 66204"/>
                    <a:gd name="connsiteY8" fmla="*/ 433868 h 466970"/>
                    <a:gd name="connsiteX9" fmla="*/ 505 w 66204"/>
                    <a:gd name="connsiteY9" fmla="*/ 439175 h 466970"/>
                    <a:gd name="connsiteX10" fmla="*/ 1769 w 66204"/>
                    <a:gd name="connsiteY10" fmla="*/ 444229 h 466970"/>
                    <a:gd name="connsiteX11" fmla="*/ 3790 w 66204"/>
                    <a:gd name="connsiteY11" fmla="*/ 449030 h 466970"/>
                    <a:gd name="connsiteX12" fmla="*/ 6570 w 66204"/>
                    <a:gd name="connsiteY12" fmla="*/ 453325 h 466970"/>
                    <a:gd name="connsiteX13" fmla="*/ 9855 w 66204"/>
                    <a:gd name="connsiteY13" fmla="*/ 457116 h 466970"/>
                    <a:gd name="connsiteX14" fmla="*/ 13645 w 66204"/>
                    <a:gd name="connsiteY14" fmla="*/ 460401 h 466970"/>
                    <a:gd name="connsiteX15" fmla="*/ 13645 w 66204"/>
                    <a:gd name="connsiteY15" fmla="*/ 460401 h 466970"/>
                    <a:gd name="connsiteX16" fmla="*/ 17941 w 66204"/>
                    <a:gd name="connsiteY16" fmla="*/ 463180 h 466970"/>
                    <a:gd name="connsiteX17" fmla="*/ 22742 w 66204"/>
                    <a:gd name="connsiteY17" fmla="*/ 465202 h 466970"/>
                    <a:gd name="connsiteX18" fmla="*/ 27796 w 66204"/>
                    <a:gd name="connsiteY18" fmla="*/ 466465 h 466970"/>
                    <a:gd name="connsiteX19" fmla="*/ 33102 w 66204"/>
                    <a:gd name="connsiteY19" fmla="*/ 466971 h 466970"/>
                    <a:gd name="connsiteX20" fmla="*/ 38409 w 66204"/>
                    <a:gd name="connsiteY20" fmla="*/ 466465 h 466970"/>
                    <a:gd name="connsiteX21" fmla="*/ 43463 w 66204"/>
                    <a:gd name="connsiteY21" fmla="*/ 465202 h 466970"/>
                    <a:gd name="connsiteX22" fmla="*/ 48264 w 66204"/>
                    <a:gd name="connsiteY22" fmla="*/ 463180 h 466970"/>
                    <a:gd name="connsiteX23" fmla="*/ 48264 w 66204"/>
                    <a:gd name="connsiteY23" fmla="*/ 463180 h 466970"/>
                    <a:gd name="connsiteX24" fmla="*/ 52559 w 66204"/>
                    <a:gd name="connsiteY24" fmla="*/ 460401 h 466970"/>
                    <a:gd name="connsiteX25" fmla="*/ 56350 w 66204"/>
                    <a:gd name="connsiteY25" fmla="*/ 457116 h 466970"/>
                    <a:gd name="connsiteX26" fmla="*/ 59635 w 66204"/>
                    <a:gd name="connsiteY26" fmla="*/ 453325 h 466970"/>
                    <a:gd name="connsiteX27" fmla="*/ 62414 w 66204"/>
                    <a:gd name="connsiteY27" fmla="*/ 449030 h 466970"/>
                    <a:gd name="connsiteX28" fmla="*/ 64436 w 66204"/>
                    <a:gd name="connsiteY28" fmla="*/ 444229 h 466970"/>
                    <a:gd name="connsiteX29" fmla="*/ 65699 w 66204"/>
                    <a:gd name="connsiteY29" fmla="*/ 439175 h 466970"/>
                    <a:gd name="connsiteX30" fmla="*/ 65699 w 66204"/>
                    <a:gd name="connsiteY30" fmla="*/ 439175 h 466970"/>
                    <a:gd name="connsiteX31" fmla="*/ 66205 w 66204"/>
                    <a:gd name="connsiteY31" fmla="*/ 433868 h 466970"/>
                    <a:gd name="connsiteX32" fmla="*/ 66205 w 66204"/>
                    <a:gd name="connsiteY32" fmla="*/ 237023 h 466970"/>
                    <a:gd name="connsiteX33" fmla="*/ 66205 w 66204"/>
                    <a:gd name="connsiteY33" fmla="*/ 33102 h 466970"/>
                    <a:gd name="connsiteX34" fmla="*/ 65447 w 66204"/>
                    <a:gd name="connsiteY34" fmla="*/ 2703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6204" h="466970">
                      <a:moveTo>
                        <a:pt x="65447" y="27038"/>
                      </a:moveTo>
                      <a:cubicBezTo>
                        <a:pt x="65447" y="28807"/>
                        <a:pt x="66710" y="348459"/>
                        <a:pt x="64689" y="387373"/>
                      </a:cubicBezTo>
                      <a:cubicBezTo>
                        <a:pt x="63172" y="417191"/>
                        <a:pt x="49780" y="407589"/>
                        <a:pt x="45484" y="404051"/>
                      </a:cubicBezTo>
                      <a:cubicBezTo>
                        <a:pt x="15161" y="376760"/>
                        <a:pt x="11624" y="276190"/>
                        <a:pt x="9855" y="222114"/>
                      </a:cubicBezTo>
                      <a:cubicBezTo>
                        <a:pt x="2527" y="5054"/>
                        <a:pt x="19710" y="2274"/>
                        <a:pt x="32091" y="0"/>
                      </a:cubicBezTo>
                      <a:cubicBezTo>
                        <a:pt x="14151" y="505"/>
                        <a:pt x="0" y="14909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8"/>
                        <a:pt x="0" y="433868"/>
                        <a:pt x="0" y="433868"/>
                      </a:cubicBezTo>
                      <a:lnTo>
                        <a:pt x="0" y="433868"/>
                      </a:lnTo>
                      <a:cubicBezTo>
                        <a:pt x="0" y="435384"/>
                        <a:pt x="253" y="437659"/>
                        <a:pt x="505" y="439175"/>
                      </a:cubicBez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5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2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9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2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4" y="466971"/>
                        <a:pt x="33102" y="466971"/>
                      </a:cubicBezTo>
                      <a:cubicBezTo>
                        <a:pt x="34871" y="466971"/>
                        <a:pt x="36640" y="466718"/>
                        <a:pt x="38409" y="466465"/>
                      </a:cubicBezTo>
                      <a:cubicBezTo>
                        <a:pt x="40178" y="466213"/>
                        <a:pt x="41946" y="465707"/>
                        <a:pt x="43463" y="465202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lnTo>
                        <a:pt x="48264" y="463180"/>
                      </a:lnTo>
                      <a:cubicBezTo>
                        <a:pt x="49527" y="462422"/>
                        <a:pt x="51296" y="461412"/>
                        <a:pt x="52559" y="460401"/>
                      </a:cubicBezTo>
                      <a:cubicBezTo>
                        <a:pt x="53823" y="459390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6"/>
                        <a:pt x="62414" y="449030"/>
                      </a:cubicBezTo>
                      <a:cubicBezTo>
                        <a:pt x="63172" y="447514"/>
                        <a:pt x="63930" y="445997"/>
                        <a:pt x="64436" y="444229"/>
                      </a:cubicBezTo>
                      <a:cubicBezTo>
                        <a:pt x="64941" y="442712"/>
                        <a:pt x="65447" y="440944"/>
                        <a:pt x="65699" y="439175"/>
                      </a:cubicBezTo>
                      <a:lnTo>
                        <a:pt x="65699" y="439175"/>
                      </a:lnTo>
                      <a:cubicBezTo>
                        <a:pt x="65952" y="437659"/>
                        <a:pt x="65952" y="435384"/>
                        <a:pt x="66205" y="433868"/>
                      </a:cubicBezTo>
                      <a:cubicBezTo>
                        <a:pt x="66205" y="433868"/>
                        <a:pt x="66205" y="346438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5952" y="31081"/>
                        <a:pt x="65699" y="29059"/>
                        <a:pt x="65447" y="27038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6" name="任意多边形: 形状 3355"/>
                <p:cNvSpPr/>
                <p:nvPr/>
              </p:nvSpPr>
              <p:spPr>
                <a:xfrm>
                  <a:off x="13205856" y="5648837"/>
                  <a:ext cx="66204" cy="466465"/>
                </a:xfrm>
                <a:custGeom>
                  <a:avLst/>
                  <a:gdLst>
                    <a:gd name="connsiteX0" fmla="*/ 65952 w 66204"/>
                    <a:gd name="connsiteY0" fmla="*/ 31334 h 466465"/>
                    <a:gd name="connsiteX1" fmla="*/ 65447 w 66204"/>
                    <a:gd name="connsiteY1" fmla="*/ 410115 h 466465"/>
                    <a:gd name="connsiteX2" fmla="*/ 42705 w 66204"/>
                    <a:gd name="connsiteY2" fmla="*/ 410621 h 466465"/>
                    <a:gd name="connsiteX3" fmla="*/ 27290 w 66204"/>
                    <a:gd name="connsiteY3" fmla="*/ 0 h 466465"/>
                    <a:gd name="connsiteX4" fmla="*/ 0 w 66204"/>
                    <a:gd name="connsiteY4" fmla="*/ 32597 h 466465"/>
                    <a:gd name="connsiteX5" fmla="*/ 0 w 66204"/>
                    <a:gd name="connsiteY5" fmla="*/ 236518 h 466465"/>
                    <a:gd name="connsiteX6" fmla="*/ 0 w 66204"/>
                    <a:gd name="connsiteY6" fmla="*/ 433363 h 466465"/>
                    <a:gd name="connsiteX7" fmla="*/ 0 w 66204"/>
                    <a:gd name="connsiteY7" fmla="*/ 433363 h 466465"/>
                    <a:gd name="connsiteX8" fmla="*/ 505 w 66204"/>
                    <a:gd name="connsiteY8" fmla="*/ 438669 h 466465"/>
                    <a:gd name="connsiteX9" fmla="*/ 1769 w 66204"/>
                    <a:gd name="connsiteY9" fmla="*/ 443723 h 466465"/>
                    <a:gd name="connsiteX10" fmla="*/ 3790 w 66204"/>
                    <a:gd name="connsiteY10" fmla="*/ 448524 h 466465"/>
                    <a:gd name="connsiteX11" fmla="*/ 6570 w 66204"/>
                    <a:gd name="connsiteY11" fmla="*/ 452820 h 466465"/>
                    <a:gd name="connsiteX12" fmla="*/ 9855 w 66204"/>
                    <a:gd name="connsiteY12" fmla="*/ 456610 h 466465"/>
                    <a:gd name="connsiteX13" fmla="*/ 13645 w 66204"/>
                    <a:gd name="connsiteY13" fmla="*/ 459895 h 466465"/>
                    <a:gd name="connsiteX14" fmla="*/ 13645 w 66204"/>
                    <a:gd name="connsiteY14" fmla="*/ 459895 h 466465"/>
                    <a:gd name="connsiteX15" fmla="*/ 17941 w 66204"/>
                    <a:gd name="connsiteY15" fmla="*/ 462675 h 466465"/>
                    <a:gd name="connsiteX16" fmla="*/ 22742 w 66204"/>
                    <a:gd name="connsiteY16" fmla="*/ 464696 h 466465"/>
                    <a:gd name="connsiteX17" fmla="*/ 27796 w 66204"/>
                    <a:gd name="connsiteY17" fmla="*/ 465960 h 466465"/>
                    <a:gd name="connsiteX18" fmla="*/ 33102 w 66204"/>
                    <a:gd name="connsiteY18" fmla="*/ 466465 h 466465"/>
                    <a:gd name="connsiteX19" fmla="*/ 38409 w 66204"/>
                    <a:gd name="connsiteY19" fmla="*/ 465960 h 466465"/>
                    <a:gd name="connsiteX20" fmla="*/ 43463 w 66204"/>
                    <a:gd name="connsiteY20" fmla="*/ 464696 h 466465"/>
                    <a:gd name="connsiteX21" fmla="*/ 48264 w 66204"/>
                    <a:gd name="connsiteY21" fmla="*/ 462675 h 466465"/>
                    <a:gd name="connsiteX22" fmla="*/ 48264 w 66204"/>
                    <a:gd name="connsiteY22" fmla="*/ 462675 h 466465"/>
                    <a:gd name="connsiteX23" fmla="*/ 52559 w 66204"/>
                    <a:gd name="connsiteY23" fmla="*/ 459895 h 466465"/>
                    <a:gd name="connsiteX24" fmla="*/ 56350 w 66204"/>
                    <a:gd name="connsiteY24" fmla="*/ 456610 h 466465"/>
                    <a:gd name="connsiteX25" fmla="*/ 59635 w 66204"/>
                    <a:gd name="connsiteY25" fmla="*/ 452820 h 466465"/>
                    <a:gd name="connsiteX26" fmla="*/ 62414 w 66204"/>
                    <a:gd name="connsiteY26" fmla="*/ 448524 h 466465"/>
                    <a:gd name="connsiteX27" fmla="*/ 64436 w 66204"/>
                    <a:gd name="connsiteY27" fmla="*/ 443723 h 466465"/>
                    <a:gd name="connsiteX28" fmla="*/ 65699 w 66204"/>
                    <a:gd name="connsiteY28" fmla="*/ 438669 h 466465"/>
                    <a:gd name="connsiteX29" fmla="*/ 65699 w 66204"/>
                    <a:gd name="connsiteY29" fmla="*/ 438669 h 466465"/>
                    <a:gd name="connsiteX30" fmla="*/ 66205 w 66204"/>
                    <a:gd name="connsiteY30" fmla="*/ 433363 h 466465"/>
                    <a:gd name="connsiteX31" fmla="*/ 66205 w 66204"/>
                    <a:gd name="connsiteY31" fmla="*/ 236518 h 466465"/>
                    <a:gd name="connsiteX32" fmla="*/ 66205 w 66204"/>
                    <a:gd name="connsiteY32" fmla="*/ 32597 h 466465"/>
                    <a:gd name="connsiteX33" fmla="*/ 65952 w 66204"/>
                    <a:gd name="connsiteY33" fmla="*/ 31334 h 46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465">
                      <a:moveTo>
                        <a:pt x="65952" y="31334"/>
                      </a:moveTo>
                      <a:cubicBezTo>
                        <a:pt x="65952" y="34871"/>
                        <a:pt x="66457" y="391164"/>
                        <a:pt x="65447" y="410115"/>
                      </a:cubicBezTo>
                      <a:cubicBezTo>
                        <a:pt x="64941" y="417443"/>
                        <a:pt x="57613" y="425530"/>
                        <a:pt x="42705" y="410621"/>
                      </a:cubicBezTo>
                      <a:cubicBezTo>
                        <a:pt x="3538" y="371201"/>
                        <a:pt x="-9855" y="10613"/>
                        <a:pt x="27290" y="0"/>
                      </a:cubicBezTo>
                      <a:cubicBezTo>
                        <a:pt x="11624" y="2780"/>
                        <a:pt x="0" y="16172"/>
                        <a:pt x="0" y="32597"/>
                      </a:cubicBezTo>
                      <a:cubicBezTo>
                        <a:pt x="0" y="34618"/>
                        <a:pt x="0" y="125840"/>
                        <a:pt x="0" y="236518"/>
                      </a:cubicBezTo>
                      <a:cubicBezTo>
                        <a:pt x="0" y="345932"/>
                        <a:pt x="0" y="433363"/>
                        <a:pt x="0" y="433363"/>
                      </a:cubicBezTo>
                      <a:lnTo>
                        <a:pt x="0" y="433363"/>
                      </a:lnTo>
                      <a:cubicBezTo>
                        <a:pt x="0" y="434879"/>
                        <a:pt x="253" y="437153"/>
                        <a:pt x="505" y="438669"/>
                      </a:cubicBezTo>
                      <a:cubicBezTo>
                        <a:pt x="758" y="440438"/>
                        <a:pt x="1263" y="442207"/>
                        <a:pt x="1769" y="443723"/>
                      </a:cubicBezTo>
                      <a:cubicBezTo>
                        <a:pt x="2274" y="445239"/>
                        <a:pt x="3032" y="447008"/>
                        <a:pt x="3790" y="448524"/>
                      </a:cubicBezTo>
                      <a:cubicBezTo>
                        <a:pt x="4548" y="450040"/>
                        <a:pt x="5559" y="451557"/>
                        <a:pt x="6570" y="452820"/>
                      </a:cubicBezTo>
                      <a:cubicBezTo>
                        <a:pt x="7581" y="454083"/>
                        <a:pt x="8592" y="455347"/>
                        <a:pt x="9855" y="456610"/>
                      </a:cubicBezTo>
                      <a:cubicBezTo>
                        <a:pt x="11118" y="457874"/>
                        <a:pt x="12382" y="458885"/>
                        <a:pt x="13645" y="459895"/>
                      </a:cubicBezTo>
                      <a:lnTo>
                        <a:pt x="13645" y="459895"/>
                      </a:lnTo>
                      <a:cubicBezTo>
                        <a:pt x="14909" y="460653"/>
                        <a:pt x="16677" y="461917"/>
                        <a:pt x="17941" y="462675"/>
                      </a:cubicBezTo>
                      <a:cubicBezTo>
                        <a:pt x="19457" y="463433"/>
                        <a:pt x="20973" y="464191"/>
                        <a:pt x="22742" y="464696"/>
                      </a:cubicBezTo>
                      <a:cubicBezTo>
                        <a:pt x="24258" y="465202"/>
                        <a:pt x="26027" y="465707"/>
                        <a:pt x="27796" y="465960"/>
                      </a:cubicBezTo>
                      <a:cubicBezTo>
                        <a:pt x="29565" y="466213"/>
                        <a:pt x="31334" y="466465"/>
                        <a:pt x="33102" y="466465"/>
                      </a:cubicBezTo>
                      <a:cubicBezTo>
                        <a:pt x="34871" y="466465"/>
                        <a:pt x="36640" y="466213"/>
                        <a:pt x="38409" y="465960"/>
                      </a:cubicBezTo>
                      <a:cubicBezTo>
                        <a:pt x="40178" y="465707"/>
                        <a:pt x="41946" y="465202"/>
                        <a:pt x="43463" y="464696"/>
                      </a:cubicBezTo>
                      <a:cubicBezTo>
                        <a:pt x="44979" y="464191"/>
                        <a:pt x="46748" y="463433"/>
                        <a:pt x="48264" y="462675"/>
                      </a:cubicBezTo>
                      <a:lnTo>
                        <a:pt x="48264" y="462675"/>
                      </a:lnTo>
                      <a:cubicBezTo>
                        <a:pt x="49527" y="461917"/>
                        <a:pt x="51296" y="460906"/>
                        <a:pt x="52559" y="459895"/>
                      </a:cubicBezTo>
                      <a:cubicBezTo>
                        <a:pt x="53823" y="458885"/>
                        <a:pt x="55086" y="457874"/>
                        <a:pt x="56350" y="456610"/>
                      </a:cubicBezTo>
                      <a:cubicBezTo>
                        <a:pt x="57613" y="455347"/>
                        <a:pt x="58624" y="454083"/>
                        <a:pt x="59635" y="452820"/>
                      </a:cubicBezTo>
                      <a:cubicBezTo>
                        <a:pt x="60646" y="451557"/>
                        <a:pt x="61656" y="450040"/>
                        <a:pt x="62414" y="448524"/>
                      </a:cubicBezTo>
                      <a:cubicBezTo>
                        <a:pt x="63172" y="447008"/>
                        <a:pt x="63930" y="445492"/>
                        <a:pt x="64436" y="443723"/>
                      </a:cubicBezTo>
                      <a:cubicBezTo>
                        <a:pt x="64941" y="442207"/>
                        <a:pt x="65447" y="440438"/>
                        <a:pt x="65699" y="438669"/>
                      </a:cubicBezTo>
                      <a:lnTo>
                        <a:pt x="65699" y="438669"/>
                      </a:lnTo>
                      <a:cubicBezTo>
                        <a:pt x="65952" y="437153"/>
                        <a:pt x="65952" y="434879"/>
                        <a:pt x="66205" y="433363"/>
                      </a:cubicBezTo>
                      <a:cubicBezTo>
                        <a:pt x="66205" y="433363"/>
                        <a:pt x="66205" y="345932"/>
                        <a:pt x="66205" y="236518"/>
                      </a:cubicBezTo>
                      <a:cubicBezTo>
                        <a:pt x="66205" y="125840"/>
                        <a:pt x="66205" y="34618"/>
                        <a:pt x="66205" y="32597"/>
                      </a:cubicBezTo>
                      <a:cubicBezTo>
                        <a:pt x="65952" y="32092"/>
                        <a:pt x="65952" y="31839"/>
                        <a:pt x="65952" y="31334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7" name="任意多边形: 形状 3356"/>
                <p:cNvSpPr/>
                <p:nvPr/>
              </p:nvSpPr>
              <p:spPr>
                <a:xfrm>
                  <a:off x="13205603" y="5649848"/>
                  <a:ext cx="65951" cy="465454"/>
                </a:xfrm>
                <a:custGeom>
                  <a:avLst/>
                  <a:gdLst>
                    <a:gd name="connsiteX0" fmla="*/ 0 w 65951"/>
                    <a:gd name="connsiteY0" fmla="*/ 31586 h 465454"/>
                    <a:gd name="connsiteX1" fmla="*/ 0 w 65951"/>
                    <a:gd name="connsiteY1" fmla="*/ 235507 h 465454"/>
                    <a:gd name="connsiteX2" fmla="*/ 0 w 65951"/>
                    <a:gd name="connsiteY2" fmla="*/ 432352 h 465454"/>
                    <a:gd name="connsiteX3" fmla="*/ 0 w 65951"/>
                    <a:gd name="connsiteY3" fmla="*/ 432352 h 465454"/>
                    <a:gd name="connsiteX4" fmla="*/ 505 w 65951"/>
                    <a:gd name="connsiteY4" fmla="*/ 437659 h 465454"/>
                    <a:gd name="connsiteX5" fmla="*/ 1769 w 65951"/>
                    <a:gd name="connsiteY5" fmla="*/ 442712 h 465454"/>
                    <a:gd name="connsiteX6" fmla="*/ 3790 w 65951"/>
                    <a:gd name="connsiteY6" fmla="*/ 447514 h 465454"/>
                    <a:gd name="connsiteX7" fmla="*/ 6570 w 65951"/>
                    <a:gd name="connsiteY7" fmla="*/ 451809 h 465454"/>
                    <a:gd name="connsiteX8" fmla="*/ 9855 w 65951"/>
                    <a:gd name="connsiteY8" fmla="*/ 455600 h 465454"/>
                    <a:gd name="connsiteX9" fmla="*/ 13645 w 65951"/>
                    <a:gd name="connsiteY9" fmla="*/ 458885 h 465454"/>
                    <a:gd name="connsiteX10" fmla="*/ 13645 w 65951"/>
                    <a:gd name="connsiteY10" fmla="*/ 458885 h 465454"/>
                    <a:gd name="connsiteX11" fmla="*/ 17941 w 65951"/>
                    <a:gd name="connsiteY11" fmla="*/ 461664 h 465454"/>
                    <a:gd name="connsiteX12" fmla="*/ 22742 w 65951"/>
                    <a:gd name="connsiteY12" fmla="*/ 463686 h 465454"/>
                    <a:gd name="connsiteX13" fmla="*/ 27796 w 65951"/>
                    <a:gd name="connsiteY13" fmla="*/ 464949 h 465454"/>
                    <a:gd name="connsiteX14" fmla="*/ 33102 w 65951"/>
                    <a:gd name="connsiteY14" fmla="*/ 465455 h 465454"/>
                    <a:gd name="connsiteX15" fmla="*/ 38409 w 65951"/>
                    <a:gd name="connsiteY15" fmla="*/ 464949 h 465454"/>
                    <a:gd name="connsiteX16" fmla="*/ 43463 w 65951"/>
                    <a:gd name="connsiteY16" fmla="*/ 463686 h 465454"/>
                    <a:gd name="connsiteX17" fmla="*/ 48264 w 65951"/>
                    <a:gd name="connsiteY17" fmla="*/ 461664 h 465454"/>
                    <a:gd name="connsiteX18" fmla="*/ 48264 w 65951"/>
                    <a:gd name="connsiteY18" fmla="*/ 461664 h 465454"/>
                    <a:gd name="connsiteX19" fmla="*/ 52559 w 65951"/>
                    <a:gd name="connsiteY19" fmla="*/ 458885 h 465454"/>
                    <a:gd name="connsiteX20" fmla="*/ 56350 w 65951"/>
                    <a:gd name="connsiteY20" fmla="*/ 455600 h 465454"/>
                    <a:gd name="connsiteX21" fmla="*/ 59635 w 65951"/>
                    <a:gd name="connsiteY21" fmla="*/ 451809 h 465454"/>
                    <a:gd name="connsiteX22" fmla="*/ 62414 w 65951"/>
                    <a:gd name="connsiteY22" fmla="*/ 447514 h 465454"/>
                    <a:gd name="connsiteX23" fmla="*/ 64436 w 65951"/>
                    <a:gd name="connsiteY23" fmla="*/ 442712 h 465454"/>
                    <a:gd name="connsiteX24" fmla="*/ 65699 w 65951"/>
                    <a:gd name="connsiteY24" fmla="*/ 437659 h 465454"/>
                    <a:gd name="connsiteX25" fmla="*/ 65952 w 65951"/>
                    <a:gd name="connsiteY25" fmla="*/ 436395 h 465454"/>
                    <a:gd name="connsiteX26" fmla="*/ 63930 w 65951"/>
                    <a:gd name="connsiteY26" fmla="*/ 431847 h 465454"/>
                    <a:gd name="connsiteX27" fmla="*/ 36387 w 65951"/>
                    <a:gd name="connsiteY27" fmla="*/ 412137 h 465454"/>
                    <a:gd name="connsiteX28" fmla="*/ 13140 w 65951"/>
                    <a:gd name="connsiteY28" fmla="*/ 330266 h 465454"/>
                    <a:gd name="connsiteX29" fmla="*/ 22742 w 65951"/>
                    <a:gd name="connsiteY29" fmla="*/ 0 h 465454"/>
                    <a:gd name="connsiteX30" fmla="*/ 0 w 65951"/>
                    <a:gd name="connsiteY30" fmla="*/ 31586 h 46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5951" h="465454">
                      <a:moveTo>
                        <a:pt x="0" y="31586"/>
                      </a:moveTo>
                      <a:cubicBezTo>
                        <a:pt x="0" y="33608"/>
                        <a:pt x="0" y="124829"/>
                        <a:pt x="0" y="235507"/>
                      </a:cubicBezTo>
                      <a:cubicBezTo>
                        <a:pt x="0" y="344922"/>
                        <a:pt x="0" y="432352"/>
                        <a:pt x="0" y="432352"/>
                      </a:cubicBezTo>
                      <a:lnTo>
                        <a:pt x="0" y="432352"/>
                      </a:lnTo>
                      <a:cubicBezTo>
                        <a:pt x="0" y="433868"/>
                        <a:pt x="253" y="436143"/>
                        <a:pt x="505" y="437659"/>
                      </a:cubicBezTo>
                      <a:cubicBezTo>
                        <a:pt x="758" y="439428"/>
                        <a:pt x="1263" y="441196"/>
                        <a:pt x="1769" y="442712"/>
                      </a:cubicBezTo>
                      <a:cubicBezTo>
                        <a:pt x="2274" y="444229"/>
                        <a:pt x="3032" y="445997"/>
                        <a:pt x="3790" y="447514"/>
                      </a:cubicBezTo>
                      <a:cubicBezTo>
                        <a:pt x="4548" y="449030"/>
                        <a:pt x="5559" y="450546"/>
                        <a:pt x="6570" y="451809"/>
                      </a:cubicBezTo>
                      <a:cubicBezTo>
                        <a:pt x="7581" y="453073"/>
                        <a:pt x="8591" y="454336"/>
                        <a:pt x="9855" y="455600"/>
                      </a:cubicBezTo>
                      <a:cubicBezTo>
                        <a:pt x="11118" y="456863"/>
                        <a:pt x="12382" y="457874"/>
                        <a:pt x="13645" y="458885"/>
                      </a:cubicBezTo>
                      <a:lnTo>
                        <a:pt x="13645" y="458885"/>
                      </a:lnTo>
                      <a:cubicBezTo>
                        <a:pt x="14908" y="459643"/>
                        <a:pt x="16677" y="460906"/>
                        <a:pt x="17941" y="461664"/>
                      </a:cubicBezTo>
                      <a:cubicBezTo>
                        <a:pt x="19457" y="462422"/>
                        <a:pt x="20973" y="463180"/>
                        <a:pt x="22742" y="463686"/>
                      </a:cubicBezTo>
                      <a:cubicBezTo>
                        <a:pt x="24258" y="464191"/>
                        <a:pt x="26027" y="464696"/>
                        <a:pt x="27796" y="464949"/>
                      </a:cubicBezTo>
                      <a:cubicBezTo>
                        <a:pt x="29565" y="465202"/>
                        <a:pt x="31333" y="465455"/>
                        <a:pt x="33102" y="465455"/>
                      </a:cubicBezTo>
                      <a:cubicBezTo>
                        <a:pt x="34871" y="465455"/>
                        <a:pt x="36640" y="465202"/>
                        <a:pt x="38409" y="464949"/>
                      </a:cubicBezTo>
                      <a:cubicBezTo>
                        <a:pt x="40177" y="464696"/>
                        <a:pt x="41946" y="464191"/>
                        <a:pt x="43463" y="463686"/>
                      </a:cubicBezTo>
                      <a:cubicBezTo>
                        <a:pt x="44979" y="463180"/>
                        <a:pt x="46748" y="462422"/>
                        <a:pt x="48264" y="461664"/>
                      </a:cubicBezTo>
                      <a:lnTo>
                        <a:pt x="48264" y="461664"/>
                      </a:lnTo>
                      <a:cubicBezTo>
                        <a:pt x="49527" y="460906"/>
                        <a:pt x="51296" y="459895"/>
                        <a:pt x="52559" y="458885"/>
                      </a:cubicBezTo>
                      <a:cubicBezTo>
                        <a:pt x="53823" y="457874"/>
                        <a:pt x="55086" y="456863"/>
                        <a:pt x="56350" y="455600"/>
                      </a:cubicBezTo>
                      <a:cubicBezTo>
                        <a:pt x="57613" y="454336"/>
                        <a:pt x="58624" y="453073"/>
                        <a:pt x="59635" y="451809"/>
                      </a:cubicBezTo>
                      <a:cubicBezTo>
                        <a:pt x="60646" y="450546"/>
                        <a:pt x="61656" y="449030"/>
                        <a:pt x="62414" y="447514"/>
                      </a:cubicBezTo>
                      <a:cubicBezTo>
                        <a:pt x="63172" y="445997"/>
                        <a:pt x="63930" y="444481"/>
                        <a:pt x="64436" y="442712"/>
                      </a:cubicBezTo>
                      <a:cubicBezTo>
                        <a:pt x="64941" y="441196"/>
                        <a:pt x="65446" y="439428"/>
                        <a:pt x="65699" y="437659"/>
                      </a:cubicBezTo>
                      <a:cubicBezTo>
                        <a:pt x="65699" y="437406"/>
                        <a:pt x="65699" y="436901"/>
                        <a:pt x="65952" y="436395"/>
                      </a:cubicBezTo>
                      <a:cubicBezTo>
                        <a:pt x="65446" y="434879"/>
                        <a:pt x="65194" y="432605"/>
                        <a:pt x="63930" y="431847"/>
                      </a:cubicBezTo>
                      <a:cubicBezTo>
                        <a:pt x="55086" y="424771"/>
                        <a:pt x="43968" y="420981"/>
                        <a:pt x="36387" y="412137"/>
                      </a:cubicBezTo>
                      <a:cubicBezTo>
                        <a:pt x="35629" y="411379"/>
                        <a:pt x="19204" y="391416"/>
                        <a:pt x="13140" y="330266"/>
                      </a:cubicBezTo>
                      <a:cubicBezTo>
                        <a:pt x="12887" y="327233"/>
                        <a:pt x="-9350" y="17436"/>
                        <a:pt x="22742" y="0"/>
                      </a:cubicBezTo>
                      <a:cubicBezTo>
                        <a:pt x="9602" y="4548"/>
                        <a:pt x="0" y="16930"/>
                        <a:pt x="0" y="3158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8" name="任意多边形: 形状 3357"/>
                <p:cNvSpPr/>
                <p:nvPr/>
              </p:nvSpPr>
              <p:spPr>
                <a:xfrm>
                  <a:off x="13205603" y="5652375"/>
                  <a:ext cx="64435" cy="462927"/>
                </a:xfrm>
                <a:custGeom>
                  <a:avLst/>
                  <a:gdLst>
                    <a:gd name="connsiteX0" fmla="*/ 0 w 64435"/>
                    <a:gd name="connsiteY0" fmla="*/ 29059 h 462927"/>
                    <a:gd name="connsiteX1" fmla="*/ 0 w 64435"/>
                    <a:gd name="connsiteY1" fmla="*/ 232980 h 462927"/>
                    <a:gd name="connsiteX2" fmla="*/ 0 w 64435"/>
                    <a:gd name="connsiteY2" fmla="*/ 429825 h 462927"/>
                    <a:gd name="connsiteX3" fmla="*/ 0 w 64435"/>
                    <a:gd name="connsiteY3" fmla="*/ 429825 h 462927"/>
                    <a:gd name="connsiteX4" fmla="*/ 505 w 64435"/>
                    <a:gd name="connsiteY4" fmla="*/ 435132 h 462927"/>
                    <a:gd name="connsiteX5" fmla="*/ 1769 w 64435"/>
                    <a:gd name="connsiteY5" fmla="*/ 440186 h 462927"/>
                    <a:gd name="connsiteX6" fmla="*/ 3790 w 64435"/>
                    <a:gd name="connsiteY6" fmla="*/ 444987 h 462927"/>
                    <a:gd name="connsiteX7" fmla="*/ 6570 w 64435"/>
                    <a:gd name="connsiteY7" fmla="*/ 449282 h 462927"/>
                    <a:gd name="connsiteX8" fmla="*/ 9855 w 64435"/>
                    <a:gd name="connsiteY8" fmla="*/ 453073 h 462927"/>
                    <a:gd name="connsiteX9" fmla="*/ 13645 w 64435"/>
                    <a:gd name="connsiteY9" fmla="*/ 456358 h 462927"/>
                    <a:gd name="connsiteX10" fmla="*/ 13645 w 64435"/>
                    <a:gd name="connsiteY10" fmla="*/ 456358 h 462927"/>
                    <a:gd name="connsiteX11" fmla="*/ 17941 w 64435"/>
                    <a:gd name="connsiteY11" fmla="*/ 459137 h 462927"/>
                    <a:gd name="connsiteX12" fmla="*/ 22742 w 64435"/>
                    <a:gd name="connsiteY12" fmla="*/ 461159 h 462927"/>
                    <a:gd name="connsiteX13" fmla="*/ 27796 w 64435"/>
                    <a:gd name="connsiteY13" fmla="*/ 462422 h 462927"/>
                    <a:gd name="connsiteX14" fmla="*/ 33102 w 64435"/>
                    <a:gd name="connsiteY14" fmla="*/ 462928 h 462927"/>
                    <a:gd name="connsiteX15" fmla="*/ 38409 w 64435"/>
                    <a:gd name="connsiteY15" fmla="*/ 462422 h 462927"/>
                    <a:gd name="connsiteX16" fmla="*/ 43463 w 64435"/>
                    <a:gd name="connsiteY16" fmla="*/ 461159 h 462927"/>
                    <a:gd name="connsiteX17" fmla="*/ 48264 w 64435"/>
                    <a:gd name="connsiteY17" fmla="*/ 459137 h 462927"/>
                    <a:gd name="connsiteX18" fmla="*/ 48264 w 64435"/>
                    <a:gd name="connsiteY18" fmla="*/ 459137 h 462927"/>
                    <a:gd name="connsiteX19" fmla="*/ 52559 w 64435"/>
                    <a:gd name="connsiteY19" fmla="*/ 456358 h 462927"/>
                    <a:gd name="connsiteX20" fmla="*/ 56350 w 64435"/>
                    <a:gd name="connsiteY20" fmla="*/ 453073 h 462927"/>
                    <a:gd name="connsiteX21" fmla="*/ 59635 w 64435"/>
                    <a:gd name="connsiteY21" fmla="*/ 449282 h 462927"/>
                    <a:gd name="connsiteX22" fmla="*/ 62414 w 64435"/>
                    <a:gd name="connsiteY22" fmla="*/ 444987 h 462927"/>
                    <a:gd name="connsiteX23" fmla="*/ 64436 w 64435"/>
                    <a:gd name="connsiteY23" fmla="*/ 440186 h 462927"/>
                    <a:gd name="connsiteX24" fmla="*/ 64436 w 64435"/>
                    <a:gd name="connsiteY24" fmla="*/ 439933 h 462927"/>
                    <a:gd name="connsiteX25" fmla="*/ 11876 w 64435"/>
                    <a:gd name="connsiteY25" fmla="*/ 6317 h 462927"/>
                    <a:gd name="connsiteX26" fmla="*/ 17183 w 64435"/>
                    <a:gd name="connsiteY26" fmla="*/ 0 h 462927"/>
                    <a:gd name="connsiteX27" fmla="*/ 0 w 64435"/>
                    <a:gd name="connsiteY27" fmla="*/ 29059 h 46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435" h="462926">
                      <a:moveTo>
                        <a:pt x="0" y="29059"/>
                      </a:moveTo>
                      <a:cubicBezTo>
                        <a:pt x="0" y="31081"/>
                        <a:pt x="0" y="122302"/>
                        <a:pt x="0" y="232980"/>
                      </a:cubicBezTo>
                      <a:cubicBezTo>
                        <a:pt x="0" y="342395"/>
                        <a:pt x="0" y="429825"/>
                        <a:pt x="0" y="429825"/>
                      </a:cubicBezTo>
                      <a:lnTo>
                        <a:pt x="0" y="429825"/>
                      </a:lnTo>
                      <a:cubicBezTo>
                        <a:pt x="0" y="431341"/>
                        <a:pt x="253" y="433616"/>
                        <a:pt x="505" y="435132"/>
                      </a:cubicBezTo>
                      <a:cubicBezTo>
                        <a:pt x="758" y="436901"/>
                        <a:pt x="1263" y="438669"/>
                        <a:pt x="1769" y="440186"/>
                      </a:cubicBezTo>
                      <a:cubicBezTo>
                        <a:pt x="2274" y="441702"/>
                        <a:pt x="3032" y="443471"/>
                        <a:pt x="3790" y="444987"/>
                      </a:cubicBezTo>
                      <a:cubicBezTo>
                        <a:pt x="4548" y="446503"/>
                        <a:pt x="5559" y="448019"/>
                        <a:pt x="6570" y="449282"/>
                      </a:cubicBezTo>
                      <a:cubicBezTo>
                        <a:pt x="7581" y="450546"/>
                        <a:pt x="8591" y="451809"/>
                        <a:pt x="9855" y="453073"/>
                      </a:cubicBezTo>
                      <a:cubicBezTo>
                        <a:pt x="11118" y="454336"/>
                        <a:pt x="12382" y="455347"/>
                        <a:pt x="13645" y="456358"/>
                      </a:cubicBezTo>
                      <a:lnTo>
                        <a:pt x="13645" y="456358"/>
                      </a:lnTo>
                      <a:cubicBezTo>
                        <a:pt x="14908" y="457116"/>
                        <a:pt x="16677" y="458379"/>
                        <a:pt x="17941" y="459137"/>
                      </a:cubicBezTo>
                      <a:cubicBezTo>
                        <a:pt x="19457" y="459895"/>
                        <a:pt x="20973" y="460653"/>
                        <a:pt x="22742" y="461159"/>
                      </a:cubicBezTo>
                      <a:cubicBezTo>
                        <a:pt x="24258" y="461664"/>
                        <a:pt x="26027" y="462170"/>
                        <a:pt x="27796" y="462422"/>
                      </a:cubicBezTo>
                      <a:cubicBezTo>
                        <a:pt x="29565" y="462675"/>
                        <a:pt x="31333" y="462928"/>
                        <a:pt x="33102" y="462928"/>
                      </a:cubicBezTo>
                      <a:cubicBezTo>
                        <a:pt x="34871" y="462928"/>
                        <a:pt x="36640" y="462675"/>
                        <a:pt x="38409" y="462422"/>
                      </a:cubicBezTo>
                      <a:cubicBezTo>
                        <a:pt x="40177" y="462170"/>
                        <a:pt x="41946" y="461664"/>
                        <a:pt x="43463" y="461159"/>
                      </a:cubicBezTo>
                      <a:cubicBezTo>
                        <a:pt x="44979" y="460653"/>
                        <a:pt x="46748" y="459895"/>
                        <a:pt x="48264" y="459137"/>
                      </a:cubicBezTo>
                      <a:lnTo>
                        <a:pt x="48264" y="459137"/>
                      </a:lnTo>
                      <a:cubicBezTo>
                        <a:pt x="49527" y="458379"/>
                        <a:pt x="51296" y="457368"/>
                        <a:pt x="52559" y="456358"/>
                      </a:cubicBezTo>
                      <a:cubicBezTo>
                        <a:pt x="53823" y="455347"/>
                        <a:pt x="55086" y="454336"/>
                        <a:pt x="56350" y="453073"/>
                      </a:cubicBezTo>
                      <a:cubicBezTo>
                        <a:pt x="57613" y="451809"/>
                        <a:pt x="58624" y="450546"/>
                        <a:pt x="59635" y="449282"/>
                      </a:cubicBezTo>
                      <a:cubicBezTo>
                        <a:pt x="60646" y="448019"/>
                        <a:pt x="61656" y="446503"/>
                        <a:pt x="62414" y="444987"/>
                      </a:cubicBezTo>
                      <a:cubicBezTo>
                        <a:pt x="63172" y="443471"/>
                        <a:pt x="63930" y="441954"/>
                        <a:pt x="64436" y="440186"/>
                      </a:cubicBezTo>
                      <a:cubicBezTo>
                        <a:pt x="64436" y="440186"/>
                        <a:pt x="64436" y="439933"/>
                        <a:pt x="64436" y="439933"/>
                      </a:cubicBezTo>
                      <a:cubicBezTo>
                        <a:pt x="-13140" y="457116"/>
                        <a:pt x="-5307" y="41694"/>
                        <a:pt x="11876" y="6317"/>
                      </a:cubicBezTo>
                      <a:cubicBezTo>
                        <a:pt x="12887" y="4043"/>
                        <a:pt x="15161" y="1516"/>
                        <a:pt x="17183" y="0"/>
                      </a:cubicBezTo>
                      <a:cubicBezTo>
                        <a:pt x="7075" y="5559"/>
                        <a:pt x="0" y="16425"/>
                        <a:pt x="0" y="29059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9" name="任意多边形: 形状 3358"/>
                <p:cNvSpPr/>
                <p:nvPr/>
              </p:nvSpPr>
              <p:spPr>
                <a:xfrm>
                  <a:off x="13216127" y="5650204"/>
                  <a:ext cx="56957" cy="376181"/>
                </a:xfrm>
                <a:custGeom>
                  <a:avLst/>
                  <a:gdLst>
                    <a:gd name="connsiteX0" fmla="*/ 40015 w 56957"/>
                    <a:gd name="connsiteY0" fmla="*/ 3181 h 376181"/>
                    <a:gd name="connsiteX1" fmla="*/ 16262 w 56957"/>
                    <a:gd name="connsiteY1" fmla="*/ 332942 h 376181"/>
                    <a:gd name="connsiteX2" fmla="*/ 46584 w 56957"/>
                    <a:gd name="connsiteY2" fmla="*/ 372108 h 376181"/>
                    <a:gd name="connsiteX3" fmla="*/ 40015 w 56957"/>
                    <a:gd name="connsiteY3" fmla="*/ 3181 h 37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57" h="376181">
                      <a:moveTo>
                        <a:pt x="40015" y="3181"/>
                      </a:moveTo>
                      <a:cubicBezTo>
                        <a:pt x="-27201" y="-36238"/>
                        <a:pt x="8934" y="303124"/>
                        <a:pt x="16262" y="332942"/>
                      </a:cubicBezTo>
                      <a:cubicBezTo>
                        <a:pt x="25358" y="369582"/>
                        <a:pt x="39762" y="383985"/>
                        <a:pt x="46584" y="372108"/>
                      </a:cubicBezTo>
                      <a:cubicBezTo>
                        <a:pt x="48101" y="369329"/>
                        <a:pt x="72864" y="22386"/>
                        <a:pt x="40015" y="318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0" name="任意多边形: 形状 3359"/>
                <p:cNvSpPr/>
                <p:nvPr/>
              </p:nvSpPr>
              <p:spPr>
                <a:xfrm>
                  <a:off x="13217844" y="5651360"/>
                  <a:ext cx="54181" cy="365642"/>
                </a:xfrm>
                <a:custGeom>
                  <a:avLst/>
                  <a:gdLst>
                    <a:gd name="connsiteX0" fmla="*/ 38296 w 54181"/>
                    <a:gd name="connsiteY0" fmla="*/ 2783 h 365642"/>
                    <a:gd name="connsiteX1" fmla="*/ 17576 w 54181"/>
                    <a:gd name="connsiteY1" fmla="*/ 333049 h 365642"/>
                    <a:gd name="connsiteX2" fmla="*/ 44866 w 54181"/>
                    <a:gd name="connsiteY2" fmla="*/ 359581 h 365642"/>
                    <a:gd name="connsiteX3" fmla="*/ 38296 w 54181"/>
                    <a:gd name="connsiteY3" fmla="*/ 2783 h 36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81" h="365642">
                      <a:moveTo>
                        <a:pt x="38296" y="2783"/>
                      </a:moveTo>
                      <a:cubicBezTo>
                        <a:pt x="-25382" y="-33604"/>
                        <a:pt x="7215" y="298178"/>
                        <a:pt x="17576" y="333049"/>
                      </a:cubicBezTo>
                      <a:cubicBezTo>
                        <a:pt x="27431" y="365899"/>
                        <a:pt x="39054" y="372216"/>
                        <a:pt x="44866" y="359581"/>
                      </a:cubicBezTo>
                      <a:cubicBezTo>
                        <a:pt x="46130" y="356549"/>
                        <a:pt x="68872" y="19966"/>
                        <a:pt x="38296" y="2783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1" name="任意多边形: 形状 3360"/>
                <p:cNvSpPr/>
                <p:nvPr/>
              </p:nvSpPr>
              <p:spPr>
                <a:xfrm>
                  <a:off x="13218948" y="5652860"/>
                  <a:ext cx="53231" cy="354697"/>
                </a:xfrm>
                <a:custGeom>
                  <a:avLst/>
                  <a:gdLst>
                    <a:gd name="connsiteX0" fmla="*/ 34667 w 53231"/>
                    <a:gd name="connsiteY0" fmla="*/ 1031 h 354697"/>
                    <a:gd name="connsiteX1" fmla="*/ 22285 w 53231"/>
                    <a:gd name="connsiteY1" fmla="*/ 337614 h 354697"/>
                    <a:gd name="connsiteX2" fmla="*/ 43763 w 53231"/>
                    <a:gd name="connsiteY2" fmla="*/ 345952 h 354697"/>
                    <a:gd name="connsiteX3" fmla="*/ 34667 w 53231"/>
                    <a:gd name="connsiteY3" fmla="*/ 1031 h 354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31" h="354697">
                      <a:moveTo>
                        <a:pt x="34667" y="1031"/>
                      </a:moveTo>
                      <a:cubicBezTo>
                        <a:pt x="-20925" y="-20195"/>
                        <a:pt x="2322" y="292888"/>
                        <a:pt x="22285" y="337614"/>
                      </a:cubicBezTo>
                      <a:cubicBezTo>
                        <a:pt x="35172" y="366420"/>
                        <a:pt x="41994" y="351259"/>
                        <a:pt x="43763" y="345952"/>
                      </a:cubicBezTo>
                      <a:cubicBezTo>
                        <a:pt x="44774" y="343173"/>
                        <a:pt x="69538" y="14423"/>
                        <a:pt x="34667" y="10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2" name="任意多边形: 形状 3361"/>
                <p:cNvSpPr/>
                <p:nvPr/>
              </p:nvSpPr>
              <p:spPr>
                <a:xfrm>
                  <a:off x="13221540" y="5654791"/>
                  <a:ext cx="50038" cy="343533"/>
                </a:xfrm>
                <a:custGeom>
                  <a:avLst/>
                  <a:gdLst>
                    <a:gd name="connsiteX0" fmla="*/ 32074 w 50038"/>
                    <a:gd name="connsiteY0" fmla="*/ 868 h 343533"/>
                    <a:gd name="connsiteX1" fmla="*/ 20450 w 50038"/>
                    <a:gd name="connsiteY1" fmla="*/ 328860 h 343533"/>
                    <a:gd name="connsiteX2" fmla="*/ 40413 w 50038"/>
                    <a:gd name="connsiteY2" fmla="*/ 334672 h 343533"/>
                    <a:gd name="connsiteX3" fmla="*/ 32074 w 50038"/>
                    <a:gd name="connsiteY3" fmla="*/ 868 h 34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038" h="343533">
                      <a:moveTo>
                        <a:pt x="32074" y="868"/>
                      </a:moveTo>
                      <a:cubicBezTo>
                        <a:pt x="-18969" y="-18336"/>
                        <a:pt x="1751" y="286913"/>
                        <a:pt x="20450" y="328860"/>
                      </a:cubicBezTo>
                      <a:cubicBezTo>
                        <a:pt x="22472" y="333408"/>
                        <a:pt x="33085" y="355645"/>
                        <a:pt x="40413" y="334672"/>
                      </a:cubicBezTo>
                      <a:cubicBezTo>
                        <a:pt x="41424" y="331892"/>
                        <a:pt x="66187" y="13503"/>
                        <a:pt x="32074" y="86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3" name="任意多边形: 形状 3362"/>
                <p:cNvSpPr/>
                <p:nvPr/>
              </p:nvSpPr>
              <p:spPr>
                <a:xfrm>
                  <a:off x="13222201" y="5656847"/>
                  <a:ext cx="48387" cy="332128"/>
                </a:xfrm>
                <a:custGeom>
                  <a:avLst/>
                  <a:gdLst>
                    <a:gd name="connsiteX0" fmla="*/ 31414 w 48387"/>
                    <a:gd name="connsiteY0" fmla="*/ 834 h 332128"/>
                    <a:gd name="connsiteX1" fmla="*/ 19790 w 48387"/>
                    <a:gd name="connsiteY1" fmla="*/ 317960 h 332128"/>
                    <a:gd name="connsiteX2" fmla="*/ 38489 w 48387"/>
                    <a:gd name="connsiteY2" fmla="*/ 325035 h 332128"/>
                    <a:gd name="connsiteX3" fmla="*/ 31414 w 48387"/>
                    <a:gd name="connsiteY3" fmla="*/ 834 h 33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387" h="332128">
                      <a:moveTo>
                        <a:pt x="31414" y="834"/>
                      </a:moveTo>
                      <a:cubicBezTo>
                        <a:pt x="-16092" y="-17360"/>
                        <a:pt x="-931" y="267674"/>
                        <a:pt x="19790" y="317960"/>
                      </a:cubicBezTo>
                      <a:cubicBezTo>
                        <a:pt x="23580" y="327309"/>
                        <a:pt x="32424" y="340449"/>
                        <a:pt x="38489" y="325035"/>
                      </a:cubicBezTo>
                      <a:cubicBezTo>
                        <a:pt x="39500" y="322255"/>
                        <a:pt x="64264" y="13468"/>
                        <a:pt x="31414" y="834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4" name="任意多边形: 形状 3363"/>
                <p:cNvSpPr/>
                <p:nvPr/>
              </p:nvSpPr>
              <p:spPr>
                <a:xfrm>
                  <a:off x="13223529" y="5659650"/>
                  <a:ext cx="47145" cy="320563"/>
                </a:xfrm>
                <a:custGeom>
                  <a:avLst/>
                  <a:gdLst>
                    <a:gd name="connsiteX0" fmla="*/ 27305 w 47145"/>
                    <a:gd name="connsiteY0" fmla="*/ 52 h 320563"/>
                    <a:gd name="connsiteX1" fmla="*/ 24020 w 47145"/>
                    <a:gd name="connsiteY1" fmla="*/ 316925 h 320563"/>
                    <a:gd name="connsiteX2" fmla="*/ 41456 w 47145"/>
                    <a:gd name="connsiteY2" fmla="*/ 284833 h 320563"/>
                    <a:gd name="connsiteX3" fmla="*/ 27305 w 47145"/>
                    <a:gd name="connsiteY3" fmla="*/ 52 h 320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45" h="320563">
                      <a:moveTo>
                        <a:pt x="27305" y="52"/>
                      </a:moveTo>
                      <a:cubicBezTo>
                        <a:pt x="-17926" y="-4496"/>
                        <a:pt x="1783" y="290140"/>
                        <a:pt x="24020" y="316925"/>
                      </a:cubicBezTo>
                      <a:cubicBezTo>
                        <a:pt x="29832" y="324000"/>
                        <a:pt x="37665" y="324253"/>
                        <a:pt x="41456" y="284833"/>
                      </a:cubicBezTo>
                      <a:cubicBezTo>
                        <a:pt x="41708" y="282054"/>
                        <a:pt x="60913" y="3337"/>
                        <a:pt x="27305" y="5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5" name="任意多边形: 形状 3364"/>
                <p:cNvSpPr/>
                <p:nvPr/>
              </p:nvSpPr>
              <p:spPr>
                <a:xfrm>
                  <a:off x="13225486" y="5662702"/>
                  <a:ext cx="43372" cy="308971"/>
                </a:xfrm>
                <a:custGeom>
                  <a:avLst/>
                  <a:gdLst>
                    <a:gd name="connsiteX0" fmla="*/ 25348 w 43372"/>
                    <a:gd name="connsiteY0" fmla="*/ 32 h 308971"/>
                    <a:gd name="connsiteX1" fmla="*/ 22569 w 43372"/>
                    <a:gd name="connsiteY1" fmla="*/ 306292 h 308971"/>
                    <a:gd name="connsiteX2" fmla="*/ 41268 w 43372"/>
                    <a:gd name="connsiteY2" fmla="*/ 232760 h 308971"/>
                    <a:gd name="connsiteX3" fmla="*/ 25348 w 43372"/>
                    <a:gd name="connsiteY3" fmla="*/ 32 h 30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372" h="308971">
                      <a:moveTo>
                        <a:pt x="25348" y="32"/>
                      </a:moveTo>
                      <a:cubicBezTo>
                        <a:pt x="-16851" y="-3505"/>
                        <a:pt x="1849" y="284056"/>
                        <a:pt x="22569" y="306292"/>
                      </a:cubicBezTo>
                      <a:cubicBezTo>
                        <a:pt x="38489" y="323223"/>
                        <a:pt x="40510" y="255249"/>
                        <a:pt x="41268" y="232760"/>
                      </a:cubicBezTo>
                      <a:cubicBezTo>
                        <a:pt x="48596" y="1801"/>
                        <a:pt x="35203" y="790"/>
                        <a:pt x="25348" y="3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6" name="任意多边形: 形状 3365"/>
                <p:cNvSpPr/>
                <p:nvPr/>
              </p:nvSpPr>
              <p:spPr>
                <a:xfrm>
                  <a:off x="13226252" y="5665985"/>
                  <a:ext cx="41658" cy="296457"/>
                </a:xfrm>
                <a:custGeom>
                  <a:avLst/>
                  <a:gdLst>
                    <a:gd name="connsiteX0" fmla="*/ 24583 w 41658"/>
                    <a:gd name="connsiteY0" fmla="*/ 35 h 296457"/>
                    <a:gd name="connsiteX1" fmla="*/ 73 w 41658"/>
                    <a:gd name="connsiteY1" fmla="*/ 111724 h 296457"/>
                    <a:gd name="connsiteX2" fmla="*/ 21299 w 41658"/>
                    <a:gd name="connsiteY2" fmla="*/ 294924 h 296457"/>
                    <a:gd name="connsiteX3" fmla="*/ 38734 w 41658"/>
                    <a:gd name="connsiteY3" fmla="*/ 32127 h 296457"/>
                    <a:gd name="connsiteX4" fmla="*/ 24583 w 41658"/>
                    <a:gd name="connsiteY4" fmla="*/ 35 h 29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58" h="296457">
                      <a:moveTo>
                        <a:pt x="24583" y="35"/>
                      </a:moveTo>
                      <a:cubicBezTo>
                        <a:pt x="1336" y="-1986"/>
                        <a:pt x="325" y="83675"/>
                        <a:pt x="73" y="111724"/>
                      </a:cubicBezTo>
                      <a:cubicBezTo>
                        <a:pt x="-686" y="177676"/>
                        <a:pt x="4368" y="280774"/>
                        <a:pt x="21299" y="294924"/>
                      </a:cubicBezTo>
                      <a:cubicBezTo>
                        <a:pt x="50358" y="319182"/>
                        <a:pt x="40250" y="47794"/>
                        <a:pt x="38734" y="32127"/>
                      </a:cubicBezTo>
                      <a:cubicBezTo>
                        <a:pt x="36207" y="5089"/>
                        <a:pt x="28879" y="541"/>
                        <a:pt x="24583" y="35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7" name="任意多边形: 形状 3366"/>
                <p:cNvSpPr/>
                <p:nvPr/>
              </p:nvSpPr>
              <p:spPr>
                <a:xfrm>
                  <a:off x="13226861" y="5670045"/>
                  <a:ext cx="40665" cy="285544"/>
                </a:xfrm>
                <a:custGeom>
                  <a:avLst/>
                  <a:gdLst>
                    <a:gd name="connsiteX0" fmla="*/ 23974 w 40665"/>
                    <a:gd name="connsiteY0" fmla="*/ 18 h 285544"/>
                    <a:gd name="connsiteX1" fmla="*/ 20689 w 40665"/>
                    <a:gd name="connsiteY1" fmla="*/ 284547 h 285544"/>
                    <a:gd name="connsiteX2" fmla="*/ 36355 w 40665"/>
                    <a:gd name="connsiteY2" fmla="*/ 23013 h 285544"/>
                    <a:gd name="connsiteX3" fmla="*/ 23974 w 40665"/>
                    <a:gd name="connsiteY3" fmla="*/ 18 h 285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65" h="285544">
                      <a:moveTo>
                        <a:pt x="23974" y="18"/>
                      </a:moveTo>
                      <a:cubicBezTo>
                        <a:pt x="-5844" y="-2509"/>
                        <a:pt x="-8876" y="263321"/>
                        <a:pt x="20689" y="284547"/>
                      </a:cubicBezTo>
                      <a:cubicBezTo>
                        <a:pt x="46463" y="303246"/>
                        <a:pt x="41915" y="53335"/>
                        <a:pt x="36355" y="23013"/>
                      </a:cubicBezTo>
                      <a:cubicBezTo>
                        <a:pt x="33323" y="7346"/>
                        <a:pt x="29786" y="523"/>
                        <a:pt x="23974" y="1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8" name="任意多边形: 形状 3367"/>
                <p:cNvSpPr/>
                <p:nvPr/>
              </p:nvSpPr>
              <p:spPr>
                <a:xfrm>
                  <a:off x="13227648" y="5674330"/>
                  <a:ext cx="37809" cy="274022"/>
                </a:xfrm>
                <a:custGeom>
                  <a:avLst/>
                  <a:gdLst>
                    <a:gd name="connsiteX0" fmla="*/ 23186 w 37809"/>
                    <a:gd name="connsiteY0" fmla="*/ 28 h 274022"/>
                    <a:gd name="connsiteX1" fmla="*/ 17374 w 37809"/>
                    <a:gd name="connsiteY1" fmla="*/ 270912 h 274022"/>
                    <a:gd name="connsiteX2" fmla="*/ 22933 w 37809"/>
                    <a:gd name="connsiteY2" fmla="*/ 273944 h 274022"/>
                    <a:gd name="connsiteX3" fmla="*/ 26471 w 37809"/>
                    <a:gd name="connsiteY3" fmla="*/ 1544 h 274022"/>
                    <a:gd name="connsiteX4" fmla="*/ 23186 w 37809"/>
                    <a:gd name="connsiteY4" fmla="*/ 28 h 274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809" h="274022">
                      <a:moveTo>
                        <a:pt x="23186" y="28"/>
                      </a:moveTo>
                      <a:cubicBezTo>
                        <a:pt x="-10169" y="-3004"/>
                        <a:pt x="-3346" y="239831"/>
                        <a:pt x="17374" y="270912"/>
                      </a:cubicBezTo>
                      <a:cubicBezTo>
                        <a:pt x="18385" y="272428"/>
                        <a:pt x="20912" y="274449"/>
                        <a:pt x="22933" y="273944"/>
                      </a:cubicBezTo>
                      <a:cubicBezTo>
                        <a:pt x="40369" y="269395"/>
                        <a:pt x="43654" y="14684"/>
                        <a:pt x="26471" y="1544"/>
                      </a:cubicBezTo>
                      <a:cubicBezTo>
                        <a:pt x="25460" y="786"/>
                        <a:pt x="24197" y="28"/>
                        <a:pt x="23186" y="2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9" name="任意多边形: 形状 3368"/>
                <p:cNvSpPr/>
                <p:nvPr/>
              </p:nvSpPr>
              <p:spPr>
                <a:xfrm>
                  <a:off x="13228661" y="5679499"/>
                  <a:ext cx="36614" cy="261889"/>
                </a:xfrm>
                <a:custGeom>
                  <a:avLst/>
                  <a:gdLst>
                    <a:gd name="connsiteX0" fmla="*/ 19396 w 36614"/>
                    <a:gd name="connsiteY0" fmla="*/ 419 h 261889"/>
                    <a:gd name="connsiteX1" fmla="*/ 18890 w 36614"/>
                    <a:gd name="connsiteY1" fmla="*/ 261700 h 261889"/>
                    <a:gd name="connsiteX2" fmla="*/ 21923 w 36614"/>
                    <a:gd name="connsiteY2" fmla="*/ 261700 h 261889"/>
                    <a:gd name="connsiteX3" fmla="*/ 36579 w 36614"/>
                    <a:gd name="connsiteY3" fmla="*/ 130807 h 261889"/>
                    <a:gd name="connsiteX4" fmla="*/ 22681 w 36614"/>
                    <a:gd name="connsiteY4" fmla="*/ 166 h 261889"/>
                    <a:gd name="connsiteX5" fmla="*/ 19396 w 36614"/>
                    <a:gd name="connsiteY5" fmla="*/ 419 h 261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14" h="261889">
                      <a:moveTo>
                        <a:pt x="19396" y="419"/>
                      </a:moveTo>
                      <a:cubicBezTo>
                        <a:pt x="-6126" y="12042"/>
                        <a:pt x="-6631" y="251340"/>
                        <a:pt x="18890" y="261700"/>
                      </a:cubicBezTo>
                      <a:cubicBezTo>
                        <a:pt x="19648" y="261953"/>
                        <a:pt x="20912" y="261953"/>
                        <a:pt x="21923" y="261700"/>
                      </a:cubicBezTo>
                      <a:cubicBezTo>
                        <a:pt x="34810" y="255383"/>
                        <a:pt x="36579" y="167952"/>
                        <a:pt x="36579" y="130807"/>
                      </a:cubicBezTo>
                      <a:cubicBezTo>
                        <a:pt x="36831" y="56263"/>
                        <a:pt x="36073" y="3198"/>
                        <a:pt x="22681" y="166"/>
                      </a:cubicBezTo>
                      <a:cubicBezTo>
                        <a:pt x="21670" y="-87"/>
                        <a:pt x="20154" y="-87"/>
                        <a:pt x="19396" y="419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0" name="任意多边形: 形状 3369"/>
                <p:cNvSpPr/>
                <p:nvPr/>
              </p:nvSpPr>
              <p:spPr>
                <a:xfrm>
                  <a:off x="13231030" y="5684942"/>
                  <a:ext cx="33036" cy="249594"/>
                </a:xfrm>
                <a:custGeom>
                  <a:avLst/>
                  <a:gdLst>
                    <a:gd name="connsiteX0" fmla="*/ 17026 w 33036"/>
                    <a:gd name="connsiteY0" fmla="*/ 283 h 249594"/>
                    <a:gd name="connsiteX1" fmla="*/ 16521 w 33036"/>
                    <a:gd name="connsiteY1" fmla="*/ 249435 h 249594"/>
                    <a:gd name="connsiteX2" fmla="*/ 25112 w 33036"/>
                    <a:gd name="connsiteY2" fmla="*/ 5084 h 249594"/>
                    <a:gd name="connsiteX3" fmla="*/ 17026 w 33036"/>
                    <a:gd name="connsiteY3" fmla="*/ 283 h 24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36" h="249594">
                      <a:moveTo>
                        <a:pt x="17026" y="283"/>
                      </a:moveTo>
                      <a:cubicBezTo>
                        <a:pt x="-5463" y="11654"/>
                        <a:pt x="-5716" y="242107"/>
                        <a:pt x="16521" y="249435"/>
                      </a:cubicBezTo>
                      <a:cubicBezTo>
                        <a:pt x="38505" y="256510"/>
                        <a:pt x="35473" y="26057"/>
                        <a:pt x="25112" y="5084"/>
                      </a:cubicBezTo>
                      <a:cubicBezTo>
                        <a:pt x="22838" y="30"/>
                        <a:pt x="18795" y="-475"/>
                        <a:pt x="17026" y="283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1" name="任意多边形: 形状 3370"/>
                <p:cNvSpPr/>
                <p:nvPr/>
              </p:nvSpPr>
              <p:spPr>
                <a:xfrm>
                  <a:off x="13229892" y="5691186"/>
                  <a:ext cx="33159" cy="238902"/>
                </a:xfrm>
                <a:custGeom>
                  <a:avLst/>
                  <a:gdLst>
                    <a:gd name="connsiteX0" fmla="*/ 18163 w 33159"/>
                    <a:gd name="connsiteY0" fmla="*/ 608 h 238902"/>
                    <a:gd name="connsiteX1" fmla="*/ 17658 w 33159"/>
                    <a:gd name="connsiteY1" fmla="*/ 238895 h 238902"/>
                    <a:gd name="connsiteX2" fmla="*/ 24228 w 33159"/>
                    <a:gd name="connsiteY2" fmla="*/ 2630 h 238902"/>
                    <a:gd name="connsiteX3" fmla="*/ 18163 w 33159"/>
                    <a:gd name="connsiteY3" fmla="*/ 608 h 238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159" h="238902">
                      <a:moveTo>
                        <a:pt x="18163" y="608"/>
                      </a:moveTo>
                      <a:cubicBezTo>
                        <a:pt x="-5842" y="13748"/>
                        <a:pt x="-6095" y="236621"/>
                        <a:pt x="17658" y="238895"/>
                      </a:cubicBezTo>
                      <a:cubicBezTo>
                        <a:pt x="33577" y="240411"/>
                        <a:pt x="39642" y="21834"/>
                        <a:pt x="24228" y="2630"/>
                      </a:cubicBezTo>
                      <a:cubicBezTo>
                        <a:pt x="23217" y="1366"/>
                        <a:pt x="21196" y="-1161"/>
                        <a:pt x="18163" y="60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2" name="任意多边形: 形状 3371"/>
                <p:cNvSpPr/>
                <p:nvPr/>
              </p:nvSpPr>
              <p:spPr>
                <a:xfrm>
                  <a:off x="13232828" y="5698490"/>
                  <a:ext cx="29743" cy="227564"/>
                </a:xfrm>
                <a:custGeom>
                  <a:avLst/>
                  <a:gdLst>
                    <a:gd name="connsiteX0" fmla="*/ 15227 w 29743"/>
                    <a:gd name="connsiteY0" fmla="*/ 379 h 227564"/>
                    <a:gd name="connsiteX1" fmla="*/ 14722 w 29743"/>
                    <a:gd name="connsiteY1" fmla="*/ 227547 h 227564"/>
                    <a:gd name="connsiteX2" fmla="*/ 18512 w 29743"/>
                    <a:gd name="connsiteY2" fmla="*/ 379 h 227564"/>
                    <a:gd name="connsiteX3" fmla="*/ 15227 w 29743"/>
                    <a:gd name="connsiteY3" fmla="*/ 379 h 22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42" h="227564">
                      <a:moveTo>
                        <a:pt x="15227" y="379"/>
                      </a:moveTo>
                      <a:cubicBezTo>
                        <a:pt x="-4736" y="11245"/>
                        <a:pt x="-5241" y="229821"/>
                        <a:pt x="14722" y="227547"/>
                      </a:cubicBezTo>
                      <a:cubicBezTo>
                        <a:pt x="32157" y="225526"/>
                        <a:pt x="35695" y="6949"/>
                        <a:pt x="18512" y="379"/>
                      </a:cubicBezTo>
                      <a:cubicBezTo>
                        <a:pt x="17501" y="-126"/>
                        <a:pt x="15985" y="-126"/>
                        <a:pt x="15227" y="37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3" name="任意多边形: 形状 3372"/>
                <p:cNvSpPr/>
                <p:nvPr/>
              </p:nvSpPr>
              <p:spPr>
                <a:xfrm>
                  <a:off x="13232383" y="5706031"/>
                  <a:ext cx="29065" cy="215505"/>
                </a:xfrm>
                <a:custGeom>
                  <a:avLst/>
                  <a:gdLst>
                    <a:gd name="connsiteX0" fmla="*/ 15672 w 29065"/>
                    <a:gd name="connsiteY0" fmla="*/ 166 h 215505"/>
                    <a:gd name="connsiteX1" fmla="*/ 6 w 29065"/>
                    <a:gd name="connsiteY1" fmla="*/ 99978 h 215505"/>
                    <a:gd name="connsiteX2" fmla="*/ 15167 w 29065"/>
                    <a:gd name="connsiteY2" fmla="*/ 215458 h 215505"/>
                    <a:gd name="connsiteX3" fmla="*/ 18958 w 29065"/>
                    <a:gd name="connsiteY3" fmla="*/ 419 h 215505"/>
                    <a:gd name="connsiteX4" fmla="*/ 16178 w 29065"/>
                    <a:gd name="connsiteY4" fmla="*/ 166 h 215505"/>
                    <a:gd name="connsiteX5" fmla="*/ 15672 w 29065"/>
                    <a:gd name="connsiteY5" fmla="*/ 166 h 215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065" h="215505">
                      <a:moveTo>
                        <a:pt x="15672" y="166"/>
                      </a:moveTo>
                      <a:cubicBezTo>
                        <a:pt x="6070" y="4967"/>
                        <a:pt x="6" y="55505"/>
                        <a:pt x="6" y="99978"/>
                      </a:cubicBezTo>
                      <a:cubicBezTo>
                        <a:pt x="-247" y="170226"/>
                        <a:pt x="7839" y="217226"/>
                        <a:pt x="15167" y="215458"/>
                      </a:cubicBezTo>
                      <a:cubicBezTo>
                        <a:pt x="31086" y="211667"/>
                        <a:pt x="34624" y="8757"/>
                        <a:pt x="18958" y="419"/>
                      </a:cubicBezTo>
                      <a:cubicBezTo>
                        <a:pt x="18199" y="-87"/>
                        <a:pt x="16936" y="-87"/>
                        <a:pt x="16178" y="166"/>
                      </a:cubicBezTo>
                      <a:cubicBezTo>
                        <a:pt x="15925" y="166"/>
                        <a:pt x="15672" y="166"/>
                        <a:pt x="15672" y="16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4" name="任意多边形: 形状 3373"/>
                <p:cNvSpPr/>
                <p:nvPr/>
              </p:nvSpPr>
              <p:spPr>
                <a:xfrm>
                  <a:off x="13233656" y="5714031"/>
                  <a:ext cx="26671" cy="203229"/>
                </a:xfrm>
                <a:custGeom>
                  <a:avLst/>
                  <a:gdLst>
                    <a:gd name="connsiteX0" fmla="*/ 14399 w 26671"/>
                    <a:gd name="connsiteY0" fmla="*/ 0 h 203229"/>
                    <a:gd name="connsiteX1" fmla="*/ 11367 w 26671"/>
                    <a:gd name="connsiteY1" fmla="*/ 202404 h 203229"/>
                    <a:gd name="connsiteX2" fmla="*/ 13894 w 26671"/>
                    <a:gd name="connsiteY2" fmla="*/ 203163 h 203229"/>
                    <a:gd name="connsiteX3" fmla="*/ 17684 w 26671"/>
                    <a:gd name="connsiteY3" fmla="*/ 1263 h 203229"/>
                    <a:gd name="connsiteX4" fmla="*/ 14652 w 26671"/>
                    <a:gd name="connsiteY4" fmla="*/ 0 h 203229"/>
                    <a:gd name="connsiteX5" fmla="*/ 14399 w 26671"/>
                    <a:gd name="connsiteY5" fmla="*/ 0 h 203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671" h="203229">
                      <a:moveTo>
                        <a:pt x="14399" y="0"/>
                      </a:moveTo>
                      <a:cubicBezTo>
                        <a:pt x="-8596" y="7833"/>
                        <a:pt x="249" y="192802"/>
                        <a:pt x="11367" y="202404"/>
                      </a:cubicBezTo>
                      <a:cubicBezTo>
                        <a:pt x="11872" y="202910"/>
                        <a:pt x="13136" y="203415"/>
                        <a:pt x="13894" y="203163"/>
                      </a:cubicBezTo>
                      <a:cubicBezTo>
                        <a:pt x="28297" y="198361"/>
                        <a:pt x="31835" y="13393"/>
                        <a:pt x="17684" y="1263"/>
                      </a:cubicBezTo>
                      <a:cubicBezTo>
                        <a:pt x="16926" y="758"/>
                        <a:pt x="15663" y="0"/>
                        <a:pt x="14652" y="0"/>
                      </a:cubicBezTo>
                      <a:cubicBezTo>
                        <a:pt x="14652" y="0"/>
                        <a:pt x="14399" y="0"/>
                        <a:pt x="14399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5" name="任意多边形: 形状 3374"/>
                <p:cNvSpPr/>
                <p:nvPr/>
              </p:nvSpPr>
              <p:spPr>
                <a:xfrm>
                  <a:off x="13233322" y="5722610"/>
                  <a:ext cx="26965" cy="190387"/>
                </a:xfrm>
                <a:custGeom>
                  <a:avLst/>
                  <a:gdLst>
                    <a:gd name="connsiteX0" fmla="*/ 11700 w 26965"/>
                    <a:gd name="connsiteY0" fmla="*/ 2792 h 190387"/>
                    <a:gd name="connsiteX1" fmla="*/ 11700 w 26965"/>
                    <a:gd name="connsiteY1" fmla="*/ 189783 h 190387"/>
                    <a:gd name="connsiteX2" fmla="*/ 14227 w 26965"/>
                    <a:gd name="connsiteY2" fmla="*/ 190288 h 190387"/>
                    <a:gd name="connsiteX3" fmla="*/ 15238 w 26965"/>
                    <a:gd name="connsiteY3" fmla="*/ 13 h 190387"/>
                    <a:gd name="connsiteX4" fmla="*/ 11700 w 26965"/>
                    <a:gd name="connsiteY4" fmla="*/ 2792 h 190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65" h="190387">
                      <a:moveTo>
                        <a:pt x="11700" y="2792"/>
                      </a:moveTo>
                      <a:cubicBezTo>
                        <a:pt x="-8767" y="30083"/>
                        <a:pt x="1845" y="181949"/>
                        <a:pt x="11700" y="189783"/>
                      </a:cubicBezTo>
                      <a:cubicBezTo>
                        <a:pt x="12206" y="190288"/>
                        <a:pt x="13469" y="190541"/>
                        <a:pt x="14227" y="190288"/>
                      </a:cubicBezTo>
                      <a:cubicBezTo>
                        <a:pt x="30652" y="183213"/>
                        <a:pt x="31410" y="-1756"/>
                        <a:pt x="15238" y="13"/>
                      </a:cubicBezTo>
                      <a:cubicBezTo>
                        <a:pt x="13722" y="13"/>
                        <a:pt x="12458" y="1529"/>
                        <a:pt x="11700" y="2792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6" name="任意多边形: 形状 3375"/>
                <p:cNvSpPr/>
                <p:nvPr/>
              </p:nvSpPr>
              <p:spPr>
                <a:xfrm>
                  <a:off x="13234375" y="5729885"/>
                  <a:ext cx="23928" cy="178630"/>
                </a:xfrm>
                <a:custGeom>
                  <a:avLst/>
                  <a:gdLst>
                    <a:gd name="connsiteX0" fmla="*/ 10648 w 23928"/>
                    <a:gd name="connsiteY0" fmla="*/ 1076 h 178630"/>
                    <a:gd name="connsiteX1" fmla="*/ 10648 w 23928"/>
                    <a:gd name="connsiteY1" fmla="*/ 178212 h 178630"/>
                    <a:gd name="connsiteX2" fmla="*/ 13175 w 23928"/>
                    <a:gd name="connsiteY2" fmla="*/ 178465 h 178630"/>
                    <a:gd name="connsiteX3" fmla="*/ 14186 w 23928"/>
                    <a:gd name="connsiteY3" fmla="*/ 66 h 178630"/>
                    <a:gd name="connsiteX4" fmla="*/ 10648 w 23928"/>
                    <a:gd name="connsiteY4" fmla="*/ 1076 h 178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928" h="178630">
                      <a:moveTo>
                        <a:pt x="10648" y="1076"/>
                      </a:moveTo>
                      <a:cubicBezTo>
                        <a:pt x="-6535" y="18259"/>
                        <a:pt x="-217" y="170126"/>
                        <a:pt x="10648" y="178212"/>
                      </a:cubicBezTo>
                      <a:cubicBezTo>
                        <a:pt x="11154" y="178717"/>
                        <a:pt x="12417" y="178717"/>
                        <a:pt x="13175" y="178465"/>
                      </a:cubicBezTo>
                      <a:cubicBezTo>
                        <a:pt x="26821" y="171137"/>
                        <a:pt x="27831" y="2593"/>
                        <a:pt x="14186" y="66"/>
                      </a:cubicBezTo>
                      <a:cubicBezTo>
                        <a:pt x="12923" y="-187"/>
                        <a:pt x="11406" y="318"/>
                        <a:pt x="10648" y="107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7" name="任意多边形: 形状 3376"/>
                <p:cNvSpPr/>
                <p:nvPr/>
              </p:nvSpPr>
              <p:spPr>
                <a:xfrm>
                  <a:off x="13234769" y="5735992"/>
                  <a:ext cx="21921" cy="168187"/>
                </a:xfrm>
                <a:custGeom>
                  <a:avLst/>
                  <a:gdLst>
                    <a:gd name="connsiteX0" fmla="*/ 10254 w 21921"/>
                    <a:gd name="connsiteY0" fmla="*/ 528 h 168187"/>
                    <a:gd name="connsiteX1" fmla="*/ 10254 w 21921"/>
                    <a:gd name="connsiteY1" fmla="*/ 167809 h 168187"/>
                    <a:gd name="connsiteX2" fmla="*/ 12781 w 21921"/>
                    <a:gd name="connsiteY2" fmla="*/ 167809 h 168187"/>
                    <a:gd name="connsiteX3" fmla="*/ 13792 w 21921"/>
                    <a:gd name="connsiteY3" fmla="*/ 275 h 168187"/>
                    <a:gd name="connsiteX4" fmla="*/ 10759 w 21921"/>
                    <a:gd name="connsiteY4" fmla="*/ 528 h 168187"/>
                    <a:gd name="connsiteX5" fmla="*/ 10254 w 21921"/>
                    <a:gd name="connsiteY5" fmla="*/ 528 h 168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21" h="168187">
                      <a:moveTo>
                        <a:pt x="10254" y="528"/>
                      </a:moveTo>
                      <a:cubicBezTo>
                        <a:pt x="-6171" y="15690"/>
                        <a:pt x="-359" y="160481"/>
                        <a:pt x="10254" y="167809"/>
                      </a:cubicBezTo>
                      <a:cubicBezTo>
                        <a:pt x="11012" y="168314"/>
                        <a:pt x="12022" y="168314"/>
                        <a:pt x="12781" y="167809"/>
                      </a:cubicBezTo>
                      <a:cubicBezTo>
                        <a:pt x="24404" y="162250"/>
                        <a:pt x="25163" y="5582"/>
                        <a:pt x="13792" y="275"/>
                      </a:cubicBezTo>
                      <a:cubicBezTo>
                        <a:pt x="13033" y="-230"/>
                        <a:pt x="11517" y="23"/>
                        <a:pt x="10759" y="528"/>
                      </a:cubicBezTo>
                      <a:cubicBezTo>
                        <a:pt x="10506" y="528"/>
                        <a:pt x="10254" y="528"/>
                        <a:pt x="10254" y="52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8" name="任意多边形: 形状 3377"/>
                <p:cNvSpPr/>
                <p:nvPr/>
              </p:nvSpPr>
              <p:spPr>
                <a:xfrm>
                  <a:off x="13235358" y="5741728"/>
                  <a:ext cx="20880" cy="158811"/>
                </a:xfrm>
                <a:custGeom>
                  <a:avLst/>
                  <a:gdLst>
                    <a:gd name="connsiteX0" fmla="*/ 9665 w 20880"/>
                    <a:gd name="connsiteY0" fmla="*/ 605 h 158811"/>
                    <a:gd name="connsiteX1" fmla="*/ 9665 w 20880"/>
                    <a:gd name="connsiteY1" fmla="*/ 158536 h 158811"/>
                    <a:gd name="connsiteX2" fmla="*/ 12192 w 20880"/>
                    <a:gd name="connsiteY2" fmla="*/ 158283 h 158811"/>
                    <a:gd name="connsiteX3" fmla="*/ 12697 w 20880"/>
                    <a:gd name="connsiteY3" fmla="*/ 99 h 158811"/>
                    <a:gd name="connsiteX4" fmla="*/ 10171 w 20880"/>
                    <a:gd name="connsiteY4" fmla="*/ 605 h 158811"/>
                    <a:gd name="connsiteX5" fmla="*/ 9665 w 20880"/>
                    <a:gd name="connsiteY5" fmla="*/ 605 h 15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80" h="158811">
                      <a:moveTo>
                        <a:pt x="9665" y="605"/>
                      </a:moveTo>
                      <a:cubicBezTo>
                        <a:pt x="-3222" y="10965"/>
                        <a:pt x="-3222" y="151208"/>
                        <a:pt x="9665" y="158536"/>
                      </a:cubicBezTo>
                      <a:cubicBezTo>
                        <a:pt x="10423" y="159041"/>
                        <a:pt x="11687" y="158788"/>
                        <a:pt x="12192" y="158283"/>
                      </a:cubicBezTo>
                      <a:cubicBezTo>
                        <a:pt x="23563" y="150450"/>
                        <a:pt x="23816" y="5658"/>
                        <a:pt x="12697" y="99"/>
                      </a:cubicBezTo>
                      <a:cubicBezTo>
                        <a:pt x="11940" y="-154"/>
                        <a:pt x="10676" y="99"/>
                        <a:pt x="10171" y="605"/>
                      </a:cubicBezTo>
                      <a:cubicBezTo>
                        <a:pt x="9918" y="605"/>
                        <a:pt x="9665" y="605"/>
                        <a:pt x="9665" y="605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9" name="任意多边形: 形状 3378"/>
                <p:cNvSpPr/>
                <p:nvPr/>
              </p:nvSpPr>
              <p:spPr>
                <a:xfrm>
                  <a:off x="13236305" y="5747852"/>
                  <a:ext cx="19364" cy="149225"/>
                </a:xfrm>
                <a:custGeom>
                  <a:avLst/>
                  <a:gdLst>
                    <a:gd name="connsiteX0" fmla="*/ 8718 w 19364"/>
                    <a:gd name="connsiteY0" fmla="*/ 292 h 149225"/>
                    <a:gd name="connsiteX1" fmla="*/ 8718 w 19364"/>
                    <a:gd name="connsiteY1" fmla="*/ 149126 h 149225"/>
                    <a:gd name="connsiteX2" fmla="*/ 11245 w 19364"/>
                    <a:gd name="connsiteY2" fmla="*/ 148621 h 149225"/>
                    <a:gd name="connsiteX3" fmla="*/ 11750 w 19364"/>
                    <a:gd name="connsiteY3" fmla="*/ 292 h 149225"/>
                    <a:gd name="connsiteX4" fmla="*/ 9223 w 19364"/>
                    <a:gd name="connsiteY4" fmla="*/ 292 h 149225"/>
                    <a:gd name="connsiteX5" fmla="*/ 8718 w 19364"/>
                    <a:gd name="connsiteY5" fmla="*/ 292 h 149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364" h="149225">
                      <a:moveTo>
                        <a:pt x="8718" y="292"/>
                      </a:moveTo>
                      <a:cubicBezTo>
                        <a:pt x="-2906" y="8125"/>
                        <a:pt x="-2906" y="143062"/>
                        <a:pt x="8718" y="149126"/>
                      </a:cubicBezTo>
                      <a:cubicBezTo>
                        <a:pt x="9476" y="149379"/>
                        <a:pt x="10739" y="149126"/>
                        <a:pt x="11245" y="148621"/>
                      </a:cubicBezTo>
                      <a:cubicBezTo>
                        <a:pt x="21857" y="140029"/>
                        <a:pt x="22110" y="7114"/>
                        <a:pt x="11750" y="292"/>
                      </a:cubicBezTo>
                      <a:cubicBezTo>
                        <a:pt x="10992" y="-214"/>
                        <a:pt x="9981" y="39"/>
                        <a:pt x="9223" y="292"/>
                      </a:cubicBezTo>
                      <a:cubicBezTo>
                        <a:pt x="8970" y="544"/>
                        <a:pt x="8718" y="292"/>
                        <a:pt x="8718" y="29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0" name="任意多边形: 形状 3379"/>
                <p:cNvSpPr/>
                <p:nvPr/>
              </p:nvSpPr>
              <p:spPr>
                <a:xfrm>
                  <a:off x="13236071" y="5752593"/>
                  <a:ext cx="18559" cy="141419"/>
                </a:xfrm>
                <a:custGeom>
                  <a:avLst/>
                  <a:gdLst>
                    <a:gd name="connsiteX0" fmla="*/ 5919 w 18559"/>
                    <a:gd name="connsiteY0" fmla="*/ 5153 h 141419"/>
                    <a:gd name="connsiteX1" fmla="*/ 8952 w 18559"/>
                    <a:gd name="connsiteY1" fmla="*/ 141353 h 141419"/>
                    <a:gd name="connsiteX2" fmla="*/ 11479 w 18559"/>
                    <a:gd name="connsiteY2" fmla="*/ 140595 h 141419"/>
                    <a:gd name="connsiteX3" fmla="*/ 11984 w 18559"/>
                    <a:gd name="connsiteY3" fmla="*/ 605 h 141419"/>
                    <a:gd name="connsiteX4" fmla="*/ 9457 w 18559"/>
                    <a:gd name="connsiteY4" fmla="*/ 99 h 141419"/>
                    <a:gd name="connsiteX5" fmla="*/ 5919 w 18559"/>
                    <a:gd name="connsiteY5" fmla="*/ 515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9" h="141419">
                      <a:moveTo>
                        <a:pt x="5919" y="5153"/>
                      </a:moveTo>
                      <a:cubicBezTo>
                        <a:pt x="-4694" y="31685"/>
                        <a:pt x="613" y="137562"/>
                        <a:pt x="8952" y="141353"/>
                      </a:cubicBezTo>
                      <a:cubicBezTo>
                        <a:pt x="9710" y="141605"/>
                        <a:pt x="10973" y="141100"/>
                        <a:pt x="11479" y="140595"/>
                      </a:cubicBezTo>
                      <a:cubicBezTo>
                        <a:pt x="20575" y="132256"/>
                        <a:pt x="21081" y="7933"/>
                        <a:pt x="11984" y="605"/>
                      </a:cubicBezTo>
                      <a:cubicBezTo>
                        <a:pt x="11479" y="99"/>
                        <a:pt x="10215" y="-154"/>
                        <a:pt x="9457" y="99"/>
                      </a:cubicBezTo>
                      <a:cubicBezTo>
                        <a:pt x="7688" y="857"/>
                        <a:pt x="6425" y="3384"/>
                        <a:pt x="5919" y="515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1" name="任意多边形: 形状 3380"/>
                <p:cNvSpPr/>
                <p:nvPr/>
              </p:nvSpPr>
              <p:spPr>
                <a:xfrm>
                  <a:off x="13236724" y="5756180"/>
                  <a:ext cx="17338" cy="134531"/>
                </a:xfrm>
                <a:custGeom>
                  <a:avLst/>
                  <a:gdLst>
                    <a:gd name="connsiteX0" fmla="*/ 5266 w 17338"/>
                    <a:gd name="connsiteY0" fmla="*/ 5609 h 134531"/>
                    <a:gd name="connsiteX1" fmla="*/ 8299 w 17338"/>
                    <a:gd name="connsiteY1" fmla="*/ 134481 h 134531"/>
                    <a:gd name="connsiteX2" fmla="*/ 10826 w 17338"/>
                    <a:gd name="connsiteY2" fmla="*/ 133470 h 134531"/>
                    <a:gd name="connsiteX3" fmla="*/ 11331 w 17338"/>
                    <a:gd name="connsiteY3" fmla="*/ 1061 h 134531"/>
                    <a:gd name="connsiteX4" fmla="*/ 8804 w 17338"/>
                    <a:gd name="connsiteY4" fmla="*/ 50 h 134531"/>
                    <a:gd name="connsiteX5" fmla="*/ 5266 w 17338"/>
                    <a:gd name="connsiteY5" fmla="*/ 5609 h 13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38" h="134531">
                      <a:moveTo>
                        <a:pt x="5266" y="5609"/>
                      </a:moveTo>
                      <a:cubicBezTo>
                        <a:pt x="-4336" y="31384"/>
                        <a:pt x="718" y="131449"/>
                        <a:pt x="8299" y="134481"/>
                      </a:cubicBezTo>
                      <a:cubicBezTo>
                        <a:pt x="9057" y="134734"/>
                        <a:pt x="10320" y="133976"/>
                        <a:pt x="10826" y="133470"/>
                      </a:cubicBezTo>
                      <a:cubicBezTo>
                        <a:pt x="19164" y="124626"/>
                        <a:pt x="19670" y="9400"/>
                        <a:pt x="11331" y="1061"/>
                      </a:cubicBezTo>
                      <a:cubicBezTo>
                        <a:pt x="10826" y="556"/>
                        <a:pt x="9562" y="-203"/>
                        <a:pt x="8804" y="50"/>
                      </a:cubicBezTo>
                      <a:cubicBezTo>
                        <a:pt x="6783" y="808"/>
                        <a:pt x="5772" y="3841"/>
                        <a:pt x="5266" y="5609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2" name="任意多边形: 形状 3381"/>
                <p:cNvSpPr/>
                <p:nvPr/>
              </p:nvSpPr>
              <p:spPr>
                <a:xfrm>
                  <a:off x="13237305" y="5759971"/>
                  <a:ext cx="16281" cy="127454"/>
                </a:xfrm>
                <a:custGeom>
                  <a:avLst/>
                  <a:gdLst>
                    <a:gd name="connsiteX0" fmla="*/ 4686 w 16281"/>
                    <a:gd name="connsiteY0" fmla="*/ 5861 h 127454"/>
                    <a:gd name="connsiteX1" fmla="*/ 7718 w 16281"/>
                    <a:gd name="connsiteY1" fmla="*/ 127405 h 127454"/>
                    <a:gd name="connsiteX2" fmla="*/ 10245 w 16281"/>
                    <a:gd name="connsiteY2" fmla="*/ 126142 h 127454"/>
                    <a:gd name="connsiteX3" fmla="*/ 10750 w 16281"/>
                    <a:gd name="connsiteY3" fmla="*/ 1313 h 127454"/>
                    <a:gd name="connsiteX4" fmla="*/ 8224 w 16281"/>
                    <a:gd name="connsiteY4" fmla="*/ 50 h 127454"/>
                    <a:gd name="connsiteX5" fmla="*/ 4686 w 16281"/>
                    <a:gd name="connsiteY5" fmla="*/ 5861 h 12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81" h="127454">
                      <a:moveTo>
                        <a:pt x="4686" y="5861"/>
                      </a:moveTo>
                      <a:cubicBezTo>
                        <a:pt x="-3905" y="30625"/>
                        <a:pt x="643" y="124878"/>
                        <a:pt x="7718" y="127405"/>
                      </a:cubicBezTo>
                      <a:cubicBezTo>
                        <a:pt x="8476" y="127658"/>
                        <a:pt x="9740" y="126900"/>
                        <a:pt x="10245" y="126142"/>
                      </a:cubicBezTo>
                      <a:cubicBezTo>
                        <a:pt x="18079" y="116792"/>
                        <a:pt x="18331" y="10915"/>
                        <a:pt x="10750" y="1313"/>
                      </a:cubicBezTo>
                      <a:cubicBezTo>
                        <a:pt x="10245" y="555"/>
                        <a:pt x="8982" y="-203"/>
                        <a:pt x="8224" y="50"/>
                      </a:cubicBezTo>
                      <a:cubicBezTo>
                        <a:pt x="6202" y="808"/>
                        <a:pt x="5191" y="4093"/>
                        <a:pt x="4686" y="5861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3" name="任意多边形: 形状 3382"/>
                <p:cNvSpPr/>
                <p:nvPr/>
              </p:nvSpPr>
              <p:spPr>
                <a:xfrm>
                  <a:off x="13237634" y="5764031"/>
                  <a:ext cx="15866" cy="120387"/>
                </a:xfrm>
                <a:custGeom>
                  <a:avLst/>
                  <a:gdLst>
                    <a:gd name="connsiteX0" fmla="*/ 4357 w 15866"/>
                    <a:gd name="connsiteY0" fmla="*/ 6097 h 120387"/>
                    <a:gd name="connsiteX1" fmla="*/ 7389 w 15866"/>
                    <a:gd name="connsiteY1" fmla="*/ 120313 h 120387"/>
                    <a:gd name="connsiteX2" fmla="*/ 15728 w 15866"/>
                    <a:gd name="connsiteY2" fmla="*/ 73313 h 120387"/>
                    <a:gd name="connsiteX3" fmla="*/ 10422 w 15866"/>
                    <a:gd name="connsiteY3" fmla="*/ 1802 h 120387"/>
                    <a:gd name="connsiteX4" fmla="*/ 7895 w 15866"/>
                    <a:gd name="connsiteY4" fmla="*/ 33 h 120387"/>
                    <a:gd name="connsiteX5" fmla="*/ 4357 w 15866"/>
                    <a:gd name="connsiteY5" fmla="*/ 6097 h 120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866" h="120386">
                      <a:moveTo>
                        <a:pt x="4357" y="6097"/>
                      </a:moveTo>
                      <a:cubicBezTo>
                        <a:pt x="-2971" y="28081"/>
                        <a:pt x="-444" y="117534"/>
                        <a:pt x="7389" y="120313"/>
                      </a:cubicBezTo>
                      <a:cubicBezTo>
                        <a:pt x="12948" y="122082"/>
                        <a:pt x="15223" y="91759"/>
                        <a:pt x="15728" y="73313"/>
                      </a:cubicBezTo>
                      <a:cubicBezTo>
                        <a:pt x="16739" y="30861"/>
                        <a:pt x="11938" y="4076"/>
                        <a:pt x="10422" y="1802"/>
                      </a:cubicBezTo>
                      <a:cubicBezTo>
                        <a:pt x="9916" y="1044"/>
                        <a:pt x="8905" y="-220"/>
                        <a:pt x="7895" y="33"/>
                      </a:cubicBezTo>
                      <a:cubicBezTo>
                        <a:pt x="5873" y="538"/>
                        <a:pt x="4862" y="4076"/>
                        <a:pt x="4357" y="6097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4" name="任意多边形: 形状 3383"/>
                <p:cNvSpPr/>
                <p:nvPr/>
              </p:nvSpPr>
              <p:spPr>
                <a:xfrm>
                  <a:off x="13238364" y="5767829"/>
                  <a:ext cx="14713" cy="113569"/>
                </a:xfrm>
                <a:custGeom>
                  <a:avLst/>
                  <a:gdLst>
                    <a:gd name="connsiteX0" fmla="*/ 3627 w 14713"/>
                    <a:gd name="connsiteY0" fmla="*/ 6594 h 113569"/>
                    <a:gd name="connsiteX1" fmla="*/ 6659 w 14713"/>
                    <a:gd name="connsiteY1" fmla="*/ 113482 h 113569"/>
                    <a:gd name="connsiteX2" fmla="*/ 9691 w 14713"/>
                    <a:gd name="connsiteY2" fmla="*/ 2551 h 113569"/>
                    <a:gd name="connsiteX3" fmla="*/ 6659 w 14713"/>
                    <a:gd name="connsiteY3" fmla="*/ 24 h 113569"/>
                    <a:gd name="connsiteX4" fmla="*/ 3627 w 14713"/>
                    <a:gd name="connsiteY4" fmla="*/ 6594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13" h="113569">
                      <a:moveTo>
                        <a:pt x="3627" y="6594"/>
                      </a:moveTo>
                      <a:cubicBezTo>
                        <a:pt x="-2691" y="26557"/>
                        <a:pt x="-164" y="111208"/>
                        <a:pt x="6659" y="113482"/>
                      </a:cubicBezTo>
                      <a:cubicBezTo>
                        <a:pt x="18535" y="117020"/>
                        <a:pt x="15251" y="11648"/>
                        <a:pt x="9691" y="2551"/>
                      </a:cubicBezTo>
                      <a:cubicBezTo>
                        <a:pt x="9186" y="1541"/>
                        <a:pt x="7923" y="-228"/>
                        <a:pt x="6659" y="24"/>
                      </a:cubicBezTo>
                      <a:cubicBezTo>
                        <a:pt x="4385" y="277"/>
                        <a:pt x="4132" y="4320"/>
                        <a:pt x="3627" y="6594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5" name="任意多边形: 形状 3384"/>
                <p:cNvSpPr/>
                <p:nvPr/>
              </p:nvSpPr>
              <p:spPr>
                <a:xfrm>
                  <a:off x="13238124" y="5771644"/>
                  <a:ext cx="13849" cy="106440"/>
                </a:xfrm>
                <a:custGeom>
                  <a:avLst/>
                  <a:gdLst>
                    <a:gd name="connsiteX0" fmla="*/ 4372 w 13849"/>
                    <a:gd name="connsiteY0" fmla="*/ 5306 h 106440"/>
                    <a:gd name="connsiteX1" fmla="*/ 6646 w 13849"/>
                    <a:gd name="connsiteY1" fmla="*/ 106382 h 106440"/>
                    <a:gd name="connsiteX2" fmla="*/ 9679 w 13849"/>
                    <a:gd name="connsiteY2" fmla="*/ 3032 h 106440"/>
                    <a:gd name="connsiteX3" fmla="*/ 6646 w 13849"/>
                    <a:gd name="connsiteY3" fmla="*/ 0 h 106440"/>
                    <a:gd name="connsiteX4" fmla="*/ 4372 w 13849"/>
                    <a:gd name="connsiteY4" fmla="*/ 5306 h 10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49" h="106440">
                      <a:moveTo>
                        <a:pt x="4372" y="5306"/>
                      </a:moveTo>
                      <a:cubicBezTo>
                        <a:pt x="-4472" y="26280"/>
                        <a:pt x="2098" y="105119"/>
                        <a:pt x="6646" y="106382"/>
                      </a:cubicBezTo>
                      <a:cubicBezTo>
                        <a:pt x="17007" y="109162"/>
                        <a:pt x="14480" y="11876"/>
                        <a:pt x="9679" y="3032"/>
                      </a:cubicBezTo>
                      <a:cubicBezTo>
                        <a:pt x="9173" y="2022"/>
                        <a:pt x="7657" y="1011"/>
                        <a:pt x="6646" y="0"/>
                      </a:cubicBezTo>
                      <a:cubicBezTo>
                        <a:pt x="6141" y="1516"/>
                        <a:pt x="5130" y="3538"/>
                        <a:pt x="4372" y="53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6" name="任意多边形: 形状 3385"/>
                <p:cNvSpPr/>
                <p:nvPr/>
              </p:nvSpPr>
              <p:spPr>
                <a:xfrm>
                  <a:off x="13238573" y="5775434"/>
                  <a:ext cx="13272" cy="99307"/>
                </a:xfrm>
                <a:custGeom>
                  <a:avLst/>
                  <a:gdLst>
                    <a:gd name="connsiteX0" fmla="*/ 5691 w 13272"/>
                    <a:gd name="connsiteY0" fmla="*/ 1516 h 99307"/>
                    <a:gd name="connsiteX1" fmla="*/ 6450 w 13272"/>
                    <a:gd name="connsiteY1" fmla="*/ 99307 h 99307"/>
                    <a:gd name="connsiteX2" fmla="*/ 13272 w 13272"/>
                    <a:gd name="connsiteY2" fmla="*/ 61909 h 99307"/>
                    <a:gd name="connsiteX3" fmla="*/ 6450 w 13272"/>
                    <a:gd name="connsiteY3" fmla="*/ 0 h 99307"/>
                    <a:gd name="connsiteX4" fmla="*/ 5691 w 13272"/>
                    <a:gd name="connsiteY4" fmla="*/ 1516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72" h="99307">
                      <a:moveTo>
                        <a:pt x="5691" y="1516"/>
                      </a:moveTo>
                      <a:cubicBezTo>
                        <a:pt x="-2142" y="19962"/>
                        <a:pt x="-1889" y="77576"/>
                        <a:pt x="6450" y="99307"/>
                      </a:cubicBezTo>
                      <a:cubicBezTo>
                        <a:pt x="12767" y="93495"/>
                        <a:pt x="13272" y="69237"/>
                        <a:pt x="13272" y="61909"/>
                      </a:cubicBezTo>
                      <a:cubicBezTo>
                        <a:pt x="13272" y="34113"/>
                        <a:pt x="13272" y="7581"/>
                        <a:pt x="6450" y="0"/>
                      </a:cubicBezTo>
                      <a:cubicBezTo>
                        <a:pt x="6197" y="505"/>
                        <a:pt x="5944" y="1011"/>
                        <a:pt x="5691" y="151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7" name="任意多边形: 形状 3386"/>
                <p:cNvSpPr/>
                <p:nvPr/>
              </p:nvSpPr>
              <p:spPr>
                <a:xfrm>
                  <a:off x="13239141" y="5778972"/>
                  <a:ext cx="12453" cy="92484"/>
                </a:xfrm>
                <a:custGeom>
                  <a:avLst/>
                  <a:gdLst>
                    <a:gd name="connsiteX0" fmla="*/ 2851 w 12453"/>
                    <a:gd name="connsiteY0" fmla="*/ 8086 h 92484"/>
                    <a:gd name="connsiteX1" fmla="*/ 5883 w 12453"/>
                    <a:gd name="connsiteY1" fmla="*/ 92484 h 92484"/>
                    <a:gd name="connsiteX2" fmla="*/ 12453 w 12453"/>
                    <a:gd name="connsiteY2" fmla="*/ 58119 h 92484"/>
                    <a:gd name="connsiteX3" fmla="*/ 5883 w 12453"/>
                    <a:gd name="connsiteY3" fmla="*/ 0 h 92484"/>
                    <a:gd name="connsiteX4" fmla="*/ 2851 w 12453"/>
                    <a:gd name="connsiteY4" fmla="*/ 8086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53" h="92484">
                      <a:moveTo>
                        <a:pt x="2851" y="8086"/>
                      </a:moveTo>
                      <a:cubicBezTo>
                        <a:pt x="-434" y="21226"/>
                        <a:pt x="-2455" y="70500"/>
                        <a:pt x="5883" y="92484"/>
                      </a:cubicBezTo>
                      <a:cubicBezTo>
                        <a:pt x="10179" y="88189"/>
                        <a:pt x="12453" y="76818"/>
                        <a:pt x="12453" y="58119"/>
                      </a:cubicBezTo>
                      <a:cubicBezTo>
                        <a:pt x="12453" y="31334"/>
                        <a:pt x="12453" y="8339"/>
                        <a:pt x="5883" y="0"/>
                      </a:cubicBezTo>
                      <a:cubicBezTo>
                        <a:pt x="4873" y="2527"/>
                        <a:pt x="3357" y="5559"/>
                        <a:pt x="2851" y="808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8" name="任意多边形: 形状 3387"/>
                <p:cNvSpPr/>
                <p:nvPr/>
              </p:nvSpPr>
              <p:spPr>
                <a:xfrm>
                  <a:off x="13239583" y="5782762"/>
                  <a:ext cx="12073" cy="85156"/>
                </a:xfrm>
                <a:custGeom>
                  <a:avLst/>
                  <a:gdLst>
                    <a:gd name="connsiteX0" fmla="*/ 2407 w 12073"/>
                    <a:gd name="connsiteY0" fmla="*/ 8591 h 85156"/>
                    <a:gd name="connsiteX1" fmla="*/ 5440 w 12073"/>
                    <a:gd name="connsiteY1" fmla="*/ 85156 h 85156"/>
                    <a:gd name="connsiteX2" fmla="*/ 5440 w 12073"/>
                    <a:gd name="connsiteY2" fmla="*/ 0 h 85156"/>
                    <a:gd name="connsiteX3" fmla="*/ 2407 w 12073"/>
                    <a:gd name="connsiteY3" fmla="*/ 8591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73" h="85156">
                      <a:moveTo>
                        <a:pt x="2407" y="8591"/>
                      </a:moveTo>
                      <a:cubicBezTo>
                        <a:pt x="2407" y="8844"/>
                        <a:pt x="-4668" y="44726"/>
                        <a:pt x="5440" y="85156"/>
                      </a:cubicBezTo>
                      <a:cubicBezTo>
                        <a:pt x="14284" y="71006"/>
                        <a:pt x="14284" y="12887"/>
                        <a:pt x="5440" y="0"/>
                      </a:cubicBezTo>
                      <a:cubicBezTo>
                        <a:pt x="4429" y="2780"/>
                        <a:pt x="2913" y="6065"/>
                        <a:pt x="2407" y="8591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9" name="任意多边形: 形状 3388"/>
                <p:cNvSpPr/>
                <p:nvPr/>
              </p:nvSpPr>
              <p:spPr>
                <a:xfrm>
                  <a:off x="13239903" y="5786805"/>
                  <a:ext cx="10678" cy="76817"/>
                </a:xfrm>
                <a:custGeom>
                  <a:avLst/>
                  <a:gdLst>
                    <a:gd name="connsiteX0" fmla="*/ 2087 w 10678"/>
                    <a:gd name="connsiteY0" fmla="*/ 8844 h 76817"/>
                    <a:gd name="connsiteX1" fmla="*/ 5119 w 10678"/>
                    <a:gd name="connsiteY1" fmla="*/ 76818 h 76817"/>
                    <a:gd name="connsiteX2" fmla="*/ 10678 w 10678"/>
                    <a:gd name="connsiteY2" fmla="*/ 50285 h 76817"/>
                    <a:gd name="connsiteX3" fmla="*/ 5119 w 10678"/>
                    <a:gd name="connsiteY3" fmla="*/ 0 h 76817"/>
                    <a:gd name="connsiteX4" fmla="*/ 2087 w 10678"/>
                    <a:gd name="connsiteY4" fmla="*/ 8844 h 7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78" h="76817">
                      <a:moveTo>
                        <a:pt x="2087" y="8844"/>
                      </a:moveTo>
                      <a:cubicBezTo>
                        <a:pt x="2087" y="9097"/>
                        <a:pt x="-4231" y="39167"/>
                        <a:pt x="5119" y="76818"/>
                      </a:cubicBezTo>
                      <a:cubicBezTo>
                        <a:pt x="7646" y="72269"/>
                        <a:pt x="10678" y="67215"/>
                        <a:pt x="10678" y="50285"/>
                      </a:cubicBezTo>
                      <a:cubicBezTo>
                        <a:pt x="10678" y="18699"/>
                        <a:pt x="10425" y="8339"/>
                        <a:pt x="5119" y="0"/>
                      </a:cubicBezTo>
                      <a:cubicBezTo>
                        <a:pt x="4108" y="2780"/>
                        <a:pt x="2592" y="6065"/>
                        <a:pt x="2087" y="884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0" name="任意多边形: 形状 3389"/>
                <p:cNvSpPr/>
                <p:nvPr/>
              </p:nvSpPr>
              <p:spPr>
                <a:xfrm>
                  <a:off x="13240959" y="5790596"/>
                  <a:ext cx="8864" cy="68731"/>
                </a:xfrm>
                <a:custGeom>
                  <a:avLst/>
                  <a:gdLst>
                    <a:gd name="connsiteX0" fmla="*/ 1031 w 8864"/>
                    <a:gd name="connsiteY0" fmla="*/ 9602 h 68731"/>
                    <a:gd name="connsiteX1" fmla="*/ 21 w 8864"/>
                    <a:gd name="connsiteY1" fmla="*/ 46242 h 68731"/>
                    <a:gd name="connsiteX2" fmla="*/ 4064 w 8864"/>
                    <a:gd name="connsiteY2" fmla="*/ 68732 h 68731"/>
                    <a:gd name="connsiteX3" fmla="*/ 8865 w 8864"/>
                    <a:gd name="connsiteY3" fmla="*/ 46495 h 68731"/>
                    <a:gd name="connsiteX4" fmla="*/ 4064 w 8864"/>
                    <a:gd name="connsiteY4" fmla="*/ 0 h 68731"/>
                    <a:gd name="connsiteX5" fmla="*/ 1031 w 8864"/>
                    <a:gd name="connsiteY5" fmla="*/ 960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64" h="68731">
                      <a:moveTo>
                        <a:pt x="1031" y="9602"/>
                      </a:moveTo>
                      <a:cubicBezTo>
                        <a:pt x="-232" y="15667"/>
                        <a:pt x="21" y="45990"/>
                        <a:pt x="21" y="46242"/>
                      </a:cubicBezTo>
                      <a:cubicBezTo>
                        <a:pt x="273" y="53318"/>
                        <a:pt x="273" y="53318"/>
                        <a:pt x="4064" y="68732"/>
                      </a:cubicBezTo>
                      <a:cubicBezTo>
                        <a:pt x="7096" y="62667"/>
                        <a:pt x="8865" y="59129"/>
                        <a:pt x="8865" y="46495"/>
                      </a:cubicBezTo>
                      <a:cubicBezTo>
                        <a:pt x="8865" y="8844"/>
                        <a:pt x="8359" y="7833"/>
                        <a:pt x="4064" y="0"/>
                      </a:cubicBezTo>
                      <a:cubicBezTo>
                        <a:pt x="3053" y="2780"/>
                        <a:pt x="1537" y="6570"/>
                        <a:pt x="1031" y="960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1" name="任意多边形: 形状 3390"/>
                <p:cNvSpPr/>
                <p:nvPr/>
              </p:nvSpPr>
              <p:spPr>
                <a:xfrm>
                  <a:off x="13241485" y="5794892"/>
                  <a:ext cx="8085" cy="60140"/>
                </a:xfrm>
                <a:custGeom>
                  <a:avLst/>
                  <a:gdLst>
                    <a:gd name="connsiteX0" fmla="*/ 505 w 8085"/>
                    <a:gd name="connsiteY0" fmla="*/ 9602 h 60140"/>
                    <a:gd name="connsiteX1" fmla="*/ 0 w 8085"/>
                    <a:gd name="connsiteY1" fmla="*/ 41946 h 60140"/>
                    <a:gd name="connsiteX2" fmla="*/ 3790 w 8085"/>
                    <a:gd name="connsiteY2" fmla="*/ 60140 h 60140"/>
                    <a:gd name="connsiteX3" fmla="*/ 8086 w 8085"/>
                    <a:gd name="connsiteY3" fmla="*/ 42452 h 60140"/>
                    <a:gd name="connsiteX4" fmla="*/ 3790 w 8085"/>
                    <a:gd name="connsiteY4" fmla="*/ 0 h 60140"/>
                    <a:gd name="connsiteX5" fmla="*/ 505 w 8085"/>
                    <a:gd name="connsiteY5" fmla="*/ 9602 h 6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5" h="60140">
                      <a:moveTo>
                        <a:pt x="505" y="9602"/>
                      </a:moveTo>
                      <a:cubicBezTo>
                        <a:pt x="253" y="11118"/>
                        <a:pt x="0" y="41694"/>
                        <a:pt x="0" y="41946"/>
                      </a:cubicBezTo>
                      <a:cubicBezTo>
                        <a:pt x="253" y="45737"/>
                        <a:pt x="253" y="45737"/>
                        <a:pt x="3790" y="60140"/>
                      </a:cubicBezTo>
                      <a:cubicBezTo>
                        <a:pt x="7833" y="51549"/>
                        <a:pt x="8086" y="51043"/>
                        <a:pt x="8086" y="42452"/>
                      </a:cubicBezTo>
                      <a:cubicBezTo>
                        <a:pt x="8086" y="8591"/>
                        <a:pt x="8086" y="8591"/>
                        <a:pt x="3790" y="0"/>
                      </a:cubicBezTo>
                      <a:cubicBezTo>
                        <a:pt x="2527" y="2527"/>
                        <a:pt x="1011" y="6570"/>
                        <a:pt x="505" y="9602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2" name="任意多边形: 形状 3391"/>
                <p:cNvSpPr/>
                <p:nvPr/>
              </p:nvSpPr>
              <p:spPr>
                <a:xfrm>
                  <a:off x="13241737" y="5798429"/>
                  <a:ext cx="7075" cy="52054"/>
                </a:xfrm>
                <a:custGeom>
                  <a:avLst/>
                  <a:gdLst>
                    <a:gd name="connsiteX0" fmla="*/ 1011 w 7075"/>
                    <a:gd name="connsiteY0" fmla="*/ 7581 h 52054"/>
                    <a:gd name="connsiteX1" fmla="*/ 0 w 7075"/>
                    <a:gd name="connsiteY1" fmla="*/ 38409 h 52054"/>
                    <a:gd name="connsiteX2" fmla="*/ 3285 w 7075"/>
                    <a:gd name="connsiteY2" fmla="*/ 52054 h 52054"/>
                    <a:gd name="connsiteX3" fmla="*/ 7075 w 7075"/>
                    <a:gd name="connsiteY3" fmla="*/ 38662 h 52054"/>
                    <a:gd name="connsiteX4" fmla="*/ 3285 w 7075"/>
                    <a:gd name="connsiteY4" fmla="*/ 0 h 52054"/>
                    <a:gd name="connsiteX5" fmla="*/ 1011 w 7075"/>
                    <a:gd name="connsiteY5" fmla="*/ 7581 h 5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4">
                      <a:moveTo>
                        <a:pt x="1011" y="7581"/>
                      </a:moveTo>
                      <a:cubicBezTo>
                        <a:pt x="758" y="8844"/>
                        <a:pt x="0" y="36387"/>
                        <a:pt x="0" y="38409"/>
                      </a:cubicBezTo>
                      <a:cubicBezTo>
                        <a:pt x="0" y="38662"/>
                        <a:pt x="0" y="38662"/>
                        <a:pt x="3285" y="52054"/>
                      </a:cubicBezTo>
                      <a:cubicBezTo>
                        <a:pt x="7075" y="43463"/>
                        <a:pt x="7075" y="43463"/>
                        <a:pt x="7075" y="38662"/>
                      </a:cubicBezTo>
                      <a:cubicBezTo>
                        <a:pt x="7075" y="8339"/>
                        <a:pt x="7075" y="8339"/>
                        <a:pt x="3285" y="0"/>
                      </a:cubicBezTo>
                      <a:cubicBezTo>
                        <a:pt x="2527" y="2274"/>
                        <a:pt x="1263" y="5054"/>
                        <a:pt x="1011" y="758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3" name="任意多边形: 形状 3392"/>
                <p:cNvSpPr/>
                <p:nvPr/>
              </p:nvSpPr>
              <p:spPr>
                <a:xfrm>
                  <a:off x="13242624" y="5802472"/>
                  <a:ext cx="5684" cy="43715"/>
                </a:xfrm>
                <a:custGeom>
                  <a:avLst/>
                  <a:gdLst>
                    <a:gd name="connsiteX0" fmla="*/ 1389 w 5684"/>
                    <a:gd name="connsiteY0" fmla="*/ 3538 h 43715"/>
                    <a:gd name="connsiteX1" fmla="*/ 125 w 5684"/>
                    <a:gd name="connsiteY1" fmla="*/ 34366 h 43715"/>
                    <a:gd name="connsiteX2" fmla="*/ 2400 w 5684"/>
                    <a:gd name="connsiteY2" fmla="*/ 43715 h 43715"/>
                    <a:gd name="connsiteX3" fmla="*/ 5684 w 5684"/>
                    <a:gd name="connsiteY3" fmla="*/ 34618 h 43715"/>
                    <a:gd name="connsiteX4" fmla="*/ 2400 w 5684"/>
                    <a:gd name="connsiteY4" fmla="*/ 0 h 43715"/>
                    <a:gd name="connsiteX5" fmla="*/ 1389 w 5684"/>
                    <a:gd name="connsiteY5" fmla="*/ 3538 h 4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4" h="43715">
                      <a:moveTo>
                        <a:pt x="1389" y="3538"/>
                      </a:moveTo>
                      <a:cubicBezTo>
                        <a:pt x="-127" y="12634"/>
                        <a:pt x="-127" y="25016"/>
                        <a:pt x="125" y="34366"/>
                      </a:cubicBezTo>
                      <a:cubicBezTo>
                        <a:pt x="125" y="37145"/>
                        <a:pt x="1641" y="40936"/>
                        <a:pt x="2400" y="43715"/>
                      </a:cubicBezTo>
                      <a:cubicBezTo>
                        <a:pt x="5684" y="35882"/>
                        <a:pt x="5684" y="35882"/>
                        <a:pt x="5684" y="34618"/>
                      </a:cubicBezTo>
                      <a:cubicBezTo>
                        <a:pt x="5684" y="7328"/>
                        <a:pt x="3916" y="3032"/>
                        <a:pt x="2400" y="0"/>
                      </a:cubicBezTo>
                      <a:cubicBezTo>
                        <a:pt x="2147" y="1011"/>
                        <a:pt x="1389" y="2274"/>
                        <a:pt x="1389" y="3538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4" name="任意多边形: 形状 3393"/>
                <p:cNvSpPr/>
                <p:nvPr/>
              </p:nvSpPr>
              <p:spPr>
                <a:xfrm>
                  <a:off x="13243551" y="5808031"/>
                  <a:ext cx="3493" cy="33860"/>
                </a:xfrm>
                <a:custGeom>
                  <a:avLst/>
                  <a:gdLst>
                    <a:gd name="connsiteX0" fmla="*/ 208 w 3493"/>
                    <a:gd name="connsiteY0" fmla="*/ 28807 h 33860"/>
                    <a:gd name="connsiteX1" fmla="*/ 1472 w 3493"/>
                    <a:gd name="connsiteY1" fmla="*/ 33860 h 33860"/>
                    <a:gd name="connsiteX2" fmla="*/ 3493 w 3493"/>
                    <a:gd name="connsiteY2" fmla="*/ 28807 h 33860"/>
                    <a:gd name="connsiteX3" fmla="*/ 1472 w 3493"/>
                    <a:gd name="connsiteY3" fmla="*/ 0 h 33860"/>
                    <a:gd name="connsiteX4" fmla="*/ 208 w 3493"/>
                    <a:gd name="connsiteY4" fmla="*/ 28807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2" h="33860">
                      <a:moveTo>
                        <a:pt x="208" y="28807"/>
                      </a:moveTo>
                      <a:cubicBezTo>
                        <a:pt x="461" y="30323"/>
                        <a:pt x="966" y="32344"/>
                        <a:pt x="1472" y="33860"/>
                      </a:cubicBezTo>
                      <a:cubicBezTo>
                        <a:pt x="1977" y="32344"/>
                        <a:pt x="3493" y="30575"/>
                        <a:pt x="3493" y="28807"/>
                      </a:cubicBezTo>
                      <a:cubicBezTo>
                        <a:pt x="3493" y="20215"/>
                        <a:pt x="2230" y="8591"/>
                        <a:pt x="1472" y="0"/>
                      </a:cubicBezTo>
                      <a:cubicBezTo>
                        <a:pt x="966" y="8844"/>
                        <a:pt x="-550" y="20215"/>
                        <a:pt x="208" y="2880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5" name="任意多边形: 形状 3394"/>
                <p:cNvSpPr/>
                <p:nvPr/>
              </p:nvSpPr>
              <p:spPr>
                <a:xfrm>
                  <a:off x="13244770" y="5832290"/>
                  <a:ext cx="477" cy="5306"/>
                </a:xfrm>
                <a:custGeom>
                  <a:avLst/>
                  <a:gdLst>
                    <a:gd name="connsiteX0" fmla="*/ 0 w 477"/>
                    <a:gd name="connsiteY0" fmla="*/ 4548 h 5306"/>
                    <a:gd name="connsiteX1" fmla="*/ 253 w 477"/>
                    <a:gd name="connsiteY1" fmla="*/ 5306 h 5306"/>
                    <a:gd name="connsiteX2" fmla="*/ 253 w 477"/>
                    <a:gd name="connsiteY2" fmla="*/ 0 h 5306"/>
                    <a:gd name="connsiteX3" fmla="*/ 0 w 477"/>
                    <a:gd name="connsiteY3" fmla="*/ 4548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" h="5306">
                      <a:moveTo>
                        <a:pt x="0" y="4548"/>
                      </a:moveTo>
                      <a:cubicBezTo>
                        <a:pt x="0" y="4801"/>
                        <a:pt x="253" y="5054"/>
                        <a:pt x="253" y="5306"/>
                      </a:cubicBezTo>
                      <a:cubicBezTo>
                        <a:pt x="758" y="3790"/>
                        <a:pt x="253" y="1516"/>
                        <a:pt x="253" y="0"/>
                      </a:cubicBezTo>
                      <a:cubicBezTo>
                        <a:pt x="253" y="1516"/>
                        <a:pt x="0" y="3285"/>
                        <a:pt x="0" y="454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66" name="图形 1920"/>
            <p:cNvGrpSpPr/>
            <p:nvPr/>
          </p:nvGrpSpPr>
          <p:grpSpPr>
            <a:xfrm rot="16200000">
              <a:off x="8658900" y="10191655"/>
              <a:ext cx="379401" cy="467223"/>
              <a:chOff x="10507364" y="5648332"/>
              <a:chExt cx="379401" cy="467223"/>
            </a:xfrm>
            <a:solidFill>
              <a:schemeClr val="accent1"/>
            </a:solidFill>
          </p:grpSpPr>
          <p:grpSp>
            <p:nvGrpSpPr>
              <p:cNvPr id="2867" name="图形 1920"/>
              <p:cNvGrpSpPr/>
              <p:nvPr/>
            </p:nvGrpSpPr>
            <p:grpSpPr>
              <a:xfrm>
                <a:off x="10507383" y="5846693"/>
                <a:ext cx="35376" cy="70500"/>
                <a:chOff x="10507383" y="5846693"/>
                <a:chExt cx="35376" cy="70500"/>
              </a:xfrm>
              <a:solidFill>
                <a:schemeClr val="accent1"/>
              </a:solidFill>
            </p:grpSpPr>
            <p:sp>
              <p:nvSpPr>
                <p:cNvPr id="3304" name="任意多边形: 形状 3303"/>
                <p:cNvSpPr/>
                <p:nvPr/>
              </p:nvSpPr>
              <p:spPr>
                <a:xfrm>
                  <a:off x="10507455" y="5846693"/>
                  <a:ext cx="35050" cy="69995"/>
                </a:xfrm>
                <a:custGeom>
                  <a:avLst/>
                  <a:gdLst>
                    <a:gd name="connsiteX0" fmla="*/ 35051 w 35050"/>
                    <a:gd name="connsiteY0" fmla="*/ 0 h 69995"/>
                    <a:gd name="connsiteX1" fmla="*/ 29492 w 35050"/>
                    <a:gd name="connsiteY1" fmla="*/ 505 h 69995"/>
                    <a:gd name="connsiteX2" fmla="*/ 26712 w 35050"/>
                    <a:gd name="connsiteY2" fmla="*/ 1011 h 69995"/>
                    <a:gd name="connsiteX3" fmla="*/ 6750 w 35050"/>
                    <a:gd name="connsiteY3" fmla="*/ 14151 h 69995"/>
                    <a:gd name="connsiteX4" fmla="*/ 5234 w 35050"/>
                    <a:gd name="connsiteY4" fmla="*/ 16425 h 69995"/>
                    <a:gd name="connsiteX5" fmla="*/ 432 w 35050"/>
                    <a:gd name="connsiteY5" fmla="*/ 29312 h 69995"/>
                    <a:gd name="connsiteX6" fmla="*/ 938 w 35050"/>
                    <a:gd name="connsiteY6" fmla="*/ 43463 h 69995"/>
                    <a:gd name="connsiteX7" fmla="*/ 1696 w 35050"/>
                    <a:gd name="connsiteY7" fmla="*/ 46242 h 69995"/>
                    <a:gd name="connsiteX8" fmla="*/ 2707 w 35050"/>
                    <a:gd name="connsiteY8" fmla="*/ 48769 h 69995"/>
                    <a:gd name="connsiteX9" fmla="*/ 3970 w 35050"/>
                    <a:gd name="connsiteY9" fmla="*/ 51296 h 69995"/>
                    <a:gd name="connsiteX10" fmla="*/ 5234 w 35050"/>
                    <a:gd name="connsiteY10" fmla="*/ 53570 h 69995"/>
                    <a:gd name="connsiteX11" fmla="*/ 6750 w 35050"/>
                    <a:gd name="connsiteY11" fmla="*/ 55844 h 69995"/>
                    <a:gd name="connsiteX12" fmla="*/ 12309 w 35050"/>
                    <a:gd name="connsiteY12" fmla="*/ 61656 h 69995"/>
                    <a:gd name="connsiteX13" fmla="*/ 14330 w 35050"/>
                    <a:gd name="connsiteY13" fmla="*/ 63425 h 69995"/>
                    <a:gd name="connsiteX14" fmla="*/ 18879 w 35050"/>
                    <a:gd name="connsiteY14" fmla="*/ 66205 h 69995"/>
                    <a:gd name="connsiteX15" fmla="*/ 21406 w 35050"/>
                    <a:gd name="connsiteY15" fmla="*/ 67468 h 69995"/>
                    <a:gd name="connsiteX16" fmla="*/ 23933 w 35050"/>
                    <a:gd name="connsiteY16" fmla="*/ 68479 h 69995"/>
                    <a:gd name="connsiteX17" fmla="*/ 26460 w 35050"/>
                    <a:gd name="connsiteY17" fmla="*/ 69237 h 69995"/>
                    <a:gd name="connsiteX18" fmla="*/ 29239 w 35050"/>
                    <a:gd name="connsiteY18" fmla="*/ 69742 h 69995"/>
                    <a:gd name="connsiteX19" fmla="*/ 32019 w 35050"/>
                    <a:gd name="connsiteY19" fmla="*/ 69995 h 69995"/>
                    <a:gd name="connsiteX20" fmla="*/ 34798 w 35050"/>
                    <a:gd name="connsiteY20" fmla="*/ 69995 h 69995"/>
                    <a:gd name="connsiteX21" fmla="*/ 34798 w 35050"/>
                    <a:gd name="connsiteY21" fmla="*/ 69995 h 69995"/>
                    <a:gd name="connsiteX22" fmla="*/ 34798 w 35050"/>
                    <a:gd name="connsiteY22" fmla="*/ 34113 h 69995"/>
                    <a:gd name="connsiteX23" fmla="*/ 35051 w 35050"/>
                    <a:gd name="connsiteY23" fmla="*/ 0 h 69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5050" h="69995">
                      <a:moveTo>
                        <a:pt x="35051" y="0"/>
                      </a:moveTo>
                      <a:cubicBezTo>
                        <a:pt x="32524" y="0"/>
                        <a:pt x="31766" y="0"/>
                        <a:pt x="29492" y="505"/>
                      </a:cubicBezTo>
                      <a:cubicBezTo>
                        <a:pt x="28481" y="758"/>
                        <a:pt x="27723" y="758"/>
                        <a:pt x="26712" y="1011"/>
                      </a:cubicBezTo>
                      <a:cubicBezTo>
                        <a:pt x="18373" y="3285"/>
                        <a:pt x="12056" y="7328"/>
                        <a:pt x="6750" y="14151"/>
                      </a:cubicBezTo>
                      <a:cubicBezTo>
                        <a:pt x="6244" y="14909"/>
                        <a:pt x="5739" y="15667"/>
                        <a:pt x="5234" y="16425"/>
                      </a:cubicBezTo>
                      <a:cubicBezTo>
                        <a:pt x="3970" y="18446"/>
                        <a:pt x="1443" y="22742"/>
                        <a:pt x="432" y="29312"/>
                      </a:cubicBezTo>
                      <a:cubicBezTo>
                        <a:pt x="-578" y="36135"/>
                        <a:pt x="432" y="41188"/>
                        <a:pt x="938" y="43463"/>
                      </a:cubicBezTo>
                      <a:cubicBezTo>
                        <a:pt x="1191" y="44473"/>
                        <a:pt x="1443" y="45231"/>
                        <a:pt x="1696" y="46242"/>
                      </a:cubicBezTo>
                      <a:cubicBezTo>
                        <a:pt x="1949" y="47000"/>
                        <a:pt x="2454" y="48011"/>
                        <a:pt x="2707" y="48769"/>
                      </a:cubicBezTo>
                      <a:cubicBezTo>
                        <a:pt x="2959" y="49527"/>
                        <a:pt x="3465" y="50538"/>
                        <a:pt x="3970" y="51296"/>
                      </a:cubicBezTo>
                      <a:cubicBezTo>
                        <a:pt x="4476" y="52054"/>
                        <a:pt x="4728" y="52812"/>
                        <a:pt x="5234" y="53570"/>
                      </a:cubicBezTo>
                      <a:cubicBezTo>
                        <a:pt x="5739" y="54328"/>
                        <a:pt x="6244" y="55086"/>
                        <a:pt x="6750" y="55844"/>
                      </a:cubicBezTo>
                      <a:cubicBezTo>
                        <a:pt x="8771" y="58371"/>
                        <a:pt x="9782" y="59635"/>
                        <a:pt x="12309" y="61656"/>
                      </a:cubicBezTo>
                      <a:cubicBezTo>
                        <a:pt x="13067" y="62162"/>
                        <a:pt x="13572" y="62667"/>
                        <a:pt x="14330" y="63425"/>
                      </a:cubicBezTo>
                      <a:cubicBezTo>
                        <a:pt x="16352" y="64689"/>
                        <a:pt x="16857" y="65194"/>
                        <a:pt x="18879" y="66205"/>
                      </a:cubicBezTo>
                      <a:cubicBezTo>
                        <a:pt x="19637" y="66710"/>
                        <a:pt x="20395" y="66963"/>
                        <a:pt x="21406" y="67468"/>
                      </a:cubicBezTo>
                      <a:cubicBezTo>
                        <a:pt x="22164" y="67721"/>
                        <a:pt x="23175" y="68226"/>
                        <a:pt x="23933" y="68479"/>
                      </a:cubicBezTo>
                      <a:cubicBezTo>
                        <a:pt x="24691" y="68732"/>
                        <a:pt x="25701" y="68984"/>
                        <a:pt x="26460" y="69237"/>
                      </a:cubicBezTo>
                      <a:cubicBezTo>
                        <a:pt x="27470" y="69490"/>
                        <a:pt x="28228" y="69742"/>
                        <a:pt x="29239" y="69742"/>
                      </a:cubicBezTo>
                      <a:cubicBezTo>
                        <a:pt x="30250" y="69995"/>
                        <a:pt x="31008" y="69995"/>
                        <a:pt x="32019" y="69995"/>
                      </a:cubicBezTo>
                      <a:cubicBezTo>
                        <a:pt x="33029" y="69995"/>
                        <a:pt x="34040" y="69995"/>
                        <a:pt x="34798" y="69995"/>
                      </a:cubicBezTo>
                      <a:cubicBezTo>
                        <a:pt x="34798" y="69995"/>
                        <a:pt x="34798" y="69995"/>
                        <a:pt x="34798" y="69995"/>
                      </a:cubicBezTo>
                      <a:cubicBezTo>
                        <a:pt x="34798" y="69742"/>
                        <a:pt x="34798" y="53570"/>
                        <a:pt x="34798" y="34113"/>
                      </a:cubicBezTo>
                      <a:cubicBezTo>
                        <a:pt x="35051" y="15414"/>
                        <a:pt x="35051" y="0"/>
                        <a:pt x="35051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5" name="任意多边形: 形状 3304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43210 h 70500"/>
                    <a:gd name="connsiteX29" fmla="*/ 35124 w 35123"/>
                    <a:gd name="connsiteY29" fmla="*/ 43210 h 70500"/>
                    <a:gd name="connsiteX30" fmla="*/ 35124 w 35123"/>
                    <a:gd name="connsiteY30" fmla="*/ 41946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8"/>
                        <a:pt x="35124" y="58624"/>
                        <a:pt x="35124" y="43210"/>
                      </a:cubicBezTo>
                      <a:lnTo>
                        <a:pt x="35124" y="43210"/>
                      </a:lnTo>
                      <a:cubicBezTo>
                        <a:pt x="35124" y="42957"/>
                        <a:pt x="34871" y="42452"/>
                        <a:pt x="35124" y="41946"/>
                      </a:cubicBezTo>
                      <a:cubicBezTo>
                        <a:pt x="35124" y="39672"/>
                        <a:pt x="35124" y="37145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6" name="任意多边形: 形状 3305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7000 h 70247"/>
                    <a:gd name="connsiteX29" fmla="*/ 35124 w 35123"/>
                    <a:gd name="connsiteY29" fmla="*/ 47000 h 70247"/>
                    <a:gd name="connsiteX30" fmla="*/ 35124 w 35123"/>
                    <a:gd name="connsiteY30" fmla="*/ 41188 h 70247"/>
                    <a:gd name="connsiteX31" fmla="*/ 35124 w 35123"/>
                    <a:gd name="connsiteY31" fmla="*/ 34619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0393"/>
                        <a:pt x="35124" y="47000"/>
                      </a:cubicBezTo>
                      <a:lnTo>
                        <a:pt x="35124" y="47000"/>
                      </a:lnTo>
                      <a:cubicBezTo>
                        <a:pt x="35124" y="47000"/>
                        <a:pt x="34366" y="42957"/>
                        <a:pt x="35124" y="41188"/>
                      </a:cubicBezTo>
                      <a:cubicBezTo>
                        <a:pt x="35124" y="39167"/>
                        <a:pt x="35124" y="36893"/>
                        <a:pt x="35124" y="34619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7" name="任意多边形: 形状 3306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7758 h 70247"/>
                    <a:gd name="connsiteX29" fmla="*/ 35124 w 35123"/>
                    <a:gd name="connsiteY29" fmla="*/ 47758 h 70247"/>
                    <a:gd name="connsiteX30" fmla="*/ 35124 w 35123"/>
                    <a:gd name="connsiteY30" fmla="*/ 40430 h 70247"/>
                    <a:gd name="connsiteX31" fmla="*/ 35124 w 35123"/>
                    <a:gd name="connsiteY31" fmla="*/ 34619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0646"/>
                        <a:pt x="35124" y="47758"/>
                      </a:cubicBezTo>
                      <a:lnTo>
                        <a:pt x="35124" y="47758"/>
                      </a:lnTo>
                      <a:cubicBezTo>
                        <a:pt x="34871" y="47253"/>
                        <a:pt x="33608" y="43968"/>
                        <a:pt x="35124" y="40430"/>
                      </a:cubicBezTo>
                      <a:cubicBezTo>
                        <a:pt x="35124" y="38409"/>
                        <a:pt x="35124" y="36640"/>
                        <a:pt x="35124" y="34619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8" name="任意多边形: 形状 3307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8516 h 70247"/>
                    <a:gd name="connsiteX29" fmla="*/ 35124 w 35123"/>
                    <a:gd name="connsiteY29" fmla="*/ 48516 h 70247"/>
                    <a:gd name="connsiteX30" fmla="*/ 35124 w 35123"/>
                    <a:gd name="connsiteY30" fmla="*/ 39672 h 70247"/>
                    <a:gd name="connsiteX31" fmla="*/ 35124 w 35123"/>
                    <a:gd name="connsiteY31" fmla="*/ 34619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1151"/>
                        <a:pt x="35124" y="48516"/>
                      </a:cubicBezTo>
                      <a:lnTo>
                        <a:pt x="35124" y="48516"/>
                      </a:lnTo>
                      <a:cubicBezTo>
                        <a:pt x="33102" y="44221"/>
                        <a:pt x="34366" y="41694"/>
                        <a:pt x="35124" y="39672"/>
                      </a:cubicBezTo>
                      <a:cubicBezTo>
                        <a:pt x="35124" y="37903"/>
                        <a:pt x="35124" y="36387"/>
                        <a:pt x="35124" y="34619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9" name="任意多边形: 形状 3308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9275 h 70247"/>
                    <a:gd name="connsiteX29" fmla="*/ 35124 w 35123"/>
                    <a:gd name="connsiteY29" fmla="*/ 49275 h 70247"/>
                    <a:gd name="connsiteX30" fmla="*/ 35124 w 35123"/>
                    <a:gd name="connsiteY30" fmla="*/ 38914 h 70247"/>
                    <a:gd name="connsiteX31" fmla="*/ 35124 w 35123"/>
                    <a:gd name="connsiteY31" fmla="*/ 34619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1404"/>
                        <a:pt x="35124" y="49275"/>
                      </a:cubicBezTo>
                      <a:lnTo>
                        <a:pt x="35124" y="49275"/>
                      </a:lnTo>
                      <a:cubicBezTo>
                        <a:pt x="33102" y="44979"/>
                        <a:pt x="33355" y="43210"/>
                        <a:pt x="35124" y="38914"/>
                      </a:cubicBezTo>
                      <a:cubicBezTo>
                        <a:pt x="35124" y="37398"/>
                        <a:pt x="35124" y="35882"/>
                        <a:pt x="35124" y="34619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0" name="任意多边形: 形状 3309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0285 h 70500"/>
                    <a:gd name="connsiteX29" fmla="*/ 35124 w 35123"/>
                    <a:gd name="connsiteY29" fmla="*/ 50285 h 70500"/>
                    <a:gd name="connsiteX30" fmla="*/ 35124 w 35123"/>
                    <a:gd name="connsiteY30" fmla="*/ 38409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8"/>
                        <a:pt x="35124" y="61909"/>
                        <a:pt x="35124" y="50285"/>
                      </a:cubicBezTo>
                      <a:lnTo>
                        <a:pt x="35124" y="50285"/>
                      </a:lnTo>
                      <a:cubicBezTo>
                        <a:pt x="32850" y="45484"/>
                        <a:pt x="32850" y="43968"/>
                        <a:pt x="35124" y="38409"/>
                      </a:cubicBezTo>
                      <a:cubicBezTo>
                        <a:pt x="35124" y="37145"/>
                        <a:pt x="35124" y="35882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1" name="任意多边形: 形状 3310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0791 h 70500"/>
                    <a:gd name="connsiteX29" fmla="*/ 35124 w 35123"/>
                    <a:gd name="connsiteY29" fmla="*/ 50791 h 70500"/>
                    <a:gd name="connsiteX30" fmla="*/ 35124 w 35123"/>
                    <a:gd name="connsiteY30" fmla="*/ 37651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8"/>
                        <a:pt x="35124" y="62414"/>
                        <a:pt x="35124" y="50791"/>
                      </a:cubicBezTo>
                      <a:lnTo>
                        <a:pt x="35124" y="50791"/>
                      </a:lnTo>
                      <a:cubicBezTo>
                        <a:pt x="31839" y="45231"/>
                        <a:pt x="32092" y="43715"/>
                        <a:pt x="35124" y="37651"/>
                      </a:cubicBezTo>
                      <a:cubicBezTo>
                        <a:pt x="35124" y="36640"/>
                        <a:pt x="35124" y="35629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2" name="任意多边形: 形状 3311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1549 h 70247"/>
                    <a:gd name="connsiteX29" fmla="*/ 35124 w 35123"/>
                    <a:gd name="connsiteY29" fmla="*/ 51549 h 70247"/>
                    <a:gd name="connsiteX30" fmla="*/ 35124 w 35123"/>
                    <a:gd name="connsiteY30" fmla="*/ 36893 h 70247"/>
                    <a:gd name="connsiteX31" fmla="*/ 35124 w 35123"/>
                    <a:gd name="connsiteY31" fmla="*/ 34619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2414"/>
                        <a:pt x="35124" y="51549"/>
                      </a:cubicBezTo>
                      <a:lnTo>
                        <a:pt x="35124" y="51549"/>
                      </a:lnTo>
                      <a:cubicBezTo>
                        <a:pt x="30575" y="46495"/>
                        <a:pt x="32850" y="39420"/>
                        <a:pt x="35124" y="36893"/>
                      </a:cubicBezTo>
                      <a:cubicBezTo>
                        <a:pt x="35124" y="36135"/>
                        <a:pt x="35124" y="35377"/>
                        <a:pt x="35124" y="34619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3" name="任意多边形: 形状 3312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2559 h 70500"/>
                    <a:gd name="connsiteX29" fmla="*/ 35124 w 35123"/>
                    <a:gd name="connsiteY29" fmla="*/ 52559 h 70500"/>
                    <a:gd name="connsiteX30" fmla="*/ 35124 w 35123"/>
                    <a:gd name="connsiteY30" fmla="*/ 36387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8"/>
                        <a:pt x="35124" y="63172"/>
                        <a:pt x="35124" y="52559"/>
                      </a:cubicBezTo>
                      <a:lnTo>
                        <a:pt x="35124" y="52559"/>
                      </a:lnTo>
                      <a:cubicBezTo>
                        <a:pt x="30323" y="47253"/>
                        <a:pt x="31586" y="40430"/>
                        <a:pt x="35124" y="36387"/>
                      </a:cubicBezTo>
                      <a:cubicBezTo>
                        <a:pt x="35124" y="35882"/>
                        <a:pt x="35124" y="35377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4" name="任意多边形: 形状 3313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3065 h 70247"/>
                    <a:gd name="connsiteX29" fmla="*/ 35124 w 35123"/>
                    <a:gd name="connsiteY29" fmla="*/ 53065 h 70247"/>
                    <a:gd name="connsiteX30" fmla="*/ 35124 w 35123"/>
                    <a:gd name="connsiteY30" fmla="*/ 35629 h 70247"/>
                    <a:gd name="connsiteX31" fmla="*/ 35124 w 35123"/>
                    <a:gd name="connsiteY31" fmla="*/ 34619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3172"/>
                        <a:pt x="35124" y="53065"/>
                      </a:cubicBezTo>
                      <a:cubicBezTo>
                        <a:pt x="35124" y="53065"/>
                        <a:pt x="35124" y="53065"/>
                        <a:pt x="35124" y="53065"/>
                      </a:cubicBezTo>
                      <a:cubicBezTo>
                        <a:pt x="31334" y="49275"/>
                        <a:pt x="29312" y="42452"/>
                        <a:pt x="35124" y="35629"/>
                      </a:cubicBezTo>
                      <a:cubicBezTo>
                        <a:pt x="35124" y="35377"/>
                        <a:pt x="35124" y="34871"/>
                        <a:pt x="35124" y="34619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5" name="任意多边形: 形状 3314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4076 h 70500"/>
                    <a:gd name="connsiteX29" fmla="*/ 35124 w 35123"/>
                    <a:gd name="connsiteY29" fmla="*/ 54076 h 70500"/>
                    <a:gd name="connsiteX30" fmla="*/ 35124 w 35123"/>
                    <a:gd name="connsiteY30" fmla="*/ 35124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8"/>
                        <a:pt x="35124" y="63678"/>
                        <a:pt x="35124" y="54076"/>
                      </a:cubicBezTo>
                      <a:lnTo>
                        <a:pt x="35124" y="54076"/>
                      </a:lnTo>
                      <a:cubicBezTo>
                        <a:pt x="35124" y="54076"/>
                        <a:pt x="25774" y="45990"/>
                        <a:pt x="35124" y="35124"/>
                      </a:cubicBezTo>
                      <a:cubicBezTo>
                        <a:pt x="35124" y="34871"/>
                        <a:pt x="35124" y="34871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6" name="任意多边形: 形状 3315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4581 h 70247"/>
                    <a:gd name="connsiteX29" fmla="*/ 35124 w 35123"/>
                    <a:gd name="connsiteY29" fmla="*/ 54581 h 70247"/>
                    <a:gd name="connsiteX30" fmla="*/ 35124 w 35123"/>
                    <a:gd name="connsiteY30" fmla="*/ 34366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3931"/>
                        <a:pt x="35124" y="54581"/>
                      </a:cubicBezTo>
                      <a:lnTo>
                        <a:pt x="35124" y="54581"/>
                      </a:lnTo>
                      <a:cubicBezTo>
                        <a:pt x="30323" y="51296"/>
                        <a:pt x="27543" y="42199"/>
                        <a:pt x="35124" y="34366"/>
                      </a:cubicBezTo>
                      <a:cubicBezTo>
                        <a:pt x="35124" y="1516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7" name="任意多边形: 形状 3316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5844 h 70500"/>
                    <a:gd name="connsiteX29" fmla="*/ 35124 w 35123"/>
                    <a:gd name="connsiteY29" fmla="*/ 55844 h 70500"/>
                    <a:gd name="connsiteX30" fmla="*/ 35124 w 35123"/>
                    <a:gd name="connsiteY30" fmla="*/ 33860 h 70500"/>
                    <a:gd name="connsiteX31" fmla="*/ 35124 w 35123"/>
                    <a:gd name="connsiteY31" fmla="*/ 0 h 70500"/>
                    <a:gd name="connsiteX32" fmla="*/ 35124 w 35123"/>
                    <a:gd name="connsiteY32" fmla="*/ 0 h 70500"/>
                    <a:gd name="connsiteX33" fmla="*/ 32344 w 35123"/>
                    <a:gd name="connsiteY33" fmla="*/ 0 h 70500"/>
                    <a:gd name="connsiteX34" fmla="*/ 30828 w 35123"/>
                    <a:gd name="connsiteY34" fmla="*/ 253 h 70500"/>
                    <a:gd name="connsiteX35" fmla="*/ 29565 w 35123"/>
                    <a:gd name="connsiteY35" fmla="*/ 505 h 70500"/>
                    <a:gd name="connsiteX36" fmla="*/ 26785 w 35123"/>
                    <a:gd name="connsiteY36" fmla="*/ 1011 h 70500"/>
                    <a:gd name="connsiteX37" fmla="*/ 26785 w 35123"/>
                    <a:gd name="connsiteY37" fmla="*/ 1011 h 70500"/>
                    <a:gd name="connsiteX38" fmla="*/ 24258 w 35123"/>
                    <a:gd name="connsiteY38" fmla="*/ 1769 h 70500"/>
                    <a:gd name="connsiteX39" fmla="*/ 22742 w 35123"/>
                    <a:gd name="connsiteY39" fmla="*/ 2274 h 70500"/>
                    <a:gd name="connsiteX40" fmla="*/ 21479 w 35123"/>
                    <a:gd name="connsiteY40" fmla="*/ 2780 h 70500"/>
                    <a:gd name="connsiteX41" fmla="*/ 20215 w 35123"/>
                    <a:gd name="connsiteY41" fmla="*/ 3285 h 70500"/>
                    <a:gd name="connsiteX42" fmla="*/ 19204 w 35123"/>
                    <a:gd name="connsiteY42" fmla="*/ 3790 h 70500"/>
                    <a:gd name="connsiteX43" fmla="*/ 17941 w 35123"/>
                    <a:gd name="connsiteY43" fmla="*/ 4548 h 70500"/>
                    <a:gd name="connsiteX44" fmla="*/ 16678 w 35123"/>
                    <a:gd name="connsiteY44" fmla="*/ 5306 h 70500"/>
                    <a:gd name="connsiteX45" fmla="*/ 15667 w 35123"/>
                    <a:gd name="connsiteY45" fmla="*/ 6065 h 70500"/>
                    <a:gd name="connsiteX46" fmla="*/ 14656 w 35123"/>
                    <a:gd name="connsiteY46" fmla="*/ 6823 h 70500"/>
                    <a:gd name="connsiteX47" fmla="*/ 13645 w 35123"/>
                    <a:gd name="connsiteY47" fmla="*/ 7581 h 70500"/>
                    <a:gd name="connsiteX48" fmla="*/ 12634 w 35123"/>
                    <a:gd name="connsiteY48" fmla="*/ 8339 h 70500"/>
                    <a:gd name="connsiteX49" fmla="*/ 11624 w 35123"/>
                    <a:gd name="connsiteY49" fmla="*/ 9350 h 70500"/>
                    <a:gd name="connsiteX50" fmla="*/ 8844 w 35123"/>
                    <a:gd name="connsiteY50" fmla="*/ 12382 h 70500"/>
                    <a:gd name="connsiteX51" fmla="*/ 8086 w 35123"/>
                    <a:gd name="connsiteY51" fmla="*/ 13393 h 70500"/>
                    <a:gd name="connsiteX52" fmla="*/ 7328 w 35123"/>
                    <a:gd name="connsiteY52" fmla="*/ 14403 h 70500"/>
                    <a:gd name="connsiteX53" fmla="*/ 5812 w 35123"/>
                    <a:gd name="connsiteY53" fmla="*/ 16678 h 70500"/>
                    <a:gd name="connsiteX54" fmla="*/ 5812 w 35123"/>
                    <a:gd name="connsiteY54" fmla="*/ 16678 h 70500"/>
                    <a:gd name="connsiteX55" fmla="*/ 4043 w 35123"/>
                    <a:gd name="connsiteY55" fmla="*/ 18952 h 70500"/>
                    <a:gd name="connsiteX56" fmla="*/ 3538 w 35123"/>
                    <a:gd name="connsiteY56" fmla="*/ 20215 h 70500"/>
                    <a:gd name="connsiteX57" fmla="*/ 3032 w 35123"/>
                    <a:gd name="connsiteY57" fmla="*/ 21479 h 70500"/>
                    <a:gd name="connsiteX58" fmla="*/ 2527 w 35123"/>
                    <a:gd name="connsiteY58" fmla="*/ 22742 h 70500"/>
                    <a:gd name="connsiteX59" fmla="*/ 1769 w 35123"/>
                    <a:gd name="connsiteY59" fmla="*/ 24006 h 70500"/>
                    <a:gd name="connsiteX60" fmla="*/ 1263 w 35123"/>
                    <a:gd name="connsiteY60" fmla="*/ 25269 h 70500"/>
                    <a:gd name="connsiteX61" fmla="*/ 1011 w 35123"/>
                    <a:gd name="connsiteY61" fmla="*/ 26532 h 70500"/>
                    <a:gd name="connsiteX62" fmla="*/ 758 w 35123"/>
                    <a:gd name="connsiteY62" fmla="*/ 27796 h 70500"/>
                    <a:gd name="connsiteX63" fmla="*/ 505 w 35123"/>
                    <a:gd name="connsiteY63" fmla="*/ 29312 h 70500"/>
                    <a:gd name="connsiteX64" fmla="*/ 253 w 35123"/>
                    <a:gd name="connsiteY64" fmla="*/ 30828 h 70500"/>
                    <a:gd name="connsiteX65" fmla="*/ 0 w 35123"/>
                    <a:gd name="connsiteY65" fmla="*/ 32092 h 70500"/>
                    <a:gd name="connsiteX66" fmla="*/ 0 w 35123"/>
                    <a:gd name="connsiteY66" fmla="*/ 33608 h 70500"/>
                    <a:gd name="connsiteX67" fmla="*/ 0 w 35123"/>
                    <a:gd name="connsiteY67" fmla="*/ 35124 h 70500"/>
                    <a:gd name="connsiteX68" fmla="*/ 0 w 35123"/>
                    <a:gd name="connsiteY68" fmla="*/ 36640 h 70500"/>
                    <a:gd name="connsiteX69" fmla="*/ 0 w 35123"/>
                    <a:gd name="connsiteY69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8"/>
                        <a:pt x="35124" y="64689"/>
                        <a:pt x="35124" y="55844"/>
                      </a:cubicBezTo>
                      <a:lnTo>
                        <a:pt x="35124" y="55844"/>
                      </a:lnTo>
                      <a:cubicBezTo>
                        <a:pt x="26532" y="49275"/>
                        <a:pt x="29565" y="38914"/>
                        <a:pt x="35124" y="33860"/>
                      </a:cubicBezTo>
                      <a:cubicBezTo>
                        <a:pt x="35124" y="14909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8" name="任意多边形: 形状 3317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6855 h 70247"/>
                    <a:gd name="connsiteX29" fmla="*/ 35124 w 35123"/>
                    <a:gd name="connsiteY29" fmla="*/ 56855 h 70247"/>
                    <a:gd name="connsiteX30" fmla="*/ 35124 w 35123"/>
                    <a:gd name="connsiteY30" fmla="*/ 33102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4941"/>
                        <a:pt x="35124" y="56855"/>
                      </a:cubicBezTo>
                      <a:lnTo>
                        <a:pt x="35124" y="56855"/>
                      </a:lnTo>
                      <a:cubicBezTo>
                        <a:pt x="25774" y="50285"/>
                        <a:pt x="28807" y="38156"/>
                        <a:pt x="35124" y="33102"/>
                      </a:cubicBezTo>
                      <a:cubicBezTo>
                        <a:pt x="35124" y="1465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9" name="任意多边形: 形状 3318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8119 h 70247"/>
                    <a:gd name="connsiteX29" fmla="*/ 35124 w 35123"/>
                    <a:gd name="connsiteY29" fmla="*/ 58119 h 70247"/>
                    <a:gd name="connsiteX30" fmla="*/ 35124 w 35123"/>
                    <a:gd name="connsiteY30" fmla="*/ 32597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5447"/>
                        <a:pt x="35124" y="58119"/>
                      </a:cubicBezTo>
                      <a:lnTo>
                        <a:pt x="35124" y="58119"/>
                      </a:lnTo>
                      <a:cubicBezTo>
                        <a:pt x="25774" y="52307"/>
                        <a:pt x="27038" y="37903"/>
                        <a:pt x="35124" y="32597"/>
                      </a:cubicBezTo>
                      <a:cubicBezTo>
                        <a:pt x="35124" y="14403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0" name="任意多边形: 形状 3319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9382 h 70247"/>
                    <a:gd name="connsiteX29" fmla="*/ 35124 w 35123"/>
                    <a:gd name="connsiteY29" fmla="*/ 59382 h 70247"/>
                    <a:gd name="connsiteX30" fmla="*/ 35124 w 35123"/>
                    <a:gd name="connsiteY30" fmla="*/ 31839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5952"/>
                        <a:pt x="35124" y="59382"/>
                      </a:cubicBezTo>
                      <a:lnTo>
                        <a:pt x="35124" y="59382"/>
                      </a:lnTo>
                      <a:cubicBezTo>
                        <a:pt x="23500" y="51549"/>
                        <a:pt x="27038" y="36640"/>
                        <a:pt x="35124" y="31839"/>
                      </a:cubicBezTo>
                      <a:cubicBezTo>
                        <a:pt x="35124" y="13898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1" name="任意多边形: 形状 3320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0898 h 70247"/>
                    <a:gd name="connsiteX29" fmla="*/ 35124 w 35123"/>
                    <a:gd name="connsiteY29" fmla="*/ 60898 h 70247"/>
                    <a:gd name="connsiteX30" fmla="*/ 35124 w 35123"/>
                    <a:gd name="connsiteY30" fmla="*/ 31081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6457"/>
                        <a:pt x="35124" y="60898"/>
                      </a:cubicBezTo>
                      <a:lnTo>
                        <a:pt x="35124" y="60898"/>
                      </a:lnTo>
                      <a:cubicBezTo>
                        <a:pt x="22742" y="52559"/>
                        <a:pt x="26280" y="36387"/>
                        <a:pt x="35124" y="31081"/>
                      </a:cubicBezTo>
                      <a:cubicBezTo>
                        <a:pt x="35124" y="13645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2" name="任意多边形: 形状 3321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2162 h 70247"/>
                    <a:gd name="connsiteX29" fmla="*/ 35124 w 35123"/>
                    <a:gd name="connsiteY29" fmla="*/ 62162 h 70247"/>
                    <a:gd name="connsiteX30" fmla="*/ 35124 w 35123"/>
                    <a:gd name="connsiteY30" fmla="*/ 30070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7215"/>
                        <a:pt x="35124" y="62162"/>
                      </a:cubicBezTo>
                      <a:lnTo>
                        <a:pt x="35124" y="62162"/>
                      </a:lnTo>
                      <a:cubicBezTo>
                        <a:pt x="21479" y="54581"/>
                        <a:pt x="25016" y="35629"/>
                        <a:pt x="35124" y="30070"/>
                      </a:cubicBezTo>
                      <a:cubicBezTo>
                        <a:pt x="35124" y="12887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3" name="任意多边形: 形状 3322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3425 h 70247"/>
                    <a:gd name="connsiteX29" fmla="*/ 35124 w 35123"/>
                    <a:gd name="connsiteY29" fmla="*/ 63425 h 70247"/>
                    <a:gd name="connsiteX30" fmla="*/ 35124 w 35123"/>
                    <a:gd name="connsiteY30" fmla="*/ 29312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7468"/>
                        <a:pt x="35124" y="63425"/>
                      </a:cubicBezTo>
                      <a:lnTo>
                        <a:pt x="35124" y="63425"/>
                      </a:lnTo>
                      <a:cubicBezTo>
                        <a:pt x="18446" y="54581"/>
                        <a:pt x="26280" y="33355"/>
                        <a:pt x="35124" y="29312"/>
                      </a:cubicBezTo>
                      <a:cubicBezTo>
                        <a:pt x="35124" y="1263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4" name="任意多边形: 形状 3323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4436 h 70247"/>
                    <a:gd name="connsiteX29" fmla="*/ 35124 w 35123"/>
                    <a:gd name="connsiteY29" fmla="*/ 64436 h 70247"/>
                    <a:gd name="connsiteX30" fmla="*/ 35124 w 35123"/>
                    <a:gd name="connsiteY30" fmla="*/ 28301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7974"/>
                        <a:pt x="35124" y="64436"/>
                      </a:cubicBezTo>
                      <a:lnTo>
                        <a:pt x="35124" y="64436"/>
                      </a:lnTo>
                      <a:cubicBezTo>
                        <a:pt x="15667" y="55086"/>
                        <a:pt x="26785" y="31839"/>
                        <a:pt x="35124" y="28301"/>
                      </a:cubicBezTo>
                      <a:cubicBezTo>
                        <a:pt x="35124" y="12129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5" name="任意多边形: 形状 3324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5447 h 70247"/>
                    <a:gd name="connsiteX29" fmla="*/ 35124 w 35123"/>
                    <a:gd name="connsiteY29" fmla="*/ 65447 h 70247"/>
                    <a:gd name="connsiteX30" fmla="*/ 33355 w 35123"/>
                    <a:gd name="connsiteY30" fmla="*/ 28049 h 70247"/>
                    <a:gd name="connsiteX31" fmla="*/ 35124 w 35123"/>
                    <a:gd name="connsiteY31" fmla="*/ 27543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8479"/>
                        <a:pt x="35124" y="65447"/>
                      </a:cubicBezTo>
                      <a:lnTo>
                        <a:pt x="35124" y="65447"/>
                      </a:lnTo>
                      <a:cubicBezTo>
                        <a:pt x="14151" y="57361"/>
                        <a:pt x="24764" y="32597"/>
                        <a:pt x="33355" y="28049"/>
                      </a:cubicBezTo>
                      <a:cubicBezTo>
                        <a:pt x="33860" y="27796"/>
                        <a:pt x="34618" y="27543"/>
                        <a:pt x="35124" y="27543"/>
                      </a:cubicBezTo>
                      <a:cubicBezTo>
                        <a:pt x="35124" y="1162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6" name="任意多边形: 形状 3325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6457 h 70500"/>
                    <a:gd name="connsiteX29" fmla="*/ 35124 w 35123"/>
                    <a:gd name="connsiteY29" fmla="*/ 66457 h 70500"/>
                    <a:gd name="connsiteX30" fmla="*/ 33355 w 35123"/>
                    <a:gd name="connsiteY30" fmla="*/ 27291 h 70500"/>
                    <a:gd name="connsiteX31" fmla="*/ 35124 w 35123"/>
                    <a:gd name="connsiteY31" fmla="*/ 26532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8984"/>
                        <a:pt x="35124" y="66457"/>
                      </a:cubicBezTo>
                      <a:lnTo>
                        <a:pt x="35124" y="66457"/>
                      </a:lnTo>
                      <a:cubicBezTo>
                        <a:pt x="13140" y="59129"/>
                        <a:pt x="22489" y="33102"/>
                        <a:pt x="33355" y="27291"/>
                      </a:cubicBezTo>
                      <a:cubicBezTo>
                        <a:pt x="33860" y="27038"/>
                        <a:pt x="34618" y="26785"/>
                        <a:pt x="35124" y="26532"/>
                      </a:cubicBezTo>
                      <a:cubicBezTo>
                        <a:pt x="35124" y="1137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7" name="任意多边形: 形状 3326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7215 h 70500"/>
                    <a:gd name="connsiteX29" fmla="*/ 35124 w 35123"/>
                    <a:gd name="connsiteY29" fmla="*/ 67215 h 70500"/>
                    <a:gd name="connsiteX30" fmla="*/ 33355 w 35123"/>
                    <a:gd name="connsiteY30" fmla="*/ 26027 h 70500"/>
                    <a:gd name="connsiteX31" fmla="*/ 35124 w 35123"/>
                    <a:gd name="connsiteY31" fmla="*/ 25269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9237"/>
                        <a:pt x="35124" y="67215"/>
                      </a:cubicBezTo>
                      <a:lnTo>
                        <a:pt x="35124" y="67215"/>
                      </a:lnTo>
                      <a:cubicBezTo>
                        <a:pt x="12887" y="60646"/>
                        <a:pt x="20215" y="33355"/>
                        <a:pt x="33355" y="26027"/>
                      </a:cubicBezTo>
                      <a:cubicBezTo>
                        <a:pt x="33860" y="25774"/>
                        <a:pt x="34618" y="25522"/>
                        <a:pt x="35124" y="25269"/>
                      </a:cubicBezTo>
                      <a:cubicBezTo>
                        <a:pt x="35124" y="10613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8" name="任意多边形: 形状 3327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7721 h 70500"/>
                    <a:gd name="connsiteX29" fmla="*/ 35124 w 35123"/>
                    <a:gd name="connsiteY29" fmla="*/ 67721 h 70500"/>
                    <a:gd name="connsiteX30" fmla="*/ 33355 w 35123"/>
                    <a:gd name="connsiteY30" fmla="*/ 24764 h 70500"/>
                    <a:gd name="connsiteX31" fmla="*/ 35124 w 35123"/>
                    <a:gd name="connsiteY31" fmla="*/ 24006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9490"/>
                        <a:pt x="35124" y="67721"/>
                      </a:cubicBezTo>
                      <a:lnTo>
                        <a:pt x="35124" y="67721"/>
                      </a:lnTo>
                      <a:cubicBezTo>
                        <a:pt x="10866" y="61909"/>
                        <a:pt x="18699" y="31839"/>
                        <a:pt x="33355" y="24764"/>
                      </a:cubicBezTo>
                      <a:cubicBezTo>
                        <a:pt x="33860" y="24511"/>
                        <a:pt x="34618" y="24258"/>
                        <a:pt x="35124" y="24006"/>
                      </a:cubicBezTo>
                      <a:cubicBezTo>
                        <a:pt x="35124" y="10108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9" name="任意多边形: 形状 3328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8226 h 70247"/>
                    <a:gd name="connsiteX29" fmla="*/ 35124 w 35123"/>
                    <a:gd name="connsiteY29" fmla="*/ 68226 h 70247"/>
                    <a:gd name="connsiteX30" fmla="*/ 31839 w 35123"/>
                    <a:gd name="connsiteY30" fmla="*/ 24258 h 70247"/>
                    <a:gd name="connsiteX31" fmla="*/ 35124 w 35123"/>
                    <a:gd name="connsiteY31" fmla="*/ 22742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490"/>
                        <a:pt x="35124" y="68226"/>
                      </a:cubicBezTo>
                      <a:lnTo>
                        <a:pt x="35124" y="68226"/>
                      </a:lnTo>
                      <a:cubicBezTo>
                        <a:pt x="11118" y="63172"/>
                        <a:pt x="15161" y="34366"/>
                        <a:pt x="31839" y="24258"/>
                      </a:cubicBezTo>
                      <a:cubicBezTo>
                        <a:pt x="33102" y="23500"/>
                        <a:pt x="33102" y="23500"/>
                        <a:pt x="35124" y="22742"/>
                      </a:cubicBezTo>
                      <a:cubicBezTo>
                        <a:pt x="35124" y="9350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0" name="任意多边形: 形状 3329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8732 h 70247"/>
                    <a:gd name="connsiteX29" fmla="*/ 35124 w 35123"/>
                    <a:gd name="connsiteY29" fmla="*/ 68732 h 70247"/>
                    <a:gd name="connsiteX30" fmla="*/ 30070 w 35123"/>
                    <a:gd name="connsiteY30" fmla="*/ 23753 h 70247"/>
                    <a:gd name="connsiteX31" fmla="*/ 35124 w 35123"/>
                    <a:gd name="connsiteY31" fmla="*/ 21226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742 w 35123"/>
                    <a:gd name="connsiteY40" fmla="*/ 2022 h 70247"/>
                    <a:gd name="connsiteX41" fmla="*/ 21479 w 35123"/>
                    <a:gd name="connsiteY41" fmla="*/ 2527 h 70247"/>
                    <a:gd name="connsiteX42" fmla="*/ 20215 w 35123"/>
                    <a:gd name="connsiteY42" fmla="*/ 3032 h 70247"/>
                    <a:gd name="connsiteX43" fmla="*/ 19204 w 35123"/>
                    <a:gd name="connsiteY43" fmla="*/ 3538 h 70247"/>
                    <a:gd name="connsiteX44" fmla="*/ 17941 w 35123"/>
                    <a:gd name="connsiteY44" fmla="*/ 4296 h 70247"/>
                    <a:gd name="connsiteX45" fmla="*/ 16678 w 35123"/>
                    <a:gd name="connsiteY45" fmla="*/ 5054 h 70247"/>
                    <a:gd name="connsiteX46" fmla="*/ 15667 w 35123"/>
                    <a:gd name="connsiteY46" fmla="*/ 5812 h 70247"/>
                    <a:gd name="connsiteX47" fmla="*/ 14656 w 35123"/>
                    <a:gd name="connsiteY47" fmla="*/ 6570 h 70247"/>
                    <a:gd name="connsiteX48" fmla="*/ 13645 w 35123"/>
                    <a:gd name="connsiteY48" fmla="*/ 7328 h 70247"/>
                    <a:gd name="connsiteX49" fmla="*/ 12634 w 35123"/>
                    <a:gd name="connsiteY49" fmla="*/ 8086 h 70247"/>
                    <a:gd name="connsiteX50" fmla="*/ 11624 w 35123"/>
                    <a:gd name="connsiteY50" fmla="*/ 9097 h 70247"/>
                    <a:gd name="connsiteX51" fmla="*/ 8844 w 35123"/>
                    <a:gd name="connsiteY51" fmla="*/ 12129 h 70247"/>
                    <a:gd name="connsiteX52" fmla="*/ 8086 w 35123"/>
                    <a:gd name="connsiteY52" fmla="*/ 13140 h 70247"/>
                    <a:gd name="connsiteX53" fmla="*/ 7328 w 35123"/>
                    <a:gd name="connsiteY53" fmla="*/ 14151 h 70247"/>
                    <a:gd name="connsiteX54" fmla="*/ 5812 w 35123"/>
                    <a:gd name="connsiteY54" fmla="*/ 16425 h 70247"/>
                    <a:gd name="connsiteX55" fmla="*/ 5812 w 35123"/>
                    <a:gd name="connsiteY55" fmla="*/ 16425 h 70247"/>
                    <a:gd name="connsiteX56" fmla="*/ 4043 w 35123"/>
                    <a:gd name="connsiteY56" fmla="*/ 18699 h 70247"/>
                    <a:gd name="connsiteX57" fmla="*/ 3538 w 35123"/>
                    <a:gd name="connsiteY57" fmla="*/ 19962 h 70247"/>
                    <a:gd name="connsiteX58" fmla="*/ 3032 w 35123"/>
                    <a:gd name="connsiteY58" fmla="*/ 21226 h 70247"/>
                    <a:gd name="connsiteX59" fmla="*/ 2527 w 35123"/>
                    <a:gd name="connsiteY59" fmla="*/ 22489 h 70247"/>
                    <a:gd name="connsiteX60" fmla="*/ 1769 w 35123"/>
                    <a:gd name="connsiteY60" fmla="*/ 23753 h 70247"/>
                    <a:gd name="connsiteX61" fmla="*/ 1263 w 35123"/>
                    <a:gd name="connsiteY61" fmla="*/ 25016 h 70247"/>
                    <a:gd name="connsiteX62" fmla="*/ 1011 w 35123"/>
                    <a:gd name="connsiteY62" fmla="*/ 26280 h 70247"/>
                    <a:gd name="connsiteX63" fmla="*/ 758 w 35123"/>
                    <a:gd name="connsiteY63" fmla="*/ 27543 h 70247"/>
                    <a:gd name="connsiteX64" fmla="*/ 505 w 35123"/>
                    <a:gd name="connsiteY64" fmla="*/ 29059 h 70247"/>
                    <a:gd name="connsiteX65" fmla="*/ 253 w 35123"/>
                    <a:gd name="connsiteY65" fmla="*/ 30575 h 70247"/>
                    <a:gd name="connsiteX66" fmla="*/ 0 w 35123"/>
                    <a:gd name="connsiteY66" fmla="*/ 31839 h 70247"/>
                    <a:gd name="connsiteX67" fmla="*/ 0 w 35123"/>
                    <a:gd name="connsiteY67" fmla="*/ 33355 h 70247"/>
                    <a:gd name="connsiteX68" fmla="*/ 0 w 35123"/>
                    <a:gd name="connsiteY68" fmla="*/ 34871 h 70247"/>
                    <a:gd name="connsiteX69" fmla="*/ 0 w 35123"/>
                    <a:gd name="connsiteY69" fmla="*/ 36387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742"/>
                        <a:pt x="35124" y="68732"/>
                      </a:cubicBezTo>
                      <a:lnTo>
                        <a:pt x="35124" y="68732"/>
                      </a:lnTo>
                      <a:cubicBezTo>
                        <a:pt x="11876" y="64689"/>
                        <a:pt x="11876" y="35882"/>
                        <a:pt x="30070" y="23753"/>
                      </a:cubicBezTo>
                      <a:cubicBezTo>
                        <a:pt x="32344" y="22237"/>
                        <a:pt x="33608" y="21731"/>
                        <a:pt x="35124" y="21226"/>
                      </a:cubicBezTo>
                      <a:cubicBezTo>
                        <a:pt x="35124" y="884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1" name="任意多边形: 形状 3330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9237 h 70500"/>
                    <a:gd name="connsiteX29" fmla="*/ 35124 w 35123"/>
                    <a:gd name="connsiteY29" fmla="*/ 69237 h 70500"/>
                    <a:gd name="connsiteX30" fmla="*/ 28554 w 35123"/>
                    <a:gd name="connsiteY30" fmla="*/ 23247 h 70500"/>
                    <a:gd name="connsiteX31" fmla="*/ 35124 w 35123"/>
                    <a:gd name="connsiteY31" fmla="*/ 19710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9995"/>
                        <a:pt x="35124" y="69237"/>
                      </a:cubicBezTo>
                      <a:lnTo>
                        <a:pt x="35124" y="69237"/>
                      </a:lnTo>
                      <a:cubicBezTo>
                        <a:pt x="10866" y="65699"/>
                        <a:pt x="10108" y="36640"/>
                        <a:pt x="28554" y="23247"/>
                      </a:cubicBezTo>
                      <a:cubicBezTo>
                        <a:pt x="31839" y="20721"/>
                        <a:pt x="33860" y="20215"/>
                        <a:pt x="35124" y="19710"/>
                      </a:cubicBezTo>
                      <a:cubicBezTo>
                        <a:pt x="35124" y="808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2" name="任意多边形: 形状 3331"/>
                <p:cNvSpPr/>
                <p:nvPr/>
              </p:nvSpPr>
              <p:spPr>
                <a:xfrm>
                  <a:off x="10507383" y="5846693"/>
                  <a:ext cx="35376" cy="70500"/>
                </a:xfrm>
                <a:custGeom>
                  <a:avLst/>
                  <a:gdLst>
                    <a:gd name="connsiteX0" fmla="*/ 0 w 35376"/>
                    <a:gd name="connsiteY0" fmla="*/ 37903 h 70500"/>
                    <a:gd name="connsiteX1" fmla="*/ 253 w 35376"/>
                    <a:gd name="connsiteY1" fmla="*/ 40683 h 70500"/>
                    <a:gd name="connsiteX2" fmla="*/ 505 w 35376"/>
                    <a:gd name="connsiteY2" fmla="*/ 42199 h 70500"/>
                    <a:gd name="connsiteX3" fmla="*/ 758 w 35376"/>
                    <a:gd name="connsiteY3" fmla="*/ 43463 h 70500"/>
                    <a:gd name="connsiteX4" fmla="*/ 1516 w 35376"/>
                    <a:gd name="connsiteY4" fmla="*/ 46242 h 70500"/>
                    <a:gd name="connsiteX5" fmla="*/ 1516 w 35376"/>
                    <a:gd name="connsiteY5" fmla="*/ 46242 h 70500"/>
                    <a:gd name="connsiteX6" fmla="*/ 2527 w 35376"/>
                    <a:gd name="connsiteY6" fmla="*/ 48769 h 70500"/>
                    <a:gd name="connsiteX7" fmla="*/ 3790 w 35376"/>
                    <a:gd name="connsiteY7" fmla="*/ 51296 h 70500"/>
                    <a:gd name="connsiteX8" fmla="*/ 5054 w 35376"/>
                    <a:gd name="connsiteY8" fmla="*/ 53570 h 70500"/>
                    <a:gd name="connsiteX9" fmla="*/ 6570 w 35376"/>
                    <a:gd name="connsiteY9" fmla="*/ 55844 h 70500"/>
                    <a:gd name="connsiteX10" fmla="*/ 6570 w 35376"/>
                    <a:gd name="connsiteY10" fmla="*/ 55844 h 70500"/>
                    <a:gd name="connsiteX11" fmla="*/ 8339 w 35376"/>
                    <a:gd name="connsiteY11" fmla="*/ 57866 h 70500"/>
                    <a:gd name="connsiteX12" fmla="*/ 9350 w 35376"/>
                    <a:gd name="connsiteY12" fmla="*/ 58877 h 70500"/>
                    <a:gd name="connsiteX13" fmla="*/ 10360 w 35376"/>
                    <a:gd name="connsiteY13" fmla="*/ 59887 h 70500"/>
                    <a:gd name="connsiteX14" fmla="*/ 11371 w 35376"/>
                    <a:gd name="connsiteY14" fmla="*/ 60898 h 70500"/>
                    <a:gd name="connsiteX15" fmla="*/ 12382 w 35376"/>
                    <a:gd name="connsiteY15" fmla="*/ 61909 h 70500"/>
                    <a:gd name="connsiteX16" fmla="*/ 14403 w 35376"/>
                    <a:gd name="connsiteY16" fmla="*/ 63678 h 70500"/>
                    <a:gd name="connsiteX17" fmla="*/ 14403 w 35376"/>
                    <a:gd name="connsiteY17" fmla="*/ 63678 h 70500"/>
                    <a:gd name="connsiteX18" fmla="*/ 16678 w 35376"/>
                    <a:gd name="connsiteY18" fmla="*/ 65194 h 70500"/>
                    <a:gd name="connsiteX19" fmla="*/ 17941 w 35376"/>
                    <a:gd name="connsiteY19" fmla="*/ 65952 h 70500"/>
                    <a:gd name="connsiteX20" fmla="*/ 19204 w 35376"/>
                    <a:gd name="connsiteY20" fmla="*/ 66710 h 70500"/>
                    <a:gd name="connsiteX21" fmla="*/ 21731 w 35376"/>
                    <a:gd name="connsiteY21" fmla="*/ 67974 h 70500"/>
                    <a:gd name="connsiteX22" fmla="*/ 21731 w 35376"/>
                    <a:gd name="connsiteY22" fmla="*/ 67974 h 70500"/>
                    <a:gd name="connsiteX23" fmla="*/ 24258 w 35376"/>
                    <a:gd name="connsiteY23" fmla="*/ 68984 h 70500"/>
                    <a:gd name="connsiteX24" fmla="*/ 26785 w 35376"/>
                    <a:gd name="connsiteY24" fmla="*/ 69742 h 70500"/>
                    <a:gd name="connsiteX25" fmla="*/ 29565 w 35376"/>
                    <a:gd name="connsiteY25" fmla="*/ 70248 h 70500"/>
                    <a:gd name="connsiteX26" fmla="*/ 32344 w 35376"/>
                    <a:gd name="connsiteY26" fmla="*/ 70500 h 70500"/>
                    <a:gd name="connsiteX27" fmla="*/ 35124 w 35376"/>
                    <a:gd name="connsiteY27" fmla="*/ 70500 h 70500"/>
                    <a:gd name="connsiteX28" fmla="*/ 35124 w 35376"/>
                    <a:gd name="connsiteY28" fmla="*/ 69742 h 70500"/>
                    <a:gd name="connsiteX29" fmla="*/ 35124 w 35376"/>
                    <a:gd name="connsiteY29" fmla="*/ 69742 h 70500"/>
                    <a:gd name="connsiteX30" fmla="*/ 27038 w 35376"/>
                    <a:gd name="connsiteY30" fmla="*/ 22995 h 70500"/>
                    <a:gd name="connsiteX31" fmla="*/ 35377 w 35376"/>
                    <a:gd name="connsiteY31" fmla="*/ 18446 h 70500"/>
                    <a:gd name="connsiteX32" fmla="*/ 35377 w 35376"/>
                    <a:gd name="connsiteY32" fmla="*/ 0 h 70500"/>
                    <a:gd name="connsiteX33" fmla="*/ 35377 w 35376"/>
                    <a:gd name="connsiteY33" fmla="*/ 0 h 70500"/>
                    <a:gd name="connsiteX34" fmla="*/ 32597 w 35376"/>
                    <a:gd name="connsiteY34" fmla="*/ 0 h 70500"/>
                    <a:gd name="connsiteX35" fmla="*/ 31081 w 35376"/>
                    <a:gd name="connsiteY35" fmla="*/ 253 h 70500"/>
                    <a:gd name="connsiteX36" fmla="*/ 29817 w 35376"/>
                    <a:gd name="connsiteY36" fmla="*/ 505 h 70500"/>
                    <a:gd name="connsiteX37" fmla="*/ 27038 w 35376"/>
                    <a:gd name="connsiteY37" fmla="*/ 1011 h 70500"/>
                    <a:gd name="connsiteX38" fmla="*/ 27038 w 35376"/>
                    <a:gd name="connsiteY38" fmla="*/ 1011 h 70500"/>
                    <a:gd name="connsiteX39" fmla="*/ 24511 w 35376"/>
                    <a:gd name="connsiteY39" fmla="*/ 1769 h 70500"/>
                    <a:gd name="connsiteX40" fmla="*/ 22742 w 35376"/>
                    <a:gd name="connsiteY40" fmla="*/ 2274 h 70500"/>
                    <a:gd name="connsiteX41" fmla="*/ 21479 w 35376"/>
                    <a:gd name="connsiteY41" fmla="*/ 2780 h 70500"/>
                    <a:gd name="connsiteX42" fmla="*/ 20215 w 35376"/>
                    <a:gd name="connsiteY42" fmla="*/ 3285 h 70500"/>
                    <a:gd name="connsiteX43" fmla="*/ 19204 w 35376"/>
                    <a:gd name="connsiteY43" fmla="*/ 3790 h 70500"/>
                    <a:gd name="connsiteX44" fmla="*/ 17941 w 35376"/>
                    <a:gd name="connsiteY44" fmla="*/ 4548 h 70500"/>
                    <a:gd name="connsiteX45" fmla="*/ 16678 w 35376"/>
                    <a:gd name="connsiteY45" fmla="*/ 5306 h 70500"/>
                    <a:gd name="connsiteX46" fmla="*/ 15667 w 35376"/>
                    <a:gd name="connsiteY46" fmla="*/ 6065 h 70500"/>
                    <a:gd name="connsiteX47" fmla="*/ 14656 w 35376"/>
                    <a:gd name="connsiteY47" fmla="*/ 6823 h 70500"/>
                    <a:gd name="connsiteX48" fmla="*/ 13645 w 35376"/>
                    <a:gd name="connsiteY48" fmla="*/ 7581 h 70500"/>
                    <a:gd name="connsiteX49" fmla="*/ 12634 w 35376"/>
                    <a:gd name="connsiteY49" fmla="*/ 8339 h 70500"/>
                    <a:gd name="connsiteX50" fmla="*/ 11624 w 35376"/>
                    <a:gd name="connsiteY50" fmla="*/ 9350 h 70500"/>
                    <a:gd name="connsiteX51" fmla="*/ 8844 w 35376"/>
                    <a:gd name="connsiteY51" fmla="*/ 12382 h 70500"/>
                    <a:gd name="connsiteX52" fmla="*/ 8086 w 35376"/>
                    <a:gd name="connsiteY52" fmla="*/ 13393 h 70500"/>
                    <a:gd name="connsiteX53" fmla="*/ 7328 w 35376"/>
                    <a:gd name="connsiteY53" fmla="*/ 14403 h 70500"/>
                    <a:gd name="connsiteX54" fmla="*/ 5812 w 35376"/>
                    <a:gd name="connsiteY54" fmla="*/ 16678 h 70500"/>
                    <a:gd name="connsiteX55" fmla="*/ 5812 w 35376"/>
                    <a:gd name="connsiteY55" fmla="*/ 16678 h 70500"/>
                    <a:gd name="connsiteX56" fmla="*/ 4043 w 35376"/>
                    <a:gd name="connsiteY56" fmla="*/ 18952 h 70500"/>
                    <a:gd name="connsiteX57" fmla="*/ 3538 w 35376"/>
                    <a:gd name="connsiteY57" fmla="*/ 20215 h 70500"/>
                    <a:gd name="connsiteX58" fmla="*/ 3032 w 35376"/>
                    <a:gd name="connsiteY58" fmla="*/ 21479 h 70500"/>
                    <a:gd name="connsiteX59" fmla="*/ 2527 w 35376"/>
                    <a:gd name="connsiteY59" fmla="*/ 22742 h 70500"/>
                    <a:gd name="connsiteX60" fmla="*/ 1769 w 35376"/>
                    <a:gd name="connsiteY60" fmla="*/ 24006 h 70500"/>
                    <a:gd name="connsiteX61" fmla="*/ 1263 w 35376"/>
                    <a:gd name="connsiteY61" fmla="*/ 25269 h 70500"/>
                    <a:gd name="connsiteX62" fmla="*/ 1011 w 35376"/>
                    <a:gd name="connsiteY62" fmla="*/ 26532 h 70500"/>
                    <a:gd name="connsiteX63" fmla="*/ 758 w 35376"/>
                    <a:gd name="connsiteY63" fmla="*/ 27796 h 70500"/>
                    <a:gd name="connsiteX64" fmla="*/ 505 w 35376"/>
                    <a:gd name="connsiteY64" fmla="*/ 29312 h 70500"/>
                    <a:gd name="connsiteX65" fmla="*/ 253 w 35376"/>
                    <a:gd name="connsiteY65" fmla="*/ 30828 h 70500"/>
                    <a:gd name="connsiteX66" fmla="*/ 0 w 35376"/>
                    <a:gd name="connsiteY66" fmla="*/ 32092 h 70500"/>
                    <a:gd name="connsiteX67" fmla="*/ 0 w 35376"/>
                    <a:gd name="connsiteY67" fmla="*/ 33608 h 70500"/>
                    <a:gd name="connsiteX68" fmla="*/ 0 w 35376"/>
                    <a:gd name="connsiteY68" fmla="*/ 35124 h 70500"/>
                    <a:gd name="connsiteX69" fmla="*/ 0 w 35376"/>
                    <a:gd name="connsiteY69" fmla="*/ 36640 h 70500"/>
                    <a:gd name="connsiteX70" fmla="*/ 0 w 35376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376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70248"/>
                        <a:pt x="35124" y="69742"/>
                      </a:cubicBezTo>
                      <a:lnTo>
                        <a:pt x="35124" y="69742"/>
                      </a:lnTo>
                      <a:cubicBezTo>
                        <a:pt x="10108" y="66710"/>
                        <a:pt x="8339" y="37398"/>
                        <a:pt x="27038" y="22995"/>
                      </a:cubicBezTo>
                      <a:cubicBezTo>
                        <a:pt x="29817" y="20721"/>
                        <a:pt x="32344" y="19457"/>
                        <a:pt x="35377" y="18446"/>
                      </a:cubicBezTo>
                      <a:cubicBezTo>
                        <a:pt x="35377" y="7581"/>
                        <a:pt x="35377" y="0"/>
                        <a:pt x="35377" y="0"/>
                      </a:cubicBezTo>
                      <a:lnTo>
                        <a:pt x="35377" y="0"/>
                      </a:lnTo>
                      <a:cubicBezTo>
                        <a:pt x="34618" y="0"/>
                        <a:pt x="33355" y="0"/>
                        <a:pt x="32597" y="0"/>
                      </a:cubicBezTo>
                      <a:lnTo>
                        <a:pt x="31081" y="253"/>
                      </a:lnTo>
                      <a:lnTo>
                        <a:pt x="29817" y="505"/>
                      </a:lnTo>
                      <a:cubicBezTo>
                        <a:pt x="28807" y="758"/>
                        <a:pt x="28049" y="758"/>
                        <a:pt x="27038" y="1011"/>
                      </a:cubicBezTo>
                      <a:lnTo>
                        <a:pt x="27038" y="1011"/>
                      </a:lnTo>
                      <a:cubicBezTo>
                        <a:pt x="26280" y="1263"/>
                        <a:pt x="25269" y="1516"/>
                        <a:pt x="24511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3" name="任意多边形: 形状 3332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9995 h 70500"/>
                    <a:gd name="connsiteX29" fmla="*/ 35124 w 35123"/>
                    <a:gd name="connsiteY29" fmla="*/ 69995 h 70500"/>
                    <a:gd name="connsiteX30" fmla="*/ 25269 w 35123"/>
                    <a:gd name="connsiteY30" fmla="*/ 22489 h 70500"/>
                    <a:gd name="connsiteX31" fmla="*/ 35124 w 35123"/>
                    <a:gd name="connsiteY31" fmla="*/ 16930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3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742 w 35123"/>
                    <a:gd name="connsiteY40" fmla="*/ 2274 h 70500"/>
                    <a:gd name="connsiteX41" fmla="*/ 21479 w 35123"/>
                    <a:gd name="connsiteY41" fmla="*/ 2780 h 70500"/>
                    <a:gd name="connsiteX42" fmla="*/ 20215 w 35123"/>
                    <a:gd name="connsiteY42" fmla="*/ 3285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5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9 h 70500"/>
                    <a:gd name="connsiteX50" fmla="*/ 11624 w 35123"/>
                    <a:gd name="connsiteY50" fmla="*/ 9350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3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8 h 70500"/>
                    <a:gd name="connsiteX55" fmla="*/ 5812 w 35123"/>
                    <a:gd name="connsiteY55" fmla="*/ 16678 h 70500"/>
                    <a:gd name="connsiteX56" fmla="*/ 4043 w 35123"/>
                    <a:gd name="connsiteY56" fmla="*/ 18952 h 70500"/>
                    <a:gd name="connsiteX57" fmla="*/ 3538 w 35123"/>
                    <a:gd name="connsiteY57" fmla="*/ 20215 h 70500"/>
                    <a:gd name="connsiteX58" fmla="*/ 3032 w 35123"/>
                    <a:gd name="connsiteY58" fmla="*/ 21479 h 70500"/>
                    <a:gd name="connsiteX59" fmla="*/ 2527 w 35123"/>
                    <a:gd name="connsiteY59" fmla="*/ 22742 h 70500"/>
                    <a:gd name="connsiteX60" fmla="*/ 1769 w 35123"/>
                    <a:gd name="connsiteY60" fmla="*/ 24006 h 70500"/>
                    <a:gd name="connsiteX61" fmla="*/ 1263 w 35123"/>
                    <a:gd name="connsiteY61" fmla="*/ 25269 h 70500"/>
                    <a:gd name="connsiteX62" fmla="*/ 1011 w 35123"/>
                    <a:gd name="connsiteY62" fmla="*/ 26532 h 70500"/>
                    <a:gd name="connsiteX63" fmla="*/ 758 w 35123"/>
                    <a:gd name="connsiteY63" fmla="*/ 27796 h 70500"/>
                    <a:gd name="connsiteX64" fmla="*/ 505 w 35123"/>
                    <a:gd name="connsiteY64" fmla="*/ 29312 h 70500"/>
                    <a:gd name="connsiteX65" fmla="*/ 253 w 35123"/>
                    <a:gd name="connsiteY65" fmla="*/ 30828 h 70500"/>
                    <a:gd name="connsiteX66" fmla="*/ 0 w 35123"/>
                    <a:gd name="connsiteY66" fmla="*/ 32092 h 70500"/>
                    <a:gd name="connsiteX67" fmla="*/ 0 w 35123"/>
                    <a:gd name="connsiteY67" fmla="*/ 33608 h 70500"/>
                    <a:gd name="connsiteX68" fmla="*/ 0 w 35123"/>
                    <a:gd name="connsiteY68" fmla="*/ 35124 h 70500"/>
                    <a:gd name="connsiteX69" fmla="*/ 0 w 35123"/>
                    <a:gd name="connsiteY69" fmla="*/ 36640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70248"/>
                        <a:pt x="35124" y="69995"/>
                      </a:cubicBezTo>
                      <a:lnTo>
                        <a:pt x="35124" y="69995"/>
                      </a:lnTo>
                      <a:cubicBezTo>
                        <a:pt x="9602" y="67721"/>
                        <a:pt x="6823" y="37651"/>
                        <a:pt x="25269" y="22489"/>
                      </a:cubicBezTo>
                      <a:cubicBezTo>
                        <a:pt x="29312" y="19204"/>
                        <a:pt x="33102" y="17688"/>
                        <a:pt x="35124" y="16930"/>
                      </a:cubicBezTo>
                      <a:cubicBezTo>
                        <a:pt x="35124" y="6823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4" name="任意多边形: 形状 3333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70248 h 70500"/>
                    <a:gd name="connsiteX29" fmla="*/ 23753 w 35123"/>
                    <a:gd name="connsiteY29" fmla="*/ 21731 h 70500"/>
                    <a:gd name="connsiteX30" fmla="*/ 35124 w 35123"/>
                    <a:gd name="connsiteY30" fmla="*/ 15414 h 70500"/>
                    <a:gd name="connsiteX31" fmla="*/ 35124 w 35123"/>
                    <a:gd name="connsiteY31" fmla="*/ 0 h 70500"/>
                    <a:gd name="connsiteX32" fmla="*/ 35124 w 35123"/>
                    <a:gd name="connsiteY32" fmla="*/ 0 h 70500"/>
                    <a:gd name="connsiteX33" fmla="*/ 32344 w 35123"/>
                    <a:gd name="connsiteY33" fmla="*/ 0 h 70500"/>
                    <a:gd name="connsiteX34" fmla="*/ 30828 w 35123"/>
                    <a:gd name="connsiteY34" fmla="*/ 253 h 70500"/>
                    <a:gd name="connsiteX35" fmla="*/ 29565 w 35123"/>
                    <a:gd name="connsiteY35" fmla="*/ 505 h 70500"/>
                    <a:gd name="connsiteX36" fmla="*/ 26785 w 35123"/>
                    <a:gd name="connsiteY36" fmla="*/ 1011 h 70500"/>
                    <a:gd name="connsiteX37" fmla="*/ 26785 w 35123"/>
                    <a:gd name="connsiteY37" fmla="*/ 1011 h 70500"/>
                    <a:gd name="connsiteX38" fmla="*/ 24258 w 35123"/>
                    <a:gd name="connsiteY38" fmla="*/ 1769 h 70500"/>
                    <a:gd name="connsiteX39" fmla="*/ 22742 w 35123"/>
                    <a:gd name="connsiteY39" fmla="*/ 2274 h 70500"/>
                    <a:gd name="connsiteX40" fmla="*/ 21479 w 35123"/>
                    <a:gd name="connsiteY40" fmla="*/ 2780 h 70500"/>
                    <a:gd name="connsiteX41" fmla="*/ 20215 w 35123"/>
                    <a:gd name="connsiteY41" fmla="*/ 3285 h 70500"/>
                    <a:gd name="connsiteX42" fmla="*/ 19204 w 35123"/>
                    <a:gd name="connsiteY42" fmla="*/ 3790 h 70500"/>
                    <a:gd name="connsiteX43" fmla="*/ 17941 w 35123"/>
                    <a:gd name="connsiteY43" fmla="*/ 4548 h 70500"/>
                    <a:gd name="connsiteX44" fmla="*/ 16678 w 35123"/>
                    <a:gd name="connsiteY44" fmla="*/ 5306 h 70500"/>
                    <a:gd name="connsiteX45" fmla="*/ 15667 w 35123"/>
                    <a:gd name="connsiteY45" fmla="*/ 6065 h 70500"/>
                    <a:gd name="connsiteX46" fmla="*/ 14656 w 35123"/>
                    <a:gd name="connsiteY46" fmla="*/ 6823 h 70500"/>
                    <a:gd name="connsiteX47" fmla="*/ 13645 w 35123"/>
                    <a:gd name="connsiteY47" fmla="*/ 7581 h 70500"/>
                    <a:gd name="connsiteX48" fmla="*/ 12634 w 35123"/>
                    <a:gd name="connsiteY48" fmla="*/ 8339 h 70500"/>
                    <a:gd name="connsiteX49" fmla="*/ 11624 w 35123"/>
                    <a:gd name="connsiteY49" fmla="*/ 9350 h 70500"/>
                    <a:gd name="connsiteX50" fmla="*/ 8844 w 35123"/>
                    <a:gd name="connsiteY50" fmla="*/ 12382 h 70500"/>
                    <a:gd name="connsiteX51" fmla="*/ 8086 w 35123"/>
                    <a:gd name="connsiteY51" fmla="*/ 13393 h 70500"/>
                    <a:gd name="connsiteX52" fmla="*/ 7328 w 35123"/>
                    <a:gd name="connsiteY52" fmla="*/ 14403 h 70500"/>
                    <a:gd name="connsiteX53" fmla="*/ 5812 w 35123"/>
                    <a:gd name="connsiteY53" fmla="*/ 16678 h 70500"/>
                    <a:gd name="connsiteX54" fmla="*/ 5812 w 35123"/>
                    <a:gd name="connsiteY54" fmla="*/ 16678 h 70500"/>
                    <a:gd name="connsiteX55" fmla="*/ 4043 w 35123"/>
                    <a:gd name="connsiteY55" fmla="*/ 18952 h 70500"/>
                    <a:gd name="connsiteX56" fmla="*/ 3538 w 35123"/>
                    <a:gd name="connsiteY56" fmla="*/ 20215 h 70500"/>
                    <a:gd name="connsiteX57" fmla="*/ 3032 w 35123"/>
                    <a:gd name="connsiteY57" fmla="*/ 21479 h 70500"/>
                    <a:gd name="connsiteX58" fmla="*/ 2527 w 35123"/>
                    <a:gd name="connsiteY58" fmla="*/ 22742 h 70500"/>
                    <a:gd name="connsiteX59" fmla="*/ 1769 w 35123"/>
                    <a:gd name="connsiteY59" fmla="*/ 24006 h 70500"/>
                    <a:gd name="connsiteX60" fmla="*/ 1263 w 35123"/>
                    <a:gd name="connsiteY60" fmla="*/ 25269 h 70500"/>
                    <a:gd name="connsiteX61" fmla="*/ 1011 w 35123"/>
                    <a:gd name="connsiteY61" fmla="*/ 26532 h 70500"/>
                    <a:gd name="connsiteX62" fmla="*/ 758 w 35123"/>
                    <a:gd name="connsiteY62" fmla="*/ 27796 h 70500"/>
                    <a:gd name="connsiteX63" fmla="*/ 505 w 35123"/>
                    <a:gd name="connsiteY63" fmla="*/ 29312 h 70500"/>
                    <a:gd name="connsiteX64" fmla="*/ 253 w 35123"/>
                    <a:gd name="connsiteY64" fmla="*/ 30828 h 70500"/>
                    <a:gd name="connsiteX65" fmla="*/ 0 w 35123"/>
                    <a:gd name="connsiteY65" fmla="*/ 32092 h 70500"/>
                    <a:gd name="connsiteX66" fmla="*/ 0 w 35123"/>
                    <a:gd name="connsiteY66" fmla="*/ 33608 h 70500"/>
                    <a:gd name="connsiteX67" fmla="*/ 0 w 35123"/>
                    <a:gd name="connsiteY67" fmla="*/ 35124 h 70500"/>
                    <a:gd name="connsiteX68" fmla="*/ 0 w 35123"/>
                    <a:gd name="connsiteY68" fmla="*/ 36640 h 70500"/>
                    <a:gd name="connsiteX69" fmla="*/ 0 w 35123"/>
                    <a:gd name="connsiteY69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70248"/>
                        <a:pt x="35124" y="70248"/>
                      </a:cubicBezTo>
                      <a:cubicBezTo>
                        <a:pt x="8844" y="68226"/>
                        <a:pt x="5559" y="37903"/>
                        <a:pt x="23753" y="21731"/>
                      </a:cubicBezTo>
                      <a:cubicBezTo>
                        <a:pt x="24764" y="20973"/>
                        <a:pt x="29565" y="16930"/>
                        <a:pt x="35124" y="15414"/>
                      </a:cubicBezTo>
                      <a:cubicBezTo>
                        <a:pt x="35124" y="6065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5" name="任意多边形: 形状 3334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7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4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4 h 70500"/>
                    <a:gd name="connsiteX22" fmla="*/ 21731 w 35123"/>
                    <a:gd name="connsiteY22" fmla="*/ 67974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8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70500 h 70500"/>
                    <a:gd name="connsiteX29" fmla="*/ 22237 w 35123"/>
                    <a:gd name="connsiteY29" fmla="*/ 21226 h 70500"/>
                    <a:gd name="connsiteX30" fmla="*/ 35124 w 35123"/>
                    <a:gd name="connsiteY30" fmla="*/ 13898 h 70500"/>
                    <a:gd name="connsiteX31" fmla="*/ 35124 w 35123"/>
                    <a:gd name="connsiteY31" fmla="*/ 0 h 70500"/>
                    <a:gd name="connsiteX32" fmla="*/ 35124 w 35123"/>
                    <a:gd name="connsiteY32" fmla="*/ 0 h 70500"/>
                    <a:gd name="connsiteX33" fmla="*/ 32344 w 35123"/>
                    <a:gd name="connsiteY33" fmla="*/ 0 h 70500"/>
                    <a:gd name="connsiteX34" fmla="*/ 30828 w 35123"/>
                    <a:gd name="connsiteY34" fmla="*/ 253 h 70500"/>
                    <a:gd name="connsiteX35" fmla="*/ 29565 w 35123"/>
                    <a:gd name="connsiteY35" fmla="*/ 505 h 70500"/>
                    <a:gd name="connsiteX36" fmla="*/ 26785 w 35123"/>
                    <a:gd name="connsiteY36" fmla="*/ 1011 h 70500"/>
                    <a:gd name="connsiteX37" fmla="*/ 26785 w 35123"/>
                    <a:gd name="connsiteY37" fmla="*/ 1011 h 70500"/>
                    <a:gd name="connsiteX38" fmla="*/ 24258 w 35123"/>
                    <a:gd name="connsiteY38" fmla="*/ 1769 h 70500"/>
                    <a:gd name="connsiteX39" fmla="*/ 22742 w 35123"/>
                    <a:gd name="connsiteY39" fmla="*/ 2274 h 70500"/>
                    <a:gd name="connsiteX40" fmla="*/ 21479 w 35123"/>
                    <a:gd name="connsiteY40" fmla="*/ 2780 h 70500"/>
                    <a:gd name="connsiteX41" fmla="*/ 20215 w 35123"/>
                    <a:gd name="connsiteY41" fmla="*/ 3285 h 70500"/>
                    <a:gd name="connsiteX42" fmla="*/ 19204 w 35123"/>
                    <a:gd name="connsiteY42" fmla="*/ 3790 h 70500"/>
                    <a:gd name="connsiteX43" fmla="*/ 17941 w 35123"/>
                    <a:gd name="connsiteY43" fmla="*/ 4548 h 70500"/>
                    <a:gd name="connsiteX44" fmla="*/ 16678 w 35123"/>
                    <a:gd name="connsiteY44" fmla="*/ 5306 h 70500"/>
                    <a:gd name="connsiteX45" fmla="*/ 15667 w 35123"/>
                    <a:gd name="connsiteY45" fmla="*/ 6065 h 70500"/>
                    <a:gd name="connsiteX46" fmla="*/ 14656 w 35123"/>
                    <a:gd name="connsiteY46" fmla="*/ 6823 h 70500"/>
                    <a:gd name="connsiteX47" fmla="*/ 13645 w 35123"/>
                    <a:gd name="connsiteY47" fmla="*/ 7581 h 70500"/>
                    <a:gd name="connsiteX48" fmla="*/ 12634 w 35123"/>
                    <a:gd name="connsiteY48" fmla="*/ 8339 h 70500"/>
                    <a:gd name="connsiteX49" fmla="*/ 11624 w 35123"/>
                    <a:gd name="connsiteY49" fmla="*/ 9350 h 70500"/>
                    <a:gd name="connsiteX50" fmla="*/ 8844 w 35123"/>
                    <a:gd name="connsiteY50" fmla="*/ 12382 h 70500"/>
                    <a:gd name="connsiteX51" fmla="*/ 8086 w 35123"/>
                    <a:gd name="connsiteY51" fmla="*/ 13393 h 70500"/>
                    <a:gd name="connsiteX52" fmla="*/ 7328 w 35123"/>
                    <a:gd name="connsiteY52" fmla="*/ 14403 h 70500"/>
                    <a:gd name="connsiteX53" fmla="*/ 5812 w 35123"/>
                    <a:gd name="connsiteY53" fmla="*/ 16678 h 70500"/>
                    <a:gd name="connsiteX54" fmla="*/ 5812 w 35123"/>
                    <a:gd name="connsiteY54" fmla="*/ 16678 h 70500"/>
                    <a:gd name="connsiteX55" fmla="*/ 4043 w 35123"/>
                    <a:gd name="connsiteY55" fmla="*/ 18952 h 70500"/>
                    <a:gd name="connsiteX56" fmla="*/ 3538 w 35123"/>
                    <a:gd name="connsiteY56" fmla="*/ 20215 h 70500"/>
                    <a:gd name="connsiteX57" fmla="*/ 3032 w 35123"/>
                    <a:gd name="connsiteY57" fmla="*/ 21479 h 70500"/>
                    <a:gd name="connsiteX58" fmla="*/ 2527 w 35123"/>
                    <a:gd name="connsiteY58" fmla="*/ 22742 h 70500"/>
                    <a:gd name="connsiteX59" fmla="*/ 1769 w 35123"/>
                    <a:gd name="connsiteY59" fmla="*/ 24006 h 70500"/>
                    <a:gd name="connsiteX60" fmla="*/ 1263 w 35123"/>
                    <a:gd name="connsiteY60" fmla="*/ 25269 h 70500"/>
                    <a:gd name="connsiteX61" fmla="*/ 1011 w 35123"/>
                    <a:gd name="connsiteY61" fmla="*/ 26532 h 70500"/>
                    <a:gd name="connsiteX62" fmla="*/ 758 w 35123"/>
                    <a:gd name="connsiteY62" fmla="*/ 27796 h 70500"/>
                    <a:gd name="connsiteX63" fmla="*/ 505 w 35123"/>
                    <a:gd name="connsiteY63" fmla="*/ 29312 h 70500"/>
                    <a:gd name="connsiteX64" fmla="*/ 253 w 35123"/>
                    <a:gd name="connsiteY64" fmla="*/ 30828 h 70500"/>
                    <a:gd name="connsiteX65" fmla="*/ 0 w 35123"/>
                    <a:gd name="connsiteY65" fmla="*/ 32092 h 70500"/>
                    <a:gd name="connsiteX66" fmla="*/ 0 w 35123"/>
                    <a:gd name="connsiteY66" fmla="*/ 33608 h 70500"/>
                    <a:gd name="connsiteX67" fmla="*/ 0 w 35123"/>
                    <a:gd name="connsiteY67" fmla="*/ 35124 h 70500"/>
                    <a:gd name="connsiteX68" fmla="*/ 0 w 35123"/>
                    <a:gd name="connsiteY68" fmla="*/ 36640 h 70500"/>
                    <a:gd name="connsiteX69" fmla="*/ 0 w 35123"/>
                    <a:gd name="connsiteY69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70500"/>
                        <a:pt x="35124" y="70500"/>
                      </a:cubicBezTo>
                      <a:cubicBezTo>
                        <a:pt x="7833" y="68984"/>
                        <a:pt x="3538" y="37903"/>
                        <a:pt x="22237" y="21226"/>
                      </a:cubicBezTo>
                      <a:cubicBezTo>
                        <a:pt x="28049" y="15919"/>
                        <a:pt x="33102" y="14656"/>
                        <a:pt x="35124" y="13898"/>
                      </a:cubicBezTo>
                      <a:cubicBezTo>
                        <a:pt x="35124" y="530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6" name="任意多边形: 形状 3335"/>
                <p:cNvSpPr/>
                <p:nvPr/>
              </p:nvSpPr>
              <p:spPr>
                <a:xfrm>
                  <a:off x="10507383" y="584694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6 h 70247"/>
                    <a:gd name="connsiteX3" fmla="*/ 758 w 35123"/>
                    <a:gd name="connsiteY3" fmla="*/ 43210 h 70247"/>
                    <a:gd name="connsiteX4" fmla="*/ 1516 w 35123"/>
                    <a:gd name="connsiteY4" fmla="*/ 45990 h 70247"/>
                    <a:gd name="connsiteX5" fmla="*/ 1516 w 35123"/>
                    <a:gd name="connsiteY5" fmla="*/ 45990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6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7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2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70248 h 70247"/>
                    <a:gd name="connsiteX29" fmla="*/ 20468 w 35123"/>
                    <a:gd name="connsiteY29" fmla="*/ 20721 h 70247"/>
                    <a:gd name="connsiteX30" fmla="*/ 35124 w 35123"/>
                    <a:gd name="connsiteY30" fmla="*/ 12382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742 w 35123"/>
                    <a:gd name="connsiteY39" fmla="*/ 2022 h 70247"/>
                    <a:gd name="connsiteX40" fmla="*/ 21479 w 35123"/>
                    <a:gd name="connsiteY40" fmla="*/ 2527 h 70247"/>
                    <a:gd name="connsiteX41" fmla="*/ 20215 w 35123"/>
                    <a:gd name="connsiteY41" fmla="*/ 3032 h 70247"/>
                    <a:gd name="connsiteX42" fmla="*/ 19204 w 35123"/>
                    <a:gd name="connsiteY42" fmla="*/ 3538 h 70247"/>
                    <a:gd name="connsiteX43" fmla="*/ 17941 w 35123"/>
                    <a:gd name="connsiteY43" fmla="*/ 4296 h 70247"/>
                    <a:gd name="connsiteX44" fmla="*/ 16678 w 35123"/>
                    <a:gd name="connsiteY44" fmla="*/ 5054 h 70247"/>
                    <a:gd name="connsiteX45" fmla="*/ 15667 w 35123"/>
                    <a:gd name="connsiteY45" fmla="*/ 5812 h 70247"/>
                    <a:gd name="connsiteX46" fmla="*/ 14656 w 35123"/>
                    <a:gd name="connsiteY46" fmla="*/ 6570 h 70247"/>
                    <a:gd name="connsiteX47" fmla="*/ 13645 w 35123"/>
                    <a:gd name="connsiteY47" fmla="*/ 7328 h 70247"/>
                    <a:gd name="connsiteX48" fmla="*/ 12634 w 35123"/>
                    <a:gd name="connsiteY48" fmla="*/ 8086 h 70247"/>
                    <a:gd name="connsiteX49" fmla="*/ 11624 w 35123"/>
                    <a:gd name="connsiteY49" fmla="*/ 9097 h 70247"/>
                    <a:gd name="connsiteX50" fmla="*/ 8844 w 35123"/>
                    <a:gd name="connsiteY50" fmla="*/ 12129 h 70247"/>
                    <a:gd name="connsiteX51" fmla="*/ 8086 w 35123"/>
                    <a:gd name="connsiteY51" fmla="*/ 13140 h 70247"/>
                    <a:gd name="connsiteX52" fmla="*/ 7328 w 35123"/>
                    <a:gd name="connsiteY52" fmla="*/ 14151 h 70247"/>
                    <a:gd name="connsiteX53" fmla="*/ 5812 w 35123"/>
                    <a:gd name="connsiteY53" fmla="*/ 16425 h 70247"/>
                    <a:gd name="connsiteX54" fmla="*/ 5812 w 35123"/>
                    <a:gd name="connsiteY54" fmla="*/ 16425 h 70247"/>
                    <a:gd name="connsiteX55" fmla="*/ 4043 w 35123"/>
                    <a:gd name="connsiteY55" fmla="*/ 18699 h 70247"/>
                    <a:gd name="connsiteX56" fmla="*/ 3538 w 35123"/>
                    <a:gd name="connsiteY56" fmla="*/ 19962 h 70247"/>
                    <a:gd name="connsiteX57" fmla="*/ 3032 w 35123"/>
                    <a:gd name="connsiteY57" fmla="*/ 21226 h 70247"/>
                    <a:gd name="connsiteX58" fmla="*/ 2527 w 35123"/>
                    <a:gd name="connsiteY58" fmla="*/ 22489 h 70247"/>
                    <a:gd name="connsiteX59" fmla="*/ 1769 w 35123"/>
                    <a:gd name="connsiteY59" fmla="*/ 23753 h 70247"/>
                    <a:gd name="connsiteX60" fmla="*/ 1263 w 35123"/>
                    <a:gd name="connsiteY60" fmla="*/ 25016 h 70247"/>
                    <a:gd name="connsiteX61" fmla="*/ 1011 w 35123"/>
                    <a:gd name="connsiteY61" fmla="*/ 26280 h 70247"/>
                    <a:gd name="connsiteX62" fmla="*/ 758 w 35123"/>
                    <a:gd name="connsiteY62" fmla="*/ 27543 h 70247"/>
                    <a:gd name="connsiteX63" fmla="*/ 505 w 35123"/>
                    <a:gd name="connsiteY63" fmla="*/ 29059 h 70247"/>
                    <a:gd name="connsiteX64" fmla="*/ 253 w 35123"/>
                    <a:gd name="connsiteY64" fmla="*/ 30575 h 70247"/>
                    <a:gd name="connsiteX65" fmla="*/ 0 w 35123"/>
                    <a:gd name="connsiteY65" fmla="*/ 31839 h 70247"/>
                    <a:gd name="connsiteX66" fmla="*/ 0 w 35123"/>
                    <a:gd name="connsiteY66" fmla="*/ 33355 h 70247"/>
                    <a:gd name="connsiteX67" fmla="*/ 0 w 35123"/>
                    <a:gd name="connsiteY67" fmla="*/ 34871 h 70247"/>
                    <a:gd name="connsiteX68" fmla="*/ 0 w 35123"/>
                    <a:gd name="connsiteY68" fmla="*/ 36387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6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90"/>
                      </a:cubicBezTo>
                      <a:lnTo>
                        <a:pt x="1516" y="45990"/>
                      </a:lnTo>
                      <a:cubicBezTo>
                        <a:pt x="1769" y="46748"/>
                        <a:pt x="2274" y="47758"/>
                        <a:pt x="2527" y="48516"/>
                      </a:cubicBezTo>
                      <a:cubicBezTo>
                        <a:pt x="2780" y="49275"/>
                        <a:pt x="3285" y="50285"/>
                        <a:pt x="3790" y="51043"/>
                      </a:cubicBezTo>
                      <a:cubicBezTo>
                        <a:pt x="4296" y="51801"/>
                        <a:pt x="4548" y="52559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6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7"/>
                      </a:lnTo>
                      <a:cubicBezTo>
                        <a:pt x="19962" y="66963"/>
                        <a:pt x="20721" y="67215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2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2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70248"/>
                        <a:pt x="35124" y="70248"/>
                      </a:cubicBezTo>
                      <a:cubicBezTo>
                        <a:pt x="7328" y="69742"/>
                        <a:pt x="2022" y="38662"/>
                        <a:pt x="20468" y="20721"/>
                      </a:cubicBezTo>
                      <a:cubicBezTo>
                        <a:pt x="27543" y="13898"/>
                        <a:pt x="34871" y="12382"/>
                        <a:pt x="35124" y="12382"/>
                      </a:cubicBezTo>
                      <a:cubicBezTo>
                        <a:pt x="35124" y="480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022"/>
                      </a:lnTo>
                      <a:lnTo>
                        <a:pt x="21479" y="2527"/>
                      </a:lnTo>
                      <a:lnTo>
                        <a:pt x="20215" y="3032"/>
                      </a:lnTo>
                      <a:lnTo>
                        <a:pt x="19204" y="3538"/>
                      </a:lnTo>
                      <a:lnTo>
                        <a:pt x="17941" y="4296"/>
                      </a:lnTo>
                      <a:lnTo>
                        <a:pt x="16678" y="5054"/>
                      </a:lnTo>
                      <a:lnTo>
                        <a:pt x="15667" y="5812"/>
                      </a:lnTo>
                      <a:lnTo>
                        <a:pt x="14656" y="6570"/>
                      </a:lnTo>
                      <a:lnTo>
                        <a:pt x="13645" y="7328"/>
                      </a:lnTo>
                      <a:lnTo>
                        <a:pt x="12634" y="8086"/>
                      </a:lnTo>
                      <a:lnTo>
                        <a:pt x="11624" y="9097"/>
                      </a:lnTo>
                      <a:cubicBezTo>
                        <a:pt x="10360" y="10360"/>
                        <a:pt x="9855" y="10613"/>
                        <a:pt x="8844" y="12129"/>
                      </a:cubicBezTo>
                      <a:lnTo>
                        <a:pt x="8086" y="13140"/>
                      </a:lnTo>
                      <a:lnTo>
                        <a:pt x="7328" y="14151"/>
                      </a:lnTo>
                      <a:cubicBezTo>
                        <a:pt x="6823" y="14909"/>
                        <a:pt x="6317" y="15667"/>
                        <a:pt x="5812" y="16425"/>
                      </a:cubicBezTo>
                      <a:lnTo>
                        <a:pt x="5812" y="16425"/>
                      </a:lnTo>
                      <a:cubicBezTo>
                        <a:pt x="5054" y="16930"/>
                        <a:pt x="4296" y="17941"/>
                        <a:pt x="4043" y="18699"/>
                      </a:cubicBezTo>
                      <a:lnTo>
                        <a:pt x="3538" y="19962"/>
                      </a:lnTo>
                      <a:lnTo>
                        <a:pt x="3032" y="21226"/>
                      </a:lnTo>
                      <a:lnTo>
                        <a:pt x="2527" y="22489"/>
                      </a:lnTo>
                      <a:lnTo>
                        <a:pt x="1769" y="23753"/>
                      </a:lnTo>
                      <a:lnTo>
                        <a:pt x="1263" y="25016"/>
                      </a:lnTo>
                      <a:lnTo>
                        <a:pt x="1011" y="26280"/>
                      </a:lnTo>
                      <a:lnTo>
                        <a:pt x="758" y="27543"/>
                      </a:lnTo>
                      <a:lnTo>
                        <a:pt x="505" y="29059"/>
                      </a:lnTo>
                      <a:lnTo>
                        <a:pt x="253" y="30575"/>
                      </a:lnTo>
                      <a:lnTo>
                        <a:pt x="0" y="31839"/>
                      </a:lnTo>
                      <a:lnTo>
                        <a:pt x="0" y="33355"/>
                      </a:lnTo>
                      <a:lnTo>
                        <a:pt x="0" y="34871"/>
                      </a:lnTo>
                      <a:lnTo>
                        <a:pt x="0" y="36387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7" name="任意多边形: 形状 3336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903 h 70247"/>
                    <a:gd name="connsiteX1" fmla="*/ 253 w 35123"/>
                    <a:gd name="connsiteY1" fmla="*/ 40683 h 70247"/>
                    <a:gd name="connsiteX2" fmla="*/ 505 w 35123"/>
                    <a:gd name="connsiteY2" fmla="*/ 42199 h 70247"/>
                    <a:gd name="connsiteX3" fmla="*/ 758 w 35123"/>
                    <a:gd name="connsiteY3" fmla="*/ 43463 h 70247"/>
                    <a:gd name="connsiteX4" fmla="*/ 1516 w 35123"/>
                    <a:gd name="connsiteY4" fmla="*/ 46242 h 70247"/>
                    <a:gd name="connsiteX5" fmla="*/ 1516 w 35123"/>
                    <a:gd name="connsiteY5" fmla="*/ 46242 h 70247"/>
                    <a:gd name="connsiteX6" fmla="*/ 2527 w 35123"/>
                    <a:gd name="connsiteY6" fmla="*/ 48769 h 70247"/>
                    <a:gd name="connsiteX7" fmla="*/ 3790 w 35123"/>
                    <a:gd name="connsiteY7" fmla="*/ 51296 h 70247"/>
                    <a:gd name="connsiteX8" fmla="*/ 5054 w 35123"/>
                    <a:gd name="connsiteY8" fmla="*/ 53570 h 70247"/>
                    <a:gd name="connsiteX9" fmla="*/ 6570 w 35123"/>
                    <a:gd name="connsiteY9" fmla="*/ 55844 h 70247"/>
                    <a:gd name="connsiteX10" fmla="*/ 6570 w 35123"/>
                    <a:gd name="connsiteY10" fmla="*/ 55844 h 70247"/>
                    <a:gd name="connsiteX11" fmla="*/ 8339 w 35123"/>
                    <a:gd name="connsiteY11" fmla="*/ 57866 h 70247"/>
                    <a:gd name="connsiteX12" fmla="*/ 9350 w 35123"/>
                    <a:gd name="connsiteY12" fmla="*/ 58877 h 70247"/>
                    <a:gd name="connsiteX13" fmla="*/ 10360 w 35123"/>
                    <a:gd name="connsiteY13" fmla="*/ 59887 h 70247"/>
                    <a:gd name="connsiteX14" fmla="*/ 11371 w 35123"/>
                    <a:gd name="connsiteY14" fmla="*/ 60898 h 70247"/>
                    <a:gd name="connsiteX15" fmla="*/ 12382 w 35123"/>
                    <a:gd name="connsiteY15" fmla="*/ 61909 h 70247"/>
                    <a:gd name="connsiteX16" fmla="*/ 14403 w 35123"/>
                    <a:gd name="connsiteY16" fmla="*/ 63678 h 70247"/>
                    <a:gd name="connsiteX17" fmla="*/ 14403 w 35123"/>
                    <a:gd name="connsiteY17" fmla="*/ 63678 h 70247"/>
                    <a:gd name="connsiteX18" fmla="*/ 16678 w 35123"/>
                    <a:gd name="connsiteY18" fmla="*/ 65194 h 70247"/>
                    <a:gd name="connsiteX19" fmla="*/ 17941 w 35123"/>
                    <a:gd name="connsiteY19" fmla="*/ 65952 h 70247"/>
                    <a:gd name="connsiteX20" fmla="*/ 19204 w 35123"/>
                    <a:gd name="connsiteY20" fmla="*/ 66710 h 70247"/>
                    <a:gd name="connsiteX21" fmla="*/ 21731 w 35123"/>
                    <a:gd name="connsiteY21" fmla="*/ 67974 h 70247"/>
                    <a:gd name="connsiteX22" fmla="*/ 21731 w 35123"/>
                    <a:gd name="connsiteY22" fmla="*/ 67974 h 70247"/>
                    <a:gd name="connsiteX23" fmla="*/ 24258 w 35123"/>
                    <a:gd name="connsiteY23" fmla="*/ 68984 h 70247"/>
                    <a:gd name="connsiteX24" fmla="*/ 26785 w 35123"/>
                    <a:gd name="connsiteY24" fmla="*/ 69742 h 70247"/>
                    <a:gd name="connsiteX25" fmla="*/ 29565 w 35123"/>
                    <a:gd name="connsiteY25" fmla="*/ 70248 h 70247"/>
                    <a:gd name="connsiteX26" fmla="*/ 29817 w 35123"/>
                    <a:gd name="connsiteY26" fmla="*/ 70248 h 70247"/>
                    <a:gd name="connsiteX27" fmla="*/ 23753 w 35123"/>
                    <a:gd name="connsiteY27" fmla="*/ 15919 h 70247"/>
                    <a:gd name="connsiteX28" fmla="*/ 35124 w 35123"/>
                    <a:gd name="connsiteY28" fmla="*/ 10866 h 70247"/>
                    <a:gd name="connsiteX29" fmla="*/ 35124 w 35123"/>
                    <a:gd name="connsiteY29" fmla="*/ 0 h 70247"/>
                    <a:gd name="connsiteX30" fmla="*/ 35124 w 35123"/>
                    <a:gd name="connsiteY30" fmla="*/ 0 h 70247"/>
                    <a:gd name="connsiteX31" fmla="*/ 32344 w 35123"/>
                    <a:gd name="connsiteY31" fmla="*/ 0 h 70247"/>
                    <a:gd name="connsiteX32" fmla="*/ 30828 w 35123"/>
                    <a:gd name="connsiteY32" fmla="*/ 253 h 70247"/>
                    <a:gd name="connsiteX33" fmla="*/ 29565 w 35123"/>
                    <a:gd name="connsiteY33" fmla="*/ 505 h 70247"/>
                    <a:gd name="connsiteX34" fmla="*/ 26785 w 35123"/>
                    <a:gd name="connsiteY34" fmla="*/ 1011 h 70247"/>
                    <a:gd name="connsiteX35" fmla="*/ 26785 w 35123"/>
                    <a:gd name="connsiteY35" fmla="*/ 1011 h 70247"/>
                    <a:gd name="connsiteX36" fmla="*/ 24258 w 35123"/>
                    <a:gd name="connsiteY36" fmla="*/ 1769 h 70247"/>
                    <a:gd name="connsiteX37" fmla="*/ 22742 w 35123"/>
                    <a:gd name="connsiteY37" fmla="*/ 2274 h 70247"/>
                    <a:gd name="connsiteX38" fmla="*/ 21479 w 35123"/>
                    <a:gd name="connsiteY38" fmla="*/ 2780 h 70247"/>
                    <a:gd name="connsiteX39" fmla="*/ 20215 w 35123"/>
                    <a:gd name="connsiteY39" fmla="*/ 3285 h 70247"/>
                    <a:gd name="connsiteX40" fmla="*/ 19204 w 35123"/>
                    <a:gd name="connsiteY40" fmla="*/ 3790 h 70247"/>
                    <a:gd name="connsiteX41" fmla="*/ 17941 w 35123"/>
                    <a:gd name="connsiteY41" fmla="*/ 4548 h 70247"/>
                    <a:gd name="connsiteX42" fmla="*/ 16678 w 35123"/>
                    <a:gd name="connsiteY42" fmla="*/ 5306 h 70247"/>
                    <a:gd name="connsiteX43" fmla="*/ 15667 w 35123"/>
                    <a:gd name="connsiteY43" fmla="*/ 6065 h 70247"/>
                    <a:gd name="connsiteX44" fmla="*/ 14656 w 35123"/>
                    <a:gd name="connsiteY44" fmla="*/ 6823 h 70247"/>
                    <a:gd name="connsiteX45" fmla="*/ 13645 w 35123"/>
                    <a:gd name="connsiteY45" fmla="*/ 7581 h 70247"/>
                    <a:gd name="connsiteX46" fmla="*/ 12634 w 35123"/>
                    <a:gd name="connsiteY46" fmla="*/ 8339 h 70247"/>
                    <a:gd name="connsiteX47" fmla="*/ 11624 w 35123"/>
                    <a:gd name="connsiteY47" fmla="*/ 9350 h 70247"/>
                    <a:gd name="connsiteX48" fmla="*/ 8844 w 35123"/>
                    <a:gd name="connsiteY48" fmla="*/ 12382 h 70247"/>
                    <a:gd name="connsiteX49" fmla="*/ 8086 w 35123"/>
                    <a:gd name="connsiteY49" fmla="*/ 13393 h 70247"/>
                    <a:gd name="connsiteX50" fmla="*/ 7328 w 35123"/>
                    <a:gd name="connsiteY50" fmla="*/ 14403 h 70247"/>
                    <a:gd name="connsiteX51" fmla="*/ 5812 w 35123"/>
                    <a:gd name="connsiteY51" fmla="*/ 16678 h 70247"/>
                    <a:gd name="connsiteX52" fmla="*/ 5812 w 35123"/>
                    <a:gd name="connsiteY52" fmla="*/ 16678 h 70247"/>
                    <a:gd name="connsiteX53" fmla="*/ 4043 w 35123"/>
                    <a:gd name="connsiteY53" fmla="*/ 18952 h 70247"/>
                    <a:gd name="connsiteX54" fmla="*/ 3538 w 35123"/>
                    <a:gd name="connsiteY54" fmla="*/ 20215 h 70247"/>
                    <a:gd name="connsiteX55" fmla="*/ 3032 w 35123"/>
                    <a:gd name="connsiteY55" fmla="*/ 21479 h 70247"/>
                    <a:gd name="connsiteX56" fmla="*/ 2527 w 35123"/>
                    <a:gd name="connsiteY56" fmla="*/ 22742 h 70247"/>
                    <a:gd name="connsiteX57" fmla="*/ 1769 w 35123"/>
                    <a:gd name="connsiteY57" fmla="*/ 24006 h 70247"/>
                    <a:gd name="connsiteX58" fmla="*/ 1263 w 35123"/>
                    <a:gd name="connsiteY58" fmla="*/ 25269 h 70247"/>
                    <a:gd name="connsiteX59" fmla="*/ 1011 w 35123"/>
                    <a:gd name="connsiteY59" fmla="*/ 26532 h 70247"/>
                    <a:gd name="connsiteX60" fmla="*/ 758 w 35123"/>
                    <a:gd name="connsiteY60" fmla="*/ 27796 h 70247"/>
                    <a:gd name="connsiteX61" fmla="*/ 505 w 35123"/>
                    <a:gd name="connsiteY61" fmla="*/ 29312 h 70247"/>
                    <a:gd name="connsiteX62" fmla="*/ 253 w 35123"/>
                    <a:gd name="connsiteY62" fmla="*/ 30828 h 70247"/>
                    <a:gd name="connsiteX63" fmla="*/ 0 w 35123"/>
                    <a:gd name="connsiteY63" fmla="*/ 32092 h 70247"/>
                    <a:gd name="connsiteX64" fmla="*/ 0 w 35123"/>
                    <a:gd name="connsiteY64" fmla="*/ 33608 h 70247"/>
                    <a:gd name="connsiteX65" fmla="*/ 0 w 35123"/>
                    <a:gd name="connsiteY65" fmla="*/ 35124 h 70247"/>
                    <a:gd name="connsiteX66" fmla="*/ 0 w 35123"/>
                    <a:gd name="connsiteY66" fmla="*/ 36640 h 70247"/>
                    <a:gd name="connsiteX67" fmla="*/ 0 w 35123"/>
                    <a:gd name="connsiteY67" fmla="*/ 37903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5123" h="70247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4"/>
                      </a:cubicBezTo>
                      <a:lnTo>
                        <a:pt x="21731" y="67974"/>
                      </a:lnTo>
                      <a:cubicBezTo>
                        <a:pt x="22489" y="68226"/>
                        <a:pt x="23500" y="68732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8"/>
                        <a:pt x="29565" y="70248"/>
                      </a:cubicBezTo>
                      <a:cubicBezTo>
                        <a:pt x="29565" y="70248"/>
                        <a:pt x="29817" y="70248"/>
                        <a:pt x="29817" y="70248"/>
                      </a:cubicBezTo>
                      <a:cubicBezTo>
                        <a:pt x="2022" y="64941"/>
                        <a:pt x="2274" y="30323"/>
                        <a:pt x="23753" y="15919"/>
                      </a:cubicBezTo>
                      <a:cubicBezTo>
                        <a:pt x="26532" y="14151"/>
                        <a:pt x="30323" y="11624"/>
                        <a:pt x="35124" y="10866"/>
                      </a:cubicBezTo>
                      <a:cubicBezTo>
                        <a:pt x="35124" y="429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8" name="任意多边形: 形状 3337"/>
                <p:cNvSpPr/>
                <p:nvPr/>
              </p:nvSpPr>
              <p:spPr>
                <a:xfrm>
                  <a:off x="10507383" y="5847198"/>
                  <a:ext cx="35376" cy="68478"/>
                </a:xfrm>
                <a:custGeom>
                  <a:avLst/>
                  <a:gdLst>
                    <a:gd name="connsiteX0" fmla="*/ 0 w 35376"/>
                    <a:gd name="connsiteY0" fmla="*/ 37398 h 68478"/>
                    <a:gd name="connsiteX1" fmla="*/ 253 w 35376"/>
                    <a:gd name="connsiteY1" fmla="*/ 40178 h 68478"/>
                    <a:gd name="connsiteX2" fmla="*/ 505 w 35376"/>
                    <a:gd name="connsiteY2" fmla="*/ 41694 h 68478"/>
                    <a:gd name="connsiteX3" fmla="*/ 758 w 35376"/>
                    <a:gd name="connsiteY3" fmla="*/ 42957 h 68478"/>
                    <a:gd name="connsiteX4" fmla="*/ 1516 w 35376"/>
                    <a:gd name="connsiteY4" fmla="*/ 45737 h 68478"/>
                    <a:gd name="connsiteX5" fmla="*/ 1516 w 35376"/>
                    <a:gd name="connsiteY5" fmla="*/ 45737 h 68478"/>
                    <a:gd name="connsiteX6" fmla="*/ 2527 w 35376"/>
                    <a:gd name="connsiteY6" fmla="*/ 48264 h 68478"/>
                    <a:gd name="connsiteX7" fmla="*/ 3790 w 35376"/>
                    <a:gd name="connsiteY7" fmla="*/ 50791 h 68478"/>
                    <a:gd name="connsiteX8" fmla="*/ 5054 w 35376"/>
                    <a:gd name="connsiteY8" fmla="*/ 53065 h 68478"/>
                    <a:gd name="connsiteX9" fmla="*/ 6570 w 35376"/>
                    <a:gd name="connsiteY9" fmla="*/ 55339 h 68478"/>
                    <a:gd name="connsiteX10" fmla="*/ 6570 w 35376"/>
                    <a:gd name="connsiteY10" fmla="*/ 55339 h 68478"/>
                    <a:gd name="connsiteX11" fmla="*/ 8339 w 35376"/>
                    <a:gd name="connsiteY11" fmla="*/ 57361 h 68478"/>
                    <a:gd name="connsiteX12" fmla="*/ 9350 w 35376"/>
                    <a:gd name="connsiteY12" fmla="*/ 58371 h 68478"/>
                    <a:gd name="connsiteX13" fmla="*/ 10360 w 35376"/>
                    <a:gd name="connsiteY13" fmla="*/ 59382 h 68478"/>
                    <a:gd name="connsiteX14" fmla="*/ 11371 w 35376"/>
                    <a:gd name="connsiteY14" fmla="*/ 60393 h 68478"/>
                    <a:gd name="connsiteX15" fmla="*/ 12382 w 35376"/>
                    <a:gd name="connsiteY15" fmla="*/ 61404 h 68478"/>
                    <a:gd name="connsiteX16" fmla="*/ 14403 w 35376"/>
                    <a:gd name="connsiteY16" fmla="*/ 63172 h 68478"/>
                    <a:gd name="connsiteX17" fmla="*/ 14403 w 35376"/>
                    <a:gd name="connsiteY17" fmla="*/ 63172 h 68478"/>
                    <a:gd name="connsiteX18" fmla="*/ 16678 w 35376"/>
                    <a:gd name="connsiteY18" fmla="*/ 64689 h 68478"/>
                    <a:gd name="connsiteX19" fmla="*/ 17941 w 35376"/>
                    <a:gd name="connsiteY19" fmla="*/ 65447 h 68478"/>
                    <a:gd name="connsiteX20" fmla="*/ 19204 w 35376"/>
                    <a:gd name="connsiteY20" fmla="*/ 66205 h 68478"/>
                    <a:gd name="connsiteX21" fmla="*/ 21731 w 35376"/>
                    <a:gd name="connsiteY21" fmla="*/ 67468 h 68478"/>
                    <a:gd name="connsiteX22" fmla="*/ 21731 w 35376"/>
                    <a:gd name="connsiteY22" fmla="*/ 67468 h 68478"/>
                    <a:gd name="connsiteX23" fmla="*/ 24258 w 35376"/>
                    <a:gd name="connsiteY23" fmla="*/ 68479 h 68478"/>
                    <a:gd name="connsiteX24" fmla="*/ 24511 w 35376"/>
                    <a:gd name="connsiteY24" fmla="*/ 68479 h 68478"/>
                    <a:gd name="connsiteX25" fmla="*/ 26785 w 35376"/>
                    <a:gd name="connsiteY25" fmla="*/ 11876 h 68478"/>
                    <a:gd name="connsiteX26" fmla="*/ 35377 w 35376"/>
                    <a:gd name="connsiteY26" fmla="*/ 8844 h 68478"/>
                    <a:gd name="connsiteX27" fmla="*/ 35377 w 35376"/>
                    <a:gd name="connsiteY27" fmla="*/ 0 h 68478"/>
                    <a:gd name="connsiteX28" fmla="*/ 35377 w 35376"/>
                    <a:gd name="connsiteY28" fmla="*/ 0 h 68478"/>
                    <a:gd name="connsiteX29" fmla="*/ 32597 w 35376"/>
                    <a:gd name="connsiteY29" fmla="*/ 0 h 68478"/>
                    <a:gd name="connsiteX30" fmla="*/ 31081 w 35376"/>
                    <a:gd name="connsiteY30" fmla="*/ 253 h 68478"/>
                    <a:gd name="connsiteX31" fmla="*/ 29817 w 35376"/>
                    <a:gd name="connsiteY31" fmla="*/ 505 h 68478"/>
                    <a:gd name="connsiteX32" fmla="*/ 27038 w 35376"/>
                    <a:gd name="connsiteY32" fmla="*/ 1011 h 68478"/>
                    <a:gd name="connsiteX33" fmla="*/ 27038 w 35376"/>
                    <a:gd name="connsiteY33" fmla="*/ 1011 h 68478"/>
                    <a:gd name="connsiteX34" fmla="*/ 24511 w 35376"/>
                    <a:gd name="connsiteY34" fmla="*/ 1769 h 68478"/>
                    <a:gd name="connsiteX35" fmla="*/ 22742 w 35376"/>
                    <a:gd name="connsiteY35" fmla="*/ 1769 h 68478"/>
                    <a:gd name="connsiteX36" fmla="*/ 21479 w 35376"/>
                    <a:gd name="connsiteY36" fmla="*/ 2274 h 68478"/>
                    <a:gd name="connsiteX37" fmla="*/ 20215 w 35376"/>
                    <a:gd name="connsiteY37" fmla="*/ 2780 h 68478"/>
                    <a:gd name="connsiteX38" fmla="*/ 19204 w 35376"/>
                    <a:gd name="connsiteY38" fmla="*/ 3285 h 68478"/>
                    <a:gd name="connsiteX39" fmla="*/ 17941 w 35376"/>
                    <a:gd name="connsiteY39" fmla="*/ 4043 h 68478"/>
                    <a:gd name="connsiteX40" fmla="*/ 16678 w 35376"/>
                    <a:gd name="connsiteY40" fmla="*/ 4801 h 68478"/>
                    <a:gd name="connsiteX41" fmla="*/ 15667 w 35376"/>
                    <a:gd name="connsiteY41" fmla="*/ 5559 h 68478"/>
                    <a:gd name="connsiteX42" fmla="*/ 14656 w 35376"/>
                    <a:gd name="connsiteY42" fmla="*/ 6317 h 68478"/>
                    <a:gd name="connsiteX43" fmla="*/ 13645 w 35376"/>
                    <a:gd name="connsiteY43" fmla="*/ 7075 h 68478"/>
                    <a:gd name="connsiteX44" fmla="*/ 12634 w 35376"/>
                    <a:gd name="connsiteY44" fmla="*/ 7833 h 68478"/>
                    <a:gd name="connsiteX45" fmla="*/ 11624 w 35376"/>
                    <a:gd name="connsiteY45" fmla="*/ 8844 h 68478"/>
                    <a:gd name="connsiteX46" fmla="*/ 8844 w 35376"/>
                    <a:gd name="connsiteY46" fmla="*/ 11876 h 68478"/>
                    <a:gd name="connsiteX47" fmla="*/ 8086 w 35376"/>
                    <a:gd name="connsiteY47" fmla="*/ 12887 h 68478"/>
                    <a:gd name="connsiteX48" fmla="*/ 7328 w 35376"/>
                    <a:gd name="connsiteY48" fmla="*/ 13898 h 68478"/>
                    <a:gd name="connsiteX49" fmla="*/ 5812 w 35376"/>
                    <a:gd name="connsiteY49" fmla="*/ 16172 h 68478"/>
                    <a:gd name="connsiteX50" fmla="*/ 5812 w 35376"/>
                    <a:gd name="connsiteY50" fmla="*/ 16172 h 68478"/>
                    <a:gd name="connsiteX51" fmla="*/ 4043 w 35376"/>
                    <a:gd name="connsiteY51" fmla="*/ 18446 h 68478"/>
                    <a:gd name="connsiteX52" fmla="*/ 3538 w 35376"/>
                    <a:gd name="connsiteY52" fmla="*/ 19710 h 68478"/>
                    <a:gd name="connsiteX53" fmla="*/ 3032 w 35376"/>
                    <a:gd name="connsiteY53" fmla="*/ 20973 h 68478"/>
                    <a:gd name="connsiteX54" fmla="*/ 2527 w 35376"/>
                    <a:gd name="connsiteY54" fmla="*/ 22237 h 68478"/>
                    <a:gd name="connsiteX55" fmla="*/ 1769 w 35376"/>
                    <a:gd name="connsiteY55" fmla="*/ 23500 h 68478"/>
                    <a:gd name="connsiteX56" fmla="*/ 1263 w 35376"/>
                    <a:gd name="connsiteY56" fmla="*/ 24764 h 68478"/>
                    <a:gd name="connsiteX57" fmla="*/ 1011 w 35376"/>
                    <a:gd name="connsiteY57" fmla="*/ 26027 h 68478"/>
                    <a:gd name="connsiteX58" fmla="*/ 758 w 35376"/>
                    <a:gd name="connsiteY58" fmla="*/ 27291 h 68478"/>
                    <a:gd name="connsiteX59" fmla="*/ 505 w 35376"/>
                    <a:gd name="connsiteY59" fmla="*/ 28807 h 68478"/>
                    <a:gd name="connsiteX60" fmla="*/ 253 w 35376"/>
                    <a:gd name="connsiteY60" fmla="*/ 30323 h 68478"/>
                    <a:gd name="connsiteX61" fmla="*/ 0 w 35376"/>
                    <a:gd name="connsiteY61" fmla="*/ 31586 h 68478"/>
                    <a:gd name="connsiteX62" fmla="*/ 0 w 35376"/>
                    <a:gd name="connsiteY62" fmla="*/ 33102 h 68478"/>
                    <a:gd name="connsiteX63" fmla="*/ 0 w 35376"/>
                    <a:gd name="connsiteY63" fmla="*/ 34619 h 68478"/>
                    <a:gd name="connsiteX64" fmla="*/ 0 w 35376"/>
                    <a:gd name="connsiteY64" fmla="*/ 36135 h 68478"/>
                    <a:gd name="connsiteX65" fmla="*/ 0 w 35376"/>
                    <a:gd name="connsiteY65" fmla="*/ 37398 h 6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376" h="68478">
                      <a:moveTo>
                        <a:pt x="0" y="37398"/>
                      </a:moveTo>
                      <a:cubicBezTo>
                        <a:pt x="0" y="38156"/>
                        <a:pt x="253" y="39420"/>
                        <a:pt x="253" y="40178"/>
                      </a:cubicBezTo>
                      <a:lnTo>
                        <a:pt x="505" y="41694"/>
                      </a:lnTo>
                      <a:lnTo>
                        <a:pt x="758" y="42957"/>
                      </a:lnTo>
                      <a:cubicBezTo>
                        <a:pt x="1011" y="43968"/>
                        <a:pt x="1263" y="44726"/>
                        <a:pt x="1516" y="45737"/>
                      </a:cubicBezTo>
                      <a:lnTo>
                        <a:pt x="1516" y="45737"/>
                      </a:lnTo>
                      <a:cubicBezTo>
                        <a:pt x="1769" y="46495"/>
                        <a:pt x="2274" y="47506"/>
                        <a:pt x="2527" y="48264"/>
                      </a:cubicBezTo>
                      <a:cubicBezTo>
                        <a:pt x="2780" y="49022"/>
                        <a:pt x="3285" y="50033"/>
                        <a:pt x="3790" y="50791"/>
                      </a:cubicBezTo>
                      <a:cubicBezTo>
                        <a:pt x="4296" y="51549"/>
                        <a:pt x="4548" y="52307"/>
                        <a:pt x="5054" y="53065"/>
                      </a:cubicBezTo>
                      <a:cubicBezTo>
                        <a:pt x="5559" y="53823"/>
                        <a:pt x="6065" y="54581"/>
                        <a:pt x="6570" y="55339"/>
                      </a:cubicBezTo>
                      <a:lnTo>
                        <a:pt x="6570" y="55339"/>
                      </a:lnTo>
                      <a:cubicBezTo>
                        <a:pt x="7075" y="56097"/>
                        <a:pt x="7833" y="56855"/>
                        <a:pt x="8339" y="57361"/>
                      </a:cubicBezTo>
                      <a:lnTo>
                        <a:pt x="9350" y="58371"/>
                      </a:lnTo>
                      <a:lnTo>
                        <a:pt x="10360" y="59382"/>
                      </a:lnTo>
                      <a:lnTo>
                        <a:pt x="11371" y="60393"/>
                      </a:lnTo>
                      <a:lnTo>
                        <a:pt x="12382" y="61404"/>
                      </a:lnTo>
                      <a:cubicBezTo>
                        <a:pt x="13140" y="61909"/>
                        <a:pt x="13645" y="62414"/>
                        <a:pt x="14403" y="63172"/>
                      </a:cubicBezTo>
                      <a:lnTo>
                        <a:pt x="14403" y="63172"/>
                      </a:lnTo>
                      <a:cubicBezTo>
                        <a:pt x="15161" y="63678"/>
                        <a:pt x="15919" y="64183"/>
                        <a:pt x="16678" y="64689"/>
                      </a:cubicBezTo>
                      <a:lnTo>
                        <a:pt x="17941" y="65447"/>
                      </a:lnTo>
                      <a:lnTo>
                        <a:pt x="19204" y="66205"/>
                      </a:lnTo>
                      <a:cubicBezTo>
                        <a:pt x="19962" y="66710"/>
                        <a:pt x="20721" y="66963"/>
                        <a:pt x="21731" y="67468"/>
                      </a:cubicBezTo>
                      <a:lnTo>
                        <a:pt x="21731" y="67468"/>
                      </a:lnTo>
                      <a:cubicBezTo>
                        <a:pt x="22489" y="67721"/>
                        <a:pt x="23500" y="68226"/>
                        <a:pt x="24258" y="68479"/>
                      </a:cubicBezTo>
                      <a:lnTo>
                        <a:pt x="24511" y="68479"/>
                      </a:lnTo>
                      <a:cubicBezTo>
                        <a:pt x="-2022" y="59635"/>
                        <a:pt x="3032" y="23753"/>
                        <a:pt x="26785" y="11876"/>
                      </a:cubicBezTo>
                      <a:cubicBezTo>
                        <a:pt x="32344" y="9097"/>
                        <a:pt x="33608" y="8844"/>
                        <a:pt x="35377" y="8844"/>
                      </a:cubicBezTo>
                      <a:cubicBezTo>
                        <a:pt x="35377" y="3285"/>
                        <a:pt x="35377" y="0"/>
                        <a:pt x="35377" y="0"/>
                      </a:cubicBezTo>
                      <a:lnTo>
                        <a:pt x="35377" y="0"/>
                      </a:lnTo>
                      <a:cubicBezTo>
                        <a:pt x="34618" y="0"/>
                        <a:pt x="33355" y="0"/>
                        <a:pt x="32597" y="0"/>
                      </a:cubicBezTo>
                      <a:lnTo>
                        <a:pt x="31081" y="253"/>
                      </a:lnTo>
                      <a:lnTo>
                        <a:pt x="29817" y="505"/>
                      </a:lnTo>
                      <a:cubicBezTo>
                        <a:pt x="28807" y="758"/>
                        <a:pt x="28049" y="758"/>
                        <a:pt x="27038" y="1011"/>
                      </a:cubicBezTo>
                      <a:lnTo>
                        <a:pt x="27038" y="1011"/>
                      </a:lnTo>
                      <a:cubicBezTo>
                        <a:pt x="26280" y="1263"/>
                        <a:pt x="25269" y="1516"/>
                        <a:pt x="24511" y="1769"/>
                      </a:cubicBezTo>
                      <a:lnTo>
                        <a:pt x="22742" y="1769"/>
                      </a:lnTo>
                      <a:lnTo>
                        <a:pt x="21479" y="2274"/>
                      </a:lnTo>
                      <a:lnTo>
                        <a:pt x="20215" y="2780"/>
                      </a:lnTo>
                      <a:lnTo>
                        <a:pt x="19204" y="3285"/>
                      </a:lnTo>
                      <a:lnTo>
                        <a:pt x="17941" y="4043"/>
                      </a:lnTo>
                      <a:lnTo>
                        <a:pt x="16678" y="4801"/>
                      </a:lnTo>
                      <a:lnTo>
                        <a:pt x="15667" y="5559"/>
                      </a:lnTo>
                      <a:lnTo>
                        <a:pt x="14656" y="6317"/>
                      </a:lnTo>
                      <a:lnTo>
                        <a:pt x="13645" y="7075"/>
                      </a:lnTo>
                      <a:lnTo>
                        <a:pt x="12634" y="7833"/>
                      </a:lnTo>
                      <a:lnTo>
                        <a:pt x="11624" y="8844"/>
                      </a:lnTo>
                      <a:cubicBezTo>
                        <a:pt x="10360" y="10108"/>
                        <a:pt x="9855" y="10360"/>
                        <a:pt x="8844" y="11876"/>
                      </a:cubicBezTo>
                      <a:lnTo>
                        <a:pt x="8086" y="12887"/>
                      </a:lnTo>
                      <a:lnTo>
                        <a:pt x="7328" y="13898"/>
                      </a:lnTo>
                      <a:cubicBezTo>
                        <a:pt x="6823" y="14656"/>
                        <a:pt x="6317" y="15414"/>
                        <a:pt x="5812" y="16172"/>
                      </a:cubicBezTo>
                      <a:lnTo>
                        <a:pt x="5812" y="16172"/>
                      </a:lnTo>
                      <a:cubicBezTo>
                        <a:pt x="5054" y="16678"/>
                        <a:pt x="4296" y="17688"/>
                        <a:pt x="4043" y="18446"/>
                      </a:cubicBezTo>
                      <a:lnTo>
                        <a:pt x="3538" y="19710"/>
                      </a:lnTo>
                      <a:lnTo>
                        <a:pt x="3032" y="20973"/>
                      </a:lnTo>
                      <a:lnTo>
                        <a:pt x="2527" y="22237"/>
                      </a:lnTo>
                      <a:lnTo>
                        <a:pt x="1769" y="23500"/>
                      </a:lnTo>
                      <a:lnTo>
                        <a:pt x="1263" y="24764"/>
                      </a:lnTo>
                      <a:lnTo>
                        <a:pt x="1011" y="26027"/>
                      </a:lnTo>
                      <a:lnTo>
                        <a:pt x="758" y="27291"/>
                      </a:lnTo>
                      <a:lnTo>
                        <a:pt x="505" y="28807"/>
                      </a:lnTo>
                      <a:lnTo>
                        <a:pt x="253" y="30323"/>
                      </a:lnTo>
                      <a:lnTo>
                        <a:pt x="0" y="31586"/>
                      </a:lnTo>
                      <a:lnTo>
                        <a:pt x="0" y="33102"/>
                      </a:lnTo>
                      <a:lnTo>
                        <a:pt x="0" y="34619"/>
                      </a:lnTo>
                      <a:lnTo>
                        <a:pt x="0" y="36135"/>
                      </a:lnTo>
                      <a:lnTo>
                        <a:pt x="0" y="37398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9" name="任意多边形: 形状 3338"/>
                <p:cNvSpPr/>
                <p:nvPr/>
              </p:nvSpPr>
              <p:spPr>
                <a:xfrm>
                  <a:off x="10507383" y="5846693"/>
                  <a:ext cx="35123" cy="66204"/>
                </a:xfrm>
                <a:custGeom>
                  <a:avLst/>
                  <a:gdLst>
                    <a:gd name="connsiteX0" fmla="*/ 0 w 35123"/>
                    <a:gd name="connsiteY0" fmla="*/ 37903 h 66204"/>
                    <a:gd name="connsiteX1" fmla="*/ 253 w 35123"/>
                    <a:gd name="connsiteY1" fmla="*/ 40683 h 66204"/>
                    <a:gd name="connsiteX2" fmla="*/ 505 w 35123"/>
                    <a:gd name="connsiteY2" fmla="*/ 42199 h 66204"/>
                    <a:gd name="connsiteX3" fmla="*/ 758 w 35123"/>
                    <a:gd name="connsiteY3" fmla="*/ 43463 h 66204"/>
                    <a:gd name="connsiteX4" fmla="*/ 1516 w 35123"/>
                    <a:gd name="connsiteY4" fmla="*/ 46242 h 66204"/>
                    <a:gd name="connsiteX5" fmla="*/ 1516 w 35123"/>
                    <a:gd name="connsiteY5" fmla="*/ 46242 h 66204"/>
                    <a:gd name="connsiteX6" fmla="*/ 2527 w 35123"/>
                    <a:gd name="connsiteY6" fmla="*/ 48769 h 66204"/>
                    <a:gd name="connsiteX7" fmla="*/ 3790 w 35123"/>
                    <a:gd name="connsiteY7" fmla="*/ 51296 h 66204"/>
                    <a:gd name="connsiteX8" fmla="*/ 5054 w 35123"/>
                    <a:gd name="connsiteY8" fmla="*/ 53570 h 66204"/>
                    <a:gd name="connsiteX9" fmla="*/ 6570 w 35123"/>
                    <a:gd name="connsiteY9" fmla="*/ 55844 h 66204"/>
                    <a:gd name="connsiteX10" fmla="*/ 6570 w 35123"/>
                    <a:gd name="connsiteY10" fmla="*/ 55844 h 66204"/>
                    <a:gd name="connsiteX11" fmla="*/ 8339 w 35123"/>
                    <a:gd name="connsiteY11" fmla="*/ 57866 h 66204"/>
                    <a:gd name="connsiteX12" fmla="*/ 9350 w 35123"/>
                    <a:gd name="connsiteY12" fmla="*/ 58877 h 66204"/>
                    <a:gd name="connsiteX13" fmla="*/ 10360 w 35123"/>
                    <a:gd name="connsiteY13" fmla="*/ 59887 h 66204"/>
                    <a:gd name="connsiteX14" fmla="*/ 11371 w 35123"/>
                    <a:gd name="connsiteY14" fmla="*/ 60898 h 66204"/>
                    <a:gd name="connsiteX15" fmla="*/ 12382 w 35123"/>
                    <a:gd name="connsiteY15" fmla="*/ 61909 h 66204"/>
                    <a:gd name="connsiteX16" fmla="*/ 14403 w 35123"/>
                    <a:gd name="connsiteY16" fmla="*/ 63678 h 66204"/>
                    <a:gd name="connsiteX17" fmla="*/ 14403 w 35123"/>
                    <a:gd name="connsiteY17" fmla="*/ 63678 h 66204"/>
                    <a:gd name="connsiteX18" fmla="*/ 16678 w 35123"/>
                    <a:gd name="connsiteY18" fmla="*/ 65194 h 66204"/>
                    <a:gd name="connsiteX19" fmla="*/ 18446 w 35123"/>
                    <a:gd name="connsiteY19" fmla="*/ 66205 h 66204"/>
                    <a:gd name="connsiteX20" fmla="*/ 18446 w 35123"/>
                    <a:gd name="connsiteY20" fmla="*/ 66205 h 66204"/>
                    <a:gd name="connsiteX21" fmla="*/ 33102 w 35123"/>
                    <a:gd name="connsiteY21" fmla="*/ 7075 h 66204"/>
                    <a:gd name="connsiteX22" fmla="*/ 35124 w 35123"/>
                    <a:gd name="connsiteY22" fmla="*/ 6823 h 66204"/>
                    <a:gd name="connsiteX23" fmla="*/ 35124 w 35123"/>
                    <a:gd name="connsiteY23" fmla="*/ 0 h 66204"/>
                    <a:gd name="connsiteX24" fmla="*/ 35124 w 35123"/>
                    <a:gd name="connsiteY24" fmla="*/ 0 h 66204"/>
                    <a:gd name="connsiteX25" fmla="*/ 32344 w 35123"/>
                    <a:gd name="connsiteY25" fmla="*/ 0 h 66204"/>
                    <a:gd name="connsiteX26" fmla="*/ 30828 w 35123"/>
                    <a:gd name="connsiteY26" fmla="*/ 253 h 66204"/>
                    <a:gd name="connsiteX27" fmla="*/ 29565 w 35123"/>
                    <a:gd name="connsiteY27" fmla="*/ 505 h 66204"/>
                    <a:gd name="connsiteX28" fmla="*/ 26785 w 35123"/>
                    <a:gd name="connsiteY28" fmla="*/ 1011 h 66204"/>
                    <a:gd name="connsiteX29" fmla="*/ 26785 w 35123"/>
                    <a:gd name="connsiteY29" fmla="*/ 1011 h 66204"/>
                    <a:gd name="connsiteX30" fmla="*/ 24258 w 35123"/>
                    <a:gd name="connsiteY30" fmla="*/ 1769 h 66204"/>
                    <a:gd name="connsiteX31" fmla="*/ 22742 w 35123"/>
                    <a:gd name="connsiteY31" fmla="*/ 2274 h 66204"/>
                    <a:gd name="connsiteX32" fmla="*/ 21479 w 35123"/>
                    <a:gd name="connsiteY32" fmla="*/ 2780 h 66204"/>
                    <a:gd name="connsiteX33" fmla="*/ 20215 w 35123"/>
                    <a:gd name="connsiteY33" fmla="*/ 3285 h 66204"/>
                    <a:gd name="connsiteX34" fmla="*/ 19204 w 35123"/>
                    <a:gd name="connsiteY34" fmla="*/ 3790 h 66204"/>
                    <a:gd name="connsiteX35" fmla="*/ 17941 w 35123"/>
                    <a:gd name="connsiteY35" fmla="*/ 4548 h 66204"/>
                    <a:gd name="connsiteX36" fmla="*/ 16678 w 35123"/>
                    <a:gd name="connsiteY36" fmla="*/ 5306 h 66204"/>
                    <a:gd name="connsiteX37" fmla="*/ 15667 w 35123"/>
                    <a:gd name="connsiteY37" fmla="*/ 6065 h 66204"/>
                    <a:gd name="connsiteX38" fmla="*/ 14656 w 35123"/>
                    <a:gd name="connsiteY38" fmla="*/ 6823 h 66204"/>
                    <a:gd name="connsiteX39" fmla="*/ 13645 w 35123"/>
                    <a:gd name="connsiteY39" fmla="*/ 7581 h 66204"/>
                    <a:gd name="connsiteX40" fmla="*/ 12634 w 35123"/>
                    <a:gd name="connsiteY40" fmla="*/ 8339 h 66204"/>
                    <a:gd name="connsiteX41" fmla="*/ 11624 w 35123"/>
                    <a:gd name="connsiteY41" fmla="*/ 9350 h 66204"/>
                    <a:gd name="connsiteX42" fmla="*/ 8844 w 35123"/>
                    <a:gd name="connsiteY42" fmla="*/ 12382 h 66204"/>
                    <a:gd name="connsiteX43" fmla="*/ 8086 w 35123"/>
                    <a:gd name="connsiteY43" fmla="*/ 13393 h 66204"/>
                    <a:gd name="connsiteX44" fmla="*/ 7328 w 35123"/>
                    <a:gd name="connsiteY44" fmla="*/ 14403 h 66204"/>
                    <a:gd name="connsiteX45" fmla="*/ 5812 w 35123"/>
                    <a:gd name="connsiteY45" fmla="*/ 16678 h 66204"/>
                    <a:gd name="connsiteX46" fmla="*/ 5812 w 35123"/>
                    <a:gd name="connsiteY46" fmla="*/ 16678 h 66204"/>
                    <a:gd name="connsiteX47" fmla="*/ 4043 w 35123"/>
                    <a:gd name="connsiteY47" fmla="*/ 18952 h 66204"/>
                    <a:gd name="connsiteX48" fmla="*/ 3538 w 35123"/>
                    <a:gd name="connsiteY48" fmla="*/ 20215 h 66204"/>
                    <a:gd name="connsiteX49" fmla="*/ 3032 w 35123"/>
                    <a:gd name="connsiteY49" fmla="*/ 21479 h 66204"/>
                    <a:gd name="connsiteX50" fmla="*/ 2527 w 35123"/>
                    <a:gd name="connsiteY50" fmla="*/ 22742 h 66204"/>
                    <a:gd name="connsiteX51" fmla="*/ 1769 w 35123"/>
                    <a:gd name="connsiteY51" fmla="*/ 24006 h 66204"/>
                    <a:gd name="connsiteX52" fmla="*/ 1263 w 35123"/>
                    <a:gd name="connsiteY52" fmla="*/ 25269 h 66204"/>
                    <a:gd name="connsiteX53" fmla="*/ 1011 w 35123"/>
                    <a:gd name="connsiteY53" fmla="*/ 26532 h 66204"/>
                    <a:gd name="connsiteX54" fmla="*/ 758 w 35123"/>
                    <a:gd name="connsiteY54" fmla="*/ 27796 h 66204"/>
                    <a:gd name="connsiteX55" fmla="*/ 505 w 35123"/>
                    <a:gd name="connsiteY55" fmla="*/ 29312 h 66204"/>
                    <a:gd name="connsiteX56" fmla="*/ 253 w 35123"/>
                    <a:gd name="connsiteY56" fmla="*/ 30828 h 66204"/>
                    <a:gd name="connsiteX57" fmla="*/ 0 w 35123"/>
                    <a:gd name="connsiteY57" fmla="*/ 32092 h 66204"/>
                    <a:gd name="connsiteX58" fmla="*/ 0 w 35123"/>
                    <a:gd name="connsiteY58" fmla="*/ 33608 h 66204"/>
                    <a:gd name="connsiteX59" fmla="*/ 0 w 35123"/>
                    <a:gd name="connsiteY59" fmla="*/ 35124 h 66204"/>
                    <a:gd name="connsiteX60" fmla="*/ 0 w 35123"/>
                    <a:gd name="connsiteY60" fmla="*/ 36640 h 66204"/>
                    <a:gd name="connsiteX61" fmla="*/ 0 w 35123"/>
                    <a:gd name="connsiteY61" fmla="*/ 37903 h 6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35123" h="66204">
                      <a:moveTo>
                        <a:pt x="0" y="37903"/>
                      </a:moveTo>
                      <a:cubicBezTo>
                        <a:pt x="0" y="38662"/>
                        <a:pt x="253" y="39925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3"/>
                        <a:pt x="7833" y="57361"/>
                        <a:pt x="8339" y="57866"/>
                      </a:cubicBezTo>
                      <a:lnTo>
                        <a:pt x="9350" y="58877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9"/>
                        <a:pt x="16678" y="65194"/>
                      </a:cubicBezTo>
                      <a:cubicBezTo>
                        <a:pt x="17183" y="65447"/>
                        <a:pt x="17688" y="65952"/>
                        <a:pt x="18446" y="66205"/>
                      </a:cubicBezTo>
                      <a:lnTo>
                        <a:pt x="18446" y="66205"/>
                      </a:lnTo>
                      <a:cubicBezTo>
                        <a:pt x="-9097" y="51043"/>
                        <a:pt x="8844" y="12634"/>
                        <a:pt x="33102" y="7075"/>
                      </a:cubicBezTo>
                      <a:cubicBezTo>
                        <a:pt x="33608" y="6823"/>
                        <a:pt x="34366" y="6823"/>
                        <a:pt x="35124" y="6823"/>
                      </a:cubicBezTo>
                      <a:cubicBezTo>
                        <a:pt x="35124" y="2527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742" y="2274"/>
                      </a:lnTo>
                      <a:lnTo>
                        <a:pt x="21479" y="2780"/>
                      </a:lnTo>
                      <a:lnTo>
                        <a:pt x="20215" y="3285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50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8"/>
                      </a:cubicBezTo>
                      <a:lnTo>
                        <a:pt x="5812" y="16678"/>
                      </a:lnTo>
                      <a:cubicBezTo>
                        <a:pt x="5054" y="17183"/>
                        <a:pt x="4296" y="18194"/>
                        <a:pt x="4043" y="18952"/>
                      </a:cubicBezTo>
                      <a:lnTo>
                        <a:pt x="3538" y="20215"/>
                      </a:lnTo>
                      <a:lnTo>
                        <a:pt x="3032" y="21479"/>
                      </a:lnTo>
                      <a:lnTo>
                        <a:pt x="2527" y="22742"/>
                      </a:lnTo>
                      <a:lnTo>
                        <a:pt x="1769" y="24006"/>
                      </a:lnTo>
                      <a:lnTo>
                        <a:pt x="1263" y="25269"/>
                      </a:lnTo>
                      <a:lnTo>
                        <a:pt x="1011" y="26532"/>
                      </a:lnTo>
                      <a:lnTo>
                        <a:pt x="758" y="27796"/>
                      </a:lnTo>
                      <a:lnTo>
                        <a:pt x="505" y="29312"/>
                      </a:lnTo>
                      <a:lnTo>
                        <a:pt x="253" y="30828"/>
                      </a:lnTo>
                      <a:lnTo>
                        <a:pt x="0" y="32092"/>
                      </a:lnTo>
                      <a:lnTo>
                        <a:pt x="0" y="33608"/>
                      </a:lnTo>
                      <a:lnTo>
                        <a:pt x="0" y="35124"/>
                      </a:lnTo>
                      <a:lnTo>
                        <a:pt x="0" y="36640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8" name="图形 1920"/>
              <p:cNvGrpSpPr/>
              <p:nvPr/>
            </p:nvGrpSpPr>
            <p:grpSpPr>
              <a:xfrm>
                <a:off x="10817180" y="5648332"/>
                <a:ext cx="69585" cy="466970"/>
                <a:chOff x="10817180" y="5648332"/>
                <a:chExt cx="69585" cy="466970"/>
              </a:xfrm>
              <a:solidFill>
                <a:schemeClr val="accent1"/>
              </a:solidFill>
            </p:grpSpPr>
            <p:sp>
              <p:nvSpPr>
                <p:cNvPr id="3260" name="任意多边形: 形状 3259"/>
                <p:cNvSpPr/>
                <p:nvPr/>
              </p:nvSpPr>
              <p:spPr>
                <a:xfrm>
                  <a:off x="10817180" y="5648368"/>
                  <a:ext cx="66204" cy="466934"/>
                </a:xfrm>
                <a:custGeom>
                  <a:avLst/>
                  <a:gdLst>
                    <a:gd name="connsiteX0" fmla="*/ 66205 w 66204"/>
                    <a:gd name="connsiteY0" fmla="*/ 33066 h 466934"/>
                    <a:gd name="connsiteX1" fmla="*/ 64436 w 66204"/>
                    <a:gd name="connsiteY1" fmla="*/ 22706 h 466934"/>
                    <a:gd name="connsiteX2" fmla="*/ 59635 w 66204"/>
                    <a:gd name="connsiteY2" fmla="*/ 13609 h 466934"/>
                    <a:gd name="connsiteX3" fmla="*/ 43463 w 66204"/>
                    <a:gd name="connsiteY3" fmla="*/ 1733 h 466934"/>
                    <a:gd name="connsiteX4" fmla="*/ 25016 w 66204"/>
                    <a:gd name="connsiteY4" fmla="*/ 975 h 466934"/>
                    <a:gd name="connsiteX5" fmla="*/ 7833 w 66204"/>
                    <a:gd name="connsiteY5" fmla="*/ 11588 h 466934"/>
                    <a:gd name="connsiteX6" fmla="*/ 0 w 66204"/>
                    <a:gd name="connsiteY6" fmla="*/ 30287 h 466934"/>
                    <a:gd name="connsiteX7" fmla="*/ 0 w 66204"/>
                    <a:gd name="connsiteY7" fmla="*/ 33066 h 466934"/>
                    <a:gd name="connsiteX8" fmla="*/ 0 w 66204"/>
                    <a:gd name="connsiteY8" fmla="*/ 229912 h 466934"/>
                    <a:gd name="connsiteX9" fmla="*/ 0 w 66204"/>
                    <a:gd name="connsiteY9" fmla="*/ 433832 h 466934"/>
                    <a:gd name="connsiteX10" fmla="*/ 0 w 66204"/>
                    <a:gd name="connsiteY10" fmla="*/ 433832 h 466934"/>
                    <a:gd name="connsiteX11" fmla="*/ 505 w 66204"/>
                    <a:gd name="connsiteY11" fmla="*/ 439139 h 466934"/>
                    <a:gd name="connsiteX12" fmla="*/ 1769 w 66204"/>
                    <a:gd name="connsiteY12" fmla="*/ 444193 h 466934"/>
                    <a:gd name="connsiteX13" fmla="*/ 3790 w 66204"/>
                    <a:gd name="connsiteY13" fmla="*/ 448994 h 466934"/>
                    <a:gd name="connsiteX14" fmla="*/ 6570 w 66204"/>
                    <a:gd name="connsiteY14" fmla="*/ 453289 h 466934"/>
                    <a:gd name="connsiteX15" fmla="*/ 9855 w 66204"/>
                    <a:gd name="connsiteY15" fmla="*/ 457080 h 466934"/>
                    <a:gd name="connsiteX16" fmla="*/ 13645 w 66204"/>
                    <a:gd name="connsiteY16" fmla="*/ 460365 h 466934"/>
                    <a:gd name="connsiteX17" fmla="*/ 17941 w 66204"/>
                    <a:gd name="connsiteY17" fmla="*/ 463144 h 466934"/>
                    <a:gd name="connsiteX18" fmla="*/ 22742 w 66204"/>
                    <a:gd name="connsiteY18" fmla="*/ 465166 h 466934"/>
                    <a:gd name="connsiteX19" fmla="*/ 27796 w 66204"/>
                    <a:gd name="connsiteY19" fmla="*/ 466429 h 466934"/>
                    <a:gd name="connsiteX20" fmla="*/ 33102 w 66204"/>
                    <a:gd name="connsiteY20" fmla="*/ 466935 h 466934"/>
                    <a:gd name="connsiteX21" fmla="*/ 38409 w 66204"/>
                    <a:gd name="connsiteY21" fmla="*/ 466429 h 466934"/>
                    <a:gd name="connsiteX22" fmla="*/ 43463 w 66204"/>
                    <a:gd name="connsiteY22" fmla="*/ 465166 h 466934"/>
                    <a:gd name="connsiteX23" fmla="*/ 48264 w 66204"/>
                    <a:gd name="connsiteY23" fmla="*/ 463144 h 466934"/>
                    <a:gd name="connsiteX24" fmla="*/ 52559 w 66204"/>
                    <a:gd name="connsiteY24" fmla="*/ 460365 h 466934"/>
                    <a:gd name="connsiteX25" fmla="*/ 56350 w 66204"/>
                    <a:gd name="connsiteY25" fmla="*/ 457080 h 466934"/>
                    <a:gd name="connsiteX26" fmla="*/ 59635 w 66204"/>
                    <a:gd name="connsiteY26" fmla="*/ 453289 h 466934"/>
                    <a:gd name="connsiteX27" fmla="*/ 62414 w 66204"/>
                    <a:gd name="connsiteY27" fmla="*/ 448994 h 466934"/>
                    <a:gd name="connsiteX28" fmla="*/ 64436 w 66204"/>
                    <a:gd name="connsiteY28" fmla="*/ 444193 h 466934"/>
                    <a:gd name="connsiteX29" fmla="*/ 65699 w 66204"/>
                    <a:gd name="connsiteY29" fmla="*/ 439139 h 466934"/>
                    <a:gd name="connsiteX30" fmla="*/ 66205 w 66204"/>
                    <a:gd name="connsiteY30" fmla="*/ 433832 h 466934"/>
                    <a:gd name="connsiteX31" fmla="*/ 66205 w 66204"/>
                    <a:gd name="connsiteY31" fmla="*/ 433832 h 466934"/>
                    <a:gd name="connsiteX32" fmla="*/ 66205 w 66204"/>
                    <a:gd name="connsiteY32" fmla="*/ 229912 h 466934"/>
                    <a:gd name="connsiteX33" fmla="*/ 66205 w 66204"/>
                    <a:gd name="connsiteY33" fmla="*/ 33066 h 46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934">
                      <a:moveTo>
                        <a:pt x="66205" y="33066"/>
                      </a:moveTo>
                      <a:cubicBezTo>
                        <a:pt x="65952" y="29781"/>
                        <a:pt x="65952" y="27002"/>
                        <a:pt x="64436" y="22706"/>
                      </a:cubicBezTo>
                      <a:cubicBezTo>
                        <a:pt x="62920" y="17905"/>
                        <a:pt x="60646" y="14620"/>
                        <a:pt x="59635" y="13609"/>
                      </a:cubicBezTo>
                      <a:cubicBezTo>
                        <a:pt x="53823" y="5776"/>
                        <a:pt x="46242" y="2743"/>
                        <a:pt x="43463" y="1733"/>
                      </a:cubicBezTo>
                      <a:cubicBezTo>
                        <a:pt x="38156" y="-289"/>
                        <a:pt x="30575" y="-541"/>
                        <a:pt x="25016" y="975"/>
                      </a:cubicBezTo>
                      <a:cubicBezTo>
                        <a:pt x="22237" y="1733"/>
                        <a:pt x="14403" y="4007"/>
                        <a:pt x="7833" y="11588"/>
                      </a:cubicBezTo>
                      <a:cubicBezTo>
                        <a:pt x="505" y="19926"/>
                        <a:pt x="0" y="29276"/>
                        <a:pt x="0" y="30287"/>
                      </a:cubicBezTo>
                      <a:cubicBezTo>
                        <a:pt x="0" y="31045"/>
                        <a:pt x="505" y="32308"/>
                        <a:pt x="0" y="33066"/>
                      </a:cubicBezTo>
                      <a:cubicBezTo>
                        <a:pt x="0" y="33066"/>
                        <a:pt x="0" y="120497"/>
                        <a:pt x="0" y="229912"/>
                      </a:cubicBezTo>
                      <a:cubicBezTo>
                        <a:pt x="0" y="340590"/>
                        <a:pt x="0" y="431811"/>
                        <a:pt x="0" y="433832"/>
                      </a:cubicBezTo>
                      <a:cubicBezTo>
                        <a:pt x="0" y="433832"/>
                        <a:pt x="0" y="433832"/>
                        <a:pt x="0" y="433832"/>
                      </a:cubicBezTo>
                      <a:cubicBezTo>
                        <a:pt x="0" y="435348"/>
                        <a:pt x="253" y="437623"/>
                        <a:pt x="505" y="439139"/>
                      </a:cubicBezTo>
                      <a:cubicBezTo>
                        <a:pt x="758" y="440908"/>
                        <a:pt x="1263" y="442676"/>
                        <a:pt x="1769" y="444193"/>
                      </a:cubicBezTo>
                      <a:cubicBezTo>
                        <a:pt x="2274" y="445709"/>
                        <a:pt x="3032" y="447477"/>
                        <a:pt x="3790" y="448994"/>
                      </a:cubicBezTo>
                      <a:cubicBezTo>
                        <a:pt x="4548" y="450510"/>
                        <a:pt x="5559" y="452026"/>
                        <a:pt x="6570" y="453289"/>
                      </a:cubicBezTo>
                      <a:cubicBezTo>
                        <a:pt x="7581" y="454553"/>
                        <a:pt x="8591" y="455816"/>
                        <a:pt x="9855" y="457080"/>
                      </a:cubicBezTo>
                      <a:cubicBezTo>
                        <a:pt x="11118" y="458343"/>
                        <a:pt x="12382" y="459354"/>
                        <a:pt x="13645" y="460365"/>
                      </a:cubicBezTo>
                      <a:cubicBezTo>
                        <a:pt x="14909" y="461123"/>
                        <a:pt x="16678" y="462386"/>
                        <a:pt x="17941" y="463144"/>
                      </a:cubicBezTo>
                      <a:cubicBezTo>
                        <a:pt x="19457" y="463902"/>
                        <a:pt x="20973" y="464660"/>
                        <a:pt x="22742" y="465166"/>
                      </a:cubicBezTo>
                      <a:cubicBezTo>
                        <a:pt x="24258" y="465671"/>
                        <a:pt x="26027" y="466177"/>
                        <a:pt x="27796" y="466429"/>
                      </a:cubicBezTo>
                      <a:cubicBezTo>
                        <a:pt x="29565" y="466682"/>
                        <a:pt x="31334" y="466935"/>
                        <a:pt x="33102" y="466935"/>
                      </a:cubicBezTo>
                      <a:cubicBezTo>
                        <a:pt x="34871" y="466935"/>
                        <a:pt x="36640" y="466682"/>
                        <a:pt x="38409" y="466429"/>
                      </a:cubicBezTo>
                      <a:cubicBezTo>
                        <a:pt x="40178" y="466177"/>
                        <a:pt x="41946" y="465671"/>
                        <a:pt x="43463" y="465166"/>
                      </a:cubicBezTo>
                      <a:cubicBezTo>
                        <a:pt x="44979" y="464660"/>
                        <a:pt x="46748" y="463902"/>
                        <a:pt x="48264" y="463144"/>
                      </a:cubicBezTo>
                      <a:cubicBezTo>
                        <a:pt x="49527" y="462386"/>
                        <a:pt x="51296" y="461375"/>
                        <a:pt x="52559" y="460365"/>
                      </a:cubicBezTo>
                      <a:cubicBezTo>
                        <a:pt x="53823" y="459354"/>
                        <a:pt x="55086" y="458343"/>
                        <a:pt x="56350" y="457080"/>
                      </a:cubicBezTo>
                      <a:cubicBezTo>
                        <a:pt x="57613" y="455816"/>
                        <a:pt x="58624" y="454553"/>
                        <a:pt x="59635" y="453289"/>
                      </a:cubicBezTo>
                      <a:cubicBezTo>
                        <a:pt x="60646" y="452026"/>
                        <a:pt x="61656" y="450510"/>
                        <a:pt x="62414" y="448994"/>
                      </a:cubicBezTo>
                      <a:cubicBezTo>
                        <a:pt x="63172" y="447477"/>
                        <a:pt x="63930" y="445961"/>
                        <a:pt x="64436" y="444193"/>
                      </a:cubicBezTo>
                      <a:cubicBezTo>
                        <a:pt x="64941" y="442676"/>
                        <a:pt x="65447" y="440908"/>
                        <a:pt x="65699" y="439139"/>
                      </a:cubicBezTo>
                      <a:cubicBezTo>
                        <a:pt x="65952" y="437623"/>
                        <a:pt x="64941" y="434843"/>
                        <a:pt x="66205" y="433832"/>
                      </a:cubicBezTo>
                      <a:cubicBezTo>
                        <a:pt x="66205" y="433832"/>
                        <a:pt x="66205" y="433832"/>
                        <a:pt x="66205" y="433832"/>
                      </a:cubicBezTo>
                      <a:cubicBezTo>
                        <a:pt x="66205" y="431811"/>
                        <a:pt x="66205" y="340590"/>
                        <a:pt x="66205" y="229912"/>
                      </a:cubicBezTo>
                      <a:cubicBezTo>
                        <a:pt x="66205" y="120497"/>
                        <a:pt x="66205" y="33066"/>
                        <a:pt x="66205" y="3306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1" name="任意多边形: 形状 3260"/>
                <p:cNvSpPr/>
                <p:nvPr/>
              </p:nvSpPr>
              <p:spPr>
                <a:xfrm>
                  <a:off x="10817433" y="5648332"/>
                  <a:ext cx="65952" cy="465201"/>
                </a:xfrm>
                <a:custGeom>
                  <a:avLst/>
                  <a:gdLst>
                    <a:gd name="connsiteX0" fmla="*/ 505 w 65952"/>
                    <a:gd name="connsiteY0" fmla="*/ 439175 h 465201"/>
                    <a:gd name="connsiteX1" fmla="*/ 1769 w 65952"/>
                    <a:gd name="connsiteY1" fmla="*/ 444229 h 465201"/>
                    <a:gd name="connsiteX2" fmla="*/ 3790 w 65952"/>
                    <a:gd name="connsiteY2" fmla="*/ 449030 h 465201"/>
                    <a:gd name="connsiteX3" fmla="*/ 6570 w 65952"/>
                    <a:gd name="connsiteY3" fmla="*/ 453325 h 465201"/>
                    <a:gd name="connsiteX4" fmla="*/ 9855 w 65952"/>
                    <a:gd name="connsiteY4" fmla="*/ 457116 h 465201"/>
                    <a:gd name="connsiteX5" fmla="*/ 13645 w 65952"/>
                    <a:gd name="connsiteY5" fmla="*/ 460401 h 465201"/>
                    <a:gd name="connsiteX6" fmla="*/ 13645 w 65952"/>
                    <a:gd name="connsiteY6" fmla="*/ 460401 h 465201"/>
                    <a:gd name="connsiteX7" fmla="*/ 17941 w 65952"/>
                    <a:gd name="connsiteY7" fmla="*/ 463180 h 465201"/>
                    <a:gd name="connsiteX8" fmla="*/ 22742 w 65952"/>
                    <a:gd name="connsiteY8" fmla="*/ 465202 h 465201"/>
                    <a:gd name="connsiteX9" fmla="*/ 22995 w 65952"/>
                    <a:gd name="connsiteY9" fmla="*/ 465202 h 465201"/>
                    <a:gd name="connsiteX10" fmla="*/ 59382 w 65952"/>
                    <a:gd name="connsiteY10" fmla="*/ 34871 h 465201"/>
                    <a:gd name="connsiteX11" fmla="*/ 65952 w 65952"/>
                    <a:gd name="connsiteY11" fmla="*/ 28807 h 465201"/>
                    <a:gd name="connsiteX12" fmla="*/ 65194 w 65952"/>
                    <a:gd name="connsiteY12" fmla="*/ 25016 h 465201"/>
                    <a:gd name="connsiteX13" fmla="*/ 64436 w 65952"/>
                    <a:gd name="connsiteY13" fmla="*/ 22489 h 465201"/>
                    <a:gd name="connsiteX14" fmla="*/ 63425 w 65952"/>
                    <a:gd name="connsiteY14" fmla="*/ 19962 h 465201"/>
                    <a:gd name="connsiteX15" fmla="*/ 62414 w 65952"/>
                    <a:gd name="connsiteY15" fmla="*/ 17688 h 465201"/>
                    <a:gd name="connsiteX16" fmla="*/ 61151 w 65952"/>
                    <a:gd name="connsiteY16" fmla="*/ 15414 h 465201"/>
                    <a:gd name="connsiteX17" fmla="*/ 59635 w 65952"/>
                    <a:gd name="connsiteY17" fmla="*/ 13393 h 465201"/>
                    <a:gd name="connsiteX18" fmla="*/ 58119 w 65952"/>
                    <a:gd name="connsiteY18" fmla="*/ 11371 h 465201"/>
                    <a:gd name="connsiteX19" fmla="*/ 56350 w 65952"/>
                    <a:gd name="connsiteY19" fmla="*/ 9602 h 465201"/>
                    <a:gd name="connsiteX20" fmla="*/ 54581 w 65952"/>
                    <a:gd name="connsiteY20" fmla="*/ 7833 h 465201"/>
                    <a:gd name="connsiteX21" fmla="*/ 52559 w 65952"/>
                    <a:gd name="connsiteY21" fmla="*/ 6317 h 465201"/>
                    <a:gd name="connsiteX22" fmla="*/ 50538 w 65952"/>
                    <a:gd name="connsiteY22" fmla="*/ 5054 h 465201"/>
                    <a:gd name="connsiteX23" fmla="*/ 48264 w 65952"/>
                    <a:gd name="connsiteY23" fmla="*/ 3790 h 465201"/>
                    <a:gd name="connsiteX24" fmla="*/ 45990 w 65952"/>
                    <a:gd name="connsiteY24" fmla="*/ 2527 h 465201"/>
                    <a:gd name="connsiteX25" fmla="*/ 43463 w 65952"/>
                    <a:gd name="connsiteY25" fmla="*/ 1516 h 465201"/>
                    <a:gd name="connsiteX26" fmla="*/ 40936 w 65952"/>
                    <a:gd name="connsiteY26" fmla="*/ 758 h 465201"/>
                    <a:gd name="connsiteX27" fmla="*/ 38409 w 65952"/>
                    <a:gd name="connsiteY27" fmla="*/ 253 h 465201"/>
                    <a:gd name="connsiteX28" fmla="*/ 35882 w 65952"/>
                    <a:gd name="connsiteY28" fmla="*/ 0 h 465201"/>
                    <a:gd name="connsiteX29" fmla="*/ 33102 w 65952"/>
                    <a:gd name="connsiteY29" fmla="*/ 0 h 465201"/>
                    <a:gd name="connsiteX30" fmla="*/ 30323 w 65952"/>
                    <a:gd name="connsiteY30" fmla="*/ 0 h 465201"/>
                    <a:gd name="connsiteX31" fmla="*/ 27796 w 65952"/>
                    <a:gd name="connsiteY31" fmla="*/ 253 h 465201"/>
                    <a:gd name="connsiteX32" fmla="*/ 25269 w 65952"/>
                    <a:gd name="connsiteY32" fmla="*/ 758 h 465201"/>
                    <a:gd name="connsiteX33" fmla="*/ 22742 w 65952"/>
                    <a:gd name="connsiteY33" fmla="*/ 1516 h 465201"/>
                    <a:gd name="connsiteX34" fmla="*/ 20215 w 65952"/>
                    <a:gd name="connsiteY34" fmla="*/ 2527 h 465201"/>
                    <a:gd name="connsiteX35" fmla="*/ 17941 w 65952"/>
                    <a:gd name="connsiteY35" fmla="*/ 3538 h 465201"/>
                    <a:gd name="connsiteX36" fmla="*/ 15667 w 65952"/>
                    <a:gd name="connsiteY36" fmla="*/ 5054 h 465201"/>
                    <a:gd name="connsiteX37" fmla="*/ 13645 w 65952"/>
                    <a:gd name="connsiteY37" fmla="*/ 6570 h 465201"/>
                    <a:gd name="connsiteX38" fmla="*/ 11624 w 65952"/>
                    <a:gd name="connsiteY38" fmla="*/ 8086 h 465201"/>
                    <a:gd name="connsiteX39" fmla="*/ 9855 w 65952"/>
                    <a:gd name="connsiteY39" fmla="*/ 9855 h 465201"/>
                    <a:gd name="connsiteX40" fmla="*/ 8086 w 65952"/>
                    <a:gd name="connsiteY40" fmla="*/ 11624 h 465201"/>
                    <a:gd name="connsiteX41" fmla="*/ 6570 w 65952"/>
                    <a:gd name="connsiteY41" fmla="*/ 13645 h 465201"/>
                    <a:gd name="connsiteX42" fmla="*/ 5054 w 65952"/>
                    <a:gd name="connsiteY42" fmla="*/ 15667 h 465201"/>
                    <a:gd name="connsiteX43" fmla="*/ 3790 w 65952"/>
                    <a:gd name="connsiteY43" fmla="*/ 17941 h 465201"/>
                    <a:gd name="connsiteX44" fmla="*/ 2527 w 65952"/>
                    <a:gd name="connsiteY44" fmla="*/ 20215 h 465201"/>
                    <a:gd name="connsiteX45" fmla="*/ 1516 w 65952"/>
                    <a:gd name="connsiteY45" fmla="*/ 22742 h 465201"/>
                    <a:gd name="connsiteX46" fmla="*/ 758 w 65952"/>
                    <a:gd name="connsiteY46" fmla="*/ 25269 h 465201"/>
                    <a:gd name="connsiteX47" fmla="*/ 253 w 65952"/>
                    <a:gd name="connsiteY47" fmla="*/ 27796 h 465201"/>
                    <a:gd name="connsiteX48" fmla="*/ 0 w 65952"/>
                    <a:gd name="connsiteY48" fmla="*/ 30323 h 465201"/>
                    <a:gd name="connsiteX49" fmla="*/ 0 w 65952"/>
                    <a:gd name="connsiteY49" fmla="*/ 33102 h 465201"/>
                    <a:gd name="connsiteX50" fmla="*/ 0 w 65952"/>
                    <a:gd name="connsiteY50" fmla="*/ 229948 h 465201"/>
                    <a:gd name="connsiteX51" fmla="*/ 0 w 65952"/>
                    <a:gd name="connsiteY51" fmla="*/ 433868 h 465201"/>
                    <a:gd name="connsiteX52" fmla="*/ 0 w 65952"/>
                    <a:gd name="connsiteY52" fmla="*/ 433868 h 465201"/>
                    <a:gd name="connsiteX53" fmla="*/ 505 w 65952"/>
                    <a:gd name="connsiteY53" fmla="*/ 439175 h 465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65952" h="465201">
                      <a:moveTo>
                        <a:pt x="505" y="439175"/>
                      </a:move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5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1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9" y="461159"/>
                        <a:pt x="16678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2"/>
                      </a:cubicBezTo>
                      <a:cubicBezTo>
                        <a:pt x="22742" y="465202"/>
                        <a:pt x="22995" y="465202"/>
                        <a:pt x="22995" y="465202"/>
                      </a:cubicBezTo>
                      <a:cubicBezTo>
                        <a:pt x="-9097" y="446503"/>
                        <a:pt x="-9602" y="49527"/>
                        <a:pt x="59382" y="34871"/>
                      </a:cubicBezTo>
                      <a:cubicBezTo>
                        <a:pt x="63425" y="34113"/>
                        <a:pt x="64183" y="33860"/>
                        <a:pt x="65952" y="28807"/>
                      </a:cubicBezTo>
                      <a:lnTo>
                        <a:pt x="65194" y="25016"/>
                      </a:lnTo>
                      <a:lnTo>
                        <a:pt x="64436" y="22489"/>
                      </a:lnTo>
                      <a:lnTo>
                        <a:pt x="63425" y="19962"/>
                      </a:lnTo>
                      <a:lnTo>
                        <a:pt x="62414" y="17688"/>
                      </a:lnTo>
                      <a:lnTo>
                        <a:pt x="61151" y="15414"/>
                      </a:lnTo>
                      <a:lnTo>
                        <a:pt x="59635" y="13393"/>
                      </a:lnTo>
                      <a:lnTo>
                        <a:pt x="58119" y="11371"/>
                      </a:lnTo>
                      <a:lnTo>
                        <a:pt x="56350" y="9602"/>
                      </a:lnTo>
                      <a:lnTo>
                        <a:pt x="54581" y="7833"/>
                      </a:lnTo>
                      <a:lnTo>
                        <a:pt x="52559" y="6317"/>
                      </a:lnTo>
                      <a:lnTo>
                        <a:pt x="50538" y="5054"/>
                      </a:lnTo>
                      <a:lnTo>
                        <a:pt x="48264" y="3790"/>
                      </a:lnTo>
                      <a:lnTo>
                        <a:pt x="45990" y="2527"/>
                      </a:lnTo>
                      <a:lnTo>
                        <a:pt x="43463" y="1516"/>
                      </a:lnTo>
                      <a:lnTo>
                        <a:pt x="40936" y="758"/>
                      </a:lnTo>
                      <a:lnTo>
                        <a:pt x="38409" y="253"/>
                      </a:lnTo>
                      <a:lnTo>
                        <a:pt x="35882" y="0"/>
                      </a:lnTo>
                      <a:cubicBezTo>
                        <a:pt x="35124" y="0"/>
                        <a:pt x="34113" y="0"/>
                        <a:pt x="33102" y="0"/>
                      </a:cubicBezTo>
                      <a:lnTo>
                        <a:pt x="30323" y="0"/>
                      </a:lnTo>
                      <a:lnTo>
                        <a:pt x="27796" y="253"/>
                      </a:lnTo>
                      <a:lnTo>
                        <a:pt x="25269" y="758"/>
                      </a:lnTo>
                      <a:lnTo>
                        <a:pt x="22742" y="1516"/>
                      </a:lnTo>
                      <a:lnTo>
                        <a:pt x="20215" y="2527"/>
                      </a:lnTo>
                      <a:lnTo>
                        <a:pt x="17941" y="3538"/>
                      </a:lnTo>
                      <a:lnTo>
                        <a:pt x="15667" y="5054"/>
                      </a:lnTo>
                      <a:lnTo>
                        <a:pt x="13645" y="6570"/>
                      </a:lnTo>
                      <a:lnTo>
                        <a:pt x="11624" y="8086"/>
                      </a:lnTo>
                      <a:lnTo>
                        <a:pt x="9855" y="9855"/>
                      </a:lnTo>
                      <a:lnTo>
                        <a:pt x="8086" y="11624"/>
                      </a:lnTo>
                      <a:lnTo>
                        <a:pt x="6570" y="13645"/>
                      </a:lnTo>
                      <a:lnTo>
                        <a:pt x="5054" y="15667"/>
                      </a:lnTo>
                      <a:lnTo>
                        <a:pt x="3790" y="17941"/>
                      </a:lnTo>
                      <a:lnTo>
                        <a:pt x="2527" y="20215"/>
                      </a:lnTo>
                      <a:lnTo>
                        <a:pt x="1516" y="22742"/>
                      </a:lnTo>
                      <a:lnTo>
                        <a:pt x="758" y="25269"/>
                      </a:lnTo>
                      <a:lnTo>
                        <a:pt x="253" y="27796"/>
                      </a:lnTo>
                      <a:lnTo>
                        <a:pt x="0" y="30323"/>
                      </a:lnTo>
                      <a:lnTo>
                        <a:pt x="0" y="33102"/>
                      </a:lnTo>
                      <a:cubicBezTo>
                        <a:pt x="0" y="33102"/>
                        <a:pt x="0" y="120533"/>
                        <a:pt x="0" y="229948"/>
                      </a:cubicBezTo>
                      <a:cubicBezTo>
                        <a:pt x="0" y="340626"/>
                        <a:pt x="0" y="431847"/>
                        <a:pt x="0" y="433868"/>
                      </a:cubicBezTo>
                      <a:cubicBezTo>
                        <a:pt x="0" y="433868"/>
                        <a:pt x="0" y="433868"/>
                        <a:pt x="0" y="433868"/>
                      </a:cubicBezTo>
                      <a:cubicBezTo>
                        <a:pt x="0" y="435637"/>
                        <a:pt x="253" y="437659"/>
                        <a:pt x="505" y="43917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2" name="任意多边形: 形状 3261"/>
                <p:cNvSpPr/>
                <p:nvPr/>
              </p:nvSpPr>
              <p:spPr>
                <a:xfrm>
                  <a:off x="10817433" y="5648332"/>
                  <a:ext cx="64688" cy="462674"/>
                </a:xfrm>
                <a:custGeom>
                  <a:avLst/>
                  <a:gdLst>
                    <a:gd name="connsiteX0" fmla="*/ 505 w 64688"/>
                    <a:gd name="connsiteY0" fmla="*/ 439175 h 462674"/>
                    <a:gd name="connsiteX1" fmla="*/ 1769 w 64688"/>
                    <a:gd name="connsiteY1" fmla="*/ 444229 h 462674"/>
                    <a:gd name="connsiteX2" fmla="*/ 3790 w 64688"/>
                    <a:gd name="connsiteY2" fmla="*/ 449030 h 462674"/>
                    <a:gd name="connsiteX3" fmla="*/ 6570 w 64688"/>
                    <a:gd name="connsiteY3" fmla="*/ 453325 h 462674"/>
                    <a:gd name="connsiteX4" fmla="*/ 9855 w 64688"/>
                    <a:gd name="connsiteY4" fmla="*/ 457116 h 462674"/>
                    <a:gd name="connsiteX5" fmla="*/ 13645 w 64688"/>
                    <a:gd name="connsiteY5" fmla="*/ 460401 h 462674"/>
                    <a:gd name="connsiteX6" fmla="*/ 13645 w 64688"/>
                    <a:gd name="connsiteY6" fmla="*/ 460401 h 462674"/>
                    <a:gd name="connsiteX7" fmla="*/ 17436 w 64688"/>
                    <a:gd name="connsiteY7" fmla="*/ 462675 h 462674"/>
                    <a:gd name="connsiteX8" fmla="*/ 16678 w 64688"/>
                    <a:gd name="connsiteY8" fmla="*/ 462170 h 462674"/>
                    <a:gd name="connsiteX9" fmla="*/ 10866 w 64688"/>
                    <a:gd name="connsiteY9" fmla="*/ 125840 h 462674"/>
                    <a:gd name="connsiteX10" fmla="*/ 63425 w 64688"/>
                    <a:gd name="connsiteY10" fmla="*/ 21226 h 462674"/>
                    <a:gd name="connsiteX11" fmla="*/ 64689 w 64688"/>
                    <a:gd name="connsiteY11" fmla="*/ 22489 h 462674"/>
                    <a:gd name="connsiteX12" fmla="*/ 63425 w 64688"/>
                    <a:gd name="connsiteY12" fmla="*/ 20215 h 462674"/>
                    <a:gd name="connsiteX13" fmla="*/ 62414 w 64688"/>
                    <a:gd name="connsiteY13" fmla="*/ 17941 h 462674"/>
                    <a:gd name="connsiteX14" fmla="*/ 61151 w 64688"/>
                    <a:gd name="connsiteY14" fmla="*/ 15667 h 462674"/>
                    <a:gd name="connsiteX15" fmla="*/ 59635 w 64688"/>
                    <a:gd name="connsiteY15" fmla="*/ 13645 h 462674"/>
                    <a:gd name="connsiteX16" fmla="*/ 58119 w 64688"/>
                    <a:gd name="connsiteY16" fmla="*/ 11624 h 462674"/>
                    <a:gd name="connsiteX17" fmla="*/ 56350 w 64688"/>
                    <a:gd name="connsiteY17" fmla="*/ 9602 h 462674"/>
                    <a:gd name="connsiteX18" fmla="*/ 54581 w 64688"/>
                    <a:gd name="connsiteY18" fmla="*/ 7833 h 462674"/>
                    <a:gd name="connsiteX19" fmla="*/ 52559 w 64688"/>
                    <a:gd name="connsiteY19" fmla="*/ 6317 h 462674"/>
                    <a:gd name="connsiteX20" fmla="*/ 50538 w 64688"/>
                    <a:gd name="connsiteY20" fmla="*/ 5054 h 462674"/>
                    <a:gd name="connsiteX21" fmla="*/ 48264 w 64688"/>
                    <a:gd name="connsiteY21" fmla="*/ 3790 h 462674"/>
                    <a:gd name="connsiteX22" fmla="*/ 45990 w 64688"/>
                    <a:gd name="connsiteY22" fmla="*/ 2527 h 462674"/>
                    <a:gd name="connsiteX23" fmla="*/ 43463 w 64688"/>
                    <a:gd name="connsiteY23" fmla="*/ 1516 h 462674"/>
                    <a:gd name="connsiteX24" fmla="*/ 40936 w 64688"/>
                    <a:gd name="connsiteY24" fmla="*/ 758 h 462674"/>
                    <a:gd name="connsiteX25" fmla="*/ 38409 w 64688"/>
                    <a:gd name="connsiteY25" fmla="*/ 253 h 462674"/>
                    <a:gd name="connsiteX26" fmla="*/ 35882 w 64688"/>
                    <a:gd name="connsiteY26" fmla="*/ 0 h 462674"/>
                    <a:gd name="connsiteX27" fmla="*/ 33102 w 64688"/>
                    <a:gd name="connsiteY27" fmla="*/ 0 h 462674"/>
                    <a:gd name="connsiteX28" fmla="*/ 30323 w 64688"/>
                    <a:gd name="connsiteY28" fmla="*/ 0 h 462674"/>
                    <a:gd name="connsiteX29" fmla="*/ 27796 w 64688"/>
                    <a:gd name="connsiteY29" fmla="*/ 253 h 462674"/>
                    <a:gd name="connsiteX30" fmla="*/ 25269 w 64688"/>
                    <a:gd name="connsiteY30" fmla="*/ 758 h 462674"/>
                    <a:gd name="connsiteX31" fmla="*/ 22742 w 64688"/>
                    <a:gd name="connsiteY31" fmla="*/ 1516 h 462674"/>
                    <a:gd name="connsiteX32" fmla="*/ 20215 w 64688"/>
                    <a:gd name="connsiteY32" fmla="*/ 2527 h 462674"/>
                    <a:gd name="connsiteX33" fmla="*/ 17941 w 64688"/>
                    <a:gd name="connsiteY33" fmla="*/ 3538 h 462674"/>
                    <a:gd name="connsiteX34" fmla="*/ 15667 w 64688"/>
                    <a:gd name="connsiteY34" fmla="*/ 5054 h 462674"/>
                    <a:gd name="connsiteX35" fmla="*/ 13645 w 64688"/>
                    <a:gd name="connsiteY35" fmla="*/ 6570 h 462674"/>
                    <a:gd name="connsiteX36" fmla="*/ 11624 w 64688"/>
                    <a:gd name="connsiteY36" fmla="*/ 8086 h 462674"/>
                    <a:gd name="connsiteX37" fmla="*/ 9855 w 64688"/>
                    <a:gd name="connsiteY37" fmla="*/ 9855 h 462674"/>
                    <a:gd name="connsiteX38" fmla="*/ 8086 w 64688"/>
                    <a:gd name="connsiteY38" fmla="*/ 11624 h 462674"/>
                    <a:gd name="connsiteX39" fmla="*/ 6570 w 64688"/>
                    <a:gd name="connsiteY39" fmla="*/ 13645 h 462674"/>
                    <a:gd name="connsiteX40" fmla="*/ 5054 w 64688"/>
                    <a:gd name="connsiteY40" fmla="*/ 15667 h 462674"/>
                    <a:gd name="connsiteX41" fmla="*/ 3790 w 64688"/>
                    <a:gd name="connsiteY41" fmla="*/ 17941 h 462674"/>
                    <a:gd name="connsiteX42" fmla="*/ 2527 w 64688"/>
                    <a:gd name="connsiteY42" fmla="*/ 20215 h 462674"/>
                    <a:gd name="connsiteX43" fmla="*/ 1516 w 64688"/>
                    <a:gd name="connsiteY43" fmla="*/ 22742 h 462674"/>
                    <a:gd name="connsiteX44" fmla="*/ 758 w 64688"/>
                    <a:gd name="connsiteY44" fmla="*/ 25269 h 462674"/>
                    <a:gd name="connsiteX45" fmla="*/ 253 w 64688"/>
                    <a:gd name="connsiteY45" fmla="*/ 27796 h 462674"/>
                    <a:gd name="connsiteX46" fmla="*/ 0 w 64688"/>
                    <a:gd name="connsiteY46" fmla="*/ 30323 h 462674"/>
                    <a:gd name="connsiteX47" fmla="*/ 0 w 64688"/>
                    <a:gd name="connsiteY47" fmla="*/ 33102 h 462674"/>
                    <a:gd name="connsiteX48" fmla="*/ 0 w 64688"/>
                    <a:gd name="connsiteY48" fmla="*/ 229948 h 462674"/>
                    <a:gd name="connsiteX49" fmla="*/ 0 w 64688"/>
                    <a:gd name="connsiteY49" fmla="*/ 433868 h 462674"/>
                    <a:gd name="connsiteX50" fmla="*/ 0 w 64688"/>
                    <a:gd name="connsiteY50" fmla="*/ 433868 h 462674"/>
                    <a:gd name="connsiteX51" fmla="*/ 505 w 64688"/>
                    <a:gd name="connsiteY51" fmla="*/ 439175 h 46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4688" h="462674">
                      <a:moveTo>
                        <a:pt x="505" y="439175"/>
                      </a:move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5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1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656" y="461159"/>
                        <a:pt x="16172" y="462170"/>
                        <a:pt x="17436" y="462675"/>
                      </a:cubicBezTo>
                      <a:lnTo>
                        <a:pt x="16678" y="462170"/>
                      </a:lnTo>
                      <a:cubicBezTo>
                        <a:pt x="-8086" y="437911"/>
                        <a:pt x="10613" y="128872"/>
                        <a:pt x="10866" y="125840"/>
                      </a:cubicBezTo>
                      <a:cubicBezTo>
                        <a:pt x="22742" y="14151"/>
                        <a:pt x="62920" y="21226"/>
                        <a:pt x="63425" y="21226"/>
                      </a:cubicBezTo>
                      <a:cubicBezTo>
                        <a:pt x="63931" y="21479"/>
                        <a:pt x="64183" y="21984"/>
                        <a:pt x="64689" y="22489"/>
                      </a:cubicBezTo>
                      <a:lnTo>
                        <a:pt x="63425" y="20215"/>
                      </a:lnTo>
                      <a:lnTo>
                        <a:pt x="62414" y="17941"/>
                      </a:lnTo>
                      <a:lnTo>
                        <a:pt x="61151" y="15667"/>
                      </a:lnTo>
                      <a:lnTo>
                        <a:pt x="59635" y="13645"/>
                      </a:lnTo>
                      <a:lnTo>
                        <a:pt x="58119" y="11624"/>
                      </a:lnTo>
                      <a:lnTo>
                        <a:pt x="56350" y="9602"/>
                      </a:lnTo>
                      <a:lnTo>
                        <a:pt x="54581" y="7833"/>
                      </a:lnTo>
                      <a:lnTo>
                        <a:pt x="52559" y="6317"/>
                      </a:lnTo>
                      <a:lnTo>
                        <a:pt x="50538" y="5054"/>
                      </a:lnTo>
                      <a:lnTo>
                        <a:pt x="48264" y="3790"/>
                      </a:lnTo>
                      <a:lnTo>
                        <a:pt x="45990" y="2527"/>
                      </a:lnTo>
                      <a:lnTo>
                        <a:pt x="43463" y="1516"/>
                      </a:lnTo>
                      <a:lnTo>
                        <a:pt x="40936" y="758"/>
                      </a:lnTo>
                      <a:lnTo>
                        <a:pt x="38409" y="253"/>
                      </a:lnTo>
                      <a:lnTo>
                        <a:pt x="35882" y="0"/>
                      </a:lnTo>
                      <a:cubicBezTo>
                        <a:pt x="35124" y="0"/>
                        <a:pt x="34113" y="0"/>
                        <a:pt x="33102" y="0"/>
                      </a:cubicBezTo>
                      <a:lnTo>
                        <a:pt x="30323" y="0"/>
                      </a:lnTo>
                      <a:lnTo>
                        <a:pt x="27796" y="253"/>
                      </a:lnTo>
                      <a:lnTo>
                        <a:pt x="25269" y="758"/>
                      </a:lnTo>
                      <a:lnTo>
                        <a:pt x="22742" y="1516"/>
                      </a:lnTo>
                      <a:lnTo>
                        <a:pt x="20215" y="2527"/>
                      </a:lnTo>
                      <a:lnTo>
                        <a:pt x="17941" y="3538"/>
                      </a:lnTo>
                      <a:lnTo>
                        <a:pt x="15667" y="5054"/>
                      </a:lnTo>
                      <a:lnTo>
                        <a:pt x="13645" y="6570"/>
                      </a:lnTo>
                      <a:lnTo>
                        <a:pt x="11624" y="8086"/>
                      </a:lnTo>
                      <a:lnTo>
                        <a:pt x="9855" y="9855"/>
                      </a:lnTo>
                      <a:lnTo>
                        <a:pt x="8086" y="11624"/>
                      </a:lnTo>
                      <a:lnTo>
                        <a:pt x="6570" y="13645"/>
                      </a:lnTo>
                      <a:lnTo>
                        <a:pt x="5054" y="15667"/>
                      </a:lnTo>
                      <a:lnTo>
                        <a:pt x="3790" y="17941"/>
                      </a:lnTo>
                      <a:lnTo>
                        <a:pt x="2527" y="20215"/>
                      </a:lnTo>
                      <a:lnTo>
                        <a:pt x="1516" y="22742"/>
                      </a:lnTo>
                      <a:lnTo>
                        <a:pt x="758" y="25269"/>
                      </a:lnTo>
                      <a:lnTo>
                        <a:pt x="253" y="27796"/>
                      </a:lnTo>
                      <a:lnTo>
                        <a:pt x="0" y="30323"/>
                      </a:lnTo>
                      <a:lnTo>
                        <a:pt x="0" y="33102"/>
                      </a:lnTo>
                      <a:cubicBezTo>
                        <a:pt x="0" y="33102"/>
                        <a:pt x="0" y="120533"/>
                        <a:pt x="0" y="229948"/>
                      </a:cubicBezTo>
                      <a:cubicBezTo>
                        <a:pt x="0" y="340626"/>
                        <a:pt x="0" y="431847"/>
                        <a:pt x="0" y="433868"/>
                      </a:cubicBezTo>
                      <a:cubicBezTo>
                        <a:pt x="0" y="433868"/>
                        <a:pt x="0" y="433868"/>
                        <a:pt x="0" y="433868"/>
                      </a:cubicBezTo>
                      <a:cubicBezTo>
                        <a:pt x="0" y="435637"/>
                        <a:pt x="253" y="437659"/>
                        <a:pt x="505" y="439175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3" name="任意多边形: 形状 3262"/>
                <p:cNvSpPr/>
                <p:nvPr/>
              </p:nvSpPr>
              <p:spPr>
                <a:xfrm>
                  <a:off x="10824767" y="5695602"/>
                  <a:ext cx="58997" cy="419699"/>
                </a:xfrm>
                <a:custGeom>
                  <a:avLst/>
                  <a:gdLst>
                    <a:gd name="connsiteX0" fmla="*/ 25768 w 58997"/>
                    <a:gd name="connsiteY0" fmla="*/ 419700 h 419699"/>
                    <a:gd name="connsiteX1" fmla="*/ 31075 w 58997"/>
                    <a:gd name="connsiteY1" fmla="*/ 419194 h 419699"/>
                    <a:gd name="connsiteX2" fmla="*/ 36129 w 58997"/>
                    <a:gd name="connsiteY2" fmla="*/ 417931 h 419699"/>
                    <a:gd name="connsiteX3" fmla="*/ 40930 w 58997"/>
                    <a:gd name="connsiteY3" fmla="*/ 415909 h 419699"/>
                    <a:gd name="connsiteX4" fmla="*/ 40930 w 58997"/>
                    <a:gd name="connsiteY4" fmla="*/ 415909 h 419699"/>
                    <a:gd name="connsiteX5" fmla="*/ 45225 w 58997"/>
                    <a:gd name="connsiteY5" fmla="*/ 413130 h 419699"/>
                    <a:gd name="connsiteX6" fmla="*/ 49016 w 58997"/>
                    <a:gd name="connsiteY6" fmla="*/ 409845 h 419699"/>
                    <a:gd name="connsiteX7" fmla="*/ 52301 w 58997"/>
                    <a:gd name="connsiteY7" fmla="*/ 406054 h 419699"/>
                    <a:gd name="connsiteX8" fmla="*/ 55080 w 58997"/>
                    <a:gd name="connsiteY8" fmla="*/ 401759 h 419699"/>
                    <a:gd name="connsiteX9" fmla="*/ 57102 w 58997"/>
                    <a:gd name="connsiteY9" fmla="*/ 396958 h 419699"/>
                    <a:gd name="connsiteX10" fmla="*/ 58365 w 58997"/>
                    <a:gd name="connsiteY10" fmla="*/ 391904 h 419699"/>
                    <a:gd name="connsiteX11" fmla="*/ 58871 w 58997"/>
                    <a:gd name="connsiteY11" fmla="*/ 387861 h 419699"/>
                    <a:gd name="connsiteX12" fmla="*/ 58871 w 58997"/>
                    <a:gd name="connsiteY12" fmla="*/ 387861 h 419699"/>
                    <a:gd name="connsiteX13" fmla="*/ 58365 w 58997"/>
                    <a:gd name="connsiteY13" fmla="*/ 9079 h 419699"/>
                    <a:gd name="connsiteX14" fmla="*/ 35623 w 58997"/>
                    <a:gd name="connsiteY14" fmla="*/ 8573 h 419699"/>
                    <a:gd name="connsiteX15" fmla="*/ 2521 w 58997"/>
                    <a:gd name="connsiteY15" fmla="*/ 166252 h 419699"/>
                    <a:gd name="connsiteX16" fmla="*/ 20967 w 58997"/>
                    <a:gd name="connsiteY16" fmla="*/ 419194 h 419699"/>
                    <a:gd name="connsiteX17" fmla="*/ 25768 w 58997"/>
                    <a:gd name="connsiteY17" fmla="*/ 419700 h 41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8997" h="419699">
                      <a:moveTo>
                        <a:pt x="25768" y="419700"/>
                      </a:moveTo>
                      <a:cubicBezTo>
                        <a:pt x="27537" y="419700"/>
                        <a:pt x="29306" y="419447"/>
                        <a:pt x="31075" y="419194"/>
                      </a:cubicBezTo>
                      <a:cubicBezTo>
                        <a:pt x="32844" y="418942"/>
                        <a:pt x="34612" y="418436"/>
                        <a:pt x="36129" y="417931"/>
                      </a:cubicBezTo>
                      <a:cubicBezTo>
                        <a:pt x="37645" y="417426"/>
                        <a:pt x="39414" y="416667"/>
                        <a:pt x="40930" y="415909"/>
                      </a:cubicBezTo>
                      <a:lnTo>
                        <a:pt x="40930" y="415909"/>
                      </a:lnTo>
                      <a:cubicBezTo>
                        <a:pt x="42193" y="415151"/>
                        <a:pt x="43962" y="414141"/>
                        <a:pt x="45225" y="413130"/>
                      </a:cubicBezTo>
                      <a:cubicBezTo>
                        <a:pt x="46489" y="412119"/>
                        <a:pt x="47752" y="411108"/>
                        <a:pt x="49016" y="409845"/>
                      </a:cubicBezTo>
                      <a:cubicBezTo>
                        <a:pt x="50279" y="408581"/>
                        <a:pt x="51290" y="407318"/>
                        <a:pt x="52301" y="406054"/>
                      </a:cubicBezTo>
                      <a:cubicBezTo>
                        <a:pt x="53312" y="404791"/>
                        <a:pt x="54322" y="403275"/>
                        <a:pt x="55080" y="401759"/>
                      </a:cubicBezTo>
                      <a:cubicBezTo>
                        <a:pt x="55838" y="400243"/>
                        <a:pt x="56596" y="398726"/>
                        <a:pt x="57102" y="396958"/>
                      </a:cubicBezTo>
                      <a:cubicBezTo>
                        <a:pt x="57607" y="395442"/>
                        <a:pt x="58113" y="393673"/>
                        <a:pt x="58365" y="391904"/>
                      </a:cubicBezTo>
                      <a:cubicBezTo>
                        <a:pt x="58618" y="390640"/>
                        <a:pt x="58618" y="389124"/>
                        <a:pt x="58871" y="387861"/>
                      </a:cubicBezTo>
                      <a:lnTo>
                        <a:pt x="58871" y="387861"/>
                      </a:lnTo>
                      <a:cubicBezTo>
                        <a:pt x="58871" y="384323"/>
                        <a:pt x="59376" y="28031"/>
                        <a:pt x="58365" y="9079"/>
                      </a:cubicBezTo>
                      <a:cubicBezTo>
                        <a:pt x="58365" y="8826"/>
                        <a:pt x="55838" y="-10884"/>
                        <a:pt x="35623" y="8573"/>
                      </a:cubicBezTo>
                      <a:cubicBezTo>
                        <a:pt x="16419" y="27020"/>
                        <a:pt x="5553" y="78569"/>
                        <a:pt x="2521" y="166252"/>
                      </a:cubicBezTo>
                      <a:cubicBezTo>
                        <a:pt x="-6323" y="412624"/>
                        <a:pt x="10102" y="416667"/>
                        <a:pt x="20967" y="419194"/>
                      </a:cubicBezTo>
                      <a:cubicBezTo>
                        <a:pt x="22231" y="419447"/>
                        <a:pt x="24000" y="419700"/>
                        <a:pt x="25768" y="41970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4" name="任意多边形: 形状 3263"/>
                <p:cNvSpPr/>
                <p:nvPr/>
              </p:nvSpPr>
              <p:spPr>
                <a:xfrm>
                  <a:off x="10824749" y="5706681"/>
                  <a:ext cx="58708" cy="408621"/>
                </a:xfrm>
                <a:custGeom>
                  <a:avLst/>
                  <a:gdLst>
                    <a:gd name="connsiteX0" fmla="*/ 25786 w 58708"/>
                    <a:gd name="connsiteY0" fmla="*/ 408621 h 408621"/>
                    <a:gd name="connsiteX1" fmla="*/ 31092 w 58708"/>
                    <a:gd name="connsiteY1" fmla="*/ 408116 h 408621"/>
                    <a:gd name="connsiteX2" fmla="*/ 36146 w 58708"/>
                    <a:gd name="connsiteY2" fmla="*/ 406853 h 408621"/>
                    <a:gd name="connsiteX3" fmla="*/ 40947 w 58708"/>
                    <a:gd name="connsiteY3" fmla="*/ 404831 h 408621"/>
                    <a:gd name="connsiteX4" fmla="*/ 40947 w 58708"/>
                    <a:gd name="connsiteY4" fmla="*/ 404831 h 408621"/>
                    <a:gd name="connsiteX5" fmla="*/ 45243 w 58708"/>
                    <a:gd name="connsiteY5" fmla="*/ 402051 h 408621"/>
                    <a:gd name="connsiteX6" fmla="*/ 49033 w 58708"/>
                    <a:gd name="connsiteY6" fmla="*/ 398766 h 408621"/>
                    <a:gd name="connsiteX7" fmla="*/ 52318 w 58708"/>
                    <a:gd name="connsiteY7" fmla="*/ 394976 h 408621"/>
                    <a:gd name="connsiteX8" fmla="*/ 55098 w 58708"/>
                    <a:gd name="connsiteY8" fmla="*/ 390680 h 408621"/>
                    <a:gd name="connsiteX9" fmla="*/ 57119 w 58708"/>
                    <a:gd name="connsiteY9" fmla="*/ 385879 h 408621"/>
                    <a:gd name="connsiteX10" fmla="*/ 58130 w 58708"/>
                    <a:gd name="connsiteY10" fmla="*/ 381584 h 408621"/>
                    <a:gd name="connsiteX11" fmla="*/ 58130 w 58708"/>
                    <a:gd name="connsiteY11" fmla="*/ 381584 h 408621"/>
                    <a:gd name="connsiteX12" fmla="*/ 57372 w 58708"/>
                    <a:gd name="connsiteY12" fmla="*/ 20995 h 408621"/>
                    <a:gd name="connsiteX13" fmla="*/ 38167 w 58708"/>
                    <a:gd name="connsiteY13" fmla="*/ 4318 h 408621"/>
                    <a:gd name="connsiteX14" fmla="*/ 24270 w 58708"/>
                    <a:gd name="connsiteY14" fmla="*/ 408369 h 408621"/>
                    <a:gd name="connsiteX15" fmla="*/ 25786 w 58708"/>
                    <a:gd name="connsiteY15" fmla="*/ 408621 h 408621"/>
                    <a:gd name="connsiteX16" fmla="*/ 25786 w 58708"/>
                    <a:gd name="connsiteY16" fmla="*/ 408621 h 408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8708" h="408621">
                      <a:moveTo>
                        <a:pt x="25786" y="408621"/>
                      </a:moveTo>
                      <a:cubicBezTo>
                        <a:pt x="27554" y="408621"/>
                        <a:pt x="29323" y="408369"/>
                        <a:pt x="31092" y="408116"/>
                      </a:cubicBezTo>
                      <a:cubicBezTo>
                        <a:pt x="32861" y="407863"/>
                        <a:pt x="34630" y="407358"/>
                        <a:pt x="36146" y="406853"/>
                      </a:cubicBezTo>
                      <a:cubicBezTo>
                        <a:pt x="37662" y="406347"/>
                        <a:pt x="39431" y="405589"/>
                        <a:pt x="40947" y="404831"/>
                      </a:cubicBezTo>
                      <a:lnTo>
                        <a:pt x="40947" y="404831"/>
                      </a:lnTo>
                      <a:cubicBezTo>
                        <a:pt x="42211" y="404073"/>
                        <a:pt x="43979" y="403062"/>
                        <a:pt x="45243" y="402051"/>
                      </a:cubicBezTo>
                      <a:cubicBezTo>
                        <a:pt x="46506" y="401041"/>
                        <a:pt x="47770" y="400030"/>
                        <a:pt x="49033" y="398766"/>
                      </a:cubicBezTo>
                      <a:cubicBezTo>
                        <a:pt x="50297" y="397503"/>
                        <a:pt x="51307" y="396240"/>
                        <a:pt x="52318" y="394976"/>
                      </a:cubicBezTo>
                      <a:cubicBezTo>
                        <a:pt x="53329" y="393713"/>
                        <a:pt x="54340" y="392197"/>
                        <a:pt x="55098" y="390680"/>
                      </a:cubicBezTo>
                      <a:cubicBezTo>
                        <a:pt x="55856" y="389164"/>
                        <a:pt x="56614" y="387648"/>
                        <a:pt x="57119" y="385879"/>
                      </a:cubicBezTo>
                      <a:cubicBezTo>
                        <a:pt x="57625" y="384616"/>
                        <a:pt x="57877" y="383100"/>
                        <a:pt x="58130" y="381584"/>
                      </a:cubicBezTo>
                      <a:lnTo>
                        <a:pt x="58130" y="381584"/>
                      </a:lnTo>
                      <a:cubicBezTo>
                        <a:pt x="58888" y="369454"/>
                        <a:pt x="59141" y="53592"/>
                        <a:pt x="57372" y="20995"/>
                      </a:cubicBezTo>
                      <a:cubicBezTo>
                        <a:pt x="55856" y="-8822"/>
                        <a:pt x="42463" y="780"/>
                        <a:pt x="38167" y="4318"/>
                      </a:cubicBezTo>
                      <a:cubicBezTo>
                        <a:pt x="-3021" y="41463"/>
                        <a:pt x="-15655" y="403820"/>
                        <a:pt x="24270" y="408369"/>
                      </a:cubicBezTo>
                      <a:cubicBezTo>
                        <a:pt x="24775" y="408621"/>
                        <a:pt x="25280" y="408621"/>
                        <a:pt x="25786" y="408621"/>
                      </a:cubicBezTo>
                      <a:cubicBezTo>
                        <a:pt x="25786" y="408621"/>
                        <a:pt x="25786" y="408621"/>
                        <a:pt x="25786" y="408621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5" name="任意多边形: 形状 3264"/>
                <p:cNvSpPr/>
                <p:nvPr/>
              </p:nvSpPr>
              <p:spPr>
                <a:xfrm>
                  <a:off x="10826514" y="5717902"/>
                  <a:ext cx="60252" cy="396934"/>
                </a:xfrm>
                <a:custGeom>
                  <a:avLst/>
                  <a:gdLst>
                    <a:gd name="connsiteX0" fmla="*/ 34382 w 60252"/>
                    <a:gd name="connsiteY0" fmla="*/ 395632 h 396934"/>
                    <a:gd name="connsiteX1" fmla="*/ 39183 w 60252"/>
                    <a:gd name="connsiteY1" fmla="*/ 393610 h 396934"/>
                    <a:gd name="connsiteX2" fmla="*/ 39183 w 60252"/>
                    <a:gd name="connsiteY2" fmla="*/ 393610 h 396934"/>
                    <a:gd name="connsiteX3" fmla="*/ 43478 w 60252"/>
                    <a:gd name="connsiteY3" fmla="*/ 390831 h 396934"/>
                    <a:gd name="connsiteX4" fmla="*/ 47269 w 60252"/>
                    <a:gd name="connsiteY4" fmla="*/ 387546 h 396934"/>
                    <a:gd name="connsiteX5" fmla="*/ 50554 w 60252"/>
                    <a:gd name="connsiteY5" fmla="*/ 383755 h 396934"/>
                    <a:gd name="connsiteX6" fmla="*/ 53333 w 60252"/>
                    <a:gd name="connsiteY6" fmla="*/ 379460 h 396934"/>
                    <a:gd name="connsiteX7" fmla="*/ 55102 w 60252"/>
                    <a:gd name="connsiteY7" fmla="*/ 375669 h 396934"/>
                    <a:gd name="connsiteX8" fmla="*/ 55102 w 60252"/>
                    <a:gd name="connsiteY8" fmla="*/ 375669 h 396934"/>
                    <a:gd name="connsiteX9" fmla="*/ 39435 w 60252"/>
                    <a:gd name="connsiteY9" fmla="*/ 930 h 396934"/>
                    <a:gd name="connsiteX10" fmla="*/ 23516 w 60252"/>
                    <a:gd name="connsiteY10" fmla="*/ 396642 h 396934"/>
                    <a:gd name="connsiteX11" fmla="*/ 29580 w 60252"/>
                    <a:gd name="connsiteY11" fmla="*/ 396642 h 396934"/>
                    <a:gd name="connsiteX12" fmla="*/ 34382 w 60252"/>
                    <a:gd name="connsiteY12" fmla="*/ 395632 h 39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252" h="396934">
                      <a:moveTo>
                        <a:pt x="34382" y="395632"/>
                      </a:moveTo>
                      <a:cubicBezTo>
                        <a:pt x="35898" y="395126"/>
                        <a:pt x="37667" y="394368"/>
                        <a:pt x="39183" y="393610"/>
                      </a:cubicBezTo>
                      <a:lnTo>
                        <a:pt x="39183" y="393610"/>
                      </a:lnTo>
                      <a:cubicBezTo>
                        <a:pt x="40446" y="392852"/>
                        <a:pt x="42215" y="391841"/>
                        <a:pt x="43478" y="390831"/>
                      </a:cubicBezTo>
                      <a:cubicBezTo>
                        <a:pt x="44742" y="389820"/>
                        <a:pt x="46005" y="388809"/>
                        <a:pt x="47269" y="387546"/>
                      </a:cubicBezTo>
                      <a:cubicBezTo>
                        <a:pt x="48532" y="386282"/>
                        <a:pt x="49543" y="385019"/>
                        <a:pt x="50554" y="383755"/>
                      </a:cubicBezTo>
                      <a:cubicBezTo>
                        <a:pt x="51564" y="382492"/>
                        <a:pt x="52575" y="380976"/>
                        <a:pt x="53333" y="379460"/>
                      </a:cubicBezTo>
                      <a:cubicBezTo>
                        <a:pt x="53839" y="378196"/>
                        <a:pt x="54597" y="376933"/>
                        <a:pt x="55102" y="375669"/>
                      </a:cubicBezTo>
                      <a:lnTo>
                        <a:pt x="55102" y="375669"/>
                      </a:lnTo>
                      <a:cubicBezTo>
                        <a:pt x="56366" y="371121"/>
                        <a:pt x="72790" y="-21559"/>
                        <a:pt x="39435" y="930"/>
                      </a:cubicBezTo>
                      <a:cubicBezTo>
                        <a:pt x="-1753" y="28979"/>
                        <a:pt x="-16409" y="387798"/>
                        <a:pt x="23516" y="396642"/>
                      </a:cubicBezTo>
                      <a:cubicBezTo>
                        <a:pt x="25285" y="397148"/>
                        <a:pt x="27812" y="396895"/>
                        <a:pt x="29580" y="396642"/>
                      </a:cubicBezTo>
                      <a:cubicBezTo>
                        <a:pt x="31097" y="396642"/>
                        <a:pt x="32865" y="396137"/>
                        <a:pt x="34382" y="395632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6" name="任意多边形: 形状 3265"/>
                <p:cNvSpPr/>
                <p:nvPr/>
              </p:nvSpPr>
              <p:spPr>
                <a:xfrm>
                  <a:off x="10827918" y="5727134"/>
                  <a:ext cx="56479" cy="387098"/>
                </a:xfrm>
                <a:custGeom>
                  <a:avLst/>
                  <a:gdLst>
                    <a:gd name="connsiteX0" fmla="*/ 37779 w 56479"/>
                    <a:gd name="connsiteY0" fmla="*/ 384378 h 387098"/>
                    <a:gd name="connsiteX1" fmla="*/ 42075 w 56479"/>
                    <a:gd name="connsiteY1" fmla="*/ 381598 h 387098"/>
                    <a:gd name="connsiteX2" fmla="*/ 45865 w 56479"/>
                    <a:gd name="connsiteY2" fmla="*/ 378313 h 387098"/>
                    <a:gd name="connsiteX3" fmla="*/ 49150 w 56479"/>
                    <a:gd name="connsiteY3" fmla="*/ 374523 h 387098"/>
                    <a:gd name="connsiteX4" fmla="*/ 50666 w 56479"/>
                    <a:gd name="connsiteY4" fmla="*/ 372249 h 387098"/>
                    <a:gd name="connsiteX5" fmla="*/ 50666 w 56479"/>
                    <a:gd name="connsiteY5" fmla="*/ 372249 h 387098"/>
                    <a:gd name="connsiteX6" fmla="*/ 40559 w 56479"/>
                    <a:gd name="connsiteY6" fmla="*/ 37 h 387098"/>
                    <a:gd name="connsiteX7" fmla="*/ 18827 w 56479"/>
                    <a:gd name="connsiteY7" fmla="*/ 384378 h 387098"/>
                    <a:gd name="connsiteX8" fmla="*/ 34494 w 56479"/>
                    <a:gd name="connsiteY8" fmla="*/ 385641 h 387098"/>
                    <a:gd name="connsiteX9" fmla="*/ 37779 w 56479"/>
                    <a:gd name="connsiteY9" fmla="*/ 384378 h 387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479" h="387098">
                      <a:moveTo>
                        <a:pt x="37779" y="384378"/>
                      </a:moveTo>
                      <a:cubicBezTo>
                        <a:pt x="39042" y="383620"/>
                        <a:pt x="40811" y="382609"/>
                        <a:pt x="42075" y="381598"/>
                      </a:cubicBezTo>
                      <a:cubicBezTo>
                        <a:pt x="43338" y="380588"/>
                        <a:pt x="44602" y="379577"/>
                        <a:pt x="45865" y="378313"/>
                      </a:cubicBezTo>
                      <a:cubicBezTo>
                        <a:pt x="47128" y="377050"/>
                        <a:pt x="48139" y="375787"/>
                        <a:pt x="49150" y="374523"/>
                      </a:cubicBezTo>
                      <a:cubicBezTo>
                        <a:pt x="49655" y="373765"/>
                        <a:pt x="50161" y="373007"/>
                        <a:pt x="50666" y="372249"/>
                      </a:cubicBezTo>
                      <a:lnTo>
                        <a:pt x="50666" y="372249"/>
                      </a:lnTo>
                      <a:cubicBezTo>
                        <a:pt x="52688" y="368206"/>
                        <a:pt x="67344" y="-4259"/>
                        <a:pt x="40559" y="37"/>
                      </a:cubicBezTo>
                      <a:cubicBezTo>
                        <a:pt x="2908" y="6101"/>
                        <a:pt x="-17055" y="357846"/>
                        <a:pt x="18827" y="384378"/>
                      </a:cubicBezTo>
                      <a:cubicBezTo>
                        <a:pt x="24639" y="388674"/>
                        <a:pt x="30704" y="386905"/>
                        <a:pt x="34494" y="385641"/>
                      </a:cubicBezTo>
                      <a:cubicBezTo>
                        <a:pt x="35505" y="385641"/>
                        <a:pt x="36516" y="385136"/>
                        <a:pt x="37779" y="38437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7" name="任意多边形: 形状 3266"/>
                <p:cNvSpPr/>
                <p:nvPr/>
              </p:nvSpPr>
              <p:spPr>
                <a:xfrm>
                  <a:off x="10826830" y="5736767"/>
                  <a:ext cx="56497" cy="376807"/>
                </a:xfrm>
                <a:custGeom>
                  <a:avLst/>
                  <a:gdLst>
                    <a:gd name="connsiteX0" fmla="*/ 45942 w 56497"/>
                    <a:gd name="connsiteY0" fmla="*/ 369691 h 376807"/>
                    <a:gd name="connsiteX1" fmla="*/ 55291 w 56497"/>
                    <a:gd name="connsiteY1" fmla="*/ 98555 h 376807"/>
                    <a:gd name="connsiteX2" fmla="*/ 41393 w 56497"/>
                    <a:gd name="connsiteY2" fmla="*/ 6 h 376807"/>
                    <a:gd name="connsiteX3" fmla="*/ 19409 w 56497"/>
                    <a:gd name="connsiteY3" fmla="*/ 372471 h 376807"/>
                    <a:gd name="connsiteX4" fmla="*/ 45942 w 56497"/>
                    <a:gd name="connsiteY4" fmla="*/ 369691 h 376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97" h="376807">
                      <a:moveTo>
                        <a:pt x="45942" y="369691"/>
                      </a:moveTo>
                      <a:cubicBezTo>
                        <a:pt x="55796" y="360342"/>
                        <a:pt x="58323" y="357815"/>
                        <a:pt x="55291" y="98555"/>
                      </a:cubicBezTo>
                      <a:cubicBezTo>
                        <a:pt x="54533" y="29571"/>
                        <a:pt x="53017" y="-499"/>
                        <a:pt x="41393" y="6"/>
                      </a:cubicBezTo>
                      <a:cubicBezTo>
                        <a:pt x="2479" y="1270"/>
                        <a:pt x="-17231" y="338863"/>
                        <a:pt x="19409" y="372471"/>
                      </a:cubicBezTo>
                      <a:cubicBezTo>
                        <a:pt x="31538" y="383337"/>
                        <a:pt x="45436" y="370449"/>
                        <a:pt x="45942" y="36969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8" name="任意多边形: 形状 3267"/>
                <p:cNvSpPr/>
                <p:nvPr/>
              </p:nvSpPr>
              <p:spPr>
                <a:xfrm>
                  <a:off x="10830966" y="5746834"/>
                  <a:ext cx="52826" cy="365587"/>
                </a:xfrm>
                <a:custGeom>
                  <a:avLst/>
                  <a:gdLst>
                    <a:gd name="connsiteX0" fmla="*/ 41805 w 52826"/>
                    <a:gd name="connsiteY0" fmla="*/ 359119 h 365587"/>
                    <a:gd name="connsiteX1" fmla="*/ 37510 w 52826"/>
                    <a:gd name="connsiteY1" fmla="*/ 47 h 365587"/>
                    <a:gd name="connsiteX2" fmla="*/ 16537 w 52826"/>
                    <a:gd name="connsiteY2" fmla="*/ 360635 h 365587"/>
                    <a:gd name="connsiteX3" fmla="*/ 41805 w 52826"/>
                    <a:gd name="connsiteY3" fmla="*/ 359119 h 365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826" h="365587">
                      <a:moveTo>
                        <a:pt x="41805" y="359119"/>
                      </a:moveTo>
                      <a:cubicBezTo>
                        <a:pt x="58988" y="341430"/>
                        <a:pt x="54945" y="2321"/>
                        <a:pt x="37510" y="47"/>
                      </a:cubicBezTo>
                      <a:cubicBezTo>
                        <a:pt x="3649" y="-4502"/>
                        <a:pt x="-15808" y="325764"/>
                        <a:pt x="16537" y="360635"/>
                      </a:cubicBezTo>
                      <a:cubicBezTo>
                        <a:pt x="23106" y="367710"/>
                        <a:pt x="33972" y="367205"/>
                        <a:pt x="41805" y="359119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9" name="任意多边形: 形状 3268"/>
                <p:cNvSpPr/>
                <p:nvPr/>
              </p:nvSpPr>
              <p:spPr>
                <a:xfrm>
                  <a:off x="10830309" y="5755972"/>
                  <a:ext cx="51807" cy="354798"/>
                </a:xfrm>
                <a:custGeom>
                  <a:avLst/>
                  <a:gdLst>
                    <a:gd name="connsiteX0" fmla="*/ 40189 w 51807"/>
                    <a:gd name="connsiteY0" fmla="*/ 350738 h 354798"/>
                    <a:gd name="connsiteX1" fmla="*/ 51560 w 51807"/>
                    <a:gd name="connsiteY1" fmla="*/ 166527 h 354798"/>
                    <a:gd name="connsiteX2" fmla="*/ 38167 w 51807"/>
                    <a:gd name="connsiteY2" fmla="*/ 258 h 354798"/>
                    <a:gd name="connsiteX3" fmla="*/ 13404 w 51807"/>
                    <a:gd name="connsiteY3" fmla="*/ 341641 h 354798"/>
                    <a:gd name="connsiteX4" fmla="*/ 40189 w 51807"/>
                    <a:gd name="connsiteY4" fmla="*/ 350738 h 35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07" h="354798">
                      <a:moveTo>
                        <a:pt x="40189" y="350738"/>
                      </a:moveTo>
                      <a:cubicBezTo>
                        <a:pt x="50802" y="341641"/>
                        <a:pt x="52571" y="340125"/>
                        <a:pt x="51560" y="166527"/>
                      </a:cubicBezTo>
                      <a:cubicBezTo>
                        <a:pt x="50802" y="46247"/>
                        <a:pt x="49538" y="3795"/>
                        <a:pt x="38167" y="258"/>
                      </a:cubicBezTo>
                      <a:cubicBezTo>
                        <a:pt x="6076" y="-9850"/>
                        <a:pt x="-15150" y="280491"/>
                        <a:pt x="13404" y="341641"/>
                      </a:cubicBezTo>
                      <a:cubicBezTo>
                        <a:pt x="23764" y="364384"/>
                        <a:pt x="39936" y="350738"/>
                        <a:pt x="40189" y="35073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0" name="任意多边形: 形状 3269"/>
                <p:cNvSpPr/>
                <p:nvPr/>
              </p:nvSpPr>
              <p:spPr>
                <a:xfrm>
                  <a:off x="10833635" y="5765315"/>
                  <a:ext cx="49087" cy="343541"/>
                </a:xfrm>
                <a:custGeom>
                  <a:avLst/>
                  <a:gdLst>
                    <a:gd name="connsiteX0" fmla="*/ 36863 w 49087"/>
                    <a:gd name="connsiteY0" fmla="*/ 339374 h 343541"/>
                    <a:gd name="connsiteX1" fmla="*/ 32314 w 49087"/>
                    <a:gd name="connsiteY1" fmla="*/ 12 h 343541"/>
                    <a:gd name="connsiteX2" fmla="*/ 17658 w 49087"/>
                    <a:gd name="connsiteY2" fmla="*/ 339627 h 343541"/>
                    <a:gd name="connsiteX3" fmla="*/ 36863 w 49087"/>
                    <a:gd name="connsiteY3" fmla="*/ 339374 h 34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087" h="343541">
                      <a:moveTo>
                        <a:pt x="36863" y="339374"/>
                      </a:moveTo>
                      <a:cubicBezTo>
                        <a:pt x="55815" y="321433"/>
                        <a:pt x="51519" y="-2262"/>
                        <a:pt x="32314" y="12"/>
                      </a:cubicBezTo>
                      <a:cubicBezTo>
                        <a:pt x="-283" y="3550"/>
                        <a:pt x="-13422" y="311578"/>
                        <a:pt x="17658" y="339627"/>
                      </a:cubicBezTo>
                      <a:cubicBezTo>
                        <a:pt x="25239" y="346702"/>
                        <a:pt x="33578" y="342659"/>
                        <a:pt x="36863" y="339374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1" name="任意多边形: 形状 3270"/>
                <p:cNvSpPr/>
                <p:nvPr/>
              </p:nvSpPr>
              <p:spPr>
                <a:xfrm>
                  <a:off x="10833458" y="5774668"/>
                  <a:ext cx="47211" cy="332044"/>
                </a:xfrm>
                <a:custGeom>
                  <a:avLst/>
                  <a:gdLst>
                    <a:gd name="connsiteX0" fmla="*/ 37040 w 47211"/>
                    <a:gd name="connsiteY0" fmla="*/ 327747 h 332044"/>
                    <a:gd name="connsiteX1" fmla="*/ 32491 w 47211"/>
                    <a:gd name="connsiteY1" fmla="*/ 8 h 332044"/>
                    <a:gd name="connsiteX2" fmla="*/ 16319 w 47211"/>
                    <a:gd name="connsiteY2" fmla="*/ 325220 h 332044"/>
                    <a:gd name="connsiteX3" fmla="*/ 37040 w 47211"/>
                    <a:gd name="connsiteY3" fmla="*/ 327747 h 33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211" h="332044">
                      <a:moveTo>
                        <a:pt x="37040" y="327747"/>
                      </a:moveTo>
                      <a:cubicBezTo>
                        <a:pt x="53212" y="310311"/>
                        <a:pt x="48916" y="1019"/>
                        <a:pt x="32491" y="8"/>
                      </a:cubicBezTo>
                      <a:cubicBezTo>
                        <a:pt x="905" y="-1761"/>
                        <a:pt x="-13498" y="287064"/>
                        <a:pt x="16319" y="325220"/>
                      </a:cubicBezTo>
                      <a:cubicBezTo>
                        <a:pt x="26680" y="338612"/>
                        <a:pt x="36535" y="328252"/>
                        <a:pt x="37040" y="327747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2" name="任意多边形: 形状 3271"/>
                <p:cNvSpPr/>
                <p:nvPr/>
              </p:nvSpPr>
              <p:spPr>
                <a:xfrm>
                  <a:off x="10834684" y="5783118"/>
                  <a:ext cx="45872" cy="320926"/>
                </a:xfrm>
                <a:custGeom>
                  <a:avLst/>
                  <a:gdLst>
                    <a:gd name="connsiteX0" fmla="*/ 33287 w 45872"/>
                    <a:gd name="connsiteY0" fmla="*/ 318539 h 320926"/>
                    <a:gd name="connsiteX1" fmla="*/ 45668 w 45872"/>
                    <a:gd name="connsiteY1" fmla="*/ 139888 h 320926"/>
                    <a:gd name="connsiteX2" fmla="*/ 31265 w 45872"/>
                    <a:gd name="connsiteY2" fmla="*/ 150 h 320926"/>
                    <a:gd name="connsiteX3" fmla="*/ 15851 w 45872"/>
                    <a:gd name="connsiteY3" fmla="*/ 313738 h 320926"/>
                    <a:gd name="connsiteX4" fmla="*/ 33287 w 45872"/>
                    <a:gd name="connsiteY4" fmla="*/ 318539 h 320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2" h="320926">
                      <a:moveTo>
                        <a:pt x="33287" y="318539"/>
                      </a:moveTo>
                      <a:cubicBezTo>
                        <a:pt x="44152" y="309948"/>
                        <a:pt x="46679" y="292512"/>
                        <a:pt x="45668" y="139888"/>
                      </a:cubicBezTo>
                      <a:cubicBezTo>
                        <a:pt x="44910" y="25925"/>
                        <a:pt x="39857" y="2425"/>
                        <a:pt x="31265" y="150"/>
                      </a:cubicBezTo>
                      <a:cubicBezTo>
                        <a:pt x="690" y="-7430"/>
                        <a:pt x="-12956" y="274066"/>
                        <a:pt x="15851" y="313738"/>
                      </a:cubicBezTo>
                      <a:cubicBezTo>
                        <a:pt x="22168" y="322582"/>
                        <a:pt x="28991" y="322077"/>
                        <a:pt x="33287" y="318539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3" name="任意多边形: 形状 3272"/>
                <p:cNvSpPr/>
                <p:nvPr/>
              </p:nvSpPr>
              <p:spPr>
                <a:xfrm>
                  <a:off x="10837809" y="5792227"/>
                  <a:ext cx="42375" cy="308667"/>
                </a:xfrm>
                <a:custGeom>
                  <a:avLst/>
                  <a:gdLst>
                    <a:gd name="connsiteX0" fmla="*/ 30162 w 42375"/>
                    <a:gd name="connsiteY0" fmla="*/ 306145 h 308667"/>
                    <a:gd name="connsiteX1" fmla="*/ 41785 w 42375"/>
                    <a:gd name="connsiteY1" fmla="*/ 131031 h 308667"/>
                    <a:gd name="connsiteX2" fmla="*/ 25108 w 42375"/>
                    <a:gd name="connsiteY2" fmla="*/ 138 h 308667"/>
                    <a:gd name="connsiteX3" fmla="*/ 18285 w 42375"/>
                    <a:gd name="connsiteY3" fmla="*/ 306650 h 308667"/>
                    <a:gd name="connsiteX4" fmla="*/ 30162 w 42375"/>
                    <a:gd name="connsiteY4" fmla="*/ 306145 h 308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75" h="308667">
                      <a:moveTo>
                        <a:pt x="30162" y="306145"/>
                      </a:moveTo>
                      <a:cubicBezTo>
                        <a:pt x="36984" y="300080"/>
                        <a:pt x="44565" y="293511"/>
                        <a:pt x="41785" y="131031"/>
                      </a:cubicBezTo>
                      <a:cubicBezTo>
                        <a:pt x="40775" y="61794"/>
                        <a:pt x="39511" y="-3400"/>
                        <a:pt x="25108" y="138"/>
                      </a:cubicBezTo>
                      <a:cubicBezTo>
                        <a:pt x="-3699" y="7213"/>
                        <a:pt x="-10016" y="287951"/>
                        <a:pt x="18285" y="306650"/>
                      </a:cubicBezTo>
                      <a:cubicBezTo>
                        <a:pt x="24097" y="310693"/>
                        <a:pt x="28646" y="307661"/>
                        <a:pt x="30162" y="306145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4" name="任意多边形: 形状 3273"/>
                <p:cNvSpPr/>
                <p:nvPr/>
              </p:nvSpPr>
              <p:spPr>
                <a:xfrm>
                  <a:off x="10837370" y="5801209"/>
                  <a:ext cx="42699" cy="296229"/>
                </a:xfrm>
                <a:custGeom>
                  <a:avLst/>
                  <a:gdLst>
                    <a:gd name="connsiteX0" fmla="*/ 30600 w 42699"/>
                    <a:gd name="connsiteY0" fmla="*/ 293626 h 296229"/>
                    <a:gd name="connsiteX1" fmla="*/ 25547 w 42699"/>
                    <a:gd name="connsiteY1" fmla="*/ 0 h 296229"/>
                    <a:gd name="connsiteX2" fmla="*/ 16702 w 42699"/>
                    <a:gd name="connsiteY2" fmla="*/ 292362 h 296229"/>
                    <a:gd name="connsiteX3" fmla="*/ 30600 w 42699"/>
                    <a:gd name="connsiteY3" fmla="*/ 293626 h 29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699" h="296229">
                      <a:moveTo>
                        <a:pt x="30600" y="293626"/>
                      </a:moveTo>
                      <a:cubicBezTo>
                        <a:pt x="49552" y="274421"/>
                        <a:pt x="45004" y="-253"/>
                        <a:pt x="25547" y="0"/>
                      </a:cubicBezTo>
                      <a:cubicBezTo>
                        <a:pt x="-2502" y="253"/>
                        <a:pt x="-10335" y="262545"/>
                        <a:pt x="16702" y="292362"/>
                      </a:cubicBezTo>
                      <a:cubicBezTo>
                        <a:pt x="23778" y="299943"/>
                        <a:pt x="29842" y="294131"/>
                        <a:pt x="30600" y="29362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5" name="任意多边形: 形状 3274"/>
                <p:cNvSpPr/>
                <p:nvPr/>
              </p:nvSpPr>
              <p:spPr>
                <a:xfrm>
                  <a:off x="10837634" y="5808186"/>
                  <a:ext cx="40759" cy="285189"/>
                </a:xfrm>
                <a:custGeom>
                  <a:avLst/>
                  <a:gdLst>
                    <a:gd name="connsiteX0" fmla="*/ 30337 w 40759"/>
                    <a:gd name="connsiteY0" fmla="*/ 282353 h 285189"/>
                    <a:gd name="connsiteX1" fmla="*/ 25283 w 40759"/>
                    <a:gd name="connsiteY1" fmla="*/ 99 h 285189"/>
                    <a:gd name="connsiteX2" fmla="*/ 15175 w 40759"/>
                    <a:gd name="connsiteY2" fmla="*/ 278310 h 285189"/>
                    <a:gd name="connsiteX3" fmla="*/ 30337 w 40759"/>
                    <a:gd name="connsiteY3" fmla="*/ 282353 h 285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759" h="285189">
                      <a:moveTo>
                        <a:pt x="30337" y="282353"/>
                      </a:moveTo>
                      <a:cubicBezTo>
                        <a:pt x="47014" y="263149"/>
                        <a:pt x="42466" y="4900"/>
                        <a:pt x="25283" y="99"/>
                      </a:cubicBezTo>
                      <a:cubicBezTo>
                        <a:pt x="5320" y="-5461"/>
                        <a:pt x="-14642" y="225751"/>
                        <a:pt x="15175" y="278310"/>
                      </a:cubicBezTo>
                      <a:cubicBezTo>
                        <a:pt x="18713" y="284627"/>
                        <a:pt x="25535" y="287912"/>
                        <a:pt x="30337" y="28235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6" name="任意多边形: 形状 3275"/>
                <p:cNvSpPr/>
                <p:nvPr/>
              </p:nvSpPr>
              <p:spPr>
                <a:xfrm>
                  <a:off x="10840673" y="5815260"/>
                  <a:ext cx="37967" cy="273843"/>
                </a:xfrm>
                <a:custGeom>
                  <a:avLst/>
                  <a:gdLst>
                    <a:gd name="connsiteX0" fmla="*/ 27298 w 37967"/>
                    <a:gd name="connsiteY0" fmla="*/ 270225 h 273843"/>
                    <a:gd name="connsiteX1" fmla="*/ 19465 w 37967"/>
                    <a:gd name="connsiteY1" fmla="*/ 100 h 273843"/>
                    <a:gd name="connsiteX2" fmla="*/ 18454 w 37967"/>
                    <a:gd name="connsiteY2" fmla="*/ 273257 h 273843"/>
                    <a:gd name="connsiteX3" fmla="*/ 27298 w 37967"/>
                    <a:gd name="connsiteY3" fmla="*/ 270225 h 273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967" h="273843">
                      <a:moveTo>
                        <a:pt x="27298" y="270225"/>
                      </a:moveTo>
                      <a:cubicBezTo>
                        <a:pt x="45744" y="244451"/>
                        <a:pt x="38416" y="-5712"/>
                        <a:pt x="19465" y="100"/>
                      </a:cubicBezTo>
                      <a:cubicBezTo>
                        <a:pt x="-5804" y="7680"/>
                        <a:pt x="-6815" y="260370"/>
                        <a:pt x="18454" y="273257"/>
                      </a:cubicBezTo>
                      <a:cubicBezTo>
                        <a:pt x="23508" y="275532"/>
                        <a:pt x="27045" y="270478"/>
                        <a:pt x="27298" y="27022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7" name="任意多边形: 形状 3276"/>
                <p:cNvSpPr/>
                <p:nvPr/>
              </p:nvSpPr>
              <p:spPr>
                <a:xfrm>
                  <a:off x="10840919" y="5822150"/>
                  <a:ext cx="36894" cy="261935"/>
                </a:xfrm>
                <a:custGeom>
                  <a:avLst/>
                  <a:gdLst>
                    <a:gd name="connsiteX0" fmla="*/ 24525 w 36894"/>
                    <a:gd name="connsiteY0" fmla="*/ 260808 h 261935"/>
                    <a:gd name="connsiteX1" fmla="*/ 19219 w 36894"/>
                    <a:gd name="connsiteY1" fmla="*/ 32 h 261935"/>
                    <a:gd name="connsiteX2" fmla="*/ 14 w 36894"/>
                    <a:gd name="connsiteY2" fmla="*/ 135221 h 261935"/>
                    <a:gd name="connsiteX3" fmla="*/ 18208 w 36894"/>
                    <a:gd name="connsiteY3" fmla="*/ 261313 h 261935"/>
                    <a:gd name="connsiteX4" fmla="*/ 24525 w 36894"/>
                    <a:gd name="connsiteY4" fmla="*/ 260808 h 261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894" h="261935">
                      <a:moveTo>
                        <a:pt x="24525" y="260808"/>
                      </a:moveTo>
                      <a:cubicBezTo>
                        <a:pt x="43982" y="245647"/>
                        <a:pt x="39181" y="-3253"/>
                        <a:pt x="19219" y="32"/>
                      </a:cubicBezTo>
                      <a:cubicBezTo>
                        <a:pt x="7089" y="1801"/>
                        <a:pt x="267" y="71038"/>
                        <a:pt x="14" y="135221"/>
                      </a:cubicBezTo>
                      <a:cubicBezTo>
                        <a:pt x="-491" y="240593"/>
                        <a:pt x="12649" y="258534"/>
                        <a:pt x="18208" y="261313"/>
                      </a:cubicBezTo>
                      <a:cubicBezTo>
                        <a:pt x="19219" y="261566"/>
                        <a:pt x="21746" y="262830"/>
                        <a:pt x="24525" y="2608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8" name="任意多边形: 形状 3277"/>
                <p:cNvSpPr/>
                <p:nvPr/>
              </p:nvSpPr>
              <p:spPr>
                <a:xfrm>
                  <a:off x="10842447" y="5828947"/>
                  <a:ext cx="33690" cy="249699"/>
                </a:xfrm>
                <a:custGeom>
                  <a:avLst/>
                  <a:gdLst>
                    <a:gd name="connsiteX0" fmla="*/ 22997 w 33690"/>
                    <a:gd name="connsiteY0" fmla="*/ 248199 h 249699"/>
                    <a:gd name="connsiteX1" fmla="*/ 16932 w 33690"/>
                    <a:gd name="connsiteY1" fmla="*/ 58 h 249699"/>
                    <a:gd name="connsiteX2" fmla="*/ 16427 w 33690"/>
                    <a:gd name="connsiteY2" fmla="*/ 248704 h 249699"/>
                    <a:gd name="connsiteX3" fmla="*/ 22997 w 33690"/>
                    <a:gd name="connsiteY3" fmla="*/ 248199 h 24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90" h="249698">
                      <a:moveTo>
                        <a:pt x="22997" y="248199"/>
                      </a:moveTo>
                      <a:cubicBezTo>
                        <a:pt x="40685" y="232532"/>
                        <a:pt x="34873" y="-4238"/>
                        <a:pt x="16932" y="58"/>
                      </a:cubicBezTo>
                      <a:cubicBezTo>
                        <a:pt x="-5304" y="5112"/>
                        <a:pt x="-5810" y="235312"/>
                        <a:pt x="16427" y="248704"/>
                      </a:cubicBezTo>
                      <a:cubicBezTo>
                        <a:pt x="17690" y="249463"/>
                        <a:pt x="20217" y="250726"/>
                        <a:pt x="22997" y="248199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9" name="任意多边形: 形状 3278"/>
                <p:cNvSpPr/>
                <p:nvPr/>
              </p:nvSpPr>
              <p:spPr>
                <a:xfrm>
                  <a:off x="10842542" y="5833488"/>
                  <a:ext cx="33224" cy="238875"/>
                </a:xfrm>
                <a:custGeom>
                  <a:avLst/>
                  <a:gdLst>
                    <a:gd name="connsiteX0" fmla="*/ 22901 w 33224"/>
                    <a:gd name="connsiteY0" fmla="*/ 237088 h 238875"/>
                    <a:gd name="connsiteX1" fmla="*/ 17595 w 33224"/>
                    <a:gd name="connsiteY1" fmla="*/ 65 h 238875"/>
                    <a:gd name="connsiteX2" fmla="*/ 14057 w 33224"/>
                    <a:gd name="connsiteY2" fmla="*/ 235319 h 238875"/>
                    <a:gd name="connsiteX3" fmla="*/ 19616 w 33224"/>
                    <a:gd name="connsiteY3" fmla="*/ 238857 h 238875"/>
                    <a:gd name="connsiteX4" fmla="*/ 22901 w 33224"/>
                    <a:gd name="connsiteY4" fmla="*/ 237088 h 238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24" h="238875">
                      <a:moveTo>
                        <a:pt x="22901" y="237088"/>
                      </a:moveTo>
                      <a:cubicBezTo>
                        <a:pt x="39579" y="218389"/>
                        <a:pt x="34778" y="3602"/>
                        <a:pt x="17595" y="65"/>
                      </a:cubicBezTo>
                      <a:cubicBezTo>
                        <a:pt x="-3631" y="-4231"/>
                        <a:pt x="-6663" y="206765"/>
                        <a:pt x="14057" y="235319"/>
                      </a:cubicBezTo>
                      <a:cubicBezTo>
                        <a:pt x="15321" y="236835"/>
                        <a:pt x="17595" y="239109"/>
                        <a:pt x="19616" y="238857"/>
                      </a:cubicBezTo>
                      <a:cubicBezTo>
                        <a:pt x="20627" y="238604"/>
                        <a:pt x="22143" y="237846"/>
                        <a:pt x="22901" y="23708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0" name="任意多边形: 形状 3279"/>
                <p:cNvSpPr/>
                <p:nvPr/>
              </p:nvSpPr>
              <p:spPr>
                <a:xfrm>
                  <a:off x="10842723" y="5838007"/>
                  <a:ext cx="31291" cy="227553"/>
                </a:xfrm>
                <a:custGeom>
                  <a:avLst/>
                  <a:gdLst>
                    <a:gd name="connsiteX0" fmla="*/ 22721 w 31291"/>
                    <a:gd name="connsiteY0" fmla="*/ 224989 h 227553"/>
                    <a:gd name="connsiteX1" fmla="*/ 17667 w 31291"/>
                    <a:gd name="connsiteY1" fmla="*/ 95 h 227553"/>
                    <a:gd name="connsiteX2" fmla="*/ 14635 w 31291"/>
                    <a:gd name="connsiteY2" fmla="*/ 853 h 227553"/>
                    <a:gd name="connsiteX3" fmla="*/ 19688 w 31291"/>
                    <a:gd name="connsiteY3" fmla="*/ 227516 h 227553"/>
                    <a:gd name="connsiteX4" fmla="*/ 22721 w 31291"/>
                    <a:gd name="connsiteY4" fmla="*/ 224989 h 227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90" h="227553">
                      <a:moveTo>
                        <a:pt x="22721" y="224989"/>
                      </a:moveTo>
                      <a:cubicBezTo>
                        <a:pt x="36871" y="206037"/>
                        <a:pt x="32323" y="4138"/>
                        <a:pt x="17667" y="95"/>
                      </a:cubicBezTo>
                      <a:cubicBezTo>
                        <a:pt x="16909" y="-158"/>
                        <a:pt x="15393" y="95"/>
                        <a:pt x="14635" y="853"/>
                      </a:cubicBezTo>
                      <a:cubicBezTo>
                        <a:pt x="-7855" y="17025"/>
                        <a:pt x="-3054" y="230801"/>
                        <a:pt x="19688" y="227516"/>
                      </a:cubicBezTo>
                      <a:cubicBezTo>
                        <a:pt x="20699" y="227010"/>
                        <a:pt x="21963" y="225747"/>
                        <a:pt x="22721" y="22498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1" name="任意多边形: 形状 3280"/>
                <p:cNvSpPr/>
                <p:nvPr/>
              </p:nvSpPr>
              <p:spPr>
                <a:xfrm>
                  <a:off x="10844033" y="5842231"/>
                  <a:ext cx="28769" cy="215315"/>
                </a:xfrm>
                <a:custGeom>
                  <a:avLst/>
                  <a:gdLst>
                    <a:gd name="connsiteX0" fmla="*/ 21411 w 28769"/>
                    <a:gd name="connsiteY0" fmla="*/ 212173 h 215315"/>
                    <a:gd name="connsiteX1" fmla="*/ 16357 w 28769"/>
                    <a:gd name="connsiteY1" fmla="*/ 166 h 215315"/>
                    <a:gd name="connsiteX2" fmla="*/ 13325 w 28769"/>
                    <a:gd name="connsiteY2" fmla="*/ 419 h 215315"/>
                    <a:gd name="connsiteX3" fmla="*/ 18379 w 28769"/>
                    <a:gd name="connsiteY3" fmla="*/ 215205 h 215315"/>
                    <a:gd name="connsiteX4" fmla="*/ 21411 w 28769"/>
                    <a:gd name="connsiteY4" fmla="*/ 212173 h 215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9" h="215314">
                      <a:moveTo>
                        <a:pt x="21411" y="212173"/>
                      </a:moveTo>
                      <a:cubicBezTo>
                        <a:pt x="33793" y="190189"/>
                        <a:pt x="29497" y="5978"/>
                        <a:pt x="16357" y="166"/>
                      </a:cubicBezTo>
                      <a:cubicBezTo>
                        <a:pt x="15599" y="-87"/>
                        <a:pt x="14083" y="-87"/>
                        <a:pt x="13325" y="419"/>
                      </a:cubicBezTo>
                      <a:cubicBezTo>
                        <a:pt x="-7396" y="14064"/>
                        <a:pt x="-2595" y="220764"/>
                        <a:pt x="18379" y="215205"/>
                      </a:cubicBezTo>
                      <a:cubicBezTo>
                        <a:pt x="19389" y="214952"/>
                        <a:pt x="20653" y="213436"/>
                        <a:pt x="21411" y="212173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2" name="任意多边形: 形状 3281"/>
                <p:cNvSpPr/>
                <p:nvPr/>
              </p:nvSpPr>
              <p:spPr>
                <a:xfrm>
                  <a:off x="10844747" y="5846819"/>
                  <a:ext cx="27141" cy="202569"/>
                </a:xfrm>
                <a:custGeom>
                  <a:avLst/>
                  <a:gdLst>
                    <a:gd name="connsiteX0" fmla="*/ 20696 w 27141"/>
                    <a:gd name="connsiteY0" fmla="*/ 197730 h 202569"/>
                    <a:gd name="connsiteX1" fmla="*/ 15643 w 27141"/>
                    <a:gd name="connsiteY1" fmla="*/ 379 h 202569"/>
                    <a:gd name="connsiteX2" fmla="*/ 12610 w 27141"/>
                    <a:gd name="connsiteY2" fmla="*/ 379 h 202569"/>
                    <a:gd name="connsiteX3" fmla="*/ 14632 w 27141"/>
                    <a:gd name="connsiteY3" fmla="*/ 202278 h 202569"/>
                    <a:gd name="connsiteX4" fmla="*/ 17664 w 27141"/>
                    <a:gd name="connsiteY4" fmla="*/ 202278 h 202569"/>
                    <a:gd name="connsiteX5" fmla="*/ 20696 w 27141"/>
                    <a:gd name="connsiteY5" fmla="*/ 197730 h 202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41" h="202569">
                      <a:moveTo>
                        <a:pt x="20696" y="197730"/>
                      </a:moveTo>
                      <a:cubicBezTo>
                        <a:pt x="31815" y="171450"/>
                        <a:pt x="27519" y="7202"/>
                        <a:pt x="15643" y="379"/>
                      </a:cubicBezTo>
                      <a:cubicBezTo>
                        <a:pt x="14885" y="-126"/>
                        <a:pt x="13368" y="-126"/>
                        <a:pt x="12610" y="379"/>
                      </a:cubicBezTo>
                      <a:cubicBezTo>
                        <a:pt x="734" y="7202"/>
                        <a:pt x="-9374" y="191665"/>
                        <a:pt x="14632" y="202278"/>
                      </a:cubicBezTo>
                      <a:cubicBezTo>
                        <a:pt x="15390" y="202531"/>
                        <a:pt x="16906" y="202784"/>
                        <a:pt x="17664" y="202278"/>
                      </a:cubicBezTo>
                      <a:cubicBezTo>
                        <a:pt x="18928" y="201520"/>
                        <a:pt x="19938" y="199246"/>
                        <a:pt x="20696" y="19773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3" name="任意多边形: 形状 3282"/>
                <p:cNvSpPr/>
                <p:nvPr/>
              </p:nvSpPr>
              <p:spPr>
                <a:xfrm>
                  <a:off x="10845626" y="5850637"/>
                  <a:ext cx="24998" cy="190216"/>
                </a:xfrm>
                <a:custGeom>
                  <a:avLst/>
                  <a:gdLst>
                    <a:gd name="connsiteX0" fmla="*/ 17039 w 24998"/>
                    <a:gd name="connsiteY0" fmla="*/ 189364 h 190216"/>
                    <a:gd name="connsiteX1" fmla="*/ 14259 w 24998"/>
                    <a:gd name="connsiteY1" fmla="*/ 99 h 190216"/>
                    <a:gd name="connsiteX2" fmla="*/ 11732 w 24998"/>
                    <a:gd name="connsiteY2" fmla="*/ 605 h 190216"/>
                    <a:gd name="connsiteX3" fmla="*/ 13754 w 24998"/>
                    <a:gd name="connsiteY3" fmla="*/ 190122 h 190216"/>
                    <a:gd name="connsiteX4" fmla="*/ 16786 w 24998"/>
                    <a:gd name="connsiteY4" fmla="*/ 189364 h 190216"/>
                    <a:gd name="connsiteX5" fmla="*/ 17039 w 24998"/>
                    <a:gd name="connsiteY5" fmla="*/ 189364 h 19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98" h="190216">
                      <a:moveTo>
                        <a:pt x="17039" y="189364"/>
                      </a:moveTo>
                      <a:cubicBezTo>
                        <a:pt x="32453" y="173950"/>
                        <a:pt x="22092" y="3889"/>
                        <a:pt x="14259" y="99"/>
                      </a:cubicBezTo>
                      <a:cubicBezTo>
                        <a:pt x="13501" y="-154"/>
                        <a:pt x="12237" y="99"/>
                        <a:pt x="11732" y="605"/>
                      </a:cubicBezTo>
                      <a:cubicBezTo>
                        <a:pt x="-5198" y="13239"/>
                        <a:pt x="-3177" y="185068"/>
                        <a:pt x="13754" y="190122"/>
                      </a:cubicBezTo>
                      <a:cubicBezTo>
                        <a:pt x="14512" y="190375"/>
                        <a:pt x="16028" y="190122"/>
                        <a:pt x="16786" y="189364"/>
                      </a:cubicBezTo>
                      <a:cubicBezTo>
                        <a:pt x="16786" y="189364"/>
                        <a:pt x="16786" y="189364"/>
                        <a:pt x="17039" y="189364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4" name="任意多边形: 形状 3283"/>
                <p:cNvSpPr/>
                <p:nvPr/>
              </p:nvSpPr>
              <p:spPr>
                <a:xfrm>
                  <a:off x="10845059" y="5855438"/>
                  <a:ext cx="24683" cy="178500"/>
                </a:xfrm>
                <a:custGeom>
                  <a:avLst/>
                  <a:gdLst>
                    <a:gd name="connsiteX0" fmla="*/ 17605 w 24683"/>
                    <a:gd name="connsiteY0" fmla="*/ 176477 h 178500"/>
                    <a:gd name="connsiteX1" fmla="*/ 15078 w 24683"/>
                    <a:gd name="connsiteY1" fmla="*/ 605 h 178500"/>
                    <a:gd name="connsiteX2" fmla="*/ 12299 w 24683"/>
                    <a:gd name="connsiteY2" fmla="*/ 99 h 178500"/>
                    <a:gd name="connsiteX3" fmla="*/ 14320 w 24683"/>
                    <a:gd name="connsiteY3" fmla="*/ 178498 h 178500"/>
                    <a:gd name="connsiteX4" fmla="*/ 17605 w 24683"/>
                    <a:gd name="connsiteY4" fmla="*/ 176477 h 178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83" h="178500">
                      <a:moveTo>
                        <a:pt x="17605" y="176477"/>
                      </a:moveTo>
                      <a:cubicBezTo>
                        <a:pt x="28471" y="160557"/>
                        <a:pt x="26197" y="9449"/>
                        <a:pt x="15078" y="605"/>
                      </a:cubicBezTo>
                      <a:cubicBezTo>
                        <a:pt x="14320" y="99"/>
                        <a:pt x="13057" y="-154"/>
                        <a:pt x="12299" y="99"/>
                      </a:cubicBezTo>
                      <a:cubicBezTo>
                        <a:pt x="-5390" y="9196"/>
                        <a:pt x="-3368" y="179256"/>
                        <a:pt x="14320" y="178498"/>
                      </a:cubicBezTo>
                      <a:cubicBezTo>
                        <a:pt x="15331" y="178498"/>
                        <a:pt x="16847" y="177487"/>
                        <a:pt x="17605" y="1764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5" name="任意多边形: 形状 3284"/>
                <p:cNvSpPr/>
                <p:nvPr/>
              </p:nvSpPr>
              <p:spPr>
                <a:xfrm>
                  <a:off x="10847057" y="5859541"/>
                  <a:ext cx="21728" cy="168397"/>
                </a:xfrm>
                <a:custGeom>
                  <a:avLst/>
                  <a:gdLst>
                    <a:gd name="connsiteX0" fmla="*/ 15607 w 21728"/>
                    <a:gd name="connsiteY0" fmla="*/ 164540 h 168397"/>
                    <a:gd name="connsiteX1" fmla="*/ 12828 w 21728"/>
                    <a:gd name="connsiteY1" fmla="*/ 292 h 168397"/>
                    <a:gd name="connsiteX2" fmla="*/ 10301 w 21728"/>
                    <a:gd name="connsiteY2" fmla="*/ 292 h 168397"/>
                    <a:gd name="connsiteX3" fmla="*/ 9795 w 21728"/>
                    <a:gd name="connsiteY3" fmla="*/ 167572 h 168397"/>
                    <a:gd name="connsiteX4" fmla="*/ 12322 w 21728"/>
                    <a:gd name="connsiteY4" fmla="*/ 168330 h 168397"/>
                    <a:gd name="connsiteX5" fmla="*/ 15607 w 21728"/>
                    <a:gd name="connsiteY5" fmla="*/ 164540 h 168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28" h="168397">
                      <a:moveTo>
                        <a:pt x="15607" y="164540"/>
                      </a:moveTo>
                      <a:cubicBezTo>
                        <a:pt x="25209" y="143314"/>
                        <a:pt x="22935" y="6609"/>
                        <a:pt x="12828" y="292"/>
                      </a:cubicBezTo>
                      <a:cubicBezTo>
                        <a:pt x="12070" y="-214"/>
                        <a:pt x="11059" y="39"/>
                        <a:pt x="10301" y="292"/>
                      </a:cubicBezTo>
                      <a:cubicBezTo>
                        <a:pt x="-3092" y="7114"/>
                        <a:pt x="-3597" y="155696"/>
                        <a:pt x="9795" y="167572"/>
                      </a:cubicBezTo>
                      <a:cubicBezTo>
                        <a:pt x="10301" y="168078"/>
                        <a:pt x="11564" y="168583"/>
                        <a:pt x="12322" y="168330"/>
                      </a:cubicBezTo>
                      <a:cubicBezTo>
                        <a:pt x="13586" y="168078"/>
                        <a:pt x="14849" y="166056"/>
                        <a:pt x="15607" y="16454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6" name="任意多边形: 形状 3285"/>
                <p:cNvSpPr/>
                <p:nvPr/>
              </p:nvSpPr>
              <p:spPr>
                <a:xfrm>
                  <a:off x="10846964" y="5862952"/>
                  <a:ext cx="21417" cy="158701"/>
                </a:xfrm>
                <a:custGeom>
                  <a:avLst/>
                  <a:gdLst>
                    <a:gd name="connsiteX0" fmla="*/ 15700 w 21417"/>
                    <a:gd name="connsiteY0" fmla="*/ 153043 h 158701"/>
                    <a:gd name="connsiteX1" fmla="*/ 12921 w 21417"/>
                    <a:gd name="connsiteY1" fmla="*/ 419 h 158701"/>
                    <a:gd name="connsiteX2" fmla="*/ 10394 w 21417"/>
                    <a:gd name="connsiteY2" fmla="*/ 166 h 158701"/>
                    <a:gd name="connsiteX3" fmla="*/ 9888 w 21417"/>
                    <a:gd name="connsiteY3" fmla="*/ 158097 h 158701"/>
                    <a:gd name="connsiteX4" fmla="*/ 12415 w 21417"/>
                    <a:gd name="connsiteY4" fmla="*/ 158602 h 158701"/>
                    <a:gd name="connsiteX5" fmla="*/ 15700 w 21417"/>
                    <a:gd name="connsiteY5" fmla="*/ 153043 h 158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17" h="158701">
                      <a:moveTo>
                        <a:pt x="15700" y="153043"/>
                      </a:moveTo>
                      <a:cubicBezTo>
                        <a:pt x="25808" y="125247"/>
                        <a:pt x="21007" y="6483"/>
                        <a:pt x="12921" y="419"/>
                      </a:cubicBezTo>
                      <a:cubicBezTo>
                        <a:pt x="12415" y="-87"/>
                        <a:pt x="11152" y="-87"/>
                        <a:pt x="10394" y="166"/>
                      </a:cubicBezTo>
                      <a:cubicBezTo>
                        <a:pt x="-3251" y="7241"/>
                        <a:pt x="-3504" y="147484"/>
                        <a:pt x="9888" y="158097"/>
                      </a:cubicBezTo>
                      <a:cubicBezTo>
                        <a:pt x="10394" y="158602"/>
                        <a:pt x="11657" y="158855"/>
                        <a:pt x="12415" y="158602"/>
                      </a:cubicBezTo>
                      <a:cubicBezTo>
                        <a:pt x="14184" y="157844"/>
                        <a:pt x="14942" y="155065"/>
                        <a:pt x="15700" y="153043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7" name="任意多边形: 形状 3286"/>
                <p:cNvSpPr/>
                <p:nvPr/>
              </p:nvSpPr>
              <p:spPr>
                <a:xfrm>
                  <a:off x="10847911" y="5866556"/>
                  <a:ext cx="19545" cy="149312"/>
                </a:xfrm>
                <a:custGeom>
                  <a:avLst/>
                  <a:gdLst>
                    <a:gd name="connsiteX0" fmla="*/ 12984 w 19545"/>
                    <a:gd name="connsiteY0" fmla="*/ 146407 h 149312"/>
                    <a:gd name="connsiteX1" fmla="*/ 11973 w 19545"/>
                    <a:gd name="connsiteY1" fmla="*/ 605 h 149312"/>
                    <a:gd name="connsiteX2" fmla="*/ 9446 w 19545"/>
                    <a:gd name="connsiteY2" fmla="*/ 99 h 149312"/>
                    <a:gd name="connsiteX3" fmla="*/ 8941 w 19545"/>
                    <a:gd name="connsiteY3" fmla="*/ 148933 h 149312"/>
                    <a:gd name="connsiteX4" fmla="*/ 11468 w 19545"/>
                    <a:gd name="connsiteY4" fmla="*/ 148933 h 149312"/>
                    <a:gd name="connsiteX5" fmla="*/ 12984 w 19545"/>
                    <a:gd name="connsiteY5" fmla="*/ 146407 h 14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545" h="149312">
                      <a:moveTo>
                        <a:pt x="12984" y="146407"/>
                      </a:moveTo>
                      <a:cubicBezTo>
                        <a:pt x="24608" y="122148"/>
                        <a:pt x="18543" y="6164"/>
                        <a:pt x="11973" y="605"/>
                      </a:cubicBezTo>
                      <a:cubicBezTo>
                        <a:pt x="11468" y="99"/>
                        <a:pt x="10205" y="-154"/>
                        <a:pt x="9446" y="99"/>
                      </a:cubicBezTo>
                      <a:cubicBezTo>
                        <a:pt x="-2935" y="5911"/>
                        <a:pt x="-3188" y="140595"/>
                        <a:pt x="8941" y="148933"/>
                      </a:cubicBezTo>
                      <a:cubicBezTo>
                        <a:pt x="9699" y="149439"/>
                        <a:pt x="10710" y="149439"/>
                        <a:pt x="11468" y="148933"/>
                      </a:cubicBezTo>
                      <a:cubicBezTo>
                        <a:pt x="12226" y="148428"/>
                        <a:pt x="12479" y="147165"/>
                        <a:pt x="12984" y="146407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8" name="任意多边形: 形状 3287"/>
                <p:cNvSpPr/>
                <p:nvPr/>
              </p:nvSpPr>
              <p:spPr>
                <a:xfrm>
                  <a:off x="10847562" y="5869873"/>
                  <a:ext cx="19179" cy="141419"/>
                </a:xfrm>
                <a:custGeom>
                  <a:avLst/>
                  <a:gdLst>
                    <a:gd name="connsiteX0" fmla="*/ 12070 w 19179"/>
                    <a:gd name="connsiteY0" fmla="*/ 140563 h 141419"/>
                    <a:gd name="connsiteX1" fmla="*/ 12070 w 19179"/>
                    <a:gd name="connsiteY1" fmla="*/ 825 h 141419"/>
                    <a:gd name="connsiteX2" fmla="*/ 9543 w 19179"/>
                    <a:gd name="connsiteY2" fmla="*/ 67 h 141419"/>
                    <a:gd name="connsiteX3" fmla="*/ 9038 w 19179"/>
                    <a:gd name="connsiteY3" fmla="*/ 141321 h 141419"/>
                    <a:gd name="connsiteX4" fmla="*/ 11564 w 19179"/>
                    <a:gd name="connsiteY4" fmla="*/ 140815 h 141419"/>
                    <a:gd name="connsiteX5" fmla="*/ 12070 w 19179"/>
                    <a:gd name="connsiteY5" fmla="*/ 14056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179" h="141419">
                      <a:moveTo>
                        <a:pt x="12070" y="140563"/>
                      </a:moveTo>
                      <a:cubicBezTo>
                        <a:pt x="24452" y="130455"/>
                        <a:pt x="18134" y="6637"/>
                        <a:pt x="12070" y="825"/>
                      </a:cubicBezTo>
                      <a:cubicBezTo>
                        <a:pt x="11564" y="320"/>
                        <a:pt x="10301" y="-185"/>
                        <a:pt x="9543" y="67"/>
                      </a:cubicBezTo>
                      <a:cubicBezTo>
                        <a:pt x="-2839" y="5121"/>
                        <a:pt x="-3344" y="135762"/>
                        <a:pt x="9038" y="141321"/>
                      </a:cubicBezTo>
                      <a:cubicBezTo>
                        <a:pt x="9796" y="141573"/>
                        <a:pt x="11059" y="141321"/>
                        <a:pt x="11564" y="140815"/>
                      </a:cubicBezTo>
                      <a:cubicBezTo>
                        <a:pt x="11817" y="140563"/>
                        <a:pt x="12070" y="140563"/>
                        <a:pt x="12070" y="14056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9" name="任意多边形: 形状 3288"/>
                <p:cNvSpPr/>
                <p:nvPr/>
              </p:nvSpPr>
              <p:spPr>
                <a:xfrm>
                  <a:off x="10848038" y="5872923"/>
                  <a:ext cx="18208" cy="134295"/>
                </a:xfrm>
                <a:custGeom>
                  <a:avLst/>
                  <a:gdLst>
                    <a:gd name="connsiteX0" fmla="*/ 11594 w 18208"/>
                    <a:gd name="connsiteY0" fmla="*/ 133218 h 134295"/>
                    <a:gd name="connsiteX1" fmla="*/ 11594 w 18208"/>
                    <a:gd name="connsiteY1" fmla="*/ 1061 h 134295"/>
                    <a:gd name="connsiteX2" fmla="*/ 9068 w 18208"/>
                    <a:gd name="connsiteY2" fmla="*/ 50 h 134295"/>
                    <a:gd name="connsiteX3" fmla="*/ 8562 w 18208"/>
                    <a:gd name="connsiteY3" fmla="*/ 134228 h 134295"/>
                    <a:gd name="connsiteX4" fmla="*/ 11089 w 18208"/>
                    <a:gd name="connsiteY4" fmla="*/ 133470 h 134295"/>
                    <a:gd name="connsiteX5" fmla="*/ 11594 w 18208"/>
                    <a:gd name="connsiteY5" fmla="*/ 133218 h 134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08" h="134295">
                      <a:moveTo>
                        <a:pt x="11594" y="133218"/>
                      </a:moveTo>
                      <a:cubicBezTo>
                        <a:pt x="22207" y="122352"/>
                        <a:pt x="18417" y="8389"/>
                        <a:pt x="11594" y="1061"/>
                      </a:cubicBezTo>
                      <a:cubicBezTo>
                        <a:pt x="11089" y="556"/>
                        <a:pt x="9826" y="-202"/>
                        <a:pt x="9068" y="50"/>
                      </a:cubicBezTo>
                      <a:cubicBezTo>
                        <a:pt x="-2809" y="4346"/>
                        <a:pt x="-3062" y="129933"/>
                        <a:pt x="8562" y="134228"/>
                      </a:cubicBezTo>
                      <a:cubicBezTo>
                        <a:pt x="9320" y="134481"/>
                        <a:pt x="10584" y="133976"/>
                        <a:pt x="11089" y="133470"/>
                      </a:cubicBezTo>
                      <a:cubicBezTo>
                        <a:pt x="11342" y="133470"/>
                        <a:pt x="11594" y="133470"/>
                        <a:pt x="11594" y="13321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0" name="任意多边形: 形状 3289"/>
                <p:cNvSpPr/>
                <p:nvPr/>
              </p:nvSpPr>
              <p:spPr>
                <a:xfrm>
                  <a:off x="10848509" y="5876208"/>
                  <a:ext cx="16779" cy="127444"/>
                </a:xfrm>
                <a:custGeom>
                  <a:avLst/>
                  <a:gdLst>
                    <a:gd name="connsiteX0" fmla="*/ 11123 w 16779"/>
                    <a:gd name="connsiteY0" fmla="*/ 125889 h 127444"/>
                    <a:gd name="connsiteX1" fmla="*/ 11123 w 16779"/>
                    <a:gd name="connsiteY1" fmla="*/ 1313 h 127444"/>
                    <a:gd name="connsiteX2" fmla="*/ 8596 w 16779"/>
                    <a:gd name="connsiteY2" fmla="*/ 50 h 127444"/>
                    <a:gd name="connsiteX3" fmla="*/ 8090 w 16779"/>
                    <a:gd name="connsiteY3" fmla="*/ 127405 h 127444"/>
                    <a:gd name="connsiteX4" fmla="*/ 11123 w 16779"/>
                    <a:gd name="connsiteY4" fmla="*/ 125889 h 12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9" h="127444">
                      <a:moveTo>
                        <a:pt x="11123" y="125889"/>
                      </a:moveTo>
                      <a:cubicBezTo>
                        <a:pt x="20219" y="114518"/>
                        <a:pt x="16935" y="8641"/>
                        <a:pt x="11123" y="1313"/>
                      </a:cubicBezTo>
                      <a:cubicBezTo>
                        <a:pt x="10617" y="555"/>
                        <a:pt x="9354" y="-203"/>
                        <a:pt x="8596" y="50"/>
                      </a:cubicBezTo>
                      <a:cubicBezTo>
                        <a:pt x="-2523" y="3587"/>
                        <a:pt x="-3028" y="123868"/>
                        <a:pt x="8090" y="127405"/>
                      </a:cubicBezTo>
                      <a:cubicBezTo>
                        <a:pt x="9101" y="127658"/>
                        <a:pt x="10617" y="126647"/>
                        <a:pt x="11123" y="125889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1" name="任意多边形: 形状 3290"/>
                <p:cNvSpPr/>
                <p:nvPr/>
              </p:nvSpPr>
              <p:spPr>
                <a:xfrm>
                  <a:off x="10849267" y="5879503"/>
                  <a:ext cx="15611" cy="120347"/>
                </a:xfrm>
                <a:custGeom>
                  <a:avLst/>
                  <a:gdLst>
                    <a:gd name="connsiteX0" fmla="*/ 10365 w 15611"/>
                    <a:gd name="connsiteY0" fmla="*/ 118298 h 120347"/>
                    <a:gd name="connsiteX1" fmla="*/ 10365 w 15611"/>
                    <a:gd name="connsiteY1" fmla="*/ 1556 h 120347"/>
                    <a:gd name="connsiteX2" fmla="*/ 7838 w 15611"/>
                    <a:gd name="connsiteY2" fmla="*/ 40 h 120347"/>
                    <a:gd name="connsiteX3" fmla="*/ 7333 w 15611"/>
                    <a:gd name="connsiteY3" fmla="*/ 120320 h 120347"/>
                    <a:gd name="connsiteX4" fmla="*/ 10365 w 15611"/>
                    <a:gd name="connsiteY4" fmla="*/ 118298 h 120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11" h="120347">
                      <a:moveTo>
                        <a:pt x="10365" y="118298"/>
                      </a:moveTo>
                      <a:cubicBezTo>
                        <a:pt x="18451" y="106422"/>
                        <a:pt x="16177" y="9389"/>
                        <a:pt x="10365" y="1556"/>
                      </a:cubicBezTo>
                      <a:cubicBezTo>
                        <a:pt x="9860" y="798"/>
                        <a:pt x="8596" y="-213"/>
                        <a:pt x="7838" y="40"/>
                      </a:cubicBezTo>
                      <a:cubicBezTo>
                        <a:pt x="-2269" y="3072"/>
                        <a:pt x="-2775" y="117540"/>
                        <a:pt x="7333" y="120320"/>
                      </a:cubicBezTo>
                      <a:cubicBezTo>
                        <a:pt x="8596" y="120573"/>
                        <a:pt x="9860" y="119056"/>
                        <a:pt x="10365" y="118298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2" name="任意多边形: 形状 3291"/>
                <p:cNvSpPr/>
                <p:nvPr/>
              </p:nvSpPr>
              <p:spPr>
                <a:xfrm>
                  <a:off x="10849019" y="5882488"/>
                  <a:ext cx="15540" cy="113569"/>
                </a:xfrm>
                <a:custGeom>
                  <a:avLst/>
                  <a:gdLst>
                    <a:gd name="connsiteX0" fmla="*/ 10613 w 15540"/>
                    <a:gd name="connsiteY0" fmla="*/ 111018 h 113569"/>
                    <a:gd name="connsiteX1" fmla="*/ 7581 w 15540"/>
                    <a:gd name="connsiteY1" fmla="*/ 87 h 113569"/>
                    <a:gd name="connsiteX2" fmla="*/ 7581 w 15540"/>
                    <a:gd name="connsiteY2" fmla="*/ 113545 h 113569"/>
                    <a:gd name="connsiteX3" fmla="*/ 10613 w 15540"/>
                    <a:gd name="connsiteY3" fmla="*/ 111018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9" h="113569">
                      <a:moveTo>
                        <a:pt x="10613" y="111018"/>
                      </a:moveTo>
                      <a:cubicBezTo>
                        <a:pt x="16172" y="101921"/>
                        <a:pt x="19204" y="-3451"/>
                        <a:pt x="7581" y="87"/>
                      </a:cubicBezTo>
                      <a:cubicBezTo>
                        <a:pt x="-2527" y="3119"/>
                        <a:pt x="-2527" y="111271"/>
                        <a:pt x="7581" y="113545"/>
                      </a:cubicBezTo>
                      <a:cubicBezTo>
                        <a:pt x="8844" y="113797"/>
                        <a:pt x="10108" y="112029"/>
                        <a:pt x="10613" y="11101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3" name="任意多边形: 形状 3292"/>
                <p:cNvSpPr/>
                <p:nvPr/>
              </p:nvSpPr>
              <p:spPr>
                <a:xfrm>
                  <a:off x="10850030" y="5885790"/>
                  <a:ext cx="14245" cy="106452"/>
                </a:xfrm>
                <a:custGeom>
                  <a:avLst/>
                  <a:gdLst>
                    <a:gd name="connsiteX0" fmla="*/ 9602 w 14245"/>
                    <a:gd name="connsiteY0" fmla="*/ 103420 h 106452"/>
                    <a:gd name="connsiteX1" fmla="*/ 6570 w 14245"/>
                    <a:gd name="connsiteY1" fmla="*/ 70 h 106452"/>
                    <a:gd name="connsiteX2" fmla="*/ 0 w 14245"/>
                    <a:gd name="connsiteY2" fmla="*/ 41258 h 106452"/>
                    <a:gd name="connsiteX3" fmla="*/ 6570 w 14245"/>
                    <a:gd name="connsiteY3" fmla="*/ 106452 h 106452"/>
                    <a:gd name="connsiteX4" fmla="*/ 9602 w 14245"/>
                    <a:gd name="connsiteY4" fmla="*/ 103420 h 10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5" h="106452">
                      <a:moveTo>
                        <a:pt x="9602" y="103420"/>
                      </a:moveTo>
                      <a:cubicBezTo>
                        <a:pt x="14909" y="93818"/>
                        <a:pt x="17688" y="-2963"/>
                        <a:pt x="6570" y="70"/>
                      </a:cubicBezTo>
                      <a:cubicBezTo>
                        <a:pt x="3032" y="1081"/>
                        <a:pt x="0" y="35699"/>
                        <a:pt x="0" y="41258"/>
                      </a:cubicBezTo>
                      <a:cubicBezTo>
                        <a:pt x="0" y="71581"/>
                        <a:pt x="0" y="91543"/>
                        <a:pt x="6570" y="106452"/>
                      </a:cubicBezTo>
                      <a:cubicBezTo>
                        <a:pt x="7581" y="105441"/>
                        <a:pt x="9097" y="104431"/>
                        <a:pt x="9602" y="10342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4" name="任意多边形: 形状 3293"/>
                <p:cNvSpPr/>
                <p:nvPr/>
              </p:nvSpPr>
              <p:spPr>
                <a:xfrm>
                  <a:off x="10850461" y="5888892"/>
                  <a:ext cx="13290" cy="99307"/>
                </a:xfrm>
                <a:custGeom>
                  <a:avLst/>
                  <a:gdLst>
                    <a:gd name="connsiteX0" fmla="*/ 7907 w 13290"/>
                    <a:gd name="connsiteY0" fmla="*/ 97538 h 99307"/>
                    <a:gd name="connsiteX1" fmla="*/ 13214 w 13290"/>
                    <a:gd name="connsiteY1" fmla="*/ 37398 h 99307"/>
                    <a:gd name="connsiteX2" fmla="*/ 6391 w 13290"/>
                    <a:gd name="connsiteY2" fmla="*/ 0 h 99307"/>
                    <a:gd name="connsiteX3" fmla="*/ 6391 w 13290"/>
                    <a:gd name="connsiteY3" fmla="*/ 99307 h 99307"/>
                    <a:gd name="connsiteX4" fmla="*/ 7907 w 13290"/>
                    <a:gd name="connsiteY4" fmla="*/ 97538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90" h="99307">
                      <a:moveTo>
                        <a:pt x="7907" y="97538"/>
                      </a:moveTo>
                      <a:cubicBezTo>
                        <a:pt x="8918" y="96275"/>
                        <a:pt x="13972" y="87683"/>
                        <a:pt x="13214" y="37398"/>
                      </a:cubicBezTo>
                      <a:cubicBezTo>
                        <a:pt x="12708" y="5812"/>
                        <a:pt x="7907" y="1263"/>
                        <a:pt x="6391" y="0"/>
                      </a:cubicBezTo>
                      <a:cubicBezTo>
                        <a:pt x="-684" y="18699"/>
                        <a:pt x="-3464" y="77070"/>
                        <a:pt x="6391" y="99307"/>
                      </a:cubicBezTo>
                      <a:cubicBezTo>
                        <a:pt x="6644" y="98802"/>
                        <a:pt x="7402" y="98044"/>
                        <a:pt x="7907" y="9753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5" name="任意多边形: 形状 3294"/>
                <p:cNvSpPr/>
                <p:nvPr/>
              </p:nvSpPr>
              <p:spPr>
                <a:xfrm>
                  <a:off x="10850764" y="5891924"/>
                  <a:ext cx="12433" cy="92484"/>
                </a:xfrm>
                <a:custGeom>
                  <a:avLst/>
                  <a:gdLst>
                    <a:gd name="connsiteX0" fmla="*/ 8868 w 12433"/>
                    <a:gd name="connsiteY0" fmla="*/ 88441 h 92484"/>
                    <a:gd name="connsiteX1" fmla="*/ 5836 w 12433"/>
                    <a:gd name="connsiteY1" fmla="*/ 0 h 92484"/>
                    <a:gd name="connsiteX2" fmla="*/ 5836 w 12433"/>
                    <a:gd name="connsiteY2" fmla="*/ 92484 h 92484"/>
                    <a:gd name="connsiteX3" fmla="*/ 8868 w 12433"/>
                    <a:gd name="connsiteY3" fmla="*/ 88441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3" h="92484">
                      <a:moveTo>
                        <a:pt x="8868" y="88441"/>
                      </a:moveTo>
                      <a:cubicBezTo>
                        <a:pt x="9121" y="87936"/>
                        <a:pt x="18470" y="12382"/>
                        <a:pt x="5836" y="0"/>
                      </a:cubicBezTo>
                      <a:cubicBezTo>
                        <a:pt x="782" y="13645"/>
                        <a:pt x="-4272" y="66963"/>
                        <a:pt x="5836" y="92484"/>
                      </a:cubicBezTo>
                      <a:cubicBezTo>
                        <a:pt x="6846" y="91221"/>
                        <a:pt x="8363" y="89958"/>
                        <a:pt x="8868" y="88441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6" name="任意多边形: 形状 3295"/>
                <p:cNvSpPr/>
                <p:nvPr/>
              </p:nvSpPr>
              <p:spPr>
                <a:xfrm>
                  <a:off x="10851293" y="5895462"/>
                  <a:ext cx="11671" cy="85156"/>
                </a:xfrm>
                <a:custGeom>
                  <a:avLst/>
                  <a:gdLst>
                    <a:gd name="connsiteX0" fmla="*/ 8339 w 11671"/>
                    <a:gd name="connsiteY0" fmla="*/ 80608 h 85156"/>
                    <a:gd name="connsiteX1" fmla="*/ 5306 w 11671"/>
                    <a:gd name="connsiteY1" fmla="*/ 0 h 85156"/>
                    <a:gd name="connsiteX2" fmla="*/ 5306 w 11671"/>
                    <a:gd name="connsiteY2" fmla="*/ 85156 h 85156"/>
                    <a:gd name="connsiteX3" fmla="*/ 8339 w 11671"/>
                    <a:gd name="connsiteY3" fmla="*/ 80608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71" h="85156">
                      <a:moveTo>
                        <a:pt x="8339" y="80608"/>
                      </a:moveTo>
                      <a:cubicBezTo>
                        <a:pt x="9602" y="77070"/>
                        <a:pt x="16678" y="17941"/>
                        <a:pt x="5306" y="0"/>
                      </a:cubicBezTo>
                      <a:cubicBezTo>
                        <a:pt x="-1769" y="28301"/>
                        <a:pt x="-1769" y="65699"/>
                        <a:pt x="5306" y="85156"/>
                      </a:cubicBezTo>
                      <a:cubicBezTo>
                        <a:pt x="6317" y="83893"/>
                        <a:pt x="7833" y="82124"/>
                        <a:pt x="8339" y="80608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7" name="任意多边形: 形状 3296"/>
                <p:cNvSpPr/>
                <p:nvPr/>
              </p:nvSpPr>
              <p:spPr>
                <a:xfrm>
                  <a:off x="10851730" y="5900010"/>
                  <a:ext cx="10863" cy="76817"/>
                </a:xfrm>
                <a:custGeom>
                  <a:avLst/>
                  <a:gdLst>
                    <a:gd name="connsiteX0" fmla="*/ 7902 w 10863"/>
                    <a:gd name="connsiteY0" fmla="*/ 71764 h 76817"/>
                    <a:gd name="connsiteX1" fmla="*/ 4870 w 10863"/>
                    <a:gd name="connsiteY1" fmla="*/ 0 h 76817"/>
                    <a:gd name="connsiteX2" fmla="*/ 4870 w 10863"/>
                    <a:gd name="connsiteY2" fmla="*/ 76818 h 76817"/>
                    <a:gd name="connsiteX3" fmla="*/ 7902 w 10863"/>
                    <a:gd name="connsiteY3" fmla="*/ 71764 h 7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3" h="76817">
                      <a:moveTo>
                        <a:pt x="7902" y="71764"/>
                      </a:moveTo>
                      <a:cubicBezTo>
                        <a:pt x="8660" y="69742"/>
                        <a:pt x="15735" y="19204"/>
                        <a:pt x="4870" y="0"/>
                      </a:cubicBezTo>
                      <a:cubicBezTo>
                        <a:pt x="-437" y="21479"/>
                        <a:pt x="-2711" y="54834"/>
                        <a:pt x="4870" y="76818"/>
                      </a:cubicBezTo>
                      <a:cubicBezTo>
                        <a:pt x="5881" y="75302"/>
                        <a:pt x="7397" y="73533"/>
                        <a:pt x="7902" y="7176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8" name="任意多边形: 形状 3297"/>
                <p:cNvSpPr/>
                <p:nvPr/>
              </p:nvSpPr>
              <p:spPr>
                <a:xfrm>
                  <a:off x="10852366" y="5904054"/>
                  <a:ext cx="9328" cy="68731"/>
                </a:xfrm>
                <a:custGeom>
                  <a:avLst/>
                  <a:gdLst>
                    <a:gd name="connsiteX0" fmla="*/ 7266 w 9328"/>
                    <a:gd name="connsiteY0" fmla="*/ 63172 h 68731"/>
                    <a:gd name="connsiteX1" fmla="*/ 9288 w 9328"/>
                    <a:gd name="connsiteY1" fmla="*/ 22237 h 68731"/>
                    <a:gd name="connsiteX2" fmla="*/ 4487 w 9328"/>
                    <a:gd name="connsiteY2" fmla="*/ 0 h 68731"/>
                    <a:gd name="connsiteX3" fmla="*/ 4487 w 9328"/>
                    <a:gd name="connsiteY3" fmla="*/ 68732 h 68731"/>
                    <a:gd name="connsiteX4" fmla="*/ 7266 w 9328"/>
                    <a:gd name="connsiteY4" fmla="*/ 6317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28" h="68731">
                      <a:moveTo>
                        <a:pt x="7266" y="63172"/>
                      </a:moveTo>
                      <a:cubicBezTo>
                        <a:pt x="9793" y="55339"/>
                        <a:pt x="9288" y="22489"/>
                        <a:pt x="9288" y="22237"/>
                      </a:cubicBezTo>
                      <a:cubicBezTo>
                        <a:pt x="8530" y="8339"/>
                        <a:pt x="8530" y="8086"/>
                        <a:pt x="4487" y="0"/>
                      </a:cubicBezTo>
                      <a:cubicBezTo>
                        <a:pt x="2212" y="9097"/>
                        <a:pt x="-4358" y="41188"/>
                        <a:pt x="4487" y="68732"/>
                      </a:cubicBezTo>
                      <a:cubicBezTo>
                        <a:pt x="5245" y="67215"/>
                        <a:pt x="6761" y="65194"/>
                        <a:pt x="7266" y="6317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9" name="任意多边形: 形状 3298"/>
                <p:cNvSpPr/>
                <p:nvPr/>
              </p:nvSpPr>
              <p:spPr>
                <a:xfrm>
                  <a:off x="10852809" y="5908855"/>
                  <a:ext cx="8101" cy="60392"/>
                </a:xfrm>
                <a:custGeom>
                  <a:avLst/>
                  <a:gdLst>
                    <a:gd name="connsiteX0" fmla="*/ 6823 w 8101"/>
                    <a:gd name="connsiteY0" fmla="*/ 54076 h 60392"/>
                    <a:gd name="connsiteX1" fmla="*/ 8086 w 8101"/>
                    <a:gd name="connsiteY1" fmla="*/ 17688 h 60392"/>
                    <a:gd name="connsiteX2" fmla="*/ 3790 w 8101"/>
                    <a:gd name="connsiteY2" fmla="*/ 0 h 60392"/>
                    <a:gd name="connsiteX3" fmla="*/ 0 w 8101"/>
                    <a:gd name="connsiteY3" fmla="*/ 18194 h 60392"/>
                    <a:gd name="connsiteX4" fmla="*/ 3790 w 8101"/>
                    <a:gd name="connsiteY4" fmla="*/ 60393 h 60392"/>
                    <a:gd name="connsiteX5" fmla="*/ 6823 w 8101"/>
                    <a:gd name="connsiteY5" fmla="*/ 54076 h 6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01" h="60392">
                      <a:moveTo>
                        <a:pt x="6823" y="54076"/>
                      </a:moveTo>
                      <a:cubicBezTo>
                        <a:pt x="8339" y="49275"/>
                        <a:pt x="8086" y="17941"/>
                        <a:pt x="8086" y="17688"/>
                      </a:cubicBezTo>
                      <a:cubicBezTo>
                        <a:pt x="7581" y="7833"/>
                        <a:pt x="7581" y="7833"/>
                        <a:pt x="3790" y="0"/>
                      </a:cubicBezTo>
                      <a:cubicBezTo>
                        <a:pt x="0" y="15161"/>
                        <a:pt x="0" y="15161"/>
                        <a:pt x="0" y="18194"/>
                      </a:cubicBezTo>
                      <a:cubicBezTo>
                        <a:pt x="0" y="48516"/>
                        <a:pt x="0" y="48516"/>
                        <a:pt x="3790" y="60393"/>
                      </a:cubicBezTo>
                      <a:cubicBezTo>
                        <a:pt x="4801" y="58371"/>
                        <a:pt x="6317" y="56097"/>
                        <a:pt x="6823" y="54076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0" name="任意多边形: 形状 3299"/>
                <p:cNvSpPr/>
                <p:nvPr/>
              </p:nvSpPr>
              <p:spPr>
                <a:xfrm>
                  <a:off x="10853315" y="5913150"/>
                  <a:ext cx="7075" cy="52054"/>
                </a:xfrm>
                <a:custGeom>
                  <a:avLst/>
                  <a:gdLst>
                    <a:gd name="connsiteX0" fmla="*/ 6317 w 7075"/>
                    <a:gd name="connsiteY0" fmla="*/ 45231 h 52054"/>
                    <a:gd name="connsiteX1" fmla="*/ 7075 w 7075"/>
                    <a:gd name="connsiteY1" fmla="*/ 13393 h 52054"/>
                    <a:gd name="connsiteX2" fmla="*/ 3285 w 7075"/>
                    <a:gd name="connsiteY2" fmla="*/ 0 h 52054"/>
                    <a:gd name="connsiteX3" fmla="*/ 0 w 7075"/>
                    <a:gd name="connsiteY3" fmla="*/ 13645 h 52054"/>
                    <a:gd name="connsiteX4" fmla="*/ 3285 w 7075"/>
                    <a:gd name="connsiteY4" fmla="*/ 52054 h 52054"/>
                    <a:gd name="connsiteX5" fmla="*/ 6317 w 7075"/>
                    <a:gd name="connsiteY5" fmla="*/ 45231 h 5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4">
                      <a:moveTo>
                        <a:pt x="6317" y="45231"/>
                      </a:moveTo>
                      <a:cubicBezTo>
                        <a:pt x="6570" y="43968"/>
                        <a:pt x="7075" y="13645"/>
                        <a:pt x="7075" y="13393"/>
                      </a:cubicBezTo>
                      <a:cubicBezTo>
                        <a:pt x="6823" y="7581"/>
                        <a:pt x="6823" y="7581"/>
                        <a:pt x="3285" y="0"/>
                      </a:cubicBezTo>
                      <a:cubicBezTo>
                        <a:pt x="0" y="13393"/>
                        <a:pt x="0" y="13393"/>
                        <a:pt x="0" y="13645"/>
                      </a:cubicBezTo>
                      <a:cubicBezTo>
                        <a:pt x="0" y="41441"/>
                        <a:pt x="0" y="41441"/>
                        <a:pt x="3285" y="52054"/>
                      </a:cubicBezTo>
                      <a:cubicBezTo>
                        <a:pt x="4296" y="50033"/>
                        <a:pt x="5812" y="47253"/>
                        <a:pt x="6317" y="4523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1" name="任意多边形: 形状 3300"/>
                <p:cNvSpPr/>
                <p:nvPr/>
              </p:nvSpPr>
              <p:spPr>
                <a:xfrm>
                  <a:off x="10854326" y="5917446"/>
                  <a:ext cx="5592" cy="43715"/>
                </a:xfrm>
                <a:custGeom>
                  <a:avLst/>
                  <a:gdLst>
                    <a:gd name="connsiteX0" fmla="*/ 4043 w 5592"/>
                    <a:gd name="connsiteY0" fmla="*/ 39925 h 43715"/>
                    <a:gd name="connsiteX1" fmla="*/ 5559 w 5592"/>
                    <a:gd name="connsiteY1" fmla="*/ 9097 h 43715"/>
                    <a:gd name="connsiteX2" fmla="*/ 2274 w 5592"/>
                    <a:gd name="connsiteY2" fmla="*/ 0 h 43715"/>
                    <a:gd name="connsiteX3" fmla="*/ 0 w 5592"/>
                    <a:gd name="connsiteY3" fmla="*/ 9350 h 43715"/>
                    <a:gd name="connsiteX4" fmla="*/ 2274 w 5592"/>
                    <a:gd name="connsiteY4" fmla="*/ 43715 h 43715"/>
                    <a:gd name="connsiteX5" fmla="*/ 4043 w 5592"/>
                    <a:gd name="connsiteY5" fmla="*/ 39925 h 4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92" h="43715">
                      <a:moveTo>
                        <a:pt x="4043" y="39925"/>
                      </a:moveTo>
                      <a:cubicBezTo>
                        <a:pt x="4548" y="37651"/>
                        <a:pt x="5812" y="13898"/>
                        <a:pt x="5559" y="9097"/>
                      </a:cubicBezTo>
                      <a:cubicBezTo>
                        <a:pt x="5559" y="7581"/>
                        <a:pt x="5559" y="7581"/>
                        <a:pt x="2274" y="0"/>
                      </a:cubicBezTo>
                      <a:cubicBezTo>
                        <a:pt x="1516" y="2780"/>
                        <a:pt x="0" y="6570"/>
                        <a:pt x="0" y="9350"/>
                      </a:cubicBezTo>
                      <a:cubicBezTo>
                        <a:pt x="0" y="19457"/>
                        <a:pt x="253" y="37145"/>
                        <a:pt x="2274" y="43715"/>
                      </a:cubicBezTo>
                      <a:cubicBezTo>
                        <a:pt x="2780" y="42705"/>
                        <a:pt x="3790" y="41188"/>
                        <a:pt x="4043" y="39925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2" name="任意多边形: 形状 3301"/>
                <p:cNvSpPr/>
                <p:nvPr/>
              </p:nvSpPr>
              <p:spPr>
                <a:xfrm>
                  <a:off x="10855336" y="5921489"/>
                  <a:ext cx="3730" cy="33860"/>
                </a:xfrm>
                <a:custGeom>
                  <a:avLst/>
                  <a:gdLst>
                    <a:gd name="connsiteX0" fmla="*/ 3285 w 3730"/>
                    <a:gd name="connsiteY0" fmla="*/ 5054 h 33860"/>
                    <a:gd name="connsiteX1" fmla="*/ 1263 w 3730"/>
                    <a:gd name="connsiteY1" fmla="*/ 0 h 33860"/>
                    <a:gd name="connsiteX2" fmla="*/ 0 w 3730"/>
                    <a:gd name="connsiteY2" fmla="*/ 5054 h 33860"/>
                    <a:gd name="connsiteX3" fmla="*/ 1263 w 3730"/>
                    <a:gd name="connsiteY3" fmla="*/ 33860 h 33860"/>
                    <a:gd name="connsiteX4" fmla="*/ 3285 w 3730"/>
                    <a:gd name="connsiteY4" fmla="*/ 5054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0" h="33860">
                      <a:moveTo>
                        <a:pt x="3285" y="5054"/>
                      </a:moveTo>
                      <a:cubicBezTo>
                        <a:pt x="3032" y="3538"/>
                        <a:pt x="2022" y="1516"/>
                        <a:pt x="1263" y="0"/>
                      </a:cubicBezTo>
                      <a:cubicBezTo>
                        <a:pt x="1011" y="1516"/>
                        <a:pt x="0" y="3538"/>
                        <a:pt x="0" y="5054"/>
                      </a:cubicBezTo>
                      <a:cubicBezTo>
                        <a:pt x="0" y="13645"/>
                        <a:pt x="758" y="25016"/>
                        <a:pt x="1263" y="33860"/>
                      </a:cubicBezTo>
                      <a:cubicBezTo>
                        <a:pt x="2022" y="25269"/>
                        <a:pt x="4801" y="13645"/>
                        <a:pt x="3285" y="5054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3" name="任意多边形: 形状 3302"/>
                <p:cNvSpPr/>
                <p:nvPr/>
              </p:nvSpPr>
              <p:spPr>
                <a:xfrm>
                  <a:off x="10856740" y="5926038"/>
                  <a:ext cx="435" cy="5306"/>
                </a:xfrm>
                <a:custGeom>
                  <a:avLst/>
                  <a:gdLst>
                    <a:gd name="connsiteX0" fmla="*/ 365 w 435"/>
                    <a:gd name="connsiteY0" fmla="*/ 758 h 5306"/>
                    <a:gd name="connsiteX1" fmla="*/ 112 w 435"/>
                    <a:gd name="connsiteY1" fmla="*/ 0 h 5306"/>
                    <a:gd name="connsiteX2" fmla="*/ 112 w 435"/>
                    <a:gd name="connsiteY2" fmla="*/ 5306 h 5306"/>
                    <a:gd name="connsiteX3" fmla="*/ 365 w 435"/>
                    <a:gd name="connsiteY3" fmla="*/ 758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" h="5306">
                      <a:moveTo>
                        <a:pt x="365" y="758"/>
                      </a:moveTo>
                      <a:cubicBezTo>
                        <a:pt x="365" y="505"/>
                        <a:pt x="112" y="253"/>
                        <a:pt x="112" y="0"/>
                      </a:cubicBezTo>
                      <a:cubicBezTo>
                        <a:pt x="-140" y="1516"/>
                        <a:pt x="112" y="3790"/>
                        <a:pt x="112" y="5306"/>
                      </a:cubicBezTo>
                      <a:cubicBezTo>
                        <a:pt x="112" y="3790"/>
                        <a:pt x="618" y="2022"/>
                        <a:pt x="365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9" name="图形 1920"/>
              <p:cNvGrpSpPr/>
              <p:nvPr/>
            </p:nvGrpSpPr>
            <p:grpSpPr>
              <a:xfrm>
                <a:off x="10788121" y="5733993"/>
                <a:ext cx="29312" cy="294888"/>
                <a:chOff x="10788121" y="5733993"/>
                <a:chExt cx="29312" cy="294888"/>
              </a:xfrm>
              <a:solidFill>
                <a:schemeClr val="accent1"/>
              </a:solidFill>
            </p:grpSpPr>
            <p:sp>
              <p:nvSpPr>
                <p:cNvPr id="3224" name="任意多边形: 形状 3223"/>
                <p:cNvSpPr/>
                <p:nvPr/>
              </p:nvSpPr>
              <p:spPr>
                <a:xfrm>
                  <a:off x="10788373" y="5734499"/>
                  <a:ext cx="29059" cy="294130"/>
                </a:xfrm>
                <a:custGeom>
                  <a:avLst/>
                  <a:gdLst>
                    <a:gd name="connsiteX0" fmla="*/ 29059 w 29059"/>
                    <a:gd name="connsiteY0" fmla="*/ 0 h 294130"/>
                    <a:gd name="connsiteX1" fmla="*/ 24258 w 29059"/>
                    <a:gd name="connsiteY1" fmla="*/ 505 h 294130"/>
                    <a:gd name="connsiteX2" fmla="*/ 19710 w 29059"/>
                    <a:gd name="connsiteY2" fmla="*/ 1516 h 294130"/>
                    <a:gd name="connsiteX3" fmla="*/ 11876 w 29059"/>
                    <a:gd name="connsiteY3" fmla="*/ 5559 h 294130"/>
                    <a:gd name="connsiteX4" fmla="*/ 5559 w 29059"/>
                    <a:gd name="connsiteY4" fmla="*/ 11876 h 294130"/>
                    <a:gd name="connsiteX5" fmla="*/ 0 w 29059"/>
                    <a:gd name="connsiteY5" fmla="*/ 26532 h 294130"/>
                    <a:gd name="connsiteX6" fmla="*/ 0 w 29059"/>
                    <a:gd name="connsiteY6" fmla="*/ 28807 h 294130"/>
                    <a:gd name="connsiteX7" fmla="*/ 0 w 29059"/>
                    <a:gd name="connsiteY7" fmla="*/ 145044 h 294130"/>
                    <a:gd name="connsiteX8" fmla="*/ 0 w 29059"/>
                    <a:gd name="connsiteY8" fmla="*/ 265324 h 294130"/>
                    <a:gd name="connsiteX9" fmla="*/ 0 w 29059"/>
                    <a:gd name="connsiteY9" fmla="*/ 265324 h 294130"/>
                    <a:gd name="connsiteX10" fmla="*/ 505 w 29059"/>
                    <a:gd name="connsiteY10" fmla="*/ 270125 h 294130"/>
                    <a:gd name="connsiteX11" fmla="*/ 1516 w 29059"/>
                    <a:gd name="connsiteY11" fmla="*/ 274674 h 294130"/>
                    <a:gd name="connsiteX12" fmla="*/ 3285 w 29059"/>
                    <a:gd name="connsiteY12" fmla="*/ 278717 h 294130"/>
                    <a:gd name="connsiteX13" fmla="*/ 5559 w 29059"/>
                    <a:gd name="connsiteY13" fmla="*/ 282507 h 294130"/>
                    <a:gd name="connsiteX14" fmla="*/ 8339 w 29059"/>
                    <a:gd name="connsiteY14" fmla="*/ 285792 h 294130"/>
                    <a:gd name="connsiteX15" fmla="*/ 11624 w 29059"/>
                    <a:gd name="connsiteY15" fmla="*/ 288572 h 294130"/>
                    <a:gd name="connsiteX16" fmla="*/ 15414 w 29059"/>
                    <a:gd name="connsiteY16" fmla="*/ 290846 h 294130"/>
                    <a:gd name="connsiteX17" fmla="*/ 19457 w 29059"/>
                    <a:gd name="connsiteY17" fmla="*/ 292615 h 294130"/>
                    <a:gd name="connsiteX18" fmla="*/ 24006 w 29059"/>
                    <a:gd name="connsiteY18" fmla="*/ 293626 h 294130"/>
                    <a:gd name="connsiteX19" fmla="*/ 28807 w 29059"/>
                    <a:gd name="connsiteY19" fmla="*/ 294131 h 294130"/>
                    <a:gd name="connsiteX20" fmla="*/ 28807 w 29059"/>
                    <a:gd name="connsiteY20" fmla="*/ 294131 h 294130"/>
                    <a:gd name="connsiteX21" fmla="*/ 28807 w 29059"/>
                    <a:gd name="connsiteY21" fmla="*/ 144286 h 294130"/>
                    <a:gd name="connsiteX22" fmla="*/ 29059 w 29059"/>
                    <a:gd name="connsiteY22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130">
                      <a:moveTo>
                        <a:pt x="29059" y="0"/>
                      </a:moveTo>
                      <a:cubicBezTo>
                        <a:pt x="27543" y="0"/>
                        <a:pt x="25774" y="253"/>
                        <a:pt x="24258" y="505"/>
                      </a:cubicBezTo>
                      <a:cubicBezTo>
                        <a:pt x="22742" y="758"/>
                        <a:pt x="21226" y="1011"/>
                        <a:pt x="19710" y="1516"/>
                      </a:cubicBezTo>
                      <a:cubicBezTo>
                        <a:pt x="17183" y="2527"/>
                        <a:pt x="14909" y="3285"/>
                        <a:pt x="11876" y="5559"/>
                      </a:cubicBezTo>
                      <a:cubicBezTo>
                        <a:pt x="8591" y="7833"/>
                        <a:pt x="7075" y="10108"/>
                        <a:pt x="5559" y="11876"/>
                      </a:cubicBezTo>
                      <a:cubicBezTo>
                        <a:pt x="2527" y="15667"/>
                        <a:pt x="253" y="21984"/>
                        <a:pt x="0" y="26532"/>
                      </a:cubicBezTo>
                      <a:cubicBezTo>
                        <a:pt x="0" y="27291"/>
                        <a:pt x="505" y="28301"/>
                        <a:pt x="0" y="28807"/>
                      </a:cubicBezTo>
                      <a:cubicBezTo>
                        <a:pt x="0" y="28807"/>
                        <a:pt x="0" y="80355"/>
                        <a:pt x="0" y="145044"/>
                      </a:cubicBezTo>
                      <a:cubicBezTo>
                        <a:pt x="0" y="210491"/>
                        <a:pt x="0" y="264313"/>
                        <a:pt x="0" y="265324"/>
                      </a:cubicBezTo>
                      <a:cubicBezTo>
                        <a:pt x="0" y="265324"/>
                        <a:pt x="0" y="265324"/>
                        <a:pt x="0" y="265324"/>
                      </a:cubicBezTo>
                      <a:cubicBezTo>
                        <a:pt x="0" y="266840"/>
                        <a:pt x="253" y="268609"/>
                        <a:pt x="505" y="270125"/>
                      </a:cubicBezTo>
                      <a:cubicBezTo>
                        <a:pt x="758" y="271642"/>
                        <a:pt x="1011" y="273158"/>
                        <a:pt x="1516" y="274674"/>
                      </a:cubicBezTo>
                      <a:cubicBezTo>
                        <a:pt x="2022" y="276190"/>
                        <a:pt x="2527" y="277453"/>
                        <a:pt x="3285" y="278717"/>
                      </a:cubicBezTo>
                      <a:cubicBezTo>
                        <a:pt x="4043" y="279980"/>
                        <a:pt x="4801" y="281244"/>
                        <a:pt x="5559" y="282507"/>
                      </a:cubicBezTo>
                      <a:cubicBezTo>
                        <a:pt x="6317" y="283771"/>
                        <a:pt x="7328" y="284781"/>
                        <a:pt x="8339" y="285792"/>
                      </a:cubicBezTo>
                      <a:cubicBezTo>
                        <a:pt x="9350" y="286803"/>
                        <a:pt x="10613" y="287814"/>
                        <a:pt x="11624" y="288572"/>
                      </a:cubicBezTo>
                      <a:cubicBezTo>
                        <a:pt x="12887" y="289330"/>
                        <a:pt x="14151" y="290341"/>
                        <a:pt x="15414" y="290846"/>
                      </a:cubicBezTo>
                      <a:cubicBezTo>
                        <a:pt x="16678" y="291604"/>
                        <a:pt x="18194" y="292109"/>
                        <a:pt x="19457" y="292615"/>
                      </a:cubicBezTo>
                      <a:cubicBezTo>
                        <a:pt x="20973" y="293120"/>
                        <a:pt x="22489" y="293373"/>
                        <a:pt x="24006" y="293626"/>
                      </a:cubicBezTo>
                      <a:cubicBezTo>
                        <a:pt x="25522" y="293878"/>
                        <a:pt x="27038" y="294131"/>
                        <a:pt x="28807" y="294131"/>
                      </a:cubicBezTo>
                      <a:cubicBezTo>
                        <a:pt x="28807" y="294131"/>
                        <a:pt x="28807" y="294131"/>
                        <a:pt x="28807" y="294131"/>
                      </a:cubicBezTo>
                      <a:cubicBezTo>
                        <a:pt x="28807" y="292615"/>
                        <a:pt x="28807" y="225652"/>
                        <a:pt x="28807" y="144286"/>
                      </a:cubicBezTo>
                      <a:cubicBezTo>
                        <a:pt x="29059" y="64183"/>
                        <a:pt x="29059" y="0"/>
                        <a:pt x="29059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5" name="任意多边形: 形状 3224"/>
                <p:cNvSpPr/>
                <p:nvPr/>
              </p:nvSpPr>
              <p:spPr>
                <a:xfrm>
                  <a:off x="10788373" y="5733993"/>
                  <a:ext cx="28806" cy="294888"/>
                </a:xfrm>
                <a:custGeom>
                  <a:avLst/>
                  <a:gdLst>
                    <a:gd name="connsiteX0" fmla="*/ 505 w 28806"/>
                    <a:gd name="connsiteY0" fmla="*/ 270883 h 294888"/>
                    <a:gd name="connsiteX1" fmla="*/ 1516 w 28806"/>
                    <a:gd name="connsiteY1" fmla="*/ 275432 h 294888"/>
                    <a:gd name="connsiteX2" fmla="*/ 3285 w 28806"/>
                    <a:gd name="connsiteY2" fmla="*/ 279475 h 294888"/>
                    <a:gd name="connsiteX3" fmla="*/ 5559 w 28806"/>
                    <a:gd name="connsiteY3" fmla="*/ 283265 h 294888"/>
                    <a:gd name="connsiteX4" fmla="*/ 8339 w 28806"/>
                    <a:gd name="connsiteY4" fmla="*/ 286550 h 294888"/>
                    <a:gd name="connsiteX5" fmla="*/ 11624 w 28806"/>
                    <a:gd name="connsiteY5" fmla="*/ 289330 h 294888"/>
                    <a:gd name="connsiteX6" fmla="*/ 15414 w 28806"/>
                    <a:gd name="connsiteY6" fmla="*/ 291604 h 294888"/>
                    <a:gd name="connsiteX7" fmla="*/ 19457 w 28806"/>
                    <a:gd name="connsiteY7" fmla="*/ 293373 h 294888"/>
                    <a:gd name="connsiteX8" fmla="*/ 24006 w 28806"/>
                    <a:gd name="connsiteY8" fmla="*/ 294384 h 294888"/>
                    <a:gd name="connsiteX9" fmla="*/ 28807 w 28806"/>
                    <a:gd name="connsiteY9" fmla="*/ 294889 h 294888"/>
                    <a:gd name="connsiteX10" fmla="*/ 28807 w 28806"/>
                    <a:gd name="connsiteY10" fmla="*/ 191033 h 294888"/>
                    <a:gd name="connsiteX11" fmla="*/ 28807 w 28806"/>
                    <a:gd name="connsiteY11" fmla="*/ 191033 h 294888"/>
                    <a:gd name="connsiteX12" fmla="*/ 28807 w 28806"/>
                    <a:gd name="connsiteY12" fmla="*/ 177136 h 294888"/>
                    <a:gd name="connsiteX13" fmla="*/ 28807 w 28806"/>
                    <a:gd name="connsiteY13" fmla="*/ 144791 h 294888"/>
                    <a:gd name="connsiteX14" fmla="*/ 28807 w 28806"/>
                    <a:gd name="connsiteY14" fmla="*/ 0 h 294888"/>
                    <a:gd name="connsiteX15" fmla="*/ 28807 w 28806"/>
                    <a:gd name="connsiteY15" fmla="*/ 0 h 294888"/>
                    <a:gd name="connsiteX16" fmla="*/ 24006 w 28806"/>
                    <a:gd name="connsiteY16" fmla="*/ 505 h 294888"/>
                    <a:gd name="connsiteX17" fmla="*/ 19457 w 28806"/>
                    <a:gd name="connsiteY17" fmla="*/ 1516 h 294888"/>
                    <a:gd name="connsiteX18" fmla="*/ 19457 w 28806"/>
                    <a:gd name="connsiteY18" fmla="*/ 1516 h 294888"/>
                    <a:gd name="connsiteX19" fmla="*/ 15414 w 28806"/>
                    <a:gd name="connsiteY19" fmla="*/ 3285 h 294888"/>
                    <a:gd name="connsiteX20" fmla="*/ 13393 w 28806"/>
                    <a:gd name="connsiteY20" fmla="*/ 4296 h 294888"/>
                    <a:gd name="connsiteX21" fmla="*/ 11624 w 28806"/>
                    <a:gd name="connsiteY21" fmla="*/ 5559 h 294888"/>
                    <a:gd name="connsiteX22" fmla="*/ 9855 w 28806"/>
                    <a:gd name="connsiteY22" fmla="*/ 6823 h 294888"/>
                    <a:gd name="connsiteX23" fmla="*/ 8339 w 28806"/>
                    <a:gd name="connsiteY23" fmla="*/ 8339 h 294888"/>
                    <a:gd name="connsiteX24" fmla="*/ 6823 w 28806"/>
                    <a:gd name="connsiteY24" fmla="*/ 9855 h 294888"/>
                    <a:gd name="connsiteX25" fmla="*/ 5559 w 28806"/>
                    <a:gd name="connsiteY25" fmla="*/ 11624 h 294888"/>
                    <a:gd name="connsiteX26" fmla="*/ 4296 w 28806"/>
                    <a:gd name="connsiteY26" fmla="*/ 13393 h 294888"/>
                    <a:gd name="connsiteX27" fmla="*/ 3285 w 28806"/>
                    <a:gd name="connsiteY27" fmla="*/ 15414 h 294888"/>
                    <a:gd name="connsiteX28" fmla="*/ 2274 w 28806"/>
                    <a:gd name="connsiteY28" fmla="*/ 17436 h 294888"/>
                    <a:gd name="connsiteX29" fmla="*/ 1516 w 28806"/>
                    <a:gd name="connsiteY29" fmla="*/ 19457 h 294888"/>
                    <a:gd name="connsiteX30" fmla="*/ 758 w 28806"/>
                    <a:gd name="connsiteY30" fmla="*/ 21731 h 294888"/>
                    <a:gd name="connsiteX31" fmla="*/ 253 w 28806"/>
                    <a:gd name="connsiteY31" fmla="*/ 24006 h 294888"/>
                    <a:gd name="connsiteX32" fmla="*/ 0 w 28806"/>
                    <a:gd name="connsiteY32" fmla="*/ 26280 h 294888"/>
                    <a:gd name="connsiteX33" fmla="*/ 0 w 28806"/>
                    <a:gd name="connsiteY33" fmla="*/ 28554 h 294888"/>
                    <a:gd name="connsiteX34" fmla="*/ 0 w 28806"/>
                    <a:gd name="connsiteY34" fmla="*/ 144791 h 294888"/>
                    <a:gd name="connsiteX35" fmla="*/ 0 w 28806"/>
                    <a:gd name="connsiteY35" fmla="*/ 265072 h 294888"/>
                    <a:gd name="connsiteX36" fmla="*/ 505 w 28806"/>
                    <a:gd name="connsiteY36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8">
                      <a:moveTo>
                        <a:pt x="505" y="270883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1"/>
                        <a:pt x="3285" y="279475"/>
                      </a:cubicBezTo>
                      <a:cubicBezTo>
                        <a:pt x="4043" y="280738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0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2"/>
                        <a:pt x="18194" y="292867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6"/>
                        <a:pt x="27038" y="294889"/>
                        <a:pt x="28807" y="294889"/>
                      </a:cubicBezTo>
                      <a:cubicBezTo>
                        <a:pt x="28807" y="293626"/>
                        <a:pt x="28807" y="250163"/>
                        <a:pt x="28807" y="191033"/>
                      </a:cubicBezTo>
                      <a:lnTo>
                        <a:pt x="28807" y="191033"/>
                      </a:lnTo>
                      <a:cubicBezTo>
                        <a:pt x="28807" y="186990"/>
                        <a:pt x="28554" y="181431"/>
                        <a:pt x="28807" y="177136"/>
                      </a:cubicBezTo>
                      <a:cubicBezTo>
                        <a:pt x="28807" y="166775"/>
                        <a:pt x="28807" y="155910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7"/>
                        <a:pt x="505" y="270883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6" name="任意多边形: 形状 3225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196593 h 294636"/>
                    <a:gd name="connsiteX11" fmla="*/ 28807 w 28806"/>
                    <a:gd name="connsiteY11" fmla="*/ 196593 h 294636"/>
                    <a:gd name="connsiteX12" fmla="*/ 28807 w 28806"/>
                    <a:gd name="connsiteY12" fmla="*/ 172334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52942"/>
                        <a:pt x="28807" y="196593"/>
                      </a:cubicBezTo>
                      <a:lnTo>
                        <a:pt x="28807" y="196593"/>
                      </a:lnTo>
                      <a:cubicBezTo>
                        <a:pt x="27796" y="186990"/>
                        <a:pt x="28301" y="178652"/>
                        <a:pt x="28807" y="172334"/>
                      </a:cubicBezTo>
                      <a:cubicBezTo>
                        <a:pt x="28807" y="163490"/>
                        <a:pt x="28807" y="154141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7" name="任意多边形: 形状 3226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00130 h 294636"/>
                    <a:gd name="connsiteX11" fmla="*/ 28807 w 28806"/>
                    <a:gd name="connsiteY11" fmla="*/ 200130 h 294636"/>
                    <a:gd name="connsiteX12" fmla="*/ 28807 w 28806"/>
                    <a:gd name="connsiteY12" fmla="*/ 167533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54459"/>
                        <a:pt x="28807" y="200130"/>
                      </a:cubicBezTo>
                      <a:lnTo>
                        <a:pt x="28807" y="200130"/>
                      </a:lnTo>
                      <a:cubicBezTo>
                        <a:pt x="27543" y="187496"/>
                        <a:pt x="27796" y="182442"/>
                        <a:pt x="28807" y="167533"/>
                      </a:cubicBezTo>
                      <a:cubicBezTo>
                        <a:pt x="28807" y="159953"/>
                        <a:pt x="28807" y="152372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8" name="任意多边形: 形状 3227"/>
                <p:cNvSpPr/>
                <p:nvPr/>
              </p:nvSpPr>
              <p:spPr>
                <a:xfrm>
                  <a:off x="10788373" y="5733993"/>
                  <a:ext cx="28806" cy="294888"/>
                </a:xfrm>
                <a:custGeom>
                  <a:avLst/>
                  <a:gdLst>
                    <a:gd name="connsiteX0" fmla="*/ 505 w 28806"/>
                    <a:gd name="connsiteY0" fmla="*/ 270883 h 294888"/>
                    <a:gd name="connsiteX1" fmla="*/ 1516 w 28806"/>
                    <a:gd name="connsiteY1" fmla="*/ 275432 h 294888"/>
                    <a:gd name="connsiteX2" fmla="*/ 3285 w 28806"/>
                    <a:gd name="connsiteY2" fmla="*/ 279475 h 294888"/>
                    <a:gd name="connsiteX3" fmla="*/ 5559 w 28806"/>
                    <a:gd name="connsiteY3" fmla="*/ 283265 h 294888"/>
                    <a:gd name="connsiteX4" fmla="*/ 8339 w 28806"/>
                    <a:gd name="connsiteY4" fmla="*/ 286550 h 294888"/>
                    <a:gd name="connsiteX5" fmla="*/ 11624 w 28806"/>
                    <a:gd name="connsiteY5" fmla="*/ 289330 h 294888"/>
                    <a:gd name="connsiteX6" fmla="*/ 15414 w 28806"/>
                    <a:gd name="connsiteY6" fmla="*/ 291604 h 294888"/>
                    <a:gd name="connsiteX7" fmla="*/ 19457 w 28806"/>
                    <a:gd name="connsiteY7" fmla="*/ 293373 h 294888"/>
                    <a:gd name="connsiteX8" fmla="*/ 24006 w 28806"/>
                    <a:gd name="connsiteY8" fmla="*/ 294384 h 294888"/>
                    <a:gd name="connsiteX9" fmla="*/ 28807 w 28806"/>
                    <a:gd name="connsiteY9" fmla="*/ 294889 h 294888"/>
                    <a:gd name="connsiteX10" fmla="*/ 28807 w 28806"/>
                    <a:gd name="connsiteY10" fmla="*/ 203668 h 294888"/>
                    <a:gd name="connsiteX11" fmla="*/ 28807 w 28806"/>
                    <a:gd name="connsiteY11" fmla="*/ 203668 h 294888"/>
                    <a:gd name="connsiteX12" fmla="*/ 28807 w 28806"/>
                    <a:gd name="connsiteY12" fmla="*/ 164754 h 294888"/>
                    <a:gd name="connsiteX13" fmla="*/ 28807 w 28806"/>
                    <a:gd name="connsiteY13" fmla="*/ 144791 h 294888"/>
                    <a:gd name="connsiteX14" fmla="*/ 28807 w 28806"/>
                    <a:gd name="connsiteY14" fmla="*/ 0 h 294888"/>
                    <a:gd name="connsiteX15" fmla="*/ 28807 w 28806"/>
                    <a:gd name="connsiteY15" fmla="*/ 0 h 294888"/>
                    <a:gd name="connsiteX16" fmla="*/ 24006 w 28806"/>
                    <a:gd name="connsiteY16" fmla="*/ 505 h 294888"/>
                    <a:gd name="connsiteX17" fmla="*/ 19457 w 28806"/>
                    <a:gd name="connsiteY17" fmla="*/ 1516 h 294888"/>
                    <a:gd name="connsiteX18" fmla="*/ 19457 w 28806"/>
                    <a:gd name="connsiteY18" fmla="*/ 1516 h 294888"/>
                    <a:gd name="connsiteX19" fmla="*/ 15414 w 28806"/>
                    <a:gd name="connsiteY19" fmla="*/ 3285 h 294888"/>
                    <a:gd name="connsiteX20" fmla="*/ 13393 w 28806"/>
                    <a:gd name="connsiteY20" fmla="*/ 4296 h 294888"/>
                    <a:gd name="connsiteX21" fmla="*/ 11624 w 28806"/>
                    <a:gd name="connsiteY21" fmla="*/ 5559 h 294888"/>
                    <a:gd name="connsiteX22" fmla="*/ 9855 w 28806"/>
                    <a:gd name="connsiteY22" fmla="*/ 6823 h 294888"/>
                    <a:gd name="connsiteX23" fmla="*/ 8339 w 28806"/>
                    <a:gd name="connsiteY23" fmla="*/ 8339 h 294888"/>
                    <a:gd name="connsiteX24" fmla="*/ 6823 w 28806"/>
                    <a:gd name="connsiteY24" fmla="*/ 9855 h 294888"/>
                    <a:gd name="connsiteX25" fmla="*/ 5559 w 28806"/>
                    <a:gd name="connsiteY25" fmla="*/ 11624 h 294888"/>
                    <a:gd name="connsiteX26" fmla="*/ 4296 w 28806"/>
                    <a:gd name="connsiteY26" fmla="*/ 13393 h 294888"/>
                    <a:gd name="connsiteX27" fmla="*/ 3285 w 28806"/>
                    <a:gd name="connsiteY27" fmla="*/ 15414 h 294888"/>
                    <a:gd name="connsiteX28" fmla="*/ 2274 w 28806"/>
                    <a:gd name="connsiteY28" fmla="*/ 17436 h 294888"/>
                    <a:gd name="connsiteX29" fmla="*/ 1516 w 28806"/>
                    <a:gd name="connsiteY29" fmla="*/ 19457 h 294888"/>
                    <a:gd name="connsiteX30" fmla="*/ 758 w 28806"/>
                    <a:gd name="connsiteY30" fmla="*/ 21731 h 294888"/>
                    <a:gd name="connsiteX31" fmla="*/ 253 w 28806"/>
                    <a:gd name="connsiteY31" fmla="*/ 24006 h 294888"/>
                    <a:gd name="connsiteX32" fmla="*/ 0 w 28806"/>
                    <a:gd name="connsiteY32" fmla="*/ 26280 h 294888"/>
                    <a:gd name="connsiteX33" fmla="*/ 0 w 28806"/>
                    <a:gd name="connsiteY33" fmla="*/ 28554 h 294888"/>
                    <a:gd name="connsiteX34" fmla="*/ 0 w 28806"/>
                    <a:gd name="connsiteY34" fmla="*/ 144791 h 294888"/>
                    <a:gd name="connsiteX35" fmla="*/ 0 w 28806"/>
                    <a:gd name="connsiteY35" fmla="*/ 265072 h 294888"/>
                    <a:gd name="connsiteX36" fmla="*/ 505 w 28806"/>
                    <a:gd name="connsiteY36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8">
                      <a:moveTo>
                        <a:pt x="505" y="270883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1"/>
                        <a:pt x="3285" y="279475"/>
                      </a:cubicBezTo>
                      <a:cubicBezTo>
                        <a:pt x="4043" y="280738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0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2"/>
                        <a:pt x="18194" y="292867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6"/>
                        <a:pt x="27038" y="294889"/>
                        <a:pt x="28807" y="294889"/>
                      </a:cubicBezTo>
                      <a:cubicBezTo>
                        <a:pt x="28807" y="293878"/>
                        <a:pt x="28807" y="256480"/>
                        <a:pt x="28807" y="203668"/>
                      </a:cubicBezTo>
                      <a:lnTo>
                        <a:pt x="28807" y="203668"/>
                      </a:lnTo>
                      <a:cubicBezTo>
                        <a:pt x="28301" y="198109"/>
                        <a:pt x="26532" y="181179"/>
                        <a:pt x="28807" y="164754"/>
                      </a:cubicBezTo>
                      <a:cubicBezTo>
                        <a:pt x="28807" y="158184"/>
                        <a:pt x="28807" y="151614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7"/>
                        <a:pt x="505" y="270883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9" name="任意多边形: 形状 3228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06953 h 294636"/>
                    <a:gd name="connsiteX11" fmla="*/ 28807 w 28806"/>
                    <a:gd name="connsiteY11" fmla="*/ 206953 h 294636"/>
                    <a:gd name="connsiteX12" fmla="*/ 28807 w 28806"/>
                    <a:gd name="connsiteY12" fmla="*/ 162227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57744"/>
                        <a:pt x="28807" y="206953"/>
                      </a:cubicBezTo>
                      <a:lnTo>
                        <a:pt x="28807" y="206953"/>
                      </a:lnTo>
                      <a:cubicBezTo>
                        <a:pt x="27796" y="196087"/>
                        <a:pt x="26280" y="181179"/>
                        <a:pt x="28807" y="162227"/>
                      </a:cubicBezTo>
                      <a:cubicBezTo>
                        <a:pt x="28807" y="156415"/>
                        <a:pt x="28807" y="150856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0" name="任意多边形: 形状 3229"/>
                <p:cNvSpPr/>
                <p:nvPr/>
              </p:nvSpPr>
              <p:spPr>
                <a:xfrm>
                  <a:off x="10788373" y="5733993"/>
                  <a:ext cx="28806" cy="294888"/>
                </a:xfrm>
                <a:custGeom>
                  <a:avLst/>
                  <a:gdLst>
                    <a:gd name="connsiteX0" fmla="*/ 505 w 28806"/>
                    <a:gd name="connsiteY0" fmla="*/ 270883 h 294888"/>
                    <a:gd name="connsiteX1" fmla="*/ 1516 w 28806"/>
                    <a:gd name="connsiteY1" fmla="*/ 275432 h 294888"/>
                    <a:gd name="connsiteX2" fmla="*/ 3285 w 28806"/>
                    <a:gd name="connsiteY2" fmla="*/ 279475 h 294888"/>
                    <a:gd name="connsiteX3" fmla="*/ 5559 w 28806"/>
                    <a:gd name="connsiteY3" fmla="*/ 283265 h 294888"/>
                    <a:gd name="connsiteX4" fmla="*/ 8339 w 28806"/>
                    <a:gd name="connsiteY4" fmla="*/ 286550 h 294888"/>
                    <a:gd name="connsiteX5" fmla="*/ 11624 w 28806"/>
                    <a:gd name="connsiteY5" fmla="*/ 289330 h 294888"/>
                    <a:gd name="connsiteX6" fmla="*/ 15414 w 28806"/>
                    <a:gd name="connsiteY6" fmla="*/ 291604 h 294888"/>
                    <a:gd name="connsiteX7" fmla="*/ 19457 w 28806"/>
                    <a:gd name="connsiteY7" fmla="*/ 293373 h 294888"/>
                    <a:gd name="connsiteX8" fmla="*/ 24006 w 28806"/>
                    <a:gd name="connsiteY8" fmla="*/ 294384 h 294888"/>
                    <a:gd name="connsiteX9" fmla="*/ 28807 w 28806"/>
                    <a:gd name="connsiteY9" fmla="*/ 294889 h 294888"/>
                    <a:gd name="connsiteX10" fmla="*/ 28807 w 28806"/>
                    <a:gd name="connsiteY10" fmla="*/ 209985 h 294888"/>
                    <a:gd name="connsiteX11" fmla="*/ 28807 w 28806"/>
                    <a:gd name="connsiteY11" fmla="*/ 209985 h 294888"/>
                    <a:gd name="connsiteX12" fmla="*/ 28807 w 28806"/>
                    <a:gd name="connsiteY12" fmla="*/ 159700 h 294888"/>
                    <a:gd name="connsiteX13" fmla="*/ 28807 w 28806"/>
                    <a:gd name="connsiteY13" fmla="*/ 144791 h 294888"/>
                    <a:gd name="connsiteX14" fmla="*/ 28807 w 28806"/>
                    <a:gd name="connsiteY14" fmla="*/ 0 h 294888"/>
                    <a:gd name="connsiteX15" fmla="*/ 28807 w 28806"/>
                    <a:gd name="connsiteY15" fmla="*/ 0 h 294888"/>
                    <a:gd name="connsiteX16" fmla="*/ 24006 w 28806"/>
                    <a:gd name="connsiteY16" fmla="*/ 505 h 294888"/>
                    <a:gd name="connsiteX17" fmla="*/ 19457 w 28806"/>
                    <a:gd name="connsiteY17" fmla="*/ 1516 h 294888"/>
                    <a:gd name="connsiteX18" fmla="*/ 19457 w 28806"/>
                    <a:gd name="connsiteY18" fmla="*/ 1516 h 294888"/>
                    <a:gd name="connsiteX19" fmla="*/ 15414 w 28806"/>
                    <a:gd name="connsiteY19" fmla="*/ 3285 h 294888"/>
                    <a:gd name="connsiteX20" fmla="*/ 13393 w 28806"/>
                    <a:gd name="connsiteY20" fmla="*/ 4296 h 294888"/>
                    <a:gd name="connsiteX21" fmla="*/ 11624 w 28806"/>
                    <a:gd name="connsiteY21" fmla="*/ 5559 h 294888"/>
                    <a:gd name="connsiteX22" fmla="*/ 9855 w 28806"/>
                    <a:gd name="connsiteY22" fmla="*/ 6823 h 294888"/>
                    <a:gd name="connsiteX23" fmla="*/ 8339 w 28806"/>
                    <a:gd name="connsiteY23" fmla="*/ 8339 h 294888"/>
                    <a:gd name="connsiteX24" fmla="*/ 6823 w 28806"/>
                    <a:gd name="connsiteY24" fmla="*/ 9855 h 294888"/>
                    <a:gd name="connsiteX25" fmla="*/ 5559 w 28806"/>
                    <a:gd name="connsiteY25" fmla="*/ 11624 h 294888"/>
                    <a:gd name="connsiteX26" fmla="*/ 4296 w 28806"/>
                    <a:gd name="connsiteY26" fmla="*/ 13393 h 294888"/>
                    <a:gd name="connsiteX27" fmla="*/ 3285 w 28806"/>
                    <a:gd name="connsiteY27" fmla="*/ 15414 h 294888"/>
                    <a:gd name="connsiteX28" fmla="*/ 2274 w 28806"/>
                    <a:gd name="connsiteY28" fmla="*/ 17436 h 294888"/>
                    <a:gd name="connsiteX29" fmla="*/ 1516 w 28806"/>
                    <a:gd name="connsiteY29" fmla="*/ 19457 h 294888"/>
                    <a:gd name="connsiteX30" fmla="*/ 758 w 28806"/>
                    <a:gd name="connsiteY30" fmla="*/ 21731 h 294888"/>
                    <a:gd name="connsiteX31" fmla="*/ 253 w 28806"/>
                    <a:gd name="connsiteY31" fmla="*/ 24006 h 294888"/>
                    <a:gd name="connsiteX32" fmla="*/ 0 w 28806"/>
                    <a:gd name="connsiteY32" fmla="*/ 26280 h 294888"/>
                    <a:gd name="connsiteX33" fmla="*/ 0 w 28806"/>
                    <a:gd name="connsiteY33" fmla="*/ 28554 h 294888"/>
                    <a:gd name="connsiteX34" fmla="*/ 0 w 28806"/>
                    <a:gd name="connsiteY34" fmla="*/ 144791 h 294888"/>
                    <a:gd name="connsiteX35" fmla="*/ 0 w 28806"/>
                    <a:gd name="connsiteY35" fmla="*/ 265072 h 294888"/>
                    <a:gd name="connsiteX36" fmla="*/ 505 w 28806"/>
                    <a:gd name="connsiteY36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8">
                      <a:moveTo>
                        <a:pt x="505" y="270883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1"/>
                        <a:pt x="3285" y="279475"/>
                      </a:cubicBezTo>
                      <a:cubicBezTo>
                        <a:pt x="4043" y="280738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0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2"/>
                        <a:pt x="18194" y="292867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6"/>
                        <a:pt x="27038" y="294889"/>
                        <a:pt x="28807" y="294889"/>
                      </a:cubicBezTo>
                      <a:cubicBezTo>
                        <a:pt x="28807" y="293878"/>
                        <a:pt x="28807" y="259260"/>
                        <a:pt x="28807" y="209985"/>
                      </a:cubicBezTo>
                      <a:lnTo>
                        <a:pt x="28807" y="209985"/>
                      </a:lnTo>
                      <a:cubicBezTo>
                        <a:pt x="25269" y="188001"/>
                        <a:pt x="28049" y="164248"/>
                        <a:pt x="28807" y="159700"/>
                      </a:cubicBezTo>
                      <a:cubicBezTo>
                        <a:pt x="28807" y="154899"/>
                        <a:pt x="28807" y="149845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7"/>
                        <a:pt x="505" y="270883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1" name="任意多边形: 形状 3230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12765 h 294636"/>
                    <a:gd name="connsiteX11" fmla="*/ 28807 w 28806"/>
                    <a:gd name="connsiteY11" fmla="*/ 212765 h 294636"/>
                    <a:gd name="connsiteX12" fmla="*/ 28807 w 28806"/>
                    <a:gd name="connsiteY12" fmla="*/ 156920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60523"/>
                        <a:pt x="28807" y="212765"/>
                      </a:cubicBezTo>
                      <a:lnTo>
                        <a:pt x="28807" y="212765"/>
                      </a:lnTo>
                      <a:cubicBezTo>
                        <a:pt x="24764" y="188254"/>
                        <a:pt x="27543" y="166270"/>
                        <a:pt x="28807" y="156920"/>
                      </a:cubicBezTo>
                      <a:cubicBezTo>
                        <a:pt x="28807" y="152877"/>
                        <a:pt x="28807" y="148834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2" name="任意多边形: 形状 3231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15544 h 294636"/>
                    <a:gd name="connsiteX11" fmla="*/ 28807 w 28806"/>
                    <a:gd name="connsiteY11" fmla="*/ 215544 h 294636"/>
                    <a:gd name="connsiteX12" fmla="*/ 28807 w 28806"/>
                    <a:gd name="connsiteY12" fmla="*/ 154393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61787"/>
                        <a:pt x="28807" y="215544"/>
                      </a:cubicBezTo>
                      <a:lnTo>
                        <a:pt x="28807" y="215544"/>
                      </a:lnTo>
                      <a:cubicBezTo>
                        <a:pt x="25522" y="195582"/>
                        <a:pt x="25522" y="178399"/>
                        <a:pt x="28807" y="154393"/>
                      </a:cubicBezTo>
                      <a:cubicBezTo>
                        <a:pt x="28807" y="151108"/>
                        <a:pt x="28807" y="148076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3" name="任意多边形: 形状 3232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18324 h 294636"/>
                    <a:gd name="connsiteX11" fmla="*/ 28807 w 28806"/>
                    <a:gd name="connsiteY11" fmla="*/ 218324 h 294636"/>
                    <a:gd name="connsiteX12" fmla="*/ 28807 w 28806"/>
                    <a:gd name="connsiteY12" fmla="*/ 151867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63050"/>
                        <a:pt x="28807" y="218324"/>
                      </a:cubicBezTo>
                      <a:lnTo>
                        <a:pt x="28807" y="218324"/>
                      </a:lnTo>
                      <a:cubicBezTo>
                        <a:pt x="22995" y="184464"/>
                        <a:pt x="27290" y="158689"/>
                        <a:pt x="28807" y="151867"/>
                      </a:cubicBezTo>
                      <a:cubicBezTo>
                        <a:pt x="28807" y="149592"/>
                        <a:pt x="28807" y="147065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4" name="任意多边形: 形状 3233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21862 h 294636"/>
                    <a:gd name="connsiteX11" fmla="*/ 28807 w 28806"/>
                    <a:gd name="connsiteY11" fmla="*/ 221862 h 294636"/>
                    <a:gd name="connsiteX12" fmla="*/ 28807 w 28806"/>
                    <a:gd name="connsiteY12" fmla="*/ 149340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64566"/>
                        <a:pt x="28807" y="221862"/>
                      </a:cubicBezTo>
                      <a:lnTo>
                        <a:pt x="28807" y="221862"/>
                      </a:lnTo>
                      <a:cubicBezTo>
                        <a:pt x="23753" y="198109"/>
                        <a:pt x="25269" y="168544"/>
                        <a:pt x="28807" y="149340"/>
                      </a:cubicBezTo>
                      <a:cubicBezTo>
                        <a:pt x="28807" y="147824"/>
                        <a:pt x="28807" y="146307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5" name="任意多边形: 形状 3234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25399 h 294636"/>
                    <a:gd name="connsiteX11" fmla="*/ 28807 w 28806"/>
                    <a:gd name="connsiteY11" fmla="*/ 225399 h 294636"/>
                    <a:gd name="connsiteX12" fmla="*/ 28807 w 28806"/>
                    <a:gd name="connsiteY12" fmla="*/ 146813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6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1 h 294636"/>
                    <a:gd name="connsiteX31" fmla="*/ 253 w 28806"/>
                    <a:gd name="connsiteY31" fmla="*/ 24006 h 294636"/>
                    <a:gd name="connsiteX32" fmla="*/ 0 w 28806"/>
                    <a:gd name="connsiteY32" fmla="*/ 26280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2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66335"/>
                        <a:pt x="28807" y="225399"/>
                      </a:cubicBezTo>
                      <a:lnTo>
                        <a:pt x="28807" y="225399"/>
                      </a:lnTo>
                      <a:cubicBezTo>
                        <a:pt x="22237" y="195329"/>
                        <a:pt x="25774" y="161721"/>
                        <a:pt x="28807" y="146813"/>
                      </a:cubicBezTo>
                      <a:cubicBezTo>
                        <a:pt x="28807" y="146055"/>
                        <a:pt x="28807" y="145297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6" name="任意多边形: 形状 3235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28937 h 294636"/>
                    <a:gd name="connsiteX11" fmla="*/ 28807 w 28806"/>
                    <a:gd name="connsiteY11" fmla="*/ 228937 h 294636"/>
                    <a:gd name="connsiteX12" fmla="*/ 28807 w 28806"/>
                    <a:gd name="connsiteY12" fmla="*/ 144286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626"/>
                        <a:pt x="28807" y="267851"/>
                        <a:pt x="28807" y="228937"/>
                      </a:cubicBezTo>
                      <a:lnTo>
                        <a:pt x="28807" y="228937"/>
                      </a:lnTo>
                      <a:cubicBezTo>
                        <a:pt x="20468" y="190275"/>
                        <a:pt x="27290" y="151614"/>
                        <a:pt x="28807" y="144286"/>
                      </a:cubicBezTo>
                      <a:cubicBezTo>
                        <a:pt x="28807" y="6393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7" name="任意多边形: 形状 3236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32980 h 294636"/>
                    <a:gd name="connsiteX11" fmla="*/ 28807 w 28806"/>
                    <a:gd name="connsiteY11" fmla="*/ 232980 h 294636"/>
                    <a:gd name="connsiteX12" fmla="*/ 28807 w 28806"/>
                    <a:gd name="connsiteY12" fmla="*/ 141759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878"/>
                        <a:pt x="28807" y="269620"/>
                        <a:pt x="28807" y="232980"/>
                      </a:cubicBezTo>
                      <a:lnTo>
                        <a:pt x="28807" y="232980"/>
                      </a:lnTo>
                      <a:cubicBezTo>
                        <a:pt x="22742" y="206700"/>
                        <a:pt x="22742" y="171829"/>
                        <a:pt x="28807" y="141759"/>
                      </a:cubicBezTo>
                      <a:cubicBezTo>
                        <a:pt x="28807" y="62667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8" name="任意多边形: 形状 3237"/>
                <p:cNvSpPr/>
                <p:nvPr/>
              </p:nvSpPr>
              <p:spPr>
                <a:xfrm>
                  <a:off x="10788373" y="5733993"/>
                  <a:ext cx="28806" cy="294888"/>
                </a:xfrm>
                <a:custGeom>
                  <a:avLst/>
                  <a:gdLst>
                    <a:gd name="connsiteX0" fmla="*/ 505 w 28806"/>
                    <a:gd name="connsiteY0" fmla="*/ 270883 h 294888"/>
                    <a:gd name="connsiteX1" fmla="*/ 1516 w 28806"/>
                    <a:gd name="connsiteY1" fmla="*/ 275432 h 294888"/>
                    <a:gd name="connsiteX2" fmla="*/ 3285 w 28806"/>
                    <a:gd name="connsiteY2" fmla="*/ 279475 h 294888"/>
                    <a:gd name="connsiteX3" fmla="*/ 5559 w 28806"/>
                    <a:gd name="connsiteY3" fmla="*/ 283265 h 294888"/>
                    <a:gd name="connsiteX4" fmla="*/ 8339 w 28806"/>
                    <a:gd name="connsiteY4" fmla="*/ 286550 h 294888"/>
                    <a:gd name="connsiteX5" fmla="*/ 11624 w 28806"/>
                    <a:gd name="connsiteY5" fmla="*/ 289330 h 294888"/>
                    <a:gd name="connsiteX6" fmla="*/ 15414 w 28806"/>
                    <a:gd name="connsiteY6" fmla="*/ 291604 h 294888"/>
                    <a:gd name="connsiteX7" fmla="*/ 19457 w 28806"/>
                    <a:gd name="connsiteY7" fmla="*/ 293373 h 294888"/>
                    <a:gd name="connsiteX8" fmla="*/ 24006 w 28806"/>
                    <a:gd name="connsiteY8" fmla="*/ 294384 h 294888"/>
                    <a:gd name="connsiteX9" fmla="*/ 28807 w 28806"/>
                    <a:gd name="connsiteY9" fmla="*/ 294889 h 294888"/>
                    <a:gd name="connsiteX10" fmla="*/ 28807 w 28806"/>
                    <a:gd name="connsiteY10" fmla="*/ 238286 h 294888"/>
                    <a:gd name="connsiteX11" fmla="*/ 28807 w 28806"/>
                    <a:gd name="connsiteY11" fmla="*/ 238286 h 294888"/>
                    <a:gd name="connsiteX12" fmla="*/ 28807 w 28806"/>
                    <a:gd name="connsiteY12" fmla="*/ 139485 h 294888"/>
                    <a:gd name="connsiteX13" fmla="*/ 28807 w 28806"/>
                    <a:gd name="connsiteY13" fmla="*/ 0 h 294888"/>
                    <a:gd name="connsiteX14" fmla="*/ 28807 w 28806"/>
                    <a:gd name="connsiteY14" fmla="*/ 0 h 294888"/>
                    <a:gd name="connsiteX15" fmla="*/ 24006 w 28806"/>
                    <a:gd name="connsiteY15" fmla="*/ 505 h 294888"/>
                    <a:gd name="connsiteX16" fmla="*/ 19457 w 28806"/>
                    <a:gd name="connsiteY16" fmla="*/ 1516 h 294888"/>
                    <a:gd name="connsiteX17" fmla="*/ 19457 w 28806"/>
                    <a:gd name="connsiteY17" fmla="*/ 1516 h 294888"/>
                    <a:gd name="connsiteX18" fmla="*/ 15414 w 28806"/>
                    <a:gd name="connsiteY18" fmla="*/ 3285 h 294888"/>
                    <a:gd name="connsiteX19" fmla="*/ 13393 w 28806"/>
                    <a:gd name="connsiteY19" fmla="*/ 4296 h 294888"/>
                    <a:gd name="connsiteX20" fmla="*/ 11624 w 28806"/>
                    <a:gd name="connsiteY20" fmla="*/ 5559 h 294888"/>
                    <a:gd name="connsiteX21" fmla="*/ 9855 w 28806"/>
                    <a:gd name="connsiteY21" fmla="*/ 6823 h 294888"/>
                    <a:gd name="connsiteX22" fmla="*/ 8339 w 28806"/>
                    <a:gd name="connsiteY22" fmla="*/ 8339 h 294888"/>
                    <a:gd name="connsiteX23" fmla="*/ 6823 w 28806"/>
                    <a:gd name="connsiteY23" fmla="*/ 9855 h 294888"/>
                    <a:gd name="connsiteX24" fmla="*/ 5559 w 28806"/>
                    <a:gd name="connsiteY24" fmla="*/ 11624 h 294888"/>
                    <a:gd name="connsiteX25" fmla="*/ 4296 w 28806"/>
                    <a:gd name="connsiteY25" fmla="*/ 13393 h 294888"/>
                    <a:gd name="connsiteX26" fmla="*/ 3285 w 28806"/>
                    <a:gd name="connsiteY26" fmla="*/ 15414 h 294888"/>
                    <a:gd name="connsiteX27" fmla="*/ 2274 w 28806"/>
                    <a:gd name="connsiteY27" fmla="*/ 17436 h 294888"/>
                    <a:gd name="connsiteX28" fmla="*/ 1516 w 28806"/>
                    <a:gd name="connsiteY28" fmla="*/ 19457 h 294888"/>
                    <a:gd name="connsiteX29" fmla="*/ 758 w 28806"/>
                    <a:gd name="connsiteY29" fmla="*/ 21731 h 294888"/>
                    <a:gd name="connsiteX30" fmla="*/ 253 w 28806"/>
                    <a:gd name="connsiteY30" fmla="*/ 24006 h 294888"/>
                    <a:gd name="connsiteX31" fmla="*/ 0 w 28806"/>
                    <a:gd name="connsiteY31" fmla="*/ 26280 h 294888"/>
                    <a:gd name="connsiteX32" fmla="*/ 0 w 28806"/>
                    <a:gd name="connsiteY32" fmla="*/ 28554 h 294888"/>
                    <a:gd name="connsiteX33" fmla="*/ 0 w 28806"/>
                    <a:gd name="connsiteY33" fmla="*/ 144791 h 294888"/>
                    <a:gd name="connsiteX34" fmla="*/ 0 w 28806"/>
                    <a:gd name="connsiteY34" fmla="*/ 265072 h 294888"/>
                    <a:gd name="connsiteX35" fmla="*/ 505 w 28806"/>
                    <a:gd name="connsiteY35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8">
                      <a:moveTo>
                        <a:pt x="505" y="270883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1"/>
                        <a:pt x="3285" y="279475"/>
                      </a:cubicBezTo>
                      <a:cubicBezTo>
                        <a:pt x="4043" y="280738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0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2"/>
                        <a:pt x="18194" y="292867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6"/>
                        <a:pt x="27038" y="294889"/>
                        <a:pt x="28807" y="294889"/>
                      </a:cubicBezTo>
                      <a:cubicBezTo>
                        <a:pt x="28807" y="294131"/>
                        <a:pt x="28807" y="272147"/>
                        <a:pt x="28807" y="238286"/>
                      </a:cubicBezTo>
                      <a:lnTo>
                        <a:pt x="28807" y="238286"/>
                      </a:lnTo>
                      <a:cubicBezTo>
                        <a:pt x="20973" y="204931"/>
                        <a:pt x="23247" y="163743"/>
                        <a:pt x="28807" y="139485"/>
                      </a:cubicBezTo>
                      <a:cubicBezTo>
                        <a:pt x="28807" y="6165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7"/>
                        <a:pt x="505" y="270883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9" name="任意多边形: 形状 3238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43340 h 294636"/>
                    <a:gd name="connsiteX11" fmla="*/ 28807 w 28806"/>
                    <a:gd name="connsiteY11" fmla="*/ 243340 h 294636"/>
                    <a:gd name="connsiteX12" fmla="*/ 28807 w 28806"/>
                    <a:gd name="connsiteY12" fmla="*/ 136705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878"/>
                        <a:pt x="28807" y="274168"/>
                        <a:pt x="28807" y="243340"/>
                      </a:cubicBezTo>
                      <a:lnTo>
                        <a:pt x="28807" y="243340"/>
                      </a:lnTo>
                      <a:cubicBezTo>
                        <a:pt x="20468" y="211249"/>
                        <a:pt x="22237" y="161216"/>
                        <a:pt x="28807" y="136705"/>
                      </a:cubicBezTo>
                      <a:cubicBezTo>
                        <a:pt x="28807" y="6014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0" name="任意多边形: 形状 3239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49657 h 294636"/>
                    <a:gd name="connsiteX11" fmla="*/ 28807 w 28806"/>
                    <a:gd name="connsiteY11" fmla="*/ 249657 h 294636"/>
                    <a:gd name="connsiteX12" fmla="*/ 28807 w 28806"/>
                    <a:gd name="connsiteY12" fmla="*/ 133420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3878"/>
                        <a:pt x="28807" y="276695"/>
                        <a:pt x="28807" y="249657"/>
                      </a:cubicBezTo>
                      <a:lnTo>
                        <a:pt x="28807" y="249657"/>
                      </a:lnTo>
                      <a:cubicBezTo>
                        <a:pt x="18952" y="210491"/>
                        <a:pt x="22489" y="157173"/>
                        <a:pt x="28807" y="133420"/>
                      </a:cubicBezTo>
                      <a:cubicBezTo>
                        <a:pt x="28807" y="5837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1" name="任意多边形: 形状 3240"/>
                <p:cNvSpPr/>
                <p:nvPr/>
              </p:nvSpPr>
              <p:spPr>
                <a:xfrm>
                  <a:off x="10788373" y="5733993"/>
                  <a:ext cx="28806" cy="294888"/>
                </a:xfrm>
                <a:custGeom>
                  <a:avLst/>
                  <a:gdLst>
                    <a:gd name="connsiteX0" fmla="*/ 505 w 28806"/>
                    <a:gd name="connsiteY0" fmla="*/ 270883 h 294888"/>
                    <a:gd name="connsiteX1" fmla="*/ 1516 w 28806"/>
                    <a:gd name="connsiteY1" fmla="*/ 275432 h 294888"/>
                    <a:gd name="connsiteX2" fmla="*/ 3285 w 28806"/>
                    <a:gd name="connsiteY2" fmla="*/ 279475 h 294888"/>
                    <a:gd name="connsiteX3" fmla="*/ 5559 w 28806"/>
                    <a:gd name="connsiteY3" fmla="*/ 283265 h 294888"/>
                    <a:gd name="connsiteX4" fmla="*/ 8339 w 28806"/>
                    <a:gd name="connsiteY4" fmla="*/ 286550 h 294888"/>
                    <a:gd name="connsiteX5" fmla="*/ 11624 w 28806"/>
                    <a:gd name="connsiteY5" fmla="*/ 289330 h 294888"/>
                    <a:gd name="connsiteX6" fmla="*/ 15414 w 28806"/>
                    <a:gd name="connsiteY6" fmla="*/ 291604 h 294888"/>
                    <a:gd name="connsiteX7" fmla="*/ 19457 w 28806"/>
                    <a:gd name="connsiteY7" fmla="*/ 293373 h 294888"/>
                    <a:gd name="connsiteX8" fmla="*/ 24006 w 28806"/>
                    <a:gd name="connsiteY8" fmla="*/ 294384 h 294888"/>
                    <a:gd name="connsiteX9" fmla="*/ 28807 w 28806"/>
                    <a:gd name="connsiteY9" fmla="*/ 294889 h 294888"/>
                    <a:gd name="connsiteX10" fmla="*/ 28807 w 28806"/>
                    <a:gd name="connsiteY10" fmla="*/ 255722 h 294888"/>
                    <a:gd name="connsiteX11" fmla="*/ 28807 w 28806"/>
                    <a:gd name="connsiteY11" fmla="*/ 255722 h 294888"/>
                    <a:gd name="connsiteX12" fmla="*/ 28807 w 28806"/>
                    <a:gd name="connsiteY12" fmla="*/ 130388 h 294888"/>
                    <a:gd name="connsiteX13" fmla="*/ 28807 w 28806"/>
                    <a:gd name="connsiteY13" fmla="*/ 0 h 294888"/>
                    <a:gd name="connsiteX14" fmla="*/ 28807 w 28806"/>
                    <a:gd name="connsiteY14" fmla="*/ 0 h 294888"/>
                    <a:gd name="connsiteX15" fmla="*/ 24006 w 28806"/>
                    <a:gd name="connsiteY15" fmla="*/ 505 h 294888"/>
                    <a:gd name="connsiteX16" fmla="*/ 19457 w 28806"/>
                    <a:gd name="connsiteY16" fmla="*/ 1516 h 294888"/>
                    <a:gd name="connsiteX17" fmla="*/ 19457 w 28806"/>
                    <a:gd name="connsiteY17" fmla="*/ 1516 h 294888"/>
                    <a:gd name="connsiteX18" fmla="*/ 15414 w 28806"/>
                    <a:gd name="connsiteY18" fmla="*/ 3285 h 294888"/>
                    <a:gd name="connsiteX19" fmla="*/ 13393 w 28806"/>
                    <a:gd name="connsiteY19" fmla="*/ 4296 h 294888"/>
                    <a:gd name="connsiteX20" fmla="*/ 11624 w 28806"/>
                    <a:gd name="connsiteY20" fmla="*/ 5559 h 294888"/>
                    <a:gd name="connsiteX21" fmla="*/ 9855 w 28806"/>
                    <a:gd name="connsiteY21" fmla="*/ 6823 h 294888"/>
                    <a:gd name="connsiteX22" fmla="*/ 8339 w 28806"/>
                    <a:gd name="connsiteY22" fmla="*/ 8339 h 294888"/>
                    <a:gd name="connsiteX23" fmla="*/ 6823 w 28806"/>
                    <a:gd name="connsiteY23" fmla="*/ 9855 h 294888"/>
                    <a:gd name="connsiteX24" fmla="*/ 5559 w 28806"/>
                    <a:gd name="connsiteY24" fmla="*/ 11624 h 294888"/>
                    <a:gd name="connsiteX25" fmla="*/ 4296 w 28806"/>
                    <a:gd name="connsiteY25" fmla="*/ 13393 h 294888"/>
                    <a:gd name="connsiteX26" fmla="*/ 3285 w 28806"/>
                    <a:gd name="connsiteY26" fmla="*/ 15414 h 294888"/>
                    <a:gd name="connsiteX27" fmla="*/ 2274 w 28806"/>
                    <a:gd name="connsiteY27" fmla="*/ 17436 h 294888"/>
                    <a:gd name="connsiteX28" fmla="*/ 1516 w 28806"/>
                    <a:gd name="connsiteY28" fmla="*/ 19457 h 294888"/>
                    <a:gd name="connsiteX29" fmla="*/ 758 w 28806"/>
                    <a:gd name="connsiteY29" fmla="*/ 21731 h 294888"/>
                    <a:gd name="connsiteX30" fmla="*/ 253 w 28806"/>
                    <a:gd name="connsiteY30" fmla="*/ 24006 h 294888"/>
                    <a:gd name="connsiteX31" fmla="*/ 0 w 28806"/>
                    <a:gd name="connsiteY31" fmla="*/ 26280 h 294888"/>
                    <a:gd name="connsiteX32" fmla="*/ 0 w 28806"/>
                    <a:gd name="connsiteY32" fmla="*/ 28554 h 294888"/>
                    <a:gd name="connsiteX33" fmla="*/ 0 w 28806"/>
                    <a:gd name="connsiteY33" fmla="*/ 144791 h 294888"/>
                    <a:gd name="connsiteX34" fmla="*/ 0 w 28806"/>
                    <a:gd name="connsiteY34" fmla="*/ 265072 h 294888"/>
                    <a:gd name="connsiteX35" fmla="*/ 505 w 28806"/>
                    <a:gd name="connsiteY35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8">
                      <a:moveTo>
                        <a:pt x="505" y="270883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1"/>
                        <a:pt x="3285" y="279475"/>
                      </a:cubicBezTo>
                      <a:cubicBezTo>
                        <a:pt x="4043" y="280738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0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2"/>
                        <a:pt x="18194" y="292867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6"/>
                        <a:pt x="27038" y="294889"/>
                        <a:pt x="28807" y="294889"/>
                      </a:cubicBezTo>
                      <a:cubicBezTo>
                        <a:pt x="28807" y="294131"/>
                        <a:pt x="28807" y="279475"/>
                        <a:pt x="28807" y="255722"/>
                      </a:cubicBezTo>
                      <a:lnTo>
                        <a:pt x="28807" y="255722"/>
                      </a:lnTo>
                      <a:cubicBezTo>
                        <a:pt x="18699" y="221609"/>
                        <a:pt x="20721" y="160458"/>
                        <a:pt x="28807" y="130388"/>
                      </a:cubicBezTo>
                      <a:cubicBezTo>
                        <a:pt x="28807" y="5685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7"/>
                        <a:pt x="505" y="270883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2" name="任意多边形: 形状 3241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61281 h 294636"/>
                    <a:gd name="connsiteX11" fmla="*/ 28807 w 28806"/>
                    <a:gd name="connsiteY11" fmla="*/ 261281 h 294636"/>
                    <a:gd name="connsiteX12" fmla="*/ 28807 w 28806"/>
                    <a:gd name="connsiteY12" fmla="*/ 127103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131"/>
                        <a:pt x="28807" y="281496"/>
                        <a:pt x="28807" y="261281"/>
                      </a:cubicBezTo>
                      <a:lnTo>
                        <a:pt x="28807" y="261281"/>
                      </a:lnTo>
                      <a:cubicBezTo>
                        <a:pt x="16930" y="223378"/>
                        <a:pt x="20721" y="153888"/>
                        <a:pt x="28807" y="127103"/>
                      </a:cubicBezTo>
                      <a:cubicBezTo>
                        <a:pt x="28807" y="5508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3" name="任意多边形: 形状 3242"/>
                <p:cNvSpPr/>
                <p:nvPr/>
              </p:nvSpPr>
              <p:spPr>
                <a:xfrm>
                  <a:off x="10788373" y="5734499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70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9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65830 h 294383"/>
                    <a:gd name="connsiteX11" fmla="*/ 28807 w 28806"/>
                    <a:gd name="connsiteY11" fmla="*/ 265830 h 294383"/>
                    <a:gd name="connsiteX12" fmla="*/ 28807 w 28806"/>
                    <a:gd name="connsiteY12" fmla="*/ 123818 h 294383"/>
                    <a:gd name="connsiteX13" fmla="*/ 28807 w 28806"/>
                    <a:gd name="connsiteY13" fmla="*/ 0 h 294383"/>
                    <a:gd name="connsiteX14" fmla="*/ 24006 w 28806"/>
                    <a:gd name="connsiteY14" fmla="*/ 505 h 294383"/>
                    <a:gd name="connsiteX15" fmla="*/ 19457 w 28806"/>
                    <a:gd name="connsiteY15" fmla="*/ 1516 h 294383"/>
                    <a:gd name="connsiteX16" fmla="*/ 19457 w 28806"/>
                    <a:gd name="connsiteY16" fmla="*/ 1516 h 294383"/>
                    <a:gd name="connsiteX17" fmla="*/ 15414 w 28806"/>
                    <a:gd name="connsiteY17" fmla="*/ 3285 h 294383"/>
                    <a:gd name="connsiteX18" fmla="*/ 13393 w 28806"/>
                    <a:gd name="connsiteY18" fmla="*/ 4296 h 294383"/>
                    <a:gd name="connsiteX19" fmla="*/ 11624 w 28806"/>
                    <a:gd name="connsiteY19" fmla="*/ 5559 h 294383"/>
                    <a:gd name="connsiteX20" fmla="*/ 9855 w 28806"/>
                    <a:gd name="connsiteY20" fmla="*/ 6823 h 294383"/>
                    <a:gd name="connsiteX21" fmla="*/ 8339 w 28806"/>
                    <a:gd name="connsiteY21" fmla="*/ 8339 h 294383"/>
                    <a:gd name="connsiteX22" fmla="*/ 6823 w 28806"/>
                    <a:gd name="connsiteY22" fmla="*/ 9855 h 294383"/>
                    <a:gd name="connsiteX23" fmla="*/ 5559 w 28806"/>
                    <a:gd name="connsiteY23" fmla="*/ 11624 h 294383"/>
                    <a:gd name="connsiteX24" fmla="*/ 4296 w 28806"/>
                    <a:gd name="connsiteY24" fmla="*/ 13393 h 294383"/>
                    <a:gd name="connsiteX25" fmla="*/ 3285 w 28806"/>
                    <a:gd name="connsiteY25" fmla="*/ 15414 h 294383"/>
                    <a:gd name="connsiteX26" fmla="*/ 2274 w 28806"/>
                    <a:gd name="connsiteY26" fmla="*/ 17436 h 294383"/>
                    <a:gd name="connsiteX27" fmla="*/ 1516 w 28806"/>
                    <a:gd name="connsiteY27" fmla="*/ 19457 h 294383"/>
                    <a:gd name="connsiteX28" fmla="*/ 758 w 28806"/>
                    <a:gd name="connsiteY28" fmla="*/ 21731 h 294383"/>
                    <a:gd name="connsiteX29" fmla="*/ 253 w 28806"/>
                    <a:gd name="connsiteY29" fmla="*/ 24006 h 294383"/>
                    <a:gd name="connsiteX30" fmla="*/ 0 w 28806"/>
                    <a:gd name="connsiteY30" fmla="*/ 26280 h 294383"/>
                    <a:gd name="connsiteX31" fmla="*/ 0 w 28806"/>
                    <a:gd name="connsiteY31" fmla="*/ 28554 h 294383"/>
                    <a:gd name="connsiteX32" fmla="*/ 0 w 28806"/>
                    <a:gd name="connsiteY32" fmla="*/ 144791 h 294383"/>
                    <a:gd name="connsiteX33" fmla="*/ 0 w 28806"/>
                    <a:gd name="connsiteY33" fmla="*/ 265072 h 294383"/>
                    <a:gd name="connsiteX34" fmla="*/ 505 w 28806"/>
                    <a:gd name="connsiteY34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3"/>
                        <a:pt x="2527" y="277706"/>
                        <a:pt x="3285" y="278970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6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9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3"/>
                        <a:pt x="22489" y="293626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878"/>
                        <a:pt x="28807" y="283265"/>
                        <a:pt x="28807" y="265830"/>
                      </a:cubicBezTo>
                      <a:lnTo>
                        <a:pt x="28807" y="265830"/>
                      </a:lnTo>
                      <a:cubicBezTo>
                        <a:pt x="16172" y="232475"/>
                        <a:pt x="19710" y="149340"/>
                        <a:pt x="28807" y="123818"/>
                      </a:cubicBezTo>
                      <a:cubicBezTo>
                        <a:pt x="28807" y="53318"/>
                        <a:pt x="28807" y="0"/>
                        <a:pt x="28807" y="0"/>
                      </a:cubicBez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346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4" name="任意多边形: 形状 3243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70378 h 294636"/>
                    <a:gd name="connsiteX11" fmla="*/ 28807 w 28806"/>
                    <a:gd name="connsiteY11" fmla="*/ 270378 h 294636"/>
                    <a:gd name="connsiteX12" fmla="*/ 28807 w 28806"/>
                    <a:gd name="connsiteY12" fmla="*/ 119775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131"/>
                        <a:pt x="28807" y="285287"/>
                        <a:pt x="28807" y="270378"/>
                      </a:cubicBezTo>
                      <a:lnTo>
                        <a:pt x="28807" y="270378"/>
                      </a:lnTo>
                      <a:cubicBezTo>
                        <a:pt x="14909" y="237528"/>
                        <a:pt x="18699" y="150098"/>
                        <a:pt x="28807" y="119775"/>
                      </a:cubicBezTo>
                      <a:cubicBezTo>
                        <a:pt x="28807" y="5129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5" name="任意多边形: 形状 3244"/>
                <p:cNvSpPr/>
                <p:nvPr/>
              </p:nvSpPr>
              <p:spPr>
                <a:xfrm>
                  <a:off x="10788373" y="5733993"/>
                  <a:ext cx="28806" cy="294888"/>
                </a:xfrm>
                <a:custGeom>
                  <a:avLst/>
                  <a:gdLst>
                    <a:gd name="connsiteX0" fmla="*/ 505 w 28806"/>
                    <a:gd name="connsiteY0" fmla="*/ 270883 h 294888"/>
                    <a:gd name="connsiteX1" fmla="*/ 1516 w 28806"/>
                    <a:gd name="connsiteY1" fmla="*/ 275432 h 294888"/>
                    <a:gd name="connsiteX2" fmla="*/ 3285 w 28806"/>
                    <a:gd name="connsiteY2" fmla="*/ 279475 h 294888"/>
                    <a:gd name="connsiteX3" fmla="*/ 5559 w 28806"/>
                    <a:gd name="connsiteY3" fmla="*/ 283265 h 294888"/>
                    <a:gd name="connsiteX4" fmla="*/ 8339 w 28806"/>
                    <a:gd name="connsiteY4" fmla="*/ 286550 h 294888"/>
                    <a:gd name="connsiteX5" fmla="*/ 11624 w 28806"/>
                    <a:gd name="connsiteY5" fmla="*/ 289330 h 294888"/>
                    <a:gd name="connsiteX6" fmla="*/ 15414 w 28806"/>
                    <a:gd name="connsiteY6" fmla="*/ 291604 h 294888"/>
                    <a:gd name="connsiteX7" fmla="*/ 19457 w 28806"/>
                    <a:gd name="connsiteY7" fmla="*/ 293373 h 294888"/>
                    <a:gd name="connsiteX8" fmla="*/ 24006 w 28806"/>
                    <a:gd name="connsiteY8" fmla="*/ 294384 h 294888"/>
                    <a:gd name="connsiteX9" fmla="*/ 28807 w 28806"/>
                    <a:gd name="connsiteY9" fmla="*/ 294889 h 294888"/>
                    <a:gd name="connsiteX10" fmla="*/ 28807 w 28806"/>
                    <a:gd name="connsiteY10" fmla="*/ 274421 h 294888"/>
                    <a:gd name="connsiteX11" fmla="*/ 28807 w 28806"/>
                    <a:gd name="connsiteY11" fmla="*/ 274421 h 294888"/>
                    <a:gd name="connsiteX12" fmla="*/ 28807 w 28806"/>
                    <a:gd name="connsiteY12" fmla="*/ 115479 h 294888"/>
                    <a:gd name="connsiteX13" fmla="*/ 28807 w 28806"/>
                    <a:gd name="connsiteY13" fmla="*/ 0 h 294888"/>
                    <a:gd name="connsiteX14" fmla="*/ 28807 w 28806"/>
                    <a:gd name="connsiteY14" fmla="*/ 0 h 294888"/>
                    <a:gd name="connsiteX15" fmla="*/ 24006 w 28806"/>
                    <a:gd name="connsiteY15" fmla="*/ 505 h 294888"/>
                    <a:gd name="connsiteX16" fmla="*/ 19457 w 28806"/>
                    <a:gd name="connsiteY16" fmla="*/ 1516 h 294888"/>
                    <a:gd name="connsiteX17" fmla="*/ 19457 w 28806"/>
                    <a:gd name="connsiteY17" fmla="*/ 1516 h 294888"/>
                    <a:gd name="connsiteX18" fmla="*/ 15414 w 28806"/>
                    <a:gd name="connsiteY18" fmla="*/ 3285 h 294888"/>
                    <a:gd name="connsiteX19" fmla="*/ 13393 w 28806"/>
                    <a:gd name="connsiteY19" fmla="*/ 4296 h 294888"/>
                    <a:gd name="connsiteX20" fmla="*/ 11624 w 28806"/>
                    <a:gd name="connsiteY20" fmla="*/ 5559 h 294888"/>
                    <a:gd name="connsiteX21" fmla="*/ 9855 w 28806"/>
                    <a:gd name="connsiteY21" fmla="*/ 6823 h 294888"/>
                    <a:gd name="connsiteX22" fmla="*/ 8339 w 28806"/>
                    <a:gd name="connsiteY22" fmla="*/ 8339 h 294888"/>
                    <a:gd name="connsiteX23" fmla="*/ 6823 w 28806"/>
                    <a:gd name="connsiteY23" fmla="*/ 9855 h 294888"/>
                    <a:gd name="connsiteX24" fmla="*/ 5559 w 28806"/>
                    <a:gd name="connsiteY24" fmla="*/ 11624 h 294888"/>
                    <a:gd name="connsiteX25" fmla="*/ 4296 w 28806"/>
                    <a:gd name="connsiteY25" fmla="*/ 13393 h 294888"/>
                    <a:gd name="connsiteX26" fmla="*/ 3285 w 28806"/>
                    <a:gd name="connsiteY26" fmla="*/ 15414 h 294888"/>
                    <a:gd name="connsiteX27" fmla="*/ 2274 w 28806"/>
                    <a:gd name="connsiteY27" fmla="*/ 17436 h 294888"/>
                    <a:gd name="connsiteX28" fmla="*/ 1516 w 28806"/>
                    <a:gd name="connsiteY28" fmla="*/ 19457 h 294888"/>
                    <a:gd name="connsiteX29" fmla="*/ 758 w 28806"/>
                    <a:gd name="connsiteY29" fmla="*/ 21731 h 294888"/>
                    <a:gd name="connsiteX30" fmla="*/ 253 w 28806"/>
                    <a:gd name="connsiteY30" fmla="*/ 24006 h 294888"/>
                    <a:gd name="connsiteX31" fmla="*/ 0 w 28806"/>
                    <a:gd name="connsiteY31" fmla="*/ 26280 h 294888"/>
                    <a:gd name="connsiteX32" fmla="*/ 0 w 28806"/>
                    <a:gd name="connsiteY32" fmla="*/ 28554 h 294888"/>
                    <a:gd name="connsiteX33" fmla="*/ 0 w 28806"/>
                    <a:gd name="connsiteY33" fmla="*/ 144791 h 294888"/>
                    <a:gd name="connsiteX34" fmla="*/ 0 w 28806"/>
                    <a:gd name="connsiteY34" fmla="*/ 265072 h 294888"/>
                    <a:gd name="connsiteX35" fmla="*/ 505 w 28806"/>
                    <a:gd name="connsiteY35" fmla="*/ 270883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8">
                      <a:moveTo>
                        <a:pt x="505" y="270883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1"/>
                        <a:pt x="3285" y="279475"/>
                      </a:cubicBezTo>
                      <a:cubicBezTo>
                        <a:pt x="4043" y="280738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0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2"/>
                        <a:pt x="18194" y="292867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6"/>
                        <a:pt x="27038" y="294889"/>
                        <a:pt x="28807" y="294889"/>
                      </a:cubicBezTo>
                      <a:cubicBezTo>
                        <a:pt x="28807" y="294384"/>
                        <a:pt x="28807" y="287056"/>
                        <a:pt x="28807" y="274421"/>
                      </a:cubicBezTo>
                      <a:lnTo>
                        <a:pt x="28807" y="274421"/>
                      </a:lnTo>
                      <a:cubicBezTo>
                        <a:pt x="12634" y="243088"/>
                        <a:pt x="18699" y="144539"/>
                        <a:pt x="28807" y="115479"/>
                      </a:cubicBezTo>
                      <a:cubicBezTo>
                        <a:pt x="28807" y="4927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7"/>
                        <a:pt x="505" y="27088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6" name="任意多边形: 形状 3245"/>
                <p:cNvSpPr/>
                <p:nvPr/>
              </p:nvSpPr>
              <p:spPr>
                <a:xfrm>
                  <a:off x="10788373" y="5734499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70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9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77453 h 294383"/>
                    <a:gd name="connsiteX11" fmla="*/ 28807 w 28806"/>
                    <a:gd name="connsiteY11" fmla="*/ 277453 h 294383"/>
                    <a:gd name="connsiteX12" fmla="*/ 28807 w 28806"/>
                    <a:gd name="connsiteY12" fmla="*/ 110931 h 294383"/>
                    <a:gd name="connsiteX13" fmla="*/ 28807 w 28806"/>
                    <a:gd name="connsiteY13" fmla="*/ 0 h 294383"/>
                    <a:gd name="connsiteX14" fmla="*/ 28807 w 28806"/>
                    <a:gd name="connsiteY14" fmla="*/ 0 h 294383"/>
                    <a:gd name="connsiteX15" fmla="*/ 24006 w 28806"/>
                    <a:gd name="connsiteY15" fmla="*/ 505 h 294383"/>
                    <a:gd name="connsiteX16" fmla="*/ 19457 w 28806"/>
                    <a:gd name="connsiteY16" fmla="*/ 1516 h 294383"/>
                    <a:gd name="connsiteX17" fmla="*/ 19457 w 28806"/>
                    <a:gd name="connsiteY17" fmla="*/ 1516 h 294383"/>
                    <a:gd name="connsiteX18" fmla="*/ 15414 w 28806"/>
                    <a:gd name="connsiteY18" fmla="*/ 3285 h 294383"/>
                    <a:gd name="connsiteX19" fmla="*/ 13393 w 28806"/>
                    <a:gd name="connsiteY19" fmla="*/ 4296 h 294383"/>
                    <a:gd name="connsiteX20" fmla="*/ 11624 w 28806"/>
                    <a:gd name="connsiteY20" fmla="*/ 5559 h 294383"/>
                    <a:gd name="connsiteX21" fmla="*/ 9855 w 28806"/>
                    <a:gd name="connsiteY21" fmla="*/ 6823 h 294383"/>
                    <a:gd name="connsiteX22" fmla="*/ 8339 w 28806"/>
                    <a:gd name="connsiteY22" fmla="*/ 8339 h 294383"/>
                    <a:gd name="connsiteX23" fmla="*/ 6823 w 28806"/>
                    <a:gd name="connsiteY23" fmla="*/ 9855 h 294383"/>
                    <a:gd name="connsiteX24" fmla="*/ 5559 w 28806"/>
                    <a:gd name="connsiteY24" fmla="*/ 11624 h 294383"/>
                    <a:gd name="connsiteX25" fmla="*/ 4296 w 28806"/>
                    <a:gd name="connsiteY25" fmla="*/ 13393 h 294383"/>
                    <a:gd name="connsiteX26" fmla="*/ 3285 w 28806"/>
                    <a:gd name="connsiteY26" fmla="*/ 15414 h 294383"/>
                    <a:gd name="connsiteX27" fmla="*/ 2274 w 28806"/>
                    <a:gd name="connsiteY27" fmla="*/ 17436 h 294383"/>
                    <a:gd name="connsiteX28" fmla="*/ 1516 w 28806"/>
                    <a:gd name="connsiteY28" fmla="*/ 19457 h 294383"/>
                    <a:gd name="connsiteX29" fmla="*/ 758 w 28806"/>
                    <a:gd name="connsiteY29" fmla="*/ 21731 h 294383"/>
                    <a:gd name="connsiteX30" fmla="*/ 253 w 28806"/>
                    <a:gd name="connsiteY30" fmla="*/ 24006 h 294383"/>
                    <a:gd name="connsiteX31" fmla="*/ 0 w 28806"/>
                    <a:gd name="connsiteY31" fmla="*/ 26280 h 294383"/>
                    <a:gd name="connsiteX32" fmla="*/ 0 w 28806"/>
                    <a:gd name="connsiteY32" fmla="*/ 28554 h 294383"/>
                    <a:gd name="connsiteX33" fmla="*/ 0 w 28806"/>
                    <a:gd name="connsiteY33" fmla="*/ 144791 h 294383"/>
                    <a:gd name="connsiteX34" fmla="*/ 0 w 28806"/>
                    <a:gd name="connsiteY34" fmla="*/ 265072 h 294383"/>
                    <a:gd name="connsiteX35" fmla="*/ 505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3"/>
                        <a:pt x="2527" y="277706"/>
                        <a:pt x="3285" y="278970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6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9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3"/>
                        <a:pt x="22489" y="293626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878"/>
                        <a:pt x="28807" y="287814"/>
                        <a:pt x="28807" y="277453"/>
                      </a:cubicBezTo>
                      <a:lnTo>
                        <a:pt x="28807" y="277453"/>
                      </a:lnTo>
                      <a:cubicBezTo>
                        <a:pt x="10866" y="246878"/>
                        <a:pt x="17688" y="138979"/>
                        <a:pt x="28807" y="110931"/>
                      </a:cubicBezTo>
                      <a:cubicBezTo>
                        <a:pt x="28807" y="4700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346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7" name="任意多边形: 形状 3246"/>
                <p:cNvSpPr/>
                <p:nvPr/>
              </p:nvSpPr>
              <p:spPr>
                <a:xfrm>
                  <a:off x="10788373" y="5734499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70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9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80486 h 294383"/>
                    <a:gd name="connsiteX11" fmla="*/ 28807 w 28806"/>
                    <a:gd name="connsiteY11" fmla="*/ 280486 h 294383"/>
                    <a:gd name="connsiteX12" fmla="*/ 28807 w 28806"/>
                    <a:gd name="connsiteY12" fmla="*/ 105877 h 294383"/>
                    <a:gd name="connsiteX13" fmla="*/ 28807 w 28806"/>
                    <a:gd name="connsiteY13" fmla="*/ 0 h 294383"/>
                    <a:gd name="connsiteX14" fmla="*/ 28807 w 28806"/>
                    <a:gd name="connsiteY14" fmla="*/ 0 h 294383"/>
                    <a:gd name="connsiteX15" fmla="*/ 24006 w 28806"/>
                    <a:gd name="connsiteY15" fmla="*/ 505 h 294383"/>
                    <a:gd name="connsiteX16" fmla="*/ 19457 w 28806"/>
                    <a:gd name="connsiteY16" fmla="*/ 1516 h 294383"/>
                    <a:gd name="connsiteX17" fmla="*/ 19457 w 28806"/>
                    <a:gd name="connsiteY17" fmla="*/ 1516 h 294383"/>
                    <a:gd name="connsiteX18" fmla="*/ 15414 w 28806"/>
                    <a:gd name="connsiteY18" fmla="*/ 3285 h 294383"/>
                    <a:gd name="connsiteX19" fmla="*/ 13393 w 28806"/>
                    <a:gd name="connsiteY19" fmla="*/ 4296 h 294383"/>
                    <a:gd name="connsiteX20" fmla="*/ 11624 w 28806"/>
                    <a:gd name="connsiteY20" fmla="*/ 5559 h 294383"/>
                    <a:gd name="connsiteX21" fmla="*/ 9855 w 28806"/>
                    <a:gd name="connsiteY21" fmla="*/ 6823 h 294383"/>
                    <a:gd name="connsiteX22" fmla="*/ 8339 w 28806"/>
                    <a:gd name="connsiteY22" fmla="*/ 8339 h 294383"/>
                    <a:gd name="connsiteX23" fmla="*/ 6823 w 28806"/>
                    <a:gd name="connsiteY23" fmla="*/ 9855 h 294383"/>
                    <a:gd name="connsiteX24" fmla="*/ 5559 w 28806"/>
                    <a:gd name="connsiteY24" fmla="*/ 11624 h 294383"/>
                    <a:gd name="connsiteX25" fmla="*/ 4296 w 28806"/>
                    <a:gd name="connsiteY25" fmla="*/ 13393 h 294383"/>
                    <a:gd name="connsiteX26" fmla="*/ 3285 w 28806"/>
                    <a:gd name="connsiteY26" fmla="*/ 15414 h 294383"/>
                    <a:gd name="connsiteX27" fmla="*/ 2274 w 28806"/>
                    <a:gd name="connsiteY27" fmla="*/ 17436 h 294383"/>
                    <a:gd name="connsiteX28" fmla="*/ 1516 w 28806"/>
                    <a:gd name="connsiteY28" fmla="*/ 19457 h 294383"/>
                    <a:gd name="connsiteX29" fmla="*/ 758 w 28806"/>
                    <a:gd name="connsiteY29" fmla="*/ 21731 h 294383"/>
                    <a:gd name="connsiteX30" fmla="*/ 253 w 28806"/>
                    <a:gd name="connsiteY30" fmla="*/ 24006 h 294383"/>
                    <a:gd name="connsiteX31" fmla="*/ 0 w 28806"/>
                    <a:gd name="connsiteY31" fmla="*/ 26280 h 294383"/>
                    <a:gd name="connsiteX32" fmla="*/ 0 w 28806"/>
                    <a:gd name="connsiteY32" fmla="*/ 28554 h 294383"/>
                    <a:gd name="connsiteX33" fmla="*/ 0 w 28806"/>
                    <a:gd name="connsiteY33" fmla="*/ 144791 h 294383"/>
                    <a:gd name="connsiteX34" fmla="*/ 0 w 28806"/>
                    <a:gd name="connsiteY34" fmla="*/ 265072 h 294383"/>
                    <a:gd name="connsiteX35" fmla="*/ 505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3"/>
                        <a:pt x="2527" y="277706"/>
                        <a:pt x="3285" y="278970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6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9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3"/>
                        <a:pt x="22489" y="293626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878"/>
                        <a:pt x="28807" y="289077"/>
                        <a:pt x="28807" y="280486"/>
                      </a:cubicBezTo>
                      <a:lnTo>
                        <a:pt x="28807" y="280486"/>
                      </a:lnTo>
                      <a:cubicBezTo>
                        <a:pt x="10360" y="254206"/>
                        <a:pt x="15414" y="141254"/>
                        <a:pt x="28807" y="105877"/>
                      </a:cubicBezTo>
                      <a:cubicBezTo>
                        <a:pt x="28807" y="44473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346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8" name="任意多边形: 形状 3247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83265 h 294636"/>
                    <a:gd name="connsiteX11" fmla="*/ 28807 w 28806"/>
                    <a:gd name="connsiteY11" fmla="*/ 283265 h 294636"/>
                    <a:gd name="connsiteX12" fmla="*/ 28807 w 28806"/>
                    <a:gd name="connsiteY12" fmla="*/ 100318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0341"/>
                        <a:pt x="28807" y="283265"/>
                      </a:cubicBezTo>
                      <a:lnTo>
                        <a:pt x="28807" y="283265"/>
                      </a:lnTo>
                      <a:cubicBezTo>
                        <a:pt x="8844" y="258754"/>
                        <a:pt x="14151" y="136958"/>
                        <a:pt x="28807" y="100318"/>
                      </a:cubicBezTo>
                      <a:cubicBezTo>
                        <a:pt x="28807" y="41694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9" name="任意多边形: 形状 3248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85792 h 294636"/>
                    <a:gd name="connsiteX11" fmla="*/ 28807 w 28806"/>
                    <a:gd name="connsiteY11" fmla="*/ 285792 h 294636"/>
                    <a:gd name="connsiteX12" fmla="*/ 28807 w 28806"/>
                    <a:gd name="connsiteY12" fmla="*/ 95011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1099"/>
                        <a:pt x="28807" y="285792"/>
                      </a:cubicBezTo>
                      <a:lnTo>
                        <a:pt x="28807" y="285792"/>
                      </a:lnTo>
                      <a:cubicBezTo>
                        <a:pt x="7075" y="263555"/>
                        <a:pt x="12887" y="132662"/>
                        <a:pt x="28807" y="95011"/>
                      </a:cubicBezTo>
                      <a:cubicBezTo>
                        <a:pt x="28807" y="3942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0" name="任意多边形: 形状 3249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87814 h 294636"/>
                    <a:gd name="connsiteX11" fmla="*/ 28807 w 28806"/>
                    <a:gd name="connsiteY11" fmla="*/ 287814 h 294636"/>
                    <a:gd name="connsiteX12" fmla="*/ 28807 w 28806"/>
                    <a:gd name="connsiteY12" fmla="*/ 88947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2109"/>
                        <a:pt x="28807" y="287814"/>
                      </a:cubicBezTo>
                      <a:lnTo>
                        <a:pt x="28807" y="287814"/>
                      </a:lnTo>
                      <a:cubicBezTo>
                        <a:pt x="5054" y="267346"/>
                        <a:pt x="11876" y="128114"/>
                        <a:pt x="28807" y="88947"/>
                      </a:cubicBezTo>
                      <a:cubicBezTo>
                        <a:pt x="28807" y="36387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1" name="任意多边形: 形状 3250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89835 h 294636"/>
                    <a:gd name="connsiteX11" fmla="*/ 28807 w 28806"/>
                    <a:gd name="connsiteY11" fmla="*/ 289835 h 294636"/>
                    <a:gd name="connsiteX12" fmla="*/ 28807 w 28806"/>
                    <a:gd name="connsiteY12" fmla="*/ 83135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2615"/>
                        <a:pt x="28807" y="289835"/>
                      </a:cubicBezTo>
                      <a:lnTo>
                        <a:pt x="28807" y="289835"/>
                      </a:lnTo>
                      <a:cubicBezTo>
                        <a:pt x="2780" y="271389"/>
                        <a:pt x="10108" y="122807"/>
                        <a:pt x="28807" y="83135"/>
                      </a:cubicBezTo>
                      <a:cubicBezTo>
                        <a:pt x="28807" y="3386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2" name="任意多边形: 形状 3251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91351 h 294636"/>
                    <a:gd name="connsiteX11" fmla="*/ 28807 w 28806"/>
                    <a:gd name="connsiteY11" fmla="*/ 291351 h 294636"/>
                    <a:gd name="connsiteX12" fmla="*/ 28807 w 28806"/>
                    <a:gd name="connsiteY12" fmla="*/ 77070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3373"/>
                        <a:pt x="28807" y="291351"/>
                      </a:cubicBezTo>
                      <a:lnTo>
                        <a:pt x="28807" y="291351"/>
                      </a:lnTo>
                      <a:cubicBezTo>
                        <a:pt x="1263" y="275937"/>
                        <a:pt x="9602" y="116995"/>
                        <a:pt x="28807" y="77070"/>
                      </a:cubicBezTo>
                      <a:cubicBezTo>
                        <a:pt x="28807" y="3108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3" name="任意多边形: 形状 3252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92615 h 294636"/>
                    <a:gd name="connsiteX11" fmla="*/ 28807 w 28806"/>
                    <a:gd name="connsiteY11" fmla="*/ 292615 h 294636"/>
                    <a:gd name="connsiteX12" fmla="*/ 28807 w 28806"/>
                    <a:gd name="connsiteY12" fmla="*/ 71006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6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1 h 294636"/>
                    <a:gd name="connsiteX30" fmla="*/ 253 w 28806"/>
                    <a:gd name="connsiteY30" fmla="*/ 24006 h 294636"/>
                    <a:gd name="connsiteX31" fmla="*/ 0 w 28806"/>
                    <a:gd name="connsiteY31" fmla="*/ 26280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2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3878"/>
                        <a:pt x="28807" y="292615"/>
                      </a:cubicBezTo>
                      <a:lnTo>
                        <a:pt x="28807" y="292615"/>
                      </a:lnTo>
                      <a:cubicBezTo>
                        <a:pt x="-3285" y="278717"/>
                        <a:pt x="11118" y="103855"/>
                        <a:pt x="28807" y="71006"/>
                      </a:cubicBezTo>
                      <a:cubicBezTo>
                        <a:pt x="28807" y="2830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4" name="任意多边形: 形状 3253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93626 h 294636"/>
                    <a:gd name="connsiteX11" fmla="*/ 28807 w 28806"/>
                    <a:gd name="connsiteY11" fmla="*/ 64689 h 294636"/>
                    <a:gd name="connsiteX12" fmla="*/ 28807 w 28806"/>
                    <a:gd name="connsiteY12" fmla="*/ 0 h 294636"/>
                    <a:gd name="connsiteX13" fmla="*/ 28807 w 28806"/>
                    <a:gd name="connsiteY13" fmla="*/ 0 h 294636"/>
                    <a:gd name="connsiteX14" fmla="*/ 24006 w 28806"/>
                    <a:gd name="connsiteY14" fmla="*/ 505 h 294636"/>
                    <a:gd name="connsiteX15" fmla="*/ 19457 w 28806"/>
                    <a:gd name="connsiteY15" fmla="*/ 1516 h 294636"/>
                    <a:gd name="connsiteX16" fmla="*/ 19457 w 28806"/>
                    <a:gd name="connsiteY16" fmla="*/ 1516 h 294636"/>
                    <a:gd name="connsiteX17" fmla="*/ 15414 w 28806"/>
                    <a:gd name="connsiteY17" fmla="*/ 3285 h 294636"/>
                    <a:gd name="connsiteX18" fmla="*/ 13393 w 28806"/>
                    <a:gd name="connsiteY18" fmla="*/ 4296 h 294636"/>
                    <a:gd name="connsiteX19" fmla="*/ 11624 w 28806"/>
                    <a:gd name="connsiteY19" fmla="*/ 5559 h 294636"/>
                    <a:gd name="connsiteX20" fmla="*/ 9855 w 28806"/>
                    <a:gd name="connsiteY20" fmla="*/ 6823 h 294636"/>
                    <a:gd name="connsiteX21" fmla="*/ 8339 w 28806"/>
                    <a:gd name="connsiteY21" fmla="*/ 8339 h 294636"/>
                    <a:gd name="connsiteX22" fmla="*/ 6823 w 28806"/>
                    <a:gd name="connsiteY22" fmla="*/ 9855 h 294636"/>
                    <a:gd name="connsiteX23" fmla="*/ 5559 w 28806"/>
                    <a:gd name="connsiteY23" fmla="*/ 11624 h 294636"/>
                    <a:gd name="connsiteX24" fmla="*/ 4296 w 28806"/>
                    <a:gd name="connsiteY24" fmla="*/ 13393 h 294636"/>
                    <a:gd name="connsiteX25" fmla="*/ 3285 w 28806"/>
                    <a:gd name="connsiteY25" fmla="*/ 15414 h 294636"/>
                    <a:gd name="connsiteX26" fmla="*/ 2274 w 28806"/>
                    <a:gd name="connsiteY26" fmla="*/ 17436 h 294636"/>
                    <a:gd name="connsiteX27" fmla="*/ 1516 w 28806"/>
                    <a:gd name="connsiteY27" fmla="*/ 19457 h 294636"/>
                    <a:gd name="connsiteX28" fmla="*/ 758 w 28806"/>
                    <a:gd name="connsiteY28" fmla="*/ 21731 h 294636"/>
                    <a:gd name="connsiteX29" fmla="*/ 253 w 28806"/>
                    <a:gd name="connsiteY29" fmla="*/ 24006 h 294636"/>
                    <a:gd name="connsiteX30" fmla="*/ 0 w 28806"/>
                    <a:gd name="connsiteY30" fmla="*/ 26280 h 294636"/>
                    <a:gd name="connsiteX31" fmla="*/ 0 w 28806"/>
                    <a:gd name="connsiteY31" fmla="*/ 28554 h 294636"/>
                    <a:gd name="connsiteX32" fmla="*/ 0 w 28806"/>
                    <a:gd name="connsiteY32" fmla="*/ 144791 h 294636"/>
                    <a:gd name="connsiteX33" fmla="*/ 0 w 28806"/>
                    <a:gd name="connsiteY33" fmla="*/ 265072 h 294636"/>
                    <a:gd name="connsiteX34" fmla="*/ 505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384"/>
                        <a:pt x="28807" y="293878"/>
                        <a:pt x="28807" y="293626"/>
                      </a:cubicBezTo>
                      <a:cubicBezTo>
                        <a:pt x="-3285" y="284023"/>
                        <a:pt x="8086" y="101834"/>
                        <a:pt x="28807" y="64689"/>
                      </a:cubicBezTo>
                      <a:cubicBezTo>
                        <a:pt x="28807" y="25522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5" name="任意多边形: 形状 3254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94384 h 294636"/>
                    <a:gd name="connsiteX11" fmla="*/ 28807 w 28806"/>
                    <a:gd name="connsiteY11" fmla="*/ 58624 h 294636"/>
                    <a:gd name="connsiteX12" fmla="*/ 28807 w 28806"/>
                    <a:gd name="connsiteY12" fmla="*/ 0 h 294636"/>
                    <a:gd name="connsiteX13" fmla="*/ 28807 w 28806"/>
                    <a:gd name="connsiteY13" fmla="*/ 0 h 294636"/>
                    <a:gd name="connsiteX14" fmla="*/ 24006 w 28806"/>
                    <a:gd name="connsiteY14" fmla="*/ 505 h 294636"/>
                    <a:gd name="connsiteX15" fmla="*/ 19457 w 28806"/>
                    <a:gd name="connsiteY15" fmla="*/ 1516 h 294636"/>
                    <a:gd name="connsiteX16" fmla="*/ 19457 w 28806"/>
                    <a:gd name="connsiteY16" fmla="*/ 1516 h 294636"/>
                    <a:gd name="connsiteX17" fmla="*/ 15414 w 28806"/>
                    <a:gd name="connsiteY17" fmla="*/ 3285 h 294636"/>
                    <a:gd name="connsiteX18" fmla="*/ 13393 w 28806"/>
                    <a:gd name="connsiteY18" fmla="*/ 4296 h 294636"/>
                    <a:gd name="connsiteX19" fmla="*/ 11624 w 28806"/>
                    <a:gd name="connsiteY19" fmla="*/ 5559 h 294636"/>
                    <a:gd name="connsiteX20" fmla="*/ 9855 w 28806"/>
                    <a:gd name="connsiteY20" fmla="*/ 6823 h 294636"/>
                    <a:gd name="connsiteX21" fmla="*/ 8339 w 28806"/>
                    <a:gd name="connsiteY21" fmla="*/ 8339 h 294636"/>
                    <a:gd name="connsiteX22" fmla="*/ 6823 w 28806"/>
                    <a:gd name="connsiteY22" fmla="*/ 9855 h 294636"/>
                    <a:gd name="connsiteX23" fmla="*/ 5559 w 28806"/>
                    <a:gd name="connsiteY23" fmla="*/ 11624 h 294636"/>
                    <a:gd name="connsiteX24" fmla="*/ 4296 w 28806"/>
                    <a:gd name="connsiteY24" fmla="*/ 13393 h 294636"/>
                    <a:gd name="connsiteX25" fmla="*/ 3285 w 28806"/>
                    <a:gd name="connsiteY25" fmla="*/ 15414 h 294636"/>
                    <a:gd name="connsiteX26" fmla="*/ 2274 w 28806"/>
                    <a:gd name="connsiteY26" fmla="*/ 17436 h 294636"/>
                    <a:gd name="connsiteX27" fmla="*/ 1516 w 28806"/>
                    <a:gd name="connsiteY27" fmla="*/ 19457 h 294636"/>
                    <a:gd name="connsiteX28" fmla="*/ 758 w 28806"/>
                    <a:gd name="connsiteY28" fmla="*/ 21731 h 294636"/>
                    <a:gd name="connsiteX29" fmla="*/ 253 w 28806"/>
                    <a:gd name="connsiteY29" fmla="*/ 24006 h 294636"/>
                    <a:gd name="connsiteX30" fmla="*/ 0 w 28806"/>
                    <a:gd name="connsiteY30" fmla="*/ 26280 h 294636"/>
                    <a:gd name="connsiteX31" fmla="*/ 0 w 28806"/>
                    <a:gd name="connsiteY31" fmla="*/ 28554 h 294636"/>
                    <a:gd name="connsiteX32" fmla="*/ 0 w 28806"/>
                    <a:gd name="connsiteY32" fmla="*/ 144791 h 294636"/>
                    <a:gd name="connsiteX33" fmla="*/ 0 w 28806"/>
                    <a:gd name="connsiteY33" fmla="*/ 265072 h 294636"/>
                    <a:gd name="connsiteX34" fmla="*/ 505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636"/>
                        <a:pt x="28807" y="294384"/>
                        <a:pt x="28807" y="294384"/>
                      </a:cubicBezTo>
                      <a:cubicBezTo>
                        <a:pt x="-8339" y="287561"/>
                        <a:pt x="11624" y="86420"/>
                        <a:pt x="28807" y="58624"/>
                      </a:cubicBezTo>
                      <a:cubicBezTo>
                        <a:pt x="28807" y="2299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6" name="任意多边形: 形状 3255"/>
                <p:cNvSpPr/>
                <p:nvPr/>
              </p:nvSpPr>
              <p:spPr>
                <a:xfrm>
                  <a:off x="10788373" y="5734246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6 h 294636"/>
                    <a:gd name="connsiteX10" fmla="*/ 28807 w 28806"/>
                    <a:gd name="connsiteY10" fmla="*/ 294636 h 294636"/>
                    <a:gd name="connsiteX11" fmla="*/ 28807 w 28806"/>
                    <a:gd name="connsiteY11" fmla="*/ 52054 h 294636"/>
                    <a:gd name="connsiteX12" fmla="*/ 28807 w 28806"/>
                    <a:gd name="connsiteY12" fmla="*/ 0 h 294636"/>
                    <a:gd name="connsiteX13" fmla="*/ 28807 w 28806"/>
                    <a:gd name="connsiteY13" fmla="*/ 0 h 294636"/>
                    <a:gd name="connsiteX14" fmla="*/ 24006 w 28806"/>
                    <a:gd name="connsiteY14" fmla="*/ 505 h 294636"/>
                    <a:gd name="connsiteX15" fmla="*/ 19457 w 28806"/>
                    <a:gd name="connsiteY15" fmla="*/ 1516 h 294636"/>
                    <a:gd name="connsiteX16" fmla="*/ 19457 w 28806"/>
                    <a:gd name="connsiteY16" fmla="*/ 1516 h 294636"/>
                    <a:gd name="connsiteX17" fmla="*/ 15414 w 28806"/>
                    <a:gd name="connsiteY17" fmla="*/ 3285 h 294636"/>
                    <a:gd name="connsiteX18" fmla="*/ 13393 w 28806"/>
                    <a:gd name="connsiteY18" fmla="*/ 4296 h 294636"/>
                    <a:gd name="connsiteX19" fmla="*/ 11624 w 28806"/>
                    <a:gd name="connsiteY19" fmla="*/ 5559 h 294636"/>
                    <a:gd name="connsiteX20" fmla="*/ 9855 w 28806"/>
                    <a:gd name="connsiteY20" fmla="*/ 6823 h 294636"/>
                    <a:gd name="connsiteX21" fmla="*/ 8339 w 28806"/>
                    <a:gd name="connsiteY21" fmla="*/ 8339 h 294636"/>
                    <a:gd name="connsiteX22" fmla="*/ 6823 w 28806"/>
                    <a:gd name="connsiteY22" fmla="*/ 9855 h 294636"/>
                    <a:gd name="connsiteX23" fmla="*/ 5559 w 28806"/>
                    <a:gd name="connsiteY23" fmla="*/ 11624 h 294636"/>
                    <a:gd name="connsiteX24" fmla="*/ 4296 w 28806"/>
                    <a:gd name="connsiteY24" fmla="*/ 13393 h 294636"/>
                    <a:gd name="connsiteX25" fmla="*/ 3285 w 28806"/>
                    <a:gd name="connsiteY25" fmla="*/ 15414 h 294636"/>
                    <a:gd name="connsiteX26" fmla="*/ 2274 w 28806"/>
                    <a:gd name="connsiteY26" fmla="*/ 17436 h 294636"/>
                    <a:gd name="connsiteX27" fmla="*/ 1516 w 28806"/>
                    <a:gd name="connsiteY27" fmla="*/ 19457 h 294636"/>
                    <a:gd name="connsiteX28" fmla="*/ 758 w 28806"/>
                    <a:gd name="connsiteY28" fmla="*/ 21731 h 294636"/>
                    <a:gd name="connsiteX29" fmla="*/ 253 w 28806"/>
                    <a:gd name="connsiteY29" fmla="*/ 24006 h 294636"/>
                    <a:gd name="connsiteX30" fmla="*/ 0 w 28806"/>
                    <a:gd name="connsiteY30" fmla="*/ 26280 h 294636"/>
                    <a:gd name="connsiteX31" fmla="*/ 0 w 28806"/>
                    <a:gd name="connsiteY31" fmla="*/ 28554 h 294636"/>
                    <a:gd name="connsiteX32" fmla="*/ 0 w 28806"/>
                    <a:gd name="connsiteY32" fmla="*/ 144791 h 294636"/>
                    <a:gd name="connsiteX33" fmla="*/ 0 w 28806"/>
                    <a:gd name="connsiteY33" fmla="*/ 265072 h 294636"/>
                    <a:gd name="connsiteX34" fmla="*/ 505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09"/>
                        <a:pt x="18194" y="292615"/>
                        <a:pt x="19457" y="293120"/>
                      </a:cubicBezTo>
                      <a:cubicBezTo>
                        <a:pt x="20973" y="293626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6"/>
                        <a:pt x="28807" y="294636"/>
                      </a:cubicBezTo>
                      <a:cubicBezTo>
                        <a:pt x="28807" y="294636"/>
                        <a:pt x="28807" y="294636"/>
                        <a:pt x="28807" y="294636"/>
                      </a:cubicBezTo>
                      <a:cubicBezTo>
                        <a:pt x="-12382" y="291857"/>
                        <a:pt x="12634" y="75302"/>
                        <a:pt x="28807" y="52054"/>
                      </a:cubicBezTo>
                      <a:cubicBezTo>
                        <a:pt x="28807" y="2021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7" name="任意多边形: 形状 3256"/>
                <p:cNvSpPr/>
                <p:nvPr/>
              </p:nvSpPr>
              <p:spPr>
                <a:xfrm>
                  <a:off x="10788121" y="5733993"/>
                  <a:ext cx="28806" cy="294383"/>
                </a:xfrm>
                <a:custGeom>
                  <a:avLst/>
                  <a:gdLst>
                    <a:gd name="connsiteX0" fmla="*/ 758 w 28806"/>
                    <a:gd name="connsiteY0" fmla="*/ 270883 h 294383"/>
                    <a:gd name="connsiteX1" fmla="*/ 1769 w 28806"/>
                    <a:gd name="connsiteY1" fmla="*/ 275432 h 294383"/>
                    <a:gd name="connsiteX2" fmla="*/ 3538 w 28806"/>
                    <a:gd name="connsiteY2" fmla="*/ 279475 h 294383"/>
                    <a:gd name="connsiteX3" fmla="*/ 5812 w 28806"/>
                    <a:gd name="connsiteY3" fmla="*/ 283265 h 294383"/>
                    <a:gd name="connsiteX4" fmla="*/ 8591 w 28806"/>
                    <a:gd name="connsiteY4" fmla="*/ 286550 h 294383"/>
                    <a:gd name="connsiteX5" fmla="*/ 11876 w 28806"/>
                    <a:gd name="connsiteY5" fmla="*/ 289330 h 294383"/>
                    <a:gd name="connsiteX6" fmla="*/ 15667 w 28806"/>
                    <a:gd name="connsiteY6" fmla="*/ 291604 h 294383"/>
                    <a:gd name="connsiteX7" fmla="*/ 19710 w 28806"/>
                    <a:gd name="connsiteY7" fmla="*/ 293373 h 294383"/>
                    <a:gd name="connsiteX8" fmla="*/ 24258 w 28806"/>
                    <a:gd name="connsiteY8" fmla="*/ 294384 h 294383"/>
                    <a:gd name="connsiteX9" fmla="*/ 24764 w 28806"/>
                    <a:gd name="connsiteY9" fmla="*/ 294384 h 294383"/>
                    <a:gd name="connsiteX10" fmla="*/ 28807 w 28806"/>
                    <a:gd name="connsiteY10" fmla="*/ 45231 h 294383"/>
                    <a:gd name="connsiteX11" fmla="*/ 28807 w 28806"/>
                    <a:gd name="connsiteY11" fmla="*/ 0 h 294383"/>
                    <a:gd name="connsiteX12" fmla="*/ 28807 w 28806"/>
                    <a:gd name="connsiteY12" fmla="*/ 0 h 294383"/>
                    <a:gd name="connsiteX13" fmla="*/ 24006 w 28806"/>
                    <a:gd name="connsiteY13" fmla="*/ 505 h 294383"/>
                    <a:gd name="connsiteX14" fmla="*/ 19457 w 28806"/>
                    <a:gd name="connsiteY14" fmla="*/ 1516 h 294383"/>
                    <a:gd name="connsiteX15" fmla="*/ 19457 w 28806"/>
                    <a:gd name="connsiteY15" fmla="*/ 1516 h 294383"/>
                    <a:gd name="connsiteX16" fmla="*/ 15414 w 28806"/>
                    <a:gd name="connsiteY16" fmla="*/ 3285 h 294383"/>
                    <a:gd name="connsiteX17" fmla="*/ 13393 w 28806"/>
                    <a:gd name="connsiteY17" fmla="*/ 4296 h 294383"/>
                    <a:gd name="connsiteX18" fmla="*/ 11624 w 28806"/>
                    <a:gd name="connsiteY18" fmla="*/ 5559 h 294383"/>
                    <a:gd name="connsiteX19" fmla="*/ 9855 w 28806"/>
                    <a:gd name="connsiteY19" fmla="*/ 6823 h 294383"/>
                    <a:gd name="connsiteX20" fmla="*/ 8339 w 28806"/>
                    <a:gd name="connsiteY20" fmla="*/ 8339 h 294383"/>
                    <a:gd name="connsiteX21" fmla="*/ 6823 w 28806"/>
                    <a:gd name="connsiteY21" fmla="*/ 9855 h 294383"/>
                    <a:gd name="connsiteX22" fmla="*/ 5559 w 28806"/>
                    <a:gd name="connsiteY22" fmla="*/ 11624 h 294383"/>
                    <a:gd name="connsiteX23" fmla="*/ 4296 w 28806"/>
                    <a:gd name="connsiteY23" fmla="*/ 13393 h 294383"/>
                    <a:gd name="connsiteX24" fmla="*/ 3285 w 28806"/>
                    <a:gd name="connsiteY24" fmla="*/ 15414 h 294383"/>
                    <a:gd name="connsiteX25" fmla="*/ 2274 w 28806"/>
                    <a:gd name="connsiteY25" fmla="*/ 17436 h 294383"/>
                    <a:gd name="connsiteX26" fmla="*/ 1516 w 28806"/>
                    <a:gd name="connsiteY26" fmla="*/ 19457 h 294383"/>
                    <a:gd name="connsiteX27" fmla="*/ 758 w 28806"/>
                    <a:gd name="connsiteY27" fmla="*/ 21731 h 294383"/>
                    <a:gd name="connsiteX28" fmla="*/ 253 w 28806"/>
                    <a:gd name="connsiteY28" fmla="*/ 24006 h 294383"/>
                    <a:gd name="connsiteX29" fmla="*/ 0 w 28806"/>
                    <a:gd name="connsiteY29" fmla="*/ 26280 h 294383"/>
                    <a:gd name="connsiteX30" fmla="*/ 0 w 28806"/>
                    <a:gd name="connsiteY30" fmla="*/ 28554 h 294383"/>
                    <a:gd name="connsiteX31" fmla="*/ 0 w 28806"/>
                    <a:gd name="connsiteY31" fmla="*/ 144791 h 294383"/>
                    <a:gd name="connsiteX32" fmla="*/ 0 w 28806"/>
                    <a:gd name="connsiteY32" fmla="*/ 265072 h 294383"/>
                    <a:gd name="connsiteX33" fmla="*/ 758 w 28806"/>
                    <a:gd name="connsiteY33" fmla="*/ 270883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8805" h="294383">
                      <a:moveTo>
                        <a:pt x="758" y="270883"/>
                      </a:moveTo>
                      <a:cubicBezTo>
                        <a:pt x="1011" y="272400"/>
                        <a:pt x="1263" y="273916"/>
                        <a:pt x="1769" y="275432"/>
                      </a:cubicBezTo>
                      <a:cubicBezTo>
                        <a:pt x="2274" y="276948"/>
                        <a:pt x="2780" y="278211"/>
                        <a:pt x="3538" y="279475"/>
                      </a:cubicBezTo>
                      <a:cubicBezTo>
                        <a:pt x="4296" y="280738"/>
                        <a:pt x="5054" y="282002"/>
                        <a:pt x="5812" y="283265"/>
                      </a:cubicBezTo>
                      <a:cubicBezTo>
                        <a:pt x="6570" y="284529"/>
                        <a:pt x="7581" y="285539"/>
                        <a:pt x="8591" y="286550"/>
                      </a:cubicBezTo>
                      <a:cubicBezTo>
                        <a:pt x="9602" y="287561"/>
                        <a:pt x="10866" y="288572"/>
                        <a:pt x="11876" y="289330"/>
                      </a:cubicBezTo>
                      <a:cubicBezTo>
                        <a:pt x="13140" y="290088"/>
                        <a:pt x="14403" y="291099"/>
                        <a:pt x="15667" y="291604"/>
                      </a:cubicBezTo>
                      <a:cubicBezTo>
                        <a:pt x="16930" y="292362"/>
                        <a:pt x="18446" y="292867"/>
                        <a:pt x="19710" y="293373"/>
                      </a:cubicBezTo>
                      <a:cubicBezTo>
                        <a:pt x="21226" y="293878"/>
                        <a:pt x="22742" y="294131"/>
                        <a:pt x="24258" y="294384"/>
                      </a:cubicBezTo>
                      <a:cubicBezTo>
                        <a:pt x="24511" y="294384"/>
                        <a:pt x="24764" y="294384"/>
                        <a:pt x="24764" y="294384"/>
                      </a:cubicBezTo>
                      <a:cubicBezTo>
                        <a:pt x="-7833" y="287561"/>
                        <a:pt x="3538" y="81871"/>
                        <a:pt x="28807" y="45231"/>
                      </a:cubicBezTo>
                      <a:cubicBezTo>
                        <a:pt x="28807" y="17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253" y="267851"/>
                        <a:pt x="505" y="269367"/>
                        <a:pt x="758" y="270883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8" name="任意多边形: 形状 3257"/>
                <p:cNvSpPr/>
                <p:nvPr/>
              </p:nvSpPr>
              <p:spPr>
                <a:xfrm>
                  <a:off x="10788121" y="5734246"/>
                  <a:ext cx="28806" cy="293372"/>
                </a:xfrm>
                <a:custGeom>
                  <a:avLst/>
                  <a:gdLst>
                    <a:gd name="connsiteX0" fmla="*/ 758 w 28806"/>
                    <a:gd name="connsiteY0" fmla="*/ 270631 h 293372"/>
                    <a:gd name="connsiteX1" fmla="*/ 1769 w 28806"/>
                    <a:gd name="connsiteY1" fmla="*/ 275179 h 293372"/>
                    <a:gd name="connsiteX2" fmla="*/ 3538 w 28806"/>
                    <a:gd name="connsiteY2" fmla="*/ 279222 h 293372"/>
                    <a:gd name="connsiteX3" fmla="*/ 5812 w 28806"/>
                    <a:gd name="connsiteY3" fmla="*/ 283013 h 293372"/>
                    <a:gd name="connsiteX4" fmla="*/ 8591 w 28806"/>
                    <a:gd name="connsiteY4" fmla="*/ 286298 h 293372"/>
                    <a:gd name="connsiteX5" fmla="*/ 11876 w 28806"/>
                    <a:gd name="connsiteY5" fmla="*/ 289077 h 293372"/>
                    <a:gd name="connsiteX6" fmla="*/ 15667 w 28806"/>
                    <a:gd name="connsiteY6" fmla="*/ 291351 h 293372"/>
                    <a:gd name="connsiteX7" fmla="*/ 19710 w 28806"/>
                    <a:gd name="connsiteY7" fmla="*/ 293120 h 293372"/>
                    <a:gd name="connsiteX8" fmla="*/ 20215 w 28806"/>
                    <a:gd name="connsiteY8" fmla="*/ 293373 h 293372"/>
                    <a:gd name="connsiteX9" fmla="*/ 28807 w 28806"/>
                    <a:gd name="connsiteY9" fmla="*/ 37903 h 293372"/>
                    <a:gd name="connsiteX10" fmla="*/ 28807 w 28806"/>
                    <a:gd name="connsiteY10" fmla="*/ 0 h 293372"/>
                    <a:gd name="connsiteX11" fmla="*/ 28807 w 28806"/>
                    <a:gd name="connsiteY11" fmla="*/ 0 h 293372"/>
                    <a:gd name="connsiteX12" fmla="*/ 24006 w 28806"/>
                    <a:gd name="connsiteY12" fmla="*/ 505 h 293372"/>
                    <a:gd name="connsiteX13" fmla="*/ 19457 w 28806"/>
                    <a:gd name="connsiteY13" fmla="*/ 1516 h 293372"/>
                    <a:gd name="connsiteX14" fmla="*/ 19457 w 28806"/>
                    <a:gd name="connsiteY14" fmla="*/ 1516 h 293372"/>
                    <a:gd name="connsiteX15" fmla="*/ 15414 w 28806"/>
                    <a:gd name="connsiteY15" fmla="*/ 3285 h 293372"/>
                    <a:gd name="connsiteX16" fmla="*/ 13393 w 28806"/>
                    <a:gd name="connsiteY16" fmla="*/ 4296 h 293372"/>
                    <a:gd name="connsiteX17" fmla="*/ 11624 w 28806"/>
                    <a:gd name="connsiteY17" fmla="*/ 5559 h 293372"/>
                    <a:gd name="connsiteX18" fmla="*/ 9855 w 28806"/>
                    <a:gd name="connsiteY18" fmla="*/ 6823 h 293372"/>
                    <a:gd name="connsiteX19" fmla="*/ 8339 w 28806"/>
                    <a:gd name="connsiteY19" fmla="*/ 8339 h 293372"/>
                    <a:gd name="connsiteX20" fmla="*/ 6823 w 28806"/>
                    <a:gd name="connsiteY20" fmla="*/ 9855 h 293372"/>
                    <a:gd name="connsiteX21" fmla="*/ 5559 w 28806"/>
                    <a:gd name="connsiteY21" fmla="*/ 11624 h 293372"/>
                    <a:gd name="connsiteX22" fmla="*/ 4296 w 28806"/>
                    <a:gd name="connsiteY22" fmla="*/ 13393 h 293372"/>
                    <a:gd name="connsiteX23" fmla="*/ 3285 w 28806"/>
                    <a:gd name="connsiteY23" fmla="*/ 15414 h 293372"/>
                    <a:gd name="connsiteX24" fmla="*/ 2274 w 28806"/>
                    <a:gd name="connsiteY24" fmla="*/ 17436 h 293372"/>
                    <a:gd name="connsiteX25" fmla="*/ 1516 w 28806"/>
                    <a:gd name="connsiteY25" fmla="*/ 19457 h 293372"/>
                    <a:gd name="connsiteX26" fmla="*/ 758 w 28806"/>
                    <a:gd name="connsiteY26" fmla="*/ 21731 h 293372"/>
                    <a:gd name="connsiteX27" fmla="*/ 253 w 28806"/>
                    <a:gd name="connsiteY27" fmla="*/ 24006 h 293372"/>
                    <a:gd name="connsiteX28" fmla="*/ 0 w 28806"/>
                    <a:gd name="connsiteY28" fmla="*/ 26280 h 293372"/>
                    <a:gd name="connsiteX29" fmla="*/ 0 w 28806"/>
                    <a:gd name="connsiteY29" fmla="*/ 28554 h 293372"/>
                    <a:gd name="connsiteX30" fmla="*/ 0 w 28806"/>
                    <a:gd name="connsiteY30" fmla="*/ 144791 h 293372"/>
                    <a:gd name="connsiteX31" fmla="*/ 0 w 28806"/>
                    <a:gd name="connsiteY31" fmla="*/ 265072 h 293372"/>
                    <a:gd name="connsiteX32" fmla="*/ 758 w 28806"/>
                    <a:gd name="connsiteY32" fmla="*/ 270631 h 293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8805" h="293372">
                      <a:moveTo>
                        <a:pt x="758" y="270631"/>
                      </a:moveTo>
                      <a:cubicBezTo>
                        <a:pt x="1011" y="272147"/>
                        <a:pt x="1263" y="273663"/>
                        <a:pt x="1769" y="275179"/>
                      </a:cubicBezTo>
                      <a:cubicBezTo>
                        <a:pt x="2274" y="276695"/>
                        <a:pt x="2780" y="277959"/>
                        <a:pt x="3538" y="279222"/>
                      </a:cubicBezTo>
                      <a:cubicBezTo>
                        <a:pt x="4296" y="280486"/>
                        <a:pt x="5054" y="281749"/>
                        <a:pt x="5812" y="283013"/>
                      </a:cubicBezTo>
                      <a:cubicBezTo>
                        <a:pt x="6570" y="284276"/>
                        <a:pt x="7581" y="285287"/>
                        <a:pt x="8591" y="286298"/>
                      </a:cubicBezTo>
                      <a:cubicBezTo>
                        <a:pt x="9602" y="287308"/>
                        <a:pt x="10866" y="288319"/>
                        <a:pt x="11876" y="289077"/>
                      </a:cubicBezTo>
                      <a:cubicBezTo>
                        <a:pt x="13140" y="289835"/>
                        <a:pt x="14403" y="290846"/>
                        <a:pt x="15667" y="291351"/>
                      </a:cubicBezTo>
                      <a:cubicBezTo>
                        <a:pt x="16930" y="292109"/>
                        <a:pt x="18446" y="292615"/>
                        <a:pt x="19710" y="293120"/>
                      </a:cubicBezTo>
                      <a:cubicBezTo>
                        <a:pt x="19962" y="293120"/>
                        <a:pt x="20215" y="293373"/>
                        <a:pt x="20215" y="293373"/>
                      </a:cubicBezTo>
                      <a:cubicBezTo>
                        <a:pt x="-10613" y="279475"/>
                        <a:pt x="5559" y="63425"/>
                        <a:pt x="28807" y="37903"/>
                      </a:cubicBezTo>
                      <a:cubicBezTo>
                        <a:pt x="28807" y="14403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253" y="267598"/>
                        <a:pt x="505" y="269115"/>
                        <a:pt x="758" y="270631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9" name="任意多边形: 形状 3258"/>
                <p:cNvSpPr/>
                <p:nvPr/>
              </p:nvSpPr>
              <p:spPr>
                <a:xfrm>
                  <a:off x="10788121" y="5734246"/>
                  <a:ext cx="28806" cy="291351"/>
                </a:xfrm>
                <a:custGeom>
                  <a:avLst/>
                  <a:gdLst>
                    <a:gd name="connsiteX0" fmla="*/ 758 w 28806"/>
                    <a:gd name="connsiteY0" fmla="*/ 270631 h 291351"/>
                    <a:gd name="connsiteX1" fmla="*/ 1769 w 28806"/>
                    <a:gd name="connsiteY1" fmla="*/ 275179 h 291351"/>
                    <a:gd name="connsiteX2" fmla="*/ 3538 w 28806"/>
                    <a:gd name="connsiteY2" fmla="*/ 279222 h 291351"/>
                    <a:gd name="connsiteX3" fmla="*/ 5812 w 28806"/>
                    <a:gd name="connsiteY3" fmla="*/ 283013 h 291351"/>
                    <a:gd name="connsiteX4" fmla="*/ 8591 w 28806"/>
                    <a:gd name="connsiteY4" fmla="*/ 286298 h 291351"/>
                    <a:gd name="connsiteX5" fmla="*/ 11876 w 28806"/>
                    <a:gd name="connsiteY5" fmla="*/ 289077 h 291351"/>
                    <a:gd name="connsiteX6" fmla="*/ 15414 w 28806"/>
                    <a:gd name="connsiteY6" fmla="*/ 291351 h 291351"/>
                    <a:gd name="connsiteX7" fmla="*/ 15414 w 28806"/>
                    <a:gd name="connsiteY7" fmla="*/ 291351 h 291351"/>
                    <a:gd name="connsiteX8" fmla="*/ 28807 w 28806"/>
                    <a:gd name="connsiteY8" fmla="*/ 29312 h 291351"/>
                    <a:gd name="connsiteX9" fmla="*/ 28807 w 28806"/>
                    <a:gd name="connsiteY9" fmla="*/ 0 h 291351"/>
                    <a:gd name="connsiteX10" fmla="*/ 28807 w 28806"/>
                    <a:gd name="connsiteY10" fmla="*/ 0 h 291351"/>
                    <a:gd name="connsiteX11" fmla="*/ 24006 w 28806"/>
                    <a:gd name="connsiteY11" fmla="*/ 505 h 291351"/>
                    <a:gd name="connsiteX12" fmla="*/ 19457 w 28806"/>
                    <a:gd name="connsiteY12" fmla="*/ 1516 h 291351"/>
                    <a:gd name="connsiteX13" fmla="*/ 19457 w 28806"/>
                    <a:gd name="connsiteY13" fmla="*/ 1516 h 291351"/>
                    <a:gd name="connsiteX14" fmla="*/ 15414 w 28806"/>
                    <a:gd name="connsiteY14" fmla="*/ 3285 h 291351"/>
                    <a:gd name="connsiteX15" fmla="*/ 13393 w 28806"/>
                    <a:gd name="connsiteY15" fmla="*/ 4296 h 291351"/>
                    <a:gd name="connsiteX16" fmla="*/ 11624 w 28806"/>
                    <a:gd name="connsiteY16" fmla="*/ 5559 h 291351"/>
                    <a:gd name="connsiteX17" fmla="*/ 9855 w 28806"/>
                    <a:gd name="connsiteY17" fmla="*/ 6823 h 291351"/>
                    <a:gd name="connsiteX18" fmla="*/ 8339 w 28806"/>
                    <a:gd name="connsiteY18" fmla="*/ 8339 h 291351"/>
                    <a:gd name="connsiteX19" fmla="*/ 6823 w 28806"/>
                    <a:gd name="connsiteY19" fmla="*/ 9855 h 291351"/>
                    <a:gd name="connsiteX20" fmla="*/ 5559 w 28806"/>
                    <a:gd name="connsiteY20" fmla="*/ 11624 h 291351"/>
                    <a:gd name="connsiteX21" fmla="*/ 4296 w 28806"/>
                    <a:gd name="connsiteY21" fmla="*/ 13393 h 291351"/>
                    <a:gd name="connsiteX22" fmla="*/ 3285 w 28806"/>
                    <a:gd name="connsiteY22" fmla="*/ 15414 h 291351"/>
                    <a:gd name="connsiteX23" fmla="*/ 2274 w 28806"/>
                    <a:gd name="connsiteY23" fmla="*/ 17436 h 291351"/>
                    <a:gd name="connsiteX24" fmla="*/ 1516 w 28806"/>
                    <a:gd name="connsiteY24" fmla="*/ 19457 h 291351"/>
                    <a:gd name="connsiteX25" fmla="*/ 758 w 28806"/>
                    <a:gd name="connsiteY25" fmla="*/ 21731 h 291351"/>
                    <a:gd name="connsiteX26" fmla="*/ 253 w 28806"/>
                    <a:gd name="connsiteY26" fmla="*/ 24006 h 291351"/>
                    <a:gd name="connsiteX27" fmla="*/ 0 w 28806"/>
                    <a:gd name="connsiteY27" fmla="*/ 26280 h 291351"/>
                    <a:gd name="connsiteX28" fmla="*/ 0 w 28806"/>
                    <a:gd name="connsiteY28" fmla="*/ 28554 h 291351"/>
                    <a:gd name="connsiteX29" fmla="*/ 0 w 28806"/>
                    <a:gd name="connsiteY29" fmla="*/ 144791 h 291351"/>
                    <a:gd name="connsiteX30" fmla="*/ 0 w 28806"/>
                    <a:gd name="connsiteY30" fmla="*/ 265072 h 291351"/>
                    <a:gd name="connsiteX31" fmla="*/ 758 w 28806"/>
                    <a:gd name="connsiteY31" fmla="*/ 270631 h 291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8805" h="291351">
                      <a:moveTo>
                        <a:pt x="758" y="270631"/>
                      </a:moveTo>
                      <a:cubicBezTo>
                        <a:pt x="1011" y="272147"/>
                        <a:pt x="1263" y="273663"/>
                        <a:pt x="1769" y="275179"/>
                      </a:cubicBezTo>
                      <a:cubicBezTo>
                        <a:pt x="2274" y="276695"/>
                        <a:pt x="2780" y="277959"/>
                        <a:pt x="3538" y="279222"/>
                      </a:cubicBezTo>
                      <a:cubicBezTo>
                        <a:pt x="4296" y="280486"/>
                        <a:pt x="5054" y="281749"/>
                        <a:pt x="5812" y="283013"/>
                      </a:cubicBezTo>
                      <a:cubicBezTo>
                        <a:pt x="6570" y="284276"/>
                        <a:pt x="7581" y="285287"/>
                        <a:pt x="8591" y="286298"/>
                      </a:cubicBezTo>
                      <a:cubicBezTo>
                        <a:pt x="9602" y="287308"/>
                        <a:pt x="10866" y="288319"/>
                        <a:pt x="11876" y="289077"/>
                      </a:cubicBezTo>
                      <a:cubicBezTo>
                        <a:pt x="13140" y="289835"/>
                        <a:pt x="14151" y="290593"/>
                        <a:pt x="15414" y="291351"/>
                      </a:cubicBezTo>
                      <a:lnTo>
                        <a:pt x="15414" y="291351"/>
                      </a:lnTo>
                      <a:cubicBezTo>
                        <a:pt x="-9602" y="272400"/>
                        <a:pt x="1769" y="52054"/>
                        <a:pt x="28807" y="29312"/>
                      </a:cubicBezTo>
                      <a:cubicBezTo>
                        <a:pt x="28807" y="1086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253" y="267598"/>
                        <a:pt x="505" y="269115"/>
                        <a:pt x="758" y="270631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0" name="图形 1920"/>
              <p:cNvGrpSpPr/>
              <p:nvPr/>
            </p:nvGrpSpPr>
            <p:grpSpPr>
              <a:xfrm>
                <a:off x="10542254" y="5780994"/>
                <a:ext cx="246877" cy="201558"/>
                <a:chOff x="10542254" y="5780994"/>
                <a:chExt cx="246877" cy="201558"/>
              </a:xfrm>
              <a:solidFill>
                <a:schemeClr val="accent1"/>
              </a:solidFill>
            </p:grpSpPr>
            <p:sp>
              <p:nvSpPr>
                <p:cNvPr id="3179" name="任意多边形: 形状 3178"/>
                <p:cNvSpPr/>
                <p:nvPr/>
              </p:nvSpPr>
              <p:spPr>
                <a:xfrm>
                  <a:off x="10542506" y="5780994"/>
                  <a:ext cx="246372" cy="201141"/>
                </a:xfrm>
                <a:custGeom>
                  <a:avLst/>
                  <a:gdLst>
                    <a:gd name="connsiteX0" fmla="*/ 245867 w 246372"/>
                    <a:gd name="connsiteY0" fmla="*/ 35882 h 201141"/>
                    <a:gd name="connsiteX1" fmla="*/ 204426 w 246372"/>
                    <a:gd name="connsiteY1" fmla="*/ 19962 h 201141"/>
                    <a:gd name="connsiteX2" fmla="*/ 152625 w 246372"/>
                    <a:gd name="connsiteY2" fmla="*/ 7581 h 201141"/>
                    <a:gd name="connsiteX3" fmla="*/ 98802 w 246372"/>
                    <a:gd name="connsiteY3" fmla="*/ 1011 h 201141"/>
                    <a:gd name="connsiteX4" fmla="*/ 67974 w 246372"/>
                    <a:gd name="connsiteY4" fmla="*/ 0 h 201141"/>
                    <a:gd name="connsiteX5" fmla="*/ 57108 w 246372"/>
                    <a:gd name="connsiteY5" fmla="*/ 758 h 201141"/>
                    <a:gd name="connsiteX6" fmla="*/ 37398 w 246372"/>
                    <a:gd name="connsiteY6" fmla="*/ 7075 h 201141"/>
                    <a:gd name="connsiteX7" fmla="*/ 28554 w 246372"/>
                    <a:gd name="connsiteY7" fmla="*/ 12382 h 201141"/>
                    <a:gd name="connsiteX8" fmla="*/ 17183 w 246372"/>
                    <a:gd name="connsiteY8" fmla="*/ 22489 h 201141"/>
                    <a:gd name="connsiteX9" fmla="*/ 6065 w 246372"/>
                    <a:gd name="connsiteY9" fmla="*/ 39672 h 201141"/>
                    <a:gd name="connsiteX10" fmla="*/ 505 w 246372"/>
                    <a:gd name="connsiteY10" fmla="*/ 59887 h 201141"/>
                    <a:gd name="connsiteX11" fmla="*/ 0 w 246372"/>
                    <a:gd name="connsiteY11" fmla="*/ 65194 h 201141"/>
                    <a:gd name="connsiteX12" fmla="*/ 0 w 246372"/>
                    <a:gd name="connsiteY12" fmla="*/ 99812 h 201141"/>
                    <a:gd name="connsiteX13" fmla="*/ 0 w 246372"/>
                    <a:gd name="connsiteY13" fmla="*/ 135694 h 201141"/>
                    <a:gd name="connsiteX14" fmla="*/ 0 w 246372"/>
                    <a:gd name="connsiteY14" fmla="*/ 135694 h 201141"/>
                    <a:gd name="connsiteX15" fmla="*/ 1263 w 246372"/>
                    <a:gd name="connsiteY15" fmla="*/ 146307 h 201141"/>
                    <a:gd name="connsiteX16" fmla="*/ 4043 w 246372"/>
                    <a:gd name="connsiteY16" fmla="*/ 156415 h 201141"/>
                    <a:gd name="connsiteX17" fmla="*/ 8339 w 246372"/>
                    <a:gd name="connsiteY17" fmla="*/ 165764 h 201141"/>
                    <a:gd name="connsiteX18" fmla="*/ 13898 w 246372"/>
                    <a:gd name="connsiteY18" fmla="*/ 174356 h 201141"/>
                    <a:gd name="connsiteX19" fmla="*/ 20721 w 246372"/>
                    <a:gd name="connsiteY19" fmla="*/ 181937 h 201141"/>
                    <a:gd name="connsiteX20" fmla="*/ 28554 w 246372"/>
                    <a:gd name="connsiteY20" fmla="*/ 188507 h 201141"/>
                    <a:gd name="connsiteX21" fmla="*/ 37398 w 246372"/>
                    <a:gd name="connsiteY21" fmla="*/ 193813 h 201141"/>
                    <a:gd name="connsiteX22" fmla="*/ 47000 w 246372"/>
                    <a:gd name="connsiteY22" fmla="*/ 197856 h 201141"/>
                    <a:gd name="connsiteX23" fmla="*/ 57361 w 246372"/>
                    <a:gd name="connsiteY23" fmla="*/ 200383 h 201141"/>
                    <a:gd name="connsiteX24" fmla="*/ 68226 w 246372"/>
                    <a:gd name="connsiteY24" fmla="*/ 201141 h 201141"/>
                    <a:gd name="connsiteX25" fmla="*/ 99054 w 246372"/>
                    <a:gd name="connsiteY25" fmla="*/ 200130 h 201141"/>
                    <a:gd name="connsiteX26" fmla="*/ 127356 w 246372"/>
                    <a:gd name="connsiteY26" fmla="*/ 197603 h 201141"/>
                    <a:gd name="connsiteX27" fmla="*/ 153130 w 246372"/>
                    <a:gd name="connsiteY27" fmla="*/ 193813 h 201141"/>
                    <a:gd name="connsiteX28" fmla="*/ 176125 w 246372"/>
                    <a:gd name="connsiteY28" fmla="*/ 189012 h 201141"/>
                    <a:gd name="connsiteX29" fmla="*/ 196087 w 246372"/>
                    <a:gd name="connsiteY29" fmla="*/ 183958 h 201141"/>
                    <a:gd name="connsiteX30" fmla="*/ 213017 w 246372"/>
                    <a:gd name="connsiteY30" fmla="*/ 178652 h 201141"/>
                    <a:gd name="connsiteX31" fmla="*/ 226663 w 246372"/>
                    <a:gd name="connsiteY31" fmla="*/ 173851 h 201141"/>
                    <a:gd name="connsiteX32" fmla="*/ 236770 w 246372"/>
                    <a:gd name="connsiteY32" fmla="*/ 169808 h 201141"/>
                    <a:gd name="connsiteX33" fmla="*/ 243340 w 246372"/>
                    <a:gd name="connsiteY33" fmla="*/ 166775 h 201141"/>
                    <a:gd name="connsiteX34" fmla="*/ 246372 w 246372"/>
                    <a:gd name="connsiteY34" fmla="*/ 165259 h 201141"/>
                    <a:gd name="connsiteX35" fmla="*/ 246372 w 246372"/>
                    <a:gd name="connsiteY35" fmla="*/ 165259 h 201141"/>
                    <a:gd name="connsiteX36" fmla="*/ 246372 w 246372"/>
                    <a:gd name="connsiteY36" fmla="*/ 99307 h 201141"/>
                    <a:gd name="connsiteX37" fmla="*/ 245867 w 246372"/>
                    <a:gd name="connsiteY37" fmla="*/ 35882 h 201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1">
                      <a:moveTo>
                        <a:pt x="245867" y="35882"/>
                      </a:moveTo>
                      <a:cubicBezTo>
                        <a:pt x="229695" y="28049"/>
                        <a:pt x="213017" y="22489"/>
                        <a:pt x="204426" y="19962"/>
                      </a:cubicBezTo>
                      <a:cubicBezTo>
                        <a:pt x="184464" y="13898"/>
                        <a:pt x="169808" y="10613"/>
                        <a:pt x="152625" y="7581"/>
                      </a:cubicBezTo>
                      <a:cubicBezTo>
                        <a:pt x="129124" y="3285"/>
                        <a:pt x="106382" y="1516"/>
                        <a:pt x="98802" y="1011"/>
                      </a:cubicBezTo>
                      <a:cubicBezTo>
                        <a:pt x="89452" y="505"/>
                        <a:pt x="77323" y="0"/>
                        <a:pt x="67974" y="0"/>
                      </a:cubicBezTo>
                      <a:cubicBezTo>
                        <a:pt x="64689" y="0"/>
                        <a:pt x="60393" y="505"/>
                        <a:pt x="57108" y="758"/>
                      </a:cubicBezTo>
                      <a:cubicBezTo>
                        <a:pt x="51549" y="1516"/>
                        <a:pt x="42199" y="4548"/>
                        <a:pt x="37398" y="7075"/>
                      </a:cubicBezTo>
                      <a:cubicBezTo>
                        <a:pt x="34618" y="8591"/>
                        <a:pt x="31081" y="10613"/>
                        <a:pt x="28554" y="12382"/>
                      </a:cubicBezTo>
                      <a:cubicBezTo>
                        <a:pt x="22489" y="16930"/>
                        <a:pt x="22489" y="17183"/>
                        <a:pt x="17183" y="22489"/>
                      </a:cubicBezTo>
                      <a:cubicBezTo>
                        <a:pt x="17183" y="22489"/>
                        <a:pt x="10613" y="29312"/>
                        <a:pt x="6065" y="39672"/>
                      </a:cubicBezTo>
                      <a:cubicBezTo>
                        <a:pt x="1263" y="50285"/>
                        <a:pt x="505" y="58877"/>
                        <a:pt x="505" y="59887"/>
                      </a:cubicBezTo>
                      <a:cubicBezTo>
                        <a:pt x="505" y="61404"/>
                        <a:pt x="1263" y="64183"/>
                        <a:pt x="0" y="65194"/>
                      </a:cubicBezTo>
                      <a:cubicBezTo>
                        <a:pt x="0" y="65194"/>
                        <a:pt x="0" y="80608"/>
                        <a:pt x="0" y="99812"/>
                      </a:cubicBezTo>
                      <a:cubicBezTo>
                        <a:pt x="0" y="119270"/>
                        <a:pt x="0" y="135189"/>
                        <a:pt x="0" y="135694"/>
                      </a:cubicBezTo>
                      <a:cubicBezTo>
                        <a:pt x="0" y="135694"/>
                        <a:pt x="0" y="135694"/>
                        <a:pt x="0" y="135694"/>
                      </a:cubicBezTo>
                      <a:cubicBezTo>
                        <a:pt x="253" y="138979"/>
                        <a:pt x="758" y="143275"/>
                        <a:pt x="1263" y="146307"/>
                      </a:cubicBezTo>
                      <a:cubicBezTo>
                        <a:pt x="2022" y="149845"/>
                        <a:pt x="2780" y="153130"/>
                        <a:pt x="4043" y="156415"/>
                      </a:cubicBezTo>
                      <a:cubicBezTo>
                        <a:pt x="5306" y="159700"/>
                        <a:pt x="6570" y="162732"/>
                        <a:pt x="8339" y="165764"/>
                      </a:cubicBezTo>
                      <a:cubicBezTo>
                        <a:pt x="10108" y="168797"/>
                        <a:pt x="11876" y="171576"/>
                        <a:pt x="13898" y="174356"/>
                      </a:cubicBezTo>
                      <a:cubicBezTo>
                        <a:pt x="15919" y="177136"/>
                        <a:pt x="18194" y="179662"/>
                        <a:pt x="20721" y="181937"/>
                      </a:cubicBezTo>
                      <a:cubicBezTo>
                        <a:pt x="23247" y="184211"/>
                        <a:pt x="25774" y="186485"/>
                        <a:pt x="28554" y="188507"/>
                      </a:cubicBezTo>
                      <a:cubicBezTo>
                        <a:pt x="31334" y="190528"/>
                        <a:pt x="34366" y="192297"/>
                        <a:pt x="37398" y="193813"/>
                      </a:cubicBezTo>
                      <a:cubicBezTo>
                        <a:pt x="40178" y="195076"/>
                        <a:pt x="43968" y="196593"/>
                        <a:pt x="47000" y="197856"/>
                      </a:cubicBezTo>
                      <a:cubicBezTo>
                        <a:pt x="50285" y="198867"/>
                        <a:pt x="53823" y="199878"/>
                        <a:pt x="57361" y="200383"/>
                      </a:cubicBezTo>
                      <a:cubicBezTo>
                        <a:pt x="60898" y="200888"/>
                        <a:pt x="64436" y="201141"/>
                        <a:pt x="68226" y="201141"/>
                      </a:cubicBezTo>
                      <a:cubicBezTo>
                        <a:pt x="78839" y="201141"/>
                        <a:pt x="89199" y="200888"/>
                        <a:pt x="99054" y="200130"/>
                      </a:cubicBezTo>
                      <a:cubicBezTo>
                        <a:pt x="107646" y="199372"/>
                        <a:pt x="119017" y="198361"/>
                        <a:pt x="127356" y="197603"/>
                      </a:cubicBezTo>
                      <a:cubicBezTo>
                        <a:pt x="136452" y="196593"/>
                        <a:pt x="145044" y="195329"/>
                        <a:pt x="153130" y="193813"/>
                      </a:cubicBezTo>
                      <a:cubicBezTo>
                        <a:pt x="161216" y="192297"/>
                        <a:pt x="168797" y="190781"/>
                        <a:pt x="176125" y="189012"/>
                      </a:cubicBezTo>
                      <a:cubicBezTo>
                        <a:pt x="183200" y="187243"/>
                        <a:pt x="190023" y="185727"/>
                        <a:pt x="196087" y="183958"/>
                      </a:cubicBezTo>
                      <a:cubicBezTo>
                        <a:pt x="201141" y="182442"/>
                        <a:pt x="207964" y="180420"/>
                        <a:pt x="213017" y="178652"/>
                      </a:cubicBezTo>
                      <a:cubicBezTo>
                        <a:pt x="218071" y="176883"/>
                        <a:pt x="222620" y="175367"/>
                        <a:pt x="226663" y="173851"/>
                      </a:cubicBezTo>
                      <a:cubicBezTo>
                        <a:pt x="230706" y="172334"/>
                        <a:pt x="233991" y="171071"/>
                        <a:pt x="236770" y="169808"/>
                      </a:cubicBezTo>
                      <a:cubicBezTo>
                        <a:pt x="239550" y="168544"/>
                        <a:pt x="241824" y="167533"/>
                        <a:pt x="243340" y="166775"/>
                      </a:cubicBezTo>
                      <a:cubicBezTo>
                        <a:pt x="244856" y="166017"/>
                        <a:pt x="245867" y="165512"/>
                        <a:pt x="246372" y="165259"/>
                      </a:cubicBezTo>
                      <a:cubicBezTo>
                        <a:pt x="246372" y="165259"/>
                        <a:pt x="246372" y="165259"/>
                        <a:pt x="246372" y="165259"/>
                      </a:cubicBezTo>
                      <a:cubicBezTo>
                        <a:pt x="246372" y="164754"/>
                        <a:pt x="246372" y="134936"/>
                        <a:pt x="246372" y="99307"/>
                      </a:cubicBezTo>
                      <a:cubicBezTo>
                        <a:pt x="245867" y="64183"/>
                        <a:pt x="245867" y="35882"/>
                        <a:pt x="245867" y="35882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0" name="任意多边形: 形状 3179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19522 h 201393"/>
                    <a:gd name="connsiteX24" fmla="*/ 246625 w 246625"/>
                    <a:gd name="connsiteY24" fmla="*/ 119522 h 201393"/>
                    <a:gd name="connsiteX25" fmla="*/ 246373 w 246625"/>
                    <a:gd name="connsiteY25" fmla="*/ 121544 h 201393"/>
                    <a:gd name="connsiteX26" fmla="*/ 68479 w 246625"/>
                    <a:gd name="connsiteY26" fmla="*/ 138221 h 201393"/>
                    <a:gd name="connsiteX27" fmla="*/ 68479 w 246625"/>
                    <a:gd name="connsiteY27" fmla="*/ 114974 h 201393"/>
                    <a:gd name="connsiteX28" fmla="*/ 165764 w 246625"/>
                    <a:gd name="connsiteY28" fmla="*/ 98802 h 201393"/>
                    <a:gd name="connsiteX29" fmla="*/ 246625 w 246625"/>
                    <a:gd name="connsiteY29" fmla="*/ 112447 h 201393"/>
                    <a:gd name="connsiteX30" fmla="*/ 246625 w 246625"/>
                    <a:gd name="connsiteY30" fmla="*/ 99307 h 201393"/>
                    <a:gd name="connsiteX31" fmla="*/ 246625 w 246625"/>
                    <a:gd name="connsiteY31" fmla="*/ 35377 h 201393"/>
                    <a:gd name="connsiteX32" fmla="*/ 246625 w 246625"/>
                    <a:gd name="connsiteY32" fmla="*/ 35377 h 201393"/>
                    <a:gd name="connsiteX33" fmla="*/ 243593 w 246625"/>
                    <a:gd name="connsiteY33" fmla="*/ 33860 h 201393"/>
                    <a:gd name="connsiteX34" fmla="*/ 240813 w 246625"/>
                    <a:gd name="connsiteY34" fmla="*/ 32597 h 201393"/>
                    <a:gd name="connsiteX35" fmla="*/ 237023 w 246625"/>
                    <a:gd name="connsiteY35" fmla="*/ 30828 h 201393"/>
                    <a:gd name="connsiteX36" fmla="*/ 232222 w 246625"/>
                    <a:gd name="connsiteY36" fmla="*/ 28807 h 201393"/>
                    <a:gd name="connsiteX37" fmla="*/ 226663 w 246625"/>
                    <a:gd name="connsiteY37" fmla="*/ 26532 h 201393"/>
                    <a:gd name="connsiteX38" fmla="*/ 220345 w 246625"/>
                    <a:gd name="connsiteY38" fmla="*/ 24258 h 201393"/>
                    <a:gd name="connsiteX39" fmla="*/ 213017 w 246625"/>
                    <a:gd name="connsiteY39" fmla="*/ 21731 h 201393"/>
                    <a:gd name="connsiteX40" fmla="*/ 204931 w 246625"/>
                    <a:gd name="connsiteY40" fmla="*/ 19204 h 201393"/>
                    <a:gd name="connsiteX41" fmla="*/ 196087 w 246625"/>
                    <a:gd name="connsiteY41" fmla="*/ 16678 h 201393"/>
                    <a:gd name="connsiteX42" fmla="*/ 186485 w 246625"/>
                    <a:gd name="connsiteY42" fmla="*/ 14151 h 201393"/>
                    <a:gd name="connsiteX43" fmla="*/ 176125 w 246625"/>
                    <a:gd name="connsiteY43" fmla="*/ 11624 h 201393"/>
                    <a:gd name="connsiteX44" fmla="*/ 165006 w 246625"/>
                    <a:gd name="connsiteY44" fmla="*/ 9097 h 201393"/>
                    <a:gd name="connsiteX45" fmla="*/ 153130 w 246625"/>
                    <a:gd name="connsiteY45" fmla="*/ 6823 h 201393"/>
                    <a:gd name="connsiteX46" fmla="*/ 140748 w 246625"/>
                    <a:gd name="connsiteY46" fmla="*/ 4801 h 201393"/>
                    <a:gd name="connsiteX47" fmla="*/ 127356 w 246625"/>
                    <a:gd name="connsiteY47" fmla="*/ 3790 h 201393"/>
                    <a:gd name="connsiteX48" fmla="*/ 113458 w 246625"/>
                    <a:gd name="connsiteY48" fmla="*/ 2274 h 201393"/>
                    <a:gd name="connsiteX49" fmla="*/ 99054 w 246625"/>
                    <a:gd name="connsiteY49" fmla="*/ 1011 h 201393"/>
                    <a:gd name="connsiteX50" fmla="*/ 83893 w 246625"/>
                    <a:gd name="connsiteY50" fmla="*/ 253 h 201393"/>
                    <a:gd name="connsiteX51" fmla="*/ 68226 w 246625"/>
                    <a:gd name="connsiteY51" fmla="*/ 0 h 201393"/>
                    <a:gd name="connsiteX52" fmla="*/ 62667 w 246625"/>
                    <a:gd name="connsiteY52" fmla="*/ 253 h 201393"/>
                    <a:gd name="connsiteX53" fmla="*/ 57361 w 246625"/>
                    <a:gd name="connsiteY53" fmla="*/ 1011 h 201393"/>
                    <a:gd name="connsiteX54" fmla="*/ 52054 w 246625"/>
                    <a:gd name="connsiteY54" fmla="*/ 2022 h 201393"/>
                    <a:gd name="connsiteX55" fmla="*/ 47000 w 246625"/>
                    <a:gd name="connsiteY55" fmla="*/ 3538 h 201393"/>
                    <a:gd name="connsiteX56" fmla="*/ 42199 w 246625"/>
                    <a:gd name="connsiteY56" fmla="*/ 5306 h 201393"/>
                    <a:gd name="connsiteX57" fmla="*/ 37398 w 246625"/>
                    <a:gd name="connsiteY57" fmla="*/ 7581 h 201393"/>
                    <a:gd name="connsiteX58" fmla="*/ 32850 w 246625"/>
                    <a:gd name="connsiteY58" fmla="*/ 10108 h 201393"/>
                    <a:gd name="connsiteX59" fmla="*/ 28554 w 246625"/>
                    <a:gd name="connsiteY59" fmla="*/ 12887 h 201393"/>
                    <a:gd name="connsiteX60" fmla="*/ 24511 w 246625"/>
                    <a:gd name="connsiteY60" fmla="*/ 15919 h 201393"/>
                    <a:gd name="connsiteX61" fmla="*/ 20721 w 246625"/>
                    <a:gd name="connsiteY61" fmla="*/ 19204 h 201393"/>
                    <a:gd name="connsiteX62" fmla="*/ 17183 w 246625"/>
                    <a:gd name="connsiteY62" fmla="*/ 22995 h 201393"/>
                    <a:gd name="connsiteX63" fmla="*/ 13898 w 246625"/>
                    <a:gd name="connsiteY63" fmla="*/ 27038 h 201393"/>
                    <a:gd name="connsiteX64" fmla="*/ 10866 w 246625"/>
                    <a:gd name="connsiteY64" fmla="*/ 31334 h 201393"/>
                    <a:gd name="connsiteX65" fmla="*/ 8339 w 246625"/>
                    <a:gd name="connsiteY65" fmla="*/ 35629 h 201393"/>
                    <a:gd name="connsiteX66" fmla="*/ 6065 w 246625"/>
                    <a:gd name="connsiteY66" fmla="*/ 40178 h 201393"/>
                    <a:gd name="connsiteX67" fmla="*/ 4043 w 246625"/>
                    <a:gd name="connsiteY67" fmla="*/ 44979 h 201393"/>
                    <a:gd name="connsiteX68" fmla="*/ 2527 w 246625"/>
                    <a:gd name="connsiteY68" fmla="*/ 50033 h 201393"/>
                    <a:gd name="connsiteX69" fmla="*/ 1263 w 246625"/>
                    <a:gd name="connsiteY69" fmla="*/ 55086 h 201393"/>
                    <a:gd name="connsiteX70" fmla="*/ 505 w 246625"/>
                    <a:gd name="connsiteY70" fmla="*/ 60393 h 201393"/>
                    <a:gd name="connsiteX71" fmla="*/ 0 w 246625"/>
                    <a:gd name="connsiteY71" fmla="*/ 65699 h 201393"/>
                    <a:gd name="connsiteX72" fmla="*/ 0 w 246625"/>
                    <a:gd name="connsiteY72" fmla="*/ 100318 h 201393"/>
                    <a:gd name="connsiteX73" fmla="*/ 0 w 246625"/>
                    <a:gd name="connsiteY73" fmla="*/ 136200 h 201393"/>
                    <a:gd name="connsiteX74" fmla="*/ 0 w 246625"/>
                    <a:gd name="connsiteY74" fmla="*/ 136200 h 201393"/>
                    <a:gd name="connsiteX75" fmla="*/ 1516 w 246625"/>
                    <a:gd name="connsiteY75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45802"/>
                        <a:pt x="246625" y="119522"/>
                      </a:cubicBezTo>
                      <a:lnTo>
                        <a:pt x="246625" y="119522"/>
                      </a:lnTo>
                      <a:cubicBezTo>
                        <a:pt x="246625" y="120028"/>
                        <a:pt x="246625" y="121038"/>
                        <a:pt x="246373" y="121544"/>
                      </a:cubicBezTo>
                      <a:cubicBezTo>
                        <a:pt x="229948" y="152372"/>
                        <a:pt x="83893" y="153130"/>
                        <a:pt x="68479" y="138221"/>
                      </a:cubicBezTo>
                      <a:cubicBezTo>
                        <a:pt x="65194" y="135189"/>
                        <a:pt x="66457" y="116995"/>
                        <a:pt x="68479" y="114974"/>
                      </a:cubicBezTo>
                      <a:cubicBezTo>
                        <a:pt x="75807" y="107646"/>
                        <a:pt x="114216" y="99560"/>
                        <a:pt x="165764" y="98802"/>
                      </a:cubicBezTo>
                      <a:cubicBezTo>
                        <a:pt x="212765" y="98044"/>
                        <a:pt x="215797" y="99560"/>
                        <a:pt x="246625" y="112447"/>
                      </a:cubicBezTo>
                      <a:cubicBezTo>
                        <a:pt x="246625" y="108151"/>
                        <a:pt x="246625" y="103855"/>
                        <a:pt x="246625" y="99307"/>
                      </a:cubicBezTo>
                      <a:cubicBezTo>
                        <a:pt x="246625" y="63931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1" name="任意多边形: 形状 3180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24323 h 201393"/>
                    <a:gd name="connsiteX24" fmla="*/ 246625 w 246625"/>
                    <a:gd name="connsiteY24" fmla="*/ 124323 h 201393"/>
                    <a:gd name="connsiteX25" fmla="*/ 68479 w 246625"/>
                    <a:gd name="connsiteY25" fmla="*/ 141254 h 201393"/>
                    <a:gd name="connsiteX26" fmla="*/ 68226 w 246625"/>
                    <a:gd name="connsiteY26" fmla="*/ 113205 h 201393"/>
                    <a:gd name="connsiteX27" fmla="*/ 151867 w 246625"/>
                    <a:gd name="connsiteY27" fmla="*/ 98044 h 201393"/>
                    <a:gd name="connsiteX28" fmla="*/ 246625 w 246625"/>
                    <a:gd name="connsiteY28" fmla="*/ 110425 h 201393"/>
                    <a:gd name="connsiteX29" fmla="*/ 246625 w 246625"/>
                    <a:gd name="connsiteY29" fmla="*/ 99560 h 201393"/>
                    <a:gd name="connsiteX30" fmla="*/ 246625 w 246625"/>
                    <a:gd name="connsiteY30" fmla="*/ 35629 h 201393"/>
                    <a:gd name="connsiteX31" fmla="*/ 246625 w 246625"/>
                    <a:gd name="connsiteY31" fmla="*/ 35629 h 201393"/>
                    <a:gd name="connsiteX32" fmla="*/ 243593 w 246625"/>
                    <a:gd name="connsiteY32" fmla="*/ 34113 h 201393"/>
                    <a:gd name="connsiteX33" fmla="*/ 240813 w 246625"/>
                    <a:gd name="connsiteY33" fmla="*/ 32850 h 201393"/>
                    <a:gd name="connsiteX34" fmla="*/ 237023 w 246625"/>
                    <a:gd name="connsiteY34" fmla="*/ 31081 h 201393"/>
                    <a:gd name="connsiteX35" fmla="*/ 232222 w 246625"/>
                    <a:gd name="connsiteY35" fmla="*/ 29059 h 201393"/>
                    <a:gd name="connsiteX36" fmla="*/ 226663 w 246625"/>
                    <a:gd name="connsiteY36" fmla="*/ 26785 h 201393"/>
                    <a:gd name="connsiteX37" fmla="*/ 220345 w 246625"/>
                    <a:gd name="connsiteY37" fmla="*/ 24511 h 201393"/>
                    <a:gd name="connsiteX38" fmla="*/ 213017 w 246625"/>
                    <a:gd name="connsiteY38" fmla="*/ 21984 h 201393"/>
                    <a:gd name="connsiteX39" fmla="*/ 204931 w 246625"/>
                    <a:gd name="connsiteY39" fmla="*/ 19457 h 201393"/>
                    <a:gd name="connsiteX40" fmla="*/ 196087 w 246625"/>
                    <a:gd name="connsiteY40" fmla="*/ 16930 h 201393"/>
                    <a:gd name="connsiteX41" fmla="*/ 186485 w 246625"/>
                    <a:gd name="connsiteY41" fmla="*/ 14403 h 201393"/>
                    <a:gd name="connsiteX42" fmla="*/ 176125 w 246625"/>
                    <a:gd name="connsiteY42" fmla="*/ 11876 h 201393"/>
                    <a:gd name="connsiteX43" fmla="*/ 165006 w 246625"/>
                    <a:gd name="connsiteY43" fmla="*/ 9350 h 201393"/>
                    <a:gd name="connsiteX44" fmla="*/ 153130 w 246625"/>
                    <a:gd name="connsiteY44" fmla="*/ 7075 h 201393"/>
                    <a:gd name="connsiteX45" fmla="*/ 140748 w 246625"/>
                    <a:gd name="connsiteY45" fmla="*/ 5054 h 201393"/>
                    <a:gd name="connsiteX46" fmla="*/ 127356 w 246625"/>
                    <a:gd name="connsiteY46" fmla="*/ 3790 h 201393"/>
                    <a:gd name="connsiteX47" fmla="*/ 113458 w 246625"/>
                    <a:gd name="connsiteY47" fmla="*/ 2274 h 201393"/>
                    <a:gd name="connsiteX48" fmla="*/ 99054 w 246625"/>
                    <a:gd name="connsiteY48" fmla="*/ 1011 h 201393"/>
                    <a:gd name="connsiteX49" fmla="*/ 83893 w 246625"/>
                    <a:gd name="connsiteY49" fmla="*/ 253 h 201393"/>
                    <a:gd name="connsiteX50" fmla="*/ 68226 w 246625"/>
                    <a:gd name="connsiteY50" fmla="*/ 0 h 201393"/>
                    <a:gd name="connsiteX51" fmla="*/ 62667 w 246625"/>
                    <a:gd name="connsiteY51" fmla="*/ 253 h 201393"/>
                    <a:gd name="connsiteX52" fmla="*/ 57361 w 246625"/>
                    <a:gd name="connsiteY52" fmla="*/ 1011 h 201393"/>
                    <a:gd name="connsiteX53" fmla="*/ 52054 w 246625"/>
                    <a:gd name="connsiteY53" fmla="*/ 2022 h 201393"/>
                    <a:gd name="connsiteX54" fmla="*/ 47000 w 246625"/>
                    <a:gd name="connsiteY54" fmla="*/ 3538 h 201393"/>
                    <a:gd name="connsiteX55" fmla="*/ 42199 w 246625"/>
                    <a:gd name="connsiteY55" fmla="*/ 5306 h 201393"/>
                    <a:gd name="connsiteX56" fmla="*/ 37398 w 246625"/>
                    <a:gd name="connsiteY56" fmla="*/ 7581 h 201393"/>
                    <a:gd name="connsiteX57" fmla="*/ 32850 w 246625"/>
                    <a:gd name="connsiteY57" fmla="*/ 10108 h 201393"/>
                    <a:gd name="connsiteX58" fmla="*/ 28554 w 246625"/>
                    <a:gd name="connsiteY58" fmla="*/ 12887 h 201393"/>
                    <a:gd name="connsiteX59" fmla="*/ 24511 w 246625"/>
                    <a:gd name="connsiteY59" fmla="*/ 15919 h 201393"/>
                    <a:gd name="connsiteX60" fmla="*/ 20721 w 246625"/>
                    <a:gd name="connsiteY60" fmla="*/ 19204 h 201393"/>
                    <a:gd name="connsiteX61" fmla="*/ 17183 w 246625"/>
                    <a:gd name="connsiteY61" fmla="*/ 22995 h 201393"/>
                    <a:gd name="connsiteX62" fmla="*/ 13898 w 246625"/>
                    <a:gd name="connsiteY62" fmla="*/ 27038 h 201393"/>
                    <a:gd name="connsiteX63" fmla="*/ 10866 w 246625"/>
                    <a:gd name="connsiteY63" fmla="*/ 31334 h 201393"/>
                    <a:gd name="connsiteX64" fmla="*/ 8339 w 246625"/>
                    <a:gd name="connsiteY64" fmla="*/ 35629 h 201393"/>
                    <a:gd name="connsiteX65" fmla="*/ 6065 w 246625"/>
                    <a:gd name="connsiteY65" fmla="*/ 40178 h 201393"/>
                    <a:gd name="connsiteX66" fmla="*/ 4043 w 246625"/>
                    <a:gd name="connsiteY66" fmla="*/ 44979 h 201393"/>
                    <a:gd name="connsiteX67" fmla="*/ 2527 w 246625"/>
                    <a:gd name="connsiteY67" fmla="*/ 50033 h 201393"/>
                    <a:gd name="connsiteX68" fmla="*/ 1263 w 246625"/>
                    <a:gd name="connsiteY68" fmla="*/ 55086 h 201393"/>
                    <a:gd name="connsiteX69" fmla="*/ 505 w 246625"/>
                    <a:gd name="connsiteY69" fmla="*/ 60393 h 201393"/>
                    <a:gd name="connsiteX70" fmla="*/ 0 w 246625"/>
                    <a:gd name="connsiteY70" fmla="*/ 65699 h 201393"/>
                    <a:gd name="connsiteX71" fmla="*/ 0 w 246625"/>
                    <a:gd name="connsiteY71" fmla="*/ 100318 h 201393"/>
                    <a:gd name="connsiteX72" fmla="*/ 0 w 246625"/>
                    <a:gd name="connsiteY72" fmla="*/ 136200 h 201393"/>
                    <a:gd name="connsiteX73" fmla="*/ 0 w 246625"/>
                    <a:gd name="connsiteY73" fmla="*/ 136200 h 201393"/>
                    <a:gd name="connsiteX74" fmla="*/ 1516 w 246625"/>
                    <a:gd name="connsiteY74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48076"/>
                        <a:pt x="246625" y="124323"/>
                      </a:cubicBezTo>
                      <a:lnTo>
                        <a:pt x="246625" y="124323"/>
                      </a:lnTo>
                      <a:cubicBezTo>
                        <a:pt x="216555" y="158184"/>
                        <a:pt x="80103" y="152119"/>
                        <a:pt x="68479" y="141254"/>
                      </a:cubicBezTo>
                      <a:cubicBezTo>
                        <a:pt x="64436" y="137463"/>
                        <a:pt x="64436" y="115227"/>
                        <a:pt x="68226" y="113205"/>
                      </a:cubicBezTo>
                      <a:cubicBezTo>
                        <a:pt x="75807" y="109415"/>
                        <a:pt x="93243" y="100318"/>
                        <a:pt x="151867" y="98044"/>
                      </a:cubicBezTo>
                      <a:cubicBezTo>
                        <a:pt x="223378" y="95264"/>
                        <a:pt x="240308" y="106382"/>
                        <a:pt x="246625" y="110425"/>
                      </a:cubicBezTo>
                      <a:cubicBezTo>
                        <a:pt x="246625" y="106888"/>
                        <a:pt x="246625" y="103350"/>
                        <a:pt x="246625" y="99560"/>
                      </a:cubicBezTo>
                      <a:cubicBezTo>
                        <a:pt x="246625" y="64183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2" name="任意多边形: 形状 3181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26850 h 201393"/>
                    <a:gd name="connsiteX24" fmla="*/ 246625 w 246625"/>
                    <a:gd name="connsiteY24" fmla="*/ 126850 h 201393"/>
                    <a:gd name="connsiteX25" fmla="*/ 68479 w 246625"/>
                    <a:gd name="connsiteY25" fmla="*/ 143780 h 201393"/>
                    <a:gd name="connsiteX26" fmla="*/ 68479 w 246625"/>
                    <a:gd name="connsiteY26" fmla="*/ 109920 h 201393"/>
                    <a:gd name="connsiteX27" fmla="*/ 246625 w 246625"/>
                    <a:gd name="connsiteY27" fmla="*/ 107899 h 201393"/>
                    <a:gd name="connsiteX28" fmla="*/ 246625 w 246625"/>
                    <a:gd name="connsiteY28" fmla="*/ 99307 h 201393"/>
                    <a:gd name="connsiteX29" fmla="*/ 246625 w 246625"/>
                    <a:gd name="connsiteY29" fmla="*/ 35377 h 201393"/>
                    <a:gd name="connsiteX30" fmla="*/ 246625 w 246625"/>
                    <a:gd name="connsiteY30" fmla="*/ 35377 h 201393"/>
                    <a:gd name="connsiteX31" fmla="*/ 243593 w 246625"/>
                    <a:gd name="connsiteY31" fmla="*/ 33860 h 201393"/>
                    <a:gd name="connsiteX32" fmla="*/ 240813 w 246625"/>
                    <a:gd name="connsiteY32" fmla="*/ 32597 h 201393"/>
                    <a:gd name="connsiteX33" fmla="*/ 237023 w 246625"/>
                    <a:gd name="connsiteY33" fmla="*/ 30828 h 201393"/>
                    <a:gd name="connsiteX34" fmla="*/ 232222 w 246625"/>
                    <a:gd name="connsiteY34" fmla="*/ 28807 h 201393"/>
                    <a:gd name="connsiteX35" fmla="*/ 226663 w 246625"/>
                    <a:gd name="connsiteY35" fmla="*/ 26532 h 201393"/>
                    <a:gd name="connsiteX36" fmla="*/ 220345 w 246625"/>
                    <a:gd name="connsiteY36" fmla="*/ 24258 h 201393"/>
                    <a:gd name="connsiteX37" fmla="*/ 213017 w 246625"/>
                    <a:gd name="connsiteY37" fmla="*/ 21731 h 201393"/>
                    <a:gd name="connsiteX38" fmla="*/ 204931 w 246625"/>
                    <a:gd name="connsiteY38" fmla="*/ 19204 h 201393"/>
                    <a:gd name="connsiteX39" fmla="*/ 196087 w 246625"/>
                    <a:gd name="connsiteY39" fmla="*/ 16678 h 201393"/>
                    <a:gd name="connsiteX40" fmla="*/ 186485 w 246625"/>
                    <a:gd name="connsiteY40" fmla="*/ 14151 h 201393"/>
                    <a:gd name="connsiteX41" fmla="*/ 176125 w 246625"/>
                    <a:gd name="connsiteY41" fmla="*/ 11624 h 201393"/>
                    <a:gd name="connsiteX42" fmla="*/ 165006 w 246625"/>
                    <a:gd name="connsiteY42" fmla="*/ 9097 h 201393"/>
                    <a:gd name="connsiteX43" fmla="*/ 153130 w 246625"/>
                    <a:gd name="connsiteY43" fmla="*/ 6823 h 201393"/>
                    <a:gd name="connsiteX44" fmla="*/ 140748 w 246625"/>
                    <a:gd name="connsiteY44" fmla="*/ 4801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49340"/>
                        <a:pt x="246625" y="126850"/>
                      </a:cubicBezTo>
                      <a:lnTo>
                        <a:pt x="246625" y="126850"/>
                      </a:lnTo>
                      <a:cubicBezTo>
                        <a:pt x="223378" y="157426"/>
                        <a:pt x="79092" y="153635"/>
                        <a:pt x="68479" y="143780"/>
                      </a:cubicBezTo>
                      <a:cubicBezTo>
                        <a:pt x="63930" y="139485"/>
                        <a:pt x="62162" y="116490"/>
                        <a:pt x="68479" y="109920"/>
                      </a:cubicBezTo>
                      <a:cubicBezTo>
                        <a:pt x="77323" y="101076"/>
                        <a:pt x="220851" y="85662"/>
                        <a:pt x="246625" y="107899"/>
                      </a:cubicBezTo>
                      <a:cubicBezTo>
                        <a:pt x="246625" y="105119"/>
                        <a:pt x="246625" y="102339"/>
                        <a:pt x="246625" y="99307"/>
                      </a:cubicBezTo>
                      <a:cubicBezTo>
                        <a:pt x="246625" y="63931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3" name="任意多边形: 形状 3182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29630 h 201393"/>
                    <a:gd name="connsiteX24" fmla="*/ 246625 w 246625"/>
                    <a:gd name="connsiteY24" fmla="*/ 129630 h 201393"/>
                    <a:gd name="connsiteX25" fmla="*/ 68479 w 246625"/>
                    <a:gd name="connsiteY25" fmla="*/ 146560 h 201393"/>
                    <a:gd name="connsiteX26" fmla="*/ 68479 w 246625"/>
                    <a:gd name="connsiteY26" fmla="*/ 107393 h 201393"/>
                    <a:gd name="connsiteX27" fmla="*/ 246625 w 246625"/>
                    <a:gd name="connsiteY27" fmla="*/ 105624 h 201393"/>
                    <a:gd name="connsiteX28" fmla="*/ 246625 w 246625"/>
                    <a:gd name="connsiteY28" fmla="*/ 99560 h 201393"/>
                    <a:gd name="connsiteX29" fmla="*/ 246625 w 246625"/>
                    <a:gd name="connsiteY29" fmla="*/ 35629 h 201393"/>
                    <a:gd name="connsiteX30" fmla="*/ 246625 w 246625"/>
                    <a:gd name="connsiteY30" fmla="*/ 35629 h 201393"/>
                    <a:gd name="connsiteX31" fmla="*/ 243593 w 246625"/>
                    <a:gd name="connsiteY31" fmla="*/ 34113 h 201393"/>
                    <a:gd name="connsiteX32" fmla="*/ 240813 w 246625"/>
                    <a:gd name="connsiteY32" fmla="*/ 32850 h 201393"/>
                    <a:gd name="connsiteX33" fmla="*/ 237023 w 246625"/>
                    <a:gd name="connsiteY33" fmla="*/ 31081 h 201393"/>
                    <a:gd name="connsiteX34" fmla="*/ 232222 w 246625"/>
                    <a:gd name="connsiteY34" fmla="*/ 29059 h 201393"/>
                    <a:gd name="connsiteX35" fmla="*/ 226663 w 246625"/>
                    <a:gd name="connsiteY35" fmla="*/ 26785 h 201393"/>
                    <a:gd name="connsiteX36" fmla="*/ 220345 w 246625"/>
                    <a:gd name="connsiteY36" fmla="*/ 24511 h 201393"/>
                    <a:gd name="connsiteX37" fmla="*/ 213017 w 246625"/>
                    <a:gd name="connsiteY37" fmla="*/ 21984 h 201393"/>
                    <a:gd name="connsiteX38" fmla="*/ 204931 w 246625"/>
                    <a:gd name="connsiteY38" fmla="*/ 19457 h 201393"/>
                    <a:gd name="connsiteX39" fmla="*/ 196087 w 246625"/>
                    <a:gd name="connsiteY39" fmla="*/ 16930 h 201393"/>
                    <a:gd name="connsiteX40" fmla="*/ 186485 w 246625"/>
                    <a:gd name="connsiteY40" fmla="*/ 14403 h 201393"/>
                    <a:gd name="connsiteX41" fmla="*/ 176125 w 246625"/>
                    <a:gd name="connsiteY41" fmla="*/ 11876 h 201393"/>
                    <a:gd name="connsiteX42" fmla="*/ 165006 w 246625"/>
                    <a:gd name="connsiteY42" fmla="*/ 9350 h 201393"/>
                    <a:gd name="connsiteX43" fmla="*/ 153130 w 246625"/>
                    <a:gd name="connsiteY43" fmla="*/ 7075 h 201393"/>
                    <a:gd name="connsiteX44" fmla="*/ 140748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50603"/>
                        <a:pt x="246625" y="129630"/>
                      </a:cubicBezTo>
                      <a:lnTo>
                        <a:pt x="246625" y="129630"/>
                      </a:lnTo>
                      <a:cubicBezTo>
                        <a:pt x="225147" y="157426"/>
                        <a:pt x="78839" y="155657"/>
                        <a:pt x="68479" y="146560"/>
                      </a:cubicBezTo>
                      <a:cubicBezTo>
                        <a:pt x="63678" y="142517"/>
                        <a:pt x="60646" y="115479"/>
                        <a:pt x="68479" y="107393"/>
                      </a:cubicBezTo>
                      <a:cubicBezTo>
                        <a:pt x="77828" y="97791"/>
                        <a:pt x="228937" y="86167"/>
                        <a:pt x="246625" y="105624"/>
                      </a:cubicBezTo>
                      <a:cubicBezTo>
                        <a:pt x="246625" y="103603"/>
                        <a:pt x="246625" y="101581"/>
                        <a:pt x="246625" y="99560"/>
                      </a:cubicBezTo>
                      <a:cubicBezTo>
                        <a:pt x="246625" y="64183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4" name="任意多边形: 形状 3183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32157 h 201393"/>
                    <a:gd name="connsiteX24" fmla="*/ 246625 w 246625"/>
                    <a:gd name="connsiteY24" fmla="*/ 132157 h 201393"/>
                    <a:gd name="connsiteX25" fmla="*/ 68479 w 246625"/>
                    <a:gd name="connsiteY25" fmla="*/ 148834 h 201393"/>
                    <a:gd name="connsiteX26" fmla="*/ 67721 w 246625"/>
                    <a:gd name="connsiteY26" fmla="*/ 105877 h 201393"/>
                    <a:gd name="connsiteX27" fmla="*/ 246373 w 246625"/>
                    <a:gd name="connsiteY27" fmla="*/ 103350 h 201393"/>
                    <a:gd name="connsiteX28" fmla="*/ 246373 w 246625"/>
                    <a:gd name="connsiteY28" fmla="*/ 99307 h 201393"/>
                    <a:gd name="connsiteX29" fmla="*/ 246373 w 246625"/>
                    <a:gd name="connsiteY29" fmla="*/ 35377 h 201393"/>
                    <a:gd name="connsiteX30" fmla="*/ 246373 w 246625"/>
                    <a:gd name="connsiteY30" fmla="*/ 35377 h 201393"/>
                    <a:gd name="connsiteX31" fmla="*/ 243340 w 246625"/>
                    <a:gd name="connsiteY31" fmla="*/ 33860 h 201393"/>
                    <a:gd name="connsiteX32" fmla="*/ 240561 w 246625"/>
                    <a:gd name="connsiteY32" fmla="*/ 32597 h 201393"/>
                    <a:gd name="connsiteX33" fmla="*/ 236770 w 246625"/>
                    <a:gd name="connsiteY33" fmla="*/ 30828 h 201393"/>
                    <a:gd name="connsiteX34" fmla="*/ 231969 w 246625"/>
                    <a:gd name="connsiteY34" fmla="*/ 28807 h 201393"/>
                    <a:gd name="connsiteX35" fmla="*/ 226410 w 246625"/>
                    <a:gd name="connsiteY35" fmla="*/ 26532 h 201393"/>
                    <a:gd name="connsiteX36" fmla="*/ 220093 w 246625"/>
                    <a:gd name="connsiteY36" fmla="*/ 24258 h 201393"/>
                    <a:gd name="connsiteX37" fmla="*/ 212765 w 246625"/>
                    <a:gd name="connsiteY37" fmla="*/ 21731 h 201393"/>
                    <a:gd name="connsiteX38" fmla="*/ 204679 w 246625"/>
                    <a:gd name="connsiteY38" fmla="*/ 19204 h 201393"/>
                    <a:gd name="connsiteX39" fmla="*/ 195835 w 246625"/>
                    <a:gd name="connsiteY39" fmla="*/ 16678 h 201393"/>
                    <a:gd name="connsiteX40" fmla="*/ 186232 w 246625"/>
                    <a:gd name="connsiteY40" fmla="*/ 14151 h 201393"/>
                    <a:gd name="connsiteX41" fmla="*/ 175872 w 246625"/>
                    <a:gd name="connsiteY41" fmla="*/ 11624 h 201393"/>
                    <a:gd name="connsiteX42" fmla="*/ 164754 w 246625"/>
                    <a:gd name="connsiteY42" fmla="*/ 9097 h 201393"/>
                    <a:gd name="connsiteX43" fmla="*/ 152877 w 246625"/>
                    <a:gd name="connsiteY43" fmla="*/ 6823 h 201393"/>
                    <a:gd name="connsiteX44" fmla="*/ 140496 w 246625"/>
                    <a:gd name="connsiteY44" fmla="*/ 4801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51614"/>
                        <a:pt x="246625" y="132157"/>
                      </a:cubicBezTo>
                      <a:lnTo>
                        <a:pt x="246625" y="132157"/>
                      </a:lnTo>
                      <a:cubicBezTo>
                        <a:pt x="228937" y="154899"/>
                        <a:pt x="83135" y="159447"/>
                        <a:pt x="68479" y="148834"/>
                      </a:cubicBezTo>
                      <a:cubicBezTo>
                        <a:pt x="60393" y="143022"/>
                        <a:pt x="61151" y="111942"/>
                        <a:pt x="67721" y="105877"/>
                      </a:cubicBezTo>
                      <a:cubicBezTo>
                        <a:pt x="77070" y="97286"/>
                        <a:pt x="226157" y="85915"/>
                        <a:pt x="246373" y="103350"/>
                      </a:cubicBezTo>
                      <a:cubicBezTo>
                        <a:pt x="246373" y="102087"/>
                        <a:pt x="246373" y="100571"/>
                        <a:pt x="246373" y="99307"/>
                      </a:cubicBezTo>
                      <a:cubicBezTo>
                        <a:pt x="246373" y="63931"/>
                        <a:pt x="246373" y="35377"/>
                        <a:pt x="246373" y="35377"/>
                      </a:cubicBezTo>
                      <a:lnTo>
                        <a:pt x="246373" y="35377"/>
                      </a:lnTo>
                      <a:lnTo>
                        <a:pt x="243340" y="33860"/>
                      </a:lnTo>
                      <a:lnTo>
                        <a:pt x="240561" y="32597"/>
                      </a:lnTo>
                      <a:lnTo>
                        <a:pt x="236770" y="30828"/>
                      </a:lnTo>
                      <a:lnTo>
                        <a:pt x="231969" y="28807"/>
                      </a:lnTo>
                      <a:cubicBezTo>
                        <a:pt x="230200" y="28049"/>
                        <a:pt x="228179" y="26532"/>
                        <a:pt x="226410" y="26532"/>
                      </a:cubicBezTo>
                      <a:lnTo>
                        <a:pt x="220093" y="24258"/>
                      </a:lnTo>
                      <a:lnTo>
                        <a:pt x="212765" y="21731"/>
                      </a:lnTo>
                      <a:lnTo>
                        <a:pt x="204679" y="19204"/>
                      </a:lnTo>
                      <a:lnTo>
                        <a:pt x="195835" y="16678"/>
                      </a:lnTo>
                      <a:lnTo>
                        <a:pt x="186232" y="14151"/>
                      </a:lnTo>
                      <a:lnTo>
                        <a:pt x="175872" y="11624"/>
                      </a:lnTo>
                      <a:lnTo>
                        <a:pt x="164754" y="9097"/>
                      </a:lnTo>
                      <a:lnTo>
                        <a:pt x="152877" y="6823"/>
                      </a:lnTo>
                      <a:lnTo>
                        <a:pt x="140496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5" name="任意多边形: 形状 3184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34684 h 201393"/>
                    <a:gd name="connsiteX24" fmla="*/ 246625 w 246625"/>
                    <a:gd name="connsiteY24" fmla="*/ 134684 h 201393"/>
                    <a:gd name="connsiteX25" fmla="*/ 68479 w 246625"/>
                    <a:gd name="connsiteY25" fmla="*/ 151361 h 201393"/>
                    <a:gd name="connsiteX26" fmla="*/ 86925 w 246625"/>
                    <a:gd name="connsiteY26" fmla="*/ 98296 h 201393"/>
                    <a:gd name="connsiteX27" fmla="*/ 246625 w 246625"/>
                    <a:gd name="connsiteY27" fmla="*/ 101581 h 201393"/>
                    <a:gd name="connsiteX28" fmla="*/ 246625 w 246625"/>
                    <a:gd name="connsiteY28" fmla="*/ 99307 h 201393"/>
                    <a:gd name="connsiteX29" fmla="*/ 246625 w 246625"/>
                    <a:gd name="connsiteY29" fmla="*/ 35377 h 201393"/>
                    <a:gd name="connsiteX30" fmla="*/ 246625 w 246625"/>
                    <a:gd name="connsiteY30" fmla="*/ 35377 h 201393"/>
                    <a:gd name="connsiteX31" fmla="*/ 243593 w 246625"/>
                    <a:gd name="connsiteY31" fmla="*/ 33860 h 201393"/>
                    <a:gd name="connsiteX32" fmla="*/ 240813 w 246625"/>
                    <a:gd name="connsiteY32" fmla="*/ 32597 h 201393"/>
                    <a:gd name="connsiteX33" fmla="*/ 237023 w 246625"/>
                    <a:gd name="connsiteY33" fmla="*/ 30828 h 201393"/>
                    <a:gd name="connsiteX34" fmla="*/ 232222 w 246625"/>
                    <a:gd name="connsiteY34" fmla="*/ 28807 h 201393"/>
                    <a:gd name="connsiteX35" fmla="*/ 226663 w 246625"/>
                    <a:gd name="connsiteY35" fmla="*/ 26532 h 201393"/>
                    <a:gd name="connsiteX36" fmla="*/ 220345 w 246625"/>
                    <a:gd name="connsiteY36" fmla="*/ 24258 h 201393"/>
                    <a:gd name="connsiteX37" fmla="*/ 213017 w 246625"/>
                    <a:gd name="connsiteY37" fmla="*/ 21731 h 201393"/>
                    <a:gd name="connsiteX38" fmla="*/ 204931 w 246625"/>
                    <a:gd name="connsiteY38" fmla="*/ 19204 h 201393"/>
                    <a:gd name="connsiteX39" fmla="*/ 196087 w 246625"/>
                    <a:gd name="connsiteY39" fmla="*/ 16678 h 201393"/>
                    <a:gd name="connsiteX40" fmla="*/ 186485 w 246625"/>
                    <a:gd name="connsiteY40" fmla="*/ 14151 h 201393"/>
                    <a:gd name="connsiteX41" fmla="*/ 176125 w 246625"/>
                    <a:gd name="connsiteY41" fmla="*/ 11624 h 201393"/>
                    <a:gd name="connsiteX42" fmla="*/ 165006 w 246625"/>
                    <a:gd name="connsiteY42" fmla="*/ 9097 h 201393"/>
                    <a:gd name="connsiteX43" fmla="*/ 153130 w 246625"/>
                    <a:gd name="connsiteY43" fmla="*/ 6823 h 201393"/>
                    <a:gd name="connsiteX44" fmla="*/ 140748 w 246625"/>
                    <a:gd name="connsiteY44" fmla="*/ 4801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52877"/>
                        <a:pt x="246625" y="134684"/>
                      </a:cubicBezTo>
                      <a:lnTo>
                        <a:pt x="246625" y="134684"/>
                      </a:lnTo>
                      <a:cubicBezTo>
                        <a:pt x="227168" y="157426"/>
                        <a:pt x="83388" y="161721"/>
                        <a:pt x="68479" y="151361"/>
                      </a:cubicBezTo>
                      <a:cubicBezTo>
                        <a:pt x="67974" y="150856"/>
                        <a:pt x="37903" y="107899"/>
                        <a:pt x="86925" y="98296"/>
                      </a:cubicBezTo>
                      <a:cubicBezTo>
                        <a:pt x="134178" y="89199"/>
                        <a:pt x="235760" y="91221"/>
                        <a:pt x="246625" y="101581"/>
                      </a:cubicBezTo>
                      <a:cubicBezTo>
                        <a:pt x="246625" y="100823"/>
                        <a:pt x="246625" y="100065"/>
                        <a:pt x="246625" y="99307"/>
                      </a:cubicBezTo>
                      <a:cubicBezTo>
                        <a:pt x="246625" y="63931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6" name="任意多边形: 形状 3185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37463 h 201393"/>
                    <a:gd name="connsiteX24" fmla="*/ 246625 w 246625"/>
                    <a:gd name="connsiteY24" fmla="*/ 137463 h 201393"/>
                    <a:gd name="connsiteX25" fmla="*/ 68479 w 246625"/>
                    <a:gd name="connsiteY25" fmla="*/ 154141 h 201393"/>
                    <a:gd name="connsiteX26" fmla="*/ 62162 w 246625"/>
                    <a:gd name="connsiteY26" fmla="*/ 114721 h 201393"/>
                    <a:gd name="connsiteX27" fmla="*/ 86925 w 246625"/>
                    <a:gd name="connsiteY27" fmla="*/ 97033 h 201393"/>
                    <a:gd name="connsiteX28" fmla="*/ 246625 w 246625"/>
                    <a:gd name="connsiteY28" fmla="*/ 100318 h 201393"/>
                    <a:gd name="connsiteX29" fmla="*/ 246625 w 246625"/>
                    <a:gd name="connsiteY29" fmla="*/ 35882 h 201393"/>
                    <a:gd name="connsiteX30" fmla="*/ 246625 w 246625"/>
                    <a:gd name="connsiteY30" fmla="*/ 35882 h 201393"/>
                    <a:gd name="connsiteX31" fmla="*/ 243593 w 246625"/>
                    <a:gd name="connsiteY31" fmla="*/ 34366 h 201393"/>
                    <a:gd name="connsiteX32" fmla="*/ 240813 w 246625"/>
                    <a:gd name="connsiteY32" fmla="*/ 33102 h 201393"/>
                    <a:gd name="connsiteX33" fmla="*/ 237023 w 246625"/>
                    <a:gd name="connsiteY33" fmla="*/ 31334 h 201393"/>
                    <a:gd name="connsiteX34" fmla="*/ 232222 w 246625"/>
                    <a:gd name="connsiteY34" fmla="*/ 29312 h 201393"/>
                    <a:gd name="connsiteX35" fmla="*/ 226663 w 246625"/>
                    <a:gd name="connsiteY35" fmla="*/ 27038 h 201393"/>
                    <a:gd name="connsiteX36" fmla="*/ 220345 w 246625"/>
                    <a:gd name="connsiteY36" fmla="*/ 24764 h 201393"/>
                    <a:gd name="connsiteX37" fmla="*/ 213017 w 246625"/>
                    <a:gd name="connsiteY37" fmla="*/ 22237 h 201393"/>
                    <a:gd name="connsiteX38" fmla="*/ 204931 w 246625"/>
                    <a:gd name="connsiteY38" fmla="*/ 19710 h 201393"/>
                    <a:gd name="connsiteX39" fmla="*/ 196087 w 246625"/>
                    <a:gd name="connsiteY39" fmla="*/ 17183 h 201393"/>
                    <a:gd name="connsiteX40" fmla="*/ 186485 w 246625"/>
                    <a:gd name="connsiteY40" fmla="*/ 14656 h 201393"/>
                    <a:gd name="connsiteX41" fmla="*/ 176125 w 246625"/>
                    <a:gd name="connsiteY41" fmla="*/ 12129 h 201393"/>
                    <a:gd name="connsiteX42" fmla="*/ 165006 w 246625"/>
                    <a:gd name="connsiteY42" fmla="*/ 9602 h 201393"/>
                    <a:gd name="connsiteX43" fmla="*/ 153130 w 246625"/>
                    <a:gd name="connsiteY43" fmla="*/ 7328 h 201393"/>
                    <a:gd name="connsiteX44" fmla="*/ 140748 w 246625"/>
                    <a:gd name="connsiteY44" fmla="*/ 5306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006"/>
                        <a:pt x="246625" y="154141"/>
                        <a:pt x="246625" y="137463"/>
                      </a:cubicBezTo>
                      <a:lnTo>
                        <a:pt x="246625" y="137463"/>
                      </a:lnTo>
                      <a:cubicBezTo>
                        <a:pt x="229190" y="159195"/>
                        <a:pt x="83388" y="163996"/>
                        <a:pt x="68479" y="154141"/>
                      </a:cubicBezTo>
                      <a:cubicBezTo>
                        <a:pt x="63172" y="150603"/>
                        <a:pt x="56350" y="132409"/>
                        <a:pt x="62162" y="114721"/>
                      </a:cubicBezTo>
                      <a:cubicBezTo>
                        <a:pt x="66710" y="100571"/>
                        <a:pt x="66710" y="100571"/>
                        <a:pt x="86925" y="97033"/>
                      </a:cubicBezTo>
                      <a:cubicBezTo>
                        <a:pt x="135442" y="88189"/>
                        <a:pt x="237023" y="90463"/>
                        <a:pt x="246625" y="100318"/>
                      </a:cubicBezTo>
                      <a:cubicBezTo>
                        <a:pt x="246625" y="64183"/>
                        <a:pt x="246625" y="35882"/>
                        <a:pt x="246625" y="35882"/>
                      </a:cubicBezTo>
                      <a:lnTo>
                        <a:pt x="246625" y="35882"/>
                      </a:lnTo>
                      <a:lnTo>
                        <a:pt x="243593" y="34366"/>
                      </a:lnTo>
                      <a:lnTo>
                        <a:pt x="240813" y="33102"/>
                      </a:lnTo>
                      <a:lnTo>
                        <a:pt x="237023" y="31334"/>
                      </a:lnTo>
                      <a:lnTo>
                        <a:pt x="232222" y="29312"/>
                      </a:lnTo>
                      <a:cubicBezTo>
                        <a:pt x="230453" y="28554"/>
                        <a:pt x="228432" y="27038"/>
                        <a:pt x="226663" y="27038"/>
                      </a:cubicBezTo>
                      <a:lnTo>
                        <a:pt x="220345" y="24764"/>
                      </a:lnTo>
                      <a:lnTo>
                        <a:pt x="213017" y="22237"/>
                      </a:lnTo>
                      <a:lnTo>
                        <a:pt x="204931" y="19710"/>
                      </a:lnTo>
                      <a:lnTo>
                        <a:pt x="196087" y="17183"/>
                      </a:lnTo>
                      <a:lnTo>
                        <a:pt x="186485" y="14656"/>
                      </a:lnTo>
                      <a:lnTo>
                        <a:pt x="176125" y="12129"/>
                      </a:lnTo>
                      <a:lnTo>
                        <a:pt x="165006" y="9602"/>
                      </a:lnTo>
                      <a:lnTo>
                        <a:pt x="153130" y="7328"/>
                      </a:lnTo>
                      <a:lnTo>
                        <a:pt x="140748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7" name="任意多边形: 形状 3186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40748 h 201393"/>
                    <a:gd name="connsiteX24" fmla="*/ 246625 w 246625"/>
                    <a:gd name="connsiteY24" fmla="*/ 140748 h 201393"/>
                    <a:gd name="connsiteX25" fmla="*/ 68479 w 246625"/>
                    <a:gd name="connsiteY25" fmla="*/ 156415 h 201393"/>
                    <a:gd name="connsiteX26" fmla="*/ 68479 w 246625"/>
                    <a:gd name="connsiteY26" fmla="*/ 99054 h 201393"/>
                    <a:gd name="connsiteX27" fmla="*/ 246625 w 246625"/>
                    <a:gd name="connsiteY27" fmla="*/ 98296 h 201393"/>
                    <a:gd name="connsiteX28" fmla="*/ 246625 w 246625"/>
                    <a:gd name="connsiteY28" fmla="*/ 35377 h 201393"/>
                    <a:gd name="connsiteX29" fmla="*/ 246625 w 246625"/>
                    <a:gd name="connsiteY29" fmla="*/ 35377 h 201393"/>
                    <a:gd name="connsiteX30" fmla="*/ 243593 w 246625"/>
                    <a:gd name="connsiteY30" fmla="*/ 33860 h 201393"/>
                    <a:gd name="connsiteX31" fmla="*/ 240813 w 246625"/>
                    <a:gd name="connsiteY31" fmla="*/ 32597 h 201393"/>
                    <a:gd name="connsiteX32" fmla="*/ 237023 w 246625"/>
                    <a:gd name="connsiteY32" fmla="*/ 30828 h 201393"/>
                    <a:gd name="connsiteX33" fmla="*/ 232222 w 246625"/>
                    <a:gd name="connsiteY33" fmla="*/ 28807 h 201393"/>
                    <a:gd name="connsiteX34" fmla="*/ 226663 w 246625"/>
                    <a:gd name="connsiteY34" fmla="*/ 26532 h 201393"/>
                    <a:gd name="connsiteX35" fmla="*/ 220345 w 246625"/>
                    <a:gd name="connsiteY35" fmla="*/ 24258 h 201393"/>
                    <a:gd name="connsiteX36" fmla="*/ 213017 w 246625"/>
                    <a:gd name="connsiteY36" fmla="*/ 21731 h 201393"/>
                    <a:gd name="connsiteX37" fmla="*/ 204931 w 246625"/>
                    <a:gd name="connsiteY37" fmla="*/ 19204 h 201393"/>
                    <a:gd name="connsiteX38" fmla="*/ 196087 w 246625"/>
                    <a:gd name="connsiteY38" fmla="*/ 16678 h 201393"/>
                    <a:gd name="connsiteX39" fmla="*/ 186485 w 246625"/>
                    <a:gd name="connsiteY39" fmla="*/ 14151 h 201393"/>
                    <a:gd name="connsiteX40" fmla="*/ 176125 w 246625"/>
                    <a:gd name="connsiteY40" fmla="*/ 11624 h 201393"/>
                    <a:gd name="connsiteX41" fmla="*/ 165006 w 246625"/>
                    <a:gd name="connsiteY41" fmla="*/ 9097 h 201393"/>
                    <a:gd name="connsiteX42" fmla="*/ 153130 w 246625"/>
                    <a:gd name="connsiteY42" fmla="*/ 6823 h 201393"/>
                    <a:gd name="connsiteX43" fmla="*/ 140748 w 246625"/>
                    <a:gd name="connsiteY43" fmla="*/ 4801 h 201393"/>
                    <a:gd name="connsiteX44" fmla="*/ 127356 w 246625"/>
                    <a:gd name="connsiteY44" fmla="*/ 3790 h 201393"/>
                    <a:gd name="connsiteX45" fmla="*/ 113458 w 246625"/>
                    <a:gd name="connsiteY45" fmla="*/ 2274 h 201393"/>
                    <a:gd name="connsiteX46" fmla="*/ 99054 w 246625"/>
                    <a:gd name="connsiteY46" fmla="*/ 1011 h 201393"/>
                    <a:gd name="connsiteX47" fmla="*/ 83893 w 246625"/>
                    <a:gd name="connsiteY47" fmla="*/ 253 h 201393"/>
                    <a:gd name="connsiteX48" fmla="*/ 68226 w 246625"/>
                    <a:gd name="connsiteY48" fmla="*/ 0 h 201393"/>
                    <a:gd name="connsiteX49" fmla="*/ 62667 w 246625"/>
                    <a:gd name="connsiteY49" fmla="*/ 253 h 201393"/>
                    <a:gd name="connsiteX50" fmla="*/ 57361 w 246625"/>
                    <a:gd name="connsiteY50" fmla="*/ 1011 h 201393"/>
                    <a:gd name="connsiteX51" fmla="*/ 52054 w 246625"/>
                    <a:gd name="connsiteY51" fmla="*/ 2022 h 201393"/>
                    <a:gd name="connsiteX52" fmla="*/ 47000 w 246625"/>
                    <a:gd name="connsiteY52" fmla="*/ 3538 h 201393"/>
                    <a:gd name="connsiteX53" fmla="*/ 42199 w 246625"/>
                    <a:gd name="connsiteY53" fmla="*/ 5306 h 201393"/>
                    <a:gd name="connsiteX54" fmla="*/ 37398 w 246625"/>
                    <a:gd name="connsiteY54" fmla="*/ 7581 h 201393"/>
                    <a:gd name="connsiteX55" fmla="*/ 32850 w 246625"/>
                    <a:gd name="connsiteY55" fmla="*/ 10108 h 201393"/>
                    <a:gd name="connsiteX56" fmla="*/ 28554 w 246625"/>
                    <a:gd name="connsiteY56" fmla="*/ 12887 h 201393"/>
                    <a:gd name="connsiteX57" fmla="*/ 24511 w 246625"/>
                    <a:gd name="connsiteY57" fmla="*/ 15919 h 201393"/>
                    <a:gd name="connsiteX58" fmla="*/ 20721 w 246625"/>
                    <a:gd name="connsiteY58" fmla="*/ 19204 h 201393"/>
                    <a:gd name="connsiteX59" fmla="*/ 17183 w 246625"/>
                    <a:gd name="connsiteY59" fmla="*/ 22995 h 201393"/>
                    <a:gd name="connsiteX60" fmla="*/ 13898 w 246625"/>
                    <a:gd name="connsiteY60" fmla="*/ 27038 h 201393"/>
                    <a:gd name="connsiteX61" fmla="*/ 10866 w 246625"/>
                    <a:gd name="connsiteY61" fmla="*/ 31334 h 201393"/>
                    <a:gd name="connsiteX62" fmla="*/ 8339 w 246625"/>
                    <a:gd name="connsiteY62" fmla="*/ 35629 h 201393"/>
                    <a:gd name="connsiteX63" fmla="*/ 6065 w 246625"/>
                    <a:gd name="connsiteY63" fmla="*/ 40178 h 201393"/>
                    <a:gd name="connsiteX64" fmla="*/ 4043 w 246625"/>
                    <a:gd name="connsiteY64" fmla="*/ 44979 h 201393"/>
                    <a:gd name="connsiteX65" fmla="*/ 2527 w 246625"/>
                    <a:gd name="connsiteY65" fmla="*/ 50033 h 201393"/>
                    <a:gd name="connsiteX66" fmla="*/ 1263 w 246625"/>
                    <a:gd name="connsiteY66" fmla="*/ 55086 h 201393"/>
                    <a:gd name="connsiteX67" fmla="*/ 505 w 246625"/>
                    <a:gd name="connsiteY67" fmla="*/ 60393 h 201393"/>
                    <a:gd name="connsiteX68" fmla="*/ 0 w 246625"/>
                    <a:gd name="connsiteY68" fmla="*/ 65699 h 201393"/>
                    <a:gd name="connsiteX69" fmla="*/ 0 w 246625"/>
                    <a:gd name="connsiteY69" fmla="*/ 100318 h 201393"/>
                    <a:gd name="connsiteX70" fmla="*/ 0 w 246625"/>
                    <a:gd name="connsiteY70" fmla="*/ 136200 h 201393"/>
                    <a:gd name="connsiteX71" fmla="*/ 0 w 246625"/>
                    <a:gd name="connsiteY71" fmla="*/ 136200 h 201393"/>
                    <a:gd name="connsiteX72" fmla="*/ 1516 w 246625"/>
                    <a:gd name="connsiteY72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55404"/>
                        <a:pt x="246625" y="140748"/>
                      </a:cubicBezTo>
                      <a:lnTo>
                        <a:pt x="246625" y="140748"/>
                      </a:lnTo>
                      <a:cubicBezTo>
                        <a:pt x="224641" y="160963"/>
                        <a:pt x="83893" y="166270"/>
                        <a:pt x="68479" y="156415"/>
                      </a:cubicBezTo>
                      <a:cubicBezTo>
                        <a:pt x="55339" y="147824"/>
                        <a:pt x="57361" y="106635"/>
                        <a:pt x="68479" y="99054"/>
                      </a:cubicBezTo>
                      <a:cubicBezTo>
                        <a:pt x="83135" y="89199"/>
                        <a:pt x="234243" y="84651"/>
                        <a:pt x="246625" y="98296"/>
                      </a:cubicBezTo>
                      <a:cubicBezTo>
                        <a:pt x="246625" y="63172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8" name="任意多边形: 形状 3187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43780 h 201393"/>
                    <a:gd name="connsiteX24" fmla="*/ 246625 w 246625"/>
                    <a:gd name="connsiteY24" fmla="*/ 143780 h 201393"/>
                    <a:gd name="connsiteX25" fmla="*/ 86925 w 246625"/>
                    <a:gd name="connsiteY25" fmla="*/ 162985 h 201393"/>
                    <a:gd name="connsiteX26" fmla="*/ 58371 w 246625"/>
                    <a:gd name="connsiteY26" fmla="*/ 119775 h 201393"/>
                    <a:gd name="connsiteX27" fmla="*/ 68479 w 246625"/>
                    <a:gd name="connsiteY27" fmla="*/ 97033 h 201393"/>
                    <a:gd name="connsiteX28" fmla="*/ 246625 w 246625"/>
                    <a:gd name="connsiteY28" fmla="*/ 96780 h 201393"/>
                    <a:gd name="connsiteX29" fmla="*/ 246625 w 246625"/>
                    <a:gd name="connsiteY29" fmla="*/ 35629 h 201393"/>
                    <a:gd name="connsiteX30" fmla="*/ 246625 w 246625"/>
                    <a:gd name="connsiteY30" fmla="*/ 35629 h 201393"/>
                    <a:gd name="connsiteX31" fmla="*/ 243593 w 246625"/>
                    <a:gd name="connsiteY31" fmla="*/ 34113 h 201393"/>
                    <a:gd name="connsiteX32" fmla="*/ 240813 w 246625"/>
                    <a:gd name="connsiteY32" fmla="*/ 32850 h 201393"/>
                    <a:gd name="connsiteX33" fmla="*/ 237023 w 246625"/>
                    <a:gd name="connsiteY33" fmla="*/ 31081 h 201393"/>
                    <a:gd name="connsiteX34" fmla="*/ 232222 w 246625"/>
                    <a:gd name="connsiteY34" fmla="*/ 29059 h 201393"/>
                    <a:gd name="connsiteX35" fmla="*/ 226663 w 246625"/>
                    <a:gd name="connsiteY35" fmla="*/ 26785 h 201393"/>
                    <a:gd name="connsiteX36" fmla="*/ 220345 w 246625"/>
                    <a:gd name="connsiteY36" fmla="*/ 24511 h 201393"/>
                    <a:gd name="connsiteX37" fmla="*/ 213017 w 246625"/>
                    <a:gd name="connsiteY37" fmla="*/ 21984 h 201393"/>
                    <a:gd name="connsiteX38" fmla="*/ 204931 w 246625"/>
                    <a:gd name="connsiteY38" fmla="*/ 19457 h 201393"/>
                    <a:gd name="connsiteX39" fmla="*/ 196087 w 246625"/>
                    <a:gd name="connsiteY39" fmla="*/ 16930 h 201393"/>
                    <a:gd name="connsiteX40" fmla="*/ 186485 w 246625"/>
                    <a:gd name="connsiteY40" fmla="*/ 14403 h 201393"/>
                    <a:gd name="connsiteX41" fmla="*/ 176125 w 246625"/>
                    <a:gd name="connsiteY41" fmla="*/ 11876 h 201393"/>
                    <a:gd name="connsiteX42" fmla="*/ 165006 w 246625"/>
                    <a:gd name="connsiteY42" fmla="*/ 9350 h 201393"/>
                    <a:gd name="connsiteX43" fmla="*/ 153130 w 246625"/>
                    <a:gd name="connsiteY43" fmla="*/ 7075 h 201393"/>
                    <a:gd name="connsiteX44" fmla="*/ 140748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56920"/>
                        <a:pt x="246625" y="143780"/>
                      </a:cubicBezTo>
                      <a:lnTo>
                        <a:pt x="246625" y="143780"/>
                      </a:lnTo>
                      <a:cubicBezTo>
                        <a:pt x="223883" y="157426"/>
                        <a:pt x="139232" y="169555"/>
                        <a:pt x="86925" y="162985"/>
                      </a:cubicBezTo>
                      <a:cubicBezTo>
                        <a:pt x="77323" y="161721"/>
                        <a:pt x="51801" y="158436"/>
                        <a:pt x="58371" y="119775"/>
                      </a:cubicBezTo>
                      <a:cubicBezTo>
                        <a:pt x="60140" y="108909"/>
                        <a:pt x="65699" y="99054"/>
                        <a:pt x="68479" y="97033"/>
                      </a:cubicBezTo>
                      <a:cubicBezTo>
                        <a:pt x="81619" y="88189"/>
                        <a:pt x="235001" y="82882"/>
                        <a:pt x="246625" y="96780"/>
                      </a:cubicBezTo>
                      <a:cubicBezTo>
                        <a:pt x="246625" y="62667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9" name="任意多边形: 形状 3188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46813 h 201393"/>
                    <a:gd name="connsiteX24" fmla="*/ 246625 w 246625"/>
                    <a:gd name="connsiteY24" fmla="*/ 146813 h 201393"/>
                    <a:gd name="connsiteX25" fmla="*/ 68479 w 246625"/>
                    <a:gd name="connsiteY25" fmla="*/ 162985 h 201393"/>
                    <a:gd name="connsiteX26" fmla="*/ 61151 w 246625"/>
                    <a:gd name="connsiteY26" fmla="*/ 106130 h 201393"/>
                    <a:gd name="connsiteX27" fmla="*/ 68479 w 246625"/>
                    <a:gd name="connsiteY27" fmla="*/ 95264 h 201393"/>
                    <a:gd name="connsiteX28" fmla="*/ 246625 w 246625"/>
                    <a:gd name="connsiteY28" fmla="*/ 95264 h 201393"/>
                    <a:gd name="connsiteX29" fmla="*/ 246625 w 246625"/>
                    <a:gd name="connsiteY29" fmla="*/ 35629 h 201393"/>
                    <a:gd name="connsiteX30" fmla="*/ 246625 w 246625"/>
                    <a:gd name="connsiteY30" fmla="*/ 35629 h 201393"/>
                    <a:gd name="connsiteX31" fmla="*/ 243593 w 246625"/>
                    <a:gd name="connsiteY31" fmla="*/ 34113 h 201393"/>
                    <a:gd name="connsiteX32" fmla="*/ 240813 w 246625"/>
                    <a:gd name="connsiteY32" fmla="*/ 32850 h 201393"/>
                    <a:gd name="connsiteX33" fmla="*/ 237023 w 246625"/>
                    <a:gd name="connsiteY33" fmla="*/ 31081 h 201393"/>
                    <a:gd name="connsiteX34" fmla="*/ 232222 w 246625"/>
                    <a:gd name="connsiteY34" fmla="*/ 29059 h 201393"/>
                    <a:gd name="connsiteX35" fmla="*/ 226663 w 246625"/>
                    <a:gd name="connsiteY35" fmla="*/ 26785 h 201393"/>
                    <a:gd name="connsiteX36" fmla="*/ 220345 w 246625"/>
                    <a:gd name="connsiteY36" fmla="*/ 24511 h 201393"/>
                    <a:gd name="connsiteX37" fmla="*/ 213017 w 246625"/>
                    <a:gd name="connsiteY37" fmla="*/ 21984 h 201393"/>
                    <a:gd name="connsiteX38" fmla="*/ 204931 w 246625"/>
                    <a:gd name="connsiteY38" fmla="*/ 19457 h 201393"/>
                    <a:gd name="connsiteX39" fmla="*/ 196087 w 246625"/>
                    <a:gd name="connsiteY39" fmla="*/ 16930 h 201393"/>
                    <a:gd name="connsiteX40" fmla="*/ 186485 w 246625"/>
                    <a:gd name="connsiteY40" fmla="*/ 14403 h 201393"/>
                    <a:gd name="connsiteX41" fmla="*/ 176125 w 246625"/>
                    <a:gd name="connsiteY41" fmla="*/ 11876 h 201393"/>
                    <a:gd name="connsiteX42" fmla="*/ 165006 w 246625"/>
                    <a:gd name="connsiteY42" fmla="*/ 9350 h 201393"/>
                    <a:gd name="connsiteX43" fmla="*/ 153130 w 246625"/>
                    <a:gd name="connsiteY43" fmla="*/ 7075 h 201393"/>
                    <a:gd name="connsiteX44" fmla="*/ 140748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58184"/>
                        <a:pt x="246625" y="146813"/>
                      </a:cubicBezTo>
                      <a:lnTo>
                        <a:pt x="246625" y="146813"/>
                      </a:lnTo>
                      <a:cubicBezTo>
                        <a:pt x="201141" y="168291"/>
                        <a:pt x="107393" y="171324"/>
                        <a:pt x="68479" y="162985"/>
                      </a:cubicBezTo>
                      <a:cubicBezTo>
                        <a:pt x="65952" y="162480"/>
                        <a:pt x="48264" y="138727"/>
                        <a:pt x="61151" y="106130"/>
                      </a:cubicBezTo>
                      <a:cubicBezTo>
                        <a:pt x="61909" y="104108"/>
                        <a:pt x="68226" y="95264"/>
                        <a:pt x="68479" y="95264"/>
                      </a:cubicBezTo>
                      <a:cubicBezTo>
                        <a:pt x="79597" y="88189"/>
                        <a:pt x="232222" y="80608"/>
                        <a:pt x="246625" y="95264"/>
                      </a:cubicBezTo>
                      <a:cubicBezTo>
                        <a:pt x="246625" y="61909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0" name="任意多边形: 形状 3189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49592 h 201393"/>
                    <a:gd name="connsiteX24" fmla="*/ 246625 w 246625"/>
                    <a:gd name="connsiteY24" fmla="*/ 149592 h 201393"/>
                    <a:gd name="connsiteX25" fmla="*/ 68479 w 246625"/>
                    <a:gd name="connsiteY25" fmla="*/ 166017 h 201393"/>
                    <a:gd name="connsiteX26" fmla="*/ 59887 w 246625"/>
                    <a:gd name="connsiteY26" fmla="*/ 105877 h 201393"/>
                    <a:gd name="connsiteX27" fmla="*/ 121291 w 246625"/>
                    <a:gd name="connsiteY27" fmla="*/ 85915 h 201393"/>
                    <a:gd name="connsiteX28" fmla="*/ 246625 w 246625"/>
                    <a:gd name="connsiteY28" fmla="*/ 92990 h 201393"/>
                    <a:gd name="connsiteX29" fmla="*/ 246625 w 246625"/>
                    <a:gd name="connsiteY29" fmla="*/ 35377 h 201393"/>
                    <a:gd name="connsiteX30" fmla="*/ 246625 w 246625"/>
                    <a:gd name="connsiteY30" fmla="*/ 35377 h 201393"/>
                    <a:gd name="connsiteX31" fmla="*/ 243593 w 246625"/>
                    <a:gd name="connsiteY31" fmla="*/ 33860 h 201393"/>
                    <a:gd name="connsiteX32" fmla="*/ 240813 w 246625"/>
                    <a:gd name="connsiteY32" fmla="*/ 32597 h 201393"/>
                    <a:gd name="connsiteX33" fmla="*/ 237023 w 246625"/>
                    <a:gd name="connsiteY33" fmla="*/ 30828 h 201393"/>
                    <a:gd name="connsiteX34" fmla="*/ 232222 w 246625"/>
                    <a:gd name="connsiteY34" fmla="*/ 28807 h 201393"/>
                    <a:gd name="connsiteX35" fmla="*/ 226663 w 246625"/>
                    <a:gd name="connsiteY35" fmla="*/ 26532 h 201393"/>
                    <a:gd name="connsiteX36" fmla="*/ 220345 w 246625"/>
                    <a:gd name="connsiteY36" fmla="*/ 24258 h 201393"/>
                    <a:gd name="connsiteX37" fmla="*/ 213017 w 246625"/>
                    <a:gd name="connsiteY37" fmla="*/ 21731 h 201393"/>
                    <a:gd name="connsiteX38" fmla="*/ 204931 w 246625"/>
                    <a:gd name="connsiteY38" fmla="*/ 19204 h 201393"/>
                    <a:gd name="connsiteX39" fmla="*/ 196087 w 246625"/>
                    <a:gd name="connsiteY39" fmla="*/ 16678 h 201393"/>
                    <a:gd name="connsiteX40" fmla="*/ 186485 w 246625"/>
                    <a:gd name="connsiteY40" fmla="*/ 14151 h 201393"/>
                    <a:gd name="connsiteX41" fmla="*/ 176125 w 246625"/>
                    <a:gd name="connsiteY41" fmla="*/ 11624 h 201393"/>
                    <a:gd name="connsiteX42" fmla="*/ 165006 w 246625"/>
                    <a:gd name="connsiteY42" fmla="*/ 9097 h 201393"/>
                    <a:gd name="connsiteX43" fmla="*/ 153130 w 246625"/>
                    <a:gd name="connsiteY43" fmla="*/ 6823 h 201393"/>
                    <a:gd name="connsiteX44" fmla="*/ 140748 w 246625"/>
                    <a:gd name="connsiteY44" fmla="*/ 4801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59195"/>
                        <a:pt x="246625" y="149592"/>
                      </a:cubicBezTo>
                      <a:lnTo>
                        <a:pt x="246625" y="149592"/>
                      </a:lnTo>
                      <a:cubicBezTo>
                        <a:pt x="153130" y="183453"/>
                        <a:pt x="69490" y="166270"/>
                        <a:pt x="68479" y="166017"/>
                      </a:cubicBezTo>
                      <a:cubicBezTo>
                        <a:pt x="63678" y="165006"/>
                        <a:pt x="48011" y="137211"/>
                        <a:pt x="59887" y="105877"/>
                      </a:cubicBezTo>
                      <a:cubicBezTo>
                        <a:pt x="64941" y="92232"/>
                        <a:pt x="65952" y="89705"/>
                        <a:pt x="121291" y="85915"/>
                      </a:cubicBezTo>
                      <a:cubicBezTo>
                        <a:pt x="178146" y="82124"/>
                        <a:pt x="243088" y="88441"/>
                        <a:pt x="246625" y="92990"/>
                      </a:cubicBezTo>
                      <a:cubicBezTo>
                        <a:pt x="246625" y="60393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1" name="任意多边形: 形状 3190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52119 h 201393"/>
                    <a:gd name="connsiteX24" fmla="*/ 246625 w 246625"/>
                    <a:gd name="connsiteY24" fmla="*/ 152119 h 201393"/>
                    <a:gd name="connsiteX25" fmla="*/ 68479 w 246625"/>
                    <a:gd name="connsiteY25" fmla="*/ 169808 h 201393"/>
                    <a:gd name="connsiteX26" fmla="*/ 58371 w 246625"/>
                    <a:gd name="connsiteY26" fmla="*/ 105877 h 201393"/>
                    <a:gd name="connsiteX27" fmla="*/ 104361 w 246625"/>
                    <a:gd name="connsiteY27" fmla="*/ 85409 h 201393"/>
                    <a:gd name="connsiteX28" fmla="*/ 246373 w 246625"/>
                    <a:gd name="connsiteY28" fmla="*/ 91221 h 201393"/>
                    <a:gd name="connsiteX29" fmla="*/ 246373 w 246625"/>
                    <a:gd name="connsiteY29" fmla="*/ 35629 h 201393"/>
                    <a:gd name="connsiteX30" fmla="*/ 246373 w 246625"/>
                    <a:gd name="connsiteY30" fmla="*/ 35629 h 201393"/>
                    <a:gd name="connsiteX31" fmla="*/ 243340 w 246625"/>
                    <a:gd name="connsiteY31" fmla="*/ 34113 h 201393"/>
                    <a:gd name="connsiteX32" fmla="*/ 240561 w 246625"/>
                    <a:gd name="connsiteY32" fmla="*/ 32850 h 201393"/>
                    <a:gd name="connsiteX33" fmla="*/ 236770 w 246625"/>
                    <a:gd name="connsiteY33" fmla="*/ 31081 h 201393"/>
                    <a:gd name="connsiteX34" fmla="*/ 231969 w 246625"/>
                    <a:gd name="connsiteY34" fmla="*/ 29059 h 201393"/>
                    <a:gd name="connsiteX35" fmla="*/ 226410 w 246625"/>
                    <a:gd name="connsiteY35" fmla="*/ 26785 h 201393"/>
                    <a:gd name="connsiteX36" fmla="*/ 220093 w 246625"/>
                    <a:gd name="connsiteY36" fmla="*/ 24511 h 201393"/>
                    <a:gd name="connsiteX37" fmla="*/ 212765 w 246625"/>
                    <a:gd name="connsiteY37" fmla="*/ 21984 h 201393"/>
                    <a:gd name="connsiteX38" fmla="*/ 204679 w 246625"/>
                    <a:gd name="connsiteY38" fmla="*/ 19457 h 201393"/>
                    <a:gd name="connsiteX39" fmla="*/ 195835 w 246625"/>
                    <a:gd name="connsiteY39" fmla="*/ 16930 h 201393"/>
                    <a:gd name="connsiteX40" fmla="*/ 186232 w 246625"/>
                    <a:gd name="connsiteY40" fmla="*/ 14403 h 201393"/>
                    <a:gd name="connsiteX41" fmla="*/ 175872 w 246625"/>
                    <a:gd name="connsiteY41" fmla="*/ 11876 h 201393"/>
                    <a:gd name="connsiteX42" fmla="*/ 164754 w 246625"/>
                    <a:gd name="connsiteY42" fmla="*/ 9350 h 201393"/>
                    <a:gd name="connsiteX43" fmla="*/ 152877 w 246625"/>
                    <a:gd name="connsiteY43" fmla="*/ 7075 h 201393"/>
                    <a:gd name="connsiteX44" fmla="*/ 140496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0205"/>
                        <a:pt x="246625" y="152119"/>
                      </a:cubicBezTo>
                      <a:lnTo>
                        <a:pt x="246625" y="152119"/>
                      </a:lnTo>
                      <a:cubicBezTo>
                        <a:pt x="147824" y="186738"/>
                        <a:pt x="69237" y="170060"/>
                        <a:pt x="68479" y="169808"/>
                      </a:cubicBezTo>
                      <a:cubicBezTo>
                        <a:pt x="63172" y="168544"/>
                        <a:pt x="45990" y="139485"/>
                        <a:pt x="58371" y="105877"/>
                      </a:cubicBezTo>
                      <a:cubicBezTo>
                        <a:pt x="63930" y="90716"/>
                        <a:pt x="64941" y="88441"/>
                        <a:pt x="104361" y="85409"/>
                      </a:cubicBezTo>
                      <a:cubicBezTo>
                        <a:pt x="186738" y="78839"/>
                        <a:pt x="244351" y="88694"/>
                        <a:pt x="246373" y="91221"/>
                      </a:cubicBezTo>
                      <a:cubicBezTo>
                        <a:pt x="246373" y="59635"/>
                        <a:pt x="246373" y="35629"/>
                        <a:pt x="246373" y="35629"/>
                      </a:cubicBezTo>
                      <a:lnTo>
                        <a:pt x="246373" y="35629"/>
                      </a:lnTo>
                      <a:lnTo>
                        <a:pt x="243340" y="34113"/>
                      </a:lnTo>
                      <a:lnTo>
                        <a:pt x="240561" y="32850"/>
                      </a:lnTo>
                      <a:lnTo>
                        <a:pt x="236770" y="31081"/>
                      </a:lnTo>
                      <a:lnTo>
                        <a:pt x="231969" y="29059"/>
                      </a:lnTo>
                      <a:cubicBezTo>
                        <a:pt x="230200" y="28301"/>
                        <a:pt x="228179" y="26785"/>
                        <a:pt x="226410" y="26785"/>
                      </a:cubicBezTo>
                      <a:lnTo>
                        <a:pt x="220093" y="24511"/>
                      </a:lnTo>
                      <a:lnTo>
                        <a:pt x="212765" y="21984"/>
                      </a:lnTo>
                      <a:lnTo>
                        <a:pt x="204679" y="19457"/>
                      </a:lnTo>
                      <a:lnTo>
                        <a:pt x="195835" y="16930"/>
                      </a:lnTo>
                      <a:lnTo>
                        <a:pt x="186232" y="14403"/>
                      </a:lnTo>
                      <a:lnTo>
                        <a:pt x="175872" y="11876"/>
                      </a:lnTo>
                      <a:lnTo>
                        <a:pt x="164754" y="9350"/>
                      </a:lnTo>
                      <a:lnTo>
                        <a:pt x="152877" y="7075"/>
                      </a:lnTo>
                      <a:lnTo>
                        <a:pt x="140496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2" name="任意多边形: 形状 3191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54141 h 201393"/>
                    <a:gd name="connsiteX24" fmla="*/ 246625 w 246625"/>
                    <a:gd name="connsiteY24" fmla="*/ 154141 h 201393"/>
                    <a:gd name="connsiteX25" fmla="*/ 68479 w 246625"/>
                    <a:gd name="connsiteY25" fmla="*/ 173851 h 201393"/>
                    <a:gd name="connsiteX26" fmla="*/ 57108 w 246625"/>
                    <a:gd name="connsiteY26" fmla="*/ 106130 h 201393"/>
                    <a:gd name="connsiteX27" fmla="*/ 104361 w 246625"/>
                    <a:gd name="connsiteY27" fmla="*/ 83640 h 201393"/>
                    <a:gd name="connsiteX28" fmla="*/ 246373 w 246625"/>
                    <a:gd name="connsiteY28" fmla="*/ 89452 h 201393"/>
                    <a:gd name="connsiteX29" fmla="*/ 246373 w 246625"/>
                    <a:gd name="connsiteY29" fmla="*/ 35882 h 201393"/>
                    <a:gd name="connsiteX30" fmla="*/ 246373 w 246625"/>
                    <a:gd name="connsiteY30" fmla="*/ 35882 h 201393"/>
                    <a:gd name="connsiteX31" fmla="*/ 243340 w 246625"/>
                    <a:gd name="connsiteY31" fmla="*/ 34366 h 201393"/>
                    <a:gd name="connsiteX32" fmla="*/ 240561 w 246625"/>
                    <a:gd name="connsiteY32" fmla="*/ 33102 h 201393"/>
                    <a:gd name="connsiteX33" fmla="*/ 236770 w 246625"/>
                    <a:gd name="connsiteY33" fmla="*/ 31334 h 201393"/>
                    <a:gd name="connsiteX34" fmla="*/ 231969 w 246625"/>
                    <a:gd name="connsiteY34" fmla="*/ 29312 h 201393"/>
                    <a:gd name="connsiteX35" fmla="*/ 226410 w 246625"/>
                    <a:gd name="connsiteY35" fmla="*/ 27038 h 201393"/>
                    <a:gd name="connsiteX36" fmla="*/ 220093 w 246625"/>
                    <a:gd name="connsiteY36" fmla="*/ 24764 h 201393"/>
                    <a:gd name="connsiteX37" fmla="*/ 212765 w 246625"/>
                    <a:gd name="connsiteY37" fmla="*/ 22237 h 201393"/>
                    <a:gd name="connsiteX38" fmla="*/ 204679 w 246625"/>
                    <a:gd name="connsiteY38" fmla="*/ 19710 h 201393"/>
                    <a:gd name="connsiteX39" fmla="*/ 195835 w 246625"/>
                    <a:gd name="connsiteY39" fmla="*/ 17183 h 201393"/>
                    <a:gd name="connsiteX40" fmla="*/ 186232 w 246625"/>
                    <a:gd name="connsiteY40" fmla="*/ 14656 h 201393"/>
                    <a:gd name="connsiteX41" fmla="*/ 175872 w 246625"/>
                    <a:gd name="connsiteY41" fmla="*/ 12129 h 201393"/>
                    <a:gd name="connsiteX42" fmla="*/ 164754 w 246625"/>
                    <a:gd name="connsiteY42" fmla="*/ 9602 h 201393"/>
                    <a:gd name="connsiteX43" fmla="*/ 152877 w 246625"/>
                    <a:gd name="connsiteY43" fmla="*/ 7328 h 201393"/>
                    <a:gd name="connsiteX44" fmla="*/ 140496 w 246625"/>
                    <a:gd name="connsiteY44" fmla="*/ 5306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1216"/>
                        <a:pt x="246625" y="154141"/>
                      </a:cubicBezTo>
                      <a:lnTo>
                        <a:pt x="246625" y="154141"/>
                      </a:lnTo>
                      <a:cubicBezTo>
                        <a:pt x="145802" y="189517"/>
                        <a:pt x="69237" y="173851"/>
                        <a:pt x="68479" y="173851"/>
                      </a:cubicBezTo>
                      <a:cubicBezTo>
                        <a:pt x="61909" y="172082"/>
                        <a:pt x="43715" y="142264"/>
                        <a:pt x="57108" y="106130"/>
                      </a:cubicBezTo>
                      <a:cubicBezTo>
                        <a:pt x="64183" y="87178"/>
                        <a:pt x="64183" y="87178"/>
                        <a:pt x="104361" y="83640"/>
                      </a:cubicBezTo>
                      <a:cubicBezTo>
                        <a:pt x="163743" y="78334"/>
                        <a:pt x="242582" y="85156"/>
                        <a:pt x="246373" y="89452"/>
                      </a:cubicBezTo>
                      <a:cubicBezTo>
                        <a:pt x="246373" y="58877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2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3" name="任意多边形: 形状 3192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55910 h 201393"/>
                    <a:gd name="connsiteX24" fmla="*/ 246625 w 246625"/>
                    <a:gd name="connsiteY24" fmla="*/ 155910 h 201393"/>
                    <a:gd name="connsiteX25" fmla="*/ 68479 w 246625"/>
                    <a:gd name="connsiteY25" fmla="*/ 177388 h 201393"/>
                    <a:gd name="connsiteX26" fmla="*/ 55844 w 246625"/>
                    <a:gd name="connsiteY26" fmla="*/ 105877 h 201393"/>
                    <a:gd name="connsiteX27" fmla="*/ 86925 w 246625"/>
                    <a:gd name="connsiteY27" fmla="*/ 82882 h 201393"/>
                    <a:gd name="connsiteX28" fmla="*/ 246625 w 246625"/>
                    <a:gd name="connsiteY28" fmla="*/ 87178 h 201393"/>
                    <a:gd name="connsiteX29" fmla="*/ 246625 w 246625"/>
                    <a:gd name="connsiteY29" fmla="*/ 35377 h 201393"/>
                    <a:gd name="connsiteX30" fmla="*/ 246625 w 246625"/>
                    <a:gd name="connsiteY30" fmla="*/ 35377 h 201393"/>
                    <a:gd name="connsiteX31" fmla="*/ 243593 w 246625"/>
                    <a:gd name="connsiteY31" fmla="*/ 33860 h 201393"/>
                    <a:gd name="connsiteX32" fmla="*/ 240813 w 246625"/>
                    <a:gd name="connsiteY32" fmla="*/ 32597 h 201393"/>
                    <a:gd name="connsiteX33" fmla="*/ 237023 w 246625"/>
                    <a:gd name="connsiteY33" fmla="*/ 30828 h 201393"/>
                    <a:gd name="connsiteX34" fmla="*/ 232222 w 246625"/>
                    <a:gd name="connsiteY34" fmla="*/ 28807 h 201393"/>
                    <a:gd name="connsiteX35" fmla="*/ 226663 w 246625"/>
                    <a:gd name="connsiteY35" fmla="*/ 26532 h 201393"/>
                    <a:gd name="connsiteX36" fmla="*/ 220345 w 246625"/>
                    <a:gd name="connsiteY36" fmla="*/ 24258 h 201393"/>
                    <a:gd name="connsiteX37" fmla="*/ 213017 w 246625"/>
                    <a:gd name="connsiteY37" fmla="*/ 21731 h 201393"/>
                    <a:gd name="connsiteX38" fmla="*/ 204931 w 246625"/>
                    <a:gd name="connsiteY38" fmla="*/ 19204 h 201393"/>
                    <a:gd name="connsiteX39" fmla="*/ 196087 w 246625"/>
                    <a:gd name="connsiteY39" fmla="*/ 16678 h 201393"/>
                    <a:gd name="connsiteX40" fmla="*/ 186485 w 246625"/>
                    <a:gd name="connsiteY40" fmla="*/ 14151 h 201393"/>
                    <a:gd name="connsiteX41" fmla="*/ 176125 w 246625"/>
                    <a:gd name="connsiteY41" fmla="*/ 11624 h 201393"/>
                    <a:gd name="connsiteX42" fmla="*/ 165006 w 246625"/>
                    <a:gd name="connsiteY42" fmla="*/ 9097 h 201393"/>
                    <a:gd name="connsiteX43" fmla="*/ 153130 w 246625"/>
                    <a:gd name="connsiteY43" fmla="*/ 6823 h 201393"/>
                    <a:gd name="connsiteX44" fmla="*/ 140748 w 246625"/>
                    <a:gd name="connsiteY44" fmla="*/ 4801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1721"/>
                        <a:pt x="246625" y="155910"/>
                      </a:cubicBezTo>
                      <a:lnTo>
                        <a:pt x="246625" y="155910"/>
                      </a:lnTo>
                      <a:cubicBezTo>
                        <a:pt x="150098" y="191539"/>
                        <a:pt x="69237" y="177641"/>
                        <a:pt x="68479" y="177388"/>
                      </a:cubicBezTo>
                      <a:cubicBezTo>
                        <a:pt x="58371" y="174861"/>
                        <a:pt x="42705" y="139737"/>
                        <a:pt x="55844" y="105877"/>
                      </a:cubicBezTo>
                      <a:cubicBezTo>
                        <a:pt x="63678" y="85156"/>
                        <a:pt x="68226" y="84904"/>
                        <a:pt x="86925" y="82882"/>
                      </a:cubicBezTo>
                      <a:cubicBezTo>
                        <a:pt x="166017" y="75049"/>
                        <a:pt x="243593" y="84398"/>
                        <a:pt x="246625" y="87178"/>
                      </a:cubicBezTo>
                      <a:cubicBezTo>
                        <a:pt x="246625" y="57613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4" name="任意多边形: 形状 3193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57678 h 201393"/>
                    <a:gd name="connsiteX24" fmla="*/ 246625 w 246625"/>
                    <a:gd name="connsiteY24" fmla="*/ 157678 h 201393"/>
                    <a:gd name="connsiteX25" fmla="*/ 68479 w 246625"/>
                    <a:gd name="connsiteY25" fmla="*/ 180926 h 201393"/>
                    <a:gd name="connsiteX26" fmla="*/ 53823 w 246625"/>
                    <a:gd name="connsiteY26" fmla="*/ 106130 h 201393"/>
                    <a:gd name="connsiteX27" fmla="*/ 86925 w 246625"/>
                    <a:gd name="connsiteY27" fmla="*/ 81113 h 201393"/>
                    <a:gd name="connsiteX28" fmla="*/ 246625 w 246625"/>
                    <a:gd name="connsiteY28" fmla="*/ 85409 h 201393"/>
                    <a:gd name="connsiteX29" fmla="*/ 246625 w 246625"/>
                    <a:gd name="connsiteY29" fmla="*/ 35882 h 201393"/>
                    <a:gd name="connsiteX30" fmla="*/ 246625 w 246625"/>
                    <a:gd name="connsiteY30" fmla="*/ 35882 h 201393"/>
                    <a:gd name="connsiteX31" fmla="*/ 243593 w 246625"/>
                    <a:gd name="connsiteY31" fmla="*/ 34366 h 201393"/>
                    <a:gd name="connsiteX32" fmla="*/ 240813 w 246625"/>
                    <a:gd name="connsiteY32" fmla="*/ 33102 h 201393"/>
                    <a:gd name="connsiteX33" fmla="*/ 237023 w 246625"/>
                    <a:gd name="connsiteY33" fmla="*/ 31334 h 201393"/>
                    <a:gd name="connsiteX34" fmla="*/ 232222 w 246625"/>
                    <a:gd name="connsiteY34" fmla="*/ 29312 h 201393"/>
                    <a:gd name="connsiteX35" fmla="*/ 226663 w 246625"/>
                    <a:gd name="connsiteY35" fmla="*/ 27038 h 201393"/>
                    <a:gd name="connsiteX36" fmla="*/ 220345 w 246625"/>
                    <a:gd name="connsiteY36" fmla="*/ 24764 h 201393"/>
                    <a:gd name="connsiteX37" fmla="*/ 213017 w 246625"/>
                    <a:gd name="connsiteY37" fmla="*/ 22237 h 201393"/>
                    <a:gd name="connsiteX38" fmla="*/ 204931 w 246625"/>
                    <a:gd name="connsiteY38" fmla="*/ 19710 h 201393"/>
                    <a:gd name="connsiteX39" fmla="*/ 196087 w 246625"/>
                    <a:gd name="connsiteY39" fmla="*/ 17183 h 201393"/>
                    <a:gd name="connsiteX40" fmla="*/ 186485 w 246625"/>
                    <a:gd name="connsiteY40" fmla="*/ 14656 h 201393"/>
                    <a:gd name="connsiteX41" fmla="*/ 176125 w 246625"/>
                    <a:gd name="connsiteY41" fmla="*/ 12129 h 201393"/>
                    <a:gd name="connsiteX42" fmla="*/ 165006 w 246625"/>
                    <a:gd name="connsiteY42" fmla="*/ 9602 h 201393"/>
                    <a:gd name="connsiteX43" fmla="*/ 153130 w 246625"/>
                    <a:gd name="connsiteY43" fmla="*/ 7328 h 201393"/>
                    <a:gd name="connsiteX44" fmla="*/ 140748 w 246625"/>
                    <a:gd name="connsiteY44" fmla="*/ 5306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2480"/>
                        <a:pt x="246625" y="157678"/>
                      </a:cubicBezTo>
                      <a:lnTo>
                        <a:pt x="246625" y="157678"/>
                      </a:lnTo>
                      <a:cubicBezTo>
                        <a:pt x="153130" y="193813"/>
                        <a:pt x="69237" y="181179"/>
                        <a:pt x="68479" y="180926"/>
                      </a:cubicBezTo>
                      <a:cubicBezTo>
                        <a:pt x="57361" y="177894"/>
                        <a:pt x="40936" y="143528"/>
                        <a:pt x="53823" y="106130"/>
                      </a:cubicBezTo>
                      <a:cubicBezTo>
                        <a:pt x="61656" y="83893"/>
                        <a:pt x="65952" y="83388"/>
                        <a:pt x="86925" y="81113"/>
                      </a:cubicBezTo>
                      <a:cubicBezTo>
                        <a:pt x="144539" y="75049"/>
                        <a:pt x="241066" y="79597"/>
                        <a:pt x="246625" y="85409"/>
                      </a:cubicBezTo>
                      <a:cubicBezTo>
                        <a:pt x="246625" y="56855"/>
                        <a:pt x="246625" y="35882"/>
                        <a:pt x="246625" y="35882"/>
                      </a:cubicBezTo>
                      <a:lnTo>
                        <a:pt x="246625" y="35882"/>
                      </a:lnTo>
                      <a:lnTo>
                        <a:pt x="243593" y="34366"/>
                      </a:lnTo>
                      <a:lnTo>
                        <a:pt x="240813" y="33102"/>
                      </a:lnTo>
                      <a:lnTo>
                        <a:pt x="237023" y="31334"/>
                      </a:lnTo>
                      <a:lnTo>
                        <a:pt x="232222" y="29312"/>
                      </a:lnTo>
                      <a:cubicBezTo>
                        <a:pt x="230453" y="28554"/>
                        <a:pt x="228432" y="27038"/>
                        <a:pt x="226663" y="27038"/>
                      </a:cubicBezTo>
                      <a:lnTo>
                        <a:pt x="220345" y="24764"/>
                      </a:lnTo>
                      <a:lnTo>
                        <a:pt x="213017" y="22237"/>
                      </a:lnTo>
                      <a:lnTo>
                        <a:pt x="204931" y="19710"/>
                      </a:lnTo>
                      <a:lnTo>
                        <a:pt x="196087" y="17183"/>
                      </a:lnTo>
                      <a:lnTo>
                        <a:pt x="186485" y="14656"/>
                      </a:lnTo>
                      <a:lnTo>
                        <a:pt x="176125" y="12129"/>
                      </a:lnTo>
                      <a:lnTo>
                        <a:pt x="165006" y="9602"/>
                      </a:lnTo>
                      <a:lnTo>
                        <a:pt x="153130" y="7328"/>
                      </a:lnTo>
                      <a:lnTo>
                        <a:pt x="140748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5" name="任意多边形: 形状 3194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58942 h 201393"/>
                    <a:gd name="connsiteX24" fmla="*/ 246625 w 246625"/>
                    <a:gd name="connsiteY24" fmla="*/ 158942 h 201393"/>
                    <a:gd name="connsiteX25" fmla="*/ 68479 w 246625"/>
                    <a:gd name="connsiteY25" fmla="*/ 183958 h 201393"/>
                    <a:gd name="connsiteX26" fmla="*/ 52054 w 246625"/>
                    <a:gd name="connsiteY26" fmla="*/ 105877 h 201393"/>
                    <a:gd name="connsiteX27" fmla="*/ 86925 w 246625"/>
                    <a:gd name="connsiteY27" fmla="*/ 78587 h 201393"/>
                    <a:gd name="connsiteX28" fmla="*/ 246625 w 246625"/>
                    <a:gd name="connsiteY28" fmla="*/ 82630 h 201393"/>
                    <a:gd name="connsiteX29" fmla="*/ 246625 w 246625"/>
                    <a:gd name="connsiteY29" fmla="*/ 35377 h 201393"/>
                    <a:gd name="connsiteX30" fmla="*/ 246625 w 246625"/>
                    <a:gd name="connsiteY30" fmla="*/ 35377 h 201393"/>
                    <a:gd name="connsiteX31" fmla="*/ 243593 w 246625"/>
                    <a:gd name="connsiteY31" fmla="*/ 33860 h 201393"/>
                    <a:gd name="connsiteX32" fmla="*/ 240813 w 246625"/>
                    <a:gd name="connsiteY32" fmla="*/ 32597 h 201393"/>
                    <a:gd name="connsiteX33" fmla="*/ 237023 w 246625"/>
                    <a:gd name="connsiteY33" fmla="*/ 30828 h 201393"/>
                    <a:gd name="connsiteX34" fmla="*/ 232222 w 246625"/>
                    <a:gd name="connsiteY34" fmla="*/ 28807 h 201393"/>
                    <a:gd name="connsiteX35" fmla="*/ 226663 w 246625"/>
                    <a:gd name="connsiteY35" fmla="*/ 26532 h 201393"/>
                    <a:gd name="connsiteX36" fmla="*/ 220345 w 246625"/>
                    <a:gd name="connsiteY36" fmla="*/ 24258 h 201393"/>
                    <a:gd name="connsiteX37" fmla="*/ 213017 w 246625"/>
                    <a:gd name="connsiteY37" fmla="*/ 21731 h 201393"/>
                    <a:gd name="connsiteX38" fmla="*/ 204931 w 246625"/>
                    <a:gd name="connsiteY38" fmla="*/ 19204 h 201393"/>
                    <a:gd name="connsiteX39" fmla="*/ 196087 w 246625"/>
                    <a:gd name="connsiteY39" fmla="*/ 16678 h 201393"/>
                    <a:gd name="connsiteX40" fmla="*/ 186485 w 246625"/>
                    <a:gd name="connsiteY40" fmla="*/ 14151 h 201393"/>
                    <a:gd name="connsiteX41" fmla="*/ 176125 w 246625"/>
                    <a:gd name="connsiteY41" fmla="*/ 11624 h 201393"/>
                    <a:gd name="connsiteX42" fmla="*/ 165006 w 246625"/>
                    <a:gd name="connsiteY42" fmla="*/ 9097 h 201393"/>
                    <a:gd name="connsiteX43" fmla="*/ 153130 w 246625"/>
                    <a:gd name="connsiteY43" fmla="*/ 6823 h 201393"/>
                    <a:gd name="connsiteX44" fmla="*/ 140748 w 246625"/>
                    <a:gd name="connsiteY44" fmla="*/ 4801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2985"/>
                        <a:pt x="246625" y="158942"/>
                      </a:cubicBezTo>
                      <a:lnTo>
                        <a:pt x="246625" y="158942"/>
                      </a:lnTo>
                      <a:cubicBezTo>
                        <a:pt x="157931" y="194571"/>
                        <a:pt x="69237" y="183958"/>
                        <a:pt x="68479" y="183958"/>
                      </a:cubicBezTo>
                      <a:cubicBezTo>
                        <a:pt x="54834" y="180168"/>
                        <a:pt x="38662" y="145549"/>
                        <a:pt x="52054" y="105877"/>
                      </a:cubicBezTo>
                      <a:cubicBezTo>
                        <a:pt x="60140" y="81871"/>
                        <a:pt x="64689" y="81366"/>
                        <a:pt x="86925" y="78587"/>
                      </a:cubicBezTo>
                      <a:cubicBezTo>
                        <a:pt x="155404" y="70500"/>
                        <a:pt x="241571" y="78334"/>
                        <a:pt x="246625" y="82630"/>
                      </a:cubicBezTo>
                      <a:cubicBezTo>
                        <a:pt x="246625" y="55339"/>
                        <a:pt x="246625" y="35377"/>
                        <a:pt x="246625" y="35377"/>
                      </a:cubicBezTo>
                      <a:lnTo>
                        <a:pt x="246625" y="35377"/>
                      </a:lnTo>
                      <a:lnTo>
                        <a:pt x="243593" y="33860"/>
                      </a:lnTo>
                      <a:lnTo>
                        <a:pt x="240813" y="32597"/>
                      </a:lnTo>
                      <a:lnTo>
                        <a:pt x="237023" y="30828"/>
                      </a:lnTo>
                      <a:lnTo>
                        <a:pt x="232222" y="28807"/>
                      </a:lnTo>
                      <a:cubicBezTo>
                        <a:pt x="230453" y="28049"/>
                        <a:pt x="228432" y="26532"/>
                        <a:pt x="226663" y="26532"/>
                      </a:cubicBezTo>
                      <a:lnTo>
                        <a:pt x="220345" y="24258"/>
                      </a:lnTo>
                      <a:lnTo>
                        <a:pt x="213017" y="21731"/>
                      </a:lnTo>
                      <a:lnTo>
                        <a:pt x="204931" y="19204"/>
                      </a:lnTo>
                      <a:lnTo>
                        <a:pt x="196087" y="16678"/>
                      </a:lnTo>
                      <a:lnTo>
                        <a:pt x="186485" y="14151"/>
                      </a:lnTo>
                      <a:lnTo>
                        <a:pt x="176125" y="11624"/>
                      </a:lnTo>
                      <a:lnTo>
                        <a:pt x="165006" y="9097"/>
                      </a:lnTo>
                      <a:lnTo>
                        <a:pt x="153130" y="6823"/>
                      </a:lnTo>
                      <a:lnTo>
                        <a:pt x="140748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6" name="任意多边形: 形状 3195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0205 h 201393"/>
                    <a:gd name="connsiteX24" fmla="*/ 246625 w 246625"/>
                    <a:gd name="connsiteY24" fmla="*/ 160205 h 201393"/>
                    <a:gd name="connsiteX25" fmla="*/ 68479 w 246625"/>
                    <a:gd name="connsiteY25" fmla="*/ 186738 h 201393"/>
                    <a:gd name="connsiteX26" fmla="*/ 50285 w 246625"/>
                    <a:gd name="connsiteY26" fmla="*/ 105877 h 201393"/>
                    <a:gd name="connsiteX27" fmla="*/ 86925 w 246625"/>
                    <a:gd name="connsiteY27" fmla="*/ 75807 h 201393"/>
                    <a:gd name="connsiteX28" fmla="*/ 246625 w 246625"/>
                    <a:gd name="connsiteY28" fmla="*/ 80355 h 201393"/>
                    <a:gd name="connsiteX29" fmla="*/ 246625 w 246625"/>
                    <a:gd name="connsiteY29" fmla="*/ 35629 h 201393"/>
                    <a:gd name="connsiteX30" fmla="*/ 246625 w 246625"/>
                    <a:gd name="connsiteY30" fmla="*/ 35629 h 201393"/>
                    <a:gd name="connsiteX31" fmla="*/ 243593 w 246625"/>
                    <a:gd name="connsiteY31" fmla="*/ 34113 h 201393"/>
                    <a:gd name="connsiteX32" fmla="*/ 240813 w 246625"/>
                    <a:gd name="connsiteY32" fmla="*/ 32850 h 201393"/>
                    <a:gd name="connsiteX33" fmla="*/ 237023 w 246625"/>
                    <a:gd name="connsiteY33" fmla="*/ 31081 h 201393"/>
                    <a:gd name="connsiteX34" fmla="*/ 232222 w 246625"/>
                    <a:gd name="connsiteY34" fmla="*/ 29059 h 201393"/>
                    <a:gd name="connsiteX35" fmla="*/ 226663 w 246625"/>
                    <a:gd name="connsiteY35" fmla="*/ 26785 h 201393"/>
                    <a:gd name="connsiteX36" fmla="*/ 220345 w 246625"/>
                    <a:gd name="connsiteY36" fmla="*/ 24511 h 201393"/>
                    <a:gd name="connsiteX37" fmla="*/ 213017 w 246625"/>
                    <a:gd name="connsiteY37" fmla="*/ 21984 h 201393"/>
                    <a:gd name="connsiteX38" fmla="*/ 204931 w 246625"/>
                    <a:gd name="connsiteY38" fmla="*/ 19457 h 201393"/>
                    <a:gd name="connsiteX39" fmla="*/ 196087 w 246625"/>
                    <a:gd name="connsiteY39" fmla="*/ 16930 h 201393"/>
                    <a:gd name="connsiteX40" fmla="*/ 186485 w 246625"/>
                    <a:gd name="connsiteY40" fmla="*/ 14403 h 201393"/>
                    <a:gd name="connsiteX41" fmla="*/ 176125 w 246625"/>
                    <a:gd name="connsiteY41" fmla="*/ 11876 h 201393"/>
                    <a:gd name="connsiteX42" fmla="*/ 165006 w 246625"/>
                    <a:gd name="connsiteY42" fmla="*/ 9350 h 201393"/>
                    <a:gd name="connsiteX43" fmla="*/ 153130 w 246625"/>
                    <a:gd name="connsiteY43" fmla="*/ 7075 h 201393"/>
                    <a:gd name="connsiteX44" fmla="*/ 140748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3490"/>
                        <a:pt x="246625" y="160205"/>
                      </a:cubicBezTo>
                      <a:lnTo>
                        <a:pt x="246625" y="160205"/>
                      </a:lnTo>
                      <a:cubicBezTo>
                        <a:pt x="161721" y="196087"/>
                        <a:pt x="69237" y="186738"/>
                        <a:pt x="68479" y="186738"/>
                      </a:cubicBezTo>
                      <a:cubicBezTo>
                        <a:pt x="52054" y="182189"/>
                        <a:pt x="36135" y="147571"/>
                        <a:pt x="50285" y="105877"/>
                      </a:cubicBezTo>
                      <a:cubicBezTo>
                        <a:pt x="59129" y="79597"/>
                        <a:pt x="65699" y="78587"/>
                        <a:pt x="86925" y="75807"/>
                      </a:cubicBezTo>
                      <a:cubicBezTo>
                        <a:pt x="146813" y="67974"/>
                        <a:pt x="240308" y="76060"/>
                        <a:pt x="246625" y="80355"/>
                      </a:cubicBezTo>
                      <a:cubicBezTo>
                        <a:pt x="246625" y="54328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7" name="任意多边形: 形状 3196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1216 h 201393"/>
                    <a:gd name="connsiteX24" fmla="*/ 246625 w 246625"/>
                    <a:gd name="connsiteY24" fmla="*/ 161216 h 201393"/>
                    <a:gd name="connsiteX25" fmla="*/ 68479 w 246625"/>
                    <a:gd name="connsiteY25" fmla="*/ 189012 h 201393"/>
                    <a:gd name="connsiteX26" fmla="*/ 48011 w 246625"/>
                    <a:gd name="connsiteY26" fmla="*/ 105877 h 201393"/>
                    <a:gd name="connsiteX27" fmla="*/ 83640 w 246625"/>
                    <a:gd name="connsiteY27" fmla="*/ 73280 h 201393"/>
                    <a:gd name="connsiteX28" fmla="*/ 246625 w 246625"/>
                    <a:gd name="connsiteY28" fmla="*/ 78081 h 201393"/>
                    <a:gd name="connsiteX29" fmla="*/ 246625 w 246625"/>
                    <a:gd name="connsiteY29" fmla="*/ 35629 h 201393"/>
                    <a:gd name="connsiteX30" fmla="*/ 246625 w 246625"/>
                    <a:gd name="connsiteY30" fmla="*/ 35629 h 201393"/>
                    <a:gd name="connsiteX31" fmla="*/ 243593 w 246625"/>
                    <a:gd name="connsiteY31" fmla="*/ 34113 h 201393"/>
                    <a:gd name="connsiteX32" fmla="*/ 240813 w 246625"/>
                    <a:gd name="connsiteY32" fmla="*/ 32850 h 201393"/>
                    <a:gd name="connsiteX33" fmla="*/ 237023 w 246625"/>
                    <a:gd name="connsiteY33" fmla="*/ 31081 h 201393"/>
                    <a:gd name="connsiteX34" fmla="*/ 232222 w 246625"/>
                    <a:gd name="connsiteY34" fmla="*/ 29059 h 201393"/>
                    <a:gd name="connsiteX35" fmla="*/ 226663 w 246625"/>
                    <a:gd name="connsiteY35" fmla="*/ 26785 h 201393"/>
                    <a:gd name="connsiteX36" fmla="*/ 220345 w 246625"/>
                    <a:gd name="connsiteY36" fmla="*/ 24511 h 201393"/>
                    <a:gd name="connsiteX37" fmla="*/ 213017 w 246625"/>
                    <a:gd name="connsiteY37" fmla="*/ 21984 h 201393"/>
                    <a:gd name="connsiteX38" fmla="*/ 204931 w 246625"/>
                    <a:gd name="connsiteY38" fmla="*/ 19457 h 201393"/>
                    <a:gd name="connsiteX39" fmla="*/ 196087 w 246625"/>
                    <a:gd name="connsiteY39" fmla="*/ 16930 h 201393"/>
                    <a:gd name="connsiteX40" fmla="*/ 186485 w 246625"/>
                    <a:gd name="connsiteY40" fmla="*/ 14403 h 201393"/>
                    <a:gd name="connsiteX41" fmla="*/ 176125 w 246625"/>
                    <a:gd name="connsiteY41" fmla="*/ 11876 h 201393"/>
                    <a:gd name="connsiteX42" fmla="*/ 165006 w 246625"/>
                    <a:gd name="connsiteY42" fmla="*/ 9350 h 201393"/>
                    <a:gd name="connsiteX43" fmla="*/ 153130 w 246625"/>
                    <a:gd name="connsiteY43" fmla="*/ 7075 h 201393"/>
                    <a:gd name="connsiteX44" fmla="*/ 140748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3996"/>
                        <a:pt x="246625" y="161216"/>
                      </a:cubicBezTo>
                      <a:lnTo>
                        <a:pt x="246625" y="161216"/>
                      </a:lnTo>
                      <a:cubicBezTo>
                        <a:pt x="168544" y="195329"/>
                        <a:pt x="73280" y="190275"/>
                        <a:pt x="68479" y="189012"/>
                      </a:cubicBezTo>
                      <a:cubicBezTo>
                        <a:pt x="45990" y="182695"/>
                        <a:pt x="36135" y="142264"/>
                        <a:pt x="48011" y="105877"/>
                      </a:cubicBezTo>
                      <a:cubicBezTo>
                        <a:pt x="57613" y="76818"/>
                        <a:pt x="67974" y="75302"/>
                        <a:pt x="83640" y="73280"/>
                      </a:cubicBezTo>
                      <a:cubicBezTo>
                        <a:pt x="139232" y="65447"/>
                        <a:pt x="237781" y="73785"/>
                        <a:pt x="246625" y="78081"/>
                      </a:cubicBezTo>
                      <a:cubicBezTo>
                        <a:pt x="246625" y="53318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8" name="任意多边形: 形状 3197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2227 h 201393"/>
                    <a:gd name="connsiteX24" fmla="*/ 246625 w 246625"/>
                    <a:gd name="connsiteY24" fmla="*/ 162227 h 201393"/>
                    <a:gd name="connsiteX25" fmla="*/ 68479 w 246625"/>
                    <a:gd name="connsiteY25" fmla="*/ 191286 h 201393"/>
                    <a:gd name="connsiteX26" fmla="*/ 45737 w 246625"/>
                    <a:gd name="connsiteY26" fmla="*/ 105877 h 201393"/>
                    <a:gd name="connsiteX27" fmla="*/ 68479 w 246625"/>
                    <a:gd name="connsiteY27" fmla="*/ 71764 h 201393"/>
                    <a:gd name="connsiteX28" fmla="*/ 246625 w 246625"/>
                    <a:gd name="connsiteY28" fmla="*/ 75554 h 201393"/>
                    <a:gd name="connsiteX29" fmla="*/ 246625 w 246625"/>
                    <a:gd name="connsiteY29" fmla="*/ 35882 h 201393"/>
                    <a:gd name="connsiteX30" fmla="*/ 246625 w 246625"/>
                    <a:gd name="connsiteY30" fmla="*/ 35882 h 201393"/>
                    <a:gd name="connsiteX31" fmla="*/ 243593 w 246625"/>
                    <a:gd name="connsiteY31" fmla="*/ 34366 h 201393"/>
                    <a:gd name="connsiteX32" fmla="*/ 240813 w 246625"/>
                    <a:gd name="connsiteY32" fmla="*/ 33102 h 201393"/>
                    <a:gd name="connsiteX33" fmla="*/ 237023 w 246625"/>
                    <a:gd name="connsiteY33" fmla="*/ 31334 h 201393"/>
                    <a:gd name="connsiteX34" fmla="*/ 232222 w 246625"/>
                    <a:gd name="connsiteY34" fmla="*/ 29312 h 201393"/>
                    <a:gd name="connsiteX35" fmla="*/ 226663 w 246625"/>
                    <a:gd name="connsiteY35" fmla="*/ 27038 h 201393"/>
                    <a:gd name="connsiteX36" fmla="*/ 220345 w 246625"/>
                    <a:gd name="connsiteY36" fmla="*/ 24764 h 201393"/>
                    <a:gd name="connsiteX37" fmla="*/ 213017 w 246625"/>
                    <a:gd name="connsiteY37" fmla="*/ 22237 h 201393"/>
                    <a:gd name="connsiteX38" fmla="*/ 204931 w 246625"/>
                    <a:gd name="connsiteY38" fmla="*/ 19710 h 201393"/>
                    <a:gd name="connsiteX39" fmla="*/ 196087 w 246625"/>
                    <a:gd name="connsiteY39" fmla="*/ 17183 h 201393"/>
                    <a:gd name="connsiteX40" fmla="*/ 186485 w 246625"/>
                    <a:gd name="connsiteY40" fmla="*/ 14656 h 201393"/>
                    <a:gd name="connsiteX41" fmla="*/ 176125 w 246625"/>
                    <a:gd name="connsiteY41" fmla="*/ 12129 h 201393"/>
                    <a:gd name="connsiteX42" fmla="*/ 165006 w 246625"/>
                    <a:gd name="connsiteY42" fmla="*/ 9602 h 201393"/>
                    <a:gd name="connsiteX43" fmla="*/ 153130 w 246625"/>
                    <a:gd name="connsiteY43" fmla="*/ 7328 h 201393"/>
                    <a:gd name="connsiteX44" fmla="*/ 140748 w 246625"/>
                    <a:gd name="connsiteY44" fmla="*/ 5306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512"/>
                        <a:pt x="246625" y="164248"/>
                        <a:pt x="246625" y="162227"/>
                      </a:cubicBezTo>
                      <a:lnTo>
                        <a:pt x="246625" y="162227"/>
                      </a:lnTo>
                      <a:cubicBezTo>
                        <a:pt x="173345" y="195329"/>
                        <a:pt x="76818" y="193560"/>
                        <a:pt x="68479" y="191286"/>
                      </a:cubicBezTo>
                      <a:cubicBezTo>
                        <a:pt x="41188" y="183705"/>
                        <a:pt x="34618" y="139990"/>
                        <a:pt x="45737" y="105877"/>
                      </a:cubicBezTo>
                      <a:cubicBezTo>
                        <a:pt x="54076" y="79597"/>
                        <a:pt x="68479" y="71764"/>
                        <a:pt x="68479" y="71764"/>
                      </a:cubicBezTo>
                      <a:cubicBezTo>
                        <a:pt x="133673" y="61909"/>
                        <a:pt x="237276" y="71259"/>
                        <a:pt x="246625" y="75554"/>
                      </a:cubicBezTo>
                      <a:cubicBezTo>
                        <a:pt x="246625" y="52054"/>
                        <a:pt x="246625" y="35882"/>
                        <a:pt x="246625" y="35882"/>
                      </a:cubicBezTo>
                      <a:lnTo>
                        <a:pt x="246625" y="35882"/>
                      </a:lnTo>
                      <a:lnTo>
                        <a:pt x="243593" y="34366"/>
                      </a:lnTo>
                      <a:lnTo>
                        <a:pt x="240813" y="33102"/>
                      </a:lnTo>
                      <a:lnTo>
                        <a:pt x="237023" y="31334"/>
                      </a:lnTo>
                      <a:lnTo>
                        <a:pt x="232222" y="29312"/>
                      </a:lnTo>
                      <a:cubicBezTo>
                        <a:pt x="230453" y="28554"/>
                        <a:pt x="228432" y="27038"/>
                        <a:pt x="226663" y="27038"/>
                      </a:cubicBezTo>
                      <a:lnTo>
                        <a:pt x="220345" y="24764"/>
                      </a:lnTo>
                      <a:lnTo>
                        <a:pt x="213017" y="22237"/>
                      </a:lnTo>
                      <a:lnTo>
                        <a:pt x="204931" y="19710"/>
                      </a:lnTo>
                      <a:lnTo>
                        <a:pt x="196087" y="17183"/>
                      </a:lnTo>
                      <a:lnTo>
                        <a:pt x="186485" y="14656"/>
                      </a:lnTo>
                      <a:lnTo>
                        <a:pt x="176125" y="12129"/>
                      </a:lnTo>
                      <a:lnTo>
                        <a:pt x="165006" y="9602"/>
                      </a:lnTo>
                      <a:lnTo>
                        <a:pt x="153130" y="7328"/>
                      </a:lnTo>
                      <a:lnTo>
                        <a:pt x="140748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9" name="任意多边形: 形状 3198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3238 h 201393"/>
                    <a:gd name="connsiteX24" fmla="*/ 246625 w 246625"/>
                    <a:gd name="connsiteY24" fmla="*/ 163238 h 201393"/>
                    <a:gd name="connsiteX25" fmla="*/ 68479 w 246625"/>
                    <a:gd name="connsiteY25" fmla="*/ 193308 h 201393"/>
                    <a:gd name="connsiteX26" fmla="*/ 43210 w 246625"/>
                    <a:gd name="connsiteY26" fmla="*/ 105877 h 201393"/>
                    <a:gd name="connsiteX27" fmla="*/ 68479 w 246625"/>
                    <a:gd name="connsiteY27" fmla="*/ 68479 h 201393"/>
                    <a:gd name="connsiteX28" fmla="*/ 246625 w 246625"/>
                    <a:gd name="connsiteY28" fmla="*/ 73027 h 201393"/>
                    <a:gd name="connsiteX29" fmla="*/ 246625 w 246625"/>
                    <a:gd name="connsiteY29" fmla="*/ 35882 h 201393"/>
                    <a:gd name="connsiteX30" fmla="*/ 246625 w 246625"/>
                    <a:gd name="connsiteY30" fmla="*/ 35882 h 201393"/>
                    <a:gd name="connsiteX31" fmla="*/ 243593 w 246625"/>
                    <a:gd name="connsiteY31" fmla="*/ 34366 h 201393"/>
                    <a:gd name="connsiteX32" fmla="*/ 240813 w 246625"/>
                    <a:gd name="connsiteY32" fmla="*/ 33102 h 201393"/>
                    <a:gd name="connsiteX33" fmla="*/ 237023 w 246625"/>
                    <a:gd name="connsiteY33" fmla="*/ 31334 h 201393"/>
                    <a:gd name="connsiteX34" fmla="*/ 232222 w 246625"/>
                    <a:gd name="connsiteY34" fmla="*/ 29312 h 201393"/>
                    <a:gd name="connsiteX35" fmla="*/ 226663 w 246625"/>
                    <a:gd name="connsiteY35" fmla="*/ 27038 h 201393"/>
                    <a:gd name="connsiteX36" fmla="*/ 220345 w 246625"/>
                    <a:gd name="connsiteY36" fmla="*/ 24764 h 201393"/>
                    <a:gd name="connsiteX37" fmla="*/ 213017 w 246625"/>
                    <a:gd name="connsiteY37" fmla="*/ 22237 h 201393"/>
                    <a:gd name="connsiteX38" fmla="*/ 204931 w 246625"/>
                    <a:gd name="connsiteY38" fmla="*/ 19710 h 201393"/>
                    <a:gd name="connsiteX39" fmla="*/ 196087 w 246625"/>
                    <a:gd name="connsiteY39" fmla="*/ 17183 h 201393"/>
                    <a:gd name="connsiteX40" fmla="*/ 186485 w 246625"/>
                    <a:gd name="connsiteY40" fmla="*/ 14656 h 201393"/>
                    <a:gd name="connsiteX41" fmla="*/ 176125 w 246625"/>
                    <a:gd name="connsiteY41" fmla="*/ 12129 h 201393"/>
                    <a:gd name="connsiteX42" fmla="*/ 165006 w 246625"/>
                    <a:gd name="connsiteY42" fmla="*/ 9602 h 201393"/>
                    <a:gd name="connsiteX43" fmla="*/ 153130 w 246625"/>
                    <a:gd name="connsiteY43" fmla="*/ 7328 h 201393"/>
                    <a:gd name="connsiteX44" fmla="*/ 140748 w 246625"/>
                    <a:gd name="connsiteY44" fmla="*/ 5306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512"/>
                        <a:pt x="246625" y="164501"/>
                        <a:pt x="246625" y="163238"/>
                      </a:cubicBezTo>
                      <a:lnTo>
                        <a:pt x="246625" y="163238"/>
                      </a:lnTo>
                      <a:cubicBezTo>
                        <a:pt x="174861" y="196593"/>
                        <a:pt x="76312" y="195582"/>
                        <a:pt x="68479" y="193308"/>
                      </a:cubicBezTo>
                      <a:cubicBezTo>
                        <a:pt x="38409" y="184716"/>
                        <a:pt x="32092" y="142264"/>
                        <a:pt x="43210" y="105877"/>
                      </a:cubicBezTo>
                      <a:cubicBezTo>
                        <a:pt x="51549" y="79092"/>
                        <a:pt x="67215" y="68732"/>
                        <a:pt x="68479" y="68479"/>
                      </a:cubicBezTo>
                      <a:cubicBezTo>
                        <a:pt x="118764" y="60393"/>
                        <a:pt x="227421" y="65699"/>
                        <a:pt x="246625" y="73027"/>
                      </a:cubicBezTo>
                      <a:cubicBezTo>
                        <a:pt x="246625" y="51043"/>
                        <a:pt x="246625" y="35882"/>
                        <a:pt x="246625" y="35882"/>
                      </a:cubicBezTo>
                      <a:lnTo>
                        <a:pt x="246625" y="35882"/>
                      </a:lnTo>
                      <a:lnTo>
                        <a:pt x="243593" y="34366"/>
                      </a:lnTo>
                      <a:lnTo>
                        <a:pt x="240813" y="33102"/>
                      </a:lnTo>
                      <a:lnTo>
                        <a:pt x="237023" y="31334"/>
                      </a:lnTo>
                      <a:lnTo>
                        <a:pt x="232222" y="29312"/>
                      </a:lnTo>
                      <a:cubicBezTo>
                        <a:pt x="230453" y="28554"/>
                        <a:pt x="228432" y="27038"/>
                        <a:pt x="226663" y="27038"/>
                      </a:cubicBezTo>
                      <a:lnTo>
                        <a:pt x="220345" y="24764"/>
                      </a:lnTo>
                      <a:lnTo>
                        <a:pt x="213017" y="22237"/>
                      </a:lnTo>
                      <a:lnTo>
                        <a:pt x="204931" y="19710"/>
                      </a:lnTo>
                      <a:lnTo>
                        <a:pt x="196087" y="17183"/>
                      </a:lnTo>
                      <a:lnTo>
                        <a:pt x="186485" y="14656"/>
                      </a:lnTo>
                      <a:lnTo>
                        <a:pt x="176125" y="12129"/>
                      </a:lnTo>
                      <a:lnTo>
                        <a:pt x="165006" y="9602"/>
                      </a:lnTo>
                      <a:lnTo>
                        <a:pt x="153130" y="7328"/>
                      </a:lnTo>
                      <a:lnTo>
                        <a:pt x="140748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0" name="任意多边形: 形状 3199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3743 h 201393"/>
                    <a:gd name="connsiteX24" fmla="*/ 246625 w 246625"/>
                    <a:gd name="connsiteY24" fmla="*/ 163743 h 201393"/>
                    <a:gd name="connsiteX25" fmla="*/ 68479 w 246625"/>
                    <a:gd name="connsiteY25" fmla="*/ 194824 h 201393"/>
                    <a:gd name="connsiteX26" fmla="*/ 40683 w 246625"/>
                    <a:gd name="connsiteY26" fmla="*/ 105624 h 201393"/>
                    <a:gd name="connsiteX27" fmla="*/ 68479 w 246625"/>
                    <a:gd name="connsiteY27" fmla="*/ 64689 h 201393"/>
                    <a:gd name="connsiteX28" fmla="*/ 246625 w 246625"/>
                    <a:gd name="connsiteY28" fmla="*/ 70248 h 201393"/>
                    <a:gd name="connsiteX29" fmla="*/ 246625 w 246625"/>
                    <a:gd name="connsiteY29" fmla="*/ 35629 h 201393"/>
                    <a:gd name="connsiteX30" fmla="*/ 246625 w 246625"/>
                    <a:gd name="connsiteY30" fmla="*/ 35629 h 201393"/>
                    <a:gd name="connsiteX31" fmla="*/ 243593 w 246625"/>
                    <a:gd name="connsiteY31" fmla="*/ 34113 h 201393"/>
                    <a:gd name="connsiteX32" fmla="*/ 240813 w 246625"/>
                    <a:gd name="connsiteY32" fmla="*/ 32850 h 201393"/>
                    <a:gd name="connsiteX33" fmla="*/ 237023 w 246625"/>
                    <a:gd name="connsiteY33" fmla="*/ 31081 h 201393"/>
                    <a:gd name="connsiteX34" fmla="*/ 232222 w 246625"/>
                    <a:gd name="connsiteY34" fmla="*/ 29059 h 201393"/>
                    <a:gd name="connsiteX35" fmla="*/ 226663 w 246625"/>
                    <a:gd name="connsiteY35" fmla="*/ 26785 h 201393"/>
                    <a:gd name="connsiteX36" fmla="*/ 220345 w 246625"/>
                    <a:gd name="connsiteY36" fmla="*/ 24511 h 201393"/>
                    <a:gd name="connsiteX37" fmla="*/ 213017 w 246625"/>
                    <a:gd name="connsiteY37" fmla="*/ 21984 h 201393"/>
                    <a:gd name="connsiteX38" fmla="*/ 204931 w 246625"/>
                    <a:gd name="connsiteY38" fmla="*/ 19457 h 201393"/>
                    <a:gd name="connsiteX39" fmla="*/ 196087 w 246625"/>
                    <a:gd name="connsiteY39" fmla="*/ 16930 h 201393"/>
                    <a:gd name="connsiteX40" fmla="*/ 186485 w 246625"/>
                    <a:gd name="connsiteY40" fmla="*/ 14403 h 201393"/>
                    <a:gd name="connsiteX41" fmla="*/ 176125 w 246625"/>
                    <a:gd name="connsiteY41" fmla="*/ 11876 h 201393"/>
                    <a:gd name="connsiteX42" fmla="*/ 165006 w 246625"/>
                    <a:gd name="connsiteY42" fmla="*/ 9350 h 201393"/>
                    <a:gd name="connsiteX43" fmla="*/ 153130 w 246625"/>
                    <a:gd name="connsiteY43" fmla="*/ 7075 h 201393"/>
                    <a:gd name="connsiteX44" fmla="*/ 140748 w 246625"/>
                    <a:gd name="connsiteY44" fmla="*/ 5054 h 201393"/>
                    <a:gd name="connsiteX45" fmla="*/ 127356 w 246625"/>
                    <a:gd name="connsiteY45" fmla="*/ 3790 h 201393"/>
                    <a:gd name="connsiteX46" fmla="*/ 113458 w 246625"/>
                    <a:gd name="connsiteY46" fmla="*/ 2274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3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3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2 h 201393"/>
                    <a:gd name="connsiteX53" fmla="*/ 47000 w 246625"/>
                    <a:gd name="connsiteY53" fmla="*/ 3538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5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4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8 h 201393"/>
                    <a:gd name="connsiteX65" fmla="*/ 4043 w 246625"/>
                    <a:gd name="connsiteY65" fmla="*/ 44979 h 201393"/>
                    <a:gd name="connsiteX66" fmla="*/ 2527 w 246625"/>
                    <a:gd name="connsiteY66" fmla="*/ 50033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512"/>
                        <a:pt x="246625" y="164754"/>
                        <a:pt x="246625" y="163743"/>
                      </a:cubicBezTo>
                      <a:lnTo>
                        <a:pt x="246625" y="163743"/>
                      </a:lnTo>
                      <a:cubicBezTo>
                        <a:pt x="176377" y="197098"/>
                        <a:pt x="76060" y="196845"/>
                        <a:pt x="68479" y="194824"/>
                      </a:cubicBezTo>
                      <a:cubicBezTo>
                        <a:pt x="31839" y="184464"/>
                        <a:pt x="31839" y="134684"/>
                        <a:pt x="40683" y="105624"/>
                      </a:cubicBezTo>
                      <a:cubicBezTo>
                        <a:pt x="49022" y="77576"/>
                        <a:pt x="65699" y="65194"/>
                        <a:pt x="68479" y="64689"/>
                      </a:cubicBezTo>
                      <a:cubicBezTo>
                        <a:pt x="118259" y="56097"/>
                        <a:pt x="221356" y="61909"/>
                        <a:pt x="246625" y="70248"/>
                      </a:cubicBezTo>
                      <a:cubicBezTo>
                        <a:pt x="246625" y="49527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1" name="任意多边形: 形状 3200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4501 h 201393"/>
                    <a:gd name="connsiteX24" fmla="*/ 63678 w 246625"/>
                    <a:gd name="connsiteY24" fmla="*/ 195076 h 201393"/>
                    <a:gd name="connsiteX25" fmla="*/ 38409 w 246625"/>
                    <a:gd name="connsiteY25" fmla="*/ 104108 h 201393"/>
                    <a:gd name="connsiteX26" fmla="*/ 67721 w 246625"/>
                    <a:gd name="connsiteY26" fmla="*/ 61151 h 201393"/>
                    <a:gd name="connsiteX27" fmla="*/ 246373 w 246625"/>
                    <a:gd name="connsiteY27" fmla="*/ 67721 h 201393"/>
                    <a:gd name="connsiteX28" fmla="*/ 246373 w 246625"/>
                    <a:gd name="connsiteY28" fmla="*/ 35629 h 201393"/>
                    <a:gd name="connsiteX29" fmla="*/ 246373 w 246625"/>
                    <a:gd name="connsiteY29" fmla="*/ 35629 h 201393"/>
                    <a:gd name="connsiteX30" fmla="*/ 243340 w 246625"/>
                    <a:gd name="connsiteY30" fmla="*/ 34113 h 201393"/>
                    <a:gd name="connsiteX31" fmla="*/ 240561 w 246625"/>
                    <a:gd name="connsiteY31" fmla="*/ 32850 h 201393"/>
                    <a:gd name="connsiteX32" fmla="*/ 236770 w 246625"/>
                    <a:gd name="connsiteY32" fmla="*/ 31081 h 201393"/>
                    <a:gd name="connsiteX33" fmla="*/ 231969 w 246625"/>
                    <a:gd name="connsiteY33" fmla="*/ 29059 h 201393"/>
                    <a:gd name="connsiteX34" fmla="*/ 226410 w 246625"/>
                    <a:gd name="connsiteY34" fmla="*/ 26785 h 201393"/>
                    <a:gd name="connsiteX35" fmla="*/ 220093 w 246625"/>
                    <a:gd name="connsiteY35" fmla="*/ 24511 h 201393"/>
                    <a:gd name="connsiteX36" fmla="*/ 212765 w 246625"/>
                    <a:gd name="connsiteY36" fmla="*/ 21984 h 201393"/>
                    <a:gd name="connsiteX37" fmla="*/ 204679 w 246625"/>
                    <a:gd name="connsiteY37" fmla="*/ 19457 h 201393"/>
                    <a:gd name="connsiteX38" fmla="*/ 195835 w 246625"/>
                    <a:gd name="connsiteY38" fmla="*/ 16930 h 201393"/>
                    <a:gd name="connsiteX39" fmla="*/ 186232 w 246625"/>
                    <a:gd name="connsiteY39" fmla="*/ 14403 h 201393"/>
                    <a:gd name="connsiteX40" fmla="*/ 175872 w 246625"/>
                    <a:gd name="connsiteY40" fmla="*/ 11876 h 201393"/>
                    <a:gd name="connsiteX41" fmla="*/ 164754 w 246625"/>
                    <a:gd name="connsiteY41" fmla="*/ 9350 h 201393"/>
                    <a:gd name="connsiteX42" fmla="*/ 152877 w 246625"/>
                    <a:gd name="connsiteY42" fmla="*/ 7075 h 201393"/>
                    <a:gd name="connsiteX43" fmla="*/ 140496 w 246625"/>
                    <a:gd name="connsiteY43" fmla="*/ 5054 h 201393"/>
                    <a:gd name="connsiteX44" fmla="*/ 127356 w 246625"/>
                    <a:gd name="connsiteY44" fmla="*/ 3790 h 201393"/>
                    <a:gd name="connsiteX45" fmla="*/ 113458 w 246625"/>
                    <a:gd name="connsiteY45" fmla="*/ 2274 h 201393"/>
                    <a:gd name="connsiteX46" fmla="*/ 99054 w 246625"/>
                    <a:gd name="connsiteY46" fmla="*/ 1011 h 201393"/>
                    <a:gd name="connsiteX47" fmla="*/ 83893 w 246625"/>
                    <a:gd name="connsiteY47" fmla="*/ 253 h 201393"/>
                    <a:gd name="connsiteX48" fmla="*/ 68226 w 246625"/>
                    <a:gd name="connsiteY48" fmla="*/ 0 h 201393"/>
                    <a:gd name="connsiteX49" fmla="*/ 62667 w 246625"/>
                    <a:gd name="connsiteY49" fmla="*/ 253 h 201393"/>
                    <a:gd name="connsiteX50" fmla="*/ 57361 w 246625"/>
                    <a:gd name="connsiteY50" fmla="*/ 1011 h 201393"/>
                    <a:gd name="connsiteX51" fmla="*/ 52054 w 246625"/>
                    <a:gd name="connsiteY51" fmla="*/ 2022 h 201393"/>
                    <a:gd name="connsiteX52" fmla="*/ 47000 w 246625"/>
                    <a:gd name="connsiteY52" fmla="*/ 3538 h 201393"/>
                    <a:gd name="connsiteX53" fmla="*/ 42199 w 246625"/>
                    <a:gd name="connsiteY53" fmla="*/ 5306 h 201393"/>
                    <a:gd name="connsiteX54" fmla="*/ 37398 w 246625"/>
                    <a:gd name="connsiteY54" fmla="*/ 7581 h 201393"/>
                    <a:gd name="connsiteX55" fmla="*/ 32850 w 246625"/>
                    <a:gd name="connsiteY55" fmla="*/ 10108 h 201393"/>
                    <a:gd name="connsiteX56" fmla="*/ 28554 w 246625"/>
                    <a:gd name="connsiteY56" fmla="*/ 12887 h 201393"/>
                    <a:gd name="connsiteX57" fmla="*/ 24511 w 246625"/>
                    <a:gd name="connsiteY57" fmla="*/ 15919 h 201393"/>
                    <a:gd name="connsiteX58" fmla="*/ 20721 w 246625"/>
                    <a:gd name="connsiteY58" fmla="*/ 19204 h 201393"/>
                    <a:gd name="connsiteX59" fmla="*/ 17183 w 246625"/>
                    <a:gd name="connsiteY59" fmla="*/ 22995 h 201393"/>
                    <a:gd name="connsiteX60" fmla="*/ 13898 w 246625"/>
                    <a:gd name="connsiteY60" fmla="*/ 27038 h 201393"/>
                    <a:gd name="connsiteX61" fmla="*/ 10866 w 246625"/>
                    <a:gd name="connsiteY61" fmla="*/ 31334 h 201393"/>
                    <a:gd name="connsiteX62" fmla="*/ 8339 w 246625"/>
                    <a:gd name="connsiteY62" fmla="*/ 35629 h 201393"/>
                    <a:gd name="connsiteX63" fmla="*/ 6065 w 246625"/>
                    <a:gd name="connsiteY63" fmla="*/ 40178 h 201393"/>
                    <a:gd name="connsiteX64" fmla="*/ 4043 w 246625"/>
                    <a:gd name="connsiteY64" fmla="*/ 44979 h 201393"/>
                    <a:gd name="connsiteX65" fmla="*/ 2527 w 246625"/>
                    <a:gd name="connsiteY65" fmla="*/ 50033 h 201393"/>
                    <a:gd name="connsiteX66" fmla="*/ 1263 w 246625"/>
                    <a:gd name="connsiteY66" fmla="*/ 55086 h 201393"/>
                    <a:gd name="connsiteX67" fmla="*/ 505 w 246625"/>
                    <a:gd name="connsiteY67" fmla="*/ 60393 h 201393"/>
                    <a:gd name="connsiteX68" fmla="*/ 0 w 246625"/>
                    <a:gd name="connsiteY68" fmla="*/ 65699 h 201393"/>
                    <a:gd name="connsiteX69" fmla="*/ 0 w 246625"/>
                    <a:gd name="connsiteY69" fmla="*/ 100318 h 201393"/>
                    <a:gd name="connsiteX70" fmla="*/ 0 w 246625"/>
                    <a:gd name="connsiteY70" fmla="*/ 136200 h 201393"/>
                    <a:gd name="connsiteX71" fmla="*/ 0 w 246625"/>
                    <a:gd name="connsiteY71" fmla="*/ 136200 h 201393"/>
                    <a:gd name="connsiteX72" fmla="*/ 1516 w 246625"/>
                    <a:gd name="connsiteY72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4754"/>
                        <a:pt x="246625" y="164501"/>
                      </a:cubicBezTo>
                      <a:cubicBezTo>
                        <a:pt x="182189" y="195582"/>
                        <a:pt x="82377" y="200636"/>
                        <a:pt x="63678" y="195076"/>
                      </a:cubicBezTo>
                      <a:cubicBezTo>
                        <a:pt x="32344" y="185980"/>
                        <a:pt x="27796" y="135189"/>
                        <a:pt x="38409" y="104108"/>
                      </a:cubicBezTo>
                      <a:cubicBezTo>
                        <a:pt x="51296" y="66205"/>
                        <a:pt x="67721" y="61151"/>
                        <a:pt x="67721" y="61151"/>
                      </a:cubicBezTo>
                      <a:cubicBezTo>
                        <a:pt x="119017" y="52054"/>
                        <a:pt x="222620" y="59887"/>
                        <a:pt x="246373" y="67721"/>
                      </a:cubicBezTo>
                      <a:cubicBezTo>
                        <a:pt x="246373" y="48516"/>
                        <a:pt x="246373" y="35629"/>
                        <a:pt x="246373" y="35629"/>
                      </a:cubicBezTo>
                      <a:lnTo>
                        <a:pt x="246373" y="35629"/>
                      </a:lnTo>
                      <a:lnTo>
                        <a:pt x="243340" y="34113"/>
                      </a:lnTo>
                      <a:lnTo>
                        <a:pt x="240561" y="32850"/>
                      </a:lnTo>
                      <a:lnTo>
                        <a:pt x="236770" y="31081"/>
                      </a:lnTo>
                      <a:lnTo>
                        <a:pt x="231969" y="29059"/>
                      </a:lnTo>
                      <a:cubicBezTo>
                        <a:pt x="230200" y="28301"/>
                        <a:pt x="228179" y="26785"/>
                        <a:pt x="226410" y="26785"/>
                      </a:cubicBezTo>
                      <a:lnTo>
                        <a:pt x="220093" y="24511"/>
                      </a:lnTo>
                      <a:lnTo>
                        <a:pt x="212765" y="21984"/>
                      </a:lnTo>
                      <a:lnTo>
                        <a:pt x="204679" y="19457"/>
                      </a:lnTo>
                      <a:lnTo>
                        <a:pt x="195835" y="16930"/>
                      </a:lnTo>
                      <a:lnTo>
                        <a:pt x="186232" y="14403"/>
                      </a:lnTo>
                      <a:lnTo>
                        <a:pt x="175872" y="11876"/>
                      </a:lnTo>
                      <a:lnTo>
                        <a:pt x="164754" y="9350"/>
                      </a:lnTo>
                      <a:lnTo>
                        <a:pt x="152877" y="7075"/>
                      </a:lnTo>
                      <a:lnTo>
                        <a:pt x="140496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2" name="任意多边形: 形状 3201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5006 h 201393"/>
                    <a:gd name="connsiteX24" fmla="*/ 62162 w 246625"/>
                    <a:gd name="connsiteY24" fmla="*/ 196340 h 201393"/>
                    <a:gd name="connsiteX25" fmla="*/ 38409 w 246625"/>
                    <a:gd name="connsiteY25" fmla="*/ 95769 h 201393"/>
                    <a:gd name="connsiteX26" fmla="*/ 68479 w 246625"/>
                    <a:gd name="connsiteY26" fmla="*/ 56855 h 201393"/>
                    <a:gd name="connsiteX27" fmla="*/ 246625 w 246625"/>
                    <a:gd name="connsiteY27" fmla="*/ 65194 h 201393"/>
                    <a:gd name="connsiteX28" fmla="*/ 246625 w 246625"/>
                    <a:gd name="connsiteY28" fmla="*/ 35629 h 201393"/>
                    <a:gd name="connsiteX29" fmla="*/ 246625 w 246625"/>
                    <a:gd name="connsiteY29" fmla="*/ 35629 h 201393"/>
                    <a:gd name="connsiteX30" fmla="*/ 243593 w 246625"/>
                    <a:gd name="connsiteY30" fmla="*/ 34113 h 201393"/>
                    <a:gd name="connsiteX31" fmla="*/ 240813 w 246625"/>
                    <a:gd name="connsiteY31" fmla="*/ 32850 h 201393"/>
                    <a:gd name="connsiteX32" fmla="*/ 237023 w 246625"/>
                    <a:gd name="connsiteY32" fmla="*/ 31081 h 201393"/>
                    <a:gd name="connsiteX33" fmla="*/ 232222 w 246625"/>
                    <a:gd name="connsiteY33" fmla="*/ 29059 h 201393"/>
                    <a:gd name="connsiteX34" fmla="*/ 226663 w 246625"/>
                    <a:gd name="connsiteY34" fmla="*/ 26785 h 201393"/>
                    <a:gd name="connsiteX35" fmla="*/ 220345 w 246625"/>
                    <a:gd name="connsiteY35" fmla="*/ 24511 h 201393"/>
                    <a:gd name="connsiteX36" fmla="*/ 213017 w 246625"/>
                    <a:gd name="connsiteY36" fmla="*/ 21984 h 201393"/>
                    <a:gd name="connsiteX37" fmla="*/ 204931 w 246625"/>
                    <a:gd name="connsiteY37" fmla="*/ 19457 h 201393"/>
                    <a:gd name="connsiteX38" fmla="*/ 196087 w 246625"/>
                    <a:gd name="connsiteY38" fmla="*/ 16930 h 201393"/>
                    <a:gd name="connsiteX39" fmla="*/ 186485 w 246625"/>
                    <a:gd name="connsiteY39" fmla="*/ 14403 h 201393"/>
                    <a:gd name="connsiteX40" fmla="*/ 176125 w 246625"/>
                    <a:gd name="connsiteY40" fmla="*/ 11876 h 201393"/>
                    <a:gd name="connsiteX41" fmla="*/ 165006 w 246625"/>
                    <a:gd name="connsiteY41" fmla="*/ 9350 h 201393"/>
                    <a:gd name="connsiteX42" fmla="*/ 153130 w 246625"/>
                    <a:gd name="connsiteY42" fmla="*/ 7075 h 201393"/>
                    <a:gd name="connsiteX43" fmla="*/ 140748 w 246625"/>
                    <a:gd name="connsiteY43" fmla="*/ 5054 h 201393"/>
                    <a:gd name="connsiteX44" fmla="*/ 127356 w 246625"/>
                    <a:gd name="connsiteY44" fmla="*/ 3790 h 201393"/>
                    <a:gd name="connsiteX45" fmla="*/ 113458 w 246625"/>
                    <a:gd name="connsiteY45" fmla="*/ 2274 h 201393"/>
                    <a:gd name="connsiteX46" fmla="*/ 99054 w 246625"/>
                    <a:gd name="connsiteY46" fmla="*/ 1011 h 201393"/>
                    <a:gd name="connsiteX47" fmla="*/ 83893 w 246625"/>
                    <a:gd name="connsiteY47" fmla="*/ 253 h 201393"/>
                    <a:gd name="connsiteX48" fmla="*/ 68226 w 246625"/>
                    <a:gd name="connsiteY48" fmla="*/ 0 h 201393"/>
                    <a:gd name="connsiteX49" fmla="*/ 62667 w 246625"/>
                    <a:gd name="connsiteY49" fmla="*/ 253 h 201393"/>
                    <a:gd name="connsiteX50" fmla="*/ 57361 w 246625"/>
                    <a:gd name="connsiteY50" fmla="*/ 1011 h 201393"/>
                    <a:gd name="connsiteX51" fmla="*/ 52054 w 246625"/>
                    <a:gd name="connsiteY51" fmla="*/ 2022 h 201393"/>
                    <a:gd name="connsiteX52" fmla="*/ 47000 w 246625"/>
                    <a:gd name="connsiteY52" fmla="*/ 3538 h 201393"/>
                    <a:gd name="connsiteX53" fmla="*/ 42199 w 246625"/>
                    <a:gd name="connsiteY53" fmla="*/ 5306 h 201393"/>
                    <a:gd name="connsiteX54" fmla="*/ 37398 w 246625"/>
                    <a:gd name="connsiteY54" fmla="*/ 7581 h 201393"/>
                    <a:gd name="connsiteX55" fmla="*/ 32850 w 246625"/>
                    <a:gd name="connsiteY55" fmla="*/ 10108 h 201393"/>
                    <a:gd name="connsiteX56" fmla="*/ 28554 w 246625"/>
                    <a:gd name="connsiteY56" fmla="*/ 12887 h 201393"/>
                    <a:gd name="connsiteX57" fmla="*/ 24511 w 246625"/>
                    <a:gd name="connsiteY57" fmla="*/ 15919 h 201393"/>
                    <a:gd name="connsiteX58" fmla="*/ 20721 w 246625"/>
                    <a:gd name="connsiteY58" fmla="*/ 19204 h 201393"/>
                    <a:gd name="connsiteX59" fmla="*/ 17183 w 246625"/>
                    <a:gd name="connsiteY59" fmla="*/ 22995 h 201393"/>
                    <a:gd name="connsiteX60" fmla="*/ 13898 w 246625"/>
                    <a:gd name="connsiteY60" fmla="*/ 27038 h 201393"/>
                    <a:gd name="connsiteX61" fmla="*/ 10866 w 246625"/>
                    <a:gd name="connsiteY61" fmla="*/ 31334 h 201393"/>
                    <a:gd name="connsiteX62" fmla="*/ 8339 w 246625"/>
                    <a:gd name="connsiteY62" fmla="*/ 35629 h 201393"/>
                    <a:gd name="connsiteX63" fmla="*/ 6065 w 246625"/>
                    <a:gd name="connsiteY63" fmla="*/ 40178 h 201393"/>
                    <a:gd name="connsiteX64" fmla="*/ 4043 w 246625"/>
                    <a:gd name="connsiteY64" fmla="*/ 44979 h 201393"/>
                    <a:gd name="connsiteX65" fmla="*/ 2527 w 246625"/>
                    <a:gd name="connsiteY65" fmla="*/ 50033 h 201393"/>
                    <a:gd name="connsiteX66" fmla="*/ 1263 w 246625"/>
                    <a:gd name="connsiteY66" fmla="*/ 55086 h 201393"/>
                    <a:gd name="connsiteX67" fmla="*/ 505 w 246625"/>
                    <a:gd name="connsiteY67" fmla="*/ 60393 h 201393"/>
                    <a:gd name="connsiteX68" fmla="*/ 0 w 246625"/>
                    <a:gd name="connsiteY68" fmla="*/ 65699 h 201393"/>
                    <a:gd name="connsiteX69" fmla="*/ 0 w 246625"/>
                    <a:gd name="connsiteY69" fmla="*/ 100318 h 201393"/>
                    <a:gd name="connsiteX70" fmla="*/ 0 w 246625"/>
                    <a:gd name="connsiteY70" fmla="*/ 136200 h 201393"/>
                    <a:gd name="connsiteX71" fmla="*/ 0 w 246625"/>
                    <a:gd name="connsiteY71" fmla="*/ 136200 h 201393"/>
                    <a:gd name="connsiteX72" fmla="*/ 1516 w 246625"/>
                    <a:gd name="connsiteY72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5006"/>
                        <a:pt x="246625" y="165006"/>
                      </a:cubicBezTo>
                      <a:cubicBezTo>
                        <a:pt x="181937" y="196593"/>
                        <a:pt x="79092" y="201899"/>
                        <a:pt x="62162" y="196340"/>
                      </a:cubicBezTo>
                      <a:cubicBezTo>
                        <a:pt x="29817" y="185474"/>
                        <a:pt x="24764" y="136705"/>
                        <a:pt x="38409" y="95769"/>
                      </a:cubicBezTo>
                      <a:cubicBezTo>
                        <a:pt x="46748" y="71006"/>
                        <a:pt x="64941" y="57361"/>
                        <a:pt x="68479" y="56855"/>
                      </a:cubicBezTo>
                      <a:cubicBezTo>
                        <a:pt x="118259" y="49527"/>
                        <a:pt x="218577" y="55844"/>
                        <a:pt x="246625" y="65194"/>
                      </a:cubicBezTo>
                      <a:cubicBezTo>
                        <a:pt x="246625" y="47506"/>
                        <a:pt x="246625" y="35629"/>
                        <a:pt x="246625" y="35629"/>
                      </a:cubicBezTo>
                      <a:lnTo>
                        <a:pt x="246625" y="35629"/>
                      </a:lnTo>
                      <a:lnTo>
                        <a:pt x="243593" y="34113"/>
                      </a:lnTo>
                      <a:lnTo>
                        <a:pt x="240813" y="32850"/>
                      </a:lnTo>
                      <a:lnTo>
                        <a:pt x="237023" y="31081"/>
                      </a:lnTo>
                      <a:lnTo>
                        <a:pt x="232222" y="29059"/>
                      </a:lnTo>
                      <a:cubicBezTo>
                        <a:pt x="230453" y="28301"/>
                        <a:pt x="228432" y="26785"/>
                        <a:pt x="226663" y="26785"/>
                      </a:cubicBezTo>
                      <a:lnTo>
                        <a:pt x="220345" y="24511"/>
                      </a:lnTo>
                      <a:lnTo>
                        <a:pt x="213017" y="21984"/>
                      </a:lnTo>
                      <a:lnTo>
                        <a:pt x="204931" y="19457"/>
                      </a:lnTo>
                      <a:lnTo>
                        <a:pt x="196087" y="16930"/>
                      </a:lnTo>
                      <a:lnTo>
                        <a:pt x="186485" y="14403"/>
                      </a:lnTo>
                      <a:lnTo>
                        <a:pt x="176125" y="11876"/>
                      </a:lnTo>
                      <a:lnTo>
                        <a:pt x="165006" y="9350"/>
                      </a:lnTo>
                      <a:lnTo>
                        <a:pt x="153130" y="7075"/>
                      </a:lnTo>
                      <a:lnTo>
                        <a:pt x="140748" y="5054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3" name="任意多边形: 形状 3202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65259 h 201393"/>
                    <a:gd name="connsiteX24" fmla="*/ 62162 w 246625"/>
                    <a:gd name="connsiteY24" fmla="*/ 197603 h 201393"/>
                    <a:gd name="connsiteX25" fmla="*/ 36640 w 246625"/>
                    <a:gd name="connsiteY25" fmla="*/ 92232 h 201393"/>
                    <a:gd name="connsiteX26" fmla="*/ 68226 w 246625"/>
                    <a:gd name="connsiteY26" fmla="*/ 53065 h 201393"/>
                    <a:gd name="connsiteX27" fmla="*/ 246373 w 246625"/>
                    <a:gd name="connsiteY27" fmla="*/ 62920 h 201393"/>
                    <a:gd name="connsiteX28" fmla="*/ 246373 w 246625"/>
                    <a:gd name="connsiteY28" fmla="*/ 35882 h 201393"/>
                    <a:gd name="connsiteX29" fmla="*/ 246373 w 246625"/>
                    <a:gd name="connsiteY29" fmla="*/ 35882 h 201393"/>
                    <a:gd name="connsiteX30" fmla="*/ 243340 w 246625"/>
                    <a:gd name="connsiteY30" fmla="*/ 34366 h 201393"/>
                    <a:gd name="connsiteX31" fmla="*/ 240561 w 246625"/>
                    <a:gd name="connsiteY31" fmla="*/ 33102 h 201393"/>
                    <a:gd name="connsiteX32" fmla="*/ 236770 w 246625"/>
                    <a:gd name="connsiteY32" fmla="*/ 31334 h 201393"/>
                    <a:gd name="connsiteX33" fmla="*/ 231969 w 246625"/>
                    <a:gd name="connsiteY33" fmla="*/ 29312 h 201393"/>
                    <a:gd name="connsiteX34" fmla="*/ 226410 w 246625"/>
                    <a:gd name="connsiteY34" fmla="*/ 27038 h 201393"/>
                    <a:gd name="connsiteX35" fmla="*/ 220093 w 246625"/>
                    <a:gd name="connsiteY35" fmla="*/ 24764 h 201393"/>
                    <a:gd name="connsiteX36" fmla="*/ 212765 w 246625"/>
                    <a:gd name="connsiteY36" fmla="*/ 22237 h 201393"/>
                    <a:gd name="connsiteX37" fmla="*/ 204679 w 246625"/>
                    <a:gd name="connsiteY37" fmla="*/ 19710 h 201393"/>
                    <a:gd name="connsiteX38" fmla="*/ 195835 w 246625"/>
                    <a:gd name="connsiteY38" fmla="*/ 17183 h 201393"/>
                    <a:gd name="connsiteX39" fmla="*/ 186232 w 246625"/>
                    <a:gd name="connsiteY39" fmla="*/ 14656 h 201393"/>
                    <a:gd name="connsiteX40" fmla="*/ 175872 w 246625"/>
                    <a:gd name="connsiteY40" fmla="*/ 12129 h 201393"/>
                    <a:gd name="connsiteX41" fmla="*/ 164754 w 246625"/>
                    <a:gd name="connsiteY41" fmla="*/ 9602 h 201393"/>
                    <a:gd name="connsiteX42" fmla="*/ 152877 w 246625"/>
                    <a:gd name="connsiteY42" fmla="*/ 7328 h 201393"/>
                    <a:gd name="connsiteX43" fmla="*/ 140496 w 246625"/>
                    <a:gd name="connsiteY43" fmla="*/ 5306 h 201393"/>
                    <a:gd name="connsiteX44" fmla="*/ 127356 w 246625"/>
                    <a:gd name="connsiteY44" fmla="*/ 3790 h 201393"/>
                    <a:gd name="connsiteX45" fmla="*/ 113458 w 246625"/>
                    <a:gd name="connsiteY45" fmla="*/ 2274 h 201393"/>
                    <a:gd name="connsiteX46" fmla="*/ 99054 w 246625"/>
                    <a:gd name="connsiteY46" fmla="*/ 1011 h 201393"/>
                    <a:gd name="connsiteX47" fmla="*/ 83893 w 246625"/>
                    <a:gd name="connsiteY47" fmla="*/ 253 h 201393"/>
                    <a:gd name="connsiteX48" fmla="*/ 68226 w 246625"/>
                    <a:gd name="connsiteY48" fmla="*/ 0 h 201393"/>
                    <a:gd name="connsiteX49" fmla="*/ 62667 w 246625"/>
                    <a:gd name="connsiteY49" fmla="*/ 253 h 201393"/>
                    <a:gd name="connsiteX50" fmla="*/ 57361 w 246625"/>
                    <a:gd name="connsiteY50" fmla="*/ 1011 h 201393"/>
                    <a:gd name="connsiteX51" fmla="*/ 52054 w 246625"/>
                    <a:gd name="connsiteY51" fmla="*/ 2022 h 201393"/>
                    <a:gd name="connsiteX52" fmla="*/ 47000 w 246625"/>
                    <a:gd name="connsiteY52" fmla="*/ 3538 h 201393"/>
                    <a:gd name="connsiteX53" fmla="*/ 42199 w 246625"/>
                    <a:gd name="connsiteY53" fmla="*/ 5306 h 201393"/>
                    <a:gd name="connsiteX54" fmla="*/ 37398 w 246625"/>
                    <a:gd name="connsiteY54" fmla="*/ 7581 h 201393"/>
                    <a:gd name="connsiteX55" fmla="*/ 32850 w 246625"/>
                    <a:gd name="connsiteY55" fmla="*/ 10108 h 201393"/>
                    <a:gd name="connsiteX56" fmla="*/ 28554 w 246625"/>
                    <a:gd name="connsiteY56" fmla="*/ 12887 h 201393"/>
                    <a:gd name="connsiteX57" fmla="*/ 24511 w 246625"/>
                    <a:gd name="connsiteY57" fmla="*/ 15919 h 201393"/>
                    <a:gd name="connsiteX58" fmla="*/ 20721 w 246625"/>
                    <a:gd name="connsiteY58" fmla="*/ 19204 h 201393"/>
                    <a:gd name="connsiteX59" fmla="*/ 17183 w 246625"/>
                    <a:gd name="connsiteY59" fmla="*/ 22995 h 201393"/>
                    <a:gd name="connsiteX60" fmla="*/ 13898 w 246625"/>
                    <a:gd name="connsiteY60" fmla="*/ 27038 h 201393"/>
                    <a:gd name="connsiteX61" fmla="*/ 10866 w 246625"/>
                    <a:gd name="connsiteY61" fmla="*/ 31334 h 201393"/>
                    <a:gd name="connsiteX62" fmla="*/ 8339 w 246625"/>
                    <a:gd name="connsiteY62" fmla="*/ 35629 h 201393"/>
                    <a:gd name="connsiteX63" fmla="*/ 6065 w 246625"/>
                    <a:gd name="connsiteY63" fmla="*/ 40178 h 201393"/>
                    <a:gd name="connsiteX64" fmla="*/ 4043 w 246625"/>
                    <a:gd name="connsiteY64" fmla="*/ 44979 h 201393"/>
                    <a:gd name="connsiteX65" fmla="*/ 2527 w 246625"/>
                    <a:gd name="connsiteY65" fmla="*/ 50033 h 201393"/>
                    <a:gd name="connsiteX66" fmla="*/ 1263 w 246625"/>
                    <a:gd name="connsiteY66" fmla="*/ 55086 h 201393"/>
                    <a:gd name="connsiteX67" fmla="*/ 505 w 246625"/>
                    <a:gd name="connsiteY67" fmla="*/ 60393 h 201393"/>
                    <a:gd name="connsiteX68" fmla="*/ 0 w 246625"/>
                    <a:gd name="connsiteY68" fmla="*/ 65699 h 201393"/>
                    <a:gd name="connsiteX69" fmla="*/ 0 w 246625"/>
                    <a:gd name="connsiteY69" fmla="*/ 100318 h 201393"/>
                    <a:gd name="connsiteX70" fmla="*/ 0 w 246625"/>
                    <a:gd name="connsiteY70" fmla="*/ 136200 h 201393"/>
                    <a:gd name="connsiteX71" fmla="*/ 0 w 246625"/>
                    <a:gd name="connsiteY71" fmla="*/ 136200 h 201393"/>
                    <a:gd name="connsiteX72" fmla="*/ 1516 w 246625"/>
                    <a:gd name="connsiteY72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512"/>
                        <a:pt x="246625" y="165259"/>
                        <a:pt x="246625" y="165259"/>
                      </a:cubicBezTo>
                      <a:cubicBezTo>
                        <a:pt x="180673" y="197856"/>
                        <a:pt x="76818" y="202657"/>
                        <a:pt x="62162" y="197603"/>
                      </a:cubicBezTo>
                      <a:cubicBezTo>
                        <a:pt x="19204" y="182695"/>
                        <a:pt x="26280" y="120280"/>
                        <a:pt x="36640" y="92232"/>
                      </a:cubicBezTo>
                      <a:cubicBezTo>
                        <a:pt x="45990" y="65699"/>
                        <a:pt x="64941" y="53570"/>
                        <a:pt x="68226" y="53065"/>
                      </a:cubicBezTo>
                      <a:cubicBezTo>
                        <a:pt x="122807" y="45484"/>
                        <a:pt x="220345" y="53823"/>
                        <a:pt x="246373" y="62920"/>
                      </a:cubicBezTo>
                      <a:cubicBezTo>
                        <a:pt x="246373" y="46495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2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4" name="任意多边形: 形状 3203"/>
                <p:cNvSpPr/>
                <p:nvPr/>
              </p:nvSpPr>
              <p:spPr>
                <a:xfrm>
                  <a:off x="10542254" y="5780994"/>
                  <a:ext cx="246877" cy="201393"/>
                </a:xfrm>
                <a:custGeom>
                  <a:avLst/>
                  <a:gdLst>
                    <a:gd name="connsiteX0" fmla="*/ 1516 w 246877"/>
                    <a:gd name="connsiteY0" fmla="*/ 146560 h 201393"/>
                    <a:gd name="connsiteX1" fmla="*/ 4296 w 246877"/>
                    <a:gd name="connsiteY1" fmla="*/ 156668 h 201393"/>
                    <a:gd name="connsiteX2" fmla="*/ 8591 w 246877"/>
                    <a:gd name="connsiteY2" fmla="*/ 166017 h 201393"/>
                    <a:gd name="connsiteX3" fmla="*/ 14151 w 246877"/>
                    <a:gd name="connsiteY3" fmla="*/ 174609 h 201393"/>
                    <a:gd name="connsiteX4" fmla="*/ 20973 w 246877"/>
                    <a:gd name="connsiteY4" fmla="*/ 182189 h 201393"/>
                    <a:gd name="connsiteX5" fmla="*/ 28807 w 246877"/>
                    <a:gd name="connsiteY5" fmla="*/ 188759 h 201393"/>
                    <a:gd name="connsiteX6" fmla="*/ 37651 w 246877"/>
                    <a:gd name="connsiteY6" fmla="*/ 194066 h 201393"/>
                    <a:gd name="connsiteX7" fmla="*/ 37651 w 246877"/>
                    <a:gd name="connsiteY7" fmla="*/ 194066 h 201393"/>
                    <a:gd name="connsiteX8" fmla="*/ 47253 w 246877"/>
                    <a:gd name="connsiteY8" fmla="*/ 198109 h 201393"/>
                    <a:gd name="connsiteX9" fmla="*/ 57613 w 246877"/>
                    <a:gd name="connsiteY9" fmla="*/ 200636 h 201393"/>
                    <a:gd name="connsiteX10" fmla="*/ 68479 w 246877"/>
                    <a:gd name="connsiteY10" fmla="*/ 201394 h 201393"/>
                    <a:gd name="connsiteX11" fmla="*/ 99307 w 246877"/>
                    <a:gd name="connsiteY11" fmla="*/ 200383 h 201393"/>
                    <a:gd name="connsiteX12" fmla="*/ 99307 w 246877"/>
                    <a:gd name="connsiteY12" fmla="*/ 200383 h 201393"/>
                    <a:gd name="connsiteX13" fmla="*/ 127608 w 246877"/>
                    <a:gd name="connsiteY13" fmla="*/ 197856 h 201393"/>
                    <a:gd name="connsiteX14" fmla="*/ 153383 w 246877"/>
                    <a:gd name="connsiteY14" fmla="*/ 194066 h 201393"/>
                    <a:gd name="connsiteX15" fmla="*/ 176377 w 246877"/>
                    <a:gd name="connsiteY15" fmla="*/ 189265 h 201393"/>
                    <a:gd name="connsiteX16" fmla="*/ 196340 w 246877"/>
                    <a:gd name="connsiteY16" fmla="*/ 184211 h 201393"/>
                    <a:gd name="connsiteX17" fmla="*/ 196340 w 246877"/>
                    <a:gd name="connsiteY17" fmla="*/ 184211 h 201393"/>
                    <a:gd name="connsiteX18" fmla="*/ 213270 w 246877"/>
                    <a:gd name="connsiteY18" fmla="*/ 178904 h 201393"/>
                    <a:gd name="connsiteX19" fmla="*/ 226915 w 246877"/>
                    <a:gd name="connsiteY19" fmla="*/ 174103 h 201393"/>
                    <a:gd name="connsiteX20" fmla="*/ 237023 w 246877"/>
                    <a:gd name="connsiteY20" fmla="*/ 170060 h 201393"/>
                    <a:gd name="connsiteX21" fmla="*/ 243593 w 246877"/>
                    <a:gd name="connsiteY21" fmla="*/ 167028 h 201393"/>
                    <a:gd name="connsiteX22" fmla="*/ 246625 w 246877"/>
                    <a:gd name="connsiteY22" fmla="*/ 165512 h 201393"/>
                    <a:gd name="connsiteX23" fmla="*/ 246625 w 246877"/>
                    <a:gd name="connsiteY23" fmla="*/ 165512 h 201393"/>
                    <a:gd name="connsiteX24" fmla="*/ 57613 w 246877"/>
                    <a:gd name="connsiteY24" fmla="*/ 197351 h 201393"/>
                    <a:gd name="connsiteX25" fmla="*/ 33355 w 246877"/>
                    <a:gd name="connsiteY25" fmla="*/ 93495 h 201393"/>
                    <a:gd name="connsiteX26" fmla="*/ 68732 w 246877"/>
                    <a:gd name="connsiteY26" fmla="*/ 48264 h 201393"/>
                    <a:gd name="connsiteX27" fmla="*/ 246878 w 246877"/>
                    <a:gd name="connsiteY27" fmla="*/ 59887 h 201393"/>
                    <a:gd name="connsiteX28" fmla="*/ 246878 w 246877"/>
                    <a:gd name="connsiteY28" fmla="*/ 35377 h 201393"/>
                    <a:gd name="connsiteX29" fmla="*/ 246878 w 246877"/>
                    <a:gd name="connsiteY29" fmla="*/ 35377 h 201393"/>
                    <a:gd name="connsiteX30" fmla="*/ 243846 w 246877"/>
                    <a:gd name="connsiteY30" fmla="*/ 33860 h 201393"/>
                    <a:gd name="connsiteX31" fmla="*/ 241066 w 246877"/>
                    <a:gd name="connsiteY31" fmla="*/ 32597 h 201393"/>
                    <a:gd name="connsiteX32" fmla="*/ 237276 w 246877"/>
                    <a:gd name="connsiteY32" fmla="*/ 30828 h 201393"/>
                    <a:gd name="connsiteX33" fmla="*/ 232475 w 246877"/>
                    <a:gd name="connsiteY33" fmla="*/ 28807 h 201393"/>
                    <a:gd name="connsiteX34" fmla="*/ 226915 w 246877"/>
                    <a:gd name="connsiteY34" fmla="*/ 26532 h 201393"/>
                    <a:gd name="connsiteX35" fmla="*/ 220598 w 246877"/>
                    <a:gd name="connsiteY35" fmla="*/ 24258 h 201393"/>
                    <a:gd name="connsiteX36" fmla="*/ 213270 w 246877"/>
                    <a:gd name="connsiteY36" fmla="*/ 21731 h 201393"/>
                    <a:gd name="connsiteX37" fmla="*/ 205184 w 246877"/>
                    <a:gd name="connsiteY37" fmla="*/ 19204 h 201393"/>
                    <a:gd name="connsiteX38" fmla="*/ 196340 w 246877"/>
                    <a:gd name="connsiteY38" fmla="*/ 16678 h 201393"/>
                    <a:gd name="connsiteX39" fmla="*/ 186738 w 246877"/>
                    <a:gd name="connsiteY39" fmla="*/ 14151 h 201393"/>
                    <a:gd name="connsiteX40" fmla="*/ 176377 w 246877"/>
                    <a:gd name="connsiteY40" fmla="*/ 11624 h 201393"/>
                    <a:gd name="connsiteX41" fmla="*/ 165259 w 246877"/>
                    <a:gd name="connsiteY41" fmla="*/ 9097 h 201393"/>
                    <a:gd name="connsiteX42" fmla="*/ 153383 w 246877"/>
                    <a:gd name="connsiteY42" fmla="*/ 6823 h 201393"/>
                    <a:gd name="connsiteX43" fmla="*/ 141001 w 246877"/>
                    <a:gd name="connsiteY43" fmla="*/ 4801 h 201393"/>
                    <a:gd name="connsiteX44" fmla="*/ 127356 w 246877"/>
                    <a:gd name="connsiteY44" fmla="*/ 3790 h 201393"/>
                    <a:gd name="connsiteX45" fmla="*/ 113458 w 246877"/>
                    <a:gd name="connsiteY45" fmla="*/ 2274 h 201393"/>
                    <a:gd name="connsiteX46" fmla="*/ 99054 w 246877"/>
                    <a:gd name="connsiteY46" fmla="*/ 1011 h 201393"/>
                    <a:gd name="connsiteX47" fmla="*/ 83893 w 246877"/>
                    <a:gd name="connsiteY47" fmla="*/ 253 h 201393"/>
                    <a:gd name="connsiteX48" fmla="*/ 68226 w 246877"/>
                    <a:gd name="connsiteY48" fmla="*/ 0 h 201393"/>
                    <a:gd name="connsiteX49" fmla="*/ 62667 w 246877"/>
                    <a:gd name="connsiteY49" fmla="*/ 253 h 201393"/>
                    <a:gd name="connsiteX50" fmla="*/ 57361 w 246877"/>
                    <a:gd name="connsiteY50" fmla="*/ 1011 h 201393"/>
                    <a:gd name="connsiteX51" fmla="*/ 52054 w 246877"/>
                    <a:gd name="connsiteY51" fmla="*/ 2022 h 201393"/>
                    <a:gd name="connsiteX52" fmla="*/ 47000 w 246877"/>
                    <a:gd name="connsiteY52" fmla="*/ 3538 h 201393"/>
                    <a:gd name="connsiteX53" fmla="*/ 42199 w 246877"/>
                    <a:gd name="connsiteY53" fmla="*/ 5306 h 201393"/>
                    <a:gd name="connsiteX54" fmla="*/ 37398 w 246877"/>
                    <a:gd name="connsiteY54" fmla="*/ 7581 h 201393"/>
                    <a:gd name="connsiteX55" fmla="*/ 32850 w 246877"/>
                    <a:gd name="connsiteY55" fmla="*/ 10108 h 201393"/>
                    <a:gd name="connsiteX56" fmla="*/ 28554 w 246877"/>
                    <a:gd name="connsiteY56" fmla="*/ 12887 h 201393"/>
                    <a:gd name="connsiteX57" fmla="*/ 24511 w 246877"/>
                    <a:gd name="connsiteY57" fmla="*/ 15919 h 201393"/>
                    <a:gd name="connsiteX58" fmla="*/ 20721 w 246877"/>
                    <a:gd name="connsiteY58" fmla="*/ 19204 h 201393"/>
                    <a:gd name="connsiteX59" fmla="*/ 17183 w 246877"/>
                    <a:gd name="connsiteY59" fmla="*/ 22995 h 201393"/>
                    <a:gd name="connsiteX60" fmla="*/ 13898 w 246877"/>
                    <a:gd name="connsiteY60" fmla="*/ 27038 h 201393"/>
                    <a:gd name="connsiteX61" fmla="*/ 10866 w 246877"/>
                    <a:gd name="connsiteY61" fmla="*/ 31334 h 201393"/>
                    <a:gd name="connsiteX62" fmla="*/ 8339 w 246877"/>
                    <a:gd name="connsiteY62" fmla="*/ 35629 h 201393"/>
                    <a:gd name="connsiteX63" fmla="*/ 6065 w 246877"/>
                    <a:gd name="connsiteY63" fmla="*/ 40178 h 201393"/>
                    <a:gd name="connsiteX64" fmla="*/ 4043 w 246877"/>
                    <a:gd name="connsiteY64" fmla="*/ 44979 h 201393"/>
                    <a:gd name="connsiteX65" fmla="*/ 2527 w 246877"/>
                    <a:gd name="connsiteY65" fmla="*/ 50033 h 201393"/>
                    <a:gd name="connsiteX66" fmla="*/ 1263 w 246877"/>
                    <a:gd name="connsiteY66" fmla="*/ 55086 h 201393"/>
                    <a:gd name="connsiteX67" fmla="*/ 505 w 246877"/>
                    <a:gd name="connsiteY67" fmla="*/ 60393 h 201393"/>
                    <a:gd name="connsiteX68" fmla="*/ 0 w 246877"/>
                    <a:gd name="connsiteY68" fmla="*/ 65699 h 201393"/>
                    <a:gd name="connsiteX69" fmla="*/ 0 w 246877"/>
                    <a:gd name="connsiteY69" fmla="*/ 100318 h 201393"/>
                    <a:gd name="connsiteX70" fmla="*/ 0 w 246877"/>
                    <a:gd name="connsiteY70" fmla="*/ 136200 h 201393"/>
                    <a:gd name="connsiteX71" fmla="*/ 0 w 246877"/>
                    <a:gd name="connsiteY71" fmla="*/ 136200 h 201393"/>
                    <a:gd name="connsiteX72" fmla="*/ 1516 w 246877"/>
                    <a:gd name="connsiteY72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877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324" y="177136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4"/>
                        <a:pt x="237023" y="170060"/>
                      </a:cubicBezTo>
                      <a:cubicBezTo>
                        <a:pt x="239803" y="168797"/>
                        <a:pt x="242077" y="167786"/>
                        <a:pt x="243593" y="167028"/>
                      </a:cubicBezTo>
                      <a:cubicBezTo>
                        <a:pt x="245109" y="166270"/>
                        <a:pt x="246120" y="165764"/>
                        <a:pt x="246625" y="165512"/>
                      </a:cubicBezTo>
                      <a:cubicBezTo>
                        <a:pt x="246625" y="165512"/>
                        <a:pt x="246625" y="165512"/>
                        <a:pt x="246625" y="165512"/>
                      </a:cubicBezTo>
                      <a:cubicBezTo>
                        <a:pt x="181431" y="197603"/>
                        <a:pt x="79092" y="204679"/>
                        <a:pt x="57613" y="197351"/>
                      </a:cubicBezTo>
                      <a:cubicBezTo>
                        <a:pt x="22489" y="185474"/>
                        <a:pt x="20973" y="129377"/>
                        <a:pt x="33355" y="93495"/>
                      </a:cubicBezTo>
                      <a:cubicBezTo>
                        <a:pt x="45737" y="57361"/>
                        <a:pt x="68479" y="48516"/>
                        <a:pt x="68732" y="48264"/>
                      </a:cubicBezTo>
                      <a:cubicBezTo>
                        <a:pt x="114721" y="40936"/>
                        <a:pt x="220345" y="49275"/>
                        <a:pt x="246878" y="59887"/>
                      </a:cubicBezTo>
                      <a:cubicBezTo>
                        <a:pt x="246878" y="44979"/>
                        <a:pt x="246878" y="35377"/>
                        <a:pt x="246878" y="35377"/>
                      </a:cubicBezTo>
                      <a:lnTo>
                        <a:pt x="246878" y="35377"/>
                      </a:lnTo>
                      <a:lnTo>
                        <a:pt x="243846" y="33860"/>
                      </a:lnTo>
                      <a:lnTo>
                        <a:pt x="241066" y="32597"/>
                      </a:lnTo>
                      <a:lnTo>
                        <a:pt x="237276" y="30828"/>
                      </a:lnTo>
                      <a:lnTo>
                        <a:pt x="232475" y="28807"/>
                      </a:lnTo>
                      <a:cubicBezTo>
                        <a:pt x="230706" y="28049"/>
                        <a:pt x="228684" y="26532"/>
                        <a:pt x="226915" y="26532"/>
                      </a:cubicBezTo>
                      <a:lnTo>
                        <a:pt x="220598" y="24258"/>
                      </a:lnTo>
                      <a:lnTo>
                        <a:pt x="213270" y="21731"/>
                      </a:lnTo>
                      <a:lnTo>
                        <a:pt x="205184" y="19204"/>
                      </a:lnTo>
                      <a:lnTo>
                        <a:pt x="196340" y="16678"/>
                      </a:lnTo>
                      <a:lnTo>
                        <a:pt x="186738" y="14151"/>
                      </a:lnTo>
                      <a:lnTo>
                        <a:pt x="176377" y="11624"/>
                      </a:lnTo>
                      <a:lnTo>
                        <a:pt x="165259" y="9097"/>
                      </a:lnTo>
                      <a:lnTo>
                        <a:pt x="153383" y="6823"/>
                      </a:lnTo>
                      <a:lnTo>
                        <a:pt x="141001" y="4801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5" name="任意多边形: 形状 3204"/>
                <p:cNvSpPr/>
                <p:nvPr/>
              </p:nvSpPr>
              <p:spPr>
                <a:xfrm>
                  <a:off x="10542254" y="578099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9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6 h 201393"/>
                    <a:gd name="connsiteX7" fmla="*/ 37651 w 246625"/>
                    <a:gd name="connsiteY7" fmla="*/ 194066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6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3 h 201393"/>
                    <a:gd name="connsiteX12" fmla="*/ 99307 w 246625"/>
                    <a:gd name="connsiteY12" fmla="*/ 200383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6 h 201393"/>
                    <a:gd name="connsiteX15" fmla="*/ 176377 w 246625"/>
                    <a:gd name="connsiteY15" fmla="*/ 189265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157 w 246625"/>
                    <a:gd name="connsiteY19" fmla="*/ 174356 h 201393"/>
                    <a:gd name="connsiteX20" fmla="*/ 226157 w 246625"/>
                    <a:gd name="connsiteY20" fmla="*/ 174356 h 201393"/>
                    <a:gd name="connsiteX21" fmla="*/ 51549 w 246625"/>
                    <a:gd name="connsiteY21" fmla="*/ 196087 h 201393"/>
                    <a:gd name="connsiteX22" fmla="*/ 35377 w 246625"/>
                    <a:gd name="connsiteY22" fmla="*/ 79597 h 201393"/>
                    <a:gd name="connsiteX23" fmla="*/ 68479 w 246625"/>
                    <a:gd name="connsiteY23" fmla="*/ 44221 h 201393"/>
                    <a:gd name="connsiteX24" fmla="*/ 246625 w 246625"/>
                    <a:gd name="connsiteY24" fmla="*/ 57613 h 201393"/>
                    <a:gd name="connsiteX25" fmla="*/ 246625 w 246625"/>
                    <a:gd name="connsiteY25" fmla="*/ 35882 h 201393"/>
                    <a:gd name="connsiteX26" fmla="*/ 246625 w 246625"/>
                    <a:gd name="connsiteY26" fmla="*/ 35882 h 201393"/>
                    <a:gd name="connsiteX27" fmla="*/ 243593 w 246625"/>
                    <a:gd name="connsiteY27" fmla="*/ 34366 h 201393"/>
                    <a:gd name="connsiteX28" fmla="*/ 240813 w 246625"/>
                    <a:gd name="connsiteY28" fmla="*/ 33102 h 201393"/>
                    <a:gd name="connsiteX29" fmla="*/ 237023 w 246625"/>
                    <a:gd name="connsiteY29" fmla="*/ 31334 h 201393"/>
                    <a:gd name="connsiteX30" fmla="*/ 232222 w 246625"/>
                    <a:gd name="connsiteY30" fmla="*/ 29312 h 201393"/>
                    <a:gd name="connsiteX31" fmla="*/ 226663 w 246625"/>
                    <a:gd name="connsiteY31" fmla="*/ 27038 h 201393"/>
                    <a:gd name="connsiteX32" fmla="*/ 220345 w 246625"/>
                    <a:gd name="connsiteY32" fmla="*/ 24764 h 201393"/>
                    <a:gd name="connsiteX33" fmla="*/ 213017 w 246625"/>
                    <a:gd name="connsiteY33" fmla="*/ 22237 h 201393"/>
                    <a:gd name="connsiteX34" fmla="*/ 204931 w 246625"/>
                    <a:gd name="connsiteY34" fmla="*/ 19710 h 201393"/>
                    <a:gd name="connsiteX35" fmla="*/ 196087 w 246625"/>
                    <a:gd name="connsiteY35" fmla="*/ 17183 h 201393"/>
                    <a:gd name="connsiteX36" fmla="*/ 186485 w 246625"/>
                    <a:gd name="connsiteY36" fmla="*/ 14656 h 201393"/>
                    <a:gd name="connsiteX37" fmla="*/ 176125 w 246625"/>
                    <a:gd name="connsiteY37" fmla="*/ 12129 h 201393"/>
                    <a:gd name="connsiteX38" fmla="*/ 165006 w 246625"/>
                    <a:gd name="connsiteY38" fmla="*/ 9602 h 201393"/>
                    <a:gd name="connsiteX39" fmla="*/ 153130 w 246625"/>
                    <a:gd name="connsiteY39" fmla="*/ 7328 h 201393"/>
                    <a:gd name="connsiteX40" fmla="*/ 140748 w 246625"/>
                    <a:gd name="connsiteY40" fmla="*/ 5306 h 201393"/>
                    <a:gd name="connsiteX41" fmla="*/ 127356 w 246625"/>
                    <a:gd name="connsiteY41" fmla="*/ 3790 h 201393"/>
                    <a:gd name="connsiteX42" fmla="*/ 113458 w 246625"/>
                    <a:gd name="connsiteY42" fmla="*/ 2274 h 201393"/>
                    <a:gd name="connsiteX43" fmla="*/ 99054 w 246625"/>
                    <a:gd name="connsiteY43" fmla="*/ 1011 h 201393"/>
                    <a:gd name="connsiteX44" fmla="*/ 83893 w 246625"/>
                    <a:gd name="connsiteY44" fmla="*/ 253 h 201393"/>
                    <a:gd name="connsiteX45" fmla="*/ 68226 w 246625"/>
                    <a:gd name="connsiteY45" fmla="*/ 0 h 201393"/>
                    <a:gd name="connsiteX46" fmla="*/ 62667 w 246625"/>
                    <a:gd name="connsiteY46" fmla="*/ 253 h 201393"/>
                    <a:gd name="connsiteX47" fmla="*/ 57361 w 246625"/>
                    <a:gd name="connsiteY47" fmla="*/ 1011 h 201393"/>
                    <a:gd name="connsiteX48" fmla="*/ 52054 w 246625"/>
                    <a:gd name="connsiteY48" fmla="*/ 2022 h 201393"/>
                    <a:gd name="connsiteX49" fmla="*/ 47000 w 246625"/>
                    <a:gd name="connsiteY49" fmla="*/ 3538 h 201393"/>
                    <a:gd name="connsiteX50" fmla="*/ 42199 w 246625"/>
                    <a:gd name="connsiteY50" fmla="*/ 5306 h 201393"/>
                    <a:gd name="connsiteX51" fmla="*/ 37398 w 246625"/>
                    <a:gd name="connsiteY51" fmla="*/ 7581 h 201393"/>
                    <a:gd name="connsiteX52" fmla="*/ 32850 w 246625"/>
                    <a:gd name="connsiteY52" fmla="*/ 10108 h 201393"/>
                    <a:gd name="connsiteX53" fmla="*/ 28554 w 246625"/>
                    <a:gd name="connsiteY53" fmla="*/ 12887 h 201393"/>
                    <a:gd name="connsiteX54" fmla="*/ 24511 w 246625"/>
                    <a:gd name="connsiteY54" fmla="*/ 15919 h 201393"/>
                    <a:gd name="connsiteX55" fmla="*/ 20721 w 246625"/>
                    <a:gd name="connsiteY55" fmla="*/ 19204 h 201393"/>
                    <a:gd name="connsiteX56" fmla="*/ 17183 w 246625"/>
                    <a:gd name="connsiteY56" fmla="*/ 22995 h 201393"/>
                    <a:gd name="connsiteX57" fmla="*/ 13898 w 246625"/>
                    <a:gd name="connsiteY57" fmla="*/ 27038 h 201393"/>
                    <a:gd name="connsiteX58" fmla="*/ 10866 w 246625"/>
                    <a:gd name="connsiteY58" fmla="*/ 31334 h 201393"/>
                    <a:gd name="connsiteX59" fmla="*/ 8339 w 246625"/>
                    <a:gd name="connsiteY59" fmla="*/ 35629 h 201393"/>
                    <a:gd name="connsiteX60" fmla="*/ 6065 w 246625"/>
                    <a:gd name="connsiteY60" fmla="*/ 40178 h 201393"/>
                    <a:gd name="connsiteX61" fmla="*/ 4043 w 246625"/>
                    <a:gd name="connsiteY61" fmla="*/ 44979 h 201393"/>
                    <a:gd name="connsiteX62" fmla="*/ 2527 w 246625"/>
                    <a:gd name="connsiteY62" fmla="*/ 50033 h 201393"/>
                    <a:gd name="connsiteX63" fmla="*/ 1263 w 246625"/>
                    <a:gd name="connsiteY63" fmla="*/ 55086 h 201393"/>
                    <a:gd name="connsiteX64" fmla="*/ 505 w 246625"/>
                    <a:gd name="connsiteY64" fmla="*/ 60393 h 201393"/>
                    <a:gd name="connsiteX65" fmla="*/ 0 w 246625"/>
                    <a:gd name="connsiteY65" fmla="*/ 65699 h 201393"/>
                    <a:gd name="connsiteX66" fmla="*/ 0 w 246625"/>
                    <a:gd name="connsiteY66" fmla="*/ 100318 h 201393"/>
                    <a:gd name="connsiteX67" fmla="*/ 0 w 246625"/>
                    <a:gd name="connsiteY67" fmla="*/ 136200 h 201393"/>
                    <a:gd name="connsiteX68" fmla="*/ 0 w 246625"/>
                    <a:gd name="connsiteY68" fmla="*/ 136200 h 201393"/>
                    <a:gd name="connsiteX69" fmla="*/ 1516 w 246625"/>
                    <a:gd name="connsiteY69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6"/>
                      </a:cubicBezTo>
                      <a:cubicBezTo>
                        <a:pt x="161469" y="192550"/>
                        <a:pt x="169049" y="191033"/>
                        <a:pt x="176377" y="189265"/>
                      </a:cubicBezTo>
                      <a:cubicBezTo>
                        <a:pt x="183453" y="187496"/>
                        <a:pt x="190275" y="185980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5"/>
                        <a:pt x="208216" y="180673"/>
                        <a:pt x="213270" y="178904"/>
                      </a:cubicBezTo>
                      <a:cubicBezTo>
                        <a:pt x="218071" y="177388"/>
                        <a:pt x="222367" y="175872"/>
                        <a:pt x="226157" y="174356"/>
                      </a:cubicBezTo>
                      <a:lnTo>
                        <a:pt x="226157" y="174356"/>
                      </a:lnTo>
                      <a:cubicBezTo>
                        <a:pt x="156668" y="199625"/>
                        <a:pt x="70753" y="205689"/>
                        <a:pt x="51549" y="196087"/>
                      </a:cubicBezTo>
                      <a:cubicBezTo>
                        <a:pt x="13645" y="177388"/>
                        <a:pt x="20973" y="110425"/>
                        <a:pt x="35377" y="79597"/>
                      </a:cubicBezTo>
                      <a:cubicBezTo>
                        <a:pt x="47758" y="53318"/>
                        <a:pt x="66710" y="44221"/>
                        <a:pt x="68479" y="44221"/>
                      </a:cubicBezTo>
                      <a:cubicBezTo>
                        <a:pt x="135442" y="37145"/>
                        <a:pt x="226410" y="49022"/>
                        <a:pt x="246625" y="57613"/>
                      </a:cubicBezTo>
                      <a:cubicBezTo>
                        <a:pt x="246625" y="44221"/>
                        <a:pt x="246625" y="35882"/>
                        <a:pt x="246625" y="35882"/>
                      </a:cubicBezTo>
                      <a:lnTo>
                        <a:pt x="246625" y="35882"/>
                      </a:lnTo>
                      <a:lnTo>
                        <a:pt x="243593" y="34366"/>
                      </a:lnTo>
                      <a:lnTo>
                        <a:pt x="240813" y="33102"/>
                      </a:lnTo>
                      <a:lnTo>
                        <a:pt x="237023" y="31334"/>
                      </a:lnTo>
                      <a:lnTo>
                        <a:pt x="232222" y="29312"/>
                      </a:lnTo>
                      <a:cubicBezTo>
                        <a:pt x="230453" y="28554"/>
                        <a:pt x="228432" y="27038"/>
                        <a:pt x="226663" y="27038"/>
                      </a:cubicBezTo>
                      <a:lnTo>
                        <a:pt x="220345" y="24764"/>
                      </a:lnTo>
                      <a:lnTo>
                        <a:pt x="213017" y="22237"/>
                      </a:lnTo>
                      <a:lnTo>
                        <a:pt x="204931" y="19710"/>
                      </a:lnTo>
                      <a:lnTo>
                        <a:pt x="196087" y="17183"/>
                      </a:lnTo>
                      <a:lnTo>
                        <a:pt x="186485" y="14656"/>
                      </a:lnTo>
                      <a:lnTo>
                        <a:pt x="176125" y="12129"/>
                      </a:lnTo>
                      <a:lnTo>
                        <a:pt x="165006" y="9602"/>
                      </a:lnTo>
                      <a:lnTo>
                        <a:pt x="153130" y="7328"/>
                      </a:lnTo>
                      <a:lnTo>
                        <a:pt x="140748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6" name="任意多边形: 形状 3205"/>
                <p:cNvSpPr/>
                <p:nvPr/>
              </p:nvSpPr>
              <p:spPr>
                <a:xfrm>
                  <a:off x="10542254" y="5780994"/>
                  <a:ext cx="246119" cy="201558"/>
                </a:xfrm>
                <a:custGeom>
                  <a:avLst/>
                  <a:gdLst>
                    <a:gd name="connsiteX0" fmla="*/ 1516 w 246119"/>
                    <a:gd name="connsiteY0" fmla="*/ 146560 h 201558"/>
                    <a:gd name="connsiteX1" fmla="*/ 4296 w 246119"/>
                    <a:gd name="connsiteY1" fmla="*/ 156668 h 201558"/>
                    <a:gd name="connsiteX2" fmla="*/ 8591 w 246119"/>
                    <a:gd name="connsiteY2" fmla="*/ 166017 h 201558"/>
                    <a:gd name="connsiteX3" fmla="*/ 14151 w 246119"/>
                    <a:gd name="connsiteY3" fmla="*/ 174609 h 201558"/>
                    <a:gd name="connsiteX4" fmla="*/ 20973 w 246119"/>
                    <a:gd name="connsiteY4" fmla="*/ 182189 h 201558"/>
                    <a:gd name="connsiteX5" fmla="*/ 28807 w 246119"/>
                    <a:gd name="connsiteY5" fmla="*/ 188759 h 201558"/>
                    <a:gd name="connsiteX6" fmla="*/ 37651 w 246119"/>
                    <a:gd name="connsiteY6" fmla="*/ 194066 h 201558"/>
                    <a:gd name="connsiteX7" fmla="*/ 37651 w 246119"/>
                    <a:gd name="connsiteY7" fmla="*/ 194066 h 201558"/>
                    <a:gd name="connsiteX8" fmla="*/ 47253 w 246119"/>
                    <a:gd name="connsiteY8" fmla="*/ 198109 h 201558"/>
                    <a:gd name="connsiteX9" fmla="*/ 57613 w 246119"/>
                    <a:gd name="connsiteY9" fmla="*/ 200636 h 201558"/>
                    <a:gd name="connsiteX10" fmla="*/ 68479 w 246119"/>
                    <a:gd name="connsiteY10" fmla="*/ 201394 h 201558"/>
                    <a:gd name="connsiteX11" fmla="*/ 99307 w 246119"/>
                    <a:gd name="connsiteY11" fmla="*/ 200383 h 201558"/>
                    <a:gd name="connsiteX12" fmla="*/ 99307 w 246119"/>
                    <a:gd name="connsiteY12" fmla="*/ 200383 h 201558"/>
                    <a:gd name="connsiteX13" fmla="*/ 127608 w 246119"/>
                    <a:gd name="connsiteY13" fmla="*/ 197856 h 201558"/>
                    <a:gd name="connsiteX14" fmla="*/ 146307 w 246119"/>
                    <a:gd name="connsiteY14" fmla="*/ 195076 h 201558"/>
                    <a:gd name="connsiteX15" fmla="*/ 146307 w 246119"/>
                    <a:gd name="connsiteY15" fmla="*/ 195076 h 201558"/>
                    <a:gd name="connsiteX16" fmla="*/ 33608 w 246119"/>
                    <a:gd name="connsiteY16" fmla="*/ 183453 h 201558"/>
                    <a:gd name="connsiteX17" fmla="*/ 43715 w 246119"/>
                    <a:gd name="connsiteY17" fmla="*/ 59382 h 201558"/>
                    <a:gd name="connsiteX18" fmla="*/ 101329 w 246119"/>
                    <a:gd name="connsiteY18" fmla="*/ 38156 h 201558"/>
                    <a:gd name="connsiteX19" fmla="*/ 246120 w 246119"/>
                    <a:gd name="connsiteY19" fmla="*/ 55086 h 201558"/>
                    <a:gd name="connsiteX20" fmla="*/ 246120 w 246119"/>
                    <a:gd name="connsiteY20" fmla="*/ 35882 h 201558"/>
                    <a:gd name="connsiteX21" fmla="*/ 246120 w 246119"/>
                    <a:gd name="connsiteY21" fmla="*/ 35882 h 201558"/>
                    <a:gd name="connsiteX22" fmla="*/ 243088 w 246119"/>
                    <a:gd name="connsiteY22" fmla="*/ 34366 h 201558"/>
                    <a:gd name="connsiteX23" fmla="*/ 240308 w 246119"/>
                    <a:gd name="connsiteY23" fmla="*/ 33102 h 201558"/>
                    <a:gd name="connsiteX24" fmla="*/ 236518 w 246119"/>
                    <a:gd name="connsiteY24" fmla="*/ 31334 h 201558"/>
                    <a:gd name="connsiteX25" fmla="*/ 231716 w 246119"/>
                    <a:gd name="connsiteY25" fmla="*/ 29312 h 201558"/>
                    <a:gd name="connsiteX26" fmla="*/ 226157 w 246119"/>
                    <a:gd name="connsiteY26" fmla="*/ 27038 h 201558"/>
                    <a:gd name="connsiteX27" fmla="*/ 219840 w 246119"/>
                    <a:gd name="connsiteY27" fmla="*/ 24764 h 201558"/>
                    <a:gd name="connsiteX28" fmla="*/ 212512 w 246119"/>
                    <a:gd name="connsiteY28" fmla="*/ 22237 h 201558"/>
                    <a:gd name="connsiteX29" fmla="*/ 204426 w 246119"/>
                    <a:gd name="connsiteY29" fmla="*/ 19710 h 201558"/>
                    <a:gd name="connsiteX30" fmla="*/ 195582 w 246119"/>
                    <a:gd name="connsiteY30" fmla="*/ 17183 h 201558"/>
                    <a:gd name="connsiteX31" fmla="*/ 185980 w 246119"/>
                    <a:gd name="connsiteY31" fmla="*/ 14656 h 201558"/>
                    <a:gd name="connsiteX32" fmla="*/ 175619 w 246119"/>
                    <a:gd name="connsiteY32" fmla="*/ 12129 h 201558"/>
                    <a:gd name="connsiteX33" fmla="*/ 164501 w 246119"/>
                    <a:gd name="connsiteY33" fmla="*/ 9602 h 201558"/>
                    <a:gd name="connsiteX34" fmla="*/ 152625 w 246119"/>
                    <a:gd name="connsiteY34" fmla="*/ 7328 h 201558"/>
                    <a:gd name="connsiteX35" fmla="*/ 140243 w 246119"/>
                    <a:gd name="connsiteY35" fmla="*/ 5306 h 201558"/>
                    <a:gd name="connsiteX36" fmla="*/ 127356 w 246119"/>
                    <a:gd name="connsiteY36" fmla="*/ 3790 h 201558"/>
                    <a:gd name="connsiteX37" fmla="*/ 113458 w 246119"/>
                    <a:gd name="connsiteY37" fmla="*/ 2274 h 201558"/>
                    <a:gd name="connsiteX38" fmla="*/ 99054 w 246119"/>
                    <a:gd name="connsiteY38" fmla="*/ 1011 h 201558"/>
                    <a:gd name="connsiteX39" fmla="*/ 83893 w 246119"/>
                    <a:gd name="connsiteY39" fmla="*/ 253 h 201558"/>
                    <a:gd name="connsiteX40" fmla="*/ 68226 w 246119"/>
                    <a:gd name="connsiteY40" fmla="*/ 0 h 201558"/>
                    <a:gd name="connsiteX41" fmla="*/ 62667 w 246119"/>
                    <a:gd name="connsiteY41" fmla="*/ 253 h 201558"/>
                    <a:gd name="connsiteX42" fmla="*/ 57361 w 246119"/>
                    <a:gd name="connsiteY42" fmla="*/ 1011 h 201558"/>
                    <a:gd name="connsiteX43" fmla="*/ 52054 w 246119"/>
                    <a:gd name="connsiteY43" fmla="*/ 2022 h 201558"/>
                    <a:gd name="connsiteX44" fmla="*/ 47000 w 246119"/>
                    <a:gd name="connsiteY44" fmla="*/ 3538 h 201558"/>
                    <a:gd name="connsiteX45" fmla="*/ 42199 w 246119"/>
                    <a:gd name="connsiteY45" fmla="*/ 5306 h 201558"/>
                    <a:gd name="connsiteX46" fmla="*/ 37398 w 246119"/>
                    <a:gd name="connsiteY46" fmla="*/ 7581 h 201558"/>
                    <a:gd name="connsiteX47" fmla="*/ 32850 w 246119"/>
                    <a:gd name="connsiteY47" fmla="*/ 10108 h 201558"/>
                    <a:gd name="connsiteX48" fmla="*/ 28554 w 246119"/>
                    <a:gd name="connsiteY48" fmla="*/ 12887 h 201558"/>
                    <a:gd name="connsiteX49" fmla="*/ 24511 w 246119"/>
                    <a:gd name="connsiteY49" fmla="*/ 15919 h 201558"/>
                    <a:gd name="connsiteX50" fmla="*/ 20721 w 246119"/>
                    <a:gd name="connsiteY50" fmla="*/ 19204 h 201558"/>
                    <a:gd name="connsiteX51" fmla="*/ 17183 w 246119"/>
                    <a:gd name="connsiteY51" fmla="*/ 22995 h 201558"/>
                    <a:gd name="connsiteX52" fmla="*/ 13898 w 246119"/>
                    <a:gd name="connsiteY52" fmla="*/ 27038 h 201558"/>
                    <a:gd name="connsiteX53" fmla="*/ 10866 w 246119"/>
                    <a:gd name="connsiteY53" fmla="*/ 31334 h 201558"/>
                    <a:gd name="connsiteX54" fmla="*/ 8339 w 246119"/>
                    <a:gd name="connsiteY54" fmla="*/ 35629 h 201558"/>
                    <a:gd name="connsiteX55" fmla="*/ 6065 w 246119"/>
                    <a:gd name="connsiteY55" fmla="*/ 40178 h 201558"/>
                    <a:gd name="connsiteX56" fmla="*/ 4043 w 246119"/>
                    <a:gd name="connsiteY56" fmla="*/ 44979 h 201558"/>
                    <a:gd name="connsiteX57" fmla="*/ 2527 w 246119"/>
                    <a:gd name="connsiteY57" fmla="*/ 50033 h 201558"/>
                    <a:gd name="connsiteX58" fmla="*/ 1263 w 246119"/>
                    <a:gd name="connsiteY58" fmla="*/ 55086 h 201558"/>
                    <a:gd name="connsiteX59" fmla="*/ 505 w 246119"/>
                    <a:gd name="connsiteY59" fmla="*/ 60393 h 201558"/>
                    <a:gd name="connsiteX60" fmla="*/ 0 w 246119"/>
                    <a:gd name="connsiteY60" fmla="*/ 65699 h 201558"/>
                    <a:gd name="connsiteX61" fmla="*/ 0 w 246119"/>
                    <a:gd name="connsiteY61" fmla="*/ 100318 h 201558"/>
                    <a:gd name="connsiteX62" fmla="*/ 0 w 246119"/>
                    <a:gd name="connsiteY62" fmla="*/ 136200 h 201558"/>
                    <a:gd name="connsiteX63" fmla="*/ 0 w 246119"/>
                    <a:gd name="connsiteY63" fmla="*/ 136200 h 201558"/>
                    <a:gd name="connsiteX64" fmla="*/ 1516 w 246119"/>
                    <a:gd name="connsiteY64" fmla="*/ 146560 h 2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246119" h="201558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3"/>
                      </a:cubicBezTo>
                      <a:lnTo>
                        <a:pt x="99307" y="200383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4178" y="197098"/>
                        <a:pt x="140496" y="196087"/>
                        <a:pt x="146307" y="195076"/>
                      </a:cubicBezTo>
                      <a:lnTo>
                        <a:pt x="146307" y="195076"/>
                      </a:lnTo>
                      <a:cubicBezTo>
                        <a:pt x="53065" y="209227"/>
                        <a:pt x="44473" y="197856"/>
                        <a:pt x="33608" y="183453"/>
                      </a:cubicBezTo>
                      <a:cubicBezTo>
                        <a:pt x="14656" y="158436"/>
                        <a:pt x="16425" y="94001"/>
                        <a:pt x="43715" y="59382"/>
                      </a:cubicBezTo>
                      <a:cubicBezTo>
                        <a:pt x="59887" y="39167"/>
                        <a:pt x="63172" y="38914"/>
                        <a:pt x="101329" y="38156"/>
                      </a:cubicBezTo>
                      <a:cubicBezTo>
                        <a:pt x="187243" y="36387"/>
                        <a:pt x="245867" y="54834"/>
                        <a:pt x="246120" y="55086"/>
                      </a:cubicBezTo>
                      <a:cubicBezTo>
                        <a:pt x="246120" y="43210"/>
                        <a:pt x="246120" y="35882"/>
                        <a:pt x="246120" y="35882"/>
                      </a:cubicBezTo>
                      <a:lnTo>
                        <a:pt x="246120" y="35882"/>
                      </a:lnTo>
                      <a:lnTo>
                        <a:pt x="243088" y="34366"/>
                      </a:lnTo>
                      <a:lnTo>
                        <a:pt x="240308" y="33102"/>
                      </a:lnTo>
                      <a:lnTo>
                        <a:pt x="236518" y="31334"/>
                      </a:lnTo>
                      <a:lnTo>
                        <a:pt x="231716" y="29312"/>
                      </a:lnTo>
                      <a:cubicBezTo>
                        <a:pt x="229948" y="28554"/>
                        <a:pt x="227926" y="27038"/>
                        <a:pt x="226157" y="27038"/>
                      </a:cubicBezTo>
                      <a:lnTo>
                        <a:pt x="219840" y="24764"/>
                      </a:lnTo>
                      <a:lnTo>
                        <a:pt x="212512" y="22237"/>
                      </a:lnTo>
                      <a:lnTo>
                        <a:pt x="204426" y="19710"/>
                      </a:lnTo>
                      <a:lnTo>
                        <a:pt x="195582" y="17183"/>
                      </a:lnTo>
                      <a:lnTo>
                        <a:pt x="185980" y="14656"/>
                      </a:lnTo>
                      <a:lnTo>
                        <a:pt x="175619" y="12129"/>
                      </a:lnTo>
                      <a:lnTo>
                        <a:pt x="164501" y="9602"/>
                      </a:lnTo>
                      <a:lnTo>
                        <a:pt x="152625" y="7328"/>
                      </a:lnTo>
                      <a:lnTo>
                        <a:pt x="140243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7" name="任意多边形: 形状 3206"/>
                <p:cNvSpPr/>
                <p:nvPr/>
              </p:nvSpPr>
              <p:spPr>
                <a:xfrm>
                  <a:off x="10542254" y="5780994"/>
                  <a:ext cx="246119" cy="201394"/>
                </a:xfrm>
                <a:custGeom>
                  <a:avLst/>
                  <a:gdLst>
                    <a:gd name="connsiteX0" fmla="*/ 1516 w 246119"/>
                    <a:gd name="connsiteY0" fmla="*/ 146560 h 201394"/>
                    <a:gd name="connsiteX1" fmla="*/ 4296 w 246119"/>
                    <a:gd name="connsiteY1" fmla="*/ 156668 h 201394"/>
                    <a:gd name="connsiteX2" fmla="*/ 8591 w 246119"/>
                    <a:gd name="connsiteY2" fmla="*/ 166017 h 201394"/>
                    <a:gd name="connsiteX3" fmla="*/ 14151 w 246119"/>
                    <a:gd name="connsiteY3" fmla="*/ 174609 h 201394"/>
                    <a:gd name="connsiteX4" fmla="*/ 20973 w 246119"/>
                    <a:gd name="connsiteY4" fmla="*/ 182189 h 201394"/>
                    <a:gd name="connsiteX5" fmla="*/ 28807 w 246119"/>
                    <a:gd name="connsiteY5" fmla="*/ 188759 h 201394"/>
                    <a:gd name="connsiteX6" fmla="*/ 37651 w 246119"/>
                    <a:gd name="connsiteY6" fmla="*/ 194066 h 201394"/>
                    <a:gd name="connsiteX7" fmla="*/ 37651 w 246119"/>
                    <a:gd name="connsiteY7" fmla="*/ 194066 h 201394"/>
                    <a:gd name="connsiteX8" fmla="*/ 47253 w 246119"/>
                    <a:gd name="connsiteY8" fmla="*/ 198109 h 201394"/>
                    <a:gd name="connsiteX9" fmla="*/ 57613 w 246119"/>
                    <a:gd name="connsiteY9" fmla="*/ 200636 h 201394"/>
                    <a:gd name="connsiteX10" fmla="*/ 68479 w 246119"/>
                    <a:gd name="connsiteY10" fmla="*/ 201394 h 201394"/>
                    <a:gd name="connsiteX11" fmla="*/ 72522 w 246119"/>
                    <a:gd name="connsiteY11" fmla="*/ 201394 h 201394"/>
                    <a:gd name="connsiteX12" fmla="*/ 72522 w 246119"/>
                    <a:gd name="connsiteY12" fmla="*/ 201394 h 201394"/>
                    <a:gd name="connsiteX13" fmla="*/ 49780 w 246119"/>
                    <a:gd name="connsiteY13" fmla="*/ 47506 h 201394"/>
                    <a:gd name="connsiteX14" fmla="*/ 246120 w 246119"/>
                    <a:gd name="connsiteY14" fmla="*/ 52307 h 201394"/>
                    <a:gd name="connsiteX15" fmla="*/ 246120 w 246119"/>
                    <a:gd name="connsiteY15" fmla="*/ 35882 h 201394"/>
                    <a:gd name="connsiteX16" fmla="*/ 246120 w 246119"/>
                    <a:gd name="connsiteY16" fmla="*/ 35882 h 201394"/>
                    <a:gd name="connsiteX17" fmla="*/ 243088 w 246119"/>
                    <a:gd name="connsiteY17" fmla="*/ 34366 h 201394"/>
                    <a:gd name="connsiteX18" fmla="*/ 240308 w 246119"/>
                    <a:gd name="connsiteY18" fmla="*/ 33102 h 201394"/>
                    <a:gd name="connsiteX19" fmla="*/ 236518 w 246119"/>
                    <a:gd name="connsiteY19" fmla="*/ 31334 h 201394"/>
                    <a:gd name="connsiteX20" fmla="*/ 231716 w 246119"/>
                    <a:gd name="connsiteY20" fmla="*/ 29312 h 201394"/>
                    <a:gd name="connsiteX21" fmla="*/ 226157 w 246119"/>
                    <a:gd name="connsiteY21" fmla="*/ 27038 h 201394"/>
                    <a:gd name="connsiteX22" fmla="*/ 219840 w 246119"/>
                    <a:gd name="connsiteY22" fmla="*/ 24764 h 201394"/>
                    <a:gd name="connsiteX23" fmla="*/ 212512 w 246119"/>
                    <a:gd name="connsiteY23" fmla="*/ 22237 h 201394"/>
                    <a:gd name="connsiteX24" fmla="*/ 204426 w 246119"/>
                    <a:gd name="connsiteY24" fmla="*/ 19710 h 201394"/>
                    <a:gd name="connsiteX25" fmla="*/ 195582 w 246119"/>
                    <a:gd name="connsiteY25" fmla="*/ 17183 h 201394"/>
                    <a:gd name="connsiteX26" fmla="*/ 185980 w 246119"/>
                    <a:gd name="connsiteY26" fmla="*/ 14656 h 201394"/>
                    <a:gd name="connsiteX27" fmla="*/ 175619 w 246119"/>
                    <a:gd name="connsiteY27" fmla="*/ 12129 h 201394"/>
                    <a:gd name="connsiteX28" fmla="*/ 164501 w 246119"/>
                    <a:gd name="connsiteY28" fmla="*/ 9602 h 201394"/>
                    <a:gd name="connsiteX29" fmla="*/ 152625 w 246119"/>
                    <a:gd name="connsiteY29" fmla="*/ 7328 h 201394"/>
                    <a:gd name="connsiteX30" fmla="*/ 140243 w 246119"/>
                    <a:gd name="connsiteY30" fmla="*/ 5306 h 201394"/>
                    <a:gd name="connsiteX31" fmla="*/ 127356 w 246119"/>
                    <a:gd name="connsiteY31" fmla="*/ 3790 h 201394"/>
                    <a:gd name="connsiteX32" fmla="*/ 113458 w 246119"/>
                    <a:gd name="connsiteY32" fmla="*/ 2274 h 201394"/>
                    <a:gd name="connsiteX33" fmla="*/ 99054 w 246119"/>
                    <a:gd name="connsiteY33" fmla="*/ 1011 h 201394"/>
                    <a:gd name="connsiteX34" fmla="*/ 83893 w 246119"/>
                    <a:gd name="connsiteY34" fmla="*/ 253 h 201394"/>
                    <a:gd name="connsiteX35" fmla="*/ 68226 w 246119"/>
                    <a:gd name="connsiteY35" fmla="*/ 0 h 201394"/>
                    <a:gd name="connsiteX36" fmla="*/ 62667 w 246119"/>
                    <a:gd name="connsiteY36" fmla="*/ 253 h 201394"/>
                    <a:gd name="connsiteX37" fmla="*/ 57361 w 246119"/>
                    <a:gd name="connsiteY37" fmla="*/ 1011 h 201394"/>
                    <a:gd name="connsiteX38" fmla="*/ 52054 w 246119"/>
                    <a:gd name="connsiteY38" fmla="*/ 2022 h 201394"/>
                    <a:gd name="connsiteX39" fmla="*/ 47000 w 246119"/>
                    <a:gd name="connsiteY39" fmla="*/ 3538 h 201394"/>
                    <a:gd name="connsiteX40" fmla="*/ 42199 w 246119"/>
                    <a:gd name="connsiteY40" fmla="*/ 5306 h 201394"/>
                    <a:gd name="connsiteX41" fmla="*/ 37398 w 246119"/>
                    <a:gd name="connsiteY41" fmla="*/ 7581 h 201394"/>
                    <a:gd name="connsiteX42" fmla="*/ 32850 w 246119"/>
                    <a:gd name="connsiteY42" fmla="*/ 10108 h 201394"/>
                    <a:gd name="connsiteX43" fmla="*/ 28554 w 246119"/>
                    <a:gd name="connsiteY43" fmla="*/ 12887 h 201394"/>
                    <a:gd name="connsiteX44" fmla="*/ 24511 w 246119"/>
                    <a:gd name="connsiteY44" fmla="*/ 15919 h 201394"/>
                    <a:gd name="connsiteX45" fmla="*/ 20721 w 246119"/>
                    <a:gd name="connsiteY45" fmla="*/ 19204 h 201394"/>
                    <a:gd name="connsiteX46" fmla="*/ 17183 w 246119"/>
                    <a:gd name="connsiteY46" fmla="*/ 22995 h 201394"/>
                    <a:gd name="connsiteX47" fmla="*/ 13898 w 246119"/>
                    <a:gd name="connsiteY47" fmla="*/ 27038 h 201394"/>
                    <a:gd name="connsiteX48" fmla="*/ 10866 w 246119"/>
                    <a:gd name="connsiteY48" fmla="*/ 31334 h 201394"/>
                    <a:gd name="connsiteX49" fmla="*/ 8339 w 246119"/>
                    <a:gd name="connsiteY49" fmla="*/ 35629 h 201394"/>
                    <a:gd name="connsiteX50" fmla="*/ 6065 w 246119"/>
                    <a:gd name="connsiteY50" fmla="*/ 40178 h 201394"/>
                    <a:gd name="connsiteX51" fmla="*/ 4043 w 246119"/>
                    <a:gd name="connsiteY51" fmla="*/ 44979 h 201394"/>
                    <a:gd name="connsiteX52" fmla="*/ 2527 w 246119"/>
                    <a:gd name="connsiteY52" fmla="*/ 50033 h 201394"/>
                    <a:gd name="connsiteX53" fmla="*/ 1263 w 246119"/>
                    <a:gd name="connsiteY53" fmla="*/ 55086 h 201394"/>
                    <a:gd name="connsiteX54" fmla="*/ 505 w 246119"/>
                    <a:gd name="connsiteY54" fmla="*/ 60393 h 201394"/>
                    <a:gd name="connsiteX55" fmla="*/ 0 w 246119"/>
                    <a:gd name="connsiteY55" fmla="*/ 65699 h 201394"/>
                    <a:gd name="connsiteX56" fmla="*/ 0 w 246119"/>
                    <a:gd name="connsiteY56" fmla="*/ 100318 h 201394"/>
                    <a:gd name="connsiteX57" fmla="*/ 0 w 246119"/>
                    <a:gd name="connsiteY57" fmla="*/ 136200 h 201394"/>
                    <a:gd name="connsiteX58" fmla="*/ 0 w 246119"/>
                    <a:gd name="connsiteY58" fmla="*/ 136200 h 201394"/>
                    <a:gd name="connsiteX59" fmla="*/ 1516 w 246119"/>
                    <a:gd name="connsiteY59" fmla="*/ 146560 h 20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246119" h="201394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69742" y="201394"/>
                        <a:pt x="71259" y="201394"/>
                        <a:pt x="72522" y="201394"/>
                      </a:cubicBezTo>
                      <a:lnTo>
                        <a:pt x="72522" y="201394"/>
                      </a:lnTo>
                      <a:cubicBezTo>
                        <a:pt x="-2527" y="201646"/>
                        <a:pt x="10613" y="83640"/>
                        <a:pt x="49780" y="47506"/>
                      </a:cubicBezTo>
                      <a:cubicBezTo>
                        <a:pt x="88947" y="11371"/>
                        <a:pt x="244856" y="51801"/>
                        <a:pt x="246120" y="52307"/>
                      </a:cubicBezTo>
                      <a:cubicBezTo>
                        <a:pt x="246120" y="41946"/>
                        <a:pt x="246120" y="35882"/>
                        <a:pt x="246120" y="35882"/>
                      </a:cubicBezTo>
                      <a:lnTo>
                        <a:pt x="246120" y="35882"/>
                      </a:lnTo>
                      <a:lnTo>
                        <a:pt x="243088" y="34366"/>
                      </a:lnTo>
                      <a:lnTo>
                        <a:pt x="240308" y="33102"/>
                      </a:lnTo>
                      <a:lnTo>
                        <a:pt x="236518" y="31334"/>
                      </a:lnTo>
                      <a:lnTo>
                        <a:pt x="231716" y="29312"/>
                      </a:lnTo>
                      <a:cubicBezTo>
                        <a:pt x="229948" y="28554"/>
                        <a:pt x="227926" y="27038"/>
                        <a:pt x="226157" y="27038"/>
                      </a:cubicBezTo>
                      <a:lnTo>
                        <a:pt x="219840" y="24764"/>
                      </a:lnTo>
                      <a:lnTo>
                        <a:pt x="212512" y="22237"/>
                      </a:lnTo>
                      <a:lnTo>
                        <a:pt x="204426" y="19710"/>
                      </a:lnTo>
                      <a:lnTo>
                        <a:pt x="195582" y="17183"/>
                      </a:lnTo>
                      <a:lnTo>
                        <a:pt x="185980" y="14656"/>
                      </a:lnTo>
                      <a:lnTo>
                        <a:pt x="175619" y="12129"/>
                      </a:lnTo>
                      <a:lnTo>
                        <a:pt x="164501" y="9602"/>
                      </a:lnTo>
                      <a:lnTo>
                        <a:pt x="152625" y="7328"/>
                      </a:lnTo>
                      <a:lnTo>
                        <a:pt x="140243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8" name="任意多边形: 形状 3207"/>
                <p:cNvSpPr/>
                <p:nvPr/>
              </p:nvSpPr>
              <p:spPr>
                <a:xfrm>
                  <a:off x="10542254" y="5780994"/>
                  <a:ext cx="246625" cy="200635"/>
                </a:xfrm>
                <a:custGeom>
                  <a:avLst/>
                  <a:gdLst>
                    <a:gd name="connsiteX0" fmla="*/ 1516 w 246625"/>
                    <a:gd name="connsiteY0" fmla="*/ 146560 h 200635"/>
                    <a:gd name="connsiteX1" fmla="*/ 4296 w 246625"/>
                    <a:gd name="connsiteY1" fmla="*/ 156668 h 200635"/>
                    <a:gd name="connsiteX2" fmla="*/ 8591 w 246625"/>
                    <a:gd name="connsiteY2" fmla="*/ 166017 h 200635"/>
                    <a:gd name="connsiteX3" fmla="*/ 14151 w 246625"/>
                    <a:gd name="connsiteY3" fmla="*/ 174609 h 200635"/>
                    <a:gd name="connsiteX4" fmla="*/ 20973 w 246625"/>
                    <a:gd name="connsiteY4" fmla="*/ 182189 h 200635"/>
                    <a:gd name="connsiteX5" fmla="*/ 28807 w 246625"/>
                    <a:gd name="connsiteY5" fmla="*/ 188759 h 200635"/>
                    <a:gd name="connsiteX6" fmla="*/ 37651 w 246625"/>
                    <a:gd name="connsiteY6" fmla="*/ 194066 h 200635"/>
                    <a:gd name="connsiteX7" fmla="*/ 37651 w 246625"/>
                    <a:gd name="connsiteY7" fmla="*/ 194066 h 200635"/>
                    <a:gd name="connsiteX8" fmla="*/ 47253 w 246625"/>
                    <a:gd name="connsiteY8" fmla="*/ 198109 h 200635"/>
                    <a:gd name="connsiteX9" fmla="*/ 57613 w 246625"/>
                    <a:gd name="connsiteY9" fmla="*/ 200636 h 200635"/>
                    <a:gd name="connsiteX10" fmla="*/ 58119 w 246625"/>
                    <a:gd name="connsiteY10" fmla="*/ 200636 h 200635"/>
                    <a:gd name="connsiteX11" fmla="*/ 55844 w 246625"/>
                    <a:gd name="connsiteY11" fmla="*/ 37145 h 200635"/>
                    <a:gd name="connsiteX12" fmla="*/ 246625 w 246625"/>
                    <a:gd name="connsiteY12" fmla="*/ 49780 h 200635"/>
                    <a:gd name="connsiteX13" fmla="*/ 246625 w 246625"/>
                    <a:gd name="connsiteY13" fmla="*/ 35882 h 200635"/>
                    <a:gd name="connsiteX14" fmla="*/ 246625 w 246625"/>
                    <a:gd name="connsiteY14" fmla="*/ 35882 h 200635"/>
                    <a:gd name="connsiteX15" fmla="*/ 243593 w 246625"/>
                    <a:gd name="connsiteY15" fmla="*/ 34366 h 200635"/>
                    <a:gd name="connsiteX16" fmla="*/ 240813 w 246625"/>
                    <a:gd name="connsiteY16" fmla="*/ 33102 h 200635"/>
                    <a:gd name="connsiteX17" fmla="*/ 237023 w 246625"/>
                    <a:gd name="connsiteY17" fmla="*/ 31334 h 200635"/>
                    <a:gd name="connsiteX18" fmla="*/ 232222 w 246625"/>
                    <a:gd name="connsiteY18" fmla="*/ 29312 h 200635"/>
                    <a:gd name="connsiteX19" fmla="*/ 226663 w 246625"/>
                    <a:gd name="connsiteY19" fmla="*/ 27038 h 200635"/>
                    <a:gd name="connsiteX20" fmla="*/ 220345 w 246625"/>
                    <a:gd name="connsiteY20" fmla="*/ 24764 h 200635"/>
                    <a:gd name="connsiteX21" fmla="*/ 213017 w 246625"/>
                    <a:gd name="connsiteY21" fmla="*/ 22237 h 200635"/>
                    <a:gd name="connsiteX22" fmla="*/ 204931 w 246625"/>
                    <a:gd name="connsiteY22" fmla="*/ 19710 h 200635"/>
                    <a:gd name="connsiteX23" fmla="*/ 196087 w 246625"/>
                    <a:gd name="connsiteY23" fmla="*/ 17183 h 200635"/>
                    <a:gd name="connsiteX24" fmla="*/ 186485 w 246625"/>
                    <a:gd name="connsiteY24" fmla="*/ 14656 h 200635"/>
                    <a:gd name="connsiteX25" fmla="*/ 176125 w 246625"/>
                    <a:gd name="connsiteY25" fmla="*/ 12129 h 200635"/>
                    <a:gd name="connsiteX26" fmla="*/ 165006 w 246625"/>
                    <a:gd name="connsiteY26" fmla="*/ 9602 h 200635"/>
                    <a:gd name="connsiteX27" fmla="*/ 153130 w 246625"/>
                    <a:gd name="connsiteY27" fmla="*/ 7328 h 200635"/>
                    <a:gd name="connsiteX28" fmla="*/ 140748 w 246625"/>
                    <a:gd name="connsiteY28" fmla="*/ 5306 h 200635"/>
                    <a:gd name="connsiteX29" fmla="*/ 127356 w 246625"/>
                    <a:gd name="connsiteY29" fmla="*/ 3790 h 200635"/>
                    <a:gd name="connsiteX30" fmla="*/ 113458 w 246625"/>
                    <a:gd name="connsiteY30" fmla="*/ 2274 h 200635"/>
                    <a:gd name="connsiteX31" fmla="*/ 99054 w 246625"/>
                    <a:gd name="connsiteY31" fmla="*/ 1011 h 200635"/>
                    <a:gd name="connsiteX32" fmla="*/ 83893 w 246625"/>
                    <a:gd name="connsiteY32" fmla="*/ 253 h 200635"/>
                    <a:gd name="connsiteX33" fmla="*/ 68226 w 246625"/>
                    <a:gd name="connsiteY33" fmla="*/ 0 h 200635"/>
                    <a:gd name="connsiteX34" fmla="*/ 62667 w 246625"/>
                    <a:gd name="connsiteY34" fmla="*/ 253 h 200635"/>
                    <a:gd name="connsiteX35" fmla="*/ 57361 w 246625"/>
                    <a:gd name="connsiteY35" fmla="*/ 1011 h 200635"/>
                    <a:gd name="connsiteX36" fmla="*/ 52054 w 246625"/>
                    <a:gd name="connsiteY36" fmla="*/ 2022 h 200635"/>
                    <a:gd name="connsiteX37" fmla="*/ 47000 w 246625"/>
                    <a:gd name="connsiteY37" fmla="*/ 3538 h 200635"/>
                    <a:gd name="connsiteX38" fmla="*/ 42199 w 246625"/>
                    <a:gd name="connsiteY38" fmla="*/ 5306 h 200635"/>
                    <a:gd name="connsiteX39" fmla="*/ 37398 w 246625"/>
                    <a:gd name="connsiteY39" fmla="*/ 7581 h 200635"/>
                    <a:gd name="connsiteX40" fmla="*/ 32850 w 246625"/>
                    <a:gd name="connsiteY40" fmla="*/ 10108 h 200635"/>
                    <a:gd name="connsiteX41" fmla="*/ 28554 w 246625"/>
                    <a:gd name="connsiteY41" fmla="*/ 12887 h 200635"/>
                    <a:gd name="connsiteX42" fmla="*/ 24511 w 246625"/>
                    <a:gd name="connsiteY42" fmla="*/ 15919 h 200635"/>
                    <a:gd name="connsiteX43" fmla="*/ 20721 w 246625"/>
                    <a:gd name="connsiteY43" fmla="*/ 19204 h 200635"/>
                    <a:gd name="connsiteX44" fmla="*/ 17183 w 246625"/>
                    <a:gd name="connsiteY44" fmla="*/ 22995 h 200635"/>
                    <a:gd name="connsiteX45" fmla="*/ 13898 w 246625"/>
                    <a:gd name="connsiteY45" fmla="*/ 27038 h 200635"/>
                    <a:gd name="connsiteX46" fmla="*/ 10866 w 246625"/>
                    <a:gd name="connsiteY46" fmla="*/ 31334 h 200635"/>
                    <a:gd name="connsiteX47" fmla="*/ 8339 w 246625"/>
                    <a:gd name="connsiteY47" fmla="*/ 35629 h 200635"/>
                    <a:gd name="connsiteX48" fmla="*/ 6065 w 246625"/>
                    <a:gd name="connsiteY48" fmla="*/ 40178 h 200635"/>
                    <a:gd name="connsiteX49" fmla="*/ 4043 w 246625"/>
                    <a:gd name="connsiteY49" fmla="*/ 44979 h 200635"/>
                    <a:gd name="connsiteX50" fmla="*/ 2527 w 246625"/>
                    <a:gd name="connsiteY50" fmla="*/ 50033 h 200635"/>
                    <a:gd name="connsiteX51" fmla="*/ 1263 w 246625"/>
                    <a:gd name="connsiteY51" fmla="*/ 55086 h 200635"/>
                    <a:gd name="connsiteX52" fmla="*/ 505 w 246625"/>
                    <a:gd name="connsiteY52" fmla="*/ 60393 h 200635"/>
                    <a:gd name="connsiteX53" fmla="*/ 0 w 246625"/>
                    <a:gd name="connsiteY53" fmla="*/ 65699 h 200635"/>
                    <a:gd name="connsiteX54" fmla="*/ 0 w 246625"/>
                    <a:gd name="connsiteY54" fmla="*/ 100318 h 200635"/>
                    <a:gd name="connsiteX55" fmla="*/ 0 w 246625"/>
                    <a:gd name="connsiteY55" fmla="*/ 136200 h 200635"/>
                    <a:gd name="connsiteX56" fmla="*/ 0 w 246625"/>
                    <a:gd name="connsiteY56" fmla="*/ 136200 h 200635"/>
                    <a:gd name="connsiteX57" fmla="*/ 1516 w 246625"/>
                    <a:gd name="connsiteY57" fmla="*/ 146560 h 200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46625" h="200635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20"/>
                        <a:pt x="54076" y="200130"/>
                        <a:pt x="57613" y="200636"/>
                      </a:cubicBezTo>
                      <a:cubicBezTo>
                        <a:pt x="57866" y="200636"/>
                        <a:pt x="57866" y="200636"/>
                        <a:pt x="58119" y="200636"/>
                      </a:cubicBezTo>
                      <a:cubicBezTo>
                        <a:pt x="-6823" y="189265"/>
                        <a:pt x="11118" y="67721"/>
                        <a:pt x="55844" y="37145"/>
                      </a:cubicBezTo>
                      <a:cubicBezTo>
                        <a:pt x="92232" y="12129"/>
                        <a:pt x="245362" y="49022"/>
                        <a:pt x="246625" y="49780"/>
                      </a:cubicBezTo>
                      <a:cubicBezTo>
                        <a:pt x="246625" y="41188"/>
                        <a:pt x="246625" y="35882"/>
                        <a:pt x="246625" y="35882"/>
                      </a:cubicBezTo>
                      <a:lnTo>
                        <a:pt x="246625" y="35882"/>
                      </a:lnTo>
                      <a:lnTo>
                        <a:pt x="243593" y="34366"/>
                      </a:lnTo>
                      <a:lnTo>
                        <a:pt x="240813" y="33102"/>
                      </a:lnTo>
                      <a:lnTo>
                        <a:pt x="237023" y="31334"/>
                      </a:lnTo>
                      <a:lnTo>
                        <a:pt x="232222" y="29312"/>
                      </a:lnTo>
                      <a:cubicBezTo>
                        <a:pt x="230453" y="28554"/>
                        <a:pt x="228432" y="27038"/>
                        <a:pt x="226663" y="27038"/>
                      </a:cubicBezTo>
                      <a:lnTo>
                        <a:pt x="220345" y="24764"/>
                      </a:lnTo>
                      <a:lnTo>
                        <a:pt x="213017" y="22237"/>
                      </a:lnTo>
                      <a:lnTo>
                        <a:pt x="204931" y="19710"/>
                      </a:lnTo>
                      <a:lnTo>
                        <a:pt x="196087" y="17183"/>
                      </a:lnTo>
                      <a:lnTo>
                        <a:pt x="186485" y="14656"/>
                      </a:lnTo>
                      <a:lnTo>
                        <a:pt x="176125" y="12129"/>
                      </a:lnTo>
                      <a:lnTo>
                        <a:pt x="165006" y="9602"/>
                      </a:lnTo>
                      <a:lnTo>
                        <a:pt x="153130" y="7328"/>
                      </a:lnTo>
                      <a:lnTo>
                        <a:pt x="140748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9" name="任意多边形: 形状 3208"/>
                <p:cNvSpPr/>
                <p:nvPr/>
              </p:nvSpPr>
              <p:spPr>
                <a:xfrm>
                  <a:off x="10542254" y="5780994"/>
                  <a:ext cx="246372" cy="198108"/>
                </a:xfrm>
                <a:custGeom>
                  <a:avLst/>
                  <a:gdLst>
                    <a:gd name="connsiteX0" fmla="*/ 1516 w 246372"/>
                    <a:gd name="connsiteY0" fmla="*/ 146560 h 198108"/>
                    <a:gd name="connsiteX1" fmla="*/ 4296 w 246372"/>
                    <a:gd name="connsiteY1" fmla="*/ 156668 h 198108"/>
                    <a:gd name="connsiteX2" fmla="*/ 8591 w 246372"/>
                    <a:gd name="connsiteY2" fmla="*/ 166017 h 198108"/>
                    <a:gd name="connsiteX3" fmla="*/ 14151 w 246372"/>
                    <a:gd name="connsiteY3" fmla="*/ 174609 h 198108"/>
                    <a:gd name="connsiteX4" fmla="*/ 20973 w 246372"/>
                    <a:gd name="connsiteY4" fmla="*/ 182189 h 198108"/>
                    <a:gd name="connsiteX5" fmla="*/ 28807 w 246372"/>
                    <a:gd name="connsiteY5" fmla="*/ 188759 h 198108"/>
                    <a:gd name="connsiteX6" fmla="*/ 37651 w 246372"/>
                    <a:gd name="connsiteY6" fmla="*/ 194066 h 198108"/>
                    <a:gd name="connsiteX7" fmla="*/ 37651 w 246372"/>
                    <a:gd name="connsiteY7" fmla="*/ 194066 h 198108"/>
                    <a:gd name="connsiteX8" fmla="*/ 47253 w 246372"/>
                    <a:gd name="connsiteY8" fmla="*/ 198109 h 198108"/>
                    <a:gd name="connsiteX9" fmla="*/ 47506 w 246372"/>
                    <a:gd name="connsiteY9" fmla="*/ 198109 h 198108"/>
                    <a:gd name="connsiteX10" fmla="*/ 61909 w 246372"/>
                    <a:gd name="connsiteY10" fmla="*/ 27543 h 198108"/>
                    <a:gd name="connsiteX11" fmla="*/ 246373 w 246372"/>
                    <a:gd name="connsiteY11" fmla="*/ 46495 h 198108"/>
                    <a:gd name="connsiteX12" fmla="*/ 246373 w 246372"/>
                    <a:gd name="connsiteY12" fmla="*/ 35882 h 198108"/>
                    <a:gd name="connsiteX13" fmla="*/ 246373 w 246372"/>
                    <a:gd name="connsiteY13" fmla="*/ 35882 h 198108"/>
                    <a:gd name="connsiteX14" fmla="*/ 243340 w 246372"/>
                    <a:gd name="connsiteY14" fmla="*/ 34366 h 198108"/>
                    <a:gd name="connsiteX15" fmla="*/ 240561 w 246372"/>
                    <a:gd name="connsiteY15" fmla="*/ 33102 h 198108"/>
                    <a:gd name="connsiteX16" fmla="*/ 236770 w 246372"/>
                    <a:gd name="connsiteY16" fmla="*/ 31334 h 198108"/>
                    <a:gd name="connsiteX17" fmla="*/ 231969 w 246372"/>
                    <a:gd name="connsiteY17" fmla="*/ 29312 h 198108"/>
                    <a:gd name="connsiteX18" fmla="*/ 226410 w 246372"/>
                    <a:gd name="connsiteY18" fmla="*/ 27038 h 198108"/>
                    <a:gd name="connsiteX19" fmla="*/ 220093 w 246372"/>
                    <a:gd name="connsiteY19" fmla="*/ 24764 h 198108"/>
                    <a:gd name="connsiteX20" fmla="*/ 212765 w 246372"/>
                    <a:gd name="connsiteY20" fmla="*/ 22237 h 198108"/>
                    <a:gd name="connsiteX21" fmla="*/ 204679 w 246372"/>
                    <a:gd name="connsiteY21" fmla="*/ 19710 h 198108"/>
                    <a:gd name="connsiteX22" fmla="*/ 195835 w 246372"/>
                    <a:gd name="connsiteY22" fmla="*/ 17183 h 198108"/>
                    <a:gd name="connsiteX23" fmla="*/ 186232 w 246372"/>
                    <a:gd name="connsiteY23" fmla="*/ 14656 h 198108"/>
                    <a:gd name="connsiteX24" fmla="*/ 175872 w 246372"/>
                    <a:gd name="connsiteY24" fmla="*/ 12129 h 198108"/>
                    <a:gd name="connsiteX25" fmla="*/ 164754 w 246372"/>
                    <a:gd name="connsiteY25" fmla="*/ 9602 h 198108"/>
                    <a:gd name="connsiteX26" fmla="*/ 152877 w 246372"/>
                    <a:gd name="connsiteY26" fmla="*/ 7328 h 198108"/>
                    <a:gd name="connsiteX27" fmla="*/ 140496 w 246372"/>
                    <a:gd name="connsiteY27" fmla="*/ 5306 h 198108"/>
                    <a:gd name="connsiteX28" fmla="*/ 127356 w 246372"/>
                    <a:gd name="connsiteY28" fmla="*/ 3790 h 198108"/>
                    <a:gd name="connsiteX29" fmla="*/ 113458 w 246372"/>
                    <a:gd name="connsiteY29" fmla="*/ 2274 h 198108"/>
                    <a:gd name="connsiteX30" fmla="*/ 99054 w 246372"/>
                    <a:gd name="connsiteY30" fmla="*/ 1011 h 198108"/>
                    <a:gd name="connsiteX31" fmla="*/ 83893 w 246372"/>
                    <a:gd name="connsiteY31" fmla="*/ 253 h 198108"/>
                    <a:gd name="connsiteX32" fmla="*/ 68226 w 246372"/>
                    <a:gd name="connsiteY32" fmla="*/ 0 h 198108"/>
                    <a:gd name="connsiteX33" fmla="*/ 62667 w 246372"/>
                    <a:gd name="connsiteY33" fmla="*/ 253 h 198108"/>
                    <a:gd name="connsiteX34" fmla="*/ 57361 w 246372"/>
                    <a:gd name="connsiteY34" fmla="*/ 1011 h 198108"/>
                    <a:gd name="connsiteX35" fmla="*/ 52054 w 246372"/>
                    <a:gd name="connsiteY35" fmla="*/ 2022 h 198108"/>
                    <a:gd name="connsiteX36" fmla="*/ 47000 w 246372"/>
                    <a:gd name="connsiteY36" fmla="*/ 3538 h 198108"/>
                    <a:gd name="connsiteX37" fmla="*/ 42199 w 246372"/>
                    <a:gd name="connsiteY37" fmla="*/ 5306 h 198108"/>
                    <a:gd name="connsiteX38" fmla="*/ 37398 w 246372"/>
                    <a:gd name="connsiteY38" fmla="*/ 7581 h 198108"/>
                    <a:gd name="connsiteX39" fmla="*/ 32850 w 246372"/>
                    <a:gd name="connsiteY39" fmla="*/ 10108 h 198108"/>
                    <a:gd name="connsiteX40" fmla="*/ 28554 w 246372"/>
                    <a:gd name="connsiteY40" fmla="*/ 12887 h 198108"/>
                    <a:gd name="connsiteX41" fmla="*/ 24511 w 246372"/>
                    <a:gd name="connsiteY41" fmla="*/ 15919 h 198108"/>
                    <a:gd name="connsiteX42" fmla="*/ 20721 w 246372"/>
                    <a:gd name="connsiteY42" fmla="*/ 19204 h 198108"/>
                    <a:gd name="connsiteX43" fmla="*/ 17183 w 246372"/>
                    <a:gd name="connsiteY43" fmla="*/ 22995 h 198108"/>
                    <a:gd name="connsiteX44" fmla="*/ 13898 w 246372"/>
                    <a:gd name="connsiteY44" fmla="*/ 27038 h 198108"/>
                    <a:gd name="connsiteX45" fmla="*/ 10866 w 246372"/>
                    <a:gd name="connsiteY45" fmla="*/ 31334 h 198108"/>
                    <a:gd name="connsiteX46" fmla="*/ 8339 w 246372"/>
                    <a:gd name="connsiteY46" fmla="*/ 35629 h 198108"/>
                    <a:gd name="connsiteX47" fmla="*/ 6065 w 246372"/>
                    <a:gd name="connsiteY47" fmla="*/ 40178 h 198108"/>
                    <a:gd name="connsiteX48" fmla="*/ 4043 w 246372"/>
                    <a:gd name="connsiteY48" fmla="*/ 44979 h 198108"/>
                    <a:gd name="connsiteX49" fmla="*/ 2527 w 246372"/>
                    <a:gd name="connsiteY49" fmla="*/ 50033 h 198108"/>
                    <a:gd name="connsiteX50" fmla="*/ 1263 w 246372"/>
                    <a:gd name="connsiteY50" fmla="*/ 55086 h 198108"/>
                    <a:gd name="connsiteX51" fmla="*/ 505 w 246372"/>
                    <a:gd name="connsiteY51" fmla="*/ 60393 h 198108"/>
                    <a:gd name="connsiteX52" fmla="*/ 0 w 246372"/>
                    <a:gd name="connsiteY52" fmla="*/ 65699 h 198108"/>
                    <a:gd name="connsiteX53" fmla="*/ 0 w 246372"/>
                    <a:gd name="connsiteY53" fmla="*/ 100318 h 198108"/>
                    <a:gd name="connsiteX54" fmla="*/ 0 w 246372"/>
                    <a:gd name="connsiteY54" fmla="*/ 136200 h 198108"/>
                    <a:gd name="connsiteX55" fmla="*/ 0 w 246372"/>
                    <a:gd name="connsiteY55" fmla="*/ 136200 h 198108"/>
                    <a:gd name="connsiteX56" fmla="*/ 1516 w 246372"/>
                    <a:gd name="connsiteY56" fmla="*/ 146560 h 198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246372" h="198108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586" y="190781"/>
                        <a:pt x="34618" y="192550"/>
                        <a:pt x="37651" y="194066"/>
                      </a:cubicBezTo>
                      <a:lnTo>
                        <a:pt x="37651" y="194066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lnTo>
                        <a:pt x="47506" y="198109"/>
                      </a:lnTo>
                      <a:cubicBezTo>
                        <a:pt x="-10866" y="177894"/>
                        <a:pt x="10108" y="52812"/>
                        <a:pt x="61909" y="27543"/>
                      </a:cubicBezTo>
                      <a:cubicBezTo>
                        <a:pt x="90463" y="13645"/>
                        <a:pt x="231464" y="36387"/>
                        <a:pt x="246373" y="46495"/>
                      </a:cubicBezTo>
                      <a:cubicBezTo>
                        <a:pt x="246373" y="39672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2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0" name="任意多边形: 形状 3209"/>
                <p:cNvSpPr/>
                <p:nvPr/>
              </p:nvSpPr>
              <p:spPr>
                <a:xfrm>
                  <a:off x="10542254" y="5780994"/>
                  <a:ext cx="246372" cy="193054"/>
                </a:xfrm>
                <a:custGeom>
                  <a:avLst/>
                  <a:gdLst>
                    <a:gd name="connsiteX0" fmla="*/ 1516 w 246372"/>
                    <a:gd name="connsiteY0" fmla="*/ 146560 h 193054"/>
                    <a:gd name="connsiteX1" fmla="*/ 4296 w 246372"/>
                    <a:gd name="connsiteY1" fmla="*/ 156668 h 193054"/>
                    <a:gd name="connsiteX2" fmla="*/ 8591 w 246372"/>
                    <a:gd name="connsiteY2" fmla="*/ 166017 h 193054"/>
                    <a:gd name="connsiteX3" fmla="*/ 14151 w 246372"/>
                    <a:gd name="connsiteY3" fmla="*/ 174609 h 193054"/>
                    <a:gd name="connsiteX4" fmla="*/ 20973 w 246372"/>
                    <a:gd name="connsiteY4" fmla="*/ 182189 h 193054"/>
                    <a:gd name="connsiteX5" fmla="*/ 28807 w 246372"/>
                    <a:gd name="connsiteY5" fmla="*/ 188759 h 193054"/>
                    <a:gd name="connsiteX6" fmla="*/ 35882 w 246372"/>
                    <a:gd name="connsiteY6" fmla="*/ 193055 h 193054"/>
                    <a:gd name="connsiteX7" fmla="*/ 35882 w 246372"/>
                    <a:gd name="connsiteY7" fmla="*/ 193055 h 193054"/>
                    <a:gd name="connsiteX8" fmla="*/ 68226 w 246372"/>
                    <a:gd name="connsiteY8" fmla="*/ 18952 h 193054"/>
                    <a:gd name="connsiteX9" fmla="*/ 246373 w 246372"/>
                    <a:gd name="connsiteY9" fmla="*/ 43210 h 193054"/>
                    <a:gd name="connsiteX10" fmla="*/ 246373 w 246372"/>
                    <a:gd name="connsiteY10" fmla="*/ 35882 h 193054"/>
                    <a:gd name="connsiteX11" fmla="*/ 246373 w 246372"/>
                    <a:gd name="connsiteY11" fmla="*/ 35882 h 193054"/>
                    <a:gd name="connsiteX12" fmla="*/ 243340 w 246372"/>
                    <a:gd name="connsiteY12" fmla="*/ 34366 h 193054"/>
                    <a:gd name="connsiteX13" fmla="*/ 240561 w 246372"/>
                    <a:gd name="connsiteY13" fmla="*/ 33102 h 193054"/>
                    <a:gd name="connsiteX14" fmla="*/ 236770 w 246372"/>
                    <a:gd name="connsiteY14" fmla="*/ 31334 h 193054"/>
                    <a:gd name="connsiteX15" fmla="*/ 231969 w 246372"/>
                    <a:gd name="connsiteY15" fmla="*/ 29312 h 193054"/>
                    <a:gd name="connsiteX16" fmla="*/ 226410 w 246372"/>
                    <a:gd name="connsiteY16" fmla="*/ 27038 h 193054"/>
                    <a:gd name="connsiteX17" fmla="*/ 220093 w 246372"/>
                    <a:gd name="connsiteY17" fmla="*/ 24764 h 193054"/>
                    <a:gd name="connsiteX18" fmla="*/ 212765 w 246372"/>
                    <a:gd name="connsiteY18" fmla="*/ 22237 h 193054"/>
                    <a:gd name="connsiteX19" fmla="*/ 204679 w 246372"/>
                    <a:gd name="connsiteY19" fmla="*/ 19710 h 193054"/>
                    <a:gd name="connsiteX20" fmla="*/ 195835 w 246372"/>
                    <a:gd name="connsiteY20" fmla="*/ 17183 h 193054"/>
                    <a:gd name="connsiteX21" fmla="*/ 186232 w 246372"/>
                    <a:gd name="connsiteY21" fmla="*/ 14656 h 193054"/>
                    <a:gd name="connsiteX22" fmla="*/ 175872 w 246372"/>
                    <a:gd name="connsiteY22" fmla="*/ 12129 h 193054"/>
                    <a:gd name="connsiteX23" fmla="*/ 164754 w 246372"/>
                    <a:gd name="connsiteY23" fmla="*/ 9602 h 193054"/>
                    <a:gd name="connsiteX24" fmla="*/ 152877 w 246372"/>
                    <a:gd name="connsiteY24" fmla="*/ 7328 h 193054"/>
                    <a:gd name="connsiteX25" fmla="*/ 140496 w 246372"/>
                    <a:gd name="connsiteY25" fmla="*/ 5306 h 193054"/>
                    <a:gd name="connsiteX26" fmla="*/ 127356 w 246372"/>
                    <a:gd name="connsiteY26" fmla="*/ 3790 h 193054"/>
                    <a:gd name="connsiteX27" fmla="*/ 113458 w 246372"/>
                    <a:gd name="connsiteY27" fmla="*/ 2274 h 193054"/>
                    <a:gd name="connsiteX28" fmla="*/ 99054 w 246372"/>
                    <a:gd name="connsiteY28" fmla="*/ 1011 h 193054"/>
                    <a:gd name="connsiteX29" fmla="*/ 83893 w 246372"/>
                    <a:gd name="connsiteY29" fmla="*/ 253 h 193054"/>
                    <a:gd name="connsiteX30" fmla="*/ 68226 w 246372"/>
                    <a:gd name="connsiteY30" fmla="*/ 0 h 193054"/>
                    <a:gd name="connsiteX31" fmla="*/ 62667 w 246372"/>
                    <a:gd name="connsiteY31" fmla="*/ 253 h 193054"/>
                    <a:gd name="connsiteX32" fmla="*/ 57361 w 246372"/>
                    <a:gd name="connsiteY32" fmla="*/ 1011 h 193054"/>
                    <a:gd name="connsiteX33" fmla="*/ 52054 w 246372"/>
                    <a:gd name="connsiteY33" fmla="*/ 2022 h 193054"/>
                    <a:gd name="connsiteX34" fmla="*/ 47000 w 246372"/>
                    <a:gd name="connsiteY34" fmla="*/ 3538 h 193054"/>
                    <a:gd name="connsiteX35" fmla="*/ 42199 w 246372"/>
                    <a:gd name="connsiteY35" fmla="*/ 5306 h 193054"/>
                    <a:gd name="connsiteX36" fmla="*/ 37398 w 246372"/>
                    <a:gd name="connsiteY36" fmla="*/ 7581 h 193054"/>
                    <a:gd name="connsiteX37" fmla="*/ 32850 w 246372"/>
                    <a:gd name="connsiteY37" fmla="*/ 10108 h 193054"/>
                    <a:gd name="connsiteX38" fmla="*/ 28554 w 246372"/>
                    <a:gd name="connsiteY38" fmla="*/ 12887 h 193054"/>
                    <a:gd name="connsiteX39" fmla="*/ 24511 w 246372"/>
                    <a:gd name="connsiteY39" fmla="*/ 15919 h 193054"/>
                    <a:gd name="connsiteX40" fmla="*/ 20721 w 246372"/>
                    <a:gd name="connsiteY40" fmla="*/ 19204 h 193054"/>
                    <a:gd name="connsiteX41" fmla="*/ 17183 w 246372"/>
                    <a:gd name="connsiteY41" fmla="*/ 22995 h 193054"/>
                    <a:gd name="connsiteX42" fmla="*/ 13898 w 246372"/>
                    <a:gd name="connsiteY42" fmla="*/ 27038 h 193054"/>
                    <a:gd name="connsiteX43" fmla="*/ 10866 w 246372"/>
                    <a:gd name="connsiteY43" fmla="*/ 31334 h 193054"/>
                    <a:gd name="connsiteX44" fmla="*/ 8339 w 246372"/>
                    <a:gd name="connsiteY44" fmla="*/ 35629 h 193054"/>
                    <a:gd name="connsiteX45" fmla="*/ 6065 w 246372"/>
                    <a:gd name="connsiteY45" fmla="*/ 40178 h 193054"/>
                    <a:gd name="connsiteX46" fmla="*/ 4043 w 246372"/>
                    <a:gd name="connsiteY46" fmla="*/ 44979 h 193054"/>
                    <a:gd name="connsiteX47" fmla="*/ 2527 w 246372"/>
                    <a:gd name="connsiteY47" fmla="*/ 50033 h 193054"/>
                    <a:gd name="connsiteX48" fmla="*/ 1263 w 246372"/>
                    <a:gd name="connsiteY48" fmla="*/ 55086 h 193054"/>
                    <a:gd name="connsiteX49" fmla="*/ 505 w 246372"/>
                    <a:gd name="connsiteY49" fmla="*/ 60393 h 193054"/>
                    <a:gd name="connsiteX50" fmla="*/ 0 w 246372"/>
                    <a:gd name="connsiteY50" fmla="*/ 65699 h 193054"/>
                    <a:gd name="connsiteX51" fmla="*/ 0 w 246372"/>
                    <a:gd name="connsiteY51" fmla="*/ 100318 h 193054"/>
                    <a:gd name="connsiteX52" fmla="*/ 0 w 246372"/>
                    <a:gd name="connsiteY52" fmla="*/ 136200 h 193054"/>
                    <a:gd name="connsiteX53" fmla="*/ 0 w 246372"/>
                    <a:gd name="connsiteY53" fmla="*/ 136200 h 193054"/>
                    <a:gd name="connsiteX54" fmla="*/ 1516 w 246372"/>
                    <a:gd name="connsiteY54" fmla="*/ 146560 h 19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246372" h="193054">
                      <a:moveTo>
                        <a:pt x="1516" y="146560"/>
                      </a:moveTo>
                      <a:cubicBezTo>
                        <a:pt x="2274" y="150098"/>
                        <a:pt x="3032" y="153383"/>
                        <a:pt x="4296" y="156668"/>
                      </a:cubicBezTo>
                      <a:cubicBezTo>
                        <a:pt x="5559" y="159953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9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8"/>
                        <a:pt x="28807" y="188759"/>
                      </a:cubicBezTo>
                      <a:cubicBezTo>
                        <a:pt x="31081" y="190275"/>
                        <a:pt x="33355" y="191792"/>
                        <a:pt x="35882" y="193055"/>
                      </a:cubicBezTo>
                      <a:lnTo>
                        <a:pt x="35882" y="193055"/>
                      </a:lnTo>
                      <a:cubicBezTo>
                        <a:pt x="-20468" y="161216"/>
                        <a:pt x="15667" y="29312"/>
                        <a:pt x="68226" y="18952"/>
                      </a:cubicBezTo>
                      <a:cubicBezTo>
                        <a:pt x="103350" y="11876"/>
                        <a:pt x="233233" y="31586"/>
                        <a:pt x="246373" y="43210"/>
                      </a:cubicBezTo>
                      <a:cubicBezTo>
                        <a:pt x="246373" y="38409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2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790"/>
                      </a:lnTo>
                      <a:lnTo>
                        <a:pt x="113458" y="2274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29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560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1" name="任意多边形: 形状 3210"/>
                <p:cNvSpPr/>
                <p:nvPr/>
              </p:nvSpPr>
              <p:spPr>
                <a:xfrm>
                  <a:off x="10609497" y="5881434"/>
                  <a:ext cx="177335" cy="46955"/>
                </a:xfrm>
                <a:custGeom>
                  <a:avLst/>
                  <a:gdLst>
                    <a:gd name="connsiteX0" fmla="*/ 111156 w 177335"/>
                    <a:gd name="connsiteY0" fmla="*/ 44099 h 46955"/>
                    <a:gd name="connsiteX1" fmla="*/ 176602 w 177335"/>
                    <a:gd name="connsiteY1" fmla="*/ 13018 h 46955"/>
                    <a:gd name="connsiteX2" fmla="*/ 983 w 177335"/>
                    <a:gd name="connsiteY2" fmla="*/ 17313 h 46955"/>
                    <a:gd name="connsiteX3" fmla="*/ 983 w 177335"/>
                    <a:gd name="connsiteY3" fmla="*/ 35254 h 46955"/>
                    <a:gd name="connsiteX4" fmla="*/ 111156 w 177335"/>
                    <a:gd name="connsiteY4" fmla="*/ 44099 h 4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335" h="46955">
                      <a:moveTo>
                        <a:pt x="111156" y="44099"/>
                      </a:moveTo>
                      <a:cubicBezTo>
                        <a:pt x="123537" y="42330"/>
                        <a:pt x="184688" y="32728"/>
                        <a:pt x="176602" y="13018"/>
                      </a:cubicBezTo>
                      <a:cubicBezTo>
                        <a:pt x="167000" y="-9472"/>
                        <a:pt x="17408" y="636"/>
                        <a:pt x="983" y="17313"/>
                      </a:cubicBezTo>
                      <a:cubicBezTo>
                        <a:pt x="225" y="18072"/>
                        <a:pt x="-786" y="33233"/>
                        <a:pt x="983" y="35254"/>
                      </a:cubicBezTo>
                      <a:cubicBezTo>
                        <a:pt x="8311" y="42582"/>
                        <a:pt x="56827" y="51679"/>
                        <a:pt x="111156" y="44099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2" name="任意多边形: 形状 3211"/>
                <p:cNvSpPr/>
                <p:nvPr/>
              </p:nvSpPr>
              <p:spPr>
                <a:xfrm>
                  <a:off x="10609560" y="5882415"/>
                  <a:ext cx="174838" cy="44471"/>
                </a:xfrm>
                <a:custGeom>
                  <a:avLst/>
                  <a:gdLst>
                    <a:gd name="connsiteX0" fmla="*/ 111093 w 174838"/>
                    <a:gd name="connsiteY0" fmla="*/ 41601 h 44471"/>
                    <a:gd name="connsiteX1" fmla="*/ 174012 w 174838"/>
                    <a:gd name="connsiteY1" fmla="*/ 12289 h 44471"/>
                    <a:gd name="connsiteX2" fmla="*/ 84307 w 174838"/>
                    <a:gd name="connsiteY2" fmla="*/ 413 h 44471"/>
                    <a:gd name="connsiteX3" fmla="*/ 1172 w 174838"/>
                    <a:gd name="connsiteY3" fmla="*/ 18607 h 44471"/>
                    <a:gd name="connsiteX4" fmla="*/ 2183 w 174838"/>
                    <a:gd name="connsiteY4" fmla="*/ 31999 h 44471"/>
                    <a:gd name="connsiteX5" fmla="*/ 111093 w 174838"/>
                    <a:gd name="connsiteY5" fmla="*/ 41601 h 44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838" h="44471">
                      <a:moveTo>
                        <a:pt x="111093" y="41601"/>
                      </a:moveTo>
                      <a:cubicBezTo>
                        <a:pt x="114125" y="41096"/>
                        <a:pt x="183109" y="31241"/>
                        <a:pt x="174012" y="12289"/>
                      </a:cubicBezTo>
                      <a:cubicBezTo>
                        <a:pt x="174012" y="12037"/>
                        <a:pt x="165926" y="-2619"/>
                        <a:pt x="84307" y="413"/>
                      </a:cubicBezTo>
                      <a:cubicBezTo>
                        <a:pt x="22904" y="2687"/>
                        <a:pt x="1172" y="18607"/>
                        <a:pt x="1172" y="18607"/>
                      </a:cubicBezTo>
                      <a:cubicBezTo>
                        <a:pt x="-849" y="22144"/>
                        <a:pt x="-91" y="28714"/>
                        <a:pt x="2183" y="31999"/>
                      </a:cubicBezTo>
                      <a:cubicBezTo>
                        <a:pt x="6984" y="38822"/>
                        <a:pt x="54490" y="49687"/>
                        <a:pt x="111093" y="416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3" name="任意多边形: 形状 3212"/>
                <p:cNvSpPr/>
                <p:nvPr/>
              </p:nvSpPr>
              <p:spPr>
                <a:xfrm>
                  <a:off x="10614458" y="5884274"/>
                  <a:ext cx="166654" cy="41081"/>
                </a:xfrm>
                <a:custGeom>
                  <a:avLst/>
                  <a:gdLst>
                    <a:gd name="connsiteX0" fmla="*/ 106194 w 166654"/>
                    <a:gd name="connsiteY0" fmla="*/ 38226 h 41081"/>
                    <a:gd name="connsiteX1" fmla="*/ 164818 w 166654"/>
                    <a:gd name="connsiteY1" fmla="*/ 19780 h 41081"/>
                    <a:gd name="connsiteX2" fmla="*/ 166082 w 166654"/>
                    <a:gd name="connsiteY2" fmla="*/ 10683 h 41081"/>
                    <a:gd name="connsiteX3" fmla="*/ 1075 w 166654"/>
                    <a:gd name="connsiteY3" fmla="*/ 16495 h 41081"/>
                    <a:gd name="connsiteX4" fmla="*/ 2592 w 166654"/>
                    <a:gd name="connsiteY4" fmla="*/ 29888 h 41081"/>
                    <a:gd name="connsiteX5" fmla="*/ 106194 w 166654"/>
                    <a:gd name="connsiteY5" fmla="*/ 38226 h 41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654" h="41081">
                      <a:moveTo>
                        <a:pt x="106194" y="38226"/>
                      </a:moveTo>
                      <a:cubicBezTo>
                        <a:pt x="148141" y="32414"/>
                        <a:pt x="164060" y="21296"/>
                        <a:pt x="164818" y="19780"/>
                      </a:cubicBezTo>
                      <a:cubicBezTo>
                        <a:pt x="166334" y="17506"/>
                        <a:pt x="167345" y="13210"/>
                        <a:pt x="166082" y="10683"/>
                      </a:cubicBezTo>
                      <a:cubicBezTo>
                        <a:pt x="157996" y="-6752"/>
                        <a:pt x="11436" y="-1446"/>
                        <a:pt x="1075" y="16495"/>
                      </a:cubicBezTo>
                      <a:cubicBezTo>
                        <a:pt x="-946" y="20033"/>
                        <a:pt x="65" y="26603"/>
                        <a:pt x="2592" y="29888"/>
                      </a:cubicBezTo>
                      <a:cubicBezTo>
                        <a:pt x="6382" y="35194"/>
                        <a:pt x="50350" y="46312"/>
                        <a:pt x="106194" y="3822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4" name="任意多边形: 形状 3213"/>
                <p:cNvSpPr/>
                <p:nvPr/>
              </p:nvSpPr>
              <p:spPr>
                <a:xfrm>
                  <a:off x="10619651" y="5884948"/>
                  <a:ext cx="158323" cy="38834"/>
                </a:xfrm>
                <a:custGeom>
                  <a:avLst/>
                  <a:gdLst>
                    <a:gd name="connsiteX0" fmla="*/ 101002 w 158323"/>
                    <a:gd name="connsiteY0" fmla="*/ 36288 h 38834"/>
                    <a:gd name="connsiteX1" fmla="*/ 155836 w 158323"/>
                    <a:gd name="connsiteY1" fmla="*/ 19863 h 38834"/>
                    <a:gd name="connsiteX2" fmla="*/ 157857 w 158323"/>
                    <a:gd name="connsiteY2" fmla="*/ 10261 h 38834"/>
                    <a:gd name="connsiteX3" fmla="*/ 74217 w 158323"/>
                    <a:gd name="connsiteY3" fmla="*/ 406 h 38834"/>
                    <a:gd name="connsiteX4" fmla="*/ 937 w 158323"/>
                    <a:gd name="connsiteY4" fmla="*/ 16073 h 38834"/>
                    <a:gd name="connsiteX5" fmla="*/ 2958 w 158323"/>
                    <a:gd name="connsiteY5" fmla="*/ 29466 h 38834"/>
                    <a:gd name="connsiteX6" fmla="*/ 101002 w 158323"/>
                    <a:gd name="connsiteY6" fmla="*/ 36288 h 38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323" h="38834">
                      <a:moveTo>
                        <a:pt x="101002" y="36288"/>
                      </a:moveTo>
                      <a:cubicBezTo>
                        <a:pt x="141432" y="30729"/>
                        <a:pt x="155836" y="20116"/>
                        <a:pt x="155836" y="19863"/>
                      </a:cubicBezTo>
                      <a:cubicBezTo>
                        <a:pt x="157604" y="17589"/>
                        <a:pt x="159121" y="13041"/>
                        <a:pt x="157857" y="10261"/>
                      </a:cubicBezTo>
                      <a:cubicBezTo>
                        <a:pt x="157857" y="10009"/>
                        <a:pt x="148255" y="-2373"/>
                        <a:pt x="74217" y="406"/>
                      </a:cubicBezTo>
                      <a:cubicBezTo>
                        <a:pt x="36819" y="1922"/>
                        <a:pt x="1695" y="14557"/>
                        <a:pt x="937" y="16073"/>
                      </a:cubicBezTo>
                      <a:cubicBezTo>
                        <a:pt x="-1085" y="19611"/>
                        <a:pt x="431" y="26181"/>
                        <a:pt x="2958" y="29466"/>
                      </a:cubicBezTo>
                      <a:cubicBezTo>
                        <a:pt x="3716" y="30729"/>
                        <a:pt x="41620" y="44374"/>
                        <a:pt x="101002" y="3628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5" name="任意多边形: 形状 3214"/>
                <p:cNvSpPr/>
                <p:nvPr/>
              </p:nvSpPr>
              <p:spPr>
                <a:xfrm>
                  <a:off x="10624629" y="5886252"/>
                  <a:ext cx="149733" cy="35983"/>
                </a:xfrm>
                <a:custGeom>
                  <a:avLst/>
                  <a:gdLst>
                    <a:gd name="connsiteX0" fmla="*/ 96024 w 149733"/>
                    <a:gd name="connsiteY0" fmla="*/ 33469 h 35983"/>
                    <a:gd name="connsiteX1" fmla="*/ 146562 w 149733"/>
                    <a:gd name="connsiteY1" fmla="*/ 19065 h 35983"/>
                    <a:gd name="connsiteX2" fmla="*/ 149341 w 149733"/>
                    <a:gd name="connsiteY2" fmla="*/ 9211 h 35983"/>
                    <a:gd name="connsiteX3" fmla="*/ 69239 w 149733"/>
                    <a:gd name="connsiteY3" fmla="*/ 366 h 35983"/>
                    <a:gd name="connsiteX4" fmla="*/ 760 w 149733"/>
                    <a:gd name="connsiteY4" fmla="*/ 14770 h 35983"/>
                    <a:gd name="connsiteX5" fmla="*/ 3287 w 149733"/>
                    <a:gd name="connsiteY5" fmla="*/ 28162 h 35983"/>
                    <a:gd name="connsiteX6" fmla="*/ 96024 w 149733"/>
                    <a:gd name="connsiteY6" fmla="*/ 33469 h 35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733" h="35983">
                      <a:moveTo>
                        <a:pt x="96024" y="33469"/>
                      </a:moveTo>
                      <a:cubicBezTo>
                        <a:pt x="129379" y="28668"/>
                        <a:pt x="146056" y="19824"/>
                        <a:pt x="146562" y="19065"/>
                      </a:cubicBezTo>
                      <a:cubicBezTo>
                        <a:pt x="148583" y="16791"/>
                        <a:pt x="150605" y="11990"/>
                        <a:pt x="149341" y="9211"/>
                      </a:cubicBezTo>
                      <a:cubicBezTo>
                        <a:pt x="149341" y="9211"/>
                        <a:pt x="134433" y="-2160"/>
                        <a:pt x="69239" y="366"/>
                      </a:cubicBezTo>
                      <a:cubicBezTo>
                        <a:pt x="42201" y="1377"/>
                        <a:pt x="2023" y="12748"/>
                        <a:pt x="760" y="14770"/>
                      </a:cubicBezTo>
                      <a:cubicBezTo>
                        <a:pt x="-1009" y="18307"/>
                        <a:pt x="507" y="24877"/>
                        <a:pt x="3287" y="28162"/>
                      </a:cubicBezTo>
                      <a:cubicBezTo>
                        <a:pt x="3792" y="29173"/>
                        <a:pt x="42959" y="41049"/>
                        <a:pt x="96024" y="33469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6" name="任意多边形: 形状 3215"/>
                <p:cNvSpPr/>
                <p:nvPr/>
              </p:nvSpPr>
              <p:spPr>
                <a:xfrm>
                  <a:off x="10630546" y="5887286"/>
                  <a:ext cx="139633" cy="33409"/>
                </a:xfrm>
                <a:custGeom>
                  <a:avLst/>
                  <a:gdLst>
                    <a:gd name="connsiteX0" fmla="*/ 90107 w 139633"/>
                    <a:gd name="connsiteY0" fmla="*/ 30918 h 33409"/>
                    <a:gd name="connsiteX1" fmla="*/ 135844 w 139633"/>
                    <a:gd name="connsiteY1" fmla="*/ 18536 h 33409"/>
                    <a:gd name="connsiteX2" fmla="*/ 139634 w 139633"/>
                    <a:gd name="connsiteY2" fmla="*/ 8428 h 33409"/>
                    <a:gd name="connsiteX3" fmla="*/ 77472 w 139633"/>
                    <a:gd name="connsiteY3" fmla="*/ 90 h 33409"/>
                    <a:gd name="connsiteX4" fmla="*/ 655 w 139633"/>
                    <a:gd name="connsiteY4" fmla="*/ 13482 h 33409"/>
                    <a:gd name="connsiteX5" fmla="*/ 4698 w 139633"/>
                    <a:gd name="connsiteY5" fmla="*/ 26622 h 33409"/>
                    <a:gd name="connsiteX6" fmla="*/ 90107 w 139633"/>
                    <a:gd name="connsiteY6" fmla="*/ 30918 h 3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9633" h="33409">
                      <a:moveTo>
                        <a:pt x="90107" y="30918"/>
                      </a:moveTo>
                      <a:cubicBezTo>
                        <a:pt x="120935" y="26622"/>
                        <a:pt x="135591" y="18536"/>
                        <a:pt x="135844" y="18536"/>
                      </a:cubicBezTo>
                      <a:cubicBezTo>
                        <a:pt x="136096" y="18283"/>
                        <a:pt x="139634" y="8681"/>
                        <a:pt x="139634" y="8428"/>
                      </a:cubicBezTo>
                      <a:cubicBezTo>
                        <a:pt x="138876" y="6912"/>
                        <a:pt x="109311" y="-921"/>
                        <a:pt x="77472" y="90"/>
                      </a:cubicBezTo>
                      <a:cubicBezTo>
                        <a:pt x="28450" y="1859"/>
                        <a:pt x="655" y="13482"/>
                        <a:pt x="655" y="13482"/>
                      </a:cubicBezTo>
                      <a:cubicBezTo>
                        <a:pt x="-1367" y="17273"/>
                        <a:pt x="1665" y="23843"/>
                        <a:pt x="4698" y="26622"/>
                      </a:cubicBezTo>
                      <a:cubicBezTo>
                        <a:pt x="4445" y="27128"/>
                        <a:pt x="39063" y="38246"/>
                        <a:pt x="90107" y="30918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7" name="任意多边形: 形状 3216"/>
                <p:cNvSpPr/>
                <p:nvPr/>
              </p:nvSpPr>
              <p:spPr>
                <a:xfrm>
                  <a:off x="10637044" y="5889251"/>
                  <a:ext cx="128344" cy="30067"/>
                </a:xfrm>
                <a:custGeom>
                  <a:avLst/>
                  <a:gdLst>
                    <a:gd name="connsiteX0" fmla="*/ 83609 w 128344"/>
                    <a:gd name="connsiteY0" fmla="*/ 27689 h 30067"/>
                    <a:gd name="connsiteX1" fmla="*/ 123786 w 128344"/>
                    <a:gd name="connsiteY1" fmla="*/ 17329 h 30067"/>
                    <a:gd name="connsiteX2" fmla="*/ 128335 w 128344"/>
                    <a:gd name="connsiteY2" fmla="*/ 6969 h 30067"/>
                    <a:gd name="connsiteX3" fmla="*/ 70469 w 128344"/>
                    <a:gd name="connsiteY3" fmla="*/ 146 h 30067"/>
                    <a:gd name="connsiteX4" fmla="*/ 474 w 128344"/>
                    <a:gd name="connsiteY4" fmla="*/ 11770 h 30067"/>
                    <a:gd name="connsiteX5" fmla="*/ 5275 w 128344"/>
                    <a:gd name="connsiteY5" fmla="*/ 24910 h 30067"/>
                    <a:gd name="connsiteX6" fmla="*/ 83609 w 128344"/>
                    <a:gd name="connsiteY6" fmla="*/ 27689 h 30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8344" h="30067">
                      <a:moveTo>
                        <a:pt x="83609" y="27689"/>
                      </a:moveTo>
                      <a:cubicBezTo>
                        <a:pt x="108878" y="24152"/>
                        <a:pt x="122270" y="18087"/>
                        <a:pt x="123786" y="17329"/>
                      </a:cubicBezTo>
                      <a:cubicBezTo>
                        <a:pt x="124039" y="17329"/>
                        <a:pt x="128587" y="6969"/>
                        <a:pt x="128335" y="6969"/>
                      </a:cubicBezTo>
                      <a:cubicBezTo>
                        <a:pt x="128082" y="6211"/>
                        <a:pt x="101297" y="-1117"/>
                        <a:pt x="70469" y="146"/>
                      </a:cubicBezTo>
                      <a:cubicBezTo>
                        <a:pt x="27511" y="1662"/>
                        <a:pt x="474" y="11770"/>
                        <a:pt x="474" y="11770"/>
                      </a:cubicBezTo>
                      <a:cubicBezTo>
                        <a:pt x="-1295" y="15560"/>
                        <a:pt x="2242" y="22130"/>
                        <a:pt x="5275" y="24910"/>
                      </a:cubicBezTo>
                      <a:cubicBezTo>
                        <a:pt x="5527" y="25162"/>
                        <a:pt x="37872" y="34259"/>
                        <a:pt x="83609" y="27689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8" name="任意多边形: 形状 3217"/>
                <p:cNvSpPr/>
                <p:nvPr/>
              </p:nvSpPr>
              <p:spPr>
                <a:xfrm>
                  <a:off x="10643945" y="5890804"/>
                  <a:ext cx="116961" cy="26866"/>
                </a:xfrm>
                <a:custGeom>
                  <a:avLst/>
                  <a:gdLst>
                    <a:gd name="connsiteX0" fmla="*/ 76708 w 116961"/>
                    <a:gd name="connsiteY0" fmla="*/ 24620 h 26866"/>
                    <a:gd name="connsiteX1" fmla="*/ 110821 w 116961"/>
                    <a:gd name="connsiteY1" fmla="*/ 16534 h 26866"/>
                    <a:gd name="connsiteX2" fmla="*/ 116633 w 116961"/>
                    <a:gd name="connsiteY2" fmla="*/ 5669 h 26866"/>
                    <a:gd name="connsiteX3" fmla="*/ 63821 w 116961"/>
                    <a:gd name="connsiteY3" fmla="*/ 109 h 26866"/>
                    <a:gd name="connsiteX4" fmla="*/ 395 w 116961"/>
                    <a:gd name="connsiteY4" fmla="*/ 10217 h 26866"/>
                    <a:gd name="connsiteX5" fmla="*/ 6460 w 116961"/>
                    <a:gd name="connsiteY5" fmla="*/ 22852 h 26866"/>
                    <a:gd name="connsiteX6" fmla="*/ 76708 w 116961"/>
                    <a:gd name="connsiteY6" fmla="*/ 24620 h 26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1" h="26866">
                      <a:moveTo>
                        <a:pt x="76708" y="24620"/>
                      </a:moveTo>
                      <a:cubicBezTo>
                        <a:pt x="96923" y="21588"/>
                        <a:pt x="110568" y="16534"/>
                        <a:pt x="110821" y="16534"/>
                      </a:cubicBezTo>
                      <a:cubicBezTo>
                        <a:pt x="114106" y="15018"/>
                        <a:pt x="118149" y="9206"/>
                        <a:pt x="116633" y="5669"/>
                      </a:cubicBezTo>
                      <a:cubicBezTo>
                        <a:pt x="116380" y="5416"/>
                        <a:pt x="91616" y="-901"/>
                        <a:pt x="63821" y="109"/>
                      </a:cubicBezTo>
                      <a:cubicBezTo>
                        <a:pt x="24401" y="1626"/>
                        <a:pt x="395" y="9964"/>
                        <a:pt x="395" y="10217"/>
                      </a:cubicBezTo>
                      <a:cubicBezTo>
                        <a:pt x="-1373" y="14007"/>
                        <a:pt x="3175" y="20577"/>
                        <a:pt x="6460" y="22852"/>
                      </a:cubicBezTo>
                      <a:cubicBezTo>
                        <a:pt x="8482" y="24368"/>
                        <a:pt x="40320" y="29927"/>
                        <a:pt x="76708" y="24620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9" name="任意多边形: 形状 3218"/>
                <p:cNvSpPr/>
                <p:nvPr/>
              </p:nvSpPr>
              <p:spPr>
                <a:xfrm>
                  <a:off x="10651341" y="5892549"/>
                  <a:ext cx="103684" cy="23605"/>
                </a:xfrm>
                <a:custGeom>
                  <a:avLst/>
                  <a:gdLst>
                    <a:gd name="connsiteX0" fmla="*/ 69312 w 103684"/>
                    <a:gd name="connsiteY0" fmla="*/ 21359 h 23605"/>
                    <a:gd name="connsiteX1" fmla="*/ 96097 w 103684"/>
                    <a:gd name="connsiteY1" fmla="*/ 15548 h 23605"/>
                    <a:gd name="connsiteX2" fmla="*/ 103677 w 103684"/>
                    <a:gd name="connsiteY2" fmla="*/ 4429 h 23605"/>
                    <a:gd name="connsiteX3" fmla="*/ 56424 w 103684"/>
                    <a:gd name="connsiteY3" fmla="*/ 133 h 23605"/>
                    <a:gd name="connsiteX4" fmla="*/ 327 w 103684"/>
                    <a:gd name="connsiteY4" fmla="*/ 8472 h 23605"/>
                    <a:gd name="connsiteX5" fmla="*/ 7908 w 103684"/>
                    <a:gd name="connsiteY5" fmla="*/ 21359 h 23605"/>
                    <a:gd name="connsiteX6" fmla="*/ 69312 w 103684"/>
                    <a:gd name="connsiteY6" fmla="*/ 21359 h 2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684" h="23605">
                      <a:moveTo>
                        <a:pt x="69312" y="21359"/>
                      </a:moveTo>
                      <a:cubicBezTo>
                        <a:pt x="84220" y="19085"/>
                        <a:pt x="95339" y="15800"/>
                        <a:pt x="96097" y="15548"/>
                      </a:cubicBezTo>
                      <a:cubicBezTo>
                        <a:pt x="96855" y="15042"/>
                        <a:pt x="103930" y="4935"/>
                        <a:pt x="103677" y="4429"/>
                      </a:cubicBezTo>
                      <a:cubicBezTo>
                        <a:pt x="103677" y="4177"/>
                        <a:pt x="80935" y="-877"/>
                        <a:pt x="56424" y="133"/>
                      </a:cubicBezTo>
                      <a:cubicBezTo>
                        <a:pt x="21301" y="1397"/>
                        <a:pt x="580" y="8220"/>
                        <a:pt x="327" y="8472"/>
                      </a:cubicBezTo>
                      <a:cubicBezTo>
                        <a:pt x="-1442" y="12515"/>
                        <a:pt x="4370" y="18833"/>
                        <a:pt x="7908" y="21359"/>
                      </a:cubicBezTo>
                      <a:cubicBezTo>
                        <a:pt x="8161" y="21359"/>
                        <a:pt x="35451" y="26413"/>
                        <a:pt x="69312" y="2135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0" name="任意多边形: 形状 3219"/>
                <p:cNvSpPr/>
                <p:nvPr/>
              </p:nvSpPr>
              <p:spPr>
                <a:xfrm>
                  <a:off x="10659481" y="5894224"/>
                  <a:ext cx="88967" cy="20316"/>
                </a:xfrm>
                <a:custGeom>
                  <a:avLst/>
                  <a:gdLst>
                    <a:gd name="connsiteX0" fmla="*/ 61171 w 88967"/>
                    <a:gd name="connsiteY0" fmla="*/ 18168 h 20316"/>
                    <a:gd name="connsiteX1" fmla="*/ 88967 w 88967"/>
                    <a:gd name="connsiteY1" fmla="*/ 3007 h 20316"/>
                    <a:gd name="connsiteX2" fmla="*/ 20 w 88967"/>
                    <a:gd name="connsiteY2" fmla="*/ 6545 h 20316"/>
                    <a:gd name="connsiteX3" fmla="*/ 10381 w 88967"/>
                    <a:gd name="connsiteY3" fmla="*/ 19179 h 20316"/>
                    <a:gd name="connsiteX4" fmla="*/ 61171 w 88967"/>
                    <a:gd name="connsiteY4" fmla="*/ 18168 h 20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67" h="20316">
                      <a:moveTo>
                        <a:pt x="61171" y="18168"/>
                      </a:moveTo>
                      <a:cubicBezTo>
                        <a:pt x="79870" y="15389"/>
                        <a:pt x="79870" y="15389"/>
                        <a:pt x="88967" y="3007"/>
                      </a:cubicBezTo>
                      <a:cubicBezTo>
                        <a:pt x="41714" y="-5332"/>
                        <a:pt x="20" y="6292"/>
                        <a:pt x="20" y="6545"/>
                      </a:cubicBezTo>
                      <a:cubicBezTo>
                        <a:pt x="-485" y="7808"/>
                        <a:pt x="8612" y="18926"/>
                        <a:pt x="10381" y="19179"/>
                      </a:cubicBezTo>
                      <a:cubicBezTo>
                        <a:pt x="13413" y="19684"/>
                        <a:pt x="35397" y="21959"/>
                        <a:pt x="61171" y="18168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1" name="任意多边形: 形状 3220"/>
                <p:cNvSpPr/>
                <p:nvPr/>
              </p:nvSpPr>
              <p:spPr>
                <a:xfrm>
                  <a:off x="10669104" y="5895924"/>
                  <a:ext cx="71763" cy="17008"/>
                </a:xfrm>
                <a:custGeom>
                  <a:avLst/>
                  <a:gdLst>
                    <a:gd name="connsiteX0" fmla="*/ 51549 w 71763"/>
                    <a:gd name="connsiteY0" fmla="*/ 14953 h 17008"/>
                    <a:gd name="connsiteX1" fmla="*/ 71764 w 71763"/>
                    <a:gd name="connsiteY1" fmla="*/ 1813 h 17008"/>
                    <a:gd name="connsiteX2" fmla="*/ 0 w 71763"/>
                    <a:gd name="connsiteY2" fmla="*/ 4592 h 17008"/>
                    <a:gd name="connsiteX3" fmla="*/ 14656 w 71763"/>
                    <a:gd name="connsiteY3" fmla="*/ 16721 h 17008"/>
                    <a:gd name="connsiteX4" fmla="*/ 51549 w 71763"/>
                    <a:gd name="connsiteY4" fmla="*/ 14953 h 1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763" h="17008">
                      <a:moveTo>
                        <a:pt x="51549" y="14953"/>
                      </a:moveTo>
                      <a:cubicBezTo>
                        <a:pt x="59382" y="13689"/>
                        <a:pt x="61151" y="12426"/>
                        <a:pt x="71764" y="1813"/>
                      </a:cubicBezTo>
                      <a:cubicBezTo>
                        <a:pt x="42705" y="-1725"/>
                        <a:pt x="23247" y="297"/>
                        <a:pt x="0" y="4592"/>
                      </a:cubicBezTo>
                      <a:cubicBezTo>
                        <a:pt x="11371" y="16216"/>
                        <a:pt x="11371" y="16216"/>
                        <a:pt x="14656" y="16721"/>
                      </a:cubicBezTo>
                      <a:cubicBezTo>
                        <a:pt x="14656" y="16974"/>
                        <a:pt x="32344" y="17732"/>
                        <a:pt x="51549" y="14953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2" name="任意多边形: 形状 3221"/>
                <p:cNvSpPr/>
                <p:nvPr/>
              </p:nvSpPr>
              <p:spPr>
                <a:xfrm>
                  <a:off x="10679970" y="5897474"/>
                  <a:ext cx="50790" cy="11104"/>
                </a:xfrm>
                <a:custGeom>
                  <a:avLst/>
                  <a:gdLst>
                    <a:gd name="connsiteX0" fmla="*/ 40683 w 50790"/>
                    <a:gd name="connsiteY0" fmla="*/ 7338 h 11104"/>
                    <a:gd name="connsiteX1" fmla="*/ 50791 w 50790"/>
                    <a:gd name="connsiteY1" fmla="*/ 768 h 11104"/>
                    <a:gd name="connsiteX2" fmla="*/ 0 w 50790"/>
                    <a:gd name="connsiteY2" fmla="*/ 2789 h 11104"/>
                    <a:gd name="connsiteX3" fmla="*/ 13898 w 50790"/>
                    <a:gd name="connsiteY3" fmla="*/ 10117 h 11104"/>
                    <a:gd name="connsiteX4" fmla="*/ 40683 w 50790"/>
                    <a:gd name="connsiteY4" fmla="*/ 7338 h 11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90" h="11104">
                      <a:moveTo>
                        <a:pt x="40683" y="7338"/>
                      </a:moveTo>
                      <a:cubicBezTo>
                        <a:pt x="43968" y="5821"/>
                        <a:pt x="47758" y="2789"/>
                        <a:pt x="50791" y="768"/>
                      </a:cubicBezTo>
                      <a:cubicBezTo>
                        <a:pt x="28807" y="-748"/>
                        <a:pt x="22489" y="10"/>
                        <a:pt x="0" y="2789"/>
                      </a:cubicBezTo>
                      <a:cubicBezTo>
                        <a:pt x="4043" y="5063"/>
                        <a:pt x="9350" y="9612"/>
                        <a:pt x="13898" y="10117"/>
                      </a:cubicBezTo>
                      <a:cubicBezTo>
                        <a:pt x="27796" y="11633"/>
                        <a:pt x="30828" y="11886"/>
                        <a:pt x="40683" y="733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3" name="任意多边形: 形状 3222"/>
                <p:cNvSpPr/>
                <p:nvPr/>
              </p:nvSpPr>
              <p:spPr>
                <a:xfrm>
                  <a:off x="10704733" y="5899252"/>
                  <a:ext cx="5053" cy="418"/>
                </a:xfrm>
                <a:custGeom>
                  <a:avLst/>
                  <a:gdLst>
                    <a:gd name="connsiteX0" fmla="*/ 5054 w 5053"/>
                    <a:gd name="connsiteY0" fmla="*/ 0 h 418"/>
                    <a:gd name="connsiteX1" fmla="*/ 0 w 5053"/>
                    <a:gd name="connsiteY1" fmla="*/ 253 h 418"/>
                    <a:gd name="connsiteX2" fmla="*/ 5054 w 5053"/>
                    <a:gd name="connsiteY2" fmla="*/ 0 h 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53" h="418">
                      <a:moveTo>
                        <a:pt x="5054" y="0"/>
                      </a:moveTo>
                      <a:cubicBezTo>
                        <a:pt x="3538" y="0"/>
                        <a:pt x="1516" y="0"/>
                        <a:pt x="0" y="253"/>
                      </a:cubicBezTo>
                      <a:cubicBezTo>
                        <a:pt x="1516" y="505"/>
                        <a:pt x="3538" y="505"/>
                        <a:pt x="5054" y="0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1" name="图形 1920"/>
              <p:cNvGrpSpPr/>
              <p:nvPr/>
            </p:nvGrpSpPr>
            <p:grpSpPr>
              <a:xfrm>
                <a:off x="10507383" y="5846693"/>
                <a:ext cx="35376" cy="35123"/>
                <a:chOff x="10507383" y="5846693"/>
                <a:chExt cx="35376" cy="35123"/>
              </a:xfrm>
              <a:solidFill>
                <a:schemeClr val="accent1"/>
              </a:solidFill>
            </p:grpSpPr>
            <p:sp>
              <p:nvSpPr>
                <p:cNvPr id="3139" name="任意多边形: 形状 3138"/>
                <p:cNvSpPr/>
                <p:nvPr/>
              </p:nvSpPr>
              <p:spPr>
                <a:xfrm>
                  <a:off x="10507383" y="5846693"/>
                  <a:ext cx="35123" cy="35123"/>
                </a:xfrm>
                <a:custGeom>
                  <a:avLst/>
                  <a:gdLst>
                    <a:gd name="connsiteX0" fmla="*/ 10360 w 35123"/>
                    <a:gd name="connsiteY0" fmla="*/ 10108 h 35123"/>
                    <a:gd name="connsiteX1" fmla="*/ 26785 w 35123"/>
                    <a:gd name="connsiteY1" fmla="*/ 1011 h 35123"/>
                    <a:gd name="connsiteX2" fmla="*/ 29565 w 35123"/>
                    <a:gd name="connsiteY2" fmla="*/ 505 h 35123"/>
                    <a:gd name="connsiteX3" fmla="*/ 35124 w 35123"/>
                    <a:gd name="connsiteY3" fmla="*/ 0 h 35123"/>
                    <a:gd name="connsiteX4" fmla="*/ 35124 w 35123"/>
                    <a:gd name="connsiteY4" fmla="*/ 0 h 35123"/>
                    <a:gd name="connsiteX5" fmla="*/ 10360 w 35123"/>
                    <a:gd name="connsiteY5" fmla="*/ 10108 h 35123"/>
                    <a:gd name="connsiteX6" fmla="*/ 0 w 35123"/>
                    <a:gd name="connsiteY6" fmla="*/ 35124 h 35123"/>
                    <a:gd name="connsiteX7" fmla="*/ 5306 w 35123"/>
                    <a:gd name="connsiteY7" fmla="*/ 16425 h 35123"/>
                    <a:gd name="connsiteX8" fmla="*/ 6823 w 35123"/>
                    <a:gd name="connsiteY8" fmla="*/ 14151 h 35123"/>
                    <a:gd name="connsiteX9" fmla="*/ 10360 w 35123"/>
                    <a:gd name="connsiteY9" fmla="*/ 10108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23" h="35123">
                      <a:moveTo>
                        <a:pt x="10360" y="10108"/>
                      </a:moveTo>
                      <a:cubicBezTo>
                        <a:pt x="16930" y="3538"/>
                        <a:pt x="24006" y="1769"/>
                        <a:pt x="26785" y="1011"/>
                      </a:cubicBezTo>
                      <a:cubicBezTo>
                        <a:pt x="27796" y="758"/>
                        <a:pt x="28554" y="505"/>
                        <a:pt x="29565" y="505"/>
                      </a:cubicBezTo>
                      <a:cubicBezTo>
                        <a:pt x="32092" y="253"/>
                        <a:pt x="32597" y="0"/>
                        <a:pt x="35124" y="0"/>
                      </a:cubicBezTo>
                      <a:cubicBezTo>
                        <a:pt x="35124" y="0"/>
                        <a:pt x="35124" y="0"/>
                        <a:pt x="35124" y="0"/>
                      </a:cubicBez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425"/>
                        <a:pt x="0" y="25269"/>
                        <a:pt x="0" y="35124"/>
                      </a:cubicBezTo>
                      <a:cubicBezTo>
                        <a:pt x="253" y="28049"/>
                        <a:pt x="1769" y="22489"/>
                        <a:pt x="5306" y="16425"/>
                      </a:cubicBezTo>
                      <a:cubicBezTo>
                        <a:pt x="5812" y="15667"/>
                        <a:pt x="6317" y="14909"/>
                        <a:pt x="6823" y="14151"/>
                      </a:cubicBezTo>
                      <a:cubicBezTo>
                        <a:pt x="7833" y="12887"/>
                        <a:pt x="8844" y="11624"/>
                        <a:pt x="10360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0" name="任意多边形: 形状 3139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1" name="任意多边形: 形状 3140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2" name="任意多边形: 形状 3141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3" name="任意多边形: 形状 3142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4" name="任意多边形: 形状 3143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5" name="任意多边形: 形状 3144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6" name="任意多边形: 形状 3145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7" name="任意多边形: 形状 3146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8" name="任意多边形: 形状 3147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9" name="任意多边形: 形状 3148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0" name="任意多边形: 形状 3149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1" name="任意多边形: 形状 3150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2" name="任意多边形: 形状 3151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3" name="任意多边形: 形状 3152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4" name="任意多边形: 形状 3153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5" name="任意多边形: 形状 3154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6" name="任意多边形: 形状 3155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7" name="任意多边形: 形状 3156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8" name="任意多边形: 形状 3157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9" name="任意多边形: 形状 3158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0" name="任意多边形: 形状 3159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1" name="任意多边形: 形状 3160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2" name="任意多边形: 形状 3161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3" name="任意多边形: 形状 3162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4" name="任意多边形: 形状 3163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5" name="任意多边形: 形状 3164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6" name="任意多边形: 形状 3165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7" name="任意多边形: 形状 3166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8" name="任意多边形: 形状 3167"/>
                <p:cNvSpPr/>
                <p:nvPr/>
              </p:nvSpPr>
              <p:spPr>
                <a:xfrm>
                  <a:off x="10507383" y="5846946"/>
                  <a:ext cx="35123" cy="34871"/>
                </a:xfrm>
                <a:custGeom>
                  <a:avLst/>
                  <a:gdLst>
                    <a:gd name="connsiteX0" fmla="*/ 0 w 35123"/>
                    <a:gd name="connsiteY0" fmla="*/ 31839 h 34871"/>
                    <a:gd name="connsiteX1" fmla="*/ 253 w 35123"/>
                    <a:gd name="connsiteY1" fmla="*/ 29059 h 34871"/>
                    <a:gd name="connsiteX2" fmla="*/ 505 w 35123"/>
                    <a:gd name="connsiteY2" fmla="*/ 27543 h 34871"/>
                    <a:gd name="connsiteX3" fmla="*/ 1011 w 35123"/>
                    <a:gd name="connsiteY3" fmla="*/ 26280 h 34871"/>
                    <a:gd name="connsiteX4" fmla="*/ 1263 w 35123"/>
                    <a:gd name="connsiteY4" fmla="*/ 25016 h 34871"/>
                    <a:gd name="connsiteX5" fmla="*/ 1769 w 35123"/>
                    <a:gd name="connsiteY5" fmla="*/ 23753 h 34871"/>
                    <a:gd name="connsiteX6" fmla="*/ 2274 w 35123"/>
                    <a:gd name="connsiteY6" fmla="*/ 22489 h 34871"/>
                    <a:gd name="connsiteX7" fmla="*/ 2780 w 35123"/>
                    <a:gd name="connsiteY7" fmla="*/ 21226 h 34871"/>
                    <a:gd name="connsiteX8" fmla="*/ 3285 w 35123"/>
                    <a:gd name="connsiteY8" fmla="*/ 19962 h 34871"/>
                    <a:gd name="connsiteX9" fmla="*/ 4043 w 35123"/>
                    <a:gd name="connsiteY9" fmla="*/ 18699 h 34871"/>
                    <a:gd name="connsiteX10" fmla="*/ 4801 w 35123"/>
                    <a:gd name="connsiteY10" fmla="*/ 17436 h 34871"/>
                    <a:gd name="connsiteX11" fmla="*/ 5306 w 35123"/>
                    <a:gd name="connsiteY11" fmla="*/ 16172 h 34871"/>
                    <a:gd name="connsiteX12" fmla="*/ 6823 w 35123"/>
                    <a:gd name="connsiteY12" fmla="*/ 13898 h 34871"/>
                    <a:gd name="connsiteX13" fmla="*/ 6823 w 35123"/>
                    <a:gd name="connsiteY13" fmla="*/ 13898 h 34871"/>
                    <a:gd name="connsiteX14" fmla="*/ 8591 w 35123"/>
                    <a:gd name="connsiteY14" fmla="*/ 11876 h 34871"/>
                    <a:gd name="connsiteX15" fmla="*/ 9602 w 35123"/>
                    <a:gd name="connsiteY15" fmla="*/ 10866 h 34871"/>
                    <a:gd name="connsiteX16" fmla="*/ 10613 w 35123"/>
                    <a:gd name="connsiteY16" fmla="*/ 9855 h 34871"/>
                    <a:gd name="connsiteX17" fmla="*/ 11624 w 35123"/>
                    <a:gd name="connsiteY17" fmla="*/ 8844 h 34871"/>
                    <a:gd name="connsiteX18" fmla="*/ 14656 w 35123"/>
                    <a:gd name="connsiteY18" fmla="*/ 6317 h 34871"/>
                    <a:gd name="connsiteX19" fmla="*/ 15667 w 35123"/>
                    <a:gd name="connsiteY19" fmla="*/ 5559 h 34871"/>
                    <a:gd name="connsiteX20" fmla="*/ 16678 w 35123"/>
                    <a:gd name="connsiteY20" fmla="*/ 4801 h 34871"/>
                    <a:gd name="connsiteX21" fmla="*/ 17941 w 35123"/>
                    <a:gd name="connsiteY21" fmla="*/ 4043 h 34871"/>
                    <a:gd name="connsiteX22" fmla="*/ 19204 w 35123"/>
                    <a:gd name="connsiteY22" fmla="*/ 3538 h 34871"/>
                    <a:gd name="connsiteX23" fmla="*/ 20215 w 35123"/>
                    <a:gd name="connsiteY23" fmla="*/ 3032 h 34871"/>
                    <a:gd name="connsiteX24" fmla="*/ 21479 w 35123"/>
                    <a:gd name="connsiteY24" fmla="*/ 2527 h 34871"/>
                    <a:gd name="connsiteX25" fmla="*/ 22742 w 35123"/>
                    <a:gd name="connsiteY25" fmla="*/ 2022 h 34871"/>
                    <a:gd name="connsiteX26" fmla="*/ 24006 w 35123"/>
                    <a:gd name="connsiteY26" fmla="*/ 1516 h 34871"/>
                    <a:gd name="connsiteX27" fmla="*/ 25269 w 35123"/>
                    <a:gd name="connsiteY27" fmla="*/ 1011 h 34871"/>
                    <a:gd name="connsiteX28" fmla="*/ 26532 w 35123"/>
                    <a:gd name="connsiteY28" fmla="*/ 758 h 34871"/>
                    <a:gd name="connsiteX29" fmla="*/ 29312 w 35123"/>
                    <a:gd name="connsiteY29" fmla="*/ 253 h 34871"/>
                    <a:gd name="connsiteX30" fmla="*/ 29312 w 35123"/>
                    <a:gd name="connsiteY30" fmla="*/ 253 h 34871"/>
                    <a:gd name="connsiteX31" fmla="*/ 32092 w 35123"/>
                    <a:gd name="connsiteY31" fmla="*/ 0 h 34871"/>
                    <a:gd name="connsiteX32" fmla="*/ 33608 w 35123"/>
                    <a:gd name="connsiteY32" fmla="*/ 0 h 34871"/>
                    <a:gd name="connsiteX33" fmla="*/ 35124 w 35123"/>
                    <a:gd name="connsiteY33" fmla="*/ 0 h 34871"/>
                    <a:gd name="connsiteX34" fmla="*/ 10360 w 35123"/>
                    <a:gd name="connsiteY34" fmla="*/ 10108 h 34871"/>
                    <a:gd name="connsiteX35" fmla="*/ 0 w 35123"/>
                    <a:gd name="connsiteY35" fmla="*/ 34871 h 34871"/>
                    <a:gd name="connsiteX36" fmla="*/ 0 w 35123"/>
                    <a:gd name="connsiteY36" fmla="*/ 34871 h 34871"/>
                    <a:gd name="connsiteX37" fmla="*/ 0 w 35123"/>
                    <a:gd name="connsiteY37" fmla="*/ 31839 h 3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4871">
                      <a:moveTo>
                        <a:pt x="0" y="31839"/>
                      </a:moveTo>
                      <a:cubicBezTo>
                        <a:pt x="0" y="31081"/>
                        <a:pt x="253" y="29817"/>
                        <a:pt x="253" y="29059"/>
                      </a:cubicBezTo>
                      <a:lnTo>
                        <a:pt x="505" y="27543"/>
                      </a:lnTo>
                      <a:lnTo>
                        <a:pt x="1011" y="26280"/>
                      </a:lnTo>
                      <a:lnTo>
                        <a:pt x="1263" y="25016"/>
                      </a:lnTo>
                      <a:lnTo>
                        <a:pt x="1769" y="23753"/>
                      </a:lnTo>
                      <a:lnTo>
                        <a:pt x="2274" y="22489"/>
                      </a:lnTo>
                      <a:lnTo>
                        <a:pt x="2780" y="21226"/>
                      </a:lnTo>
                      <a:lnTo>
                        <a:pt x="3285" y="19962"/>
                      </a:lnTo>
                      <a:lnTo>
                        <a:pt x="4043" y="18699"/>
                      </a:lnTo>
                      <a:lnTo>
                        <a:pt x="4801" y="17436"/>
                      </a:lnTo>
                      <a:lnTo>
                        <a:pt x="5306" y="16172"/>
                      </a:lnTo>
                      <a:cubicBezTo>
                        <a:pt x="5812" y="15414"/>
                        <a:pt x="6317" y="14656"/>
                        <a:pt x="6823" y="13898"/>
                      </a:cubicBezTo>
                      <a:lnTo>
                        <a:pt x="6823" y="13898"/>
                      </a:lnTo>
                      <a:cubicBezTo>
                        <a:pt x="7328" y="13140"/>
                        <a:pt x="8086" y="12382"/>
                        <a:pt x="8591" y="11876"/>
                      </a:cubicBezTo>
                      <a:lnTo>
                        <a:pt x="9602" y="10866"/>
                      </a:lnTo>
                      <a:lnTo>
                        <a:pt x="10613" y="9855"/>
                      </a:lnTo>
                      <a:lnTo>
                        <a:pt x="11624" y="8844"/>
                      </a:lnTo>
                      <a:cubicBezTo>
                        <a:pt x="12887" y="7581"/>
                        <a:pt x="13393" y="7328"/>
                        <a:pt x="14656" y="6317"/>
                      </a:cubicBezTo>
                      <a:lnTo>
                        <a:pt x="15667" y="5559"/>
                      </a:lnTo>
                      <a:lnTo>
                        <a:pt x="16678" y="4801"/>
                      </a:lnTo>
                      <a:lnTo>
                        <a:pt x="17941" y="4043"/>
                      </a:lnTo>
                      <a:lnTo>
                        <a:pt x="19204" y="3538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2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3"/>
                        <a:pt x="29312" y="253"/>
                      </a:cubicBezTo>
                      <a:lnTo>
                        <a:pt x="29312" y="253"/>
                      </a:lnTo>
                      <a:cubicBezTo>
                        <a:pt x="30070" y="253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4043" y="16172"/>
                        <a:pt x="0" y="25016"/>
                        <a:pt x="0" y="34871"/>
                      </a:cubicBezTo>
                      <a:lnTo>
                        <a:pt x="0" y="34871"/>
                      </a:lnTo>
                      <a:cubicBezTo>
                        <a:pt x="0" y="33860"/>
                        <a:pt x="0" y="32850"/>
                        <a:pt x="0" y="31839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69" name="图形 1920"/>
                <p:cNvGrpSpPr/>
                <p:nvPr/>
              </p:nvGrpSpPr>
              <p:grpSpPr>
                <a:xfrm>
                  <a:off x="10507383" y="5846946"/>
                  <a:ext cx="35123" cy="34871"/>
                  <a:chOff x="10507383" y="5846946"/>
                  <a:chExt cx="35123" cy="34871"/>
                </a:xfrm>
                <a:solidFill>
                  <a:srgbClr val="795132"/>
                </a:solidFill>
              </p:grpSpPr>
              <p:sp>
                <p:nvSpPr>
                  <p:cNvPr id="3177" name="任意多边形: 形状 3176"/>
                  <p:cNvSpPr/>
                  <p:nvPr/>
                </p:nvSpPr>
                <p:spPr>
                  <a:xfrm>
                    <a:off x="10529872" y="5846946"/>
                    <a:ext cx="12634" cy="2526"/>
                  </a:xfrm>
                  <a:custGeom>
                    <a:avLst/>
                    <a:gdLst>
                      <a:gd name="connsiteX0" fmla="*/ 1516 w 12634"/>
                      <a:gd name="connsiteY0" fmla="*/ 1516 h 2526"/>
                      <a:gd name="connsiteX1" fmla="*/ 4043 w 12634"/>
                      <a:gd name="connsiteY1" fmla="*/ 758 h 2526"/>
                      <a:gd name="connsiteX2" fmla="*/ 6823 w 12634"/>
                      <a:gd name="connsiteY2" fmla="*/ 253 h 2526"/>
                      <a:gd name="connsiteX3" fmla="*/ 6823 w 12634"/>
                      <a:gd name="connsiteY3" fmla="*/ 253 h 2526"/>
                      <a:gd name="connsiteX4" fmla="*/ 9602 w 12634"/>
                      <a:gd name="connsiteY4" fmla="*/ 0 h 2526"/>
                      <a:gd name="connsiteX5" fmla="*/ 11118 w 12634"/>
                      <a:gd name="connsiteY5" fmla="*/ 0 h 2526"/>
                      <a:gd name="connsiteX6" fmla="*/ 12634 w 12634"/>
                      <a:gd name="connsiteY6" fmla="*/ 0 h 2526"/>
                      <a:gd name="connsiteX7" fmla="*/ 2022 w 12634"/>
                      <a:gd name="connsiteY7" fmla="*/ 1769 h 2526"/>
                      <a:gd name="connsiteX8" fmla="*/ 1516 w 12634"/>
                      <a:gd name="connsiteY8" fmla="*/ 2022 h 2526"/>
                      <a:gd name="connsiteX9" fmla="*/ 0 w 12634"/>
                      <a:gd name="connsiteY9" fmla="*/ 2527 h 2526"/>
                      <a:gd name="connsiteX10" fmla="*/ 1263 w 12634"/>
                      <a:gd name="connsiteY10" fmla="*/ 2022 h 2526"/>
                      <a:gd name="connsiteX11" fmla="*/ 1516 w 12634"/>
                      <a:gd name="connsiteY11" fmla="*/ 1516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34" h="2526">
                        <a:moveTo>
                          <a:pt x="1516" y="1516"/>
                        </a:moveTo>
                        <a:cubicBezTo>
                          <a:pt x="2274" y="1263"/>
                          <a:pt x="3285" y="1011"/>
                          <a:pt x="4043" y="758"/>
                        </a:cubicBezTo>
                        <a:cubicBezTo>
                          <a:pt x="5054" y="505"/>
                          <a:pt x="5812" y="253"/>
                          <a:pt x="6823" y="253"/>
                        </a:cubicBezTo>
                        <a:lnTo>
                          <a:pt x="6823" y="253"/>
                        </a:lnTo>
                        <a:cubicBezTo>
                          <a:pt x="7581" y="253"/>
                          <a:pt x="8844" y="0"/>
                          <a:pt x="9602" y="0"/>
                        </a:cubicBezTo>
                        <a:lnTo>
                          <a:pt x="11118" y="0"/>
                        </a:lnTo>
                        <a:lnTo>
                          <a:pt x="12634" y="0"/>
                        </a:lnTo>
                        <a:cubicBezTo>
                          <a:pt x="8844" y="0"/>
                          <a:pt x="5306" y="505"/>
                          <a:pt x="2022" y="1769"/>
                        </a:cubicBezTo>
                        <a:cubicBezTo>
                          <a:pt x="1769" y="1769"/>
                          <a:pt x="1516" y="2022"/>
                          <a:pt x="1516" y="2022"/>
                        </a:cubicBezTo>
                        <a:cubicBezTo>
                          <a:pt x="253" y="2527"/>
                          <a:pt x="253" y="2527"/>
                          <a:pt x="0" y="2527"/>
                        </a:cubicBezTo>
                        <a:lnTo>
                          <a:pt x="1263" y="2022"/>
                        </a:lnTo>
                        <a:lnTo>
                          <a:pt x="1516" y="1516"/>
                        </a:ln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8" name="任意多边形: 形状 3177"/>
                  <p:cNvSpPr/>
                  <p:nvPr/>
                </p:nvSpPr>
                <p:spPr>
                  <a:xfrm>
                    <a:off x="10507383" y="5863370"/>
                    <a:ext cx="5306" cy="18446"/>
                  </a:xfrm>
                  <a:custGeom>
                    <a:avLst/>
                    <a:gdLst>
                      <a:gd name="connsiteX0" fmla="*/ 0 w 5306"/>
                      <a:gd name="connsiteY0" fmla="*/ 15414 h 18446"/>
                      <a:gd name="connsiteX1" fmla="*/ 253 w 5306"/>
                      <a:gd name="connsiteY1" fmla="*/ 12634 h 18446"/>
                      <a:gd name="connsiteX2" fmla="*/ 505 w 5306"/>
                      <a:gd name="connsiteY2" fmla="*/ 11118 h 18446"/>
                      <a:gd name="connsiteX3" fmla="*/ 1011 w 5306"/>
                      <a:gd name="connsiteY3" fmla="*/ 9855 h 18446"/>
                      <a:gd name="connsiteX4" fmla="*/ 1263 w 5306"/>
                      <a:gd name="connsiteY4" fmla="*/ 8591 h 18446"/>
                      <a:gd name="connsiteX5" fmla="*/ 1769 w 5306"/>
                      <a:gd name="connsiteY5" fmla="*/ 7328 h 18446"/>
                      <a:gd name="connsiteX6" fmla="*/ 2274 w 5306"/>
                      <a:gd name="connsiteY6" fmla="*/ 6065 h 18446"/>
                      <a:gd name="connsiteX7" fmla="*/ 2780 w 5306"/>
                      <a:gd name="connsiteY7" fmla="*/ 4801 h 18446"/>
                      <a:gd name="connsiteX8" fmla="*/ 3285 w 5306"/>
                      <a:gd name="connsiteY8" fmla="*/ 3538 h 18446"/>
                      <a:gd name="connsiteX9" fmla="*/ 4043 w 5306"/>
                      <a:gd name="connsiteY9" fmla="*/ 2274 h 18446"/>
                      <a:gd name="connsiteX10" fmla="*/ 4801 w 5306"/>
                      <a:gd name="connsiteY10" fmla="*/ 1011 h 18446"/>
                      <a:gd name="connsiteX11" fmla="*/ 5306 w 5306"/>
                      <a:gd name="connsiteY11" fmla="*/ 0 h 18446"/>
                      <a:gd name="connsiteX12" fmla="*/ 4801 w 5306"/>
                      <a:gd name="connsiteY12" fmla="*/ 1011 h 18446"/>
                      <a:gd name="connsiteX13" fmla="*/ 4548 w 5306"/>
                      <a:gd name="connsiteY13" fmla="*/ 1263 h 18446"/>
                      <a:gd name="connsiteX14" fmla="*/ 0 w 5306"/>
                      <a:gd name="connsiteY14" fmla="*/ 18446 h 18446"/>
                      <a:gd name="connsiteX15" fmla="*/ 0 w 5306"/>
                      <a:gd name="connsiteY15" fmla="*/ 18446 h 18446"/>
                      <a:gd name="connsiteX16" fmla="*/ 0 w 5306"/>
                      <a:gd name="connsiteY16" fmla="*/ 15414 h 1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06" h="18446">
                        <a:moveTo>
                          <a:pt x="0" y="15414"/>
                        </a:moveTo>
                        <a:cubicBezTo>
                          <a:pt x="0" y="14656"/>
                          <a:pt x="253" y="13393"/>
                          <a:pt x="253" y="12634"/>
                        </a:cubicBezTo>
                        <a:lnTo>
                          <a:pt x="505" y="11118"/>
                        </a:lnTo>
                        <a:lnTo>
                          <a:pt x="1011" y="9855"/>
                        </a:lnTo>
                        <a:lnTo>
                          <a:pt x="1263" y="8591"/>
                        </a:lnTo>
                        <a:lnTo>
                          <a:pt x="1769" y="7328"/>
                        </a:lnTo>
                        <a:lnTo>
                          <a:pt x="2274" y="6065"/>
                        </a:lnTo>
                        <a:lnTo>
                          <a:pt x="2780" y="4801"/>
                        </a:lnTo>
                        <a:lnTo>
                          <a:pt x="3285" y="3538"/>
                        </a:lnTo>
                        <a:lnTo>
                          <a:pt x="4043" y="2274"/>
                        </a:lnTo>
                        <a:lnTo>
                          <a:pt x="4801" y="1011"/>
                        </a:lnTo>
                        <a:lnTo>
                          <a:pt x="5306" y="0"/>
                        </a:lnTo>
                        <a:lnTo>
                          <a:pt x="4801" y="1011"/>
                        </a:lnTo>
                        <a:lnTo>
                          <a:pt x="4548" y="1263"/>
                        </a:lnTo>
                        <a:cubicBezTo>
                          <a:pt x="1769" y="6317"/>
                          <a:pt x="0" y="12129"/>
                          <a:pt x="0" y="18446"/>
                        </a:cubicBezTo>
                        <a:lnTo>
                          <a:pt x="0" y="18446"/>
                        </a:lnTo>
                        <a:cubicBezTo>
                          <a:pt x="0" y="17436"/>
                          <a:pt x="0" y="16425"/>
                          <a:pt x="0" y="15414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70" name="图形 1920"/>
                <p:cNvGrpSpPr/>
                <p:nvPr/>
              </p:nvGrpSpPr>
              <p:grpSpPr>
                <a:xfrm>
                  <a:off x="10507383" y="5846946"/>
                  <a:ext cx="35376" cy="34871"/>
                  <a:chOff x="10507383" y="5846946"/>
                  <a:chExt cx="35376" cy="34871"/>
                </a:xfrm>
                <a:solidFill>
                  <a:srgbClr val="754F30"/>
                </a:solidFill>
              </p:grpSpPr>
              <p:sp>
                <p:nvSpPr>
                  <p:cNvPr id="3175" name="任意多边形: 形状 3174"/>
                  <p:cNvSpPr/>
                  <p:nvPr/>
                </p:nvSpPr>
                <p:spPr>
                  <a:xfrm>
                    <a:off x="10536590" y="5846946"/>
                    <a:ext cx="6169" cy="505"/>
                  </a:xfrm>
                  <a:custGeom>
                    <a:avLst/>
                    <a:gdLst>
                      <a:gd name="connsiteX0" fmla="*/ 357 w 6169"/>
                      <a:gd name="connsiteY0" fmla="*/ 253 h 505"/>
                      <a:gd name="connsiteX1" fmla="*/ 3137 w 6169"/>
                      <a:gd name="connsiteY1" fmla="*/ 0 h 505"/>
                      <a:gd name="connsiteX2" fmla="*/ 4653 w 6169"/>
                      <a:gd name="connsiteY2" fmla="*/ 0 h 505"/>
                      <a:gd name="connsiteX3" fmla="*/ 6169 w 6169"/>
                      <a:gd name="connsiteY3" fmla="*/ 0 h 505"/>
                      <a:gd name="connsiteX4" fmla="*/ 1621 w 6169"/>
                      <a:gd name="connsiteY4" fmla="*/ 253 h 505"/>
                      <a:gd name="connsiteX5" fmla="*/ 1621 w 6169"/>
                      <a:gd name="connsiteY5" fmla="*/ 253 h 505"/>
                      <a:gd name="connsiteX6" fmla="*/ 105 w 6169"/>
                      <a:gd name="connsiteY6" fmla="*/ 505 h 505"/>
                      <a:gd name="connsiteX7" fmla="*/ 357 w 6169"/>
                      <a:gd name="connsiteY7" fmla="*/ 253 h 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69" h="505">
                        <a:moveTo>
                          <a:pt x="357" y="253"/>
                        </a:moveTo>
                        <a:cubicBezTo>
                          <a:pt x="1115" y="253"/>
                          <a:pt x="2379" y="0"/>
                          <a:pt x="3137" y="0"/>
                        </a:cubicBezTo>
                        <a:lnTo>
                          <a:pt x="4653" y="0"/>
                        </a:lnTo>
                        <a:lnTo>
                          <a:pt x="6169" y="0"/>
                        </a:lnTo>
                        <a:cubicBezTo>
                          <a:pt x="4653" y="0"/>
                          <a:pt x="3137" y="0"/>
                          <a:pt x="1621" y="253"/>
                        </a:cubicBezTo>
                        <a:lnTo>
                          <a:pt x="1621" y="253"/>
                        </a:lnTo>
                        <a:cubicBezTo>
                          <a:pt x="1115" y="253"/>
                          <a:pt x="357" y="505"/>
                          <a:pt x="105" y="505"/>
                        </a:cubicBezTo>
                        <a:cubicBezTo>
                          <a:pt x="-148" y="253"/>
                          <a:pt x="105" y="253"/>
                          <a:pt x="357" y="253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6" name="任意多边形: 形状 3175"/>
                  <p:cNvSpPr/>
                  <p:nvPr/>
                </p:nvSpPr>
                <p:spPr>
                  <a:xfrm>
                    <a:off x="10507383" y="5869940"/>
                    <a:ext cx="2021" cy="11876"/>
                  </a:xfrm>
                  <a:custGeom>
                    <a:avLst/>
                    <a:gdLst>
                      <a:gd name="connsiteX0" fmla="*/ 0 w 2021"/>
                      <a:gd name="connsiteY0" fmla="*/ 8844 h 11876"/>
                      <a:gd name="connsiteX1" fmla="*/ 253 w 2021"/>
                      <a:gd name="connsiteY1" fmla="*/ 6065 h 11876"/>
                      <a:gd name="connsiteX2" fmla="*/ 505 w 2021"/>
                      <a:gd name="connsiteY2" fmla="*/ 4548 h 11876"/>
                      <a:gd name="connsiteX3" fmla="*/ 1011 w 2021"/>
                      <a:gd name="connsiteY3" fmla="*/ 3285 h 11876"/>
                      <a:gd name="connsiteX4" fmla="*/ 1263 w 2021"/>
                      <a:gd name="connsiteY4" fmla="*/ 2022 h 11876"/>
                      <a:gd name="connsiteX5" fmla="*/ 1769 w 2021"/>
                      <a:gd name="connsiteY5" fmla="*/ 758 h 11876"/>
                      <a:gd name="connsiteX6" fmla="*/ 2022 w 2021"/>
                      <a:gd name="connsiteY6" fmla="*/ 0 h 11876"/>
                      <a:gd name="connsiteX7" fmla="*/ 1769 w 2021"/>
                      <a:gd name="connsiteY7" fmla="*/ 505 h 11876"/>
                      <a:gd name="connsiteX8" fmla="*/ 1769 w 2021"/>
                      <a:gd name="connsiteY8" fmla="*/ 505 h 11876"/>
                      <a:gd name="connsiteX9" fmla="*/ 0 w 2021"/>
                      <a:gd name="connsiteY9" fmla="*/ 11876 h 11876"/>
                      <a:gd name="connsiteX10" fmla="*/ 0 w 2021"/>
                      <a:gd name="connsiteY10" fmla="*/ 11876 h 11876"/>
                      <a:gd name="connsiteX11" fmla="*/ 0 w 2021"/>
                      <a:gd name="connsiteY11" fmla="*/ 8844 h 1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21" h="11876">
                        <a:moveTo>
                          <a:pt x="0" y="8844"/>
                        </a:moveTo>
                        <a:cubicBezTo>
                          <a:pt x="0" y="8086"/>
                          <a:pt x="253" y="6823"/>
                          <a:pt x="253" y="6065"/>
                        </a:cubicBezTo>
                        <a:lnTo>
                          <a:pt x="505" y="4548"/>
                        </a:lnTo>
                        <a:lnTo>
                          <a:pt x="1011" y="3285"/>
                        </a:lnTo>
                        <a:lnTo>
                          <a:pt x="1263" y="2022"/>
                        </a:lnTo>
                        <a:lnTo>
                          <a:pt x="1769" y="758"/>
                        </a:lnTo>
                        <a:cubicBezTo>
                          <a:pt x="1769" y="505"/>
                          <a:pt x="2022" y="253"/>
                          <a:pt x="2022" y="0"/>
                        </a:cubicBezTo>
                        <a:cubicBezTo>
                          <a:pt x="2022" y="253"/>
                          <a:pt x="1769" y="505"/>
                          <a:pt x="1769" y="505"/>
                        </a:cubicBezTo>
                        <a:lnTo>
                          <a:pt x="1769" y="505"/>
                        </a:lnTo>
                        <a:cubicBezTo>
                          <a:pt x="758" y="4043"/>
                          <a:pt x="0" y="7833"/>
                          <a:pt x="0" y="11876"/>
                        </a:cubicBezTo>
                        <a:lnTo>
                          <a:pt x="0" y="11876"/>
                        </a:lnTo>
                        <a:cubicBezTo>
                          <a:pt x="0" y="10866"/>
                          <a:pt x="0" y="9855"/>
                          <a:pt x="0" y="8844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71" name="图形 1920"/>
                <p:cNvGrpSpPr/>
                <p:nvPr/>
              </p:nvGrpSpPr>
              <p:grpSpPr>
                <a:xfrm>
                  <a:off x="10507383" y="5846693"/>
                  <a:ext cx="35123" cy="35123"/>
                  <a:chOff x="10507383" y="5846693"/>
                  <a:chExt cx="35123" cy="35123"/>
                </a:xfrm>
                <a:solidFill>
                  <a:srgbClr val="714C2E"/>
                </a:solidFill>
              </p:grpSpPr>
              <p:sp>
                <p:nvSpPr>
                  <p:cNvPr id="3173" name="任意多边形: 形状 3172"/>
                  <p:cNvSpPr/>
                  <p:nvPr/>
                </p:nvSpPr>
                <p:spPr>
                  <a:xfrm>
                    <a:off x="10542001" y="5846693"/>
                    <a:ext cx="505" cy="2526"/>
                  </a:xfrm>
                  <a:custGeom>
                    <a:avLst/>
                    <a:gdLst>
                      <a:gd name="connsiteX0" fmla="*/ 505 w 505"/>
                      <a:gd name="connsiteY0" fmla="*/ 0 h 2526"/>
                      <a:gd name="connsiteX1" fmla="*/ 505 w 505"/>
                      <a:gd name="connsiteY1" fmla="*/ 0 h 2526"/>
                      <a:gd name="connsiteX2" fmla="*/ 0 w 505"/>
                      <a:gd name="connsiteY2" fmla="*/ 0 h 2526"/>
                      <a:gd name="connsiteX3" fmla="*/ 505 w 505"/>
                      <a:gd name="connsiteY3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5" h="2526">
                        <a:moveTo>
                          <a:pt x="505" y="0"/>
                        </a:moveTo>
                        <a:lnTo>
                          <a:pt x="505" y="0"/>
                        </a:lnTo>
                        <a:lnTo>
                          <a:pt x="0" y="0"/>
                        </a:lnTo>
                        <a:cubicBezTo>
                          <a:pt x="253" y="0"/>
                          <a:pt x="253" y="0"/>
                          <a:pt x="505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4" name="任意多边形: 形状 3173"/>
                  <p:cNvSpPr/>
                  <p:nvPr/>
                </p:nvSpPr>
                <p:spPr>
                  <a:xfrm>
                    <a:off x="10507383" y="5875247"/>
                    <a:ext cx="505" cy="6569"/>
                  </a:xfrm>
                  <a:custGeom>
                    <a:avLst/>
                    <a:gdLst>
                      <a:gd name="connsiteX0" fmla="*/ 0 w 505"/>
                      <a:gd name="connsiteY0" fmla="*/ 3538 h 6569"/>
                      <a:gd name="connsiteX1" fmla="*/ 253 w 505"/>
                      <a:gd name="connsiteY1" fmla="*/ 758 h 6569"/>
                      <a:gd name="connsiteX2" fmla="*/ 505 w 505"/>
                      <a:gd name="connsiteY2" fmla="*/ 0 h 6569"/>
                      <a:gd name="connsiteX3" fmla="*/ 505 w 505"/>
                      <a:gd name="connsiteY3" fmla="*/ 253 h 6569"/>
                      <a:gd name="connsiteX4" fmla="*/ 0 w 505"/>
                      <a:gd name="connsiteY4" fmla="*/ 6570 h 6569"/>
                      <a:gd name="connsiteX5" fmla="*/ 0 w 505"/>
                      <a:gd name="connsiteY5" fmla="*/ 6570 h 6569"/>
                      <a:gd name="connsiteX6" fmla="*/ 0 w 505"/>
                      <a:gd name="connsiteY6" fmla="*/ 3538 h 6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5" h="6569">
                        <a:moveTo>
                          <a:pt x="0" y="3538"/>
                        </a:moveTo>
                        <a:cubicBezTo>
                          <a:pt x="0" y="2780"/>
                          <a:pt x="253" y="1516"/>
                          <a:pt x="253" y="758"/>
                        </a:cubicBezTo>
                        <a:cubicBezTo>
                          <a:pt x="253" y="505"/>
                          <a:pt x="253" y="253"/>
                          <a:pt x="505" y="0"/>
                        </a:cubicBezTo>
                        <a:cubicBezTo>
                          <a:pt x="505" y="0"/>
                          <a:pt x="505" y="253"/>
                          <a:pt x="505" y="253"/>
                        </a:cubicBezTo>
                        <a:cubicBezTo>
                          <a:pt x="253" y="2274"/>
                          <a:pt x="0" y="4296"/>
                          <a:pt x="0" y="6570"/>
                        </a:cubicBezTo>
                        <a:lnTo>
                          <a:pt x="0" y="6570"/>
                        </a:lnTo>
                        <a:cubicBezTo>
                          <a:pt x="0" y="5559"/>
                          <a:pt x="0" y="4548"/>
                          <a:pt x="0" y="353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72" name="任意多边形: 形状 3171"/>
                <p:cNvSpPr/>
                <p:nvPr/>
              </p:nvSpPr>
              <p:spPr>
                <a:xfrm>
                  <a:off x="10507383" y="5880553"/>
                  <a:ext cx="2526" cy="1263"/>
                </a:xfrm>
                <a:custGeom>
                  <a:avLst/>
                  <a:gdLst>
                    <a:gd name="connsiteX0" fmla="*/ 0 w 2526"/>
                    <a:gd name="connsiteY0" fmla="*/ 0 h 1263"/>
                    <a:gd name="connsiteX1" fmla="*/ 0 w 2526"/>
                    <a:gd name="connsiteY1" fmla="*/ 0 h 1263"/>
                    <a:gd name="connsiteX2" fmla="*/ 0 w 2526"/>
                    <a:gd name="connsiteY2" fmla="*/ 1263 h 1263"/>
                    <a:gd name="connsiteX3" fmla="*/ 0 w 2526"/>
                    <a:gd name="connsiteY3" fmla="*/ 1263 h 1263"/>
                    <a:gd name="connsiteX4" fmla="*/ 0 w 2526"/>
                    <a:gd name="connsiteY4" fmla="*/ 0 h 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6" h="126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5"/>
                        <a:pt x="0" y="758"/>
                        <a:pt x="0" y="1263"/>
                      </a:cubicBezTo>
                      <a:lnTo>
                        <a:pt x="0" y="126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2" name="图形 1920"/>
              <p:cNvGrpSpPr/>
              <p:nvPr/>
            </p:nvGrpSpPr>
            <p:grpSpPr>
              <a:xfrm>
                <a:off x="10542506" y="5780994"/>
                <a:ext cx="246372" cy="65952"/>
                <a:chOff x="10542506" y="5780994"/>
                <a:chExt cx="246372" cy="65952"/>
              </a:xfrm>
              <a:solidFill>
                <a:schemeClr val="accent1"/>
              </a:solidFill>
            </p:grpSpPr>
            <p:sp>
              <p:nvSpPr>
                <p:cNvPr id="3121" name="任意多边形: 形状 3120"/>
                <p:cNvSpPr/>
                <p:nvPr/>
              </p:nvSpPr>
              <p:spPr>
                <a:xfrm>
                  <a:off x="10542506" y="5781246"/>
                  <a:ext cx="245867" cy="65446"/>
                </a:xfrm>
                <a:custGeom>
                  <a:avLst/>
                  <a:gdLst>
                    <a:gd name="connsiteX0" fmla="*/ 67974 w 245867"/>
                    <a:gd name="connsiteY0" fmla="*/ 0 h 65446"/>
                    <a:gd name="connsiteX1" fmla="*/ 113205 w 245867"/>
                    <a:gd name="connsiteY1" fmla="*/ 2022 h 65446"/>
                    <a:gd name="connsiteX2" fmla="*/ 164501 w 245867"/>
                    <a:gd name="connsiteY2" fmla="*/ 9602 h 65446"/>
                    <a:gd name="connsiteX3" fmla="*/ 244856 w 245867"/>
                    <a:gd name="connsiteY3" fmla="*/ 35124 h 65446"/>
                    <a:gd name="connsiteX4" fmla="*/ 245867 w 245867"/>
                    <a:gd name="connsiteY4" fmla="*/ 35629 h 65446"/>
                    <a:gd name="connsiteX5" fmla="*/ 67974 w 245867"/>
                    <a:gd name="connsiteY5" fmla="*/ 0 h 65446"/>
                    <a:gd name="connsiteX6" fmla="*/ 0 w 245867"/>
                    <a:gd name="connsiteY6" fmla="*/ 65447 h 65446"/>
                    <a:gd name="connsiteX7" fmla="*/ 0 w 245867"/>
                    <a:gd name="connsiteY7" fmla="*/ 65447 h 65446"/>
                    <a:gd name="connsiteX8" fmla="*/ 1263 w 245867"/>
                    <a:gd name="connsiteY8" fmla="*/ 54834 h 65446"/>
                    <a:gd name="connsiteX9" fmla="*/ 6065 w 245867"/>
                    <a:gd name="connsiteY9" fmla="*/ 39925 h 65446"/>
                    <a:gd name="connsiteX10" fmla="*/ 20721 w 245867"/>
                    <a:gd name="connsiteY10" fmla="*/ 19204 h 65446"/>
                    <a:gd name="connsiteX11" fmla="*/ 41946 w 245867"/>
                    <a:gd name="connsiteY11" fmla="*/ 5306 h 65446"/>
                    <a:gd name="connsiteX12" fmla="*/ 67974 w 245867"/>
                    <a:gd name="connsiteY12" fmla="*/ 0 h 6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5866" h="65446">
                      <a:moveTo>
                        <a:pt x="67974" y="0"/>
                      </a:moveTo>
                      <a:cubicBezTo>
                        <a:pt x="77070" y="0"/>
                        <a:pt x="98044" y="505"/>
                        <a:pt x="113205" y="2022"/>
                      </a:cubicBezTo>
                      <a:cubicBezTo>
                        <a:pt x="128366" y="3538"/>
                        <a:pt x="141759" y="5054"/>
                        <a:pt x="164501" y="9602"/>
                      </a:cubicBezTo>
                      <a:cubicBezTo>
                        <a:pt x="186738" y="13898"/>
                        <a:pt x="219335" y="22995"/>
                        <a:pt x="244856" y="35124"/>
                      </a:cubicBezTo>
                      <a:cubicBezTo>
                        <a:pt x="245867" y="35629"/>
                        <a:pt x="245867" y="35629"/>
                        <a:pt x="245867" y="35629"/>
                      </a:cubicBezTo>
                      <a:cubicBezTo>
                        <a:pt x="242329" y="33860"/>
                        <a:pt x="174609" y="0"/>
                        <a:pt x="67974" y="0"/>
                      </a:cubicBezTo>
                      <a:cubicBezTo>
                        <a:pt x="31334" y="0"/>
                        <a:pt x="1516" y="29059"/>
                        <a:pt x="0" y="65447"/>
                      </a:cubicBezTo>
                      <a:cubicBezTo>
                        <a:pt x="0" y="65447"/>
                        <a:pt x="0" y="65447"/>
                        <a:pt x="0" y="65447"/>
                      </a:cubicBezTo>
                      <a:cubicBezTo>
                        <a:pt x="253" y="62162"/>
                        <a:pt x="505" y="57866"/>
                        <a:pt x="1263" y="54834"/>
                      </a:cubicBezTo>
                      <a:cubicBezTo>
                        <a:pt x="2527" y="49022"/>
                        <a:pt x="3285" y="45990"/>
                        <a:pt x="6065" y="39925"/>
                      </a:cubicBezTo>
                      <a:cubicBezTo>
                        <a:pt x="8086" y="35629"/>
                        <a:pt x="12382" y="27038"/>
                        <a:pt x="20721" y="19204"/>
                      </a:cubicBezTo>
                      <a:cubicBezTo>
                        <a:pt x="28554" y="11624"/>
                        <a:pt x="36640" y="7328"/>
                        <a:pt x="41946" y="5306"/>
                      </a:cubicBezTo>
                      <a:cubicBezTo>
                        <a:pt x="52812" y="758"/>
                        <a:pt x="61151" y="0"/>
                        <a:pt x="67974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2" name="任意多边形: 形状 3121"/>
                <p:cNvSpPr/>
                <p:nvPr/>
              </p:nvSpPr>
              <p:spPr>
                <a:xfrm>
                  <a:off x="10542506" y="5780994"/>
                  <a:ext cx="246372" cy="65699"/>
                </a:xfrm>
                <a:custGeom>
                  <a:avLst/>
                  <a:gdLst>
                    <a:gd name="connsiteX0" fmla="*/ 1263 w 246372"/>
                    <a:gd name="connsiteY0" fmla="*/ 55086 h 65699"/>
                    <a:gd name="connsiteX1" fmla="*/ 4043 w 246372"/>
                    <a:gd name="connsiteY1" fmla="*/ 44979 h 65699"/>
                    <a:gd name="connsiteX2" fmla="*/ 6065 w 246372"/>
                    <a:gd name="connsiteY2" fmla="*/ 40178 h 65699"/>
                    <a:gd name="connsiteX3" fmla="*/ 8339 w 246372"/>
                    <a:gd name="connsiteY3" fmla="*/ 35629 h 65699"/>
                    <a:gd name="connsiteX4" fmla="*/ 10866 w 246372"/>
                    <a:gd name="connsiteY4" fmla="*/ 31334 h 65699"/>
                    <a:gd name="connsiteX5" fmla="*/ 13898 w 246372"/>
                    <a:gd name="connsiteY5" fmla="*/ 27038 h 65699"/>
                    <a:gd name="connsiteX6" fmla="*/ 17183 w 246372"/>
                    <a:gd name="connsiteY6" fmla="*/ 22995 h 65699"/>
                    <a:gd name="connsiteX7" fmla="*/ 20721 w 246372"/>
                    <a:gd name="connsiteY7" fmla="*/ 19204 h 65699"/>
                    <a:gd name="connsiteX8" fmla="*/ 24511 w 246372"/>
                    <a:gd name="connsiteY8" fmla="*/ 15919 h 65699"/>
                    <a:gd name="connsiteX9" fmla="*/ 28554 w 246372"/>
                    <a:gd name="connsiteY9" fmla="*/ 12887 h 65699"/>
                    <a:gd name="connsiteX10" fmla="*/ 32850 w 246372"/>
                    <a:gd name="connsiteY10" fmla="*/ 10108 h 65699"/>
                    <a:gd name="connsiteX11" fmla="*/ 37398 w 246372"/>
                    <a:gd name="connsiteY11" fmla="*/ 7581 h 65699"/>
                    <a:gd name="connsiteX12" fmla="*/ 42199 w 246372"/>
                    <a:gd name="connsiteY12" fmla="*/ 5306 h 65699"/>
                    <a:gd name="connsiteX13" fmla="*/ 47000 w 246372"/>
                    <a:gd name="connsiteY13" fmla="*/ 3538 h 65699"/>
                    <a:gd name="connsiteX14" fmla="*/ 52054 w 246372"/>
                    <a:gd name="connsiteY14" fmla="*/ 2022 h 65699"/>
                    <a:gd name="connsiteX15" fmla="*/ 57361 w 246372"/>
                    <a:gd name="connsiteY15" fmla="*/ 1011 h 65699"/>
                    <a:gd name="connsiteX16" fmla="*/ 62667 w 246372"/>
                    <a:gd name="connsiteY16" fmla="*/ 253 h 65699"/>
                    <a:gd name="connsiteX17" fmla="*/ 68226 w 246372"/>
                    <a:gd name="connsiteY17" fmla="*/ 0 h 65699"/>
                    <a:gd name="connsiteX18" fmla="*/ 83893 w 246372"/>
                    <a:gd name="connsiteY18" fmla="*/ 253 h 65699"/>
                    <a:gd name="connsiteX19" fmla="*/ 99054 w 246372"/>
                    <a:gd name="connsiteY19" fmla="*/ 1011 h 65699"/>
                    <a:gd name="connsiteX20" fmla="*/ 113458 w 246372"/>
                    <a:gd name="connsiteY20" fmla="*/ 2022 h 65699"/>
                    <a:gd name="connsiteX21" fmla="*/ 127356 w 246372"/>
                    <a:gd name="connsiteY21" fmla="*/ 3538 h 65699"/>
                    <a:gd name="connsiteX22" fmla="*/ 140495 w 246372"/>
                    <a:gd name="connsiteY22" fmla="*/ 5306 h 65699"/>
                    <a:gd name="connsiteX23" fmla="*/ 152877 w 246372"/>
                    <a:gd name="connsiteY23" fmla="*/ 7328 h 65699"/>
                    <a:gd name="connsiteX24" fmla="*/ 164754 w 246372"/>
                    <a:gd name="connsiteY24" fmla="*/ 9602 h 65699"/>
                    <a:gd name="connsiteX25" fmla="*/ 175872 w 246372"/>
                    <a:gd name="connsiteY25" fmla="*/ 12129 h 65699"/>
                    <a:gd name="connsiteX26" fmla="*/ 186232 w 246372"/>
                    <a:gd name="connsiteY26" fmla="*/ 14656 h 65699"/>
                    <a:gd name="connsiteX27" fmla="*/ 195835 w 246372"/>
                    <a:gd name="connsiteY27" fmla="*/ 17183 h 65699"/>
                    <a:gd name="connsiteX28" fmla="*/ 204679 w 246372"/>
                    <a:gd name="connsiteY28" fmla="*/ 19710 h 65699"/>
                    <a:gd name="connsiteX29" fmla="*/ 212765 w 246372"/>
                    <a:gd name="connsiteY29" fmla="*/ 22237 h 65699"/>
                    <a:gd name="connsiteX30" fmla="*/ 220093 w 246372"/>
                    <a:gd name="connsiteY30" fmla="*/ 24764 h 65699"/>
                    <a:gd name="connsiteX31" fmla="*/ 226410 w 246372"/>
                    <a:gd name="connsiteY31" fmla="*/ 27038 h 65699"/>
                    <a:gd name="connsiteX32" fmla="*/ 231969 w 246372"/>
                    <a:gd name="connsiteY32" fmla="*/ 29312 h 65699"/>
                    <a:gd name="connsiteX33" fmla="*/ 236770 w 246372"/>
                    <a:gd name="connsiteY33" fmla="*/ 31334 h 65699"/>
                    <a:gd name="connsiteX34" fmla="*/ 240561 w 246372"/>
                    <a:gd name="connsiteY34" fmla="*/ 33102 h 65699"/>
                    <a:gd name="connsiteX35" fmla="*/ 243340 w 246372"/>
                    <a:gd name="connsiteY35" fmla="*/ 34366 h 65699"/>
                    <a:gd name="connsiteX36" fmla="*/ 245362 w 246372"/>
                    <a:gd name="connsiteY36" fmla="*/ 35377 h 65699"/>
                    <a:gd name="connsiteX37" fmla="*/ 246372 w 246372"/>
                    <a:gd name="connsiteY37" fmla="*/ 35882 h 65699"/>
                    <a:gd name="connsiteX38" fmla="*/ 67974 w 246372"/>
                    <a:gd name="connsiteY38" fmla="*/ 253 h 65699"/>
                    <a:gd name="connsiteX39" fmla="*/ 0 w 246372"/>
                    <a:gd name="connsiteY39" fmla="*/ 65699 h 65699"/>
                    <a:gd name="connsiteX40" fmla="*/ 0 w 246372"/>
                    <a:gd name="connsiteY40" fmla="*/ 65699 h 65699"/>
                    <a:gd name="connsiteX41" fmla="*/ 1263 w 246372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372" h="65699">
                      <a:moveTo>
                        <a:pt x="1263" y="55086"/>
                      </a:moveTo>
                      <a:cubicBezTo>
                        <a:pt x="2022" y="52054"/>
                        <a:pt x="3032" y="48011"/>
                        <a:pt x="4043" y="44979"/>
                      </a:cubicBezTo>
                      <a:lnTo>
                        <a:pt x="6065" y="40178"/>
                      </a:lnTo>
                      <a:lnTo>
                        <a:pt x="8339" y="35629"/>
                      </a:lnTo>
                      <a:lnTo>
                        <a:pt x="10866" y="31334"/>
                      </a:lnTo>
                      <a:lnTo>
                        <a:pt x="13898" y="27038"/>
                      </a:lnTo>
                      <a:lnTo>
                        <a:pt x="17183" y="22995"/>
                      </a:lnTo>
                      <a:lnTo>
                        <a:pt x="20721" y="19204"/>
                      </a:lnTo>
                      <a:lnTo>
                        <a:pt x="24511" y="15919"/>
                      </a:lnTo>
                      <a:lnTo>
                        <a:pt x="28554" y="12887"/>
                      </a:lnTo>
                      <a:lnTo>
                        <a:pt x="32850" y="10108"/>
                      </a:lnTo>
                      <a:lnTo>
                        <a:pt x="37398" y="7581"/>
                      </a:lnTo>
                      <a:lnTo>
                        <a:pt x="42199" y="5306"/>
                      </a:lnTo>
                      <a:lnTo>
                        <a:pt x="47000" y="3538"/>
                      </a:lnTo>
                      <a:lnTo>
                        <a:pt x="52054" y="2022"/>
                      </a:lnTo>
                      <a:lnTo>
                        <a:pt x="57361" y="1011"/>
                      </a:lnTo>
                      <a:lnTo>
                        <a:pt x="62667" y="253"/>
                      </a:lnTo>
                      <a:lnTo>
                        <a:pt x="68226" y="0"/>
                      </a:lnTo>
                      <a:lnTo>
                        <a:pt x="83893" y="253"/>
                      </a:lnTo>
                      <a:cubicBezTo>
                        <a:pt x="88441" y="505"/>
                        <a:pt x="94506" y="1011"/>
                        <a:pt x="99054" y="1011"/>
                      </a:cubicBezTo>
                      <a:lnTo>
                        <a:pt x="113458" y="2022"/>
                      </a:lnTo>
                      <a:lnTo>
                        <a:pt x="127356" y="3538"/>
                      </a:lnTo>
                      <a:lnTo>
                        <a:pt x="140495" y="5306"/>
                      </a:lnTo>
                      <a:lnTo>
                        <a:pt x="152877" y="7328"/>
                      </a:lnTo>
                      <a:lnTo>
                        <a:pt x="164754" y="9602"/>
                      </a:lnTo>
                      <a:lnTo>
                        <a:pt x="175872" y="12129"/>
                      </a:lnTo>
                      <a:lnTo>
                        <a:pt x="186232" y="14656"/>
                      </a:lnTo>
                      <a:lnTo>
                        <a:pt x="195835" y="17183"/>
                      </a:lnTo>
                      <a:lnTo>
                        <a:pt x="204679" y="19710"/>
                      </a:lnTo>
                      <a:lnTo>
                        <a:pt x="212765" y="22237"/>
                      </a:lnTo>
                      <a:lnTo>
                        <a:pt x="220093" y="24764"/>
                      </a:lnTo>
                      <a:lnTo>
                        <a:pt x="226410" y="27038"/>
                      </a:lnTo>
                      <a:lnTo>
                        <a:pt x="231969" y="29312"/>
                      </a:lnTo>
                      <a:lnTo>
                        <a:pt x="236770" y="31334"/>
                      </a:lnTo>
                      <a:lnTo>
                        <a:pt x="240561" y="33102"/>
                      </a:lnTo>
                      <a:lnTo>
                        <a:pt x="243340" y="34366"/>
                      </a:lnTo>
                      <a:lnTo>
                        <a:pt x="245362" y="35377"/>
                      </a:lnTo>
                      <a:lnTo>
                        <a:pt x="246372" y="35882"/>
                      </a:lnTo>
                      <a:cubicBezTo>
                        <a:pt x="242329" y="34113"/>
                        <a:pt x="174609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253" y="62414"/>
                        <a:pt x="758" y="58119"/>
                        <a:pt x="1263" y="5508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3" name="任意多边形: 形状 3122"/>
                <p:cNvSpPr/>
                <p:nvPr/>
              </p:nvSpPr>
              <p:spPr>
                <a:xfrm>
                  <a:off x="10542506" y="5780994"/>
                  <a:ext cx="246372" cy="65699"/>
                </a:xfrm>
                <a:custGeom>
                  <a:avLst/>
                  <a:gdLst>
                    <a:gd name="connsiteX0" fmla="*/ 1263 w 246372"/>
                    <a:gd name="connsiteY0" fmla="*/ 55086 h 65699"/>
                    <a:gd name="connsiteX1" fmla="*/ 4043 w 246372"/>
                    <a:gd name="connsiteY1" fmla="*/ 44979 h 65699"/>
                    <a:gd name="connsiteX2" fmla="*/ 6065 w 246372"/>
                    <a:gd name="connsiteY2" fmla="*/ 40178 h 65699"/>
                    <a:gd name="connsiteX3" fmla="*/ 8339 w 246372"/>
                    <a:gd name="connsiteY3" fmla="*/ 35629 h 65699"/>
                    <a:gd name="connsiteX4" fmla="*/ 10866 w 246372"/>
                    <a:gd name="connsiteY4" fmla="*/ 31334 h 65699"/>
                    <a:gd name="connsiteX5" fmla="*/ 13898 w 246372"/>
                    <a:gd name="connsiteY5" fmla="*/ 27038 h 65699"/>
                    <a:gd name="connsiteX6" fmla="*/ 17183 w 246372"/>
                    <a:gd name="connsiteY6" fmla="*/ 22995 h 65699"/>
                    <a:gd name="connsiteX7" fmla="*/ 20721 w 246372"/>
                    <a:gd name="connsiteY7" fmla="*/ 19204 h 65699"/>
                    <a:gd name="connsiteX8" fmla="*/ 24511 w 246372"/>
                    <a:gd name="connsiteY8" fmla="*/ 15919 h 65699"/>
                    <a:gd name="connsiteX9" fmla="*/ 28554 w 246372"/>
                    <a:gd name="connsiteY9" fmla="*/ 12887 h 65699"/>
                    <a:gd name="connsiteX10" fmla="*/ 32850 w 246372"/>
                    <a:gd name="connsiteY10" fmla="*/ 10108 h 65699"/>
                    <a:gd name="connsiteX11" fmla="*/ 37398 w 246372"/>
                    <a:gd name="connsiteY11" fmla="*/ 7581 h 65699"/>
                    <a:gd name="connsiteX12" fmla="*/ 42199 w 246372"/>
                    <a:gd name="connsiteY12" fmla="*/ 5306 h 65699"/>
                    <a:gd name="connsiteX13" fmla="*/ 47000 w 246372"/>
                    <a:gd name="connsiteY13" fmla="*/ 3538 h 65699"/>
                    <a:gd name="connsiteX14" fmla="*/ 52054 w 246372"/>
                    <a:gd name="connsiteY14" fmla="*/ 2022 h 65699"/>
                    <a:gd name="connsiteX15" fmla="*/ 57361 w 246372"/>
                    <a:gd name="connsiteY15" fmla="*/ 1011 h 65699"/>
                    <a:gd name="connsiteX16" fmla="*/ 62667 w 246372"/>
                    <a:gd name="connsiteY16" fmla="*/ 253 h 65699"/>
                    <a:gd name="connsiteX17" fmla="*/ 68226 w 246372"/>
                    <a:gd name="connsiteY17" fmla="*/ 0 h 65699"/>
                    <a:gd name="connsiteX18" fmla="*/ 83893 w 246372"/>
                    <a:gd name="connsiteY18" fmla="*/ 253 h 65699"/>
                    <a:gd name="connsiteX19" fmla="*/ 99054 w 246372"/>
                    <a:gd name="connsiteY19" fmla="*/ 1011 h 65699"/>
                    <a:gd name="connsiteX20" fmla="*/ 113458 w 246372"/>
                    <a:gd name="connsiteY20" fmla="*/ 2022 h 65699"/>
                    <a:gd name="connsiteX21" fmla="*/ 127356 w 246372"/>
                    <a:gd name="connsiteY21" fmla="*/ 3538 h 65699"/>
                    <a:gd name="connsiteX22" fmla="*/ 140495 w 246372"/>
                    <a:gd name="connsiteY22" fmla="*/ 5306 h 65699"/>
                    <a:gd name="connsiteX23" fmla="*/ 152877 w 246372"/>
                    <a:gd name="connsiteY23" fmla="*/ 7328 h 65699"/>
                    <a:gd name="connsiteX24" fmla="*/ 164754 w 246372"/>
                    <a:gd name="connsiteY24" fmla="*/ 9602 h 65699"/>
                    <a:gd name="connsiteX25" fmla="*/ 175872 w 246372"/>
                    <a:gd name="connsiteY25" fmla="*/ 12129 h 65699"/>
                    <a:gd name="connsiteX26" fmla="*/ 186232 w 246372"/>
                    <a:gd name="connsiteY26" fmla="*/ 14656 h 65699"/>
                    <a:gd name="connsiteX27" fmla="*/ 195835 w 246372"/>
                    <a:gd name="connsiteY27" fmla="*/ 17183 h 65699"/>
                    <a:gd name="connsiteX28" fmla="*/ 204679 w 246372"/>
                    <a:gd name="connsiteY28" fmla="*/ 19710 h 65699"/>
                    <a:gd name="connsiteX29" fmla="*/ 212765 w 246372"/>
                    <a:gd name="connsiteY29" fmla="*/ 22237 h 65699"/>
                    <a:gd name="connsiteX30" fmla="*/ 220093 w 246372"/>
                    <a:gd name="connsiteY30" fmla="*/ 24764 h 65699"/>
                    <a:gd name="connsiteX31" fmla="*/ 226410 w 246372"/>
                    <a:gd name="connsiteY31" fmla="*/ 27038 h 65699"/>
                    <a:gd name="connsiteX32" fmla="*/ 231969 w 246372"/>
                    <a:gd name="connsiteY32" fmla="*/ 29312 h 65699"/>
                    <a:gd name="connsiteX33" fmla="*/ 236770 w 246372"/>
                    <a:gd name="connsiteY33" fmla="*/ 31334 h 65699"/>
                    <a:gd name="connsiteX34" fmla="*/ 240561 w 246372"/>
                    <a:gd name="connsiteY34" fmla="*/ 33102 h 65699"/>
                    <a:gd name="connsiteX35" fmla="*/ 243340 w 246372"/>
                    <a:gd name="connsiteY35" fmla="*/ 34366 h 65699"/>
                    <a:gd name="connsiteX36" fmla="*/ 245362 w 246372"/>
                    <a:gd name="connsiteY36" fmla="*/ 35377 h 65699"/>
                    <a:gd name="connsiteX37" fmla="*/ 246372 w 246372"/>
                    <a:gd name="connsiteY37" fmla="*/ 35882 h 65699"/>
                    <a:gd name="connsiteX38" fmla="*/ 67974 w 246372"/>
                    <a:gd name="connsiteY38" fmla="*/ 253 h 65699"/>
                    <a:gd name="connsiteX39" fmla="*/ 0 w 246372"/>
                    <a:gd name="connsiteY39" fmla="*/ 65699 h 65699"/>
                    <a:gd name="connsiteX40" fmla="*/ 0 w 246372"/>
                    <a:gd name="connsiteY40" fmla="*/ 65699 h 65699"/>
                    <a:gd name="connsiteX41" fmla="*/ 1263 w 246372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372" h="65699">
                      <a:moveTo>
                        <a:pt x="1263" y="55086"/>
                      </a:moveTo>
                      <a:cubicBezTo>
                        <a:pt x="2022" y="52054"/>
                        <a:pt x="3032" y="48011"/>
                        <a:pt x="4043" y="44979"/>
                      </a:cubicBezTo>
                      <a:lnTo>
                        <a:pt x="6065" y="40178"/>
                      </a:lnTo>
                      <a:lnTo>
                        <a:pt x="8339" y="35629"/>
                      </a:lnTo>
                      <a:lnTo>
                        <a:pt x="10866" y="31334"/>
                      </a:lnTo>
                      <a:lnTo>
                        <a:pt x="13898" y="27038"/>
                      </a:lnTo>
                      <a:lnTo>
                        <a:pt x="17183" y="22995"/>
                      </a:lnTo>
                      <a:lnTo>
                        <a:pt x="20721" y="19204"/>
                      </a:lnTo>
                      <a:lnTo>
                        <a:pt x="24511" y="15919"/>
                      </a:lnTo>
                      <a:lnTo>
                        <a:pt x="28554" y="12887"/>
                      </a:lnTo>
                      <a:lnTo>
                        <a:pt x="32850" y="10108"/>
                      </a:lnTo>
                      <a:lnTo>
                        <a:pt x="37398" y="7581"/>
                      </a:lnTo>
                      <a:lnTo>
                        <a:pt x="42199" y="5306"/>
                      </a:lnTo>
                      <a:lnTo>
                        <a:pt x="47000" y="3538"/>
                      </a:lnTo>
                      <a:lnTo>
                        <a:pt x="52054" y="2022"/>
                      </a:lnTo>
                      <a:lnTo>
                        <a:pt x="57361" y="1011"/>
                      </a:lnTo>
                      <a:lnTo>
                        <a:pt x="62667" y="253"/>
                      </a:lnTo>
                      <a:lnTo>
                        <a:pt x="68226" y="0"/>
                      </a:lnTo>
                      <a:lnTo>
                        <a:pt x="83893" y="253"/>
                      </a:lnTo>
                      <a:cubicBezTo>
                        <a:pt x="88441" y="505"/>
                        <a:pt x="94506" y="1011"/>
                        <a:pt x="99054" y="1011"/>
                      </a:cubicBezTo>
                      <a:lnTo>
                        <a:pt x="113458" y="2022"/>
                      </a:lnTo>
                      <a:lnTo>
                        <a:pt x="127356" y="3538"/>
                      </a:lnTo>
                      <a:lnTo>
                        <a:pt x="140495" y="5306"/>
                      </a:lnTo>
                      <a:lnTo>
                        <a:pt x="152877" y="7328"/>
                      </a:lnTo>
                      <a:lnTo>
                        <a:pt x="164754" y="9602"/>
                      </a:lnTo>
                      <a:lnTo>
                        <a:pt x="175872" y="12129"/>
                      </a:lnTo>
                      <a:lnTo>
                        <a:pt x="186232" y="14656"/>
                      </a:lnTo>
                      <a:lnTo>
                        <a:pt x="195835" y="17183"/>
                      </a:lnTo>
                      <a:lnTo>
                        <a:pt x="204679" y="19710"/>
                      </a:lnTo>
                      <a:lnTo>
                        <a:pt x="212765" y="22237"/>
                      </a:lnTo>
                      <a:lnTo>
                        <a:pt x="220093" y="24764"/>
                      </a:lnTo>
                      <a:lnTo>
                        <a:pt x="226410" y="27038"/>
                      </a:lnTo>
                      <a:lnTo>
                        <a:pt x="231969" y="29312"/>
                      </a:lnTo>
                      <a:lnTo>
                        <a:pt x="236770" y="31334"/>
                      </a:lnTo>
                      <a:lnTo>
                        <a:pt x="240561" y="33102"/>
                      </a:lnTo>
                      <a:lnTo>
                        <a:pt x="243340" y="34366"/>
                      </a:lnTo>
                      <a:lnTo>
                        <a:pt x="245362" y="35377"/>
                      </a:lnTo>
                      <a:lnTo>
                        <a:pt x="246372" y="35882"/>
                      </a:lnTo>
                      <a:cubicBezTo>
                        <a:pt x="242329" y="34113"/>
                        <a:pt x="174609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253" y="62414"/>
                        <a:pt x="758" y="58119"/>
                        <a:pt x="1263" y="5508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4" name="任意多边形: 形状 3123"/>
                <p:cNvSpPr/>
                <p:nvPr/>
              </p:nvSpPr>
              <p:spPr>
                <a:xfrm>
                  <a:off x="10542506" y="5780994"/>
                  <a:ext cx="246372" cy="65699"/>
                </a:xfrm>
                <a:custGeom>
                  <a:avLst/>
                  <a:gdLst>
                    <a:gd name="connsiteX0" fmla="*/ 1263 w 246372"/>
                    <a:gd name="connsiteY0" fmla="*/ 55086 h 65699"/>
                    <a:gd name="connsiteX1" fmla="*/ 4043 w 246372"/>
                    <a:gd name="connsiteY1" fmla="*/ 44979 h 65699"/>
                    <a:gd name="connsiteX2" fmla="*/ 6065 w 246372"/>
                    <a:gd name="connsiteY2" fmla="*/ 40178 h 65699"/>
                    <a:gd name="connsiteX3" fmla="*/ 8339 w 246372"/>
                    <a:gd name="connsiteY3" fmla="*/ 35629 h 65699"/>
                    <a:gd name="connsiteX4" fmla="*/ 10866 w 246372"/>
                    <a:gd name="connsiteY4" fmla="*/ 31334 h 65699"/>
                    <a:gd name="connsiteX5" fmla="*/ 13898 w 246372"/>
                    <a:gd name="connsiteY5" fmla="*/ 27038 h 65699"/>
                    <a:gd name="connsiteX6" fmla="*/ 17183 w 246372"/>
                    <a:gd name="connsiteY6" fmla="*/ 22995 h 65699"/>
                    <a:gd name="connsiteX7" fmla="*/ 20721 w 246372"/>
                    <a:gd name="connsiteY7" fmla="*/ 19204 h 65699"/>
                    <a:gd name="connsiteX8" fmla="*/ 24511 w 246372"/>
                    <a:gd name="connsiteY8" fmla="*/ 15919 h 65699"/>
                    <a:gd name="connsiteX9" fmla="*/ 28554 w 246372"/>
                    <a:gd name="connsiteY9" fmla="*/ 12887 h 65699"/>
                    <a:gd name="connsiteX10" fmla="*/ 32850 w 246372"/>
                    <a:gd name="connsiteY10" fmla="*/ 10108 h 65699"/>
                    <a:gd name="connsiteX11" fmla="*/ 37398 w 246372"/>
                    <a:gd name="connsiteY11" fmla="*/ 7581 h 65699"/>
                    <a:gd name="connsiteX12" fmla="*/ 42199 w 246372"/>
                    <a:gd name="connsiteY12" fmla="*/ 5306 h 65699"/>
                    <a:gd name="connsiteX13" fmla="*/ 47000 w 246372"/>
                    <a:gd name="connsiteY13" fmla="*/ 3538 h 65699"/>
                    <a:gd name="connsiteX14" fmla="*/ 52054 w 246372"/>
                    <a:gd name="connsiteY14" fmla="*/ 2022 h 65699"/>
                    <a:gd name="connsiteX15" fmla="*/ 57361 w 246372"/>
                    <a:gd name="connsiteY15" fmla="*/ 1011 h 65699"/>
                    <a:gd name="connsiteX16" fmla="*/ 62667 w 246372"/>
                    <a:gd name="connsiteY16" fmla="*/ 253 h 65699"/>
                    <a:gd name="connsiteX17" fmla="*/ 68226 w 246372"/>
                    <a:gd name="connsiteY17" fmla="*/ 0 h 65699"/>
                    <a:gd name="connsiteX18" fmla="*/ 83893 w 246372"/>
                    <a:gd name="connsiteY18" fmla="*/ 253 h 65699"/>
                    <a:gd name="connsiteX19" fmla="*/ 99054 w 246372"/>
                    <a:gd name="connsiteY19" fmla="*/ 1011 h 65699"/>
                    <a:gd name="connsiteX20" fmla="*/ 113458 w 246372"/>
                    <a:gd name="connsiteY20" fmla="*/ 2022 h 65699"/>
                    <a:gd name="connsiteX21" fmla="*/ 127356 w 246372"/>
                    <a:gd name="connsiteY21" fmla="*/ 3538 h 65699"/>
                    <a:gd name="connsiteX22" fmla="*/ 140495 w 246372"/>
                    <a:gd name="connsiteY22" fmla="*/ 5306 h 65699"/>
                    <a:gd name="connsiteX23" fmla="*/ 152877 w 246372"/>
                    <a:gd name="connsiteY23" fmla="*/ 7328 h 65699"/>
                    <a:gd name="connsiteX24" fmla="*/ 164754 w 246372"/>
                    <a:gd name="connsiteY24" fmla="*/ 9602 h 65699"/>
                    <a:gd name="connsiteX25" fmla="*/ 175872 w 246372"/>
                    <a:gd name="connsiteY25" fmla="*/ 12129 h 65699"/>
                    <a:gd name="connsiteX26" fmla="*/ 186232 w 246372"/>
                    <a:gd name="connsiteY26" fmla="*/ 14656 h 65699"/>
                    <a:gd name="connsiteX27" fmla="*/ 195835 w 246372"/>
                    <a:gd name="connsiteY27" fmla="*/ 17183 h 65699"/>
                    <a:gd name="connsiteX28" fmla="*/ 204679 w 246372"/>
                    <a:gd name="connsiteY28" fmla="*/ 19710 h 65699"/>
                    <a:gd name="connsiteX29" fmla="*/ 212765 w 246372"/>
                    <a:gd name="connsiteY29" fmla="*/ 22237 h 65699"/>
                    <a:gd name="connsiteX30" fmla="*/ 220093 w 246372"/>
                    <a:gd name="connsiteY30" fmla="*/ 24764 h 65699"/>
                    <a:gd name="connsiteX31" fmla="*/ 226410 w 246372"/>
                    <a:gd name="connsiteY31" fmla="*/ 27038 h 65699"/>
                    <a:gd name="connsiteX32" fmla="*/ 231969 w 246372"/>
                    <a:gd name="connsiteY32" fmla="*/ 29312 h 65699"/>
                    <a:gd name="connsiteX33" fmla="*/ 236770 w 246372"/>
                    <a:gd name="connsiteY33" fmla="*/ 31334 h 65699"/>
                    <a:gd name="connsiteX34" fmla="*/ 240561 w 246372"/>
                    <a:gd name="connsiteY34" fmla="*/ 33102 h 65699"/>
                    <a:gd name="connsiteX35" fmla="*/ 243340 w 246372"/>
                    <a:gd name="connsiteY35" fmla="*/ 34366 h 65699"/>
                    <a:gd name="connsiteX36" fmla="*/ 245362 w 246372"/>
                    <a:gd name="connsiteY36" fmla="*/ 35377 h 65699"/>
                    <a:gd name="connsiteX37" fmla="*/ 246372 w 246372"/>
                    <a:gd name="connsiteY37" fmla="*/ 35882 h 65699"/>
                    <a:gd name="connsiteX38" fmla="*/ 67974 w 246372"/>
                    <a:gd name="connsiteY38" fmla="*/ 253 h 65699"/>
                    <a:gd name="connsiteX39" fmla="*/ 0 w 246372"/>
                    <a:gd name="connsiteY39" fmla="*/ 65699 h 65699"/>
                    <a:gd name="connsiteX40" fmla="*/ 0 w 246372"/>
                    <a:gd name="connsiteY40" fmla="*/ 65699 h 65699"/>
                    <a:gd name="connsiteX41" fmla="*/ 1263 w 246372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372" h="65699">
                      <a:moveTo>
                        <a:pt x="1263" y="55086"/>
                      </a:moveTo>
                      <a:cubicBezTo>
                        <a:pt x="2022" y="52054"/>
                        <a:pt x="3032" y="48011"/>
                        <a:pt x="4043" y="44979"/>
                      </a:cubicBezTo>
                      <a:lnTo>
                        <a:pt x="6065" y="40178"/>
                      </a:lnTo>
                      <a:lnTo>
                        <a:pt x="8339" y="35629"/>
                      </a:lnTo>
                      <a:lnTo>
                        <a:pt x="10866" y="31334"/>
                      </a:lnTo>
                      <a:lnTo>
                        <a:pt x="13898" y="27038"/>
                      </a:lnTo>
                      <a:lnTo>
                        <a:pt x="17183" y="22995"/>
                      </a:lnTo>
                      <a:lnTo>
                        <a:pt x="20721" y="19204"/>
                      </a:lnTo>
                      <a:lnTo>
                        <a:pt x="24511" y="15919"/>
                      </a:lnTo>
                      <a:lnTo>
                        <a:pt x="28554" y="12887"/>
                      </a:lnTo>
                      <a:lnTo>
                        <a:pt x="32850" y="10108"/>
                      </a:lnTo>
                      <a:lnTo>
                        <a:pt x="37398" y="7581"/>
                      </a:lnTo>
                      <a:lnTo>
                        <a:pt x="42199" y="5306"/>
                      </a:lnTo>
                      <a:lnTo>
                        <a:pt x="47000" y="3538"/>
                      </a:lnTo>
                      <a:lnTo>
                        <a:pt x="52054" y="2022"/>
                      </a:lnTo>
                      <a:lnTo>
                        <a:pt x="57361" y="1011"/>
                      </a:lnTo>
                      <a:lnTo>
                        <a:pt x="62667" y="253"/>
                      </a:lnTo>
                      <a:lnTo>
                        <a:pt x="68226" y="0"/>
                      </a:lnTo>
                      <a:lnTo>
                        <a:pt x="83893" y="253"/>
                      </a:lnTo>
                      <a:cubicBezTo>
                        <a:pt x="88441" y="505"/>
                        <a:pt x="94506" y="1011"/>
                        <a:pt x="99054" y="1011"/>
                      </a:cubicBezTo>
                      <a:lnTo>
                        <a:pt x="113458" y="2022"/>
                      </a:lnTo>
                      <a:lnTo>
                        <a:pt x="127356" y="3538"/>
                      </a:lnTo>
                      <a:lnTo>
                        <a:pt x="140495" y="5306"/>
                      </a:lnTo>
                      <a:lnTo>
                        <a:pt x="152877" y="7328"/>
                      </a:lnTo>
                      <a:lnTo>
                        <a:pt x="164754" y="9602"/>
                      </a:lnTo>
                      <a:lnTo>
                        <a:pt x="175872" y="12129"/>
                      </a:lnTo>
                      <a:lnTo>
                        <a:pt x="186232" y="14656"/>
                      </a:lnTo>
                      <a:lnTo>
                        <a:pt x="195835" y="17183"/>
                      </a:lnTo>
                      <a:lnTo>
                        <a:pt x="204679" y="19710"/>
                      </a:lnTo>
                      <a:lnTo>
                        <a:pt x="212765" y="22237"/>
                      </a:lnTo>
                      <a:lnTo>
                        <a:pt x="220093" y="24764"/>
                      </a:lnTo>
                      <a:lnTo>
                        <a:pt x="226410" y="27038"/>
                      </a:lnTo>
                      <a:lnTo>
                        <a:pt x="231969" y="29312"/>
                      </a:lnTo>
                      <a:lnTo>
                        <a:pt x="236770" y="31334"/>
                      </a:lnTo>
                      <a:lnTo>
                        <a:pt x="240561" y="33102"/>
                      </a:lnTo>
                      <a:lnTo>
                        <a:pt x="243340" y="34366"/>
                      </a:lnTo>
                      <a:lnTo>
                        <a:pt x="245362" y="35377"/>
                      </a:lnTo>
                      <a:lnTo>
                        <a:pt x="246372" y="35882"/>
                      </a:lnTo>
                      <a:cubicBezTo>
                        <a:pt x="242329" y="34113"/>
                        <a:pt x="174609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253" y="62414"/>
                        <a:pt x="758" y="58119"/>
                        <a:pt x="1263" y="5508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5" name="任意多边形: 形状 3124"/>
                <p:cNvSpPr/>
                <p:nvPr/>
              </p:nvSpPr>
              <p:spPr>
                <a:xfrm>
                  <a:off x="10542506" y="5780994"/>
                  <a:ext cx="246372" cy="65699"/>
                </a:xfrm>
                <a:custGeom>
                  <a:avLst/>
                  <a:gdLst>
                    <a:gd name="connsiteX0" fmla="*/ 1263 w 246372"/>
                    <a:gd name="connsiteY0" fmla="*/ 55086 h 65699"/>
                    <a:gd name="connsiteX1" fmla="*/ 4043 w 246372"/>
                    <a:gd name="connsiteY1" fmla="*/ 44979 h 65699"/>
                    <a:gd name="connsiteX2" fmla="*/ 6065 w 246372"/>
                    <a:gd name="connsiteY2" fmla="*/ 40178 h 65699"/>
                    <a:gd name="connsiteX3" fmla="*/ 8339 w 246372"/>
                    <a:gd name="connsiteY3" fmla="*/ 35629 h 65699"/>
                    <a:gd name="connsiteX4" fmla="*/ 10866 w 246372"/>
                    <a:gd name="connsiteY4" fmla="*/ 31334 h 65699"/>
                    <a:gd name="connsiteX5" fmla="*/ 13898 w 246372"/>
                    <a:gd name="connsiteY5" fmla="*/ 27038 h 65699"/>
                    <a:gd name="connsiteX6" fmla="*/ 17183 w 246372"/>
                    <a:gd name="connsiteY6" fmla="*/ 22995 h 65699"/>
                    <a:gd name="connsiteX7" fmla="*/ 20721 w 246372"/>
                    <a:gd name="connsiteY7" fmla="*/ 19204 h 65699"/>
                    <a:gd name="connsiteX8" fmla="*/ 24511 w 246372"/>
                    <a:gd name="connsiteY8" fmla="*/ 15919 h 65699"/>
                    <a:gd name="connsiteX9" fmla="*/ 28554 w 246372"/>
                    <a:gd name="connsiteY9" fmla="*/ 12887 h 65699"/>
                    <a:gd name="connsiteX10" fmla="*/ 32850 w 246372"/>
                    <a:gd name="connsiteY10" fmla="*/ 10108 h 65699"/>
                    <a:gd name="connsiteX11" fmla="*/ 37398 w 246372"/>
                    <a:gd name="connsiteY11" fmla="*/ 7581 h 65699"/>
                    <a:gd name="connsiteX12" fmla="*/ 42199 w 246372"/>
                    <a:gd name="connsiteY12" fmla="*/ 5306 h 65699"/>
                    <a:gd name="connsiteX13" fmla="*/ 47000 w 246372"/>
                    <a:gd name="connsiteY13" fmla="*/ 3538 h 65699"/>
                    <a:gd name="connsiteX14" fmla="*/ 52054 w 246372"/>
                    <a:gd name="connsiteY14" fmla="*/ 2022 h 65699"/>
                    <a:gd name="connsiteX15" fmla="*/ 57361 w 246372"/>
                    <a:gd name="connsiteY15" fmla="*/ 1011 h 65699"/>
                    <a:gd name="connsiteX16" fmla="*/ 62667 w 246372"/>
                    <a:gd name="connsiteY16" fmla="*/ 253 h 65699"/>
                    <a:gd name="connsiteX17" fmla="*/ 68226 w 246372"/>
                    <a:gd name="connsiteY17" fmla="*/ 0 h 65699"/>
                    <a:gd name="connsiteX18" fmla="*/ 83893 w 246372"/>
                    <a:gd name="connsiteY18" fmla="*/ 253 h 65699"/>
                    <a:gd name="connsiteX19" fmla="*/ 99054 w 246372"/>
                    <a:gd name="connsiteY19" fmla="*/ 1011 h 65699"/>
                    <a:gd name="connsiteX20" fmla="*/ 113458 w 246372"/>
                    <a:gd name="connsiteY20" fmla="*/ 2022 h 65699"/>
                    <a:gd name="connsiteX21" fmla="*/ 127356 w 246372"/>
                    <a:gd name="connsiteY21" fmla="*/ 3538 h 65699"/>
                    <a:gd name="connsiteX22" fmla="*/ 140495 w 246372"/>
                    <a:gd name="connsiteY22" fmla="*/ 5306 h 65699"/>
                    <a:gd name="connsiteX23" fmla="*/ 152877 w 246372"/>
                    <a:gd name="connsiteY23" fmla="*/ 7328 h 65699"/>
                    <a:gd name="connsiteX24" fmla="*/ 164754 w 246372"/>
                    <a:gd name="connsiteY24" fmla="*/ 9602 h 65699"/>
                    <a:gd name="connsiteX25" fmla="*/ 175872 w 246372"/>
                    <a:gd name="connsiteY25" fmla="*/ 12129 h 65699"/>
                    <a:gd name="connsiteX26" fmla="*/ 186232 w 246372"/>
                    <a:gd name="connsiteY26" fmla="*/ 14656 h 65699"/>
                    <a:gd name="connsiteX27" fmla="*/ 195835 w 246372"/>
                    <a:gd name="connsiteY27" fmla="*/ 17183 h 65699"/>
                    <a:gd name="connsiteX28" fmla="*/ 204679 w 246372"/>
                    <a:gd name="connsiteY28" fmla="*/ 19710 h 65699"/>
                    <a:gd name="connsiteX29" fmla="*/ 212765 w 246372"/>
                    <a:gd name="connsiteY29" fmla="*/ 22237 h 65699"/>
                    <a:gd name="connsiteX30" fmla="*/ 220093 w 246372"/>
                    <a:gd name="connsiteY30" fmla="*/ 24764 h 65699"/>
                    <a:gd name="connsiteX31" fmla="*/ 226410 w 246372"/>
                    <a:gd name="connsiteY31" fmla="*/ 27038 h 65699"/>
                    <a:gd name="connsiteX32" fmla="*/ 231969 w 246372"/>
                    <a:gd name="connsiteY32" fmla="*/ 29312 h 65699"/>
                    <a:gd name="connsiteX33" fmla="*/ 236770 w 246372"/>
                    <a:gd name="connsiteY33" fmla="*/ 31334 h 65699"/>
                    <a:gd name="connsiteX34" fmla="*/ 240561 w 246372"/>
                    <a:gd name="connsiteY34" fmla="*/ 33102 h 65699"/>
                    <a:gd name="connsiteX35" fmla="*/ 243340 w 246372"/>
                    <a:gd name="connsiteY35" fmla="*/ 34366 h 65699"/>
                    <a:gd name="connsiteX36" fmla="*/ 245362 w 246372"/>
                    <a:gd name="connsiteY36" fmla="*/ 35377 h 65699"/>
                    <a:gd name="connsiteX37" fmla="*/ 246372 w 246372"/>
                    <a:gd name="connsiteY37" fmla="*/ 35882 h 65699"/>
                    <a:gd name="connsiteX38" fmla="*/ 67974 w 246372"/>
                    <a:gd name="connsiteY38" fmla="*/ 253 h 65699"/>
                    <a:gd name="connsiteX39" fmla="*/ 0 w 246372"/>
                    <a:gd name="connsiteY39" fmla="*/ 65699 h 65699"/>
                    <a:gd name="connsiteX40" fmla="*/ 0 w 246372"/>
                    <a:gd name="connsiteY40" fmla="*/ 65699 h 65699"/>
                    <a:gd name="connsiteX41" fmla="*/ 1263 w 246372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372" h="65699">
                      <a:moveTo>
                        <a:pt x="1263" y="55086"/>
                      </a:moveTo>
                      <a:cubicBezTo>
                        <a:pt x="2022" y="52054"/>
                        <a:pt x="3032" y="48011"/>
                        <a:pt x="4043" y="44979"/>
                      </a:cubicBezTo>
                      <a:lnTo>
                        <a:pt x="6065" y="40178"/>
                      </a:lnTo>
                      <a:lnTo>
                        <a:pt x="8339" y="35629"/>
                      </a:lnTo>
                      <a:lnTo>
                        <a:pt x="10866" y="31334"/>
                      </a:lnTo>
                      <a:lnTo>
                        <a:pt x="13898" y="27038"/>
                      </a:lnTo>
                      <a:lnTo>
                        <a:pt x="17183" y="22995"/>
                      </a:lnTo>
                      <a:lnTo>
                        <a:pt x="20721" y="19204"/>
                      </a:lnTo>
                      <a:lnTo>
                        <a:pt x="24511" y="15919"/>
                      </a:lnTo>
                      <a:lnTo>
                        <a:pt x="28554" y="12887"/>
                      </a:lnTo>
                      <a:lnTo>
                        <a:pt x="32850" y="10108"/>
                      </a:lnTo>
                      <a:lnTo>
                        <a:pt x="37398" y="7581"/>
                      </a:lnTo>
                      <a:lnTo>
                        <a:pt x="42199" y="5306"/>
                      </a:lnTo>
                      <a:lnTo>
                        <a:pt x="47000" y="3538"/>
                      </a:lnTo>
                      <a:lnTo>
                        <a:pt x="52054" y="2022"/>
                      </a:lnTo>
                      <a:lnTo>
                        <a:pt x="57361" y="1011"/>
                      </a:lnTo>
                      <a:lnTo>
                        <a:pt x="62667" y="253"/>
                      </a:lnTo>
                      <a:lnTo>
                        <a:pt x="68226" y="0"/>
                      </a:lnTo>
                      <a:lnTo>
                        <a:pt x="83893" y="253"/>
                      </a:lnTo>
                      <a:cubicBezTo>
                        <a:pt x="88441" y="505"/>
                        <a:pt x="94506" y="1011"/>
                        <a:pt x="99054" y="1011"/>
                      </a:cubicBezTo>
                      <a:lnTo>
                        <a:pt x="113458" y="2022"/>
                      </a:lnTo>
                      <a:lnTo>
                        <a:pt x="127356" y="3538"/>
                      </a:lnTo>
                      <a:lnTo>
                        <a:pt x="140495" y="5306"/>
                      </a:lnTo>
                      <a:lnTo>
                        <a:pt x="152877" y="7328"/>
                      </a:lnTo>
                      <a:lnTo>
                        <a:pt x="164754" y="9602"/>
                      </a:lnTo>
                      <a:lnTo>
                        <a:pt x="175872" y="12129"/>
                      </a:lnTo>
                      <a:lnTo>
                        <a:pt x="186232" y="14656"/>
                      </a:lnTo>
                      <a:lnTo>
                        <a:pt x="195835" y="17183"/>
                      </a:lnTo>
                      <a:lnTo>
                        <a:pt x="204679" y="19710"/>
                      </a:lnTo>
                      <a:lnTo>
                        <a:pt x="212765" y="22237"/>
                      </a:lnTo>
                      <a:lnTo>
                        <a:pt x="220093" y="24764"/>
                      </a:lnTo>
                      <a:lnTo>
                        <a:pt x="226410" y="27038"/>
                      </a:lnTo>
                      <a:lnTo>
                        <a:pt x="231969" y="29312"/>
                      </a:lnTo>
                      <a:lnTo>
                        <a:pt x="236770" y="31334"/>
                      </a:lnTo>
                      <a:lnTo>
                        <a:pt x="240561" y="33102"/>
                      </a:lnTo>
                      <a:lnTo>
                        <a:pt x="243340" y="34366"/>
                      </a:lnTo>
                      <a:lnTo>
                        <a:pt x="245362" y="35377"/>
                      </a:lnTo>
                      <a:lnTo>
                        <a:pt x="246372" y="35882"/>
                      </a:lnTo>
                      <a:cubicBezTo>
                        <a:pt x="242329" y="34113"/>
                        <a:pt x="174609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253" y="62414"/>
                        <a:pt x="758" y="58119"/>
                        <a:pt x="1263" y="5508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6" name="任意多边形: 形状 3125"/>
                <p:cNvSpPr/>
                <p:nvPr/>
              </p:nvSpPr>
              <p:spPr>
                <a:xfrm>
                  <a:off x="10542506" y="5780994"/>
                  <a:ext cx="246372" cy="65699"/>
                </a:xfrm>
                <a:custGeom>
                  <a:avLst/>
                  <a:gdLst>
                    <a:gd name="connsiteX0" fmla="*/ 1263 w 246372"/>
                    <a:gd name="connsiteY0" fmla="*/ 55086 h 65699"/>
                    <a:gd name="connsiteX1" fmla="*/ 4043 w 246372"/>
                    <a:gd name="connsiteY1" fmla="*/ 44979 h 65699"/>
                    <a:gd name="connsiteX2" fmla="*/ 6065 w 246372"/>
                    <a:gd name="connsiteY2" fmla="*/ 40178 h 65699"/>
                    <a:gd name="connsiteX3" fmla="*/ 8339 w 246372"/>
                    <a:gd name="connsiteY3" fmla="*/ 35629 h 65699"/>
                    <a:gd name="connsiteX4" fmla="*/ 10866 w 246372"/>
                    <a:gd name="connsiteY4" fmla="*/ 31334 h 65699"/>
                    <a:gd name="connsiteX5" fmla="*/ 13898 w 246372"/>
                    <a:gd name="connsiteY5" fmla="*/ 27038 h 65699"/>
                    <a:gd name="connsiteX6" fmla="*/ 17183 w 246372"/>
                    <a:gd name="connsiteY6" fmla="*/ 22995 h 65699"/>
                    <a:gd name="connsiteX7" fmla="*/ 20721 w 246372"/>
                    <a:gd name="connsiteY7" fmla="*/ 19204 h 65699"/>
                    <a:gd name="connsiteX8" fmla="*/ 24511 w 246372"/>
                    <a:gd name="connsiteY8" fmla="*/ 15919 h 65699"/>
                    <a:gd name="connsiteX9" fmla="*/ 28554 w 246372"/>
                    <a:gd name="connsiteY9" fmla="*/ 12887 h 65699"/>
                    <a:gd name="connsiteX10" fmla="*/ 32850 w 246372"/>
                    <a:gd name="connsiteY10" fmla="*/ 10108 h 65699"/>
                    <a:gd name="connsiteX11" fmla="*/ 37398 w 246372"/>
                    <a:gd name="connsiteY11" fmla="*/ 7581 h 65699"/>
                    <a:gd name="connsiteX12" fmla="*/ 42199 w 246372"/>
                    <a:gd name="connsiteY12" fmla="*/ 5306 h 65699"/>
                    <a:gd name="connsiteX13" fmla="*/ 47000 w 246372"/>
                    <a:gd name="connsiteY13" fmla="*/ 3538 h 65699"/>
                    <a:gd name="connsiteX14" fmla="*/ 52054 w 246372"/>
                    <a:gd name="connsiteY14" fmla="*/ 2022 h 65699"/>
                    <a:gd name="connsiteX15" fmla="*/ 57361 w 246372"/>
                    <a:gd name="connsiteY15" fmla="*/ 1011 h 65699"/>
                    <a:gd name="connsiteX16" fmla="*/ 62667 w 246372"/>
                    <a:gd name="connsiteY16" fmla="*/ 253 h 65699"/>
                    <a:gd name="connsiteX17" fmla="*/ 68226 w 246372"/>
                    <a:gd name="connsiteY17" fmla="*/ 0 h 65699"/>
                    <a:gd name="connsiteX18" fmla="*/ 83893 w 246372"/>
                    <a:gd name="connsiteY18" fmla="*/ 253 h 65699"/>
                    <a:gd name="connsiteX19" fmla="*/ 99054 w 246372"/>
                    <a:gd name="connsiteY19" fmla="*/ 1011 h 65699"/>
                    <a:gd name="connsiteX20" fmla="*/ 113458 w 246372"/>
                    <a:gd name="connsiteY20" fmla="*/ 2022 h 65699"/>
                    <a:gd name="connsiteX21" fmla="*/ 127356 w 246372"/>
                    <a:gd name="connsiteY21" fmla="*/ 3538 h 65699"/>
                    <a:gd name="connsiteX22" fmla="*/ 140495 w 246372"/>
                    <a:gd name="connsiteY22" fmla="*/ 5306 h 65699"/>
                    <a:gd name="connsiteX23" fmla="*/ 152877 w 246372"/>
                    <a:gd name="connsiteY23" fmla="*/ 7328 h 65699"/>
                    <a:gd name="connsiteX24" fmla="*/ 164754 w 246372"/>
                    <a:gd name="connsiteY24" fmla="*/ 9602 h 65699"/>
                    <a:gd name="connsiteX25" fmla="*/ 175872 w 246372"/>
                    <a:gd name="connsiteY25" fmla="*/ 12129 h 65699"/>
                    <a:gd name="connsiteX26" fmla="*/ 186232 w 246372"/>
                    <a:gd name="connsiteY26" fmla="*/ 14656 h 65699"/>
                    <a:gd name="connsiteX27" fmla="*/ 195835 w 246372"/>
                    <a:gd name="connsiteY27" fmla="*/ 17183 h 65699"/>
                    <a:gd name="connsiteX28" fmla="*/ 204679 w 246372"/>
                    <a:gd name="connsiteY28" fmla="*/ 19710 h 65699"/>
                    <a:gd name="connsiteX29" fmla="*/ 212765 w 246372"/>
                    <a:gd name="connsiteY29" fmla="*/ 22237 h 65699"/>
                    <a:gd name="connsiteX30" fmla="*/ 220093 w 246372"/>
                    <a:gd name="connsiteY30" fmla="*/ 24764 h 65699"/>
                    <a:gd name="connsiteX31" fmla="*/ 226410 w 246372"/>
                    <a:gd name="connsiteY31" fmla="*/ 27038 h 65699"/>
                    <a:gd name="connsiteX32" fmla="*/ 231969 w 246372"/>
                    <a:gd name="connsiteY32" fmla="*/ 29312 h 65699"/>
                    <a:gd name="connsiteX33" fmla="*/ 236770 w 246372"/>
                    <a:gd name="connsiteY33" fmla="*/ 31334 h 65699"/>
                    <a:gd name="connsiteX34" fmla="*/ 240561 w 246372"/>
                    <a:gd name="connsiteY34" fmla="*/ 33102 h 65699"/>
                    <a:gd name="connsiteX35" fmla="*/ 243340 w 246372"/>
                    <a:gd name="connsiteY35" fmla="*/ 34366 h 65699"/>
                    <a:gd name="connsiteX36" fmla="*/ 245362 w 246372"/>
                    <a:gd name="connsiteY36" fmla="*/ 35377 h 65699"/>
                    <a:gd name="connsiteX37" fmla="*/ 246372 w 246372"/>
                    <a:gd name="connsiteY37" fmla="*/ 35882 h 65699"/>
                    <a:gd name="connsiteX38" fmla="*/ 67974 w 246372"/>
                    <a:gd name="connsiteY38" fmla="*/ 253 h 65699"/>
                    <a:gd name="connsiteX39" fmla="*/ 0 w 246372"/>
                    <a:gd name="connsiteY39" fmla="*/ 65699 h 65699"/>
                    <a:gd name="connsiteX40" fmla="*/ 0 w 246372"/>
                    <a:gd name="connsiteY40" fmla="*/ 65699 h 65699"/>
                    <a:gd name="connsiteX41" fmla="*/ 1263 w 246372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372" h="65699">
                      <a:moveTo>
                        <a:pt x="1263" y="55086"/>
                      </a:moveTo>
                      <a:cubicBezTo>
                        <a:pt x="2022" y="52054"/>
                        <a:pt x="3032" y="48011"/>
                        <a:pt x="4043" y="44979"/>
                      </a:cubicBezTo>
                      <a:lnTo>
                        <a:pt x="6065" y="40178"/>
                      </a:lnTo>
                      <a:lnTo>
                        <a:pt x="8339" y="35629"/>
                      </a:lnTo>
                      <a:lnTo>
                        <a:pt x="10866" y="31334"/>
                      </a:lnTo>
                      <a:lnTo>
                        <a:pt x="13898" y="27038"/>
                      </a:lnTo>
                      <a:lnTo>
                        <a:pt x="17183" y="22995"/>
                      </a:lnTo>
                      <a:lnTo>
                        <a:pt x="20721" y="19204"/>
                      </a:lnTo>
                      <a:lnTo>
                        <a:pt x="24511" y="15919"/>
                      </a:lnTo>
                      <a:lnTo>
                        <a:pt x="28554" y="12887"/>
                      </a:lnTo>
                      <a:lnTo>
                        <a:pt x="32850" y="10108"/>
                      </a:lnTo>
                      <a:lnTo>
                        <a:pt x="37398" y="7581"/>
                      </a:lnTo>
                      <a:lnTo>
                        <a:pt x="42199" y="5306"/>
                      </a:lnTo>
                      <a:lnTo>
                        <a:pt x="47000" y="3538"/>
                      </a:lnTo>
                      <a:lnTo>
                        <a:pt x="52054" y="2022"/>
                      </a:lnTo>
                      <a:lnTo>
                        <a:pt x="57361" y="1011"/>
                      </a:lnTo>
                      <a:lnTo>
                        <a:pt x="62667" y="253"/>
                      </a:lnTo>
                      <a:lnTo>
                        <a:pt x="68226" y="0"/>
                      </a:lnTo>
                      <a:lnTo>
                        <a:pt x="83893" y="253"/>
                      </a:lnTo>
                      <a:cubicBezTo>
                        <a:pt x="88441" y="505"/>
                        <a:pt x="94506" y="1011"/>
                        <a:pt x="99054" y="1011"/>
                      </a:cubicBezTo>
                      <a:lnTo>
                        <a:pt x="113458" y="2022"/>
                      </a:lnTo>
                      <a:lnTo>
                        <a:pt x="127356" y="3538"/>
                      </a:lnTo>
                      <a:lnTo>
                        <a:pt x="140495" y="5306"/>
                      </a:lnTo>
                      <a:lnTo>
                        <a:pt x="152877" y="7328"/>
                      </a:lnTo>
                      <a:lnTo>
                        <a:pt x="164754" y="9602"/>
                      </a:lnTo>
                      <a:lnTo>
                        <a:pt x="175872" y="12129"/>
                      </a:lnTo>
                      <a:lnTo>
                        <a:pt x="186232" y="14656"/>
                      </a:lnTo>
                      <a:lnTo>
                        <a:pt x="195835" y="17183"/>
                      </a:lnTo>
                      <a:lnTo>
                        <a:pt x="204679" y="19710"/>
                      </a:lnTo>
                      <a:lnTo>
                        <a:pt x="212765" y="22237"/>
                      </a:lnTo>
                      <a:lnTo>
                        <a:pt x="220093" y="24764"/>
                      </a:lnTo>
                      <a:lnTo>
                        <a:pt x="226410" y="27038"/>
                      </a:lnTo>
                      <a:lnTo>
                        <a:pt x="231969" y="29312"/>
                      </a:lnTo>
                      <a:lnTo>
                        <a:pt x="236770" y="31334"/>
                      </a:lnTo>
                      <a:lnTo>
                        <a:pt x="240561" y="33102"/>
                      </a:lnTo>
                      <a:lnTo>
                        <a:pt x="243340" y="34366"/>
                      </a:lnTo>
                      <a:lnTo>
                        <a:pt x="245362" y="35377"/>
                      </a:lnTo>
                      <a:lnTo>
                        <a:pt x="246372" y="35882"/>
                      </a:lnTo>
                      <a:cubicBezTo>
                        <a:pt x="242329" y="34113"/>
                        <a:pt x="174609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253" y="62414"/>
                        <a:pt x="758" y="58119"/>
                        <a:pt x="1263" y="5508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7" name="任意多边形: 形状 3126"/>
                <p:cNvSpPr/>
                <p:nvPr/>
              </p:nvSpPr>
              <p:spPr>
                <a:xfrm>
                  <a:off x="10542506" y="5780994"/>
                  <a:ext cx="246372" cy="65699"/>
                </a:xfrm>
                <a:custGeom>
                  <a:avLst/>
                  <a:gdLst>
                    <a:gd name="connsiteX0" fmla="*/ 1263 w 246372"/>
                    <a:gd name="connsiteY0" fmla="*/ 55086 h 65699"/>
                    <a:gd name="connsiteX1" fmla="*/ 4043 w 246372"/>
                    <a:gd name="connsiteY1" fmla="*/ 44979 h 65699"/>
                    <a:gd name="connsiteX2" fmla="*/ 6065 w 246372"/>
                    <a:gd name="connsiteY2" fmla="*/ 40178 h 65699"/>
                    <a:gd name="connsiteX3" fmla="*/ 8339 w 246372"/>
                    <a:gd name="connsiteY3" fmla="*/ 35629 h 65699"/>
                    <a:gd name="connsiteX4" fmla="*/ 10866 w 246372"/>
                    <a:gd name="connsiteY4" fmla="*/ 31334 h 65699"/>
                    <a:gd name="connsiteX5" fmla="*/ 13898 w 246372"/>
                    <a:gd name="connsiteY5" fmla="*/ 27038 h 65699"/>
                    <a:gd name="connsiteX6" fmla="*/ 17183 w 246372"/>
                    <a:gd name="connsiteY6" fmla="*/ 22995 h 65699"/>
                    <a:gd name="connsiteX7" fmla="*/ 20721 w 246372"/>
                    <a:gd name="connsiteY7" fmla="*/ 19204 h 65699"/>
                    <a:gd name="connsiteX8" fmla="*/ 24511 w 246372"/>
                    <a:gd name="connsiteY8" fmla="*/ 15919 h 65699"/>
                    <a:gd name="connsiteX9" fmla="*/ 28554 w 246372"/>
                    <a:gd name="connsiteY9" fmla="*/ 12887 h 65699"/>
                    <a:gd name="connsiteX10" fmla="*/ 32850 w 246372"/>
                    <a:gd name="connsiteY10" fmla="*/ 10108 h 65699"/>
                    <a:gd name="connsiteX11" fmla="*/ 37398 w 246372"/>
                    <a:gd name="connsiteY11" fmla="*/ 7581 h 65699"/>
                    <a:gd name="connsiteX12" fmla="*/ 42199 w 246372"/>
                    <a:gd name="connsiteY12" fmla="*/ 5306 h 65699"/>
                    <a:gd name="connsiteX13" fmla="*/ 47000 w 246372"/>
                    <a:gd name="connsiteY13" fmla="*/ 3538 h 65699"/>
                    <a:gd name="connsiteX14" fmla="*/ 52054 w 246372"/>
                    <a:gd name="connsiteY14" fmla="*/ 2022 h 65699"/>
                    <a:gd name="connsiteX15" fmla="*/ 57361 w 246372"/>
                    <a:gd name="connsiteY15" fmla="*/ 1011 h 65699"/>
                    <a:gd name="connsiteX16" fmla="*/ 62667 w 246372"/>
                    <a:gd name="connsiteY16" fmla="*/ 253 h 65699"/>
                    <a:gd name="connsiteX17" fmla="*/ 68226 w 246372"/>
                    <a:gd name="connsiteY17" fmla="*/ 0 h 65699"/>
                    <a:gd name="connsiteX18" fmla="*/ 83893 w 246372"/>
                    <a:gd name="connsiteY18" fmla="*/ 253 h 65699"/>
                    <a:gd name="connsiteX19" fmla="*/ 99054 w 246372"/>
                    <a:gd name="connsiteY19" fmla="*/ 1011 h 65699"/>
                    <a:gd name="connsiteX20" fmla="*/ 113458 w 246372"/>
                    <a:gd name="connsiteY20" fmla="*/ 2022 h 65699"/>
                    <a:gd name="connsiteX21" fmla="*/ 127356 w 246372"/>
                    <a:gd name="connsiteY21" fmla="*/ 3538 h 65699"/>
                    <a:gd name="connsiteX22" fmla="*/ 140495 w 246372"/>
                    <a:gd name="connsiteY22" fmla="*/ 5306 h 65699"/>
                    <a:gd name="connsiteX23" fmla="*/ 152877 w 246372"/>
                    <a:gd name="connsiteY23" fmla="*/ 7328 h 65699"/>
                    <a:gd name="connsiteX24" fmla="*/ 164754 w 246372"/>
                    <a:gd name="connsiteY24" fmla="*/ 9602 h 65699"/>
                    <a:gd name="connsiteX25" fmla="*/ 175872 w 246372"/>
                    <a:gd name="connsiteY25" fmla="*/ 12129 h 65699"/>
                    <a:gd name="connsiteX26" fmla="*/ 186232 w 246372"/>
                    <a:gd name="connsiteY26" fmla="*/ 14656 h 65699"/>
                    <a:gd name="connsiteX27" fmla="*/ 195835 w 246372"/>
                    <a:gd name="connsiteY27" fmla="*/ 17183 h 65699"/>
                    <a:gd name="connsiteX28" fmla="*/ 204679 w 246372"/>
                    <a:gd name="connsiteY28" fmla="*/ 19710 h 65699"/>
                    <a:gd name="connsiteX29" fmla="*/ 212765 w 246372"/>
                    <a:gd name="connsiteY29" fmla="*/ 22237 h 65699"/>
                    <a:gd name="connsiteX30" fmla="*/ 220093 w 246372"/>
                    <a:gd name="connsiteY30" fmla="*/ 24764 h 65699"/>
                    <a:gd name="connsiteX31" fmla="*/ 226410 w 246372"/>
                    <a:gd name="connsiteY31" fmla="*/ 27038 h 65699"/>
                    <a:gd name="connsiteX32" fmla="*/ 231969 w 246372"/>
                    <a:gd name="connsiteY32" fmla="*/ 29312 h 65699"/>
                    <a:gd name="connsiteX33" fmla="*/ 236770 w 246372"/>
                    <a:gd name="connsiteY33" fmla="*/ 31334 h 65699"/>
                    <a:gd name="connsiteX34" fmla="*/ 240561 w 246372"/>
                    <a:gd name="connsiteY34" fmla="*/ 33102 h 65699"/>
                    <a:gd name="connsiteX35" fmla="*/ 243340 w 246372"/>
                    <a:gd name="connsiteY35" fmla="*/ 34366 h 65699"/>
                    <a:gd name="connsiteX36" fmla="*/ 245362 w 246372"/>
                    <a:gd name="connsiteY36" fmla="*/ 35377 h 65699"/>
                    <a:gd name="connsiteX37" fmla="*/ 246372 w 246372"/>
                    <a:gd name="connsiteY37" fmla="*/ 35882 h 65699"/>
                    <a:gd name="connsiteX38" fmla="*/ 67974 w 246372"/>
                    <a:gd name="connsiteY38" fmla="*/ 253 h 65699"/>
                    <a:gd name="connsiteX39" fmla="*/ 0 w 246372"/>
                    <a:gd name="connsiteY39" fmla="*/ 65699 h 65699"/>
                    <a:gd name="connsiteX40" fmla="*/ 0 w 246372"/>
                    <a:gd name="connsiteY40" fmla="*/ 65699 h 65699"/>
                    <a:gd name="connsiteX41" fmla="*/ 1263 w 246372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372" h="65699">
                      <a:moveTo>
                        <a:pt x="1263" y="55086"/>
                      </a:moveTo>
                      <a:cubicBezTo>
                        <a:pt x="2022" y="52054"/>
                        <a:pt x="3032" y="48011"/>
                        <a:pt x="4043" y="44979"/>
                      </a:cubicBezTo>
                      <a:lnTo>
                        <a:pt x="6065" y="40178"/>
                      </a:lnTo>
                      <a:lnTo>
                        <a:pt x="8339" y="35629"/>
                      </a:lnTo>
                      <a:lnTo>
                        <a:pt x="10866" y="31334"/>
                      </a:lnTo>
                      <a:lnTo>
                        <a:pt x="13898" y="27038"/>
                      </a:lnTo>
                      <a:lnTo>
                        <a:pt x="17183" y="22995"/>
                      </a:lnTo>
                      <a:lnTo>
                        <a:pt x="20721" y="19204"/>
                      </a:lnTo>
                      <a:lnTo>
                        <a:pt x="24511" y="15919"/>
                      </a:lnTo>
                      <a:lnTo>
                        <a:pt x="28554" y="12887"/>
                      </a:lnTo>
                      <a:lnTo>
                        <a:pt x="32850" y="10108"/>
                      </a:lnTo>
                      <a:lnTo>
                        <a:pt x="37398" y="7581"/>
                      </a:lnTo>
                      <a:lnTo>
                        <a:pt x="42199" y="5306"/>
                      </a:lnTo>
                      <a:lnTo>
                        <a:pt x="47000" y="3538"/>
                      </a:lnTo>
                      <a:lnTo>
                        <a:pt x="52054" y="2022"/>
                      </a:lnTo>
                      <a:lnTo>
                        <a:pt x="57361" y="1011"/>
                      </a:lnTo>
                      <a:lnTo>
                        <a:pt x="62667" y="253"/>
                      </a:lnTo>
                      <a:lnTo>
                        <a:pt x="68226" y="0"/>
                      </a:lnTo>
                      <a:lnTo>
                        <a:pt x="83893" y="253"/>
                      </a:lnTo>
                      <a:cubicBezTo>
                        <a:pt x="88441" y="505"/>
                        <a:pt x="94506" y="1011"/>
                        <a:pt x="99054" y="1011"/>
                      </a:cubicBezTo>
                      <a:lnTo>
                        <a:pt x="113458" y="2022"/>
                      </a:lnTo>
                      <a:lnTo>
                        <a:pt x="127356" y="3538"/>
                      </a:lnTo>
                      <a:lnTo>
                        <a:pt x="140495" y="5306"/>
                      </a:lnTo>
                      <a:lnTo>
                        <a:pt x="152877" y="7328"/>
                      </a:lnTo>
                      <a:lnTo>
                        <a:pt x="164754" y="9602"/>
                      </a:lnTo>
                      <a:lnTo>
                        <a:pt x="175872" y="12129"/>
                      </a:lnTo>
                      <a:lnTo>
                        <a:pt x="186232" y="14656"/>
                      </a:lnTo>
                      <a:lnTo>
                        <a:pt x="195835" y="17183"/>
                      </a:lnTo>
                      <a:lnTo>
                        <a:pt x="204679" y="19710"/>
                      </a:lnTo>
                      <a:lnTo>
                        <a:pt x="212765" y="22237"/>
                      </a:lnTo>
                      <a:lnTo>
                        <a:pt x="220093" y="24764"/>
                      </a:lnTo>
                      <a:lnTo>
                        <a:pt x="226410" y="27038"/>
                      </a:lnTo>
                      <a:lnTo>
                        <a:pt x="231969" y="29312"/>
                      </a:lnTo>
                      <a:lnTo>
                        <a:pt x="236770" y="31334"/>
                      </a:lnTo>
                      <a:lnTo>
                        <a:pt x="240561" y="33102"/>
                      </a:lnTo>
                      <a:lnTo>
                        <a:pt x="243340" y="34366"/>
                      </a:lnTo>
                      <a:lnTo>
                        <a:pt x="245362" y="35377"/>
                      </a:lnTo>
                      <a:lnTo>
                        <a:pt x="246372" y="35882"/>
                      </a:lnTo>
                      <a:cubicBezTo>
                        <a:pt x="242329" y="34113"/>
                        <a:pt x="174609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253" y="62414"/>
                        <a:pt x="758" y="58119"/>
                        <a:pt x="1263" y="5508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28" name="图形 1920"/>
                <p:cNvGrpSpPr/>
                <p:nvPr/>
              </p:nvGrpSpPr>
              <p:grpSpPr>
                <a:xfrm>
                  <a:off x="10542506" y="5780994"/>
                  <a:ext cx="246372" cy="65699"/>
                  <a:chOff x="10542506" y="5780994"/>
                  <a:chExt cx="246372" cy="65699"/>
                </a:xfrm>
                <a:solidFill>
                  <a:srgbClr val="795132"/>
                </a:solidFill>
              </p:grpSpPr>
              <p:sp>
                <p:nvSpPr>
                  <p:cNvPr id="3137" name="任意多边形: 形状 3136"/>
                  <p:cNvSpPr/>
                  <p:nvPr/>
                </p:nvSpPr>
                <p:spPr>
                  <a:xfrm>
                    <a:off x="10585464" y="5780994"/>
                    <a:ext cx="203415" cy="35881"/>
                  </a:xfrm>
                  <a:custGeom>
                    <a:avLst/>
                    <a:gdLst>
                      <a:gd name="connsiteX0" fmla="*/ 4043 w 203415"/>
                      <a:gd name="connsiteY0" fmla="*/ 3538 h 35881"/>
                      <a:gd name="connsiteX1" fmla="*/ 14403 w 203415"/>
                      <a:gd name="connsiteY1" fmla="*/ 1011 h 35881"/>
                      <a:gd name="connsiteX2" fmla="*/ 19710 w 203415"/>
                      <a:gd name="connsiteY2" fmla="*/ 253 h 35881"/>
                      <a:gd name="connsiteX3" fmla="*/ 25269 w 203415"/>
                      <a:gd name="connsiteY3" fmla="*/ 0 h 35881"/>
                      <a:gd name="connsiteX4" fmla="*/ 40936 w 203415"/>
                      <a:gd name="connsiteY4" fmla="*/ 253 h 35881"/>
                      <a:gd name="connsiteX5" fmla="*/ 56097 w 203415"/>
                      <a:gd name="connsiteY5" fmla="*/ 1011 h 35881"/>
                      <a:gd name="connsiteX6" fmla="*/ 70500 w 203415"/>
                      <a:gd name="connsiteY6" fmla="*/ 2022 h 35881"/>
                      <a:gd name="connsiteX7" fmla="*/ 84398 w 203415"/>
                      <a:gd name="connsiteY7" fmla="*/ 3538 h 35881"/>
                      <a:gd name="connsiteX8" fmla="*/ 97538 w 203415"/>
                      <a:gd name="connsiteY8" fmla="*/ 5306 h 35881"/>
                      <a:gd name="connsiteX9" fmla="*/ 109920 w 203415"/>
                      <a:gd name="connsiteY9" fmla="*/ 7328 h 35881"/>
                      <a:gd name="connsiteX10" fmla="*/ 121796 w 203415"/>
                      <a:gd name="connsiteY10" fmla="*/ 9602 h 35881"/>
                      <a:gd name="connsiteX11" fmla="*/ 132915 w 203415"/>
                      <a:gd name="connsiteY11" fmla="*/ 12129 h 35881"/>
                      <a:gd name="connsiteX12" fmla="*/ 143275 w 203415"/>
                      <a:gd name="connsiteY12" fmla="*/ 14656 h 35881"/>
                      <a:gd name="connsiteX13" fmla="*/ 152877 w 203415"/>
                      <a:gd name="connsiteY13" fmla="*/ 17183 h 35881"/>
                      <a:gd name="connsiteX14" fmla="*/ 161721 w 203415"/>
                      <a:gd name="connsiteY14" fmla="*/ 19710 h 35881"/>
                      <a:gd name="connsiteX15" fmla="*/ 169808 w 203415"/>
                      <a:gd name="connsiteY15" fmla="*/ 22237 h 35881"/>
                      <a:gd name="connsiteX16" fmla="*/ 177136 w 203415"/>
                      <a:gd name="connsiteY16" fmla="*/ 24764 h 35881"/>
                      <a:gd name="connsiteX17" fmla="*/ 183453 w 203415"/>
                      <a:gd name="connsiteY17" fmla="*/ 27038 h 35881"/>
                      <a:gd name="connsiteX18" fmla="*/ 189012 w 203415"/>
                      <a:gd name="connsiteY18" fmla="*/ 29312 h 35881"/>
                      <a:gd name="connsiteX19" fmla="*/ 193813 w 203415"/>
                      <a:gd name="connsiteY19" fmla="*/ 31334 h 35881"/>
                      <a:gd name="connsiteX20" fmla="*/ 197603 w 203415"/>
                      <a:gd name="connsiteY20" fmla="*/ 33102 h 35881"/>
                      <a:gd name="connsiteX21" fmla="*/ 200383 w 203415"/>
                      <a:gd name="connsiteY21" fmla="*/ 34366 h 35881"/>
                      <a:gd name="connsiteX22" fmla="*/ 202404 w 203415"/>
                      <a:gd name="connsiteY22" fmla="*/ 35377 h 35881"/>
                      <a:gd name="connsiteX23" fmla="*/ 203415 w 203415"/>
                      <a:gd name="connsiteY23" fmla="*/ 35882 h 35881"/>
                      <a:gd name="connsiteX24" fmla="*/ 25016 w 203415"/>
                      <a:gd name="connsiteY24" fmla="*/ 253 h 35881"/>
                      <a:gd name="connsiteX25" fmla="*/ 4296 w 203415"/>
                      <a:gd name="connsiteY25" fmla="*/ 3538 h 35881"/>
                      <a:gd name="connsiteX26" fmla="*/ 505 w 203415"/>
                      <a:gd name="connsiteY26" fmla="*/ 4801 h 35881"/>
                      <a:gd name="connsiteX27" fmla="*/ 0 w 203415"/>
                      <a:gd name="connsiteY27" fmla="*/ 5054 h 35881"/>
                      <a:gd name="connsiteX28" fmla="*/ 4043 w 203415"/>
                      <a:gd name="connsiteY28" fmla="*/ 3538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203414" h="35881">
                        <a:moveTo>
                          <a:pt x="4043" y="3538"/>
                        </a:moveTo>
                        <a:cubicBezTo>
                          <a:pt x="7075" y="2527"/>
                          <a:pt x="11118" y="1769"/>
                          <a:pt x="14403" y="1011"/>
                        </a:cubicBezTo>
                        <a:lnTo>
                          <a:pt x="19710" y="253"/>
                        </a:lnTo>
                        <a:lnTo>
                          <a:pt x="25269" y="0"/>
                        </a:lnTo>
                        <a:lnTo>
                          <a:pt x="40936" y="253"/>
                        </a:lnTo>
                        <a:cubicBezTo>
                          <a:pt x="45484" y="505"/>
                          <a:pt x="51549" y="1011"/>
                          <a:pt x="56097" y="1011"/>
                        </a:cubicBezTo>
                        <a:lnTo>
                          <a:pt x="70500" y="2022"/>
                        </a:lnTo>
                        <a:lnTo>
                          <a:pt x="84398" y="3538"/>
                        </a:lnTo>
                        <a:lnTo>
                          <a:pt x="97538" y="5306"/>
                        </a:lnTo>
                        <a:lnTo>
                          <a:pt x="109920" y="7328"/>
                        </a:lnTo>
                        <a:lnTo>
                          <a:pt x="121796" y="9602"/>
                        </a:lnTo>
                        <a:lnTo>
                          <a:pt x="132915" y="12129"/>
                        </a:lnTo>
                        <a:lnTo>
                          <a:pt x="143275" y="14656"/>
                        </a:lnTo>
                        <a:lnTo>
                          <a:pt x="152877" y="17183"/>
                        </a:lnTo>
                        <a:lnTo>
                          <a:pt x="161721" y="19710"/>
                        </a:lnTo>
                        <a:lnTo>
                          <a:pt x="169808" y="22237"/>
                        </a:lnTo>
                        <a:lnTo>
                          <a:pt x="177136" y="24764"/>
                        </a:lnTo>
                        <a:lnTo>
                          <a:pt x="183453" y="27038"/>
                        </a:lnTo>
                        <a:lnTo>
                          <a:pt x="189012" y="29312"/>
                        </a:lnTo>
                        <a:lnTo>
                          <a:pt x="193813" y="31334"/>
                        </a:lnTo>
                        <a:lnTo>
                          <a:pt x="197603" y="33102"/>
                        </a:lnTo>
                        <a:lnTo>
                          <a:pt x="200383" y="34366"/>
                        </a:lnTo>
                        <a:lnTo>
                          <a:pt x="202404" y="35377"/>
                        </a:lnTo>
                        <a:lnTo>
                          <a:pt x="203415" y="35882"/>
                        </a:lnTo>
                        <a:cubicBezTo>
                          <a:pt x="199372" y="34113"/>
                          <a:pt x="131651" y="253"/>
                          <a:pt x="25016" y="253"/>
                        </a:cubicBezTo>
                        <a:cubicBezTo>
                          <a:pt x="17688" y="253"/>
                          <a:pt x="10866" y="1263"/>
                          <a:pt x="4296" y="3538"/>
                        </a:cubicBezTo>
                        <a:cubicBezTo>
                          <a:pt x="3285" y="4043"/>
                          <a:pt x="1769" y="4548"/>
                          <a:pt x="505" y="4801"/>
                        </a:cubicBezTo>
                        <a:lnTo>
                          <a:pt x="0" y="5054"/>
                        </a:lnTo>
                        <a:cubicBezTo>
                          <a:pt x="1011" y="4548"/>
                          <a:pt x="2780" y="3790"/>
                          <a:pt x="4043" y="3538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8" name="任意多边形: 形状 3137"/>
                  <p:cNvSpPr/>
                  <p:nvPr/>
                </p:nvSpPr>
                <p:spPr>
                  <a:xfrm>
                    <a:off x="10542506" y="5813338"/>
                    <a:ext cx="10107" cy="33355"/>
                  </a:xfrm>
                  <a:custGeom>
                    <a:avLst/>
                    <a:gdLst>
                      <a:gd name="connsiteX0" fmla="*/ 1263 w 10107"/>
                      <a:gd name="connsiteY0" fmla="*/ 22742 h 33355"/>
                      <a:gd name="connsiteX1" fmla="*/ 4043 w 10107"/>
                      <a:gd name="connsiteY1" fmla="*/ 12634 h 33355"/>
                      <a:gd name="connsiteX2" fmla="*/ 6065 w 10107"/>
                      <a:gd name="connsiteY2" fmla="*/ 7833 h 33355"/>
                      <a:gd name="connsiteX3" fmla="*/ 8339 w 10107"/>
                      <a:gd name="connsiteY3" fmla="*/ 3285 h 33355"/>
                      <a:gd name="connsiteX4" fmla="*/ 10108 w 10107"/>
                      <a:gd name="connsiteY4" fmla="*/ 0 h 33355"/>
                      <a:gd name="connsiteX5" fmla="*/ 8591 w 10107"/>
                      <a:gd name="connsiteY5" fmla="*/ 2527 h 33355"/>
                      <a:gd name="connsiteX6" fmla="*/ 0 w 10107"/>
                      <a:gd name="connsiteY6" fmla="*/ 33355 h 33355"/>
                      <a:gd name="connsiteX7" fmla="*/ 0 w 10107"/>
                      <a:gd name="connsiteY7" fmla="*/ 33355 h 33355"/>
                      <a:gd name="connsiteX8" fmla="*/ 1263 w 10107"/>
                      <a:gd name="connsiteY8" fmla="*/ 22742 h 33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07" h="33355">
                        <a:moveTo>
                          <a:pt x="1263" y="22742"/>
                        </a:moveTo>
                        <a:cubicBezTo>
                          <a:pt x="2022" y="19710"/>
                          <a:pt x="3032" y="15667"/>
                          <a:pt x="4043" y="12634"/>
                        </a:cubicBezTo>
                        <a:lnTo>
                          <a:pt x="6065" y="7833"/>
                        </a:lnTo>
                        <a:lnTo>
                          <a:pt x="8339" y="3285"/>
                        </a:lnTo>
                        <a:cubicBezTo>
                          <a:pt x="8844" y="2274"/>
                          <a:pt x="9602" y="1011"/>
                          <a:pt x="10108" y="0"/>
                        </a:cubicBezTo>
                        <a:cubicBezTo>
                          <a:pt x="9602" y="758"/>
                          <a:pt x="9097" y="1769"/>
                          <a:pt x="8591" y="2527"/>
                        </a:cubicBezTo>
                        <a:cubicBezTo>
                          <a:pt x="3538" y="11624"/>
                          <a:pt x="253" y="22237"/>
                          <a:pt x="0" y="33355"/>
                        </a:cubicBezTo>
                        <a:cubicBezTo>
                          <a:pt x="0" y="33355"/>
                          <a:pt x="0" y="33355"/>
                          <a:pt x="0" y="33355"/>
                        </a:cubicBezTo>
                        <a:cubicBezTo>
                          <a:pt x="253" y="30070"/>
                          <a:pt x="758" y="25774"/>
                          <a:pt x="1263" y="22742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29" name="图形 1920"/>
                <p:cNvGrpSpPr/>
                <p:nvPr/>
              </p:nvGrpSpPr>
              <p:grpSpPr>
                <a:xfrm>
                  <a:off x="10542506" y="5781246"/>
                  <a:ext cx="246119" cy="65699"/>
                  <a:chOff x="10542506" y="5781246"/>
                  <a:chExt cx="246119" cy="65699"/>
                </a:xfrm>
                <a:solidFill>
                  <a:srgbClr val="754F30"/>
                </a:solidFill>
              </p:grpSpPr>
              <p:sp>
                <p:nvSpPr>
                  <p:cNvPr id="3135" name="任意多边形: 形状 3134"/>
                  <p:cNvSpPr/>
                  <p:nvPr/>
                </p:nvSpPr>
                <p:spPr>
                  <a:xfrm>
                    <a:off x="10598603" y="5781246"/>
                    <a:ext cx="190022" cy="35881"/>
                  </a:xfrm>
                  <a:custGeom>
                    <a:avLst/>
                    <a:gdLst>
                      <a:gd name="connsiteX0" fmla="*/ 1011 w 190022"/>
                      <a:gd name="connsiteY0" fmla="*/ 758 h 35881"/>
                      <a:gd name="connsiteX1" fmla="*/ 11876 w 190022"/>
                      <a:gd name="connsiteY1" fmla="*/ 0 h 35881"/>
                      <a:gd name="connsiteX2" fmla="*/ 27543 w 190022"/>
                      <a:gd name="connsiteY2" fmla="*/ 253 h 35881"/>
                      <a:gd name="connsiteX3" fmla="*/ 42705 w 190022"/>
                      <a:gd name="connsiteY3" fmla="*/ 1011 h 35881"/>
                      <a:gd name="connsiteX4" fmla="*/ 57108 w 190022"/>
                      <a:gd name="connsiteY4" fmla="*/ 2022 h 35881"/>
                      <a:gd name="connsiteX5" fmla="*/ 71006 w 190022"/>
                      <a:gd name="connsiteY5" fmla="*/ 3538 h 35881"/>
                      <a:gd name="connsiteX6" fmla="*/ 84146 w 190022"/>
                      <a:gd name="connsiteY6" fmla="*/ 5306 h 35881"/>
                      <a:gd name="connsiteX7" fmla="*/ 96527 w 190022"/>
                      <a:gd name="connsiteY7" fmla="*/ 7328 h 35881"/>
                      <a:gd name="connsiteX8" fmla="*/ 108404 w 190022"/>
                      <a:gd name="connsiteY8" fmla="*/ 9602 h 35881"/>
                      <a:gd name="connsiteX9" fmla="*/ 119522 w 190022"/>
                      <a:gd name="connsiteY9" fmla="*/ 12129 h 35881"/>
                      <a:gd name="connsiteX10" fmla="*/ 129883 w 190022"/>
                      <a:gd name="connsiteY10" fmla="*/ 14656 h 35881"/>
                      <a:gd name="connsiteX11" fmla="*/ 139485 w 190022"/>
                      <a:gd name="connsiteY11" fmla="*/ 17183 h 35881"/>
                      <a:gd name="connsiteX12" fmla="*/ 148329 w 190022"/>
                      <a:gd name="connsiteY12" fmla="*/ 19710 h 35881"/>
                      <a:gd name="connsiteX13" fmla="*/ 156415 w 190022"/>
                      <a:gd name="connsiteY13" fmla="*/ 22237 h 35881"/>
                      <a:gd name="connsiteX14" fmla="*/ 163743 w 190022"/>
                      <a:gd name="connsiteY14" fmla="*/ 24764 h 35881"/>
                      <a:gd name="connsiteX15" fmla="*/ 170060 w 190022"/>
                      <a:gd name="connsiteY15" fmla="*/ 27038 h 35881"/>
                      <a:gd name="connsiteX16" fmla="*/ 175619 w 190022"/>
                      <a:gd name="connsiteY16" fmla="*/ 29312 h 35881"/>
                      <a:gd name="connsiteX17" fmla="*/ 180420 w 190022"/>
                      <a:gd name="connsiteY17" fmla="*/ 31334 h 35881"/>
                      <a:gd name="connsiteX18" fmla="*/ 184211 w 190022"/>
                      <a:gd name="connsiteY18" fmla="*/ 33102 h 35881"/>
                      <a:gd name="connsiteX19" fmla="*/ 186990 w 190022"/>
                      <a:gd name="connsiteY19" fmla="*/ 34366 h 35881"/>
                      <a:gd name="connsiteX20" fmla="*/ 189012 w 190022"/>
                      <a:gd name="connsiteY20" fmla="*/ 35377 h 35881"/>
                      <a:gd name="connsiteX21" fmla="*/ 190023 w 190022"/>
                      <a:gd name="connsiteY21" fmla="*/ 35882 h 35881"/>
                      <a:gd name="connsiteX22" fmla="*/ 11876 w 190022"/>
                      <a:gd name="connsiteY22" fmla="*/ 0 h 35881"/>
                      <a:gd name="connsiteX23" fmla="*/ 3032 w 190022"/>
                      <a:gd name="connsiteY23" fmla="*/ 505 h 35881"/>
                      <a:gd name="connsiteX24" fmla="*/ 0 w 190022"/>
                      <a:gd name="connsiteY24" fmla="*/ 1011 h 35881"/>
                      <a:gd name="connsiteX25" fmla="*/ 1011 w 190022"/>
                      <a:gd name="connsiteY25" fmla="*/ 758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90022" h="35881">
                        <a:moveTo>
                          <a:pt x="1011" y="758"/>
                        </a:moveTo>
                        <a:cubicBezTo>
                          <a:pt x="4296" y="253"/>
                          <a:pt x="8591" y="0"/>
                          <a:pt x="11876" y="0"/>
                        </a:cubicBezTo>
                        <a:lnTo>
                          <a:pt x="27543" y="253"/>
                        </a:lnTo>
                        <a:cubicBezTo>
                          <a:pt x="32092" y="505"/>
                          <a:pt x="38156" y="1011"/>
                          <a:pt x="42705" y="1011"/>
                        </a:cubicBezTo>
                        <a:lnTo>
                          <a:pt x="57108" y="2022"/>
                        </a:lnTo>
                        <a:lnTo>
                          <a:pt x="71006" y="3538"/>
                        </a:lnTo>
                        <a:lnTo>
                          <a:pt x="84146" y="5306"/>
                        </a:lnTo>
                        <a:lnTo>
                          <a:pt x="96527" y="7328"/>
                        </a:lnTo>
                        <a:lnTo>
                          <a:pt x="108404" y="9602"/>
                        </a:lnTo>
                        <a:lnTo>
                          <a:pt x="119522" y="12129"/>
                        </a:lnTo>
                        <a:lnTo>
                          <a:pt x="129883" y="14656"/>
                        </a:lnTo>
                        <a:lnTo>
                          <a:pt x="139485" y="17183"/>
                        </a:lnTo>
                        <a:lnTo>
                          <a:pt x="148329" y="19710"/>
                        </a:lnTo>
                        <a:lnTo>
                          <a:pt x="156415" y="22237"/>
                        </a:lnTo>
                        <a:lnTo>
                          <a:pt x="163743" y="24764"/>
                        </a:lnTo>
                        <a:lnTo>
                          <a:pt x="170060" y="27038"/>
                        </a:lnTo>
                        <a:lnTo>
                          <a:pt x="175619" y="29312"/>
                        </a:lnTo>
                        <a:lnTo>
                          <a:pt x="180420" y="31334"/>
                        </a:lnTo>
                        <a:lnTo>
                          <a:pt x="184211" y="33102"/>
                        </a:lnTo>
                        <a:lnTo>
                          <a:pt x="186990" y="34366"/>
                        </a:lnTo>
                        <a:lnTo>
                          <a:pt x="189012" y="35377"/>
                        </a:lnTo>
                        <a:lnTo>
                          <a:pt x="190023" y="35882"/>
                        </a:lnTo>
                        <a:cubicBezTo>
                          <a:pt x="186232" y="33860"/>
                          <a:pt x="118511" y="0"/>
                          <a:pt x="11876" y="0"/>
                        </a:cubicBezTo>
                        <a:cubicBezTo>
                          <a:pt x="8844" y="0"/>
                          <a:pt x="6065" y="253"/>
                          <a:pt x="3032" y="505"/>
                        </a:cubicBezTo>
                        <a:cubicBezTo>
                          <a:pt x="2022" y="758"/>
                          <a:pt x="758" y="758"/>
                          <a:pt x="0" y="1011"/>
                        </a:cubicBezTo>
                        <a:cubicBezTo>
                          <a:pt x="253" y="1011"/>
                          <a:pt x="758" y="758"/>
                          <a:pt x="1011" y="758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6" name="任意多边形: 形状 3135"/>
                  <p:cNvSpPr/>
                  <p:nvPr/>
                </p:nvSpPr>
                <p:spPr>
                  <a:xfrm>
                    <a:off x="10542506" y="5825720"/>
                    <a:ext cx="4043" cy="21225"/>
                  </a:xfrm>
                  <a:custGeom>
                    <a:avLst/>
                    <a:gdLst>
                      <a:gd name="connsiteX0" fmla="*/ 1263 w 4043"/>
                      <a:gd name="connsiteY0" fmla="*/ 10360 h 21225"/>
                      <a:gd name="connsiteX1" fmla="*/ 4043 w 4043"/>
                      <a:gd name="connsiteY1" fmla="*/ 253 h 21225"/>
                      <a:gd name="connsiteX2" fmla="*/ 4043 w 4043"/>
                      <a:gd name="connsiteY2" fmla="*/ 0 h 21225"/>
                      <a:gd name="connsiteX3" fmla="*/ 3538 w 4043"/>
                      <a:gd name="connsiteY3" fmla="*/ 1516 h 21225"/>
                      <a:gd name="connsiteX4" fmla="*/ 0 w 4043"/>
                      <a:gd name="connsiteY4" fmla="*/ 21226 h 21225"/>
                      <a:gd name="connsiteX5" fmla="*/ 0 w 4043"/>
                      <a:gd name="connsiteY5" fmla="*/ 21226 h 21225"/>
                      <a:gd name="connsiteX6" fmla="*/ 1263 w 4043"/>
                      <a:gd name="connsiteY6" fmla="*/ 10360 h 21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43" h="21225">
                        <a:moveTo>
                          <a:pt x="1263" y="10360"/>
                        </a:moveTo>
                        <a:cubicBezTo>
                          <a:pt x="2022" y="7328"/>
                          <a:pt x="3032" y="3285"/>
                          <a:pt x="4043" y="253"/>
                        </a:cubicBezTo>
                        <a:cubicBezTo>
                          <a:pt x="4043" y="253"/>
                          <a:pt x="4043" y="0"/>
                          <a:pt x="4043" y="0"/>
                        </a:cubicBezTo>
                        <a:cubicBezTo>
                          <a:pt x="3790" y="505"/>
                          <a:pt x="3790" y="1011"/>
                          <a:pt x="3538" y="1516"/>
                        </a:cubicBezTo>
                        <a:cubicBezTo>
                          <a:pt x="1516" y="7581"/>
                          <a:pt x="253" y="14403"/>
                          <a:pt x="0" y="21226"/>
                        </a:cubicBezTo>
                        <a:cubicBezTo>
                          <a:pt x="0" y="21226"/>
                          <a:pt x="0" y="21226"/>
                          <a:pt x="0" y="21226"/>
                        </a:cubicBezTo>
                        <a:cubicBezTo>
                          <a:pt x="253" y="17688"/>
                          <a:pt x="758" y="13393"/>
                          <a:pt x="1263" y="10360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30" name="图形 1920"/>
                <p:cNvGrpSpPr/>
                <p:nvPr/>
              </p:nvGrpSpPr>
              <p:grpSpPr>
                <a:xfrm>
                  <a:off x="10542759" y="5780994"/>
                  <a:ext cx="245867" cy="65699"/>
                  <a:chOff x="10542759" y="5780994"/>
                  <a:chExt cx="245867" cy="65699"/>
                </a:xfrm>
                <a:solidFill>
                  <a:srgbClr val="714C2E"/>
                </a:solidFill>
              </p:grpSpPr>
              <p:sp>
                <p:nvSpPr>
                  <p:cNvPr id="3133" name="任意多边形: 形状 3132"/>
                  <p:cNvSpPr/>
                  <p:nvPr/>
                </p:nvSpPr>
                <p:spPr>
                  <a:xfrm>
                    <a:off x="10609469" y="5780994"/>
                    <a:ext cx="179157" cy="36134"/>
                  </a:xfrm>
                  <a:custGeom>
                    <a:avLst/>
                    <a:gdLst>
                      <a:gd name="connsiteX0" fmla="*/ 1011 w 179157"/>
                      <a:gd name="connsiteY0" fmla="*/ 253 h 36134"/>
                      <a:gd name="connsiteX1" fmla="*/ 31839 w 179157"/>
                      <a:gd name="connsiteY1" fmla="*/ 1263 h 36134"/>
                      <a:gd name="connsiteX2" fmla="*/ 46242 w 179157"/>
                      <a:gd name="connsiteY2" fmla="*/ 2274 h 36134"/>
                      <a:gd name="connsiteX3" fmla="*/ 60140 w 179157"/>
                      <a:gd name="connsiteY3" fmla="*/ 3790 h 36134"/>
                      <a:gd name="connsiteX4" fmla="*/ 73280 w 179157"/>
                      <a:gd name="connsiteY4" fmla="*/ 5559 h 36134"/>
                      <a:gd name="connsiteX5" fmla="*/ 85662 w 179157"/>
                      <a:gd name="connsiteY5" fmla="*/ 7581 h 36134"/>
                      <a:gd name="connsiteX6" fmla="*/ 97538 w 179157"/>
                      <a:gd name="connsiteY6" fmla="*/ 9855 h 36134"/>
                      <a:gd name="connsiteX7" fmla="*/ 108657 w 179157"/>
                      <a:gd name="connsiteY7" fmla="*/ 12382 h 36134"/>
                      <a:gd name="connsiteX8" fmla="*/ 119017 w 179157"/>
                      <a:gd name="connsiteY8" fmla="*/ 14909 h 36134"/>
                      <a:gd name="connsiteX9" fmla="*/ 128619 w 179157"/>
                      <a:gd name="connsiteY9" fmla="*/ 17436 h 36134"/>
                      <a:gd name="connsiteX10" fmla="*/ 137463 w 179157"/>
                      <a:gd name="connsiteY10" fmla="*/ 19962 h 36134"/>
                      <a:gd name="connsiteX11" fmla="*/ 145549 w 179157"/>
                      <a:gd name="connsiteY11" fmla="*/ 22489 h 36134"/>
                      <a:gd name="connsiteX12" fmla="*/ 152877 w 179157"/>
                      <a:gd name="connsiteY12" fmla="*/ 25016 h 36134"/>
                      <a:gd name="connsiteX13" fmla="*/ 159195 w 179157"/>
                      <a:gd name="connsiteY13" fmla="*/ 27290 h 36134"/>
                      <a:gd name="connsiteX14" fmla="*/ 164754 w 179157"/>
                      <a:gd name="connsiteY14" fmla="*/ 29565 h 36134"/>
                      <a:gd name="connsiteX15" fmla="*/ 169555 w 179157"/>
                      <a:gd name="connsiteY15" fmla="*/ 31586 h 36134"/>
                      <a:gd name="connsiteX16" fmla="*/ 173345 w 179157"/>
                      <a:gd name="connsiteY16" fmla="*/ 33355 h 36134"/>
                      <a:gd name="connsiteX17" fmla="*/ 176125 w 179157"/>
                      <a:gd name="connsiteY17" fmla="*/ 34618 h 36134"/>
                      <a:gd name="connsiteX18" fmla="*/ 178146 w 179157"/>
                      <a:gd name="connsiteY18" fmla="*/ 35629 h 36134"/>
                      <a:gd name="connsiteX19" fmla="*/ 179157 w 179157"/>
                      <a:gd name="connsiteY19" fmla="*/ 36135 h 36134"/>
                      <a:gd name="connsiteX20" fmla="*/ 13140 w 179157"/>
                      <a:gd name="connsiteY20" fmla="*/ 253 h 36134"/>
                      <a:gd name="connsiteX21" fmla="*/ 13140 w 179157"/>
                      <a:gd name="connsiteY21" fmla="*/ 253 h 36134"/>
                      <a:gd name="connsiteX22" fmla="*/ 0 w 179157"/>
                      <a:gd name="connsiteY22" fmla="*/ 0 h 36134"/>
                      <a:gd name="connsiteX23" fmla="*/ 1011 w 179157"/>
                      <a:gd name="connsiteY23" fmla="*/ 253 h 36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79157" h="36134">
                        <a:moveTo>
                          <a:pt x="1011" y="253"/>
                        </a:moveTo>
                        <a:cubicBezTo>
                          <a:pt x="11371" y="505"/>
                          <a:pt x="21479" y="1263"/>
                          <a:pt x="31839" y="1263"/>
                        </a:cubicBezTo>
                        <a:lnTo>
                          <a:pt x="46242" y="2274"/>
                        </a:lnTo>
                        <a:lnTo>
                          <a:pt x="60140" y="3790"/>
                        </a:lnTo>
                        <a:lnTo>
                          <a:pt x="73280" y="5559"/>
                        </a:lnTo>
                        <a:lnTo>
                          <a:pt x="85662" y="7581"/>
                        </a:lnTo>
                        <a:lnTo>
                          <a:pt x="97538" y="9855"/>
                        </a:lnTo>
                        <a:lnTo>
                          <a:pt x="108657" y="12382"/>
                        </a:lnTo>
                        <a:lnTo>
                          <a:pt x="119017" y="14909"/>
                        </a:lnTo>
                        <a:lnTo>
                          <a:pt x="128619" y="17436"/>
                        </a:lnTo>
                        <a:lnTo>
                          <a:pt x="137463" y="19962"/>
                        </a:lnTo>
                        <a:lnTo>
                          <a:pt x="145549" y="22489"/>
                        </a:lnTo>
                        <a:lnTo>
                          <a:pt x="152877" y="25016"/>
                        </a:lnTo>
                        <a:lnTo>
                          <a:pt x="159195" y="27290"/>
                        </a:lnTo>
                        <a:lnTo>
                          <a:pt x="164754" y="29565"/>
                        </a:lnTo>
                        <a:lnTo>
                          <a:pt x="169555" y="31586"/>
                        </a:lnTo>
                        <a:lnTo>
                          <a:pt x="173345" y="33355"/>
                        </a:lnTo>
                        <a:lnTo>
                          <a:pt x="176125" y="34618"/>
                        </a:lnTo>
                        <a:lnTo>
                          <a:pt x="178146" y="35629"/>
                        </a:lnTo>
                        <a:lnTo>
                          <a:pt x="179157" y="36135"/>
                        </a:lnTo>
                        <a:cubicBezTo>
                          <a:pt x="175619" y="34113"/>
                          <a:pt x="112700" y="2780"/>
                          <a:pt x="13140" y="253"/>
                        </a:cubicBezTo>
                        <a:lnTo>
                          <a:pt x="13140" y="253"/>
                        </a:lnTo>
                        <a:cubicBezTo>
                          <a:pt x="9097" y="253"/>
                          <a:pt x="4043" y="0"/>
                          <a:pt x="0" y="0"/>
                        </a:cubicBezTo>
                        <a:cubicBezTo>
                          <a:pt x="253" y="253"/>
                          <a:pt x="758" y="253"/>
                          <a:pt x="1011" y="253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4" name="任意多边形: 形状 3133"/>
                  <p:cNvSpPr/>
                  <p:nvPr/>
                </p:nvSpPr>
                <p:spPr>
                  <a:xfrm>
                    <a:off x="10542759" y="5836333"/>
                    <a:ext cx="1010" cy="10360"/>
                  </a:xfrm>
                  <a:custGeom>
                    <a:avLst/>
                    <a:gdLst>
                      <a:gd name="connsiteX0" fmla="*/ 1011 w 1010"/>
                      <a:gd name="connsiteY0" fmla="*/ 0 h 10360"/>
                      <a:gd name="connsiteX1" fmla="*/ 1011 w 1010"/>
                      <a:gd name="connsiteY1" fmla="*/ 758 h 10360"/>
                      <a:gd name="connsiteX2" fmla="*/ 0 w 1010"/>
                      <a:gd name="connsiteY2" fmla="*/ 10360 h 10360"/>
                      <a:gd name="connsiteX3" fmla="*/ 0 w 1010"/>
                      <a:gd name="connsiteY3" fmla="*/ 10360 h 10360"/>
                      <a:gd name="connsiteX4" fmla="*/ 1011 w 1010"/>
                      <a:gd name="connsiteY4" fmla="*/ 0 h 10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10" h="10360">
                        <a:moveTo>
                          <a:pt x="1011" y="0"/>
                        </a:moveTo>
                        <a:cubicBezTo>
                          <a:pt x="1011" y="253"/>
                          <a:pt x="1011" y="505"/>
                          <a:pt x="1011" y="758"/>
                        </a:cubicBezTo>
                        <a:cubicBezTo>
                          <a:pt x="505" y="4043"/>
                          <a:pt x="0" y="7075"/>
                          <a:pt x="0" y="10360"/>
                        </a:cubicBezTo>
                        <a:cubicBezTo>
                          <a:pt x="0" y="10360"/>
                          <a:pt x="0" y="10360"/>
                          <a:pt x="0" y="10360"/>
                        </a:cubicBezTo>
                        <a:cubicBezTo>
                          <a:pt x="0" y="7075"/>
                          <a:pt x="505" y="3032"/>
                          <a:pt x="1011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31" name="任意多边形: 形状 3130"/>
                <p:cNvSpPr/>
                <p:nvPr/>
              </p:nvSpPr>
              <p:spPr>
                <a:xfrm>
                  <a:off x="10678453" y="5786047"/>
                  <a:ext cx="110172" cy="31080"/>
                </a:xfrm>
                <a:custGeom>
                  <a:avLst/>
                  <a:gdLst>
                    <a:gd name="connsiteX0" fmla="*/ 16678 w 110172"/>
                    <a:gd name="connsiteY0" fmla="*/ 2527 h 31080"/>
                    <a:gd name="connsiteX1" fmla="*/ 39672 w 110172"/>
                    <a:gd name="connsiteY1" fmla="*/ 7328 h 31080"/>
                    <a:gd name="connsiteX2" fmla="*/ 50033 w 110172"/>
                    <a:gd name="connsiteY2" fmla="*/ 9855 h 31080"/>
                    <a:gd name="connsiteX3" fmla="*/ 59635 w 110172"/>
                    <a:gd name="connsiteY3" fmla="*/ 12382 h 31080"/>
                    <a:gd name="connsiteX4" fmla="*/ 68479 w 110172"/>
                    <a:gd name="connsiteY4" fmla="*/ 14909 h 31080"/>
                    <a:gd name="connsiteX5" fmla="*/ 76565 w 110172"/>
                    <a:gd name="connsiteY5" fmla="*/ 17436 h 31080"/>
                    <a:gd name="connsiteX6" fmla="*/ 83893 w 110172"/>
                    <a:gd name="connsiteY6" fmla="*/ 19962 h 31080"/>
                    <a:gd name="connsiteX7" fmla="*/ 90210 w 110172"/>
                    <a:gd name="connsiteY7" fmla="*/ 22237 h 31080"/>
                    <a:gd name="connsiteX8" fmla="*/ 95769 w 110172"/>
                    <a:gd name="connsiteY8" fmla="*/ 24511 h 31080"/>
                    <a:gd name="connsiteX9" fmla="*/ 100571 w 110172"/>
                    <a:gd name="connsiteY9" fmla="*/ 26532 h 31080"/>
                    <a:gd name="connsiteX10" fmla="*/ 104361 w 110172"/>
                    <a:gd name="connsiteY10" fmla="*/ 28301 h 31080"/>
                    <a:gd name="connsiteX11" fmla="*/ 107140 w 110172"/>
                    <a:gd name="connsiteY11" fmla="*/ 29565 h 31080"/>
                    <a:gd name="connsiteX12" fmla="*/ 109162 w 110172"/>
                    <a:gd name="connsiteY12" fmla="*/ 30575 h 31080"/>
                    <a:gd name="connsiteX13" fmla="*/ 110173 w 110172"/>
                    <a:gd name="connsiteY13" fmla="*/ 31081 h 31080"/>
                    <a:gd name="connsiteX14" fmla="*/ 13898 w 110172"/>
                    <a:gd name="connsiteY14" fmla="*/ 2274 h 31080"/>
                    <a:gd name="connsiteX15" fmla="*/ 1516 w 110172"/>
                    <a:gd name="connsiteY15" fmla="*/ 253 h 31080"/>
                    <a:gd name="connsiteX16" fmla="*/ 0 w 110172"/>
                    <a:gd name="connsiteY16" fmla="*/ 0 h 31080"/>
                    <a:gd name="connsiteX17" fmla="*/ 12634 w 110172"/>
                    <a:gd name="connsiteY17" fmla="*/ 2022 h 31080"/>
                    <a:gd name="connsiteX18" fmla="*/ 16678 w 110172"/>
                    <a:gd name="connsiteY18" fmla="*/ 2527 h 31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0172" h="31079">
                      <a:moveTo>
                        <a:pt x="16678" y="2527"/>
                      </a:moveTo>
                      <a:cubicBezTo>
                        <a:pt x="23500" y="3790"/>
                        <a:pt x="32850" y="5812"/>
                        <a:pt x="39672" y="7328"/>
                      </a:cubicBezTo>
                      <a:lnTo>
                        <a:pt x="50033" y="9855"/>
                      </a:lnTo>
                      <a:lnTo>
                        <a:pt x="59635" y="12382"/>
                      </a:lnTo>
                      <a:lnTo>
                        <a:pt x="68479" y="14909"/>
                      </a:lnTo>
                      <a:lnTo>
                        <a:pt x="76565" y="17436"/>
                      </a:lnTo>
                      <a:lnTo>
                        <a:pt x="83893" y="19962"/>
                      </a:lnTo>
                      <a:lnTo>
                        <a:pt x="90210" y="22237"/>
                      </a:lnTo>
                      <a:lnTo>
                        <a:pt x="95769" y="24511"/>
                      </a:lnTo>
                      <a:lnTo>
                        <a:pt x="100571" y="26532"/>
                      </a:lnTo>
                      <a:lnTo>
                        <a:pt x="104361" y="28301"/>
                      </a:lnTo>
                      <a:lnTo>
                        <a:pt x="107140" y="29565"/>
                      </a:lnTo>
                      <a:lnTo>
                        <a:pt x="109162" y="30575"/>
                      </a:lnTo>
                      <a:lnTo>
                        <a:pt x="110173" y="31081"/>
                      </a:lnTo>
                      <a:cubicBezTo>
                        <a:pt x="107646" y="29817"/>
                        <a:pt x="72522" y="12129"/>
                        <a:pt x="13898" y="2274"/>
                      </a:cubicBezTo>
                      <a:cubicBezTo>
                        <a:pt x="10108" y="1769"/>
                        <a:pt x="5306" y="1011"/>
                        <a:pt x="1516" y="253"/>
                      </a:cubicBezTo>
                      <a:cubicBezTo>
                        <a:pt x="1011" y="253"/>
                        <a:pt x="505" y="0"/>
                        <a:pt x="0" y="0"/>
                      </a:cubicBezTo>
                      <a:lnTo>
                        <a:pt x="12634" y="2022"/>
                      </a:lnTo>
                      <a:lnTo>
                        <a:pt x="16678" y="2527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2" name="任意多边形: 形状 3131"/>
                <p:cNvSpPr/>
                <p:nvPr/>
              </p:nvSpPr>
              <p:spPr>
                <a:xfrm>
                  <a:off x="10745669" y="5800956"/>
                  <a:ext cx="42957" cy="16172"/>
                </a:xfrm>
                <a:custGeom>
                  <a:avLst/>
                  <a:gdLst>
                    <a:gd name="connsiteX0" fmla="*/ 9350 w 42957"/>
                    <a:gd name="connsiteY0" fmla="*/ 2527 h 16172"/>
                    <a:gd name="connsiteX1" fmla="*/ 22995 w 42957"/>
                    <a:gd name="connsiteY1" fmla="*/ 7328 h 16172"/>
                    <a:gd name="connsiteX2" fmla="*/ 28554 w 42957"/>
                    <a:gd name="connsiteY2" fmla="*/ 9602 h 16172"/>
                    <a:gd name="connsiteX3" fmla="*/ 33355 w 42957"/>
                    <a:gd name="connsiteY3" fmla="*/ 11624 h 16172"/>
                    <a:gd name="connsiteX4" fmla="*/ 37145 w 42957"/>
                    <a:gd name="connsiteY4" fmla="*/ 13393 h 16172"/>
                    <a:gd name="connsiteX5" fmla="*/ 39925 w 42957"/>
                    <a:gd name="connsiteY5" fmla="*/ 14656 h 16172"/>
                    <a:gd name="connsiteX6" fmla="*/ 41946 w 42957"/>
                    <a:gd name="connsiteY6" fmla="*/ 15667 h 16172"/>
                    <a:gd name="connsiteX7" fmla="*/ 42957 w 42957"/>
                    <a:gd name="connsiteY7" fmla="*/ 16172 h 16172"/>
                    <a:gd name="connsiteX8" fmla="*/ 9097 w 42957"/>
                    <a:gd name="connsiteY8" fmla="*/ 2780 h 16172"/>
                    <a:gd name="connsiteX9" fmla="*/ 7581 w 42957"/>
                    <a:gd name="connsiteY9" fmla="*/ 2274 h 16172"/>
                    <a:gd name="connsiteX10" fmla="*/ 0 w 42957"/>
                    <a:gd name="connsiteY10" fmla="*/ 0 h 16172"/>
                    <a:gd name="connsiteX11" fmla="*/ 8086 w 42957"/>
                    <a:gd name="connsiteY11" fmla="*/ 2527 h 16172"/>
                    <a:gd name="connsiteX12" fmla="*/ 9350 w 42957"/>
                    <a:gd name="connsiteY12" fmla="*/ 2527 h 1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957" h="16172">
                      <a:moveTo>
                        <a:pt x="9350" y="2527"/>
                      </a:moveTo>
                      <a:cubicBezTo>
                        <a:pt x="13393" y="4043"/>
                        <a:pt x="18952" y="5812"/>
                        <a:pt x="22995" y="7328"/>
                      </a:cubicBezTo>
                      <a:lnTo>
                        <a:pt x="28554" y="9602"/>
                      </a:lnTo>
                      <a:lnTo>
                        <a:pt x="33355" y="11624"/>
                      </a:lnTo>
                      <a:lnTo>
                        <a:pt x="37145" y="13393"/>
                      </a:lnTo>
                      <a:lnTo>
                        <a:pt x="39925" y="14656"/>
                      </a:lnTo>
                      <a:lnTo>
                        <a:pt x="41946" y="15667"/>
                      </a:lnTo>
                      <a:lnTo>
                        <a:pt x="42957" y="16172"/>
                      </a:lnTo>
                      <a:cubicBezTo>
                        <a:pt x="41441" y="15414"/>
                        <a:pt x="29817" y="9602"/>
                        <a:pt x="9097" y="2780"/>
                      </a:cubicBezTo>
                      <a:cubicBezTo>
                        <a:pt x="8591" y="2527"/>
                        <a:pt x="8086" y="2527"/>
                        <a:pt x="7581" y="2274"/>
                      </a:cubicBezTo>
                      <a:lnTo>
                        <a:pt x="0" y="0"/>
                      </a:lnTo>
                      <a:lnTo>
                        <a:pt x="8086" y="2527"/>
                      </a:lnTo>
                      <a:lnTo>
                        <a:pt x="9350" y="2527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3" name="图形 1920"/>
              <p:cNvGrpSpPr/>
              <p:nvPr/>
            </p:nvGrpSpPr>
            <p:grpSpPr>
              <a:xfrm>
                <a:off x="10788121" y="5734246"/>
                <a:ext cx="29564" cy="29564"/>
                <a:chOff x="10788121" y="5734246"/>
                <a:chExt cx="29564" cy="29564"/>
              </a:xfrm>
              <a:solidFill>
                <a:schemeClr val="accent1"/>
              </a:solidFill>
            </p:grpSpPr>
            <p:sp>
              <p:nvSpPr>
                <p:cNvPr id="3081" name="任意多边形: 形状 3080"/>
                <p:cNvSpPr/>
                <p:nvPr/>
              </p:nvSpPr>
              <p:spPr>
                <a:xfrm>
                  <a:off x="10788373" y="5734499"/>
                  <a:ext cx="29059" cy="29059"/>
                </a:xfrm>
                <a:custGeom>
                  <a:avLst/>
                  <a:gdLst>
                    <a:gd name="connsiteX0" fmla="*/ 0 w 29059"/>
                    <a:gd name="connsiteY0" fmla="*/ 29059 h 29059"/>
                    <a:gd name="connsiteX1" fmla="*/ 5559 w 29059"/>
                    <a:gd name="connsiteY1" fmla="*/ 11876 h 29059"/>
                    <a:gd name="connsiteX2" fmla="*/ 11876 w 29059"/>
                    <a:gd name="connsiteY2" fmla="*/ 5559 h 29059"/>
                    <a:gd name="connsiteX3" fmla="*/ 19710 w 29059"/>
                    <a:gd name="connsiteY3" fmla="*/ 1516 h 29059"/>
                    <a:gd name="connsiteX4" fmla="*/ 24258 w 29059"/>
                    <a:gd name="connsiteY4" fmla="*/ 505 h 29059"/>
                    <a:gd name="connsiteX5" fmla="*/ 29059 w 29059"/>
                    <a:gd name="connsiteY5" fmla="*/ 0 h 29059"/>
                    <a:gd name="connsiteX6" fmla="*/ 29059 w 29059"/>
                    <a:gd name="connsiteY6" fmla="*/ 0 h 29059"/>
                    <a:gd name="connsiteX7" fmla="*/ 0 w 29059"/>
                    <a:gd name="connsiteY7" fmla="*/ 29059 h 29059"/>
                    <a:gd name="connsiteX8" fmla="*/ 0 w 29059"/>
                    <a:gd name="connsiteY8" fmla="*/ 29059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059" h="29059">
                      <a:moveTo>
                        <a:pt x="0" y="29059"/>
                      </a:moveTo>
                      <a:cubicBezTo>
                        <a:pt x="253" y="25522"/>
                        <a:pt x="505" y="19204"/>
                        <a:pt x="5559" y="11876"/>
                      </a:cubicBezTo>
                      <a:cubicBezTo>
                        <a:pt x="6570" y="10613"/>
                        <a:pt x="8591" y="7833"/>
                        <a:pt x="11876" y="5559"/>
                      </a:cubicBezTo>
                      <a:cubicBezTo>
                        <a:pt x="14909" y="3285"/>
                        <a:pt x="17183" y="2527"/>
                        <a:pt x="19710" y="1516"/>
                      </a:cubicBezTo>
                      <a:cubicBezTo>
                        <a:pt x="21226" y="1011"/>
                        <a:pt x="22742" y="758"/>
                        <a:pt x="24258" y="505"/>
                      </a:cubicBez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29059" y="0"/>
                        <a:pt x="29059" y="0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2" name="任意多边形: 形状 3081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3" name="任意多边形: 形状 3082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4" name="任意多边形: 形状 3083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5" name="任意多边形: 形状 3084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6" name="任意多边形: 形状 3085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7" name="任意多边形: 形状 3086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8" name="任意多边形: 形状 3087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9" name="任意多边形: 形状 3088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0" name="任意多边形: 形状 3089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1" name="任意多边形: 形状 3090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2" name="任意多边形: 形状 3091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3" name="任意多边形: 形状 3092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4" name="任意多边形: 形状 3093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5" name="任意多边形: 形状 3094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6" name="任意多边形: 形状 3095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7" name="任意多边形: 形状 3096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8" name="任意多边形: 形状 3097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9" name="任意多边形: 形状 3098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0" name="任意多边形: 形状 3099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1" name="任意多边形: 形状 3100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2" name="任意多边形: 形状 3101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3" name="任意多边形: 形状 3102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4" name="任意多边形: 形状 3103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5" name="任意多边形: 形状 3104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6" name="任意多边形: 形状 3105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7" name="任意多边形: 形状 3106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8" name="任意多边形: 形状 3107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9" name="任意多边形: 形状 3108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0" name="任意多边形: 形状 3109"/>
                <p:cNvSpPr/>
                <p:nvPr/>
              </p:nvSpPr>
              <p:spPr>
                <a:xfrm>
                  <a:off x="10788121" y="5734751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4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4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0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11" name="图形 1920"/>
                <p:cNvGrpSpPr/>
                <p:nvPr/>
              </p:nvGrpSpPr>
              <p:grpSpPr>
                <a:xfrm>
                  <a:off x="10788121" y="5734499"/>
                  <a:ext cx="29564" cy="29059"/>
                  <a:chOff x="10788121" y="5734499"/>
                  <a:chExt cx="29564" cy="29059"/>
                </a:xfrm>
                <a:solidFill>
                  <a:srgbClr val="795132"/>
                </a:solidFill>
              </p:grpSpPr>
              <p:sp>
                <p:nvSpPr>
                  <p:cNvPr id="3119" name="任意多边形: 形状 3118"/>
                  <p:cNvSpPr/>
                  <p:nvPr/>
                </p:nvSpPr>
                <p:spPr>
                  <a:xfrm>
                    <a:off x="10806820" y="5734499"/>
                    <a:ext cx="10865" cy="2274"/>
                  </a:xfrm>
                  <a:custGeom>
                    <a:avLst/>
                    <a:gdLst>
                      <a:gd name="connsiteX0" fmla="*/ 1516 w 10865"/>
                      <a:gd name="connsiteY0" fmla="*/ 1516 h 2274"/>
                      <a:gd name="connsiteX1" fmla="*/ 6065 w 10865"/>
                      <a:gd name="connsiteY1" fmla="*/ 505 h 2274"/>
                      <a:gd name="connsiteX2" fmla="*/ 6065 w 10865"/>
                      <a:gd name="connsiteY2" fmla="*/ 505 h 2274"/>
                      <a:gd name="connsiteX3" fmla="*/ 10866 w 10865"/>
                      <a:gd name="connsiteY3" fmla="*/ 0 h 2274"/>
                      <a:gd name="connsiteX4" fmla="*/ 2022 w 10865"/>
                      <a:gd name="connsiteY4" fmla="*/ 1516 h 2274"/>
                      <a:gd name="connsiteX5" fmla="*/ 1263 w 10865"/>
                      <a:gd name="connsiteY5" fmla="*/ 1769 h 2274"/>
                      <a:gd name="connsiteX6" fmla="*/ 0 w 10865"/>
                      <a:gd name="connsiteY6" fmla="*/ 2274 h 2274"/>
                      <a:gd name="connsiteX7" fmla="*/ 1516 w 10865"/>
                      <a:gd name="connsiteY7" fmla="*/ 1516 h 2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865" h="2274">
                        <a:moveTo>
                          <a:pt x="1516" y="1516"/>
                        </a:moveTo>
                        <a:cubicBezTo>
                          <a:pt x="3032" y="1011"/>
                          <a:pt x="4548" y="758"/>
                          <a:pt x="6065" y="505"/>
                        </a:cubicBezTo>
                        <a:lnTo>
                          <a:pt x="6065" y="505"/>
                        </a:lnTo>
                        <a:cubicBezTo>
                          <a:pt x="7581" y="253"/>
                          <a:pt x="9350" y="253"/>
                          <a:pt x="10866" y="0"/>
                        </a:cubicBezTo>
                        <a:cubicBezTo>
                          <a:pt x="7833" y="0"/>
                          <a:pt x="4801" y="505"/>
                          <a:pt x="2022" y="1516"/>
                        </a:cubicBezTo>
                        <a:cubicBezTo>
                          <a:pt x="1769" y="1516"/>
                          <a:pt x="1516" y="1769"/>
                          <a:pt x="1263" y="1769"/>
                        </a:cubicBezTo>
                        <a:lnTo>
                          <a:pt x="0" y="2274"/>
                        </a:lnTo>
                        <a:cubicBezTo>
                          <a:pt x="253" y="1769"/>
                          <a:pt x="1011" y="1516"/>
                          <a:pt x="1516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0" name="任意多边形: 形状 3119"/>
                  <p:cNvSpPr/>
                  <p:nvPr/>
                </p:nvSpPr>
                <p:spPr>
                  <a:xfrm>
                    <a:off x="10788121" y="5748144"/>
                    <a:ext cx="4548" cy="15414"/>
                  </a:xfrm>
                  <a:custGeom>
                    <a:avLst/>
                    <a:gdLst>
                      <a:gd name="connsiteX0" fmla="*/ 758 w 4548"/>
                      <a:gd name="connsiteY0" fmla="*/ 10613 h 15414"/>
                      <a:gd name="connsiteX1" fmla="*/ 1769 w 4548"/>
                      <a:gd name="connsiteY1" fmla="*/ 6065 h 15414"/>
                      <a:gd name="connsiteX2" fmla="*/ 2527 w 4548"/>
                      <a:gd name="connsiteY2" fmla="*/ 4043 h 15414"/>
                      <a:gd name="connsiteX3" fmla="*/ 3538 w 4548"/>
                      <a:gd name="connsiteY3" fmla="*/ 2022 h 15414"/>
                      <a:gd name="connsiteX4" fmla="*/ 4548 w 4548"/>
                      <a:gd name="connsiteY4" fmla="*/ 0 h 15414"/>
                      <a:gd name="connsiteX5" fmla="*/ 4548 w 4548"/>
                      <a:gd name="connsiteY5" fmla="*/ 0 h 15414"/>
                      <a:gd name="connsiteX6" fmla="*/ 4043 w 4548"/>
                      <a:gd name="connsiteY6" fmla="*/ 758 h 15414"/>
                      <a:gd name="connsiteX7" fmla="*/ 3790 w 4548"/>
                      <a:gd name="connsiteY7" fmla="*/ 1263 h 15414"/>
                      <a:gd name="connsiteX8" fmla="*/ 0 w 4548"/>
                      <a:gd name="connsiteY8" fmla="*/ 15414 h 15414"/>
                      <a:gd name="connsiteX9" fmla="*/ 0 w 4548"/>
                      <a:gd name="connsiteY9" fmla="*/ 15414 h 15414"/>
                      <a:gd name="connsiteX10" fmla="*/ 758 w 4548"/>
                      <a:gd name="connsiteY10" fmla="*/ 10613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548" h="15414">
                        <a:moveTo>
                          <a:pt x="758" y="10613"/>
                        </a:moveTo>
                        <a:cubicBezTo>
                          <a:pt x="1011" y="9350"/>
                          <a:pt x="1516" y="7581"/>
                          <a:pt x="1769" y="6065"/>
                        </a:cubicBezTo>
                        <a:lnTo>
                          <a:pt x="2527" y="4043"/>
                        </a:lnTo>
                        <a:lnTo>
                          <a:pt x="3538" y="2022"/>
                        </a:lnTo>
                        <a:lnTo>
                          <a:pt x="4548" y="0"/>
                        </a:lnTo>
                        <a:lnTo>
                          <a:pt x="4548" y="0"/>
                        </a:lnTo>
                        <a:lnTo>
                          <a:pt x="4043" y="758"/>
                        </a:lnTo>
                        <a:lnTo>
                          <a:pt x="3790" y="1263"/>
                        </a:lnTo>
                        <a:cubicBezTo>
                          <a:pt x="1516" y="5559"/>
                          <a:pt x="0" y="10360"/>
                          <a:pt x="0" y="15414"/>
                        </a:cubicBezTo>
                        <a:cubicBezTo>
                          <a:pt x="0" y="15414"/>
                          <a:pt x="0" y="15414"/>
                          <a:pt x="0" y="15414"/>
                        </a:cubicBezTo>
                        <a:cubicBezTo>
                          <a:pt x="505" y="13898"/>
                          <a:pt x="505" y="12129"/>
                          <a:pt x="758" y="10613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12" name="图形 1920"/>
                <p:cNvGrpSpPr/>
                <p:nvPr/>
              </p:nvGrpSpPr>
              <p:grpSpPr>
                <a:xfrm>
                  <a:off x="10788373" y="5734246"/>
                  <a:ext cx="29312" cy="29059"/>
                  <a:chOff x="10788373" y="5734246"/>
                  <a:chExt cx="29312" cy="29059"/>
                </a:xfrm>
                <a:solidFill>
                  <a:srgbClr val="754F30"/>
                </a:solidFill>
              </p:grpSpPr>
              <p:sp>
                <p:nvSpPr>
                  <p:cNvPr id="3117" name="任意多边形: 形状 3116"/>
                  <p:cNvSpPr/>
                  <p:nvPr/>
                </p:nvSpPr>
                <p:spPr>
                  <a:xfrm>
                    <a:off x="10812379" y="5734246"/>
                    <a:ext cx="5306" cy="694"/>
                  </a:xfrm>
                  <a:custGeom>
                    <a:avLst/>
                    <a:gdLst>
                      <a:gd name="connsiteX0" fmla="*/ 505 w 5306"/>
                      <a:gd name="connsiteY0" fmla="*/ 505 h 694"/>
                      <a:gd name="connsiteX1" fmla="*/ 5306 w 5306"/>
                      <a:gd name="connsiteY1" fmla="*/ 0 h 694"/>
                      <a:gd name="connsiteX2" fmla="*/ 1516 w 5306"/>
                      <a:gd name="connsiteY2" fmla="*/ 253 h 694"/>
                      <a:gd name="connsiteX3" fmla="*/ 1516 w 5306"/>
                      <a:gd name="connsiteY3" fmla="*/ 253 h 694"/>
                      <a:gd name="connsiteX4" fmla="*/ 0 w 5306"/>
                      <a:gd name="connsiteY4" fmla="*/ 505 h 694"/>
                      <a:gd name="connsiteX5" fmla="*/ 505 w 5306"/>
                      <a:gd name="connsiteY5" fmla="*/ 505 h 6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06" h="694">
                        <a:moveTo>
                          <a:pt x="505" y="505"/>
                        </a:moveTo>
                        <a:cubicBezTo>
                          <a:pt x="2022" y="253"/>
                          <a:pt x="3790" y="253"/>
                          <a:pt x="5306" y="0"/>
                        </a:cubicBezTo>
                        <a:cubicBezTo>
                          <a:pt x="4043" y="0"/>
                          <a:pt x="2780" y="0"/>
                          <a:pt x="1516" y="253"/>
                        </a:cubicBezTo>
                        <a:lnTo>
                          <a:pt x="1516" y="253"/>
                        </a:lnTo>
                        <a:cubicBezTo>
                          <a:pt x="1011" y="253"/>
                          <a:pt x="505" y="505"/>
                          <a:pt x="0" y="505"/>
                        </a:cubicBezTo>
                        <a:cubicBezTo>
                          <a:pt x="0" y="758"/>
                          <a:pt x="253" y="758"/>
                          <a:pt x="505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8" name="任意多边形: 形状 3117"/>
                  <p:cNvSpPr/>
                  <p:nvPr/>
                </p:nvSpPr>
                <p:spPr>
                  <a:xfrm>
                    <a:off x="10788373" y="5753450"/>
                    <a:ext cx="1768" cy="9854"/>
                  </a:xfrm>
                  <a:custGeom>
                    <a:avLst/>
                    <a:gdLst>
                      <a:gd name="connsiteX0" fmla="*/ 505 w 1768"/>
                      <a:gd name="connsiteY0" fmla="*/ 5306 h 9854"/>
                      <a:gd name="connsiteX1" fmla="*/ 1516 w 1768"/>
                      <a:gd name="connsiteY1" fmla="*/ 758 h 9854"/>
                      <a:gd name="connsiteX2" fmla="*/ 1769 w 1768"/>
                      <a:gd name="connsiteY2" fmla="*/ 0 h 9854"/>
                      <a:gd name="connsiteX3" fmla="*/ 1769 w 1768"/>
                      <a:gd name="connsiteY3" fmla="*/ 0 h 9854"/>
                      <a:gd name="connsiteX4" fmla="*/ 1516 w 1768"/>
                      <a:gd name="connsiteY4" fmla="*/ 505 h 9854"/>
                      <a:gd name="connsiteX5" fmla="*/ 0 w 1768"/>
                      <a:gd name="connsiteY5" fmla="*/ 9855 h 9854"/>
                      <a:gd name="connsiteX6" fmla="*/ 0 w 1768"/>
                      <a:gd name="connsiteY6" fmla="*/ 9855 h 9854"/>
                      <a:gd name="connsiteX7" fmla="*/ 505 w 1768"/>
                      <a:gd name="connsiteY7" fmla="*/ 5306 h 9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" h="9854">
                        <a:moveTo>
                          <a:pt x="505" y="5306"/>
                        </a:moveTo>
                        <a:cubicBezTo>
                          <a:pt x="758" y="4043"/>
                          <a:pt x="1263" y="2274"/>
                          <a:pt x="1516" y="758"/>
                        </a:cubicBezTo>
                        <a:cubicBezTo>
                          <a:pt x="1516" y="505"/>
                          <a:pt x="1769" y="253"/>
                          <a:pt x="1769" y="0"/>
                        </a:cubicBezTo>
                        <a:lnTo>
                          <a:pt x="1769" y="0"/>
                        </a:lnTo>
                        <a:cubicBezTo>
                          <a:pt x="1769" y="253"/>
                          <a:pt x="1516" y="505"/>
                          <a:pt x="1516" y="505"/>
                        </a:cubicBezTo>
                        <a:cubicBezTo>
                          <a:pt x="505" y="3538"/>
                          <a:pt x="0" y="6570"/>
                          <a:pt x="0" y="9855"/>
                        </a:cubicBezTo>
                        <a:cubicBezTo>
                          <a:pt x="0" y="9855"/>
                          <a:pt x="0" y="9855"/>
                          <a:pt x="0" y="9855"/>
                        </a:cubicBezTo>
                        <a:cubicBezTo>
                          <a:pt x="253" y="8591"/>
                          <a:pt x="253" y="6823"/>
                          <a:pt x="505" y="5306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13" name="图形 1920"/>
                <p:cNvGrpSpPr/>
                <p:nvPr/>
              </p:nvGrpSpPr>
              <p:grpSpPr>
                <a:xfrm>
                  <a:off x="10788626" y="5734499"/>
                  <a:ext cx="28806" cy="29059"/>
                  <a:chOff x="10788626" y="5734499"/>
                  <a:chExt cx="28806" cy="29059"/>
                </a:xfrm>
                <a:solidFill>
                  <a:srgbClr val="714C2E"/>
                </a:solidFill>
              </p:grpSpPr>
              <p:sp>
                <p:nvSpPr>
                  <p:cNvPr id="3115" name="任意多边形: 形状 3114"/>
                  <p:cNvSpPr/>
                  <p:nvPr/>
                </p:nvSpPr>
                <p:spPr>
                  <a:xfrm>
                    <a:off x="10816927" y="5734499"/>
                    <a:ext cx="505" cy="2526"/>
                  </a:xfrm>
                  <a:custGeom>
                    <a:avLst/>
                    <a:gdLst>
                      <a:gd name="connsiteX0" fmla="*/ 505 w 505"/>
                      <a:gd name="connsiteY0" fmla="*/ 0 h 2526"/>
                      <a:gd name="connsiteX1" fmla="*/ 505 w 505"/>
                      <a:gd name="connsiteY1" fmla="*/ 0 h 2526"/>
                      <a:gd name="connsiteX2" fmla="*/ 505 w 505"/>
                      <a:gd name="connsiteY2" fmla="*/ 0 h 2526"/>
                      <a:gd name="connsiteX3" fmla="*/ 0 w 505"/>
                      <a:gd name="connsiteY3" fmla="*/ 0 h 2526"/>
                      <a:gd name="connsiteX4" fmla="*/ 505 w 505"/>
                      <a:gd name="connsiteY4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5" h="2526">
                        <a:moveTo>
                          <a:pt x="505" y="0"/>
                        </a:moveTo>
                        <a:cubicBezTo>
                          <a:pt x="505" y="0"/>
                          <a:pt x="505" y="0"/>
                          <a:pt x="505" y="0"/>
                        </a:cubicBezTo>
                        <a:lnTo>
                          <a:pt x="505" y="0"/>
                        </a:lnTo>
                        <a:lnTo>
                          <a:pt x="0" y="0"/>
                        </a:lnTo>
                        <a:cubicBezTo>
                          <a:pt x="253" y="0"/>
                          <a:pt x="505" y="0"/>
                          <a:pt x="505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6" name="任意多边形: 形状 3115"/>
                  <p:cNvSpPr/>
                  <p:nvPr/>
                </p:nvSpPr>
                <p:spPr>
                  <a:xfrm>
                    <a:off x="10788626" y="5757999"/>
                    <a:ext cx="505" cy="5559"/>
                  </a:xfrm>
                  <a:custGeom>
                    <a:avLst/>
                    <a:gdLst>
                      <a:gd name="connsiteX0" fmla="*/ 253 w 505"/>
                      <a:gd name="connsiteY0" fmla="*/ 758 h 5559"/>
                      <a:gd name="connsiteX1" fmla="*/ 505 w 505"/>
                      <a:gd name="connsiteY1" fmla="*/ 0 h 5559"/>
                      <a:gd name="connsiteX2" fmla="*/ 505 w 505"/>
                      <a:gd name="connsiteY2" fmla="*/ 0 h 5559"/>
                      <a:gd name="connsiteX3" fmla="*/ 505 w 505"/>
                      <a:gd name="connsiteY3" fmla="*/ 253 h 5559"/>
                      <a:gd name="connsiteX4" fmla="*/ 0 w 505"/>
                      <a:gd name="connsiteY4" fmla="*/ 5559 h 5559"/>
                      <a:gd name="connsiteX5" fmla="*/ 0 w 505"/>
                      <a:gd name="connsiteY5" fmla="*/ 5559 h 5559"/>
                      <a:gd name="connsiteX6" fmla="*/ 253 w 505"/>
                      <a:gd name="connsiteY6" fmla="*/ 758 h 5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5" h="5559">
                        <a:moveTo>
                          <a:pt x="253" y="758"/>
                        </a:moveTo>
                        <a:cubicBezTo>
                          <a:pt x="253" y="505"/>
                          <a:pt x="253" y="253"/>
                          <a:pt x="505" y="0"/>
                        </a:cubicBezTo>
                        <a:lnTo>
                          <a:pt x="505" y="0"/>
                        </a:lnTo>
                        <a:lnTo>
                          <a:pt x="505" y="253"/>
                        </a:lnTo>
                        <a:cubicBezTo>
                          <a:pt x="253" y="2022"/>
                          <a:pt x="0" y="3790"/>
                          <a:pt x="0" y="5559"/>
                        </a:cubicBezTo>
                        <a:cubicBezTo>
                          <a:pt x="0" y="5559"/>
                          <a:pt x="0" y="5559"/>
                          <a:pt x="0" y="5559"/>
                        </a:cubicBezTo>
                        <a:cubicBezTo>
                          <a:pt x="0" y="4043"/>
                          <a:pt x="0" y="2274"/>
                          <a:pt x="253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14" name="任意多边形: 形状 3113"/>
                <p:cNvSpPr/>
                <p:nvPr/>
              </p:nvSpPr>
              <p:spPr>
                <a:xfrm>
                  <a:off x="10788373" y="5762295"/>
                  <a:ext cx="2526" cy="1010"/>
                </a:xfrm>
                <a:custGeom>
                  <a:avLst/>
                  <a:gdLst>
                    <a:gd name="connsiteX0" fmla="*/ 0 w 2526"/>
                    <a:gd name="connsiteY0" fmla="*/ 0 h 1010"/>
                    <a:gd name="connsiteX1" fmla="*/ 0 w 2526"/>
                    <a:gd name="connsiteY1" fmla="*/ 0 h 1010"/>
                    <a:gd name="connsiteX2" fmla="*/ 0 w 2526"/>
                    <a:gd name="connsiteY2" fmla="*/ 1011 h 1010"/>
                    <a:gd name="connsiteX3" fmla="*/ 0 w 2526"/>
                    <a:gd name="connsiteY3" fmla="*/ 1011 h 1010"/>
                    <a:gd name="connsiteX4" fmla="*/ 0 w 2526"/>
                    <a:gd name="connsiteY4" fmla="*/ 1011 h 1010"/>
                    <a:gd name="connsiteX5" fmla="*/ 0 w 2526"/>
                    <a:gd name="connsiteY5" fmla="*/ 0 h 1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6" h="1010">
                      <a:moveTo>
                        <a:pt x="0" y="0"/>
                      </a:moveTo>
                      <a:cubicBezTo>
                        <a:pt x="0" y="253"/>
                        <a:pt x="0" y="253"/>
                        <a:pt x="0" y="0"/>
                      </a:cubicBezTo>
                      <a:cubicBezTo>
                        <a:pt x="0" y="505"/>
                        <a:pt x="0" y="758"/>
                        <a:pt x="0" y="1011"/>
                      </a:cubicBezTo>
                      <a:cubicBezTo>
                        <a:pt x="0" y="1011"/>
                        <a:pt x="0" y="1011"/>
                        <a:pt x="0" y="1011"/>
                      </a:cubicBezTo>
                      <a:lnTo>
                        <a:pt x="0" y="101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4" name="图形 1920"/>
              <p:cNvGrpSpPr/>
              <p:nvPr/>
            </p:nvGrpSpPr>
            <p:grpSpPr>
              <a:xfrm>
                <a:off x="10817433" y="5648332"/>
                <a:ext cx="65983" cy="33102"/>
                <a:chOff x="10817433" y="5648332"/>
                <a:chExt cx="65983" cy="33102"/>
              </a:xfrm>
              <a:solidFill>
                <a:schemeClr val="accent1"/>
              </a:solidFill>
            </p:grpSpPr>
            <p:sp>
              <p:nvSpPr>
                <p:cNvPr id="3066" name="任意多边形: 形状 3065"/>
                <p:cNvSpPr/>
                <p:nvPr/>
              </p:nvSpPr>
              <p:spPr>
                <a:xfrm>
                  <a:off x="10817433" y="5648332"/>
                  <a:ext cx="65983" cy="33102"/>
                </a:xfrm>
                <a:custGeom>
                  <a:avLst/>
                  <a:gdLst>
                    <a:gd name="connsiteX0" fmla="*/ 33102 w 65983"/>
                    <a:gd name="connsiteY0" fmla="*/ 0 h 33102"/>
                    <a:gd name="connsiteX1" fmla="*/ 56350 w 65983"/>
                    <a:gd name="connsiteY1" fmla="*/ 9602 h 33102"/>
                    <a:gd name="connsiteX2" fmla="*/ 63425 w 65983"/>
                    <a:gd name="connsiteY2" fmla="*/ 20215 h 33102"/>
                    <a:gd name="connsiteX3" fmla="*/ 65952 w 65983"/>
                    <a:gd name="connsiteY3" fmla="*/ 33102 h 33102"/>
                    <a:gd name="connsiteX4" fmla="*/ 65952 w 65983"/>
                    <a:gd name="connsiteY4" fmla="*/ 33102 h 33102"/>
                    <a:gd name="connsiteX5" fmla="*/ 33102 w 65983"/>
                    <a:gd name="connsiteY5" fmla="*/ 0 h 33102"/>
                    <a:gd name="connsiteX6" fmla="*/ 0 w 65983"/>
                    <a:gd name="connsiteY6" fmla="*/ 33102 h 33102"/>
                    <a:gd name="connsiteX7" fmla="*/ 0 w 65983"/>
                    <a:gd name="connsiteY7" fmla="*/ 33102 h 33102"/>
                    <a:gd name="connsiteX8" fmla="*/ 2527 w 65983"/>
                    <a:gd name="connsiteY8" fmla="*/ 20215 h 33102"/>
                    <a:gd name="connsiteX9" fmla="*/ 9602 w 65983"/>
                    <a:gd name="connsiteY9" fmla="*/ 9602 h 33102"/>
                    <a:gd name="connsiteX10" fmla="*/ 33102 w 65983"/>
                    <a:gd name="connsiteY10" fmla="*/ 0 h 33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983" h="33102">
                      <a:moveTo>
                        <a:pt x="33102" y="0"/>
                      </a:moveTo>
                      <a:cubicBezTo>
                        <a:pt x="41947" y="0"/>
                        <a:pt x="50285" y="3538"/>
                        <a:pt x="56350" y="9602"/>
                      </a:cubicBezTo>
                      <a:cubicBezTo>
                        <a:pt x="60393" y="13645"/>
                        <a:pt x="62414" y="17941"/>
                        <a:pt x="63425" y="20215"/>
                      </a:cubicBezTo>
                      <a:cubicBezTo>
                        <a:pt x="66457" y="27290"/>
                        <a:pt x="65952" y="33102"/>
                        <a:pt x="65952" y="33102"/>
                      </a:cubicBezTo>
                      <a:cubicBezTo>
                        <a:pt x="65952" y="33102"/>
                        <a:pt x="65952" y="33102"/>
                        <a:pt x="65952" y="33102"/>
                      </a:cubicBezTo>
                      <a:cubicBezTo>
                        <a:pt x="65952" y="14909"/>
                        <a:pt x="51296" y="0"/>
                        <a:pt x="33102" y="0"/>
                      </a:cubicBezTo>
                      <a:cubicBezTo>
                        <a:pt x="14909" y="0"/>
                        <a:pt x="0" y="14909"/>
                        <a:pt x="0" y="33102"/>
                      </a:cubicBezTo>
                      <a:cubicBezTo>
                        <a:pt x="0" y="33102"/>
                        <a:pt x="0" y="33102"/>
                        <a:pt x="0" y="33102"/>
                      </a:cubicBezTo>
                      <a:cubicBezTo>
                        <a:pt x="253" y="29565"/>
                        <a:pt x="253" y="25774"/>
                        <a:pt x="2527" y="20215"/>
                      </a:cubicBezTo>
                      <a:cubicBezTo>
                        <a:pt x="3538" y="17941"/>
                        <a:pt x="5559" y="13898"/>
                        <a:pt x="9602" y="9602"/>
                      </a:cubicBezTo>
                      <a:cubicBezTo>
                        <a:pt x="15919" y="3538"/>
                        <a:pt x="24258" y="0"/>
                        <a:pt x="33102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067" name="图形 1920"/>
                <p:cNvGrpSpPr/>
                <p:nvPr/>
              </p:nvGrpSpPr>
              <p:grpSpPr>
                <a:xfrm>
                  <a:off x="10817433" y="5648584"/>
                  <a:ext cx="65699" cy="32849"/>
                  <a:chOff x="10817433" y="5648584"/>
                  <a:chExt cx="65699" cy="32849"/>
                </a:xfrm>
                <a:solidFill>
                  <a:srgbClr val="795132"/>
                </a:solidFill>
              </p:grpSpPr>
              <p:sp>
                <p:nvSpPr>
                  <p:cNvPr id="3079" name="任意多边形: 形状 3078"/>
                  <p:cNvSpPr/>
                  <p:nvPr/>
                </p:nvSpPr>
                <p:spPr>
                  <a:xfrm>
                    <a:off x="10837901" y="5648584"/>
                    <a:ext cx="45231" cy="32849"/>
                  </a:xfrm>
                  <a:custGeom>
                    <a:avLst/>
                    <a:gdLst>
                      <a:gd name="connsiteX0" fmla="*/ 2022 w 45231"/>
                      <a:gd name="connsiteY0" fmla="*/ 1516 h 32849"/>
                      <a:gd name="connsiteX1" fmla="*/ 7075 w 45231"/>
                      <a:gd name="connsiteY1" fmla="*/ 253 h 32849"/>
                      <a:gd name="connsiteX2" fmla="*/ 9602 w 45231"/>
                      <a:gd name="connsiteY2" fmla="*/ 0 h 32849"/>
                      <a:gd name="connsiteX3" fmla="*/ 12382 w 45231"/>
                      <a:gd name="connsiteY3" fmla="*/ 0 h 32849"/>
                      <a:gd name="connsiteX4" fmla="*/ 15161 w 45231"/>
                      <a:gd name="connsiteY4" fmla="*/ 0 h 32849"/>
                      <a:gd name="connsiteX5" fmla="*/ 17688 w 45231"/>
                      <a:gd name="connsiteY5" fmla="*/ 253 h 32849"/>
                      <a:gd name="connsiteX6" fmla="*/ 20215 w 45231"/>
                      <a:gd name="connsiteY6" fmla="*/ 758 h 32849"/>
                      <a:gd name="connsiteX7" fmla="*/ 22742 w 45231"/>
                      <a:gd name="connsiteY7" fmla="*/ 1516 h 32849"/>
                      <a:gd name="connsiteX8" fmla="*/ 25269 w 45231"/>
                      <a:gd name="connsiteY8" fmla="*/ 2527 h 32849"/>
                      <a:gd name="connsiteX9" fmla="*/ 27543 w 45231"/>
                      <a:gd name="connsiteY9" fmla="*/ 3538 h 32849"/>
                      <a:gd name="connsiteX10" fmla="*/ 29817 w 45231"/>
                      <a:gd name="connsiteY10" fmla="*/ 4801 h 32849"/>
                      <a:gd name="connsiteX11" fmla="*/ 31839 w 45231"/>
                      <a:gd name="connsiteY11" fmla="*/ 6317 h 32849"/>
                      <a:gd name="connsiteX12" fmla="*/ 33860 w 45231"/>
                      <a:gd name="connsiteY12" fmla="*/ 7833 h 32849"/>
                      <a:gd name="connsiteX13" fmla="*/ 35629 w 45231"/>
                      <a:gd name="connsiteY13" fmla="*/ 9602 h 32849"/>
                      <a:gd name="connsiteX14" fmla="*/ 37398 w 45231"/>
                      <a:gd name="connsiteY14" fmla="*/ 11371 h 32849"/>
                      <a:gd name="connsiteX15" fmla="*/ 38914 w 45231"/>
                      <a:gd name="connsiteY15" fmla="*/ 13393 h 32849"/>
                      <a:gd name="connsiteX16" fmla="*/ 40430 w 45231"/>
                      <a:gd name="connsiteY16" fmla="*/ 15414 h 32849"/>
                      <a:gd name="connsiteX17" fmla="*/ 41694 w 45231"/>
                      <a:gd name="connsiteY17" fmla="*/ 17688 h 32849"/>
                      <a:gd name="connsiteX18" fmla="*/ 42705 w 45231"/>
                      <a:gd name="connsiteY18" fmla="*/ 19962 h 32849"/>
                      <a:gd name="connsiteX19" fmla="*/ 43715 w 45231"/>
                      <a:gd name="connsiteY19" fmla="*/ 22489 h 32849"/>
                      <a:gd name="connsiteX20" fmla="*/ 44473 w 45231"/>
                      <a:gd name="connsiteY20" fmla="*/ 25016 h 32849"/>
                      <a:gd name="connsiteX21" fmla="*/ 44979 w 45231"/>
                      <a:gd name="connsiteY21" fmla="*/ 27543 h 32849"/>
                      <a:gd name="connsiteX22" fmla="*/ 45231 w 45231"/>
                      <a:gd name="connsiteY22" fmla="*/ 30070 h 32849"/>
                      <a:gd name="connsiteX23" fmla="*/ 45231 w 45231"/>
                      <a:gd name="connsiteY23" fmla="*/ 32850 h 32849"/>
                      <a:gd name="connsiteX24" fmla="*/ 12129 w 45231"/>
                      <a:gd name="connsiteY24" fmla="*/ 0 h 32849"/>
                      <a:gd name="connsiteX25" fmla="*/ 2022 w 45231"/>
                      <a:gd name="connsiteY25" fmla="*/ 1516 h 32849"/>
                      <a:gd name="connsiteX26" fmla="*/ 2022 w 45231"/>
                      <a:gd name="connsiteY26" fmla="*/ 1516 h 32849"/>
                      <a:gd name="connsiteX27" fmla="*/ 0 w 45231"/>
                      <a:gd name="connsiteY27" fmla="*/ 2274 h 32849"/>
                      <a:gd name="connsiteX28" fmla="*/ 2022 w 45231"/>
                      <a:gd name="connsiteY28" fmla="*/ 1516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5231" h="32849">
                        <a:moveTo>
                          <a:pt x="2022" y="1516"/>
                        </a:moveTo>
                        <a:cubicBezTo>
                          <a:pt x="3538" y="1011"/>
                          <a:pt x="5559" y="505"/>
                          <a:pt x="7075" y="253"/>
                        </a:cubicBezTo>
                        <a:lnTo>
                          <a:pt x="9602" y="0"/>
                        </a:lnTo>
                        <a:lnTo>
                          <a:pt x="12382" y="0"/>
                        </a:lnTo>
                        <a:lnTo>
                          <a:pt x="15161" y="0"/>
                        </a:lnTo>
                        <a:lnTo>
                          <a:pt x="17688" y="253"/>
                        </a:lnTo>
                        <a:lnTo>
                          <a:pt x="20215" y="758"/>
                        </a:lnTo>
                        <a:lnTo>
                          <a:pt x="22742" y="1516"/>
                        </a:lnTo>
                        <a:lnTo>
                          <a:pt x="25269" y="2527"/>
                        </a:lnTo>
                        <a:lnTo>
                          <a:pt x="27543" y="3538"/>
                        </a:lnTo>
                        <a:lnTo>
                          <a:pt x="29817" y="4801"/>
                        </a:lnTo>
                        <a:lnTo>
                          <a:pt x="31839" y="6317"/>
                        </a:lnTo>
                        <a:lnTo>
                          <a:pt x="33860" y="7833"/>
                        </a:lnTo>
                        <a:lnTo>
                          <a:pt x="35629" y="9602"/>
                        </a:lnTo>
                        <a:lnTo>
                          <a:pt x="37398" y="11371"/>
                        </a:lnTo>
                        <a:lnTo>
                          <a:pt x="38914" y="13393"/>
                        </a:lnTo>
                        <a:lnTo>
                          <a:pt x="40430" y="15414"/>
                        </a:lnTo>
                        <a:lnTo>
                          <a:pt x="41694" y="17688"/>
                        </a:lnTo>
                        <a:lnTo>
                          <a:pt x="42705" y="19962"/>
                        </a:lnTo>
                        <a:lnTo>
                          <a:pt x="43715" y="22489"/>
                        </a:lnTo>
                        <a:lnTo>
                          <a:pt x="44473" y="25016"/>
                        </a:lnTo>
                        <a:lnTo>
                          <a:pt x="44979" y="27543"/>
                        </a:lnTo>
                        <a:lnTo>
                          <a:pt x="45231" y="30070"/>
                        </a:lnTo>
                        <a:lnTo>
                          <a:pt x="45231" y="32850"/>
                        </a:lnTo>
                        <a:cubicBezTo>
                          <a:pt x="45231" y="14656"/>
                          <a:pt x="30575" y="0"/>
                          <a:pt x="12129" y="0"/>
                        </a:cubicBezTo>
                        <a:cubicBezTo>
                          <a:pt x="8591" y="0"/>
                          <a:pt x="5306" y="505"/>
                          <a:pt x="2022" y="1516"/>
                        </a:cubicBezTo>
                        <a:lnTo>
                          <a:pt x="2022" y="1516"/>
                        </a:lnTo>
                        <a:cubicBezTo>
                          <a:pt x="1516" y="1769"/>
                          <a:pt x="505" y="2022"/>
                          <a:pt x="0" y="2274"/>
                        </a:cubicBezTo>
                        <a:cubicBezTo>
                          <a:pt x="1011" y="1769"/>
                          <a:pt x="1516" y="1516"/>
                          <a:pt x="2022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0" name="任意多边形: 形状 3079"/>
                  <p:cNvSpPr/>
                  <p:nvPr/>
                </p:nvSpPr>
                <p:spPr>
                  <a:xfrm>
                    <a:off x="10817433" y="5663746"/>
                    <a:ext cx="5053" cy="17435"/>
                  </a:xfrm>
                  <a:custGeom>
                    <a:avLst/>
                    <a:gdLst>
                      <a:gd name="connsiteX0" fmla="*/ 505 w 5053"/>
                      <a:gd name="connsiteY0" fmla="*/ 12129 h 17435"/>
                      <a:gd name="connsiteX1" fmla="*/ 1769 w 5053"/>
                      <a:gd name="connsiteY1" fmla="*/ 7075 h 17435"/>
                      <a:gd name="connsiteX2" fmla="*/ 2780 w 5053"/>
                      <a:gd name="connsiteY2" fmla="*/ 4548 h 17435"/>
                      <a:gd name="connsiteX3" fmla="*/ 3790 w 5053"/>
                      <a:gd name="connsiteY3" fmla="*/ 2274 h 17435"/>
                      <a:gd name="connsiteX4" fmla="*/ 5054 w 5053"/>
                      <a:gd name="connsiteY4" fmla="*/ 0 h 17435"/>
                      <a:gd name="connsiteX5" fmla="*/ 4296 w 5053"/>
                      <a:gd name="connsiteY5" fmla="*/ 1263 h 17435"/>
                      <a:gd name="connsiteX6" fmla="*/ 0 w 5053"/>
                      <a:gd name="connsiteY6" fmla="*/ 17436 h 17435"/>
                      <a:gd name="connsiteX7" fmla="*/ 0 w 5053"/>
                      <a:gd name="connsiteY7" fmla="*/ 17436 h 17435"/>
                      <a:gd name="connsiteX8" fmla="*/ 505 w 5053"/>
                      <a:gd name="connsiteY8" fmla="*/ 12129 h 1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53" h="17435">
                        <a:moveTo>
                          <a:pt x="505" y="12129"/>
                        </a:moveTo>
                        <a:cubicBezTo>
                          <a:pt x="758" y="10613"/>
                          <a:pt x="1263" y="8591"/>
                          <a:pt x="1769" y="7075"/>
                        </a:cubicBezTo>
                        <a:lnTo>
                          <a:pt x="2780" y="4548"/>
                        </a:lnTo>
                        <a:lnTo>
                          <a:pt x="3790" y="2274"/>
                        </a:lnTo>
                        <a:cubicBezTo>
                          <a:pt x="4043" y="1516"/>
                          <a:pt x="4548" y="758"/>
                          <a:pt x="5054" y="0"/>
                        </a:cubicBezTo>
                        <a:cubicBezTo>
                          <a:pt x="4801" y="253"/>
                          <a:pt x="4548" y="758"/>
                          <a:pt x="4296" y="1263"/>
                        </a:cubicBezTo>
                        <a:cubicBezTo>
                          <a:pt x="1516" y="6065"/>
                          <a:pt x="0" y="11624"/>
                          <a:pt x="0" y="17436"/>
                        </a:cubicBezTo>
                        <a:cubicBezTo>
                          <a:pt x="0" y="17436"/>
                          <a:pt x="0" y="17436"/>
                          <a:pt x="0" y="17436"/>
                        </a:cubicBezTo>
                        <a:cubicBezTo>
                          <a:pt x="0" y="15919"/>
                          <a:pt x="253" y="13898"/>
                          <a:pt x="505" y="12129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68" name="图形 1920"/>
                <p:cNvGrpSpPr/>
                <p:nvPr/>
              </p:nvGrpSpPr>
              <p:grpSpPr>
                <a:xfrm>
                  <a:off x="10817433" y="5648332"/>
                  <a:ext cx="65952" cy="33102"/>
                  <a:chOff x="10817433" y="5648332"/>
                  <a:chExt cx="65952" cy="33102"/>
                </a:xfrm>
                <a:solidFill>
                  <a:srgbClr val="754F30"/>
                </a:solidFill>
              </p:grpSpPr>
              <p:sp>
                <p:nvSpPr>
                  <p:cNvPr id="3077" name="任意多边形: 形状 3076"/>
                  <p:cNvSpPr/>
                  <p:nvPr/>
                </p:nvSpPr>
                <p:spPr>
                  <a:xfrm>
                    <a:off x="10844471" y="5648332"/>
                    <a:ext cx="38914" cy="32849"/>
                  </a:xfrm>
                  <a:custGeom>
                    <a:avLst/>
                    <a:gdLst>
                      <a:gd name="connsiteX0" fmla="*/ 758 w 38914"/>
                      <a:gd name="connsiteY0" fmla="*/ 505 h 32849"/>
                      <a:gd name="connsiteX1" fmla="*/ 6065 w 38914"/>
                      <a:gd name="connsiteY1" fmla="*/ 0 h 32849"/>
                      <a:gd name="connsiteX2" fmla="*/ 8844 w 38914"/>
                      <a:gd name="connsiteY2" fmla="*/ 0 h 32849"/>
                      <a:gd name="connsiteX3" fmla="*/ 11371 w 38914"/>
                      <a:gd name="connsiteY3" fmla="*/ 253 h 32849"/>
                      <a:gd name="connsiteX4" fmla="*/ 13898 w 38914"/>
                      <a:gd name="connsiteY4" fmla="*/ 758 h 32849"/>
                      <a:gd name="connsiteX5" fmla="*/ 16425 w 38914"/>
                      <a:gd name="connsiteY5" fmla="*/ 1516 h 32849"/>
                      <a:gd name="connsiteX6" fmla="*/ 18952 w 38914"/>
                      <a:gd name="connsiteY6" fmla="*/ 2527 h 32849"/>
                      <a:gd name="connsiteX7" fmla="*/ 21226 w 38914"/>
                      <a:gd name="connsiteY7" fmla="*/ 3538 h 32849"/>
                      <a:gd name="connsiteX8" fmla="*/ 23500 w 38914"/>
                      <a:gd name="connsiteY8" fmla="*/ 4801 h 32849"/>
                      <a:gd name="connsiteX9" fmla="*/ 25522 w 38914"/>
                      <a:gd name="connsiteY9" fmla="*/ 6317 h 32849"/>
                      <a:gd name="connsiteX10" fmla="*/ 27543 w 38914"/>
                      <a:gd name="connsiteY10" fmla="*/ 7833 h 32849"/>
                      <a:gd name="connsiteX11" fmla="*/ 29312 w 38914"/>
                      <a:gd name="connsiteY11" fmla="*/ 9602 h 32849"/>
                      <a:gd name="connsiteX12" fmla="*/ 31081 w 38914"/>
                      <a:gd name="connsiteY12" fmla="*/ 11371 h 32849"/>
                      <a:gd name="connsiteX13" fmla="*/ 32597 w 38914"/>
                      <a:gd name="connsiteY13" fmla="*/ 13393 h 32849"/>
                      <a:gd name="connsiteX14" fmla="*/ 34113 w 38914"/>
                      <a:gd name="connsiteY14" fmla="*/ 15414 h 32849"/>
                      <a:gd name="connsiteX15" fmla="*/ 35377 w 38914"/>
                      <a:gd name="connsiteY15" fmla="*/ 17688 h 32849"/>
                      <a:gd name="connsiteX16" fmla="*/ 36387 w 38914"/>
                      <a:gd name="connsiteY16" fmla="*/ 19962 h 32849"/>
                      <a:gd name="connsiteX17" fmla="*/ 37398 w 38914"/>
                      <a:gd name="connsiteY17" fmla="*/ 22489 h 32849"/>
                      <a:gd name="connsiteX18" fmla="*/ 38156 w 38914"/>
                      <a:gd name="connsiteY18" fmla="*/ 25016 h 32849"/>
                      <a:gd name="connsiteX19" fmla="*/ 38662 w 38914"/>
                      <a:gd name="connsiteY19" fmla="*/ 27543 h 32849"/>
                      <a:gd name="connsiteX20" fmla="*/ 38914 w 38914"/>
                      <a:gd name="connsiteY20" fmla="*/ 30070 h 32849"/>
                      <a:gd name="connsiteX21" fmla="*/ 38914 w 38914"/>
                      <a:gd name="connsiteY21" fmla="*/ 32850 h 32849"/>
                      <a:gd name="connsiteX22" fmla="*/ 5812 w 38914"/>
                      <a:gd name="connsiteY22" fmla="*/ 0 h 32849"/>
                      <a:gd name="connsiteX23" fmla="*/ 1516 w 38914"/>
                      <a:gd name="connsiteY23" fmla="*/ 253 h 32849"/>
                      <a:gd name="connsiteX24" fmla="*/ 1516 w 38914"/>
                      <a:gd name="connsiteY24" fmla="*/ 253 h 32849"/>
                      <a:gd name="connsiteX25" fmla="*/ 0 w 38914"/>
                      <a:gd name="connsiteY25" fmla="*/ 505 h 32849"/>
                      <a:gd name="connsiteX26" fmla="*/ 758 w 38914"/>
                      <a:gd name="connsiteY26" fmla="*/ 505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8914" h="32849">
                        <a:moveTo>
                          <a:pt x="758" y="505"/>
                        </a:moveTo>
                        <a:cubicBezTo>
                          <a:pt x="2274" y="253"/>
                          <a:pt x="4548" y="253"/>
                          <a:pt x="6065" y="0"/>
                        </a:cubicBezTo>
                        <a:lnTo>
                          <a:pt x="8844" y="0"/>
                        </a:lnTo>
                        <a:lnTo>
                          <a:pt x="11371" y="253"/>
                        </a:lnTo>
                        <a:lnTo>
                          <a:pt x="13898" y="758"/>
                        </a:lnTo>
                        <a:lnTo>
                          <a:pt x="16425" y="1516"/>
                        </a:lnTo>
                        <a:lnTo>
                          <a:pt x="18952" y="2527"/>
                        </a:lnTo>
                        <a:lnTo>
                          <a:pt x="21226" y="3538"/>
                        </a:lnTo>
                        <a:lnTo>
                          <a:pt x="23500" y="4801"/>
                        </a:lnTo>
                        <a:lnTo>
                          <a:pt x="25522" y="6317"/>
                        </a:lnTo>
                        <a:lnTo>
                          <a:pt x="27543" y="7833"/>
                        </a:lnTo>
                        <a:lnTo>
                          <a:pt x="29312" y="9602"/>
                        </a:lnTo>
                        <a:lnTo>
                          <a:pt x="31081" y="11371"/>
                        </a:lnTo>
                        <a:lnTo>
                          <a:pt x="32597" y="13393"/>
                        </a:lnTo>
                        <a:lnTo>
                          <a:pt x="34113" y="15414"/>
                        </a:lnTo>
                        <a:lnTo>
                          <a:pt x="35377" y="17688"/>
                        </a:lnTo>
                        <a:lnTo>
                          <a:pt x="36387" y="19962"/>
                        </a:lnTo>
                        <a:lnTo>
                          <a:pt x="37398" y="22489"/>
                        </a:lnTo>
                        <a:lnTo>
                          <a:pt x="38156" y="25016"/>
                        </a:lnTo>
                        <a:lnTo>
                          <a:pt x="38662" y="27543"/>
                        </a:lnTo>
                        <a:lnTo>
                          <a:pt x="38914" y="30070"/>
                        </a:lnTo>
                        <a:lnTo>
                          <a:pt x="38914" y="32850"/>
                        </a:lnTo>
                        <a:cubicBezTo>
                          <a:pt x="38914" y="14656"/>
                          <a:pt x="24258" y="0"/>
                          <a:pt x="5812" y="0"/>
                        </a:cubicBezTo>
                        <a:cubicBezTo>
                          <a:pt x="4296" y="0"/>
                          <a:pt x="3032" y="0"/>
                          <a:pt x="1516" y="253"/>
                        </a:cubicBezTo>
                        <a:lnTo>
                          <a:pt x="1516" y="253"/>
                        </a:lnTo>
                        <a:lnTo>
                          <a:pt x="0" y="505"/>
                        </a:lnTo>
                        <a:cubicBezTo>
                          <a:pt x="253" y="505"/>
                          <a:pt x="505" y="505"/>
                          <a:pt x="758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8" name="任意多边形: 形状 3077"/>
                  <p:cNvSpPr/>
                  <p:nvPr/>
                </p:nvSpPr>
                <p:spPr>
                  <a:xfrm>
                    <a:off x="10817433" y="5669810"/>
                    <a:ext cx="2021" cy="11623"/>
                  </a:xfrm>
                  <a:custGeom>
                    <a:avLst/>
                    <a:gdLst>
                      <a:gd name="connsiteX0" fmla="*/ 505 w 2021"/>
                      <a:gd name="connsiteY0" fmla="*/ 6065 h 11623"/>
                      <a:gd name="connsiteX1" fmla="*/ 1769 w 2021"/>
                      <a:gd name="connsiteY1" fmla="*/ 1011 h 11623"/>
                      <a:gd name="connsiteX2" fmla="*/ 2022 w 2021"/>
                      <a:gd name="connsiteY2" fmla="*/ 0 h 11623"/>
                      <a:gd name="connsiteX3" fmla="*/ 1769 w 2021"/>
                      <a:gd name="connsiteY3" fmla="*/ 758 h 11623"/>
                      <a:gd name="connsiteX4" fmla="*/ 0 w 2021"/>
                      <a:gd name="connsiteY4" fmla="*/ 11624 h 11623"/>
                      <a:gd name="connsiteX5" fmla="*/ 0 w 2021"/>
                      <a:gd name="connsiteY5" fmla="*/ 11624 h 11623"/>
                      <a:gd name="connsiteX6" fmla="*/ 505 w 2021"/>
                      <a:gd name="connsiteY6" fmla="*/ 6065 h 11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1" h="11623">
                        <a:moveTo>
                          <a:pt x="505" y="6065"/>
                        </a:moveTo>
                        <a:cubicBezTo>
                          <a:pt x="758" y="4548"/>
                          <a:pt x="1263" y="2527"/>
                          <a:pt x="1769" y="1011"/>
                        </a:cubicBezTo>
                        <a:cubicBezTo>
                          <a:pt x="1769" y="758"/>
                          <a:pt x="2022" y="253"/>
                          <a:pt x="2022" y="0"/>
                        </a:cubicBezTo>
                        <a:cubicBezTo>
                          <a:pt x="2022" y="253"/>
                          <a:pt x="1769" y="505"/>
                          <a:pt x="1769" y="758"/>
                        </a:cubicBezTo>
                        <a:cubicBezTo>
                          <a:pt x="505" y="4043"/>
                          <a:pt x="0" y="7833"/>
                          <a:pt x="0" y="11624"/>
                        </a:cubicBezTo>
                        <a:cubicBezTo>
                          <a:pt x="0" y="11624"/>
                          <a:pt x="0" y="11624"/>
                          <a:pt x="0" y="11624"/>
                        </a:cubicBezTo>
                        <a:cubicBezTo>
                          <a:pt x="0" y="9855"/>
                          <a:pt x="253" y="7833"/>
                          <a:pt x="505" y="606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69" name="图形 1920"/>
                <p:cNvGrpSpPr/>
                <p:nvPr/>
              </p:nvGrpSpPr>
              <p:grpSpPr>
                <a:xfrm>
                  <a:off x="10817581" y="5648332"/>
                  <a:ext cx="65804" cy="33102"/>
                  <a:chOff x="10817581" y="5648332"/>
                  <a:chExt cx="65804" cy="33102"/>
                </a:xfrm>
                <a:solidFill>
                  <a:srgbClr val="714C2E"/>
                </a:solidFill>
              </p:grpSpPr>
              <p:sp>
                <p:nvSpPr>
                  <p:cNvPr id="3075" name="任意多边形: 形状 3074"/>
                  <p:cNvSpPr/>
                  <p:nvPr/>
                </p:nvSpPr>
                <p:spPr>
                  <a:xfrm>
                    <a:off x="10850030" y="5648332"/>
                    <a:ext cx="33355" cy="33102"/>
                  </a:xfrm>
                  <a:custGeom>
                    <a:avLst/>
                    <a:gdLst>
                      <a:gd name="connsiteX0" fmla="*/ 505 w 33355"/>
                      <a:gd name="connsiteY0" fmla="*/ 0 h 33102"/>
                      <a:gd name="connsiteX1" fmla="*/ 5812 w 33355"/>
                      <a:gd name="connsiteY1" fmla="*/ 505 h 33102"/>
                      <a:gd name="connsiteX2" fmla="*/ 8339 w 33355"/>
                      <a:gd name="connsiteY2" fmla="*/ 1011 h 33102"/>
                      <a:gd name="connsiteX3" fmla="*/ 10866 w 33355"/>
                      <a:gd name="connsiteY3" fmla="*/ 1769 h 33102"/>
                      <a:gd name="connsiteX4" fmla="*/ 13393 w 33355"/>
                      <a:gd name="connsiteY4" fmla="*/ 2780 h 33102"/>
                      <a:gd name="connsiteX5" fmla="*/ 15667 w 33355"/>
                      <a:gd name="connsiteY5" fmla="*/ 3790 h 33102"/>
                      <a:gd name="connsiteX6" fmla="*/ 17941 w 33355"/>
                      <a:gd name="connsiteY6" fmla="*/ 5054 h 33102"/>
                      <a:gd name="connsiteX7" fmla="*/ 19962 w 33355"/>
                      <a:gd name="connsiteY7" fmla="*/ 6570 h 33102"/>
                      <a:gd name="connsiteX8" fmla="*/ 21984 w 33355"/>
                      <a:gd name="connsiteY8" fmla="*/ 8086 h 33102"/>
                      <a:gd name="connsiteX9" fmla="*/ 23753 w 33355"/>
                      <a:gd name="connsiteY9" fmla="*/ 9855 h 33102"/>
                      <a:gd name="connsiteX10" fmla="*/ 25522 w 33355"/>
                      <a:gd name="connsiteY10" fmla="*/ 11624 h 33102"/>
                      <a:gd name="connsiteX11" fmla="*/ 27038 w 33355"/>
                      <a:gd name="connsiteY11" fmla="*/ 13645 h 33102"/>
                      <a:gd name="connsiteX12" fmla="*/ 28554 w 33355"/>
                      <a:gd name="connsiteY12" fmla="*/ 15667 h 33102"/>
                      <a:gd name="connsiteX13" fmla="*/ 29817 w 33355"/>
                      <a:gd name="connsiteY13" fmla="*/ 17941 h 33102"/>
                      <a:gd name="connsiteX14" fmla="*/ 30828 w 33355"/>
                      <a:gd name="connsiteY14" fmla="*/ 20215 h 33102"/>
                      <a:gd name="connsiteX15" fmla="*/ 31839 w 33355"/>
                      <a:gd name="connsiteY15" fmla="*/ 22742 h 33102"/>
                      <a:gd name="connsiteX16" fmla="*/ 32597 w 33355"/>
                      <a:gd name="connsiteY16" fmla="*/ 25269 h 33102"/>
                      <a:gd name="connsiteX17" fmla="*/ 33102 w 33355"/>
                      <a:gd name="connsiteY17" fmla="*/ 27796 h 33102"/>
                      <a:gd name="connsiteX18" fmla="*/ 33355 w 33355"/>
                      <a:gd name="connsiteY18" fmla="*/ 30323 h 33102"/>
                      <a:gd name="connsiteX19" fmla="*/ 33355 w 33355"/>
                      <a:gd name="connsiteY19" fmla="*/ 33102 h 33102"/>
                      <a:gd name="connsiteX20" fmla="*/ 1263 w 33355"/>
                      <a:gd name="connsiteY20" fmla="*/ 253 h 33102"/>
                      <a:gd name="connsiteX21" fmla="*/ 1263 w 33355"/>
                      <a:gd name="connsiteY21" fmla="*/ 253 h 33102"/>
                      <a:gd name="connsiteX22" fmla="*/ 0 w 33355"/>
                      <a:gd name="connsiteY22" fmla="*/ 253 h 33102"/>
                      <a:gd name="connsiteX23" fmla="*/ 505 w 33355"/>
                      <a:gd name="connsiteY23" fmla="*/ 0 h 33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355" h="33102">
                        <a:moveTo>
                          <a:pt x="505" y="0"/>
                        </a:moveTo>
                        <a:cubicBezTo>
                          <a:pt x="2021" y="0"/>
                          <a:pt x="4296" y="253"/>
                          <a:pt x="5812" y="505"/>
                        </a:cubicBezTo>
                        <a:lnTo>
                          <a:pt x="8339" y="1011"/>
                        </a:lnTo>
                        <a:lnTo>
                          <a:pt x="10866" y="1769"/>
                        </a:lnTo>
                        <a:lnTo>
                          <a:pt x="13393" y="2780"/>
                        </a:lnTo>
                        <a:lnTo>
                          <a:pt x="15667" y="3790"/>
                        </a:lnTo>
                        <a:lnTo>
                          <a:pt x="17941" y="5054"/>
                        </a:lnTo>
                        <a:lnTo>
                          <a:pt x="19962" y="6570"/>
                        </a:lnTo>
                        <a:lnTo>
                          <a:pt x="21984" y="8086"/>
                        </a:lnTo>
                        <a:lnTo>
                          <a:pt x="23753" y="9855"/>
                        </a:lnTo>
                        <a:lnTo>
                          <a:pt x="25522" y="11624"/>
                        </a:lnTo>
                        <a:lnTo>
                          <a:pt x="27038" y="13645"/>
                        </a:lnTo>
                        <a:lnTo>
                          <a:pt x="28554" y="15667"/>
                        </a:lnTo>
                        <a:lnTo>
                          <a:pt x="29817" y="17941"/>
                        </a:lnTo>
                        <a:lnTo>
                          <a:pt x="30828" y="20215"/>
                        </a:lnTo>
                        <a:lnTo>
                          <a:pt x="31839" y="22742"/>
                        </a:lnTo>
                        <a:lnTo>
                          <a:pt x="32597" y="25269"/>
                        </a:lnTo>
                        <a:lnTo>
                          <a:pt x="33102" y="27796"/>
                        </a:lnTo>
                        <a:lnTo>
                          <a:pt x="33355" y="30323"/>
                        </a:lnTo>
                        <a:lnTo>
                          <a:pt x="33355" y="33102"/>
                        </a:lnTo>
                        <a:cubicBezTo>
                          <a:pt x="33355" y="15161"/>
                          <a:pt x="18952" y="505"/>
                          <a:pt x="1263" y="253"/>
                        </a:cubicBezTo>
                        <a:lnTo>
                          <a:pt x="1263" y="253"/>
                        </a:lnTo>
                        <a:cubicBezTo>
                          <a:pt x="758" y="253"/>
                          <a:pt x="253" y="253"/>
                          <a:pt x="0" y="253"/>
                        </a:cubicBezTo>
                        <a:cubicBezTo>
                          <a:pt x="0" y="0"/>
                          <a:pt x="253" y="0"/>
                          <a:pt x="505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6" name="任意多边形: 形状 3075"/>
                  <p:cNvSpPr/>
                  <p:nvPr/>
                </p:nvSpPr>
                <p:spPr>
                  <a:xfrm>
                    <a:off x="10817581" y="5675117"/>
                    <a:ext cx="610" cy="6064"/>
                  </a:xfrm>
                  <a:custGeom>
                    <a:avLst/>
                    <a:gdLst>
                      <a:gd name="connsiteX0" fmla="*/ 357 w 610"/>
                      <a:gd name="connsiteY0" fmla="*/ 758 h 6064"/>
                      <a:gd name="connsiteX1" fmla="*/ 610 w 610"/>
                      <a:gd name="connsiteY1" fmla="*/ 0 h 6064"/>
                      <a:gd name="connsiteX2" fmla="*/ 610 w 610"/>
                      <a:gd name="connsiteY2" fmla="*/ 0 h 6064"/>
                      <a:gd name="connsiteX3" fmla="*/ 610 w 610"/>
                      <a:gd name="connsiteY3" fmla="*/ 253 h 6064"/>
                      <a:gd name="connsiteX4" fmla="*/ 105 w 610"/>
                      <a:gd name="connsiteY4" fmla="*/ 6065 h 6064"/>
                      <a:gd name="connsiteX5" fmla="*/ 105 w 610"/>
                      <a:gd name="connsiteY5" fmla="*/ 6065 h 6064"/>
                      <a:gd name="connsiteX6" fmla="*/ 105 w 610"/>
                      <a:gd name="connsiteY6" fmla="*/ 6065 h 6064"/>
                      <a:gd name="connsiteX7" fmla="*/ 357 w 610"/>
                      <a:gd name="connsiteY7" fmla="*/ 758 h 6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0" h="6064">
                        <a:moveTo>
                          <a:pt x="357" y="758"/>
                        </a:moveTo>
                        <a:cubicBezTo>
                          <a:pt x="357" y="505"/>
                          <a:pt x="357" y="253"/>
                          <a:pt x="610" y="0"/>
                        </a:cubicBezTo>
                        <a:lnTo>
                          <a:pt x="610" y="0"/>
                        </a:lnTo>
                        <a:lnTo>
                          <a:pt x="610" y="253"/>
                        </a:lnTo>
                        <a:cubicBezTo>
                          <a:pt x="357" y="2274"/>
                          <a:pt x="105" y="4043"/>
                          <a:pt x="105" y="6065"/>
                        </a:cubicBezTo>
                        <a:cubicBezTo>
                          <a:pt x="105" y="6065"/>
                          <a:pt x="105" y="6065"/>
                          <a:pt x="105" y="6065"/>
                        </a:cubicBezTo>
                        <a:lnTo>
                          <a:pt x="105" y="6065"/>
                        </a:lnTo>
                        <a:cubicBezTo>
                          <a:pt x="-148" y="4548"/>
                          <a:pt x="105" y="2527"/>
                          <a:pt x="357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70" name="图形 1920"/>
                <p:cNvGrpSpPr/>
                <p:nvPr/>
              </p:nvGrpSpPr>
              <p:grpSpPr>
                <a:xfrm>
                  <a:off x="10817433" y="5648725"/>
                  <a:ext cx="65952" cy="32709"/>
                  <a:chOff x="10817433" y="5648725"/>
                  <a:chExt cx="65952" cy="32709"/>
                </a:xfrm>
                <a:solidFill>
                  <a:srgbClr val="6D492D"/>
                </a:solidFill>
              </p:grpSpPr>
              <p:sp>
                <p:nvSpPr>
                  <p:cNvPr id="3073" name="任意多边形: 形状 3072"/>
                  <p:cNvSpPr/>
                  <p:nvPr/>
                </p:nvSpPr>
                <p:spPr>
                  <a:xfrm>
                    <a:off x="10855084" y="5648725"/>
                    <a:ext cx="28301" cy="32709"/>
                  </a:xfrm>
                  <a:custGeom>
                    <a:avLst/>
                    <a:gdLst>
                      <a:gd name="connsiteX0" fmla="*/ 758 w 28301"/>
                      <a:gd name="connsiteY0" fmla="*/ 112 h 32709"/>
                      <a:gd name="connsiteX1" fmla="*/ 5812 w 28301"/>
                      <a:gd name="connsiteY1" fmla="*/ 1376 h 32709"/>
                      <a:gd name="connsiteX2" fmla="*/ 8339 w 28301"/>
                      <a:gd name="connsiteY2" fmla="*/ 2387 h 32709"/>
                      <a:gd name="connsiteX3" fmla="*/ 10613 w 28301"/>
                      <a:gd name="connsiteY3" fmla="*/ 3397 h 32709"/>
                      <a:gd name="connsiteX4" fmla="*/ 12887 w 28301"/>
                      <a:gd name="connsiteY4" fmla="*/ 4661 h 32709"/>
                      <a:gd name="connsiteX5" fmla="*/ 14909 w 28301"/>
                      <a:gd name="connsiteY5" fmla="*/ 6177 h 32709"/>
                      <a:gd name="connsiteX6" fmla="*/ 16930 w 28301"/>
                      <a:gd name="connsiteY6" fmla="*/ 7693 h 32709"/>
                      <a:gd name="connsiteX7" fmla="*/ 18699 w 28301"/>
                      <a:gd name="connsiteY7" fmla="*/ 9462 h 32709"/>
                      <a:gd name="connsiteX8" fmla="*/ 20468 w 28301"/>
                      <a:gd name="connsiteY8" fmla="*/ 11231 h 32709"/>
                      <a:gd name="connsiteX9" fmla="*/ 21984 w 28301"/>
                      <a:gd name="connsiteY9" fmla="*/ 13252 h 32709"/>
                      <a:gd name="connsiteX10" fmla="*/ 23500 w 28301"/>
                      <a:gd name="connsiteY10" fmla="*/ 15274 h 32709"/>
                      <a:gd name="connsiteX11" fmla="*/ 24764 w 28301"/>
                      <a:gd name="connsiteY11" fmla="*/ 17548 h 32709"/>
                      <a:gd name="connsiteX12" fmla="*/ 25774 w 28301"/>
                      <a:gd name="connsiteY12" fmla="*/ 19822 h 32709"/>
                      <a:gd name="connsiteX13" fmla="*/ 26785 w 28301"/>
                      <a:gd name="connsiteY13" fmla="*/ 22349 h 32709"/>
                      <a:gd name="connsiteX14" fmla="*/ 27543 w 28301"/>
                      <a:gd name="connsiteY14" fmla="*/ 24876 h 32709"/>
                      <a:gd name="connsiteX15" fmla="*/ 28049 w 28301"/>
                      <a:gd name="connsiteY15" fmla="*/ 27403 h 32709"/>
                      <a:gd name="connsiteX16" fmla="*/ 28301 w 28301"/>
                      <a:gd name="connsiteY16" fmla="*/ 29930 h 32709"/>
                      <a:gd name="connsiteX17" fmla="*/ 28301 w 28301"/>
                      <a:gd name="connsiteY17" fmla="*/ 32709 h 32709"/>
                      <a:gd name="connsiteX18" fmla="*/ 758 w 28301"/>
                      <a:gd name="connsiteY18" fmla="*/ 112 h 32709"/>
                      <a:gd name="connsiteX19" fmla="*/ 758 w 28301"/>
                      <a:gd name="connsiteY19" fmla="*/ 112 h 32709"/>
                      <a:gd name="connsiteX20" fmla="*/ 0 w 28301"/>
                      <a:gd name="connsiteY20" fmla="*/ 112 h 32709"/>
                      <a:gd name="connsiteX21" fmla="*/ 758 w 28301"/>
                      <a:gd name="connsiteY21" fmla="*/ 112 h 32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8301" h="32709">
                        <a:moveTo>
                          <a:pt x="758" y="112"/>
                        </a:moveTo>
                        <a:cubicBezTo>
                          <a:pt x="2274" y="365"/>
                          <a:pt x="4296" y="870"/>
                          <a:pt x="5812" y="1376"/>
                        </a:cubicBezTo>
                        <a:lnTo>
                          <a:pt x="8339" y="2387"/>
                        </a:lnTo>
                        <a:lnTo>
                          <a:pt x="10613" y="3397"/>
                        </a:lnTo>
                        <a:lnTo>
                          <a:pt x="12887" y="4661"/>
                        </a:lnTo>
                        <a:lnTo>
                          <a:pt x="14909" y="6177"/>
                        </a:lnTo>
                        <a:lnTo>
                          <a:pt x="16930" y="7693"/>
                        </a:lnTo>
                        <a:lnTo>
                          <a:pt x="18699" y="9462"/>
                        </a:lnTo>
                        <a:lnTo>
                          <a:pt x="20468" y="11231"/>
                        </a:lnTo>
                        <a:lnTo>
                          <a:pt x="21984" y="13252"/>
                        </a:lnTo>
                        <a:lnTo>
                          <a:pt x="23500" y="15274"/>
                        </a:lnTo>
                        <a:lnTo>
                          <a:pt x="24764" y="17548"/>
                        </a:lnTo>
                        <a:lnTo>
                          <a:pt x="25774" y="19822"/>
                        </a:lnTo>
                        <a:lnTo>
                          <a:pt x="26785" y="22349"/>
                        </a:lnTo>
                        <a:lnTo>
                          <a:pt x="27543" y="24876"/>
                        </a:lnTo>
                        <a:lnTo>
                          <a:pt x="28049" y="27403"/>
                        </a:lnTo>
                        <a:lnTo>
                          <a:pt x="28301" y="29930"/>
                        </a:lnTo>
                        <a:lnTo>
                          <a:pt x="28301" y="32709"/>
                        </a:lnTo>
                        <a:cubicBezTo>
                          <a:pt x="28301" y="16284"/>
                          <a:pt x="16425" y="2892"/>
                          <a:pt x="758" y="112"/>
                        </a:cubicBezTo>
                        <a:lnTo>
                          <a:pt x="758" y="112"/>
                        </a:lnTo>
                        <a:lnTo>
                          <a:pt x="0" y="112"/>
                        </a:lnTo>
                        <a:cubicBezTo>
                          <a:pt x="253" y="-140"/>
                          <a:pt x="505" y="112"/>
                          <a:pt x="758" y="112"/>
                        </a:cubicBez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4" name="任意多边形: 形状 3073"/>
                  <p:cNvSpPr/>
                  <p:nvPr/>
                </p:nvSpPr>
                <p:spPr>
                  <a:xfrm>
                    <a:off x="10817433" y="5680170"/>
                    <a:ext cx="2526" cy="1263"/>
                  </a:xfrm>
                  <a:custGeom>
                    <a:avLst/>
                    <a:gdLst>
                      <a:gd name="connsiteX0" fmla="*/ 0 w 2526"/>
                      <a:gd name="connsiteY0" fmla="*/ 0 h 1263"/>
                      <a:gd name="connsiteX1" fmla="*/ 0 w 2526"/>
                      <a:gd name="connsiteY1" fmla="*/ 0 h 1263"/>
                      <a:gd name="connsiteX2" fmla="*/ 0 w 2526"/>
                      <a:gd name="connsiteY2" fmla="*/ 1263 h 1263"/>
                      <a:gd name="connsiteX3" fmla="*/ 0 w 2526"/>
                      <a:gd name="connsiteY3" fmla="*/ 1263 h 1263"/>
                      <a:gd name="connsiteX4" fmla="*/ 0 w 2526"/>
                      <a:gd name="connsiteY4" fmla="*/ 1263 h 1263"/>
                      <a:gd name="connsiteX5" fmla="*/ 0 w 2526"/>
                      <a:gd name="connsiteY5" fmla="*/ 0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26" h="126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505"/>
                          <a:pt x="0" y="758"/>
                          <a:pt x="0" y="1263"/>
                        </a:cubicBezTo>
                        <a:cubicBezTo>
                          <a:pt x="0" y="1263"/>
                          <a:pt x="0" y="1263"/>
                          <a:pt x="0" y="1263"/>
                        </a:cubicBezTo>
                        <a:lnTo>
                          <a:pt x="0" y="1263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071" name="任意多边形: 形状 3070"/>
                <p:cNvSpPr/>
                <p:nvPr/>
              </p:nvSpPr>
              <p:spPr>
                <a:xfrm>
                  <a:off x="10860137" y="5649848"/>
                  <a:ext cx="23247" cy="31586"/>
                </a:xfrm>
                <a:custGeom>
                  <a:avLst/>
                  <a:gdLst>
                    <a:gd name="connsiteX0" fmla="*/ 758 w 23247"/>
                    <a:gd name="connsiteY0" fmla="*/ 253 h 31586"/>
                    <a:gd name="connsiteX1" fmla="*/ 5559 w 23247"/>
                    <a:gd name="connsiteY1" fmla="*/ 2274 h 31586"/>
                    <a:gd name="connsiteX2" fmla="*/ 7833 w 23247"/>
                    <a:gd name="connsiteY2" fmla="*/ 3538 h 31586"/>
                    <a:gd name="connsiteX3" fmla="*/ 9855 w 23247"/>
                    <a:gd name="connsiteY3" fmla="*/ 5054 h 31586"/>
                    <a:gd name="connsiteX4" fmla="*/ 11876 w 23247"/>
                    <a:gd name="connsiteY4" fmla="*/ 6570 h 31586"/>
                    <a:gd name="connsiteX5" fmla="*/ 13645 w 23247"/>
                    <a:gd name="connsiteY5" fmla="*/ 8339 h 31586"/>
                    <a:gd name="connsiteX6" fmla="*/ 15414 w 23247"/>
                    <a:gd name="connsiteY6" fmla="*/ 10108 h 31586"/>
                    <a:gd name="connsiteX7" fmla="*/ 16930 w 23247"/>
                    <a:gd name="connsiteY7" fmla="*/ 12129 h 31586"/>
                    <a:gd name="connsiteX8" fmla="*/ 18446 w 23247"/>
                    <a:gd name="connsiteY8" fmla="*/ 14151 h 31586"/>
                    <a:gd name="connsiteX9" fmla="*/ 19710 w 23247"/>
                    <a:gd name="connsiteY9" fmla="*/ 16425 h 31586"/>
                    <a:gd name="connsiteX10" fmla="*/ 20721 w 23247"/>
                    <a:gd name="connsiteY10" fmla="*/ 18699 h 31586"/>
                    <a:gd name="connsiteX11" fmla="*/ 21731 w 23247"/>
                    <a:gd name="connsiteY11" fmla="*/ 21226 h 31586"/>
                    <a:gd name="connsiteX12" fmla="*/ 22489 w 23247"/>
                    <a:gd name="connsiteY12" fmla="*/ 23753 h 31586"/>
                    <a:gd name="connsiteX13" fmla="*/ 22995 w 23247"/>
                    <a:gd name="connsiteY13" fmla="*/ 26280 h 31586"/>
                    <a:gd name="connsiteX14" fmla="*/ 23247 w 23247"/>
                    <a:gd name="connsiteY14" fmla="*/ 28807 h 31586"/>
                    <a:gd name="connsiteX15" fmla="*/ 23247 w 23247"/>
                    <a:gd name="connsiteY15" fmla="*/ 31586 h 31586"/>
                    <a:gd name="connsiteX16" fmla="*/ 758 w 23247"/>
                    <a:gd name="connsiteY16" fmla="*/ 253 h 31586"/>
                    <a:gd name="connsiteX17" fmla="*/ 758 w 23247"/>
                    <a:gd name="connsiteY17" fmla="*/ 253 h 31586"/>
                    <a:gd name="connsiteX18" fmla="*/ 0 w 23247"/>
                    <a:gd name="connsiteY18" fmla="*/ 0 h 31586"/>
                    <a:gd name="connsiteX19" fmla="*/ 758 w 23247"/>
                    <a:gd name="connsiteY19" fmla="*/ 253 h 31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247" h="31586">
                      <a:moveTo>
                        <a:pt x="758" y="253"/>
                      </a:moveTo>
                      <a:cubicBezTo>
                        <a:pt x="2274" y="758"/>
                        <a:pt x="4043" y="1516"/>
                        <a:pt x="5559" y="2274"/>
                      </a:cubicBezTo>
                      <a:lnTo>
                        <a:pt x="7833" y="3538"/>
                      </a:lnTo>
                      <a:lnTo>
                        <a:pt x="9855" y="5054"/>
                      </a:lnTo>
                      <a:lnTo>
                        <a:pt x="11876" y="6570"/>
                      </a:lnTo>
                      <a:lnTo>
                        <a:pt x="13645" y="8339"/>
                      </a:lnTo>
                      <a:lnTo>
                        <a:pt x="15414" y="10108"/>
                      </a:lnTo>
                      <a:lnTo>
                        <a:pt x="16930" y="12129"/>
                      </a:lnTo>
                      <a:lnTo>
                        <a:pt x="18446" y="14151"/>
                      </a:lnTo>
                      <a:lnTo>
                        <a:pt x="19710" y="16425"/>
                      </a:lnTo>
                      <a:lnTo>
                        <a:pt x="20721" y="18699"/>
                      </a:lnTo>
                      <a:lnTo>
                        <a:pt x="21731" y="21226"/>
                      </a:lnTo>
                      <a:lnTo>
                        <a:pt x="22489" y="23753"/>
                      </a:lnTo>
                      <a:lnTo>
                        <a:pt x="22995" y="26280"/>
                      </a:lnTo>
                      <a:lnTo>
                        <a:pt x="23247" y="28807"/>
                      </a:lnTo>
                      <a:lnTo>
                        <a:pt x="23247" y="31586"/>
                      </a:lnTo>
                      <a:cubicBezTo>
                        <a:pt x="23247" y="16930"/>
                        <a:pt x="13898" y="4548"/>
                        <a:pt x="758" y="253"/>
                      </a:cubicBezTo>
                      <a:lnTo>
                        <a:pt x="758" y="253"/>
                      </a:lnTo>
                      <a:lnTo>
                        <a:pt x="0" y="0"/>
                      </a:lnTo>
                      <a:cubicBezTo>
                        <a:pt x="253" y="0"/>
                        <a:pt x="505" y="0"/>
                        <a:pt x="758" y="253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2" name="任意多边形: 形状 3071"/>
                <p:cNvSpPr/>
                <p:nvPr/>
              </p:nvSpPr>
              <p:spPr>
                <a:xfrm>
                  <a:off x="10865697" y="5651869"/>
                  <a:ext cx="17688" cy="29312"/>
                </a:xfrm>
                <a:custGeom>
                  <a:avLst/>
                  <a:gdLst>
                    <a:gd name="connsiteX0" fmla="*/ 4296 w 17688"/>
                    <a:gd name="connsiteY0" fmla="*/ 2780 h 29312"/>
                    <a:gd name="connsiteX1" fmla="*/ 8086 w 17688"/>
                    <a:gd name="connsiteY1" fmla="*/ 6065 h 29312"/>
                    <a:gd name="connsiteX2" fmla="*/ 9855 w 17688"/>
                    <a:gd name="connsiteY2" fmla="*/ 7833 h 29312"/>
                    <a:gd name="connsiteX3" fmla="*/ 11371 w 17688"/>
                    <a:gd name="connsiteY3" fmla="*/ 9855 h 29312"/>
                    <a:gd name="connsiteX4" fmla="*/ 12887 w 17688"/>
                    <a:gd name="connsiteY4" fmla="*/ 11876 h 29312"/>
                    <a:gd name="connsiteX5" fmla="*/ 14151 w 17688"/>
                    <a:gd name="connsiteY5" fmla="*/ 14151 h 29312"/>
                    <a:gd name="connsiteX6" fmla="*/ 15161 w 17688"/>
                    <a:gd name="connsiteY6" fmla="*/ 16425 h 29312"/>
                    <a:gd name="connsiteX7" fmla="*/ 16172 w 17688"/>
                    <a:gd name="connsiteY7" fmla="*/ 18952 h 29312"/>
                    <a:gd name="connsiteX8" fmla="*/ 16930 w 17688"/>
                    <a:gd name="connsiteY8" fmla="*/ 21479 h 29312"/>
                    <a:gd name="connsiteX9" fmla="*/ 17436 w 17688"/>
                    <a:gd name="connsiteY9" fmla="*/ 24006 h 29312"/>
                    <a:gd name="connsiteX10" fmla="*/ 17688 w 17688"/>
                    <a:gd name="connsiteY10" fmla="*/ 26532 h 29312"/>
                    <a:gd name="connsiteX11" fmla="*/ 17688 w 17688"/>
                    <a:gd name="connsiteY11" fmla="*/ 29312 h 29312"/>
                    <a:gd name="connsiteX12" fmla="*/ 505 w 17688"/>
                    <a:gd name="connsiteY12" fmla="*/ 253 h 29312"/>
                    <a:gd name="connsiteX13" fmla="*/ 505 w 17688"/>
                    <a:gd name="connsiteY13" fmla="*/ 253 h 29312"/>
                    <a:gd name="connsiteX14" fmla="*/ 0 w 17688"/>
                    <a:gd name="connsiteY14" fmla="*/ 0 h 29312"/>
                    <a:gd name="connsiteX15" fmla="*/ 2274 w 17688"/>
                    <a:gd name="connsiteY15" fmla="*/ 1263 h 29312"/>
                    <a:gd name="connsiteX16" fmla="*/ 4296 w 17688"/>
                    <a:gd name="connsiteY16" fmla="*/ 2780 h 2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688" h="29312">
                      <a:moveTo>
                        <a:pt x="4296" y="2780"/>
                      </a:moveTo>
                      <a:cubicBezTo>
                        <a:pt x="5559" y="3790"/>
                        <a:pt x="7075" y="5054"/>
                        <a:pt x="8086" y="6065"/>
                      </a:cubicBezTo>
                      <a:lnTo>
                        <a:pt x="9855" y="7833"/>
                      </a:lnTo>
                      <a:lnTo>
                        <a:pt x="11371" y="9855"/>
                      </a:lnTo>
                      <a:lnTo>
                        <a:pt x="12887" y="11876"/>
                      </a:lnTo>
                      <a:lnTo>
                        <a:pt x="14151" y="14151"/>
                      </a:lnTo>
                      <a:lnTo>
                        <a:pt x="15161" y="16425"/>
                      </a:lnTo>
                      <a:lnTo>
                        <a:pt x="16172" y="18952"/>
                      </a:lnTo>
                      <a:lnTo>
                        <a:pt x="16930" y="21479"/>
                      </a:lnTo>
                      <a:lnTo>
                        <a:pt x="17436" y="24006"/>
                      </a:lnTo>
                      <a:lnTo>
                        <a:pt x="17688" y="26532"/>
                      </a:lnTo>
                      <a:lnTo>
                        <a:pt x="17688" y="29312"/>
                      </a:lnTo>
                      <a:cubicBezTo>
                        <a:pt x="17688" y="16930"/>
                        <a:pt x="10613" y="6065"/>
                        <a:pt x="505" y="253"/>
                      </a:cubicBezTo>
                      <a:lnTo>
                        <a:pt x="505" y="253"/>
                      </a:lnTo>
                      <a:lnTo>
                        <a:pt x="0" y="0"/>
                      </a:lnTo>
                      <a:lnTo>
                        <a:pt x="2274" y="1263"/>
                      </a:lnTo>
                      <a:lnTo>
                        <a:pt x="4296" y="2780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5" name="图形 1920"/>
              <p:cNvGrpSpPr/>
              <p:nvPr/>
            </p:nvGrpSpPr>
            <p:grpSpPr>
              <a:xfrm>
                <a:off x="10507364" y="5846693"/>
                <a:ext cx="35647" cy="70753"/>
                <a:chOff x="10507364" y="5846693"/>
                <a:chExt cx="35647" cy="70753"/>
              </a:xfrm>
              <a:solidFill>
                <a:schemeClr val="accent1"/>
              </a:solidFill>
            </p:grpSpPr>
            <p:sp>
              <p:nvSpPr>
                <p:cNvPr id="3020" name="任意多边形: 形状 3019"/>
                <p:cNvSpPr/>
                <p:nvPr/>
              </p:nvSpPr>
              <p:spPr>
                <a:xfrm>
                  <a:off x="10507635" y="5846693"/>
                  <a:ext cx="35123" cy="70247"/>
                </a:xfrm>
                <a:custGeom>
                  <a:avLst/>
                  <a:gdLst>
                    <a:gd name="connsiteX0" fmla="*/ 34871 w 35123"/>
                    <a:gd name="connsiteY0" fmla="*/ 70248 h 70247"/>
                    <a:gd name="connsiteX1" fmla="*/ 32092 w 35123"/>
                    <a:gd name="connsiteY1" fmla="*/ 70248 h 70247"/>
                    <a:gd name="connsiteX2" fmla="*/ 29312 w 35123"/>
                    <a:gd name="connsiteY2" fmla="*/ 69995 h 70247"/>
                    <a:gd name="connsiteX3" fmla="*/ 26532 w 35123"/>
                    <a:gd name="connsiteY3" fmla="*/ 69490 h 70247"/>
                    <a:gd name="connsiteX4" fmla="*/ 24006 w 35123"/>
                    <a:gd name="connsiteY4" fmla="*/ 68732 h 70247"/>
                    <a:gd name="connsiteX5" fmla="*/ 21479 w 35123"/>
                    <a:gd name="connsiteY5" fmla="*/ 67721 h 70247"/>
                    <a:gd name="connsiteX6" fmla="*/ 18952 w 35123"/>
                    <a:gd name="connsiteY6" fmla="*/ 66457 h 70247"/>
                    <a:gd name="connsiteX7" fmla="*/ 14403 w 35123"/>
                    <a:gd name="connsiteY7" fmla="*/ 63678 h 70247"/>
                    <a:gd name="connsiteX8" fmla="*/ 12382 w 35123"/>
                    <a:gd name="connsiteY8" fmla="*/ 61909 h 70247"/>
                    <a:gd name="connsiteX9" fmla="*/ 6823 w 35123"/>
                    <a:gd name="connsiteY9" fmla="*/ 56097 h 70247"/>
                    <a:gd name="connsiteX10" fmla="*/ 5306 w 35123"/>
                    <a:gd name="connsiteY10" fmla="*/ 53823 h 70247"/>
                    <a:gd name="connsiteX11" fmla="*/ 4043 w 35123"/>
                    <a:gd name="connsiteY11" fmla="*/ 51549 h 70247"/>
                    <a:gd name="connsiteX12" fmla="*/ 2780 w 35123"/>
                    <a:gd name="connsiteY12" fmla="*/ 49022 h 70247"/>
                    <a:gd name="connsiteX13" fmla="*/ 1769 w 35123"/>
                    <a:gd name="connsiteY13" fmla="*/ 46495 h 70247"/>
                    <a:gd name="connsiteX14" fmla="*/ 1011 w 35123"/>
                    <a:gd name="connsiteY14" fmla="*/ 43715 h 70247"/>
                    <a:gd name="connsiteX15" fmla="*/ 0 w 35123"/>
                    <a:gd name="connsiteY15" fmla="*/ 35124 h 70247"/>
                    <a:gd name="connsiteX16" fmla="*/ 10360 w 35123"/>
                    <a:gd name="connsiteY16" fmla="*/ 10108 h 70247"/>
                    <a:gd name="connsiteX17" fmla="*/ 35124 w 35123"/>
                    <a:gd name="connsiteY17" fmla="*/ 0 h 70247"/>
                    <a:gd name="connsiteX18" fmla="*/ 35124 w 35123"/>
                    <a:gd name="connsiteY18" fmla="*/ 35882 h 70247"/>
                    <a:gd name="connsiteX19" fmla="*/ 34871 w 35123"/>
                    <a:gd name="connsiteY19" fmla="*/ 7024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5123" h="70247">
                      <a:moveTo>
                        <a:pt x="34871" y="70248"/>
                      </a:moveTo>
                      <a:cubicBezTo>
                        <a:pt x="33860" y="70248"/>
                        <a:pt x="32850" y="70248"/>
                        <a:pt x="32092" y="70248"/>
                      </a:cubicBezTo>
                      <a:cubicBezTo>
                        <a:pt x="31081" y="70248"/>
                        <a:pt x="30323" y="69995"/>
                        <a:pt x="29312" y="69995"/>
                      </a:cubicBezTo>
                      <a:cubicBezTo>
                        <a:pt x="28301" y="69742"/>
                        <a:pt x="27543" y="69742"/>
                        <a:pt x="26532" y="69490"/>
                      </a:cubicBezTo>
                      <a:cubicBezTo>
                        <a:pt x="25522" y="69237"/>
                        <a:pt x="24764" y="68984"/>
                        <a:pt x="24006" y="68732"/>
                      </a:cubicBezTo>
                      <a:cubicBezTo>
                        <a:pt x="23247" y="68479"/>
                        <a:pt x="22237" y="67974"/>
                        <a:pt x="21479" y="67721"/>
                      </a:cubicBezTo>
                      <a:cubicBezTo>
                        <a:pt x="20721" y="67468"/>
                        <a:pt x="19710" y="66963"/>
                        <a:pt x="18952" y="66457"/>
                      </a:cubicBezTo>
                      <a:cubicBezTo>
                        <a:pt x="16930" y="65447"/>
                        <a:pt x="16425" y="64941"/>
                        <a:pt x="14403" y="63678"/>
                      </a:cubicBezTo>
                      <a:cubicBezTo>
                        <a:pt x="13645" y="63172"/>
                        <a:pt x="12887" y="62667"/>
                        <a:pt x="12382" y="61909"/>
                      </a:cubicBezTo>
                      <a:cubicBezTo>
                        <a:pt x="9855" y="59887"/>
                        <a:pt x="8844" y="58624"/>
                        <a:pt x="6823" y="56097"/>
                      </a:cubicBezTo>
                      <a:cubicBezTo>
                        <a:pt x="6317" y="55339"/>
                        <a:pt x="5812" y="54581"/>
                        <a:pt x="5306" y="53823"/>
                      </a:cubicBezTo>
                      <a:cubicBezTo>
                        <a:pt x="4801" y="53065"/>
                        <a:pt x="4296" y="52307"/>
                        <a:pt x="4043" y="51549"/>
                      </a:cubicBezTo>
                      <a:cubicBezTo>
                        <a:pt x="3538" y="50791"/>
                        <a:pt x="3285" y="50033"/>
                        <a:pt x="2780" y="49022"/>
                      </a:cubicBezTo>
                      <a:cubicBezTo>
                        <a:pt x="2527" y="48264"/>
                        <a:pt x="2022" y="47253"/>
                        <a:pt x="1769" y="46495"/>
                      </a:cubicBezTo>
                      <a:cubicBezTo>
                        <a:pt x="1516" y="45737"/>
                        <a:pt x="1263" y="44726"/>
                        <a:pt x="1011" y="43715"/>
                      </a:cubicBezTo>
                      <a:cubicBezTo>
                        <a:pt x="253" y="40430"/>
                        <a:pt x="0" y="38662"/>
                        <a:pt x="0" y="35124"/>
                      </a:cubicBezTo>
                      <a:cubicBezTo>
                        <a:pt x="0" y="25269"/>
                        <a:pt x="4043" y="16425"/>
                        <a:pt x="10360" y="10108"/>
                      </a:cubicBez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16425"/>
                        <a:pt x="35124" y="35882"/>
                      </a:cubicBezTo>
                      <a:cubicBezTo>
                        <a:pt x="34871" y="54834"/>
                        <a:pt x="34871" y="70248"/>
                        <a:pt x="34871" y="7024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1" name="任意多边形: 形状 3020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27291 h 70500"/>
                    <a:gd name="connsiteX3" fmla="*/ 35124 w 35123"/>
                    <a:gd name="connsiteY3" fmla="*/ 27291 h 70500"/>
                    <a:gd name="connsiteX4" fmla="*/ 23753 w 35123"/>
                    <a:gd name="connsiteY4" fmla="*/ 21731 h 70500"/>
                    <a:gd name="connsiteX5" fmla="*/ 28301 w 35123"/>
                    <a:gd name="connsiteY5" fmla="*/ 33860 h 70500"/>
                    <a:gd name="connsiteX6" fmla="*/ 35124 w 35123"/>
                    <a:gd name="connsiteY6" fmla="*/ 28554 h 70500"/>
                    <a:gd name="connsiteX7" fmla="*/ 35124 w 35123"/>
                    <a:gd name="connsiteY7" fmla="*/ 35882 h 70500"/>
                    <a:gd name="connsiteX8" fmla="*/ 35124 w 35123"/>
                    <a:gd name="connsiteY8" fmla="*/ 70500 h 70500"/>
                    <a:gd name="connsiteX9" fmla="*/ 32344 w 35123"/>
                    <a:gd name="connsiteY9" fmla="*/ 70500 h 70500"/>
                    <a:gd name="connsiteX10" fmla="*/ 29565 w 35123"/>
                    <a:gd name="connsiteY10" fmla="*/ 70248 h 70500"/>
                    <a:gd name="connsiteX11" fmla="*/ 26785 w 35123"/>
                    <a:gd name="connsiteY11" fmla="*/ 69742 h 70500"/>
                    <a:gd name="connsiteX12" fmla="*/ 24258 w 35123"/>
                    <a:gd name="connsiteY12" fmla="*/ 68984 h 70500"/>
                    <a:gd name="connsiteX13" fmla="*/ 24258 w 35123"/>
                    <a:gd name="connsiteY13" fmla="*/ 68984 h 70500"/>
                    <a:gd name="connsiteX14" fmla="*/ 21731 w 35123"/>
                    <a:gd name="connsiteY14" fmla="*/ 67974 h 70500"/>
                    <a:gd name="connsiteX15" fmla="*/ 19204 w 35123"/>
                    <a:gd name="connsiteY15" fmla="*/ 66710 h 70500"/>
                    <a:gd name="connsiteX16" fmla="*/ 19204 w 35123"/>
                    <a:gd name="connsiteY16" fmla="*/ 66710 h 70500"/>
                    <a:gd name="connsiteX17" fmla="*/ 16930 w 35123"/>
                    <a:gd name="connsiteY17" fmla="*/ 65447 h 70500"/>
                    <a:gd name="connsiteX18" fmla="*/ 15667 w 35123"/>
                    <a:gd name="connsiteY18" fmla="*/ 64436 h 70500"/>
                    <a:gd name="connsiteX19" fmla="*/ 14656 w 35123"/>
                    <a:gd name="connsiteY19" fmla="*/ 63678 h 70500"/>
                    <a:gd name="connsiteX20" fmla="*/ 12634 w 35123"/>
                    <a:gd name="connsiteY20" fmla="*/ 61909 h 70500"/>
                    <a:gd name="connsiteX21" fmla="*/ 12634 w 35123"/>
                    <a:gd name="connsiteY21" fmla="*/ 61909 h 70500"/>
                    <a:gd name="connsiteX22" fmla="*/ 8844 w 35123"/>
                    <a:gd name="connsiteY22" fmla="*/ 58119 h 70500"/>
                    <a:gd name="connsiteX23" fmla="*/ 8086 w 35123"/>
                    <a:gd name="connsiteY23" fmla="*/ 57108 h 70500"/>
                    <a:gd name="connsiteX24" fmla="*/ 7328 w 35123"/>
                    <a:gd name="connsiteY24" fmla="*/ 56097 h 70500"/>
                    <a:gd name="connsiteX25" fmla="*/ 5812 w 35123"/>
                    <a:gd name="connsiteY25" fmla="*/ 53823 h 70500"/>
                    <a:gd name="connsiteX26" fmla="*/ 4548 w 35123"/>
                    <a:gd name="connsiteY26" fmla="*/ 51549 h 70500"/>
                    <a:gd name="connsiteX27" fmla="*/ 3285 w 35123"/>
                    <a:gd name="connsiteY27" fmla="*/ 49022 h 70500"/>
                    <a:gd name="connsiteX28" fmla="*/ 3285 w 35123"/>
                    <a:gd name="connsiteY28" fmla="*/ 49022 h 70500"/>
                    <a:gd name="connsiteX29" fmla="*/ 2274 w 35123"/>
                    <a:gd name="connsiteY29" fmla="*/ 46495 h 70500"/>
                    <a:gd name="connsiteX30" fmla="*/ 1516 w 35123"/>
                    <a:gd name="connsiteY30" fmla="*/ 43715 h 70500"/>
                    <a:gd name="connsiteX31" fmla="*/ 1516 w 35123"/>
                    <a:gd name="connsiteY31" fmla="*/ 43715 h 70500"/>
                    <a:gd name="connsiteX32" fmla="*/ 1011 w 35123"/>
                    <a:gd name="connsiteY32" fmla="*/ 40936 h 70500"/>
                    <a:gd name="connsiteX33" fmla="*/ 758 w 35123"/>
                    <a:gd name="connsiteY33" fmla="*/ 39420 h 70500"/>
                    <a:gd name="connsiteX34" fmla="*/ 0 w 35123"/>
                    <a:gd name="connsiteY34" fmla="*/ 37903 h 70500"/>
                    <a:gd name="connsiteX35" fmla="*/ 0 w 35123"/>
                    <a:gd name="connsiteY35" fmla="*/ 36640 h 70500"/>
                    <a:gd name="connsiteX36" fmla="*/ 0 w 35123"/>
                    <a:gd name="connsiteY36" fmla="*/ 35124 h 70500"/>
                    <a:gd name="connsiteX37" fmla="*/ 10360 w 35123"/>
                    <a:gd name="connsiteY37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11876"/>
                        <a:pt x="35124" y="27291"/>
                      </a:cubicBezTo>
                      <a:lnTo>
                        <a:pt x="35124" y="27291"/>
                      </a:lnTo>
                      <a:cubicBezTo>
                        <a:pt x="34113" y="16172"/>
                        <a:pt x="25269" y="20215"/>
                        <a:pt x="23753" y="21731"/>
                      </a:cubicBezTo>
                      <a:cubicBezTo>
                        <a:pt x="18446" y="27291"/>
                        <a:pt x="22995" y="34366"/>
                        <a:pt x="28301" y="33860"/>
                      </a:cubicBezTo>
                      <a:cubicBezTo>
                        <a:pt x="30070" y="33608"/>
                        <a:pt x="30070" y="33608"/>
                        <a:pt x="35124" y="28554"/>
                      </a:cubicBezTo>
                      <a:cubicBezTo>
                        <a:pt x="35124" y="30828"/>
                        <a:pt x="35124" y="33355"/>
                        <a:pt x="35124" y="35882"/>
                      </a:cubicBezTo>
                      <a:cubicBezTo>
                        <a:pt x="35124" y="55086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2" name="任意多边形: 形状 3021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23247 h 70247"/>
                    <a:gd name="connsiteX3" fmla="*/ 35124 w 35123"/>
                    <a:gd name="connsiteY3" fmla="*/ 23247 h 70247"/>
                    <a:gd name="connsiteX4" fmla="*/ 21226 w 35123"/>
                    <a:gd name="connsiteY4" fmla="*/ 28807 h 70247"/>
                    <a:gd name="connsiteX5" fmla="*/ 35124 w 35123"/>
                    <a:gd name="connsiteY5" fmla="*/ 29059 h 70247"/>
                    <a:gd name="connsiteX6" fmla="*/ 35124 w 35123"/>
                    <a:gd name="connsiteY6" fmla="*/ 35629 h 70247"/>
                    <a:gd name="connsiteX7" fmla="*/ 35124 w 35123"/>
                    <a:gd name="connsiteY7" fmla="*/ 70248 h 70247"/>
                    <a:gd name="connsiteX8" fmla="*/ 32344 w 35123"/>
                    <a:gd name="connsiteY8" fmla="*/ 70248 h 70247"/>
                    <a:gd name="connsiteX9" fmla="*/ 29565 w 35123"/>
                    <a:gd name="connsiteY9" fmla="*/ 69995 h 70247"/>
                    <a:gd name="connsiteX10" fmla="*/ 26785 w 35123"/>
                    <a:gd name="connsiteY10" fmla="*/ 69490 h 70247"/>
                    <a:gd name="connsiteX11" fmla="*/ 24258 w 35123"/>
                    <a:gd name="connsiteY11" fmla="*/ 68732 h 70247"/>
                    <a:gd name="connsiteX12" fmla="*/ 24258 w 35123"/>
                    <a:gd name="connsiteY12" fmla="*/ 68732 h 70247"/>
                    <a:gd name="connsiteX13" fmla="*/ 21731 w 35123"/>
                    <a:gd name="connsiteY13" fmla="*/ 67721 h 70247"/>
                    <a:gd name="connsiteX14" fmla="*/ 19204 w 35123"/>
                    <a:gd name="connsiteY14" fmla="*/ 66457 h 70247"/>
                    <a:gd name="connsiteX15" fmla="*/ 19204 w 35123"/>
                    <a:gd name="connsiteY15" fmla="*/ 66457 h 70247"/>
                    <a:gd name="connsiteX16" fmla="*/ 16930 w 35123"/>
                    <a:gd name="connsiteY16" fmla="*/ 65194 h 70247"/>
                    <a:gd name="connsiteX17" fmla="*/ 15667 w 35123"/>
                    <a:gd name="connsiteY17" fmla="*/ 64436 h 70247"/>
                    <a:gd name="connsiteX18" fmla="*/ 14656 w 35123"/>
                    <a:gd name="connsiteY18" fmla="*/ 63678 h 70247"/>
                    <a:gd name="connsiteX19" fmla="*/ 12634 w 35123"/>
                    <a:gd name="connsiteY19" fmla="*/ 61909 h 70247"/>
                    <a:gd name="connsiteX20" fmla="*/ 12634 w 35123"/>
                    <a:gd name="connsiteY20" fmla="*/ 61909 h 70247"/>
                    <a:gd name="connsiteX21" fmla="*/ 8844 w 35123"/>
                    <a:gd name="connsiteY21" fmla="*/ 58119 h 70247"/>
                    <a:gd name="connsiteX22" fmla="*/ 8086 w 35123"/>
                    <a:gd name="connsiteY22" fmla="*/ 57108 h 70247"/>
                    <a:gd name="connsiteX23" fmla="*/ 7328 w 35123"/>
                    <a:gd name="connsiteY23" fmla="*/ 56097 h 70247"/>
                    <a:gd name="connsiteX24" fmla="*/ 5812 w 35123"/>
                    <a:gd name="connsiteY24" fmla="*/ 53823 h 70247"/>
                    <a:gd name="connsiteX25" fmla="*/ 4548 w 35123"/>
                    <a:gd name="connsiteY25" fmla="*/ 51549 h 70247"/>
                    <a:gd name="connsiteX26" fmla="*/ 3285 w 35123"/>
                    <a:gd name="connsiteY26" fmla="*/ 49022 h 70247"/>
                    <a:gd name="connsiteX27" fmla="*/ 3285 w 35123"/>
                    <a:gd name="connsiteY27" fmla="*/ 49022 h 70247"/>
                    <a:gd name="connsiteX28" fmla="*/ 2274 w 35123"/>
                    <a:gd name="connsiteY28" fmla="*/ 46495 h 70247"/>
                    <a:gd name="connsiteX29" fmla="*/ 1516 w 35123"/>
                    <a:gd name="connsiteY29" fmla="*/ 43715 h 70247"/>
                    <a:gd name="connsiteX30" fmla="*/ 1516 w 35123"/>
                    <a:gd name="connsiteY30" fmla="*/ 43715 h 70247"/>
                    <a:gd name="connsiteX31" fmla="*/ 1011 w 35123"/>
                    <a:gd name="connsiteY31" fmla="*/ 40936 h 70247"/>
                    <a:gd name="connsiteX32" fmla="*/ 758 w 35123"/>
                    <a:gd name="connsiteY32" fmla="*/ 39420 h 70247"/>
                    <a:gd name="connsiteX33" fmla="*/ 0 w 35123"/>
                    <a:gd name="connsiteY33" fmla="*/ 37903 h 70247"/>
                    <a:gd name="connsiteX34" fmla="*/ 0 w 35123"/>
                    <a:gd name="connsiteY34" fmla="*/ 36640 h 70247"/>
                    <a:gd name="connsiteX35" fmla="*/ 0 w 35123"/>
                    <a:gd name="connsiteY35" fmla="*/ 35124 h 70247"/>
                    <a:gd name="connsiteX36" fmla="*/ 10360 w 35123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9855"/>
                        <a:pt x="35124" y="23247"/>
                      </a:cubicBezTo>
                      <a:lnTo>
                        <a:pt x="35124" y="23247"/>
                      </a:lnTo>
                      <a:cubicBezTo>
                        <a:pt x="25016" y="12634"/>
                        <a:pt x="20215" y="25269"/>
                        <a:pt x="21226" y="28807"/>
                      </a:cubicBezTo>
                      <a:cubicBezTo>
                        <a:pt x="21731" y="30828"/>
                        <a:pt x="24511" y="40178"/>
                        <a:pt x="35124" y="29059"/>
                      </a:cubicBezTo>
                      <a:cubicBezTo>
                        <a:pt x="35124" y="31081"/>
                        <a:pt x="35124" y="33355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3" name="任意多边形: 形状 3022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22489 h 70247"/>
                    <a:gd name="connsiteX3" fmla="*/ 35124 w 35123"/>
                    <a:gd name="connsiteY3" fmla="*/ 22489 h 70247"/>
                    <a:gd name="connsiteX4" fmla="*/ 20721 w 35123"/>
                    <a:gd name="connsiteY4" fmla="*/ 28807 h 70247"/>
                    <a:gd name="connsiteX5" fmla="*/ 35124 w 35123"/>
                    <a:gd name="connsiteY5" fmla="*/ 29817 h 70247"/>
                    <a:gd name="connsiteX6" fmla="*/ 35124 w 35123"/>
                    <a:gd name="connsiteY6" fmla="*/ 35629 h 70247"/>
                    <a:gd name="connsiteX7" fmla="*/ 35124 w 35123"/>
                    <a:gd name="connsiteY7" fmla="*/ 70248 h 70247"/>
                    <a:gd name="connsiteX8" fmla="*/ 32344 w 35123"/>
                    <a:gd name="connsiteY8" fmla="*/ 70248 h 70247"/>
                    <a:gd name="connsiteX9" fmla="*/ 29565 w 35123"/>
                    <a:gd name="connsiteY9" fmla="*/ 69995 h 70247"/>
                    <a:gd name="connsiteX10" fmla="*/ 26785 w 35123"/>
                    <a:gd name="connsiteY10" fmla="*/ 69490 h 70247"/>
                    <a:gd name="connsiteX11" fmla="*/ 24258 w 35123"/>
                    <a:gd name="connsiteY11" fmla="*/ 68732 h 70247"/>
                    <a:gd name="connsiteX12" fmla="*/ 24258 w 35123"/>
                    <a:gd name="connsiteY12" fmla="*/ 68732 h 70247"/>
                    <a:gd name="connsiteX13" fmla="*/ 21731 w 35123"/>
                    <a:gd name="connsiteY13" fmla="*/ 67721 h 70247"/>
                    <a:gd name="connsiteX14" fmla="*/ 19204 w 35123"/>
                    <a:gd name="connsiteY14" fmla="*/ 66457 h 70247"/>
                    <a:gd name="connsiteX15" fmla="*/ 19204 w 35123"/>
                    <a:gd name="connsiteY15" fmla="*/ 66457 h 70247"/>
                    <a:gd name="connsiteX16" fmla="*/ 16930 w 35123"/>
                    <a:gd name="connsiteY16" fmla="*/ 65194 h 70247"/>
                    <a:gd name="connsiteX17" fmla="*/ 15667 w 35123"/>
                    <a:gd name="connsiteY17" fmla="*/ 64436 h 70247"/>
                    <a:gd name="connsiteX18" fmla="*/ 14656 w 35123"/>
                    <a:gd name="connsiteY18" fmla="*/ 63678 h 70247"/>
                    <a:gd name="connsiteX19" fmla="*/ 12634 w 35123"/>
                    <a:gd name="connsiteY19" fmla="*/ 61909 h 70247"/>
                    <a:gd name="connsiteX20" fmla="*/ 12634 w 35123"/>
                    <a:gd name="connsiteY20" fmla="*/ 61909 h 70247"/>
                    <a:gd name="connsiteX21" fmla="*/ 8844 w 35123"/>
                    <a:gd name="connsiteY21" fmla="*/ 58119 h 70247"/>
                    <a:gd name="connsiteX22" fmla="*/ 8086 w 35123"/>
                    <a:gd name="connsiteY22" fmla="*/ 57108 h 70247"/>
                    <a:gd name="connsiteX23" fmla="*/ 7328 w 35123"/>
                    <a:gd name="connsiteY23" fmla="*/ 56097 h 70247"/>
                    <a:gd name="connsiteX24" fmla="*/ 5812 w 35123"/>
                    <a:gd name="connsiteY24" fmla="*/ 53823 h 70247"/>
                    <a:gd name="connsiteX25" fmla="*/ 4548 w 35123"/>
                    <a:gd name="connsiteY25" fmla="*/ 51549 h 70247"/>
                    <a:gd name="connsiteX26" fmla="*/ 3285 w 35123"/>
                    <a:gd name="connsiteY26" fmla="*/ 49022 h 70247"/>
                    <a:gd name="connsiteX27" fmla="*/ 3285 w 35123"/>
                    <a:gd name="connsiteY27" fmla="*/ 49022 h 70247"/>
                    <a:gd name="connsiteX28" fmla="*/ 2274 w 35123"/>
                    <a:gd name="connsiteY28" fmla="*/ 46495 h 70247"/>
                    <a:gd name="connsiteX29" fmla="*/ 1516 w 35123"/>
                    <a:gd name="connsiteY29" fmla="*/ 43715 h 70247"/>
                    <a:gd name="connsiteX30" fmla="*/ 1516 w 35123"/>
                    <a:gd name="connsiteY30" fmla="*/ 43715 h 70247"/>
                    <a:gd name="connsiteX31" fmla="*/ 1011 w 35123"/>
                    <a:gd name="connsiteY31" fmla="*/ 40936 h 70247"/>
                    <a:gd name="connsiteX32" fmla="*/ 758 w 35123"/>
                    <a:gd name="connsiteY32" fmla="*/ 39420 h 70247"/>
                    <a:gd name="connsiteX33" fmla="*/ 0 w 35123"/>
                    <a:gd name="connsiteY33" fmla="*/ 37903 h 70247"/>
                    <a:gd name="connsiteX34" fmla="*/ 0 w 35123"/>
                    <a:gd name="connsiteY34" fmla="*/ 36640 h 70247"/>
                    <a:gd name="connsiteX35" fmla="*/ 0 w 35123"/>
                    <a:gd name="connsiteY35" fmla="*/ 35124 h 70247"/>
                    <a:gd name="connsiteX36" fmla="*/ 10360 w 35123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9602"/>
                        <a:pt x="35124" y="22489"/>
                      </a:cubicBezTo>
                      <a:lnTo>
                        <a:pt x="35124" y="22489"/>
                      </a:lnTo>
                      <a:cubicBezTo>
                        <a:pt x="25269" y="12129"/>
                        <a:pt x="19710" y="24258"/>
                        <a:pt x="20721" y="28807"/>
                      </a:cubicBezTo>
                      <a:cubicBezTo>
                        <a:pt x="20721" y="29059"/>
                        <a:pt x="24258" y="41441"/>
                        <a:pt x="35124" y="29817"/>
                      </a:cubicBezTo>
                      <a:cubicBezTo>
                        <a:pt x="35124" y="31839"/>
                        <a:pt x="35124" y="33608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4" name="任意多边形: 形状 3023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21731 h 70247"/>
                    <a:gd name="connsiteX3" fmla="*/ 35124 w 35123"/>
                    <a:gd name="connsiteY3" fmla="*/ 21731 h 70247"/>
                    <a:gd name="connsiteX4" fmla="*/ 20215 w 35123"/>
                    <a:gd name="connsiteY4" fmla="*/ 29059 h 70247"/>
                    <a:gd name="connsiteX5" fmla="*/ 35124 w 35123"/>
                    <a:gd name="connsiteY5" fmla="*/ 30575 h 70247"/>
                    <a:gd name="connsiteX6" fmla="*/ 35124 w 35123"/>
                    <a:gd name="connsiteY6" fmla="*/ 35629 h 70247"/>
                    <a:gd name="connsiteX7" fmla="*/ 35124 w 35123"/>
                    <a:gd name="connsiteY7" fmla="*/ 70248 h 70247"/>
                    <a:gd name="connsiteX8" fmla="*/ 32344 w 35123"/>
                    <a:gd name="connsiteY8" fmla="*/ 70248 h 70247"/>
                    <a:gd name="connsiteX9" fmla="*/ 29565 w 35123"/>
                    <a:gd name="connsiteY9" fmla="*/ 69995 h 70247"/>
                    <a:gd name="connsiteX10" fmla="*/ 26785 w 35123"/>
                    <a:gd name="connsiteY10" fmla="*/ 69490 h 70247"/>
                    <a:gd name="connsiteX11" fmla="*/ 24258 w 35123"/>
                    <a:gd name="connsiteY11" fmla="*/ 68732 h 70247"/>
                    <a:gd name="connsiteX12" fmla="*/ 24258 w 35123"/>
                    <a:gd name="connsiteY12" fmla="*/ 68732 h 70247"/>
                    <a:gd name="connsiteX13" fmla="*/ 21731 w 35123"/>
                    <a:gd name="connsiteY13" fmla="*/ 67721 h 70247"/>
                    <a:gd name="connsiteX14" fmla="*/ 19204 w 35123"/>
                    <a:gd name="connsiteY14" fmla="*/ 66457 h 70247"/>
                    <a:gd name="connsiteX15" fmla="*/ 19204 w 35123"/>
                    <a:gd name="connsiteY15" fmla="*/ 66457 h 70247"/>
                    <a:gd name="connsiteX16" fmla="*/ 16930 w 35123"/>
                    <a:gd name="connsiteY16" fmla="*/ 65194 h 70247"/>
                    <a:gd name="connsiteX17" fmla="*/ 15667 w 35123"/>
                    <a:gd name="connsiteY17" fmla="*/ 64436 h 70247"/>
                    <a:gd name="connsiteX18" fmla="*/ 14656 w 35123"/>
                    <a:gd name="connsiteY18" fmla="*/ 63678 h 70247"/>
                    <a:gd name="connsiteX19" fmla="*/ 12634 w 35123"/>
                    <a:gd name="connsiteY19" fmla="*/ 61909 h 70247"/>
                    <a:gd name="connsiteX20" fmla="*/ 12634 w 35123"/>
                    <a:gd name="connsiteY20" fmla="*/ 61909 h 70247"/>
                    <a:gd name="connsiteX21" fmla="*/ 8844 w 35123"/>
                    <a:gd name="connsiteY21" fmla="*/ 58119 h 70247"/>
                    <a:gd name="connsiteX22" fmla="*/ 8086 w 35123"/>
                    <a:gd name="connsiteY22" fmla="*/ 57108 h 70247"/>
                    <a:gd name="connsiteX23" fmla="*/ 7328 w 35123"/>
                    <a:gd name="connsiteY23" fmla="*/ 56097 h 70247"/>
                    <a:gd name="connsiteX24" fmla="*/ 5812 w 35123"/>
                    <a:gd name="connsiteY24" fmla="*/ 53823 h 70247"/>
                    <a:gd name="connsiteX25" fmla="*/ 4548 w 35123"/>
                    <a:gd name="connsiteY25" fmla="*/ 51549 h 70247"/>
                    <a:gd name="connsiteX26" fmla="*/ 3285 w 35123"/>
                    <a:gd name="connsiteY26" fmla="*/ 49022 h 70247"/>
                    <a:gd name="connsiteX27" fmla="*/ 3285 w 35123"/>
                    <a:gd name="connsiteY27" fmla="*/ 49022 h 70247"/>
                    <a:gd name="connsiteX28" fmla="*/ 2274 w 35123"/>
                    <a:gd name="connsiteY28" fmla="*/ 46495 h 70247"/>
                    <a:gd name="connsiteX29" fmla="*/ 1516 w 35123"/>
                    <a:gd name="connsiteY29" fmla="*/ 43715 h 70247"/>
                    <a:gd name="connsiteX30" fmla="*/ 1516 w 35123"/>
                    <a:gd name="connsiteY30" fmla="*/ 43715 h 70247"/>
                    <a:gd name="connsiteX31" fmla="*/ 1011 w 35123"/>
                    <a:gd name="connsiteY31" fmla="*/ 40936 h 70247"/>
                    <a:gd name="connsiteX32" fmla="*/ 758 w 35123"/>
                    <a:gd name="connsiteY32" fmla="*/ 39420 h 70247"/>
                    <a:gd name="connsiteX33" fmla="*/ 0 w 35123"/>
                    <a:gd name="connsiteY33" fmla="*/ 37903 h 70247"/>
                    <a:gd name="connsiteX34" fmla="*/ 0 w 35123"/>
                    <a:gd name="connsiteY34" fmla="*/ 36640 h 70247"/>
                    <a:gd name="connsiteX35" fmla="*/ 0 w 35123"/>
                    <a:gd name="connsiteY35" fmla="*/ 35124 h 70247"/>
                    <a:gd name="connsiteX36" fmla="*/ 10360 w 35123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9097"/>
                        <a:pt x="35124" y="21731"/>
                      </a:cubicBezTo>
                      <a:lnTo>
                        <a:pt x="35124" y="21731"/>
                      </a:lnTo>
                      <a:cubicBezTo>
                        <a:pt x="25522" y="11876"/>
                        <a:pt x="18952" y="23753"/>
                        <a:pt x="20215" y="29059"/>
                      </a:cubicBezTo>
                      <a:cubicBezTo>
                        <a:pt x="20215" y="29312"/>
                        <a:pt x="24511" y="42199"/>
                        <a:pt x="35124" y="30575"/>
                      </a:cubicBezTo>
                      <a:cubicBezTo>
                        <a:pt x="35124" y="32344"/>
                        <a:pt x="35124" y="33860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5" name="任意多边形: 形状 3024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20973 h 70247"/>
                    <a:gd name="connsiteX3" fmla="*/ 35124 w 35123"/>
                    <a:gd name="connsiteY3" fmla="*/ 20973 h 70247"/>
                    <a:gd name="connsiteX4" fmla="*/ 19710 w 35123"/>
                    <a:gd name="connsiteY4" fmla="*/ 29059 h 70247"/>
                    <a:gd name="connsiteX5" fmla="*/ 35124 w 35123"/>
                    <a:gd name="connsiteY5" fmla="*/ 31334 h 70247"/>
                    <a:gd name="connsiteX6" fmla="*/ 35124 w 35123"/>
                    <a:gd name="connsiteY6" fmla="*/ 35629 h 70247"/>
                    <a:gd name="connsiteX7" fmla="*/ 35124 w 35123"/>
                    <a:gd name="connsiteY7" fmla="*/ 70248 h 70247"/>
                    <a:gd name="connsiteX8" fmla="*/ 32344 w 35123"/>
                    <a:gd name="connsiteY8" fmla="*/ 70248 h 70247"/>
                    <a:gd name="connsiteX9" fmla="*/ 29565 w 35123"/>
                    <a:gd name="connsiteY9" fmla="*/ 69995 h 70247"/>
                    <a:gd name="connsiteX10" fmla="*/ 26785 w 35123"/>
                    <a:gd name="connsiteY10" fmla="*/ 69490 h 70247"/>
                    <a:gd name="connsiteX11" fmla="*/ 24258 w 35123"/>
                    <a:gd name="connsiteY11" fmla="*/ 68732 h 70247"/>
                    <a:gd name="connsiteX12" fmla="*/ 24258 w 35123"/>
                    <a:gd name="connsiteY12" fmla="*/ 68732 h 70247"/>
                    <a:gd name="connsiteX13" fmla="*/ 21731 w 35123"/>
                    <a:gd name="connsiteY13" fmla="*/ 67721 h 70247"/>
                    <a:gd name="connsiteX14" fmla="*/ 19204 w 35123"/>
                    <a:gd name="connsiteY14" fmla="*/ 66457 h 70247"/>
                    <a:gd name="connsiteX15" fmla="*/ 19204 w 35123"/>
                    <a:gd name="connsiteY15" fmla="*/ 66457 h 70247"/>
                    <a:gd name="connsiteX16" fmla="*/ 16930 w 35123"/>
                    <a:gd name="connsiteY16" fmla="*/ 65194 h 70247"/>
                    <a:gd name="connsiteX17" fmla="*/ 15667 w 35123"/>
                    <a:gd name="connsiteY17" fmla="*/ 64436 h 70247"/>
                    <a:gd name="connsiteX18" fmla="*/ 14656 w 35123"/>
                    <a:gd name="connsiteY18" fmla="*/ 63678 h 70247"/>
                    <a:gd name="connsiteX19" fmla="*/ 12634 w 35123"/>
                    <a:gd name="connsiteY19" fmla="*/ 61909 h 70247"/>
                    <a:gd name="connsiteX20" fmla="*/ 12634 w 35123"/>
                    <a:gd name="connsiteY20" fmla="*/ 61909 h 70247"/>
                    <a:gd name="connsiteX21" fmla="*/ 8844 w 35123"/>
                    <a:gd name="connsiteY21" fmla="*/ 58119 h 70247"/>
                    <a:gd name="connsiteX22" fmla="*/ 8086 w 35123"/>
                    <a:gd name="connsiteY22" fmla="*/ 57108 h 70247"/>
                    <a:gd name="connsiteX23" fmla="*/ 7328 w 35123"/>
                    <a:gd name="connsiteY23" fmla="*/ 56097 h 70247"/>
                    <a:gd name="connsiteX24" fmla="*/ 5812 w 35123"/>
                    <a:gd name="connsiteY24" fmla="*/ 53823 h 70247"/>
                    <a:gd name="connsiteX25" fmla="*/ 4548 w 35123"/>
                    <a:gd name="connsiteY25" fmla="*/ 51549 h 70247"/>
                    <a:gd name="connsiteX26" fmla="*/ 3285 w 35123"/>
                    <a:gd name="connsiteY26" fmla="*/ 49022 h 70247"/>
                    <a:gd name="connsiteX27" fmla="*/ 3285 w 35123"/>
                    <a:gd name="connsiteY27" fmla="*/ 49022 h 70247"/>
                    <a:gd name="connsiteX28" fmla="*/ 2274 w 35123"/>
                    <a:gd name="connsiteY28" fmla="*/ 46495 h 70247"/>
                    <a:gd name="connsiteX29" fmla="*/ 1516 w 35123"/>
                    <a:gd name="connsiteY29" fmla="*/ 43715 h 70247"/>
                    <a:gd name="connsiteX30" fmla="*/ 1516 w 35123"/>
                    <a:gd name="connsiteY30" fmla="*/ 43715 h 70247"/>
                    <a:gd name="connsiteX31" fmla="*/ 1011 w 35123"/>
                    <a:gd name="connsiteY31" fmla="*/ 40936 h 70247"/>
                    <a:gd name="connsiteX32" fmla="*/ 758 w 35123"/>
                    <a:gd name="connsiteY32" fmla="*/ 39420 h 70247"/>
                    <a:gd name="connsiteX33" fmla="*/ 0 w 35123"/>
                    <a:gd name="connsiteY33" fmla="*/ 37903 h 70247"/>
                    <a:gd name="connsiteX34" fmla="*/ 0 w 35123"/>
                    <a:gd name="connsiteY34" fmla="*/ 36640 h 70247"/>
                    <a:gd name="connsiteX35" fmla="*/ 0 w 35123"/>
                    <a:gd name="connsiteY35" fmla="*/ 35124 h 70247"/>
                    <a:gd name="connsiteX36" fmla="*/ 10360 w 35123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8844"/>
                        <a:pt x="35124" y="20973"/>
                      </a:cubicBezTo>
                      <a:lnTo>
                        <a:pt x="35124" y="20973"/>
                      </a:lnTo>
                      <a:cubicBezTo>
                        <a:pt x="25774" y="11624"/>
                        <a:pt x="18194" y="22742"/>
                        <a:pt x="19710" y="29059"/>
                      </a:cubicBezTo>
                      <a:cubicBezTo>
                        <a:pt x="20468" y="32850"/>
                        <a:pt x="26785" y="40683"/>
                        <a:pt x="35124" y="31334"/>
                      </a:cubicBezTo>
                      <a:cubicBezTo>
                        <a:pt x="35124" y="32850"/>
                        <a:pt x="35124" y="34366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6" name="任意多边形: 形状 3025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20215 h 70247"/>
                    <a:gd name="connsiteX3" fmla="*/ 35124 w 35123"/>
                    <a:gd name="connsiteY3" fmla="*/ 20215 h 70247"/>
                    <a:gd name="connsiteX4" fmla="*/ 19204 w 35123"/>
                    <a:gd name="connsiteY4" fmla="*/ 24764 h 70247"/>
                    <a:gd name="connsiteX5" fmla="*/ 33102 w 35123"/>
                    <a:gd name="connsiteY5" fmla="*/ 33860 h 70247"/>
                    <a:gd name="connsiteX6" fmla="*/ 35124 w 35123"/>
                    <a:gd name="connsiteY6" fmla="*/ 31839 h 70247"/>
                    <a:gd name="connsiteX7" fmla="*/ 35124 w 35123"/>
                    <a:gd name="connsiteY7" fmla="*/ 35629 h 70247"/>
                    <a:gd name="connsiteX8" fmla="*/ 35124 w 35123"/>
                    <a:gd name="connsiteY8" fmla="*/ 70248 h 70247"/>
                    <a:gd name="connsiteX9" fmla="*/ 32344 w 35123"/>
                    <a:gd name="connsiteY9" fmla="*/ 70248 h 70247"/>
                    <a:gd name="connsiteX10" fmla="*/ 29565 w 35123"/>
                    <a:gd name="connsiteY10" fmla="*/ 69995 h 70247"/>
                    <a:gd name="connsiteX11" fmla="*/ 26785 w 35123"/>
                    <a:gd name="connsiteY11" fmla="*/ 69490 h 70247"/>
                    <a:gd name="connsiteX12" fmla="*/ 24258 w 35123"/>
                    <a:gd name="connsiteY12" fmla="*/ 68732 h 70247"/>
                    <a:gd name="connsiteX13" fmla="*/ 24258 w 35123"/>
                    <a:gd name="connsiteY13" fmla="*/ 68732 h 70247"/>
                    <a:gd name="connsiteX14" fmla="*/ 21731 w 35123"/>
                    <a:gd name="connsiteY14" fmla="*/ 67721 h 70247"/>
                    <a:gd name="connsiteX15" fmla="*/ 19204 w 35123"/>
                    <a:gd name="connsiteY15" fmla="*/ 66457 h 70247"/>
                    <a:gd name="connsiteX16" fmla="*/ 19204 w 35123"/>
                    <a:gd name="connsiteY16" fmla="*/ 66457 h 70247"/>
                    <a:gd name="connsiteX17" fmla="*/ 16930 w 35123"/>
                    <a:gd name="connsiteY17" fmla="*/ 65194 h 70247"/>
                    <a:gd name="connsiteX18" fmla="*/ 15667 w 35123"/>
                    <a:gd name="connsiteY18" fmla="*/ 64436 h 70247"/>
                    <a:gd name="connsiteX19" fmla="*/ 14656 w 35123"/>
                    <a:gd name="connsiteY19" fmla="*/ 63678 h 70247"/>
                    <a:gd name="connsiteX20" fmla="*/ 12634 w 35123"/>
                    <a:gd name="connsiteY20" fmla="*/ 61909 h 70247"/>
                    <a:gd name="connsiteX21" fmla="*/ 12634 w 35123"/>
                    <a:gd name="connsiteY21" fmla="*/ 61909 h 70247"/>
                    <a:gd name="connsiteX22" fmla="*/ 8844 w 35123"/>
                    <a:gd name="connsiteY22" fmla="*/ 58119 h 70247"/>
                    <a:gd name="connsiteX23" fmla="*/ 8086 w 35123"/>
                    <a:gd name="connsiteY23" fmla="*/ 57108 h 70247"/>
                    <a:gd name="connsiteX24" fmla="*/ 7328 w 35123"/>
                    <a:gd name="connsiteY24" fmla="*/ 56097 h 70247"/>
                    <a:gd name="connsiteX25" fmla="*/ 5812 w 35123"/>
                    <a:gd name="connsiteY25" fmla="*/ 53823 h 70247"/>
                    <a:gd name="connsiteX26" fmla="*/ 4548 w 35123"/>
                    <a:gd name="connsiteY26" fmla="*/ 51549 h 70247"/>
                    <a:gd name="connsiteX27" fmla="*/ 3285 w 35123"/>
                    <a:gd name="connsiteY27" fmla="*/ 49022 h 70247"/>
                    <a:gd name="connsiteX28" fmla="*/ 3285 w 35123"/>
                    <a:gd name="connsiteY28" fmla="*/ 49022 h 70247"/>
                    <a:gd name="connsiteX29" fmla="*/ 2274 w 35123"/>
                    <a:gd name="connsiteY29" fmla="*/ 46495 h 70247"/>
                    <a:gd name="connsiteX30" fmla="*/ 1516 w 35123"/>
                    <a:gd name="connsiteY30" fmla="*/ 43715 h 70247"/>
                    <a:gd name="connsiteX31" fmla="*/ 1516 w 35123"/>
                    <a:gd name="connsiteY31" fmla="*/ 43715 h 70247"/>
                    <a:gd name="connsiteX32" fmla="*/ 1011 w 35123"/>
                    <a:gd name="connsiteY32" fmla="*/ 40936 h 70247"/>
                    <a:gd name="connsiteX33" fmla="*/ 758 w 35123"/>
                    <a:gd name="connsiteY33" fmla="*/ 39420 h 70247"/>
                    <a:gd name="connsiteX34" fmla="*/ 0 w 35123"/>
                    <a:gd name="connsiteY34" fmla="*/ 37903 h 70247"/>
                    <a:gd name="connsiteX35" fmla="*/ 0 w 35123"/>
                    <a:gd name="connsiteY35" fmla="*/ 36640 h 70247"/>
                    <a:gd name="connsiteX36" fmla="*/ 0 w 35123"/>
                    <a:gd name="connsiteY36" fmla="*/ 35124 h 70247"/>
                    <a:gd name="connsiteX37" fmla="*/ 10360 w 35123"/>
                    <a:gd name="connsiteY37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8591"/>
                        <a:pt x="35124" y="20215"/>
                      </a:cubicBezTo>
                      <a:lnTo>
                        <a:pt x="35124" y="20215"/>
                      </a:lnTo>
                      <a:cubicBezTo>
                        <a:pt x="26785" y="11876"/>
                        <a:pt x="19710" y="20973"/>
                        <a:pt x="19204" y="24764"/>
                      </a:cubicBezTo>
                      <a:cubicBezTo>
                        <a:pt x="17941" y="32092"/>
                        <a:pt x="25016" y="39672"/>
                        <a:pt x="33102" y="33860"/>
                      </a:cubicBezTo>
                      <a:cubicBezTo>
                        <a:pt x="33860" y="33355"/>
                        <a:pt x="33860" y="33355"/>
                        <a:pt x="35124" y="31839"/>
                      </a:cubicBezTo>
                      <a:cubicBezTo>
                        <a:pt x="35124" y="33102"/>
                        <a:pt x="35124" y="34366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7" name="任意多边形: 形状 3026"/>
                <p:cNvSpPr/>
                <p:nvPr/>
              </p:nvSpPr>
              <p:spPr>
                <a:xfrm>
                  <a:off x="10507383" y="5846693"/>
                  <a:ext cx="35123" cy="70753"/>
                </a:xfrm>
                <a:custGeom>
                  <a:avLst/>
                  <a:gdLst>
                    <a:gd name="connsiteX0" fmla="*/ 10360 w 35123"/>
                    <a:gd name="connsiteY0" fmla="*/ 10108 h 70753"/>
                    <a:gd name="connsiteX1" fmla="*/ 35124 w 35123"/>
                    <a:gd name="connsiteY1" fmla="*/ 0 h 70753"/>
                    <a:gd name="connsiteX2" fmla="*/ 35124 w 35123"/>
                    <a:gd name="connsiteY2" fmla="*/ 19710 h 70753"/>
                    <a:gd name="connsiteX3" fmla="*/ 35124 w 35123"/>
                    <a:gd name="connsiteY3" fmla="*/ 19710 h 70753"/>
                    <a:gd name="connsiteX4" fmla="*/ 18446 w 35123"/>
                    <a:gd name="connsiteY4" fmla="*/ 25269 h 70753"/>
                    <a:gd name="connsiteX5" fmla="*/ 33355 w 35123"/>
                    <a:gd name="connsiteY5" fmla="*/ 34618 h 70753"/>
                    <a:gd name="connsiteX6" fmla="*/ 35124 w 35123"/>
                    <a:gd name="connsiteY6" fmla="*/ 33102 h 70753"/>
                    <a:gd name="connsiteX7" fmla="*/ 35124 w 35123"/>
                    <a:gd name="connsiteY7" fmla="*/ 36135 h 70753"/>
                    <a:gd name="connsiteX8" fmla="*/ 35124 w 35123"/>
                    <a:gd name="connsiteY8" fmla="*/ 70753 h 70753"/>
                    <a:gd name="connsiteX9" fmla="*/ 32344 w 35123"/>
                    <a:gd name="connsiteY9" fmla="*/ 70753 h 70753"/>
                    <a:gd name="connsiteX10" fmla="*/ 29565 w 35123"/>
                    <a:gd name="connsiteY10" fmla="*/ 70500 h 70753"/>
                    <a:gd name="connsiteX11" fmla="*/ 26785 w 35123"/>
                    <a:gd name="connsiteY11" fmla="*/ 69995 h 70753"/>
                    <a:gd name="connsiteX12" fmla="*/ 24258 w 35123"/>
                    <a:gd name="connsiteY12" fmla="*/ 69237 h 70753"/>
                    <a:gd name="connsiteX13" fmla="*/ 24258 w 35123"/>
                    <a:gd name="connsiteY13" fmla="*/ 69237 h 70753"/>
                    <a:gd name="connsiteX14" fmla="*/ 21731 w 35123"/>
                    <a:gd name="connsiteY14" fmla="*/ 68226 h 70753"/>
                    <a:gd name="connsiteX15" fmla="*/ 19204 w 35123"/>
                    <a:gd name="connsiteY15" fmla="*/ 66963 h 70753"/>
                    <a:gd name="connsiteX16" fmla="*/ 19204 w 35123"/>
                    <a:gd name="connsiteY16" fmla="*/ 66963 h 70753"/>
                    <a:gd name="connsiteX17" fmla="*/ 16930 w 35123"/>
                    <a:gd name="connsiteY17" fmla="*/ 65699 h 70753"/>
                    <a:gd name="connsiteX18" fmla="*/ 15667 w 35123"/>
                    <a:gd name="connsiteY18" fmla="*/ 64436 h 70753"/>
                    <a:gd name="connsiteX19" fmla="*/ 14656 w 35123"/>
                    <a:gd name="connsiteY19" fmla="*/ 63678 h 70753"/>
                    <a:gd name="connsiteX20" fmla="*/ 12634 w 35123"/>
                    <a:gd name="connsiteY20" fmla="*/ 61909 h 70753"/>
                    <a:gd name="connsiteX21" fmla="*/ 12634 w 35123"/>
                    <a:gd name="connsiteY21" fmla="*/ 61909 h 70753"/>
                    <a:gd name="connsiteX22" fmla="*/ 8844 w 35123"/>
                    <a:gd name="connsiteY22" fmla="*/ 58119 h 70753"/>
                    <a:gd name="connsiteX23" fmla="*/ 8086 w 35123"/>
                    <a:gd name="connsiteY23" fmla="*/ 57108 h 70753"/>
                    <a:gd name="connsiteX24" fmla="*/ 7328 w 35123"/>
                    <a:gd name="connsiteY24" fmla="*/ 56097 h 70753"/>
                    <a:gd name="connsiteX25" fmla="*/ 5812 w 35123"/>
                    <a:gd name="connsiteY25" fmla="*/ 53823 h 70753"/>
                    <a:gd name="connsiteX26" fmla="*/ 4548 w 35123"/>
                    <a:gd name="connsiteY26" fmla="*/ 51549 h 70753"/>
                    <a:gd name="connsiteX27" fmla="*/ 3285 w 35123"/>
                    <a:gd name="connsiteY27" fmla="*/ 49022 h 70753"/>
                    <a:gd name="connsiteX28" fmla="*/ 3285 w 35123"/>
                    <a:gd name="connsiteY28" fmla="*/ 49022 h 70753"/>
                    <a:gd name="connsiteX29" fmla="*/ 2274 w 35123"/>
                    <a:gd name="connsiteY29" fmla="*/ 46495 h 70753"/>
                    <a:gd name="connsiteX30" fmla="*/ 1516 w 35123"/>
                    <a:gd name="connsiteY30" fmla="*/ 43715 h 70753"/>
                    <a:gd name="connsiteX31" fmla="*/ 1516 w 35123"/>
                    <a:gd name="connsiteY31" fmla="*/ 43715 h 70753"/>
                    <a:gd name="connsiteX32" fmla="*/ 1011 w 35123"/>
                    <a:gd name="connsiteY32" fmla="*/ 40936 h 70753"/>
                    <a:gd name="connsiteX33" fmla="*/ 758 w 35123"/>
                    <a:gd name="connsiteY33" fmla="*/ 39420 h 70753"/>
                    <a:gd name="connsiteX34" fmla="*/ 0 w 35123"/>
                    <a:gd name="connsiteY34" fmla="*/ 37903 h 70753"/>
                    <a:gd name="connsiteX35" fmla="*/ 0 w 35123"/>
                    <a:gd name="connsiteY35" fmla="*/ 36640 h 70753"/>
                    <a:gd name="connsiteX36" fmla="*/ 0 w 35123"/>
                    <a:gd name="connsiteY36" fmla="*/ 35124 h 70753"/>
                    <a:gd name="connsiteX37" fmla="*/ 10360 w 35123"/>
                    <a:gd name="connsiteY37" fmla="*/ 10108 h 7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70753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8086"/>
                        <a:pt x="35124" y="19710"/>
                      </a:cubicBezTo>
                      <a:lnTo>
                        <a:pt x="35124" y="19710"/>
                      </a:lnTo>
                      <a:cubicBezTo>
                        <a:pt x="27796" y="12382"/>
                        <a:pt x="19457" y="18952"/>
                        <a:pt x="18446" y="25269"/>
                      </a:cubicBezTo>
                      <a:cubicBezTo>
                        <a:pt x="17183" y="33608"/>
                        <a:pt x="25774" y="40430"/>
                        <a:pt x="33355" y="34618"/>
                      </a:cubicBezTo>
                      <a:cubicBezTo>
                        <a:pt x="33860" y="34113"/>
                        <a:pt x="34618" y="33608"/>
                        <a:pt x="35124" y="33102"/>
                      </a:cubicBezTo>
                      <a:cubicBezTo>
                        <a:pt x="35124" y="34113"/>
                        <a:pt x="35124" y="35124"/>
                        <a:pt x="35124" y="36135"/>
                      </a:cubicBezTo>
                      <a:cubicBezTo>
                        <a:pt x="35124" y="55339"/>
                        <a:pt x="35124" y="70753"/>
                        <a:pt x="35124" y="70753"/>
                      </a:cubicBezTo>
                      <a:cubicBezTo>
                        <a:pt x="34113" y="70753"/>
                        <a:pt x="33102" y="70753"/>
                        <a:pt x="32344" y="70753"/>
                      </a:cubicBezTo>
                      <a:cubicBezTo>
                        <a:pt x="31334" y="70753"/>
                        <a:pt x="30575" y="70500"/>
                        <a:pt x="29565" y="70500"/>
                      </a:cubicBezTo>
                      <a:cubicBezTo>
                        <a:pt x="28554" y="70248"/>
                        <a:pt x="27796" y="70248"/>
                        <a:pt x="26785" y="69995"/>
                      </a:cubicBezTo>
                      <a:cubicBezTo>
                        <a:pt x="25774" y="69742"/>
                        <a:pt x="25016" y="69490"/>
                        <a:pt x="24258" y="69237"/>
                      </a:cubicBezTo>
                      <a:lnTo>
                        <a:pt x="24258" y="69237"/>
                      </a:lnTo>
                      <a:cubicBezTo>
                        <a:pt x="23500" y="68984"/>
                        <a:pt x="22489" y="68479"/>
                        <a:pt x="21731" y="68226"/>
                      </a:cubicBezTo>
                      <a:cubicBezTo>
                        <a:pt x="20973" y="67974"/>
                        <a:pt x="19962" y="67468"/>
                        <a:pt x="19204" y="66963"/>
                      </a:cubicBezTo>
                      <a:lnTo>
                        <a:pt x="19204" y="66963"/>
                      </a:lnTo>
                      <a:cubicBezTo>
                        <a:pt x="18446" y="66457"/>
                        <a:pt x="17436" y="65952"/>
                        <a:pt x="16930" y="65699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8" name="任意多边形: 形状 3027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18699 h 70247"/>
                    <a:gd name="connsiteX3" fmla="*/ 35124 w 35123"/>
                    <a:gd name="connsiteY3" fmla="*/ 18699 h 70247"/>
                    <a:gd name="connsiteX4" fmla="*/ 17941 w 35123"/>
                    <a:gd name="connsiteY4" fmla="*/ 29059 h 70247"/>
                    <a:gd name="connsiteX5" fmla="*/ 35124 w 35123"/>
                    <a:gd name="connsiteY5" fmla="*/ 33355 h 70247"/>
                    <a:gd name="connsiteX6" fmla="*/ 35124 w 35123"/>
                    <a:gd name="connsiteY6" fmla="*/ 35629 h 70247"/>
                    <a:gd name="connsiteX7" fmla="*/ 35124 w 35123"/>
                    <a:gd name="connsiteY7" fmla="*/ 70248 h 70247"/>
                    <a:gd name="connsiteX8" fmla="*/ 32344 w 35123"/>
                    <a:gd name="connsiteY8" fmla="*/ 70248 h 70247"/>
                    <a:gd name="connsiteX9" fmla="*/ 29565 w 35123"/>
                    <a:gd name="connsiteY9" fmla="*/ 69995 h 70247"/>
                    <a:gd name="connsiteX10" fmla="*/ 26785 w 35123"/>
                    <a:gd name="connsiteY10" fmla="*/ 69490 h 70247"/>
                    <a:gd name="connsiteX11" fmla="*/ 24258 w 35123"/>
                    <a:gd name="connsiteY11" fmla="*/ 68732 h 70247"/>
                    <a:gd name="connsiteX12" fmla="*/ 24258 w 35123"/>
                    <a:gd name="connsiteY12" fmla="*/ 68732 h 70247"/>
                    <a:gd name="connsiteX13" fmla="*/ 21731 w 35123"/>
                    <a:gd name="connsiteY13" fmla="*/ 67721 h 70247"/>
                    <a:gd name="connsiteX14" fmla="*/ 19204 w 35123"/>
                    <a:gd name="connsiteY14" fmla="*/ 66457 h 70247"/>
                    <a:gd name="connsiteX15" fmla="*/ 19204 w 35123"/>
                    <a:gd name="connsiteY15" fmla="*/ 66457 h 70247"/>
                    <a:gd name="connsiteX16" fmla="*/ 16930 w 35123"/>
                    <a:gd name="connsiteY16" fmla="*/ 65194 h 70247"/>
                    <a:gd name="connsiteX17" fmla="*/ 15667 w 35123"/>
                    <a:gd name="connsiteY17" fmla="*/ 64436 h 70247"/>
                    <a:gd name="connsiteX18" fmla="*/ 14656 w 35123"/>
                    <a:gd name="connsiteY18" fmla="*/ 63678 h 70247"/>
                    <a:gd name="connsiteX19" fmla="*/ 12634 w 35123"/>
                    <a:gd name="connsiteY19" fmla="*/ 61909 h 70247"/>
                    <a:gd name="connsiteX20" fmla="*/ 12634 w 35123"/>
                    <a:gd name="connsiteY20" fmla="*/ 61909 h 70247"/>
                    <a:gd name="connsiteX21" fmla="*/ 8844 w 35123"/>
                    <a:gd name="connsiteY21" fmla="*/ 58119 h 70247"/>
                    <a:gd name="connsiteX22" fmla="*/ 8086 w 35123"/>
                    <a:gd name="connsiteY22" fmla="*/ 57108 h 70247"/>
                    <a:gd name="connsiteX23" fmla="*/ 7328 w 35123"/>
                    <a:gd name="connsiteY23" fmla="*/ 56097 h 70247"/>
                    <a:gd name="connsiteX24" fmla="*/ 5812 w 35123"/>
                    <a:gd name="connsiteY24" fmla="*/ 53823 h 70247"/>
                    <a:gd name="connsiteX25" fmla="*/ 4548 w 35123"/>
                    <a:gd name="connsiteY25" fmla="*/ 51549 h 70247"/>
                    <a:gd name="connsiteX26" fmla="*/ 3285 w 35123"/>
                    <a:gd name="connsiteY26" fmla="*/ 49022 h 70247"/>
                    <a:gd name="connsiteX27" fmla="*/ 3285 w 35123"/>
                    <a:gd name="connsiteY27" fmla="*/ 49022 h 70247"/>
                    <a:gd name="connsiteX28" fmla="*/ 2274 w 35123"/>
                    <a:gd name="connsiteY28" fmla="*/ 46495 h 70247"/>
                    <a:gd name="connsiteX29" fmla="*/ 1516 w 35123"/>
                    <a:gd name="connsiteY29" fmla="*/ 43715 h 70247"/>
                    <a:gd name="connsiteX30" fmla="*/ 1516 w 35123"/>
                    <a:gd name="connsiteY30" fmla="*/ 43715 h 70247"/>
                    <a:gd name="connsiteX31" fmla="*/ 1011 w 35123"/>
                    <a:gd name="connsiteY31" fmla="*/ 40936 h 70247"/>
                    <a:gd name="connsiteX32" fmla="*/ 758 w 35123"/>
                    <a:gd name="connsiteY32" fmla="*/ 39420 h 70247"/>
                    <a:gd name="connsiteX33" fmla="*/ 0 w 35123"/>
                    <a:gd name="connsiteY33" fmla="*/ 37903 h 70247"/>
                    <a:gd name="connsiteX34" fmla="*/ 0 w 35123"/>
                    <a:gd name="connsiteY34" fmla="*/ 36640 h 70247"/>
                    <a:gd name="connsiteX35" fmla="*/ 0 w 35123"/>
                    <a:gd name="connsiteY35" fmla="*/ 35124 h 70247"/>
                    <a:gd name="connsiteX36" fmla="*/ 10360 w 35123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7833"/>
                        <a:pt x="35124" y="18699"/>
                      </a:cubicBezTo>
                      <a:lnTo>
                        <a:pt x="35124" y="18699"/>
                      </a:lnTo>
                      <a:cubicBezTo>
                        <a:pt x="26280" y="10360"/>
                        <a:pt x="16172" y="20468"/>
                        <a:pt x="17941" y="29059"/>
                      </a:cubicBezTo>
                      <a:cubicBezTo>
                        <a:pt x="18699" y="32597"/>
                        <a:pt x="24764" y="42199"/>
                        <a:pt x="35124" y="33355"/>
                      </a:cubicBezTo>
                      <a:cubicBezTo>
                        <a:pt x="35124" y="34113"/>
                        <a:pt x="35124" y="34871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9" name="任意多边形: 形状 3028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17941 h 70500"/>
                    <a:gd name="connsiteX3" fmla="*/ 35124 w 35123"/>
                    <a:gd name="connsiteY3" fmla="*/ 17941 h 70500"/>
                    <a:gd name="connsiteX4" fmla="*/ 17436 w 35123"/>
                    <a:gd name="connsiteY4" fmla="*/ 29312 h 70500"/>
                    <a:gd name="connsiteX5" fmla="*/ 35124 w 35123"/>
                    <a:gd name="connsiteY5" fmla="*/ 34113 h 70500"/>
                    <a:gd name="connsiteX6" fmla="*/ 35124 w 35123"/>
                    <a:gd name="connsiteY6" fmla="*/ 35882 h 70500"/>
                    <a:gd name="connsiteX7" fmla="*/ 35124 w 35123"/>
                    <a:gd name="connsiteY7" fmla="*/ 70500 h 70500"/>
                    <a:gd name="connsiteX8" fmla="*/ 32344 w 35123"/>
                    <a:gd name="connsiteY8" fmla="*/ 70500 h 70500"/>
                    <a:gd name="connsiteX9" fmla="*/ 29565 w 35123"/>
                    <a:gd name="connsiteY9" fmla="*/ 70248 h 70500"/>
                    <a:gd name="connsiteX10" fmla="*/ 26785 w 35123"/>
                    <a:gd name="connsiteY10" fmla="*/ 69742 h 70500"/>
                    <a:gd name="connsiteX11" fmla="*/ 24258 w 35123"/>
                    <a:gd name="connsiteY11" fmla="*/ 68984 h 70500"/>
                    <a:gd name="connsiteX12" fmla="*/ 24258 w 35123"/>
                    <a:gd name="connsiteY12" fmla="*/ 68984 h 70500"/>
                    <a:gd name="connsiteX13" fmla="*/ 21731 w 35123"/>
                    <a:gd name="connsiteY13" fmla="*/ 67974 h 70500"/>
                    <a:gd name="connsiteX14" fmla="*/ 19204 w 35123"/>
                    <a:gd name="connsiteY14" fmla="*/ 66710 h 70500"/>
                    <a:gd name="connsiteX15" fmla="*/ 19204 w 35123"/>
                    <a:gd name="connsiteY15" fmla="*/ 66710 h 70500"/>
                    <a:gd name="connsiteX16" fmla="*/ 16930 w 35123"/>
                    <a:gd name="connsiteY16" fmla="*/ 65447 h 70500"/>
                    <a:gd name="connsiteX17" fmla="*/ 15667 w 35123"/>
                    <a:gd name="connsiteY17" fmla="*/ 64436 h 70500"/>
                    <a:gd name="connsiteX18" fmla="*/ 14656 w 35123"/>
                    <a:gd name="connsiteY18" fmla="*/ 63678 h 70500"/>
                    <a:gd name="connsiteX19" fmla="*/ 12634 w 35123"/>
                    <a:gd name="connsiteY19" fmla="*/ 61909 h 70500"/>
                    <a:gd name="connsiteX20" fmla="*/ 12634 w 35123"/>
                    <a:gd name="connsiteY20" fmla="*/ 61909 h 70500"/>
                    <a:gd name="connsiteX21" fmla="*/ 8844 w 35123"/>
                    <a:gd name="connsiteY21" fmla="*/ 58119 h 70500"/>
                    <a:gd name="connsiteX22" fmla="*/ 8086 w 35123"/>
                    <a:gd name="connsiteY22" fmla="*/ 57108 h 70500"/>
                    <a:gd name="connsiteX23" fmla="*/ 7328 w 35123"/>
                    <a:gd name="connsiteY23" fmla="*/ 56097 h 70500"/>
                    <a:gd name="connsiteX24" fmla="*/ 5812 w 35123"/>
                    <a:gd name="connsiteY24" fmla="*/ 53823 h 70500"/>
                    <a:gd name="connsiteX25" fmla="*/ 4548 w 35123"/>
                    <a:gd name="connsiteY25" fmla="*/ 51549 h 70500"/>
                    <a:gd name="connsiteX26" fmla="*/ 3285 w 35123"/>
                    <a:gd name="connsiteY26" fmla="*/ 49022 h 70500"/>
                    <a:gd name="connsiteX27" fmla="*/ 3285 w 35123"/>
                    <a:gd name="connsiteY27" fmla="*/ 49022 h 70500"/>
                    <a:gd name="connsiteX28" fmla="*/ 2274 w 35123"/>
                    <a:gd name="connsiteY28" fmla="*/ 46495 h 70500"/>
                    <a:gd name="connsiteX29" fmla="*/ 1516 w 35123"/>
                    <a:gd name="connsiteY29" fmla="*/ 43715 h 70500"/>
                    <a:gd name="connsiteX30" fmla="*/ 1516 w 35123"/>
                    <a:gd name="connsiteY30" fmla="*/ 43715 h 70500"/>
                    <a:gd name="connsiteX31" fmla="*/ 1011 w 35123"/>
                    <a:gd name="connsiteY31" fmla="*/ 40936 h 70500"/>
                    <a:gd name="connsiteX32" fmla="*/ 758 w 35123"/>
                    <a:gd name="connsiteY32" fmla="*/ 39420 h 70500"/>
                    <a:gd name="connsiteX33" fmla="*/ 0 w 35123"/>
                    <a:gd name="connsiteY33" fmla="*/ 37903 h 70500"/>
                    <a:gd name="connsiteX34" fmla="*/ 0 w 35123"/>
                    <a:gd name="connsiteY34" fmla="*/ 36640 h 70500"/>
                    <a:gd name="connsiteX35" fmla="*/ 0 w 35123"/>
                    <a:gd name="connsiteY35" fmla="*/ 35124 h 70500"/>
                    <a:gd name="connsiteX36" fmla="*/ 10360 w 35123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7328"/>
                        <a:pt x="35124" y="17941"/>
                      </a:cubicBezTo>
                      <a:lnTo>
                        <a:pt x="35124" y="17941"/>
                      </a:lnTo>
                      <a:cubicBezTo>
                        <a:pt x="26280" y="10108"/>
                        <a:pt x="15161" y="19457"/>
                        <a:pt x="17436" y="29312"/>
                      </a:cubicBezTo>
                      <a:cubicBezTo>
                        <a:pt x="18699" y="34113"/>
                        <a:pt x="25269" y="42452"/>
                        <a:pt x="35124" y="34113"/>
                      </a:cubicBezTo>
                      <a:cubicBezTo>
                        <a:pt x="35124" y="34618"/>
                        <a:pt x="35124" y="35124"/>
                        <a:pt x="35124" y="35882"/>
                      </a:cubicBezTo>
                      <a:cubicBezTo>
                        <a:pt x="35124" y="55086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0" name="任意多边形: 形状 3029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17183 h 70247"/>
                    <a:gd name="connsiteX3" fmla="*/ 35124 w 35123"/>
                    <a:gd name="connsiteY3" fmla="*/ 17183 h 70247"/>
                    <a:gd name="connsiteX4" fmla="*/ 16678 w 35123"/>
                    <a:gd name="connsiteY4" fmla="*/ 29312 h 70247"/>
                    <a:gd name="connsiteX5" fmla="*/ 35124 w 35123"/>
                    <a:gd name="connsiteY5" fmla="*/ 34618 h 70247"/>
                    <a:gd name="connsiteX6" fmla="*/ 35124 w 35123"/>
                    <a:gd name="connsiteY6" fmla="*/ 35629 h 70247"/>
                    <a:gd name="connsiteX7" fmla="*/ 35124 w 35123"/>
                    <a:gd name="connsiteY7" fmla="*/ 70248 h 70247"/>
                    <a:gd name="connsiteX8" fmla="*/ 32344 w 35123"/>
                    <a:gd name="connsiteY8" fmla="*/ 70248 h 70247"/>
                    <a:gd name="connsiteX9" fmla="*/ 29565 w 35123"/>
                    <a:gd name="connsiteY9" fmla="*/ 69995 h 70247"/>
                    <a:gd name="connsiteX10" fmla="*/ 26785 w 35123"/>
                    <a:gd name="connsiteY10" fmla="*/ 69490 h 70247"/>
                    <a:gd name="connsiteX11" fmla="*/ 24258 w 35123"/>
                    <a:gd name="connsiteY11" fmla="*/ 68732 h 70247"/>
                    <a:gd name="connsiteX12" fmla="*/ 24258 w 35123"/>
                    <a:gd name="connsiteY12" fmla="*/ 68732 h 70247"/>
                    <a:gd name="connsiteX13" fmla="*/ 21731 w 35123"/>
                    <a:gd name="connsiteY13" fmla="*/ 67721 h 70247"/>
                    <a:gd name="connsiteX14" fmla="*/ 19204 w 35123"/>
                    <a:gd name="connsiteY14" fmla="*/ 66457 h 70247"/>
                    <a:gd name="connsiteX15" fmla="*/ 19204 w 35123"/>
                    <a:gd name="connsiteY15" fmla="*/ 66457 h 70247"/>
                    <a:gd name="connsiteX16" fmla="*/ 16930 w 35123"/>
                    <a:gd name="connsiteY16" fmla="*/ 65194 h 70247"/>
                    <a:gd name="connsiteX17" fmla="*/ 15667 w 35123"/>
                    <a:gd name="connsiteY17" fmla="*/ 64436 h 70247"/>
                    <a:gd name="connsiteX18" fmla="*/ 14656 w 35123"/>
                    <a:gd name="connsiteY18" fmla="*/ 63678 h 70247"/>
                    <a:gd name="connsiteX19" fmla="*/ 12634 w 35123"/>
                    <a:gd name="connsiteY19" fmla="*/ 61909 h 70247"/>
                    <a:gd name="connsiteX20" fmla="*/ 12634 w 35123"/>
                    <a:gd name="connsiteY20" fmla="*/ 61909 h 70247"/>
                    <a:gd name="connsiteX21" fmla="*/ 8844 w 35123"/>
                    <a:gd name="connsiteY21" fmla="*/ 58119 h 70247"/>
                    <a:gd name="connsiteX22" fmla="*/ 8086 w 35123"/>
                    <a:gd name="connsiteY22" fmla="*/ 57108 h 70247"/>
                    <a:gd name="connsiteX23" fmla="*/ 7328 w 35123"/>
                    <a:gd name="connsiteY23" fmla="*/ 56097 h 70247"/>
                    <a:gd name="connsiteX24" fmla="*/ 5812 w 35123"/>
                    <a:gd name="connsiteY24" fmla="*/ 53823 h 70247"/>
                    <a:gd name="connsiteX25" fmla="*/ 4548 w 35123"/>
                    <a:gd name="connsiteY25" fmla="*/ 51549 h 70247"/>
                    <a:gd name="connsiteX26" fmla="*/ 3285 w 35123"/>
                    <a:gd name="connsiteY26" fmla="*/ 49022 h 70247"/>
                    <a:gd name="connsiteX27" fmla="*/ 3285 w 35123"/>
                    <a:gd name="connsiteY27" fmla="*/ 49022 h 70247"/>
                    <a:gd name="connsiteX28" fmla="*/ 2274 w 35123"/>
                    <a:gd name="connsiteY28" fmla="*/ 46495 h 70247"/>
                    <a:gd name="connsiteX29" fmla="*/ 1516 w 35123"/>
                    <a:gd name="connsiteY29" fmla="*/ 43715 h 70247"/>
                    <a:gd name="connsiteX30" fmla="*/ 1516 w 35123"/>
                    <a:gd name="connsiteY30" fmla="*/ 43715 h 70247"/>
                    <a:gd name="connsiteX31" fmla="*/ 1011 w 35123"/>
                    <a:gd name="connsiteY31" fmla="*/ 40936 h 70247"/>
                    <a:gd name="connsiteX32" fmla="*/ 758 w 35123"/>
                    <a:gd name="connsiteY32" fmla="*/ 39420 h 70247"/>
                    <a:gd name="connsiteX33" fmla="*/ 0 w 35123"/>
                    <a:gd name="connsiteY33" fmla="*/ 37903 h 70247"/>
                    <a:gd name="connsiteX34" fmla="*/ 0 w 35123"/>
                    <a:gd name="connsiteY34" fmla="*/ 36640 h 70247"/>
                    <a:gd name="connsiteX35" fmla="*/ 0 w 35123"/>
                    <a:gd name="connsiteY35" fmla="*/ 35124 h 70247"/>
                    <a:gd name="connsiteX36" fmla="*/ 10360 w 35123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7075"/>
                        <a:pt x="35124" y="17183"/>
                      </a:cubicBezTo>
                      <a:lnTo>
                        <a:pt x="35124" y="17183"/>
                      </a:lnTo>
                      <a:cubicBezTo>
                        <a:pt x="24764" y="9097"/>
                        <a:pt x="14403" y="19962"/>
                        <a:pt x="16678" y="29312"/>
                      </a:cubicBezTo>
                      <a:cubicBezTo>
                        <a:pt x="18194" y="35377"/>
                        <a:pt x="25774" y="42452"/>
                        <a:pt x="35124" y="34618"/>
                      </a:cubicBezTo>
                      <a:cubicBezTo>
                        <a:pt x="35124" y="34871"/>
                        <a:pt x="35124" y="35377"/>
                        <a:pt x="35124" y="35629"/>
                      </a:cubicBezTo>
                      <a:cubicBezTo>
                        <a:pt x="35124" y="5483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1" name="任意多边形: 形状 3030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16425 h 70500"/>
                    <a:gd name="connsiteX3" fmla="*/ 35124 w 35123"/>
                    <a:gd name="connsiteY3" fmla="*/ 16425 h 70500"/>
                    <a:gd name="connsiteX4" fmla="*/ 16172 w 35123"/>
                    <a:gd name="connsiteY4" fmla="*/ 29565 h 70500"/>
                    <a:gd name="connsiteX5" fmla="*/ 35124 w 35123"/>
                    <a:gd name="connsiteY5" fmla="*/ 35377 h 70500"/>
                    <a:gd name="connsiteX6" fmla="*/ 35124 w 35123"/>
                    <a:gd name="connsiteY6" fmla="*/ 35882 h 70500"/>
                    <a:gd name="connsiteX7" fmla="*/ 35124 w 35123"/>
                    <a:gd name="connsiteY7" fmla="*/ 70500 h 70500"/>
                    <a:gd name="connsiteX8" fmla="*/ 32344 w 35123"/>
                    <a:gd name="connsiteY8" fmla="*/ 70500 h 70500"/>
                    <a:gd name="connsiteX9" fmla="*/ 29565 w 35123"/>
                    <a:gd name="connsiteY9" fmla="*/ 70248 h 70500"/>
                    <a:gd name="connsiteX10" fmla="*/ 26785 w 35123"/>
                    <a:gd name="connsiteY10" fmla="*/ 69742 h 70500"/>
                    <a:gd name="connsiteX11" fmla="*/ 24258 w 35123"/>
                    <a:gd name="connsiteY11" fmla="*/ 68984 h 70500"/>
                    <a:gd name="connsiteX12" fmla="*/ 24258 w 35123"/>
                    <a:gd name="connsiteY12" fmla="*/ 68984 h 70500"/>
                    <a:gd name="connsiteX13" fmla="*/ 21731 w 35123"/>
                    <a:gd name="connsiteY13" fmla="*/ 67974 h 70500"/>
                    <a:gd name="connsiteX14" fmla="*/ 19204 w 35123"/>
                    <a:gd name="connsiteY14" fmla="*/ 66710 h 70500"/>
                    <a:gd name="connsiteX15" fmla="*/ 19204 w 35123"/>
                    <a:gd name="connsiteY15" fmla="*/ 66710 h 70500"/>
                    <a:gd name="connsiteX16" fmla="*/ 16930 w 35123"/>
                    <a:gd name="connsiteY16" fmla="*/ 65447 h 70500"/>
                    <a:gd name="connsiteX17" fmla="*/ 15667 w 35123"/>
                    <a:gd name="connsiteY17" fmla="*/ 64436 h 70500"/>
                    <a:gd name="connsiteX18" fmla="*/ 14656 w 35123"/>
                    <a:gd name="connsiteY18" fmla="*/ 63678 h 70500"/>
                    <a:gd name="connsiteX19" fmla="*/ 12634 w 35123"/>
                    <a:gd name="connsiteY19" fmla="*/ 61909 h 70500"/>
                    <a:gd name="connsiteX20" fmla="*/ 12634 w 35123"/>
                    <a:gd name="connsiteY20" fmla="*/ 61909 h 70500"/>
                    <a:gd name="connsiteX21" fmla="*/ 8844 w 35123"/>
                    <a:gd name="connsiteY21" fmla="*/ 58119 h 70500"/>
                    <a:gd name="connsiteX22" fmla="*/ 8086 w 35123"/>
                    <a:gd name="connsiteY22" fmla="*/ 57108 h 70500"/>
                    <a:gd name="connsiteX23" fmla="*/ 7328 w 35123"/>
                    <a:gd name="connsiteY23" fmla="*/ 56097 h 70500"/>
                    <a:gd name="connsiteX24" fmla="*/ 5812 w 35123"/>
                    <a:gd name="connsiteY24" fmla="*/ 53823 h 70500"/>
                    <a:gd name="connsiteX25" fmla="*/ 4548 w 35123"/>
                    <a:gd name="connsiteY25" fmla="*/ 51549 h 70500"/>
                    <a:gd name="connsiteX26" fmla="*/ 3285 w 35123"/>
                    <a:gd name="connsiteY26" fmla="*/ 49022 h 70500"/>
                    <a:gd name="connsiteX27" fmla="*/ 3285 w 35123"/>
                    <a:gd name="connsiteY27" fmla="*/ 49022 h 70500"/>
                    <a:gd name="connsiteX28" fmla="*/ 2274 w 35123"/>
                    <a:gd name="connsiteY28" fmla="*/ 46495 h 70500"/>
                    <a:gd name="connsiteX29" fmla="*/ 1516 w 35123"/>
                    <a:gd name="connsiteY29" fmla="*/ 43715 h 70500"/>
                    <a:gd name="connsiteX30" fmla="*/ 1516 w 35123"/>
                    <a:gd name="connsiteY30" fmla="*/ 43715 h 70500"/>
                    <a:gd name="connsiteX31" fmla="*/ 1011 w 35123"/>
                    <a:gd name="connsiteY31" fmla="*/ 40936 h 70500"/>
                    <a:gd name="connsiteX32" fmla="*/ 758 w 35123"/>
                    <a:gd name="connsiteY32" fmla="*/ 39420 h 70500"/>
                    <a:gd name="connsiteX33" fmla="*/ 0 w 35123"/>
                    <a:gd name="connsiteY33" fmla="*/ 37903 h 70500"/>
                    <a:gd name="connsiteX34" fmla="*/ 0 w 35123"/>
                    <a:gd name="connsiteY34" fmla="*/ 36640 h 70500"/>
                    <a:gd name="connsiteX35" fmla="*/ 0 w 35123"/>
                    <a:gd name="connsiteY35" fmla="*/ 35124 h 70500"/>
                    <a:gd name="connsiteX36" fmla="*/ 10360 w 35123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6823"/>
                        <a:pt x="35124" y="16425"/>
                      </a:cubicBezTo>
                      <a:lnTo>
                        <a:pt x="35124" y="16425"/>
                      </a:lnTo>
                      <a:cubicBezTo>
                        <a:pt x="22489" y="7075"/>
                        <a:pt x="13898" y="21731"/>
                        <a:pt x="16172" y="29565"/>
                      </a:cubicBezTo>
                      <a:cubicBezTo>
                        <a:pt x="17941" y="35629"/>
                        <a:pt x="25774" y="42957"/>
                        <a:pt x="35124" y="35377"/>
                      </a:cubicBezTo>
                      <a:cubicBezTo>
                        <a:pt x="35124" y="35629"/>
                        <a:pt x="35124" y="35629"/>
                        <a:pt x="35124" y="35882"/>
                      </a:cubicBezTo>
                      <a:cubicBezTo>
                        <a:pt x="35124" y="55086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2" name="任意多边形: 形状 3031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15667 h 70247"/>
                    <a:gd name="connsiteX3" fmla="*/ 35124 w 35123"/>
                    <a:gd name="connsiteY3" fmla="*/ 15667 h 70247"/>
                    <a:gd name="connsiteX4" fmla="*/ 14656 w 35123"/>
                    <a:gd name="connsiteY4" fmla="*/ 25774 h 70247"/>
                    <a:gd name="connsiteX5" fmla="*/ 35124 w 35123"/>
                    <a:gd name="connsiteY5" fmla="*/ 35882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6317"/>
                        <a:pt x="35124" y="15667"/>
                      </a:cubicBezTo>
                      <a:lnTo>
                        <a:pt x="35124" y="15667"/>
                      </a:lnTo>
                      <a:cubicBezTo>
                        <a:pt x="24258" y="7581"/>
                        <a:pt x="14656" y="17688"/>
                        <a:pt x="14656" y="25774"/>
                      </a:cubicBezTo>
                      <a:cubicBezTo>
                        <a:pt x="14656" y="34113"/>
                        <a:pt x="24511" y="44473"/>
                        <a:pt x="35124" y="35882"/>
                      </a:cubicBezTo>
                      <a:cubicBezTo>
                        <a:pt x="35124" y="55086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3" name="任意多边形: 形状 3032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14656 h 70247"/>
                    <a:gd name="connsiteX3" fmla="*/ 35124 w 35123"/>
                    <a:gd name="connsiteY3" fmla="*/ 14656 h 70247"/>
                    <a:gd name="connsiteX4" fmla="*/ 13645 w 35123"/>
                    <a:gd name="connsiteY4" fmla="*/ 26027 h 70247"/>
                    <a:gd name="connsiteX5" fmla="*/ 35124 w 35123"/>
                    <a:gd name="connsiteY5" fmla="*/ 36387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5812"/>
                        <a:pt x="35124" y="14656"/>
                      </a:cubicBezTo>
                      <a:lnTo>
                        <a:pt x="35124" y="14656"/>
                      </a:lnTo>
                      <a:cubicBezTo>
                        <a:pt x="26785" y="7328"/>
                        <a:pt x="12887" y="14656"/>
                        <a:pt x="13645" y="26027"/>
                      </a:cubicBezTo>
                      <a:cubicBezTo>
                        <a:pt x="14151" y="33355"/>
                        <a:pt x="23247" y="45737"/>
                        <a:pt x="35124" y="36387"/>
                      </a:cubicBezTo>
                      <a:cubicBezTo>
                        <a:pt x="35124" y="55339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4" name="任意多边形: 形状 3033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13393 h 70500"/>
                    <a:gd name="connsiteX3" fmla="*/ 35124 w 35123"/>
                    <a:gd name="connsiteY3" fmla="*/ 13393 h 70500"/>
                    <a:gd name="connsiteX4" fmla="*/ 12634 w 35123"/>
                    <a:gd name="connsiteY4" fmla="*/ 26532 h 70500"/>
                    <a:gd name="connsiteX5" fmla="*/ 35124 w 35123"/>
                    <a:gd name="connsiteY5" fmla="*/ 37398 h 70500"/>
                    <a:gd name="connsiteX6" fmla="*/ 35124 w 35123"/>
                    <a:gd name="connsiteY6" fmla="*/ 70500 h 70500"/>
                    <a:gd name="connsiteX7" fmla="*/ 32344 w 35123"/>
                    <a:gd name="connsiteY7" fmla="*/ 70500 h 70500"/>
                    <a:gd name="connsiteX8" fmla="*/ 29565 w 35123"/>
                    <a:gd name="connsiteY8" fmla="*/ 70248 h 70500"/>
                    <a:gd name="connsiteX9" fmla="*/ 26785 w 35123"/>
                    <a:gd name="connsiteY9" fmla="*/ 69742 h 70500"/>
                    <a:gd name="connsiteX10" fmla="*/ 24258 w 35123"/>
                    <a:gd name="connsiteY10" fmla="*/ 68984 h 70500"/>
                    <a:gd name="connsiteX11" fmla="*/ 24258 w 35123"/>
                    <a:gd name="connsiteY11" fmla="*/ 68984 h 70500"/>
                    <a:gd name="connsiteX12" fmla="*/ 21731 w 35123"/>
                    <a:gd name="connsiteY12" fmla="*/ 67974 h 70500"/>
                    <a:gd name="connsiteX13" fmla="*/ 19204 w 35123"/>
                    <a:gd name="connsiteY13" fmla="*/ 66710 h 70500"/>
                    <a:gd name="connsiteX14" fmla="*/ 19204 w 35123"/>
                    <a:gd name="connsiteY14" fmla="*/ 66710 h 70500"/>
                    <a:gd name="connsiteX15" fmla="*/ 16930 w 35123"/>
                    <a:gd name="connsiteY15" fmla="*/ 65447 h 70500"/>
                    <a:gd name="connsiteX16" fmla="*/ 15667 w 35123"/>
                    <a:gd name="connsiteY16" fmla="*/ 64436 h 70500"/>
                    <a:gd name="connsiteX17" fmla="*/ 14656 w 35123"/>
                    <a:gd name="connsiteY17" fmla="*/ 63678 h 70500"/>
                    <a:gd name="connsiteX18" fmla="*/ 12634 w 35123"/>
                    <a:gd name="connsiteY18" fmla="*/ 61909 h 70500"/>
                    <a:gd name="connsiteX19" fmla="*/ 12634 w 35123"/>
                    <a:gd name="connsiteY19" fmla="*/ 61909 h 70500"/>
                    <a:gd name="connsiteX20" fmla="*/ 8844 w 35123"/>
                    <a:gd name="connsiteY20" fmla="*/ 58119 h 70500"/>
                    <a:gd name="connsiteX21" fmla="*/ 8086 w 35123"/>
                    <a:gd name="connsiteY21" fmla="*/ 57108 h 70500"/>
                    <a:gd name="connsiteX22" fmla="*/ 7328 w 35123"/>
                    <a:gd name="connsiteY22" fmla="*/ 56097 h 70500"/>
                    <a:gd name="connsiteX23" fmla="*/ 5812 w 35123"/>
                    <a:gd name="connsiteY23" fmla="*/ 53823 h 70500"/>
                    <a:gd name="connsiteX24" fmla="*/ 4548 w 35123"/>
                    <a:gd name="connsiteY24" fmla="*/ 51549 h 70500"/>
                    <a:gd name="connsiteX25" fmla="*/ 3285 w 35123"/>
                    <a:gd name="connsiteY25" fmla="*/ 49022 h 70500"/>
                    <a:gd name="connsiteX26" fmla="*/ 3285 w 35123"/>
                    <a:gd name="connsiteY26" fmla="*/ 49022 h 70500"/>
                    <a:gd name="connsiteX27" fmla="*/ 2274 w 35123"/>
                    <a:gd name="connsiteY27" fmla="*/ 46495 h 70500"/>
                    <a:gd name="connsiteX28" fmla="*/ 1516 w 35123"/>
                    <a:gd name="connsiteY28" fmla="*/ 43715 h 70500"/>
                    <a:gd name="connsiteX29" fmla="*/ 1516 w 35123"/>
                    <a:gd name="connsiteY29" fmla="*/ 43715 h 70500"/>
                    <a:gd name="connsiteX30" fmla="*/ 1011 w 35123"/>
                    <a:gd name="connsiteY30" fmla="*/ 40936 h 70500"/>
                    <a:gd name="connsiteX31" fmla="*/ 758 w 35123"/>
                    <a:gd name="connsiteY31" fmla="*/ 39420 h 70500"/>
                    <a:gd name="connsiteX32" fmla="*/ 0 w 35123"/>
                    <a:gd name="connsiteY32" fmla="*/ 37903 h 70500"/>
                    <a:gd name="connsiteX33" fmla="*/ 0 w 35123"/>
                    <a:gd name="connsiteY33" fmla="*/ 36640 h 70500"/>
                    <a:gd name="connsiteX34" fmla="*/ 0 w 35123"/>
                    <a:gd name="connsiteY34" fmla="*/ 35124 h 70500"/>
                    <a:gd name="connsiteX35" fmla="*/ 10360 w 35123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5306"/>
                        <a:pt x="35124" y="13393"/>
                      </a:cubicBezTo>
                      <a:lnTo>
                        <a:pt x="35124" y="13393"/>
                      </a:lnTo>
                      <a:cubicBezTo>
                        <a:pt x="24511" y="5559"/>
                        <a:pt x="11118" y="15414"/>
                        <a:pt x="12634" y="26532"/>
                      </a:cubicBezTo>
                      <a:cubicBezTo>
                        <a:pt x="13645" y="34366"/>
                        <a:pt x="22995" y="46495"/>
                        <a:pt x="35124" y="37398"/>
                      </a:cubicBezTo>
                      <a:cubicBezTo>
                        <a:pt x="35124" y="55844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5" name="任意多边形: 形状 3034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12129 h 70500"/>
                    <a:gd name="connsiteX3" fmla="*/ 35124 w 35123"/>
                    <a:gd name="connsiteY3" fmla="*/ 12129 h 70500"/>
                    <a:gd name="connsiteX4" fmla="*/ 11371 w 35123"/>
                    <a:gd name="connsiteY4" fmla="*/ 26785 h 70500"/>
                    <a:gd name="connsiteX5" fmla="*/ 35124 w 35123"/>
                    <a:gd name="connsiteY5" fmla="*/ 37903 h 70500"/>
                    <a:gd name="connsiteX6" fmla="*/ 35124 w 35123"/>
                    <a:gd name="connsiteY6" fmla="*/ 70500 h 70500"/>
                    <a:gd name="connsiteX7" fmla="*/ 32344 w 35123"/>
                    <a:gd name="connsiteY7" fmla="*/ 70500 h 70500"/>
                    <a:gd name="connsiteX8" fmla="*/ 29565 w 35123"/>
                    <a:gd name="connsiteY8" fmla="*/ 70248 h 70500"/>
                    <a:gd name="connsiteX9" fmla="*/ 26785 w 35123"/>
                    <a:gd name="connsiteY9" fmla="*/ 69742 h 70500"/>
                    <a:gd name="connsiteX10" fmla="*/ 24258 w 35123"/>
                    <a:gd name="connsiteY10" fmla="*/ 68984 h 70500"/>
                    <a:gd name="connsiteX11" fmla="*/ 24258 w 35123"/>
                    <a:gd name="connsiteY11" fmla="*/ 68984 h 70500"/>
                    <a:gd name="connsiteX12" fmla="*/ 21731 w 35123"/>
                    <a:gd name="connsiteY12" fmla="*/ 67974 h 70500"/>
                    <a:gd name="connsiteX13" fmla="*/ 19204 w 35123"/>
                    <a:gd name="connsiteY13" fmla="*/ 66710 h 70500"/>
                    <a:gd name="connsiteX14" fmla="*/ 19204 w 35123"/>
                    <a:gd name="connsiteY14" fmla="*/ 66710 h 70500"/>
                    <a:gd name="connsiteX15" fmla="*/ 16930 w 35123"/>
                    <a:gd name="connsiteY15" fmla="*/ 65447 h 70500"/>
                    <a:gd name="connsiteX16" fmla="*/ 15667 w 35123"/>
                    <a:gd name="connsiteY16" fmla="*/ 64436 h 70500"/>
                    <a:gd name="connsiteX17" fmla="*/ 14656 w 35123"/>
                    <a:gd name="connsiteY17" fmla="*/ 63678 h 70500"/>
                    <a:gd name="connsiteX18" fmla="*/ 12634 w 35123"/>
                    <a:gd name="connsiteY18" fmla="*/ 61909 h 70500"/>
                    <a:gd name="connsiteX19" fmla="*/ 12634 w 35123"/>
                    <a:gd name="connsiteY19" fmla="*/ 61909 h 70500"/>
                    <a:gd name="connsiteX20" fmla="*/ 8844 w 35123"/>
                    <a:gd name="connsiteY20" fmla="*/ 58119 h 70500"/>
                    <a:gd name="connsiteX21" fmla="*/ 8086 w 35123"/>
                    <a:gd name="connsiteY21" fmla="*/ 57108 h 70500"/>
                    <a:gd name="connsiteX22" fmla="*/ 7328 w 35123"/>
                    <a:gd name="connsiteY22" fmla="*/ 56097 h 70500"/>
                    <a:gd name="connsiteX23" fmla="*/ 5812 w 35123"/>
                    <a:gd name="connsiteY23" fmla="*/ 53823 h 70500"/>
                    <a:gd name="connsiteX24" fmla="*/ 4548 w 35123"/>
                    <a:gd name="connsiteY24" fmla="*/ 51549 h 70500"/>
                    <a:gd name="connsiteX25" fmla="*/ 3285 w 35123"/>
                    <a:gd name="connsiteY25" fmla="*/ 49022 h 70500"/>
                    <a:gd name="connsiteX26" fmla="*/ 3285 w 35123"/>
                    <a:gd name="connsiteY26" fmla="*/ 49022 h 70500"/>
                    <a:gd name="connsiteX27" fmla="*/ 2274 w 35123"/>
                    <a:gd name="connsiteY27" fmla="*/ 46495 h 70500"/>
                    <a:gd name="connsiteX28" fmla="*/ 1516 w 35123"/>
                    <a:gd name="connsiteY28" fmla="*/ 43715 h 70500"/>
                    <a:gd name="connsiteX29" fmla="*/ 1516 w 35123"/>
                    <a:gd name="connsiteY29" fmla="*/ 43715 h 70500"/>
                    <a:gd name="connsiteX30" fmla="*/ 1011 w 35123"/>
                    <a:gd name="connsiteY30" fmla="*/ 40936 h 70500"/>
                    <a:gd name="connsiteX31" fmla="*/ 758 w 35123"/>
                    <a:gd name="connsiteY31" fmla="*/ 39420 h 70500"/>
                    <a:gd name="connsiteX32" fmla="*/ 0 w 35123"/>
                    <a:gd name="connsiteY32" fmla="*/ 37903 h 70500"/>
                    <a:gd name="connsiteX33" fmla="*/ 0 w 35123"/>
                    <a:gd name="connsiteY33" fmla="*/ 36640 h 70500"/>
                    <a:gd name="connsiteX34" fmla="*/ 0 w 35123"/>
                    <a:gd name="connsiteY34" fmla="*/ 35124 h 70500"/>
                    <a:gd name="connsiteX35" fmla="*/ 10360 w 35123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4801"/>
                        <a:pt x="35124" y="12129"/>
                      </a:cubicBezTo>
                      <a:lnTo>
                        <a:pt x="35124" y="12129"/>
                      </a:lnTo>
                      <a:cubicBezTo>
                        <a:pt x="22489" y="4296"/>
                        <a:pt x="9855" y="16172"/>
                        <a:pt x="11371" y="26785"/>
                      </a:cubicBezTo>
                      <a:cubicBezTo>
                        <a:pt x="12382" y="33355"/>
                        <a:pt x="22237" y="47506"/>
                        <a:pt x="35124" y="37903"/>
                      </a:cubicBezTo>
                      <a:cubicBezTo>
                        <a:pt x="35124" y="56097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6" name="任意多边形: 形状 3035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10866 h 70247"/>
                    <a:gd name="connsiteX3" fmla="*/ 35124 w 35123"/>
                    <a:gd name="connsiteY3" fmla="*/ 10866 h 70247"/>
                    <a:gd name="connsiteX4" fmla="*/ 10108 w 35123"/>
                    <a:gd name="connsiteY4" fmla="*/ 27291 h 70247"/>
                    <a:gd name="connsiteX5" fmla="*/ 35124 w 35123"/>
                    <a:gd name="connsiteY5" fmla="*/ 38409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4296"/>
                        <a:pt x="35124" y="10866"/>
                      </a:cubicBezTo>
                      <a:lnTo>
                        <a:pt x="35124" y="10866"/>
                      </a:lnTo>
                      <a:cubicBezTo>
                        <a:pt x="22995" y="3285"/>
                        <a:pt x="8339" y="15161"/>
                        <a:pt x="10108" y="27291"/>
                      </a:cubicBezTo>
                      <a:cubicBezTo>
                        <a:pt x="11876" y="38662"/>
                        <a:pt x="26280" y="47000"/>
                        <a:pt x="35124" y="38409"/>
                      </a:cubicBezTo>
                      <a:cubicBezTo>
                        <a:pt x="35124" y="56350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7" name="任意多边形: 形状 3036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9350 h 70500"/>
                    <a:gd name="connsiteX3" fmla="*/ 35124 w 35123"/>
                    <a:gd name="connsiteY3" fmla="*/ 9350 h 70500"/>
                    <a:gd name="connsiteX4" fmla="*/ 9602 w 35123"/>
                    <a:gd name="connsiteY4" fmla="*/ 30575 h 70500"/>
                    <a:gd name="connsiteX5" fmla="*/ 35124 w 35123"/>
                    <a:gd name="connsiteY5" fmla="*/ 39420 h 70500"/>
                    <a:gd name="connsiteX6" fmla="*/ 35124 w 35123"/>
                    <a:gd name="connsiteY6" fmla="*/ 70500 h 70500"/>
                    <a:gd name="connsiteX7" fmla="*/ 32344 w 35123"/>
                    <a:gd name="connsiteY7" fmla="*/ 70500 h 70500"/>
                    <a:gd name="connsiteX8" fmla="*/ 29565 w 35123"/>
                    <a:gd name="connsiteY8" fmla="*/ 70248 h 70500"/>
                    <a:gd name="connsiteX9" fmla="*/ 26785 w 35123"/>
                    <a:gd name="connsiteY9" fmla="*/ 69742 h 70500"/>
                    <a:gd name="connsiteX10" fmla="*/ 24258 w 35123"/>
                    <a:gd name="connsiteY10" fmla="*/ 68984 h 70500"/>
                    <a:gd name="connsiteX11" fmla="*/ 24258 w 35123"/>
                    <a:gd name="connsiteY11" fmla="*/ 68984 h 70500"/>
                    <a:gd name="connsiteX12" fmla="*/ 21731 w 35123"/>
                    <a:gd name="connsiteY12" fmla="*/ 67974 h 70500"/>
                    <a:gd name="connsiteX13" fmla="*/ 19204 w 35123"/>
                    <a:gd name="connsiteY13" fmla="*/ 66710 h 70500"/>
                    <a:gd name="connsiteX14" fmla="*/ 19204 w 35123"/>
                    <a:gd name="connsiteY14" fmla="*/ 66710 h 70500"/>
                    <a:gd name="connsiteX15" fmla="*/ 16930 w 35123"/>
                    <a:gd name="connsiteY15" fmla="*/ 65447 h 70500"/>
                    <a:gd name="connsiteX16" fmla="*/ 15667 w 35123"/>
                    <a:gd name="connsiteY16" fmla="*/ 64436 h 70500"/>
                    <a:gd name="connsiteX17" fmla="*/ 14656 w 35123"/>
                    <a:gd name="connsiteY17" fmla="*/ 63678 h 70500"/>
                    <a:gd name="connsiteX18" fmla="*/ 12634 w 35123"/>
                    <a:gd name="connsiteY18" fmla="*/ 61909 h 70500"/>
                    <a:gd name="connsiteX19" fmla="*/ 12634 w 35123"/>
                    <a:gd name="connsiteY19" fmla="*/ 61909 h 70500"/>
                    <a:gd name="connsiteX20" fmla="*/ 8844 w 35123"/>
                    <a:gd name="connsiteY20" fmla="*/ 58119 h 70500"/>
                    <a:gd name="connsiteX21" fmla="*/ 8086 w 35123"/>
                    <a:gd name="connsiteY21" fmla="*/ 57108 h 70500"/>
                    <a:gd name="connsiteX22" fmla="*/ 7328 w 35123"/>
                    <a:gd name="connsiteY22" fmla="*/ 56097 h 70500"/>
                    <a:gd name="connsiteX23" fmla="*/ 5812 w 35123"/>
                    <a:gd name="connsiteY23" fmla="*/ 53823 h 70500"/>
                    <a:gd name="connsiteX24" fmla="*/ 4548 w 35123"/>
                    <a:gd name="connsiteY24" fmla="*/ 51549 h 70500"/>
                    <a:gd name="connsiteX25" fmla="*/ 3285 w 35123"/>
                    <a:gd name="connsiteY25" fmla="*/ 49022 h 70500"/>
                    <a:gd name="connsiteX26" fmla="*/ 3285 w 35123"/>
                    <a:gd name="connsiteY26" fmla="*/ 49022 h 70500"/>
                    <a:gd name="connsiteX27" fmla="*/ 2274 w 35123"/>
                    <a:gd name="connsiteY27" fmla="*/ 46495 h 70500"/>
                    <a:gd name="connsiteX28" fmla="*/ 1516 w 35123"/>
                    <a:gd name="connsiteY28" fmla="*/ 43715 h 70500"/>
                    <a:gd name="connsiteX29" fmla="*/ 1516 w 35123"/>
                    <a:gd name="connsiteY29" fmla="*/ 43715 h 70500"/>
                    <a:gd name="connsiteX30" fmla="*/ 1011 w 35123"/>
                    <a:gd name="connsiteY30" fmla="*/ 40936 h 70500"/>
                    <a:gd name="connsiteX31" fmla="*/ 758 w 35123"/>
                    <a:gd name="connsiteY31" fmla="*/ 39420 h 70500"/>
                    <a:gd name="connsiteX32" fmla="*/ 0 w 35123"/>
                    <a:gd name="connsiteY32" fmla="*/ 37903 h 70500"/>
                    <a:gd name="connsiteX33" fmla="*/ 0 w 35123"/>
                    <a:gd name="connsiteY33" fmla="*/ 36640 h 70500"/>
                    <a:gd name="connsiteX34" fmla="*/ 0 w 35123"/>
                    <a:gd name="connsiteY34" fmla="*/ 35124 h 70500"/>
                    <a:gd name="connsiteX35" fmla="*/ 10360 w 35123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3790"/>
                        <a:pt x="35124" y="9350"/>
                      </a:cubicBezTo>
                      <a:lnTo>
                        <a:pt x="35124" y="9350"/>
                      </a:lnTo>
                      <a:cubicBezTo>
                        <a:pt x="18952" y="1516"/>
                        <a:pt x="5306" y="18699"/>
                        <a:pt x="9602" y="30575"/>
                      </a:cubicBezTo>
                      <a:cubicBezTo>
                        <a:pt x="13140" y="40430"/>
                        <a:pt x="26785" y="46748"/>
                        <a:pt x="35124" y="39420"/>
                      </a:cubicBezTo>
                      <a:cubicBezTo>
                        <a:pt x="35124" y="56855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8" name="任意多边形: 形状 3037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8086 h 70247"/>
                    <a:gd name="connsiteX3" fmla="*/ 35124 w 35123"/>
                    <a:gd name="connsiteY3" fmla="*/ 8086 h 70247"/>
                    <a:gd name="connsiteX4" fmla="*/ 9350 w 35123"/>
                    <a:gd name="connsiteY4" fmla="*/ 32597 h 70247"/>
                    <a:gd name="connsiteX5" fmla="*/ 35124 w 35123"/>
                    <a:gd name="connsiteY5" fmla="*/ 40178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3032"/>
                        <a:pt x="35124" y="8086"/>
                      </a:cubicBezTo>
                      <a:lnTo>
                        <a:pt x="35124" y="8086"/>
                      </a:lnTo>
                      <a:cubicBezTo>
                        <a:pt x="17688" y="1263"/>
                        <a:pt x="3032" y="18699"/>
                        <a:pt x="9350" y="32597"/>
                      </a:cubicBezTo>
                      <a:cubicBezTo>
                        <a:pt x="13645" y="42199"/>
                        <a:pt x="27543" y="46242"/>
                        <a:pt x="35124" y="40178"/>
                      </a:cubicBezTo>
                      <a:cubicBezTo>
                        <a:pt x="35124" y="57361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9" name="任意多边形: 形状 3038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6823 h 70247"/>
                    <a:gd name="connsiteX3" fmla="*/ 35124 w 35123"/>
                    <a:gd name="connsiteY3" fmla="*/ 6823 h 70247"/>
                    <a:gd name="connsiteX4" fmla="*/ 8591 w 35123"/>
                    <a:gd name="connsiteY4" fmla="*/ 33860 h 70247"/>
                    <a:gd name="connsiteX5" fmla="*/ 35124 w 35123"/>
                    <a:gd name="connsiteY5" fmla="*/ 40936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2780"/>
                        <a:pt x="35124" y="6823"/>
                      </a:cubicBezTo>
                      <a:lnTo>
                        <a:pt x="35124" y="6823"/>
                      </a:lnTo>
                      <a:cubicBezTo>
                        <a:pt x="15667" y="253"/>
                        <a:pt x="2022" y="21226"/>
                        <a:pt x="8591" y="33860"/>
                      </a:cubicBezTo>
                      <a:cubicBezTo>
                        <a:pt x="13140" y="42452"/>
                        <a:pt x="26027" y="47506"/>
                        <a:pt x="35124" y="40936"/>
                      </a:cubicBezTo>
                      <a:cubicBezTo>
                        <a:pt x="35124" y="57613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0" name="任意多边形: 形状 3039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5812 h 70247"/>
                    <a:gd name="connsiteX3" fmla="*/ 35124 w 35123"/>
                    <a:gd name="connsiteY3" fmla="*/ 5812 h 70247"/>
                    <a:gd name="connsiteX4" fmla="*/ 7328 w 35123"/>
                    <a:gd name="connsiteY4" fmla="*/ 34113 h 70247"/>
                    <a:gd name="connsiteX5" fmla="*/ 35124 w 35123"/>
                    <a:gd name="connsiteY5" fmla="*/ 41946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2274"/>
                        <a:pt x="35124" y="5812"/>
                      </a:cubicBezTo>
                      <a:lnTo>
                        <a:pt x="35124" y="5812"/>
                      </a:lnTo>
                      <a:cubicBezTo>
                        <a:pt x="16678" y="253"/>
                        <a:pt x="758" y="19710"/>
                        <a:pt x="7328" y="34113"/>
                      </a:cubicBezTo>
                      <a:cubicBezTo>
                        <a:pt x="10866" y="41946"/>
                        <a:pt x="23753" y="49022"/>
                        <a:pt x="35124" y="41946"/>
                      </a:cubicBezTo>
                      <a:cubicBezTo>
                        <a:pt x="35124" y="58119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1" name="任意多边形: 形状 3040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4801 h 70247"/>
                    <a:gd name="connsiteX3" fmla="*/ 35124 w 35123"/>
                    <a:gd name="connsiteY3" fmla="*/ 4801 h 70247"/>
                    <a:gd name="connsiteX4" fmla="*/ 7833 w 35123"/>
                    <a:gd name="connsiteY4" fmla="*/ 37145 h 70247"/>
                    <a:gd name="connsiteX5" fmla="*/ 35124 w 35123"/>
                    <a:gd name="connsiteY5" fmla="*/ 42705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1769"/>
                        <a:pt x="35124" y="4801"/>
                      </a:cubicBezTo>
                      <a:lnTo>
                        <a:pt x="35124" y="4801"/>
                      </a:lnTo>
                      <a:cubicBezTo>
                        <a:pt x="13898" y="0"/>
                        <a:pt x="-1263" y="22237"/>
                        <a:pt x="7833" y="37145"/>
                      </a:cubicBezTo>
                      <a:cubicBezTo>
                        <a:pt x="10360" y="41188"/>
                        <a:pt x="21984" y="50791"/>
                        <a:pt x="35124" y="42705"/>
                      </a:cubicBezTo>
                      <a:cubicBezTo>
                        <a:pt x="35124" y="5862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2" name="任意多边形: 形状 3041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4043 h 70247"/>
                    <a:gd name="connsiteX3" fmla="*/ 35124 w 35123"/>
                    <a:gd name="connsiteY3" fmla="*/ 4043 h 70247"/>
                    <a:gd name="connsiteX4" fmla="*/ 7328 w 35123"/>
                    <a:gd name="connsiteY4" fmla="*/ 37903 h 70247"/>
                    <a:gd name="connsiteX5" fmla="*/ 35124 w 35123"/>
                    <a:gd name="connsiteY5" fmla="*/ 43715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1516"/>
                        <a:pt x="35124" y="4043"/>
                      </a:cubicBezTo>
                      <a:lnTo>
                        <a:pt x="35124" y="4043"/>
                      </a:lnTo>
                      <a:cubicBezTo>
                        <a:pt x="11876" y="-758"/>
                        <a:pt x="-1516" y="24511"/>
                        <a:pt x="7328" y="37903"/>
                      </a:cubicBezTo>
                      <a:cubicBezTo>
                        <a:pt x="14151" y="48011"/>
                        <a:pt x="28807" y="48516"/>
                        <a:pt x="35124" y="43715"/>
                      </a:cubicBezTo>
                      <a:cubicBezTo>
                        <a:pt x="35124" y="58877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3" name="任意多边形: 形状 3042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3285 h 70247"/>
                    <a:gd name="connsiteX3" fmla="*/ 35124 w 35123"/>
                    <a:gd name="connsiteY3" fmla="*/ 3285 h 70247"/>
                    <a:gd name="connsiteX4" fmla="*/ 7328 w 35123"/>
                    <a:gd name="connsiteY4" fmla="*/ 39672 h 70247"/>
                    <a:gd name="connsiteX5" fmla="*/ 35124 w 35123"/>
                    <a:gd name="connsiteY5" fmla="*/ 44979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1263"/>
                        <a:pt x="35124" y="3285"/>
                      </a:cubicBezTo>
                      <a:lnTo>
                        <a:pt x="35124" y="3285"/>
                      </a:lnTo>
                      <a:cubicBezTo>
                        <a:pt x="12382" y="-1263"/>
                        <a:pt x="-3538" y="24511"/>
                        <a:pt x="7328" y="39672"/>
                      </a:cubicBezTo>
                      <a:cubicBezTo>
                        <a:pt x="14151" y="49275"/>
                        <a:pt x="28301" y="49275"/>
                        <a:pt x="35124" y="44979"/>
                      </a:cubicBezTo>
                      <a:cubicBezTo>
                        <a:pt x="35124" y="59635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4" name="任意多边形: 形状 3043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2780 h 70500"/>
                    <a:gd name="connsiteX3" fmla="*/ 35124 w 35123"/>
                    <a:gd name="connsiteY3" fmla="*/ 2780 h 70500"/>
                    <a:gd name="connsiteX4" fmla="*/ 7328 w 35123"/>
                    <a:gd name="connsiteY4" fmla="*/ 41441 h 70500"/>
                    <a:gd name="connsiteX5" fmla="*/ 35124 w 35123"/>
                    <a:gd name="connsiteY5" fmla="*/ 46495 h 70500"/>
                    <a:gd name="connsiteX6" fmla="*/ 35124 w 35123"/>
                    <a:gd name="connsiteY6" fmla="*/ 70500 h 70500"/>
                    <a:gd name="connsiteX7" fmla="*/ 32344 w 35123"/>
                    <a:gd name="connsiteY7" fmla="*/ 70500 h 70500"/>
                    <a:gd name="connsiteX8" fmla="*/ 29565 w 35123"/>
                    <a:gd name="connsiteY8" fmla="*/ 70248 h 70500"/>
                    <a:gd name="connsiteX9" fmla="*/ 26785 w 35123"/>
                    <a:gd name="connsiteY9" fmla="*/ 69742 h 70500"/>
                    <a:gd name="connsiteX10" fmla="*/ 24258 w 35123"/>
                    <a:gd name="connsiteY10" fmla="*/ 68984 h 70500"/>
                    <a:gd name="connsiteX11" fmla="*/ 24258 w 35123"/>
                    <a:gd name="connsiteY11" fmla="*/ 68984 h 70500"/>
                    <a:gd name="connsiteX12" fmla="*/ 21731 w 35123"/>
                    <a:gd name="connsiteY12" fmla="*/ 67974 h 70500"/>
                    <a:gd name="connsiteX13" fmla="*/ 19204 w 35123"/>
                    <a:gd name="connsiteY13" fmla="*/ 66710 h 70500"/>
                    <a:gd name="connsiteX14" fmla="*/ 19204 w 35123"/>
                    <a:gd name="connsiteY14" fmla="*/ 66710 h 70500"/>
                    <a:gd name="connsiteX15" fmla="*/ 16930 w 35123"/>
                    <a:gd name="connsiteY15" fmla="*/ 65447 h 70500"/>
                    <a:gd name="connsiteX16" fmla="*/ 15667 w 35123"/>
                    <a:gd name="connsiteY16" fmla="*/ 64436 h 70500"/>
                    <a:gd name="connsiteX17" fmla="*/ 14656 w 35123"/>
                    <a:gd name="connsiteY17" fmla="*/ 63678 h 70500"/>
                    <a:gd name="connsiteX18" fmla="*/ 12634 w 35123"/>
                    <a:gd name="connsiteY18" fmla="*/ 61909 h 70500"/>
                    <a:gd name="connsiteX19" fmla="*/ 12634 w 35123"/>
                    <a:gd name="connsiteY19" fmla="*/ 61909 h 70500"/>
                    <a:gd name="connsiteX20" fmla="*/ 8844 w 35123"/>
                    <a:gd name="connsiteY20" fmla="*/ 58119 h 70500"/>
                    <a:gd name="connsiteX21" fmla="*/ 8086 w 35123"/>
                    <a:gd name="connsiteY21" fmla="*/ 57108 h 70500"/>
                    <a:gd name="connsiteX22" fmla="*/ 7328 w 35123"/>
                    <a:gd name="connsiteY22" fmla="*/ 56097 h 70500"/>
                    <a:gd name="connsiteX23" fmla="*/ 5812 w 35123"/>
                    <a:gd name="connsiteY23" fmla="*/ 53823 h 70500"/>
                    <a:gd name="connsiteX24" fmla="*/ 4548 w 35123"/>
                    <a:gd name="connsiteY24" fmla="*/ 51549 h 70500"/>
                    <a:gd name="connsiteX25" fmla="*/ 3285 w 35123"/>
                    <a:gd name="connsiteY25" fmla="*/ 49022 h 70500"/>
                    <a:gd name="connsiteX26" fmla="*/ 3285 w 35123"/>
                    <a:gd name="connsiteY26" fmla="*/ 49022 h 70500"/>
                    <a:gd name="connsiteX27" fmla="*/ 2274 w 35123"/>
                    <a:gd name="connsiteY27" fmla="*/ 46495 h 70500"/>
                    <a:gd name="connsiteX28" fmla="*/ 1516 w 35123"/>
                    <a:gd name="connsiteY28" fmla="*/ 43715 h 70500"/>
                    <a:gd name="connsiteX29" fmla="*/ 1516 w 35123"/>
                    <a:gd name="connsiteY29" fmla="*/ 43715 h 70500"/>
                    <a:gd name="connsiteX30" fmla="*/ 1011 w 35123"/>
                    <a:gd name="connsiteY30" fmla="*/ 40936 h 70500"/>
                    <a:gd name="connsiteX31" fmla="*/ 758 w 35123"/>
                    <a:gd name="connsiteY31" fmla="*/ 39420 h 70500"/>
                    <a:gd name="connsiteX32" fmla="*/ 0 w 35123"/>
                    <a:gd name="connsiteY32" fmla="*/ 37903 h 70500"/>
                    <a:gd name="connsiteX33" fmla="*/ 0 w 35123"/>
                    <a:gd name="connsiteY33" fmla="*/ 36640 h 70500"/>
                    <a:gd name="connsiteX34" fmla="*/ 0 w 35123"/>
                    <a:gd name="connsiteY34" fmla="*/ 35124 h 70500"/>
                    <a:gd name="connsiteX35" fmla="*/ 10360 w 35123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1011"/>
                        <a:pt x="35124" y="2780"/>
                      </a:cubicBezTo>
                      <a:lnTo>
                        <a:pt x="35124" y="2780"/>
                      </a:lnTo>
                      <a:cubicBezTo>
                        <a:pt x="11118" y="-1011"/>
                        <a:pt x="-4548" y="26280"/>
                        <a:pt x="7328" y="41441"/>
                      </a:cubicBezTo>
                      <a:cubicBezTo>
                        <a:pt x="13645" y="49275"/>
                        <a:pt x="25522" y="51549"/>
                        <a:pt x="35124" y="46495"/>
                      </a:cubicBezTo>
                      <a:cubicBezTo>
                        <a:pt x="35124" y="60393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5" name="任意多边形: 形状 3044"/>
                <p:cNvSpPr/>
                <p:nvPr/>
              </p:nvSpPr>
              <p:spPr>
                <a:xfrm>
                  <a:off x="10507383" y="5846693"/>
                  <a:ext cx="35123" cy="70500"/>
                </a:xfrm>
                <a:custGeom>
                  <a:avLst/>
                  <a:gdLst>
                    <a:gd name="connsiteX0" fmla="*/ 10360 w 35123"/>
                    <a:gd name="connsiteY0" fmla="*/ 10108 h 70500"/>
                    <a:gd name="connsiteX1" fmla="*/ 35124 w 35123"/>
                    <a:gd name="connsiteY1" fmla="*/ 0 h 70500"/>
                    <a:gd name="connsiteX2" fmla="*/ 35124 w 35123"/>
                    <a:gd name="connsiteY2" fmla="*/ 2022 h 70500"/>
                    <a:gd name="connsiteX3" fmla="*/ 35124 w 35123"/>
                    <a:gd name="connsiteY3" fmla="*/ 2022 h 70500"/>
                    <a:gd name="connsiteX4" fmla="*/ 7075 w 35123"/>
                    <a:gd name="connsiteY4" fmla="*/ 42705 h 70500"/>
                    <a:gd name="connsiteX5" fmla="*/ 35124 w 35123"/>
                    <a:gd name="connsiteY5" fmla="*/ 47758 h 70500"/>
                    <a:gd name="connsiteX6" fmla="*/ 35124 w 35123"/>
                    <a:gd name="connsiteY6" fmla="*/ 70500 h 70500"/>
                    <a:gd name="connsiteX7" fmla="*/ 32344 w 35123"/>
                    <a:gd name="connsiteY7" fmla="*/ 70500 h 70500"/>
                    <a:gd name="connsiteX8" fmla="*/ 29565 w 35123"/>
                    <a:gd name="connsiteY8" fmla="*/ 70248 h 70500"/>
                    <a:gd name="connsiteX9" fmla="*/ 26785 w 35123"/>
                    <a:gd name="connsiteY9" fmla="*/ 69742 h 70500"/>
                    <a:gd name="connsiteX10" fmla="*/ 24258 w 35123"/>
                    <a:gd name="connsiteY10" fmla="*/ 68984 h 70500"/>
                    <a:gd name="connsiteX11" fmla="*/ 24258 w 35123"/>
                    <a:gd name="connsiteY11" fmla="*/ 68984 h 70500"/>
                    <a:gd name="connsiteX12" fmla="*/ 21731 w 35123"/>
                    <a:gd name="connsiteY12" fmla="*/ 67974 h 70500"/>
                    <a:gd name="connsiteX13" fmla="*/ 19204 w 35123"/>
                    <a:gd name="connsiteY13" fmla="*/ 66710 h 70500"/>
                    <a:gd name="connsiteX14" fmla="*/ 19204 w 35123"/>
                    <a:gd name="connsiteY14" fmla="*/ 66710 h 70500"/>
                    <a:gd name="connsiteX15" fmla="*/ 16930 w 35123"/>
                    <a:gd name="connsiteY15" fmla="*/ 65447 h 70500"/>
                    <a:gd name="connsiteX16" fmla="*/ 15667 w 35123"/>
                    <a:gd name="connsiteY16" fmla="*/ 64436 h 70500"/>
                    <a:gd name="connsiteX17" fmla="*/ 14656 w 35123"/>
                    <a:gd name="connsiteY17" fmla="*/ 63678 h 70500"/>
                    <a:gd name="connsiteX18" fmla="*/ 12634 w 35123"/>
                    <a:gd name="connsiteY18" fmla="*/ 61909 h 70500"/>
                    <a:gd name="connsiteX19" fmla="*/ 12634 w 35123"/>
                    <a:gd name="connsiteY19" fmla="*/ 61909 h 70500"/>
                    <a:gd name="connsiteX20" fmla="*/ 8844 w 35123"/>
                    <a:gd name="connsiteY20" fmla="*/ 58119 h 70500"/>
                    <a:gd name="connsiteX21" fmla="*/ 8086 w 35123"/>
                    <a:gd name="connsiteY21" fmla="*/ 57108 h 70500"/>
                    <a:gd name="connsiteX22" fmla="*/ 7328 w 35123"/>
                    <a:gd name="connsiteY22" fmla="*/ 56097 h 70500"/>
                    <a:gd name="connsiteX23" fmla="*/ 5812 w 35123"/>
                    <a:gd name="connsiteY23" fmla="*/ 53823 h 70500"/>
                    <a:gd name="connsiteX24" fmla="*/ 4548 w 35123"/>
                    <a:gd name="connsiteY24" fmla="*/ 51549 h 70500"/>
                    <a:gd name="connsiteX25" fmla="*/ 3285 w 35123"/>
                    <a:gd name="connsiteY25" fmla="*/ 49022 h 70500"/>
                    <a:gd name="connsiteX26" fmla="*/ 3285 w 35123"/>
                    <a:gd name="connsiteY26" fmla="*/ 49022 h 70500"/>
                    <a:gd name="connsiteX27" fmla="*/ 2274 w 35123"/>
                    <a:gd name="connsiteY27" fmla="*/ 46495 h 70500"/>
                    <a:gd name="connsiteX28" fmla="*/ 1516 w 35123"/>
                    <a:gd name="connsiteY28" fmla="*/ 43715 h 70500"/>
                    <a:gd name="connsiteX29" fmla="*/ 1516 w 35123"/>
                    <a:gd name="connsiteY29" fmla="*/ 43715 h 70500"/>
                    <a:gd name="connsiteX30" fmla="*/ 1011 w 35123"/>
                    <a:gd name="connsiteY30" fmla="*/ 40936 h 70500"/>
                    <a:gd name="connsiteX31" fmla="*/ 758 w 35123"/>
                    <a:gd name="connsiteY31" fmla="*/ 39420 h 70500"/>
                    <a:gd name="connsiteX32" fmla="*/ 0 w 35123"/>
                    <a:gd name="connsiteY32" fmla="*/ 37903 h 70500"/>
                    <a:gd name="connsiteX33" fmla="*/ 0 w 35123"/>
                    <a:gd name="connsiteY33" fmla="*/ 36640 h 70500"/>
                    <a:gd name="connsiteX34" fmla="*/ 0 w 35123"/>
                    <a:gd name="connsiteY34" fmla="*/ 35124 h 70500"/>
                    <a:gd name="connsiteX35" fmla="*/ 10360 w 35123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500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758"/>
                        <a:pt x="35124" y="2022"/>
                      </a:cubicBezTo>
                      <a:lnTo>
                        <a:pt x="35124" y="2022"/>
                      </a:lnTo>
                      <a:cubicBezTo>
                        <a:pt x="10108" y="-1263"/>
                        <a:pt x="-5559" y="27291"/>
                        <a:pt x="7075" y="42705"/>
                      </a:cubicBezTo>
                      <a:cubicBezTo>
                        <a:pt x="13393" y="50538"/>
                        <a:pt x="25269" y="52559"/>
                        <a:pt x="35124" y="47758"/>
                      </a:cubicBezTo>
                      <a:cubicBezTo>
                        <a:pt x="35124" y="61151"/>
                        <a:pt x="35124" y="70500"/>
                        <a:pt x="35124" y="70500"/>
                      </a:cubicBezTo>
                      <a:cubicBezTo>
                        <a:pt x="34113" y="70500"/>
                        <a:pt x="33102" y="70500"/>
                        <a:pt x="32344" y="70500"/>
                      </a:cubicBezTo>
                      <a:cubicBezTo>
                        <a:pt x="31334" y="70500"/>
                        <a:pt x="30575" y="70248"/>
                        <a:pt x="29565" y="70248"/>
                      </a:cubicBezTo>
                      <a:cubicBezTo>
                        <a:pt x="28554" y="69995"/>
                        <a:pt x="27796" y="69995"/>
                        <a:pt x="26785" y="69742"/>
                      </a:cubicBezTo>
                      <a:cubicBezTo>
                        <a:pt x="25774" y="69490"/>
                        <a:pt x="25016" y="69237"/>
                        <a:pt x="24258" y="68984"/>
                      </a:cubicBezTo>
                      <a:lnTo>
                        <a:pt x="24258" y="68984"/>
                      </a:lnTo>
                      <a:cubicBezTo>
                        <a:pt x="23500" y="68732"/>
                        <a:pt x="22489" y="68226"/>
                        <a:pt x="21731" y="67974"/>
                      </a:cubicBezTo>
                      <a:cubicBezTo>
                        <a:pt x="20973" y="67721"/>
                        <a:pt x="19962" y="67215"/>
                        <a:pt x="19204" y="66710"/>
                      </a:cubicBezTo>
                      <a:lnTo>
                        <a:pt x="19204" y="66710"/>
                      </a:lnTo>
                      <a:cubicBezTo>
                        <a:pt x="18446" y="66205"/>
                        <a:pt x="17436" y="65699"/>
                        <a:pt x="16930" y="65447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6" name="任意多边形: 形状 3045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1516 h 70247"/>
                    <a:gd name="connsiteX3" fmla="*/ 35124 w 35123"/>
                    <a:gd name="connsiteY3" fmla="*/ 1516 h 70247"/>
                    <a:gd name="connsiteX4" fmla="*/ 6317 w 35123"/>
                    <a:gd name="connsiteY4" fmla="*/ 43210 h 70247"/>
                    <a:gd name="connsiteX5" fmla="*/ 35124 w 35123"/>
                    <a:gd name="connsiteY5" fmla="*/ 49022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505"/>
                        <a:pt x="35124" y="1516"/>
                      </a:cubicBezTo>
                      <a:lnTo>
                        <a:pt x="35124" y="1516"/>
                      </a:lnTo>
                      <a:cubicBezTo>
                        <a:pt x="11876" y="-1263"/>
                        <a:pt x="-6823" y="25774"/>
                        <a:pt x="6317" y="43210"/>
                      </a:cubicBezTo>
                      <a:cubicBezTo>
                        <a:pt x="13393" y="52559"/>
                        <a:pt x="26532" y="53318"/>
                        <a:pt x="35124" y="49022"/>
                      </a:cubicBezTo>
                      <a:cubicBezTo>
                        <a:pt x="35124" y="61404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7" name="任意多边形: 形状 3046"/>
                <p:cNvSpPr/>
                <p:nvPr/>
              </p:nvSpPr>
              <p:spPr>
                <a:xfrm>
                  <a:off x="10507383" y="5846693"/>
                  <a:ext cx="35123" cy="69995"/>
                </a:xfrm>
                <a:custGeom>
                  <a:avLst/>
                  <a:gdLst>
                    <a:gd name="connsiteX0" fmla="*/ 10360 w 35123"/>
                    <a:gd name="connsiteY0" fmla="*/ 10108 h 69995"/>
                    <a:gd name="connsiteX1" fmla="*/ 35124 w 35123"/>
                    <a:gd name="connsiteY1" fmla="*/ 0 h 69995"/>
                    <a:gd name="connsiteX2" fmla="*/ 35124 w 35123"/>
                    <a:gd name="connsiteY2" fmla="*/ 1263 h 69995"/>
                    <a:gd name="connsiteX3" fmla="*/ 35124 w 35123"/>
                    <a:gd name="connsiteY3" fmla="*/ 1263 h 69995"/>
                    <a:gd name="connsiteX4" fmla="*/ 6823 w 35123"/>
                    <a:gd name="connsiteY4" fmla="*/ 44979 h 69995"/>
                    <a:gd name="connsiteX5" fmla="*/ 35124 w 35123"/>
                    <a:gd name="connsiteY5" fmla="*/ 50285 h 69995"/>
                    <a:gd name="connsiteX6" fmla="*/ 35124 w 35123"/>
                    <a:gd name="connsiteY6" fmla="*/ 69995 h 69995"/>
                    <a:gd name="connsiteX7" fmla="*/ 32344 w 35123"/>
                    <a:gd name="connsiteY7" fmla="*/ 69995 h 69995"/>
                    <a:gd name="connsiteX8" fmla="*/ 29565 w 35123"/>
                    <a:gd name="connsiteY8" fmla="*/ 69742 h 69995"/>
                    <a:gd name="connsiteX9" fmla="*/ 26785 w 35123"/>
                    <a:gd name="connsiteY9" fmla="*/ 69237 h 69995"/>
                    <a:gd name="connsiteX10" fmla="*/ 24258 w 35123"/>
                    <a:gd name="connsiteY10" fmla="*/ 68479 h 69995"/>
                    <a:gd name="connsiteX11" fmla="*/ 24258 w 35123"/>
                    <a:gd name="connsiteY11" fmla="*/ 68479 h 69995"/>
                    <a:gd name="connsiteX12" fmla="*/ 21731 w 35123"/>
                    <a:gd name="connsiteY12" fmla="*/ 67468 h 69995"/>
                    <a:gd name="connsiteX13" fmla="*/ 19204 w 35123"/>
                    <a:gd name="connsiteY13" fmla="*/ 66205 h 69995"/>
                    <a:gd name="connsiteX14" fmla="*/ 19204 w 35123"/>
                    <a:gd name="connsiteY14" fmla="*/ 66205 h 69995"/>
                    <a:gd name="connsiteX15" fmla="*/ 16930 w 35123"/>
                    <a:gd name="connsiteY15" fmla="*/ 64941 h 69995"/>
                    <a:gd name="connsiteX16" fmla="*/ 15667 w 35123"/>
                    <a:gd name="connsiteY16" fmla="*/ 64436 h 69995"/>
                    <a:gd name="connsiteX17" fmla="*/ 14656 w 35123"/>
                    <a:gd name="connsiteY17" fmla="*/ 63678 h 69995"/>
                    <a:gd name="connsiteX18" fmla="*/ 12634 w 35123"/>
                    <a:gd name="connsiteY18" fmla="*/ 61909 h 69995"/>
                    <a:gd name="connsiteX19" fmla="*/ 12634 w 35123"/>
                    <a:gd name="connsiteY19" fmla="*/ 61909 h 69995"/>
                    <a:gd name="connsiteX20" fmla="*/ 8844 w 35123"/>
                    <a:gd name="connsiteY20" fmla="*/ 58119 h 69995"/>
                    <a:gd name="connsiteX21" fmla="*/ 8086 w 35123"/>
                    <a:gd name="connsiteY21" fmla="*/ 57108 h 69995"/>
                    <a:gd name="connsiteX22" fmla="*/ 7328 w 35123"/>
                    <a:gd name="connsiteY22" fmla="*/ 56097 h 69995"/>
                    <a:gd name="connsiteX23" fmla="*/ 5812 w 35123"/>
                    <a:gd name="connsiteY23" fmla="*/ 53823 h 69995"/>
                    <a:gd name="connsiteX24" fmla="*/ 4548 w 35123"/>
                    <a:gd name="connsiteY24" fmla="*/ 51549 h 69995"/>
                    <a:gd name="connsiteX25" fmla="*/ 3285 w 35123"/>
                    <a:gd name="connsiteY25" fmla="*/ 49022 h 69995"/>
                    <a:gd name="connsiteX26" fmla="*/ 3285 w 35123"/>
                    <a:gd name="connsiteY26" fmla="*/ 49022 h 69995"/>
                    <a:gd name="connsiteX27" fmla="*/ 2274 w 35123"/>
                    <a:gd name="connsiteY27" fmla="*/ 46495 h 69995"/>
                    <a:gd name="connsiteX28" fmla="*/ 1516 w 35123"/>
                    <a:gd name="connsiteY28" fmla="*/ 43715 h 69995"/>
                    <a:gd name="connsiteX29" fmla="*/ 1516 w 35123"/>
                    <a:gd name="connsiteY29" fmla="*/ 43715 h 69995"/>
                    <a:gd name="connsiteX30" fmla="*/ 1011 w 35123"/>
                    <a:gd name="connsiteY30" fmla="*/ 40936 h 69995"/>
                    <a:gd name="connsiteX31" fmla="*/ 758 w 35123"/>
                    <a:gd name="connsiteY31" fmla="*/ 39420 h 69995"/>
                    <a:gd name="connsiteX32" fmla="*/ 0 w 35123"/>
                    <a:gd name="connsiteY32" fmla="*/ 37903 h 69995"/>
                    <a:gd name="connsiteX33" fmla="*/ 0 w 35123"/>
                    <a:gd name="connsiteY33" fmla="*/ 36640 h 69995"/>
                    <a:gd name="connsiteX34" fmla="*/ 0 w 35123"/>
                    <a:gd name="connsiteY34" fmla="*/ 35124 h 69995"/>
                    <a:gd name="connsiteX35" fmla="*/ 10360 w 35123"/>
                    <a:gd name="connsiteY35" fmla="*/ 10108 h 69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69995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505"/>
                        <a:pt x="35124" y="1263"/>
                      </a:cubicBezTo>
                      <a:lnTo>
                        <a:pt x="35124" y="1263"/>
                      </a:lnTo>
                      <a:cubicBezTo>
                        <a:pt x="10613" y="-1263"/>
                        <a:pt x="-8086" y="27543"/>
                        <a:pt x="6823" y="44979"/>
                      </a:cubicBezTo>
                      <a:cubicBezTo>
                        <a:pt x="13140" y="52559"/>
                        <a:pt x="25016" y="54834"/>
                        <a:pt x="35124" y="50285"/>
                      </a:cubicBezTo>
                      <a:cubicBezTo>
                        <a:pt x="35124" y="61909"/>
                        <a:pt x="35124" y="69995"/>
                        <a:pt x="35124" y="69995"/>
                      </a:cubicBezTo>
                      <a:cubicBezTo>
                        <a:pt x="34113" y="69995"/>
                        <a:pt x="33102" y="69995"/>
                        <a:pt x="32344" y="69995"/>
                      </a:cubicBezTo>
                      <a:cubicBezTo>
                        <a:pt x="31334" y="69995"/>
                        <a:pt x="30575" y="69742"/>
                        <a:pt x="29565" y="69742"/>
                      </a:cubicBezTo>
                      <a:cubicBezTo>
                        <a:pt x="28554" y="69490"/>
                        <a:pt x="27796" y="69490"/>
                        <a:pt x="26785" y="69237"/>
                      </a:cubicBezTo>
                      <a:cubicBezTo>
                        <a:pt x="25774" y="68984"/>
                        <a:pt x="25016" y="68732"/>
                        <a:pt x="24258" y="68479"/>
                      </a:cubicBezTo>
                      <a:lnTo>
                        <a:pt x="24258" y="68479"/>
                      </a:lnTo>
                      <a:cubicBezTo>
                        <a:pt x="23500" y="68226"/>
                        <a:pt x="22489" y="67721"/>
                        <a:pt x="21731" y="67468"/>
                      </a:cubicBezTo>
                      <a:cubicBezTo>
                        <a:pt x="20973" y="67215"/>
                        <a:pt x="19962" y="66710"/>
                        <a:pt x="19204" y="66205"/>
                      </a:cubicBezTo>
                      <a:lnTo>
                        <a:pt x="19204" y="66205"/>
                      </a:lnTo>
                      <a:cubicBezTo>
                        <a:pt x="18446" y="65699"/>
                        <a:pt x="17436" y="65194"/>
                        <a:pt x="16930" y="64941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8" name="任意多边形: 形状 3047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758 h 70247"/>
                    <a:gd name="connsiteX3" fmla="*/ 35124 w 35123"/>
                    <a:gd name="connsiteY3" fmla="*/ 758 h 70247"/>
                    <a:gd name="connsiteX4" fmla="*/ 6065 w 35123"/>
                    <a:gd name="connsiteY4" fmla="*/ 45737 h 70247"/>
                    <a:gd name="connsiteX5" fmla="*/ 35124 w 35123"/>
                    <a:gd name="connsiteY5" fmla="*/ 51801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253"/>
                        <a:pt x="35124" y="758"/>
                      </a:cubicBezTo>
                      <a:lnTo>
                        <a:pt x="35124" y="758"/>
                      </a:lnTo>
                      <a:cubicBezTo>
                        <a:pt x="8591" y="-1011"/>
                        <a:pt x="-7075" y="29312"/>
                        <a:pt x="6065" y="45737"/>
                      </a:cubicBezTo>
                      <a:cubicBezTo>
                        <a:pt x="11118" y="51801"/>
                        <a:pt x="21731" y="57108"/>
                        <a:pt x="35124" y="51801"/>
                      </a:cubicBezTo>
                      <a:cubicBezTo>
                        <a:pt x="35124" y="62667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9" name="任意多边形: 形状 3048"/>
                <p:cNvSpPr/>
                <p:nvPr/>
              </p:nvSpPr>
              <p:spPr>
                <a:xfrm>
                  <a:off x="10507383" y="5846693"/>
                  <a:ext cx="35123" cy="70247"/>
                </a:xfrm>
                <a:custGeom>
                  <a:avLst/>
                  <a:gdLst>
                    <a:gd name="connsiteX0" fmla="*/ 10360 w 35123"/>
                    <a:gd name="connsiteY0" fmla="*/ 10108 h 70247"/>
                    <a:gd name="connsiteX1" fmla="*/ 35124 w 35123"/>
                    <a:gd name="connsiteY1" fmla="*/ 0 h 70247"/>
                    <a:gd name="connsiteX2" fmla="*/ 35124 w 35123"/>
                    <a:gd name="connsiteY2" fmla="*/ 505 h 70247"/>
                    <a:gd name="connsiteX3" fmla="*/ 35124 w 35123"/>
                    <a:gd name="connsiteY3" fmla="*/ 505 h 70247"/>
                    <a:gd name="connsiteX4" fmla="*/ 6317 w 35123"/>
                    <a:gd name="connsiteY4" fmla="*/ 47253 h 70247"/>
                    <a:gd name="connsiteX5" fmla="*/ 35124 w 35123"/>
                    <a:gd name="connsiteY5" fmla="*/ 53318 h 70247"/>
                    <a:gd name="connsiteX6" fmla="*/ 35124 w 35123"/>
                    <a:gd name="connsiteY6" fmla="*/ 70248 h 70247"/>
                    <a:gd name="connsiteX7" fmla="*/ 32344 w 35123"/>
                    <a:gd name="connsiteY7" fmla="*/ 70248 h 70247"/>
                    <a:gd name="connsiteX8" fmla="*/ 29565 w 35123"/>
                    <a:gd name="connsiteY8" fmla="*/ 69995 h 70247"/>
                    <a:gd name="connsiteX9" fmla="*/ 26785 w 35123"/>
                    <a:gd name="connsiteY9" fmla="*/ 69490 h 70247"/>
                    <a:gd name="connsiteX10" fmla="*/ 24258 w 35123"/>
                    <a:gd name="connsiteY10" fmla="*/ 68732 h 70247"/>
                    <a:gd name="connsiteX11" fmla="*/ 24258 w 35123"/>
                    <a:gd name="connsiteY11" fmla="*/ 68732 h 70247"/>
                    <a:gd name="connsiteX12" fmla="*/ 21731 w 35123"/>
                    <a:gd name="connsiteY12" fmla="*/ 67721 h 70247"/>
                    <a:gd name="connsiteX13" fmla="*/ 19204 w 35123"/>
                    <a:gd name="connsiteY13" fmla="*/ 66457 h 70247"/>
                    <a:gd name="connsiteX14" fmla="*/ 19204 w 35123"/>
                    <a:gd name="connsiteY14" fmla="*/ 66457 h 70247"/>
                    <a:gd name="connsiteX15" fmla="*/ 16930 w 35123"/>
                    <a:gd name="connsiteY15" fmla="*/ 65194 h 70247"/>
                    <a:gd name="connsiteX16" fmla="*/ 15667 w 35123"/>
                    <a:gd name="connsiteY16" fmla="*/ 64436 h 70247"/>
                    <a:gd name="connsiteX17" fmla="*/ 14656 w 35123"/>
                    <a:gd name="connsiteY17" fmla="*/ 63678 h 70247"/>
                    <a:gd name="connsiteX18" fmla="*/ 12634 w 35123"/>
                    <a:gd name="connsiteY18" fmla="*/ 61909 h 70247"/>
                    <a:gd name="connsiteX19" fmla="*/ 12634 w 35123"/>
                    <a:gd name="connsiteY19" fmla="*/ 61909 h 70247"/>
                    <a:gd name="connsiteX20" fmla="*/ 8844 w 35123"/>
                    <a:gd name="connsiteY20" fmla="*/ 58119 h 70247"/>
                    <a:gd name="connsiteX21" fmla="*/ 8086 w 35123"/>
                    <a:gd name="connsiteY21" fmla="*/ 57108 h 70247"/>
                    <a:gd name="connsiteX22" fmla="*/ 7328 w 35123"/>
                    <a:gd name="connsiteY22" fmla="*/ 56097 h 70247"/>
                    <a:gd name="connsiteX23" fmla="*/ 5812 w 35123"/>
                    <a:gd name="connsiteY23" fmla="*/ 53823 h 70247"/>
                    <a:gd name="connsiteX24" fmla="*/ 4548 w 35123"/>
                    <a:gd name="connsiteY24" fmla="*/ 51549 h 70247"/>
                    <a:gd name="connsiteX25" fmla="*/ 3285 w 35123"/>
                    <a:gd name="connsiteY25" fmla="*/ 49022 h 70247"/>
                    <a:gd name="connsiteX26" fmla="*/ 3285 w 35123"/>
                    <a:gd name="connsiteY26" fmla="*/ 49022 h 70247"/>
                    <a:gd name="connsiteX27" fmla="*/ 2274 w 35123"/>
                    <a:gd name="connsiteY27" fmla="*/ 46495 h 70247"/>
                    <a:gd name="connsiteX28" fmla="*/ 1516 w 35123"/>
                    <a:gd name="connsiteY28" fmla="*/ 43715 h 70247"/>
                    <a:gd name="connsiteX29" fmla="*/ 1516 w 35123"/>
                    <a:gd name="connsiteY29" fmla="*/ 43715 h 70247"/>
                    <a:gd name="connsiteX30" fmla="*/ 1011 w 35123"/>
                    <a:gd name="connsiteY30" fmla="*/ 40936 h 70247"/>
                    <a:gd name="connsiteX31" fmla="*/ 758 w 35123"/>
                    <a:gd name="connsiteY31" fmla="*/ 39420 h 70247"/>
                    <a:gd name="connsiteX32" fmla="*/ 0 w 35123"/>
                    <a:gd name="connsiteY32" fmla="*/ 37903 h 70247"/>
                    <a:gd name="connsiteX33" fmla="*/ 0 w 35123"/>
                    <a:gd name="connsiteY33" fmla="*/ 36640 h 70247"/>
                    <a:gd name="connsiteX34" fmla="*/ 0 w 35123"/>
                    <a:gd name="connsiteY34" fmla="*/ 35124 h 70247"/>
                    <a:gd name="connsiteX35" fmla="*/ 10360 w 35123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5123" h="70247">
                      <a:moveTo>
                        <a:pt x="10360" y="10108"/>
                      </a:move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0"/>
                        <a:pt x="35124" y="253"/>
                        <a:pt x="35124" y="505"/>
                      </a:cubicBezTo>
                      <a:lnTo>
                        <a:pt x="35124" y="505"/>
                      </a:lnTo>
                      <a:cubicBezTo>
                        <a:pt x="9855" y="-1263"/>
                        <a:pt x="-9097" y="29565"/>
                        <a:pt x="6317" y="47253"/>
                      </a:cubicBezTo>
                      <a:cubicBezTo>
                        <a:pt x="15161" y="57613"/>
                        <a:pt x="28554" y="56097"/>
                        <a:pt x="35124" y="53318"/>
                      </a:cubicBezTo>
                      <a:cubicBezTo>
                        <a:pt x="35124" y="63425"/>
                        <a:pt x="35124" y="70248"/>
                        <a:pt x="35124" y="70248"/>
                      </a:cubicBezTo>
                      <a:cubicBezTo>
                        <a:pt x="34113" y="70248"/>
                        <a:pt x="33102" y="70248"/>
                        <a:pt x="32344" y="70248"/>
                      </a:cubicBezTo>
                      <a:cubicBezTo>
                        <a:pt x="31334" y="70248"/>
                        <a:pt x="30575" y="69995"/>
                        <a:pt x="29565" y="69995"/>
                      </a:cubicBezTo>
                      <a:cubicBezTo>
                        <a:pt x="28554" y="69742"/>
                        <a:pt x="27796" y="69742"/>
                        <a:pt x="26785" y="69490"/>
                      </a:cubicBezTo>
                      <a:cubicBezTo>
                        <a:pt x="25774" y="69237"/>
                        <a:pt x="25016" y="68984"/>
                        <a:pt x="24258" y="68732"/>
                      </a:cubicBezTo>
                      <a:lnTo>
                        <a:pt x="24258" y="68732"/>
                      </a:lnTo>
                      <a:cubicBezTo>
                        <a:pt x="23500" y="68479"/>
                        <a:pt x="22489" y="67974"/>
                        <a:pt x="21731" y="67721"/>
                      </a:cubicBezTo>
                      <a:cubicBezTo>
                        <a:pt x="20973" y="67468"/>
                        <a:pt x="19962" y="66963"/>
                        <a:pt x="19204" y="66457"/>
                      </a:cubicBezTo>
                      <a:lnTo>
                        <a:pt x="19204" y="66457"/>
                      </a:lnTo>
                      <a:cubicBezTo>
                        <a:pt x="18446" y="65952"/>
                        <a:pt x="17436" y="65447"/>
                        <a:pt x="16930" y="65194"/>
                      </a:cubicBezTo>
                      <a:lnTo>
                        <a:pt x="15667" y="64436"/>
                      </a:lnTo>
                      <a:lnTo>
                        <a:pt x="14656" y="63678"/>
                      </a:lnTo>
                      <a:cubicBezTo>
                        <a:pt x="13898" y="63172"/>
                        <a:pt x="13140" y="62667"/>
                        <a:pt x="12634" y="61909"/>
                      </a:cubicBezTo>
                      <a:lnTo>
                        <a:pt x="12634" y="61909"/>
                      </a:lnTo>
                      <a:cubicBezTo>
                        <a:pt x="10866" y="60393"/>
                        <a:pt x="10360" y="59887"/>
                        <a:pt x="8844" y="58119"/>
                      </a:cubicBezTo>
                      <a:lnTo>
                        <a:pt x="8086" y="57108"/>
                      </a:lnTo>
                      <a:lnTo>
                        <a:pt x="7328" y="56097"/>
                      </a:lnTo>
                      <a:cubicBezTo>
                        <a:pt x="6823" y="55339"/>
                        <a:pt x="6317" y="54581"/>
                        <a:pt x="5812" y="53823"/>
                      </a:cubicBezTo>
                      <a:cubicBezTo>
                        <a:pt x="5306" y="53065"/>
                        <a:pt x="4801" y="52307"/>
                        <a:pt x="4548" y="51549"/>
                      </a:cubicBezTo>
                      <a:cubicBezTo>
                        <a:pt x="4043" y="50791"/>
                        <a:pt x="3790" y="50033"/>
                        <a:pt x="3285" y="49022"/>
                      </a:cubicBezTo>
                      <a:lnTo>
                        <a:pt x="3285" y="49022"/>
                      </a:lnTo>
                      <a:cubicBezTo>
                        <a:pt x="3032" y="48264"/>
                        <a:pt x="2527" y="47253"/>
                        <a:pt x="2274" y="46495"/>
                      </a:cubicBezTo>
                      <a:cubicBezTo>
                        <a:pt x="2022" y="45737"/>
                        <a:pt x="1769" y="44726"/>
                        <a:pt x="1516" y="43715"/>
                      </a:cubicBezTo>
                      <a:lnTo>
                        <a:pt x="1516" y="43715"/>
                      </a:lnTo>
                      <a:cubicBezTo>
                        <a:pt x="1263" y="42957"/>
                        <a:pt x="1011" y="41694"/>
                        <a:pt x="1011" y="40936"/>
                      </a:cubicBezTo>
                      <a:lnTo>
                        <a:pt x="758" y="39420"/>
                      </a:lnTo>
                      <a:lnTo>
                        <a:pt x="0" y="37903"/>
                      </a:lnTo>
                      <a:lnTo>
                        <a:pt x="0" y="36640"/>
                      </a:lnTo>
                      <a:lnTo>
                        <a:pt x="0" y="35124"/>
                      </a:lnTo>
                      <a:cubicBezTo>
                        <a:pt x="0" y="25269"/>
                        <a:pt x="4043" y="16425"/>
                        <a:pt x="10360" y="10108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0" name="任意多边形: 形状 3049"/>
                <p:cNvSpPr/>
                <p:nvPr/>
              </p:nvSpPr>
              <p:spPr>
                <a:xfrm>
                  <a:off x="10507383" y="5864634"/>
                  <a:ext cx="35376" cy="52306"/>
                </a:xfrm>
                <a:custGeom>
                  <a:avLst/>
                  <a:gdLst>
                    <a:gd name="connsiteX0" fmla="*/ 4548 w 35376"/>
                    <a:gd name="connsiteY0" fmla="*/ 0 h 52306"/>
                    <a:gd name="connsiteX1" fmla="*/ 33608 w 35376"/>
                    <a:gd name="connsiteY1" fmla="*/ 37398 h 52306"/>
                    <a:gd name="connsiteX2" fmla="*/ 35377 w 35376"/>
                    <a:gd name="connsiteY2" fmla="*/ 36893 h 52306"/>
                    <a:gd name="connsiteX3" fmla="*/ 35377 w 35376"/>
                    <a:gd name="connsiteY3" fmla="*/ 52307 h 52306"/>
                    <a:gd name="connsiteX4" fmla="*/ 32597 w 35376"/>
                    <a:gd name="connsiteY4" fmla="*/ 52307 h 52306"/>
                    <a:gd name="connsiteX5" fmla="*/ 29817 w 35376"/>
                    <a:gd name="connsiteY5" fmla="*/ 52054 h 52306"/>
                    <a:gd name="connsiteX6" fmla="*/ 27038 w 35376"/>
                    <a:gd name="connsiteY6" fmla="*/ 51549 h 52306"/>
                    <a:gd name="connsiteX7" fmla="*/ 24511 w 35376"/>
                    <a:gd name="connsiteY7" fmla="*/ 50791 h 52306"/>
                    <a:gd name="connsiteX8" fmla="*/ 24511 w 35376"/>
                    <a:gd name="connsiteY8" fmla="*/ 50791 h 52306"/>
                    <a:gd name="connsiteX9" fmla="*/ 21984 w 35376"/>
                    <a:gd name="connsiteY9" fmla="*/ 49780 h 52306"/>
                    <a:gd name="connsiteX10" fmla="*/ 19457 w 35376"/>
                    <a:gd name="connsiteY10" fmla="*/ 48516 h 52306"/>
                    <a:gd name="connsiteX11" fmla="*/ 19457 w 35376"/>
                    <a:gd name="connsiteY11" fmla="*/ 48516 h 52306"/>
                    <a:gd name="connsiteX12" fmla="*/ 17183 w 35376"/>
                    <a:gd name="connsiteY12" fmla="*/ 47253 h 52306"/>
                    <a:gd name="connsiteX13" fmla="*/ 15667 w 35376"/>
                    <a:gd name="connsiteY13" fmla="*/ 46495 h 52306"/>
                    <a:gd name="connsiteX14" fmla="*/ 14656 w 35376"/>
                    <a:gd name="connsiteY14" fmla="*/ 45737 h 52306"/>
                    <a:gd name="connsiteX15" fmla="*/ 12634 w 35376"/>
                    <a:gd name="connsiteY15" fmla="*/ 43968 h 52306"/>
                    <a:gd name="connsiteX16" fmla="*/ 12634 w 35376"/>
                    <a:gd name="connsiteY16" fmla="*/ 43968 h 52306"/>
                    <a:gd name="connsiteX17" fmla="*/ 8844 w 35376"/>
                    <a:gd name="connsiteY17" fmla="*/ 40178 h 52306"/>
                    <a:gd name="connsiteX18" fmla="*/ 8086 w 35376"/>
                    <a:gd name="connsiteY18" fmla="*/ 39167 h 52306"/>
                    <a:gd name="connsiteX19" fmla="*/ 7328 w 35376"/>
                    <a:gd name="connsiteY19" fmla="*/ 38156 h 52306"/>
                    <a:gd name="connsiteX20" fmla="*/ 5812 w 35376"/>
                    <a:gd name="connsiteY20" fmla="*/ 35882 h 52306"/>
                    <a:gd name="connsiteX21" fmla="*/ 4548 w 35376"/>
                    <a:gd name="connsiteY21" fmla="*/ 33608 h 52306"/>
                    <a:gd name="connsiteX22" fmla="*/ 3285 w 35376"/>
                    <a:gd name="connsiteY22" fmla="*/ 31081 h 52306"/>
                    <a:gd name="connsiteX23" fmla="*/ 3285 w 35376"/>
                    <a:gd name="connsiteY23" fmla="*/ 31081 h 52306"/>
                    <a:gd name="connsiteX24" fmla="*/ 2274 w 35376"/>
                    <a:gd name="connsiteY24" fmla="*/ 28554 h 52306"/>
                    <a:gd name="connsiteX25" fmla="*/ 1516 w 35376"/>
                    <a:gd name="connsiteY25" fmla="*/ 25774 h 52306"/>
                    <a:gd name="connsiteX26" fmla="*/ 1516 w 35376"/>
                    <a:gd name="connsiteY26" fmla="*/ 25774 h 52306"/>
                    <a:gd name="connsiteX27" fmla="*/ 1011 w 35376"/>
                    <a:gd name="connsiteY27" fmla="*/ 22995 h 52306"/>
                    <a:gd name="connsiteX28" fmla="*/ 758 w 35376"/>
                    <a:gd name="connsiteY28" fmla="*/ 21479 h 52306"/>
                    <a:gd name="connsiteX29" fmla="*/ 0 w 35376"/>
                    <a:gd name="connsiteY29" fmla="*/ 19962 h 52306"/>
                    <a:gd name="connsiteX30" fmla="*/ 0 w 35376"/>
                    <a:gd name="connsiteY30" fmla="*/ 18699 h 52306"/>
                    <a:gd name="connsiteX31" fmla="*/ 0 w 35376"/>
                    <a:gd name="connsiteY31" fmla="*/ 17183 h 52306"/>
                    <a:gd name="connsiteX32" fmla="*/ 4548 w 35376"/>
                    <a:gd name="connsiteY32" fmla="*/ 0 h 52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5376" h="52305">
                      <a:moveTo>
                        <a:pt x="4548" y="0"/>
                      </a:moveTo>
                      <a:cubicBezTo>
                        <a:pt x="-8086" y="23753"/>
                        <a:pt x="11876" y="43968"/>
                        <a:pt x="33608" y="37398"/>
                      </a:cubicBezTo>
                      <a:cubicBezTo>
                        <a:pt x="34113" y="37145"/>
                        <a:pt x="34871" y="36893"/>
                        <a:pt x="35377" y="36893"/>
                      </a:cubicBezTo>
                      <a:cubicBezTo>
                        <a:pt x="35377" y="46242"/>
                        <a:pt x="35377" y="52307"/>
                        <a:pt x="35377" y="52307"/>
                      </a:cubicBezTo>
                      <a:cubicBezTo>
                        <a:pt x="34366" y="52307"/>
                        <a:pt x="33355" y="52307"/>
                        <a:pt x="32597" y="52307"/>
                      </a:cubicBezTo>
                      <a:cubicBezTo>
                        <a:pt x="31586" y="52307"/>
                        <a:pt x="30828" y="52054"/>
                        <a:pt x="29817" y="52054"/>
                      </a:cubicBezTo>
                      <a:cubicBezTo>
                        <a:pt x="28807" y="51801"/>
                        <a:pt x="28049" y="51801"/>
                        <a:pt x="27038" y="51549"/>
                      </a:cubicBezTo>
                      <a:cubicBezTo>
                        <a:pt x="26027" y="51296"/>
                        <a:pt x="25269" y="51043"/>
                        <a:pt x="24511" y="50791"/>
                      </a:cubicBezTo>
                      <a:lnTo>
                        <a:pt x="24511" y="50791"/>
                      </a:lnTo>
                      <a:cubicBezTo>
                        <a:pt x="23753" y="50538"/>
                        <a:pt x="22742" y="50033"/>
                        <a:pt x="21984" y="49780"/>
                      </a:cubicBezTo>
                      <a:cubicBezTo>
                        <a:pt x="21226" y="49527"/>
                        <a:pt x="20215" y="49022"/>
                        <a:pt x="19457" y="48516"/>
                      </a:cubicBezTo>
                      <a:lnTo>
                        <a:pt x="19457" y="48516"/>
                      </a:lnTo>
                      <a:cubicBezTo>
                        <a:pt x="18699" y="48011"/>
                        <a:pt x="17688" y="47506"/>
                        <a:pt x="17183" y="47253"/>
                      </a:cubicBezTo>
                      <a:lnTo>
                        <a:pt x="15667" y="46495"/>
                      </a:lnTo>
                      <a:lnTo>
                        <a:pt x="14656" y="45737"/>
                      </a:lnTo>
                      <a:cubicBezTo>
                        <a:pt x="13898" y="45231"/>
                        <a:pt x="13140" y="44726"/>
                        <a:pt x="12634" y="43968"/>
                      </a:cubicBezTo>
                      <a:lnTo>
                        <a:pt x="12634" y="43968"/>
                      </a:lnTo>
                      <a:cubicBezTo>
                        <a:pt x="10866" y="42452"/>
                        <a:pt x="10360" y="41946"/>
                        <a:pt x="8844" y="40178"/>
                      </a:cubicBezTo>
                      <a:lnTo>
                        <a:pt x="8086" y="39167"/>
                      </a:lnTo>
                      <a:lnTo>
                        <a:pt x="7328" y="38156"/>
                      </a:lnTo>
                      <a:cubicBezTo>
                        <a:pt x="6823" y="37398"/>
                        <a:pt x="6317" y="36640"/>
                        <a:pt x="5812" y="35882"/>
                      </a:cubicBezTo>
                      <a:cubicBezTo>
                        <a:pt x="5306" y="35124"/>
                        <a:pt x="4801" y="34366"/>
                        <a:pt x="4548" y="33608"/>
                      </a:cubicBezTo>
                      <a:cubicBezTo>
                        <a:pt x="4043" y="32850"/>
                        <a:pt x="3790" y="32092"/>
                        <a:pt x="3285" y="31081"/>
                      </a:cubicBezTo>
                      <a:lnTo>
                        <a:pt x="3285" y="31081"/>
                      </a:lnTo>
                      <a:cubicBezTo>
                        <a:pt x="3032" y="30323"/>
                        <a:pt x="2527" y="29312"/>
                        <a:pt x="2274" y="28554"/>
                      </a:cubicBezTo>
                      <a:cubicBezTo>
                        <a:pt x="2022" y="27796"/>
                        <a:pt x="1769" y="26785"/>
                        <a:pt x="1516" y="25774"/>
                      </a:cubicBezTo>
                      <a:lnTo>
                        <a:pt x="1516" y="25774"/>
                      </a:lnTo>
                      <a:cubicBezTo>
                        <a:pt x="1263" y="25016"/>
                        <a:pt x="1011" y="23753"/>
                        <a:pt x="1011" y="22995"/>
                      </a:cubicBezTo>
                      <a:lnTo>
                        <a:pt x="758" y="21479"/>
                      </a:lnTo>
                      <a:lnTo>
                        <a:pt x="0" y="19962"/>
                      </a:lnTo>
                      <a:lnTo>
                        <a:pt x="0" y="18699"/>
                      </a:lnTo>
                      <a:lnTo>
                        <a:pt x="0" y="17183"/>
                      </a:lnTo>
                      <a:cubicBezTo>
                        <a:pt x="0" y="10866"/>
                        <a:pt x="1516" y="5054"/>
                        <a:pt x="4548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1" name="任意多边形: 形状 3050"/>
                <p:cNvSpPr/>
                <p:nvPr/>
              </p:nvSpPr>
              <p:spPr>
                <a:xfrm>
                  <a:off x="10507383" y="5870446"/>
                  <a:ext cx="35123" cy="46494"/>
                </a:xfrm>
                <a:custGeom>
                  <a:avLst/>
                  <a:gdLst>
                    <a:gd name="connsiteX0" fmla="*/ 2022 w 35123"/>
                    <a:gd name="connsiteY0" fmla="*/ 0 h 46494"/>
                    <a:gd name="connsiteX1" fmla="*/ 35124 w 35123"/>
                    <a:gd name="connsiteY1" fmla="*/ 32597 h 46494"/>
                    <a:gd name="connsiteX2" fmla="*/ 35124 w 35123"/>
                    <a:gd name="connsiteY2" fmla="*/ 46495 h 46494"/>
                    <a:gd name="connsiteX3" fmla="*/ 32344 w 35123"/>
                    <a:gd name="connsiteY3" fmla="*/ 46495 h 46494"/>
                    <a:gd name="connsiteX4" fmla="*/ 29565 w 35123"/>
                    <a:gd name="connsiteY4" fmla="*/ 46242 h 46494"/>
                    <a:gd name="connsiteX5" fmla="*/ 26785 w 35123"/>
                    <a:gd name="connsiteY5" fmla="*/ 45737 h 46494"/>
                    <a:gd name="connsiteX6" fmla="*/ 24258 w 35123"/>
                    <a:gd name="connsiteY6" fmla="*/ 44979 h 46494"/>
                    <a:gd name="connsiteX7" fmla="*/ 24258 w 35123"/>
                    <a:gd name="connsiteY7" fmla="*/ 44979 h 46494"/>
                    <a:gd name="connsiteX8" fmla="*/ 21731 w 35123"/>
                    <a:gd name="connsiteY8" fmla="*/ 43968 h 46494"/>
                    <a:gd name="connsiteX9" fmla="*/ 19204 w 35123"/>
                    <a:gd name="connsiteY9" fmla="*/ 42705 h 46494"/>
                    <a:gd name="connsiteX10" fmla="*/ 19204 w 35123"/>
                    <a:gd name="connsiteY10" fmla="*/ 42705 h 46494"/>
                    <a:gd name="connsiteX11" fmla="*/ 16930 w 35123"/>
                    <a:gd name="connsiteY11" fmla="*/ 41441 h 46494"/>
                    <a:gd name="connsiteX12" fmla="*/ 15667 w 35123"/>
                    <a:gd name="connsiteY12" fmla="*/ 40683 h 46494"/>
                    <a:gd name="connsiteX13" fmla="*/ 14656 w 35123"/>
                    <a:gd name="connsiteY13" fmla="*/ 39925 h 46494"/>
                    <a:gd name="connsiteX14" fmla="*/ 12634 w 35123"/>
                    <a:gd name="connsiteY14" fmla="*/ 38156 h 46494"/>
                    <a:gd name="connsiteX15" fmla="*/ 12634 w 35123"/>
                    <a:gd name="connsiteY15" fmla="*/ 38156 h 46494"/>
                    <a:gd name="connsiteX16" fmla="*/ 8844 w 35123"/>
                    <a:gd name="connsiteY16" fmla="*/ 34366 h 46494"/>
                    <a:gd name="connsiteX17" fmla="*/ 8086 w 35123"/>
                    <a:gd name="connsiteY17" fmla="*/ 33355 h 46494"/>
                    <a:gd name="connsiteX18" fmla="*/ 7328 w 35123"/>
                    <a:gd name="connsiteY18" fmla="*/ 32344 h 46494"/>
                    <a:gd name="connsiteX19" fmla="*/ 5812 w 35123"/>
                    <a:gd name="connsiteY19" fmla="*/ 30070 h 46494"/>
                    <a:gd name="connsiteX20" fmla="*/ 4548 w 35123"/>
                    <a:gd name="connsiteY20" fmla="*/ 27796 h 46494"/>
                    <a:gd name="connsiteX21" fmla="*/ 3285 w 35123"/>
                    <a:gd name="connsiteY21" fmla="*/ 25269 h 46494"/>
                    <a:gd name="connsiteX22" fmla="*/ 3285 w 35123"/>
                    <a:gd name="connsiteY22" fmla="*/ 25269 h 46494"/>
                    <a:gd name="connsiteX23" fmla="*/ 2274 w 35123"/>
                    <a:gd name="connsiteY23" fmla="*/ 22742 h 46494"/>
                    <a:gd name="connsiteX24" fmla="*/ 1516 w 35123"/>
                    <a:gd name="connsiteY24" fmla="*/ 19962 h 46494"/>
                    <a:gd name="connsiteX25" fmla="*/ 1516 w 35123"/>
                    <a:gd name="connsiteY25" fmla="*/ 19962 h 46494"/>
                    <a:gd name="connsiteX26" fmla="*/ 1011 w 35123"/>
                    <a:gd name="connsiteY26" fmla="*/ 17183 h 46494"/>
                    <a:gd name="connsiteX27" fmla="*/ 758 w 35123"/>
                    <a:gd name="connsiteY27" fmla="*/ 15667 h 46494"/>
                    <a:gd name="connsiteX28" fmla="*/ 0 w 35123"/>
                    <a:gd name="connsiteY28" fmla="*/ 14151 h 46494"/>
                    <a:gd name="connsiteX29" fmla="*/ 0 w 35123"/>
                    <a:gd name="connsiteY29" fmla="*/ 12887 h 46494"/>
                    <a:gd name="connsiteX30" fmla="*/ 0 w 35123"/>
                    <a:gd name="connsiteY30" fmla="*/ 11371 h 46494"/>
                    <a:gd name="connsiteX31" fmla="*/ 2022 w 35123"/>
                    <a:gd name="connsiteY31" fmla="*/ 0 h 46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5123" h="46494">
                      <a:moveTo>
                        <a:pt x="2022" y="0"/>
                      </a:moveTo>
                      <a:cubicBezTo>
                        <a:pt x="-6317" y="25522"/>
                        <a:pt x="17688" y="39672"/>
                        <a:pt x="35124" y="32597"/>
                      </a:cubicBezTo>
                      <a:cubicBezTo>
                        <a:pt x="35124" y="41188"/>
                        <a:pt x="35124" y="46495"/>
                        <a:pt x="35124" y="46495"/>
                      </a:cubicBezTo>
                      <a:cubicBezTo>
                        <a:pt x="34113" y="46495"/>
                        <a:pt x="33102" y="46495"/>
                        <a:pt x="32344" y="46495"/>
                      </a:cubicBezTo>
                      <a:cubicBezTo>
                        <a:pt x="31334" y="46495"/>
                        <a:pt x="30575" y="46242"/>
                        <a:pt x="29565" y="46242"/>
                      </a:cubicBezTo>
                      <a:cubicBezTo>
                        <a:pt x="28554" y="45990"/>
                        <a:pt x="27796" y="45990"/>
                        <a:pt x="26785" y="45737"/>
                      </a:cubicBezTo>
                      <a:cubicBezTo>
                        <a:pt x="25774" y="45484"/>
                        <a:pt x="25016" y="45231"/>
                        <a:pt x="24258" y="44979"/>
                      </a:cubicBezTo>
                      <a:lnTo>
                        <a:pt x="24258" y="44979"/>
                      </a:lnTo>
                      <a:cubicBezTo>
                        <a:pt x="23500" y="44726"/>
                        <a:pt x="22489" y="44221"/>
                        <a:pt x="21731" y="43968"/>
                      </a:cubicBezTo>
                      <a:cubicBezTo>
                        <a:pt x="20973" y="43715"/>
                        <a:pt x="19962" y="43210"/>
                        <a:pt x="19204" y="42705"/>
                      </a:cubicBezTo>
                      <a:lnTo>
                        <a:pt x="19204" y="42705"/>
                      </a:lnTo>
                      <a:cubicBezTo>
                        <a:pt x="18446" y="42199"/>
                        <a:pt x="17436" y="41694"/>
                        <a:pt x="16930" y="41441"/>
                      </a:cubicBezTo>
                      <a:lnTo>
                        <a:pt x="15667" y="40683"/>
                      </a:lnTo>
                      <a:lnTo>
                        <a:pt x="14656" y="39925"/>
                      </a:lnTo>
                      <a:cubicBezTo>
                        <a:pt x="13898" y="39420"/>
                        <a:pt x="13140" y="38914"/>
                        <a:pt x="12634" y="38156"/>
                      </a:cubicBezTo>
                      <a:lnTo>
                        <a:pt x="12634" y="38156"/>
                      </a:lnTo>
                      <a:cubicBezTo>
                        <a:pt x="10866" y="36640"/>
                        <a:pt x="10360" y="36135"/>
                        <a:pt x="8844" y="34366"/>
                      </a:cubicBezTo>
                      <a:lnTo>
                        <a:pt x="8086" y="33355"/>
                      </a:lnTo>
                      <a:lnTo>
                        <a:pt x="7328" y="32344"/>
                      </a:lnTo>
                      <a:cubicBezTo>
                        <a:pt x="6823" y="31586"/>
                        <a:pt x="6317" y="30828"/>
                        <a:pt x="5812" y="30070"/>
                      </a:cubicBezTo>
                      <a:cubicBezTo>
                        <a:pt x="5306" y="29312"/>
                        <a:pt x="4801" y="28554"/>
                        <a:pt x="4548" y="27796"/>
                      </a:cubicBezTo>
                      <a:cubicBezTo>
                        <a:pt x="4043" y="27038"/>
                        <a:pt x="3790" y="26280"/>
                        <a:pt x="3285" y="25269"/>
                      </a:cubicBezTo>
                      <a:lnTo>
                        <a:pt x="3285" y="25269"/>
                      </a:lnTo>
                      <a:cubicBezTo>
                        <a:pt x="3032" y="24511"/>
                        <a:pt x="2527" y="23500"/>
                        <a:pt x="2274" y="22742"/>
                      </a:cubicBezTo>
                      <a:cubicBezTo>
                        <a:pt x="2022" y="21984"/>
                        <a:pt x="1769" y="20973"/>
                        <a:pt x="1516" y="19962"/>
                      </a:cubicBezTo>
                      <a:lnTo>
                        <a:pt x="1516" y="19962"/>
                      </a:lnTo>
                      <a:cubicBezTo>
                        <a:pt x="1263" y="19204"/>
                        <a:pt x="1011" y="17941"/>
                        <a:pt x="1011" y="17183"/>
                      </a:cubicBezTo>
                      <a:lnTo>
                        <a:pt x="758" y="15667"/>
                      </a:lnTo>
                      <a:lnTo>
                        <a:pt x="0" y="14151"/>
                      </a:lnTo>
                      <a:lnTo>
                        <a:pt x="0" y="12887"/>
                      </a:lnTo>
                      <a:lnTo>
                        <a:pt x="0" y="11371"/>
                      </a:lnTo>
                      <a:cubicBezTo>
                        <a:pt x="0" y="7328"/>
                        <a:pt x="758" y="3538"/>
                        <a:pt x="2022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2" name="任意多边形: 形状 3051"/>
                <p:cNvSpPr/>
                <p:nvPr/>
              </p:nvSpPr>
              <p:spPr>
                <a:xfrm>
                  <a:off x="10507383" y="5875500"/>
                  <a:ext cx="34871" cy="41441"/>
                </a:xfrm>
                <a:custGeom>
                  <a:avLst/>
                  <a:gdLst>
                    <a:gd name="connsiteX0" fmla="*/ 505 w 34871"/>
                    <a:gd name="connsiteY0" fmla="*/ 0 h 41441"/>
                    <a:gd name="connsiteX1" fmla="*/ 505 w 34871"/>
                    <a:gd name="connsiteY1" fmla="*/ 0 h 41441"/>
                    <a:gd name="connsiteX2" fmla="*/ 33355 w 34871"/>
                    <a:gd name="connsiteY2" fmla="*/ 29565 h 41441"/>
                    <a:gd name="connsiteX3" fmla="*/ 34618 w 34871"/>
                    <a:gd name="connsiteY3" fmla="*/ 29059 h 41441"/>
                    <a:gd name="connsiteX4" fmla="*/ 34871 w 34871"/>
                    <a:gd name="connsiteY4" fmla="*/ 29059 h 41441"/>
                    <a:gd name="connsiteX5" fmla="*/ 34871 w 34871"/>
                    <a:gd name="connsiteY5" fmla="*/ 41441 h 41441"/>
                    <a:gd name="connsiteX6" fmla="*/ 32092 w 34871"/>
                    <a:gd name="connsiteY6" fmla="*/ 41441 h 41441"/>
                    <a:gd name="connsiteX7" fmla="*/ 29312 w 34871"/>
                    <a:gd name="connsiteY7" fmla="*/ 41188 h 41441"/>
                    <a:gd name="connsiteX8" fmla="*/ 26532 w 34871"/>
                    <a:gd name="connsiteY8" fmla="*/ 40683 h 41441"/>
                    <a:gd name="connsiteX9" fmla="*/ 24006 w 34871"/>
                    <a:gd name="connsiteY9" fmla="*/ 39925 h 41441"/>
                    <a:gd name="connsiteX10" fmla="*/ 24006 w 34871"/>
                    <a:gd name="connsiteY10" fmla="*/ 39925 h 41441"/>
                    <a:gd name="connsiteX11" fmla="*/ 21479 w 34871"/>
                    <a:gd name="connsiteY11" fmla="*/ 38914 h 41441"/>
                    <a:gd name="connsiteX12" fmla="*/ 18952 w 34871"/>
                    <a:gd name="connsiteY12" fmla="*/ 37651 h 41441"/>
                    <a:gd name="connsiteX13" fmla="*/ 18952 w 34871"/>
                    <a:gd name="connsiteY13" fmla="*/ 37651 h 41441"/>
                    <a:gd name="connsiteX14" fmla="*/ 16678 w 34871"/>
                    <a:gd name="connsiteY14" fmla="*/ 36387 h 41441"/>
                    <a:gd name="connsiteX15" fmla="*/ 15667 w 34871"/>
                    <a:gd name="connsiteY15" fmla="*/ 35629 h 41441"/>
                    <a:gd name="connsiteX16" fmla="*/ 14656 w 34871"/>
                    <a:gd name="connsiteY16" fmla="*/ 34871 h 41441"/>
                    <a:gd name="connsiteX17" fmla="*/ 12634 w 34871"/>
                    <a:gd name="connsiteY17" fmla="*/ 33102 h 41441"/>
                    <a:gd name="connsiteX18" fmla="*/ 12634 w 34871"/>
                    <a:gd name="connsiteY18" fmla="*/ 33102 h 41441"/>
                    <a:gd name="connsiteX19" fmla="*/ 8844 w 34871"/>
                    <a:gd name="connsiteY19" fmla="*/ 29312 h 41441"/>
                    <a:gd name="connsiteX20" fmla="*/ 8086 w 34871"/>
                    <a:gd name="connsiteY20" fmla="*/ 28301 h 41441"/>
                    <a:gd name="connsiteX21" fmla="*/ 7328 w 34871"/>
                    <a:gd name="connsiteY21" fmla="*/ 27290 h 41441"/>
                    <a:gd name="connsiteX22" fmla="*/ 5812 w 34871"/>
                    <a:gd name="connsiteY22" fmla="*/ 25016 h 41441"/>
                    <a:gd name="connsiteX23" fmla="*/ 4548 w 34871"/>
                    <a:gd name="connsiteY23" fmla="*/ 22742 h 41441"/>
                    <a:gd name="connsiteX24" fmla="*/ 3285 w 34871"/>
                    <a:gd name="connsiteY24" fmla="*/ 20215 h 41441"/>
                    <a:gd name="connsiteX25" fmla="*/ 3285 w 34871"/>
                    <a:gd name="connsiteY25" fmla="*/ 20215 h 41441"/>
                    <a:gd name="connsiteX26" fmla="*/ 2274 w 34871"/>
                    <a:gd name="connsiteY26" fmla="*/ 17688 h 41441"/>
                    <a:gd name="connsiteX27" fmla="*/ 1516 w 34871"/>
                    <a:gd name="connsiteY27" fmla="*/ 14909 h 41441"/>
                    <a:gd name="connsiteX28" fmla="*/ 1516 w 34871"/>
                    <a:gd name="connsiteY28" fmla="*/ 14909 h 41441"/>
                    <a:gd name="connsiteX29" fmla="*/ 1011 w 34871"/>
                    <a:gd name="connsiteY29" fmla="*/ 12129 h 41441"/>
                    <a:gd name="connsiteX30" fmla="*/ 758 w 34871"/>
                    <a:gd name="connsiteY30" fmla="*/ 10613 h 41441"/>
                    <a:gd name="connsiteX31" fmla="*/ 0 w 34871"/>
                    <a:gd name="connsiteY31" fmla="*/ 9097 h 41441"/>
                    <a:gd name="connsiteX32" fmla="*/ 0 w 34871"/>
                    <a:gd name="connsiteY32" fmla="*/ 7833 h 41441"/>
                    <a:gd name="connsiteX33" fmla="*/ 0 w 34871"/>
                    <a:gd name="connsiteY33" fmla="*/ 6317 h 41441"/>
                    <a:gd name="connsiteX34" fmla="*/ 505 w 34871"/>
                    <a:gd name="connsiteY34" fmla="*/ 0 h 4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4871" h="41441">
                      <a:moveTo>
                        <a:pt x="505" y="0"/>
                      </a:moveTo>
                      <a:lnTo>
                        <a:pt x="505" y="0"/>
                      </a:lnTo>
                      <a:cubicBezTo>
                        <a:pt x="-2527" y="17941"/>
                        <a:pt x="10866" y="34366"/>
                        <a:pt x="33355" y="29565"/>
                      </a:cubicBezTo>
                      <a:lnTo>
                        <a:pt x="34618" y="29059"/>
                      </a:lnTo>
                      <a:lnTo>
                        <a:pt x="34871" y="29059"/>
                      </a:lnTo>
                      <a:cubicBezTo>
                        <a:pt x="34871" y="36640"/>
                        <a:pt x="34871" y="41441"/>
                        <a:pt x="34871" y="41441"/>
                      </a:cubicBezTo>
                      <a:cubicBezTo>
                        <a:pt x="33860" y="41441"/>
                        <a:pt x="32850" y="41441"/>
                        <a:pt x="32092" y="41441"/>
                      </a:cubicBezTo>
                      <a:cubicBezTo>
                        <a:pt x="31081" y="41441"/>
                        <a:pt x="30323" y="41188"/>
                        <a:pt x="29312" y="41188"/>
                      </a:cubicBezTo>
                      <a:cubicBezTo>
                        <a:pt x="28301" y="40936"/>
                        <a:pt x="27543" y="40936"/>
                        <a:pt x="26532" y="40683"/>
                      </a:cubicBezTo>
                      <a:cubicBezTo>
                        <a:pt x="25522" y="40430"/>
                        <a:pt x="24764" y="40178"/>
                        <a:pt x="24006" y="39925"/>
                      </a:cubicBezTo>
                      <a:lnTo>
                        <a:pt x="24006" y="39925"/>
                      </a:lnTo>
                      <a:cubicBezTo>
                        <a:pt x="23247" y="39672"/>
                        <a:pt x="22237" y="39167"/>
                        <a:pt x="21479" y="38914"/>
                      </a:cubicBezTo>
                      <a:cubicBezTo>
                        <a:pt x="20721" y="38662"/>
                        <a:pt x="19710" y="38156"/>
                        <a:pt x="18952" y="37651"/>
                      </a:cubicBezTo>
                      <a:lnTo>
                        <a:pt x="18952" y="37651"/>
                      </a:lnTo>
                      <a:cubicBezTo>
                        <a:pt x="18194" y="37145"/>
                        <a:pt x="17183" y="36640"/>
                        <a:pt x="16678" y="36387"/>
                      </a:cubicBezTo>
                      <a:lnTo>
                        <a:pt x="15667" y="35629"/>
                      </a:lnTo>
                      <a:lnTo>
                        <a:pt x="14656" y="34871"/>
                      </a:lnTo>
                      <a:cubicBezTo>
                        <a:pt x="13898" y="34366"/>
                        <a:pt x="13140" y="33860"/>
                        <a:pt x="12634" y="33102"/>
                      </a:cubicBezTo>
                      <a:lnTo>
                        <a:pt x="12634" y="33102"/>
                      </a:lnTo>
                      <a:cubicBezTo>
                        <a:pt x="10866" y="31586"/>
                        <a:pt x="10360" y="31081"/>
                        <a:pt x="8844" y="29312"/>
                      </a:cubicBezTo>
                      <a:lnTo>
                        <a:pt x="8086" y="28301"/>
                      </a:lnTo>
                      <a:lnTo>
                        <a:pt x="7328" y="27290"/>
                      </a:lnTo>
                      <a:cubicBezTo>
                        <a:pt x="6823" y="26532"/>
                        <a:pt x="6317" y="25774"/>
                        <a:pt x="5812" y="25016"/>
                      </a:cubicBezTo>
                      <a:cubicBezTo>
                        <a:pt x="5306" y="24258"/>
                        <a:pt x="4801" y="23500"/>
                        <a:pt x="4548" y="22742"/>
                      </a:cubicBezTo>
                      <a:cubicBezTo>
                        <a:pt x="4043" y="21984"/>
                        <a:pt x="3790" y="21226"/>
                        <a:pt x="3285" y="20215"/>
                      </a:cubicBezTo>
                      <a:lnTo>
                        <a:pt x="3285" y="20215"/>
                      </a:lnTo>
                      <a:cubicBezTo>
                        <a:pt x="3032" y="19457"/>
                        <a:pt x="2527" y="18446"/>
                        <a:pt x="2274" y="17688"/>
                      </a:cubicBezTo>
                      <a:cubicBezTo>
                        <a:pt x="2022" y="16930"/>
                        <a:pt x="1769" y="15919"/>
                        <a:pt x="1516" y="14909"/>
                      </a:cubicBezTo>
                      <a:lnTo>
                        <a:pt x="1516" y="14909"/>
                      </a:lnTo>
                      <a:cubicBezTo>
                        <a:pt x="1263" y="14151"/>
                        <a:pt x="1011" y="12887"/>
                        <a:pt x="1011" y="12129"/>
                      </a:cubicBezTo>
                      <a:lnTo>
                        <a:pt x="758" y="10613"/>
                      </a:lnTo>
                      <a:lnTo>
                        <a:pt x="0" y="9097"/>
                      </a:lnTo>
                      <a:lnTo>
                        <a:pt x="0" y="7833"/>
                      </a:lnTo>
                      <a:lnTo>
                        <a:pt x="0" y="6317"/>
                      </a:lnTo>
                      <a:cubicBezTo>
                        <a:pt x="0" y="4043"/>
                        <a:pt x="253" y="2022"/>
                        <a:pt x="505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3" name="任意多边形: 形状 3052"/>
                <p:cNvSpPr/>
                <p:nvPr/>
              </p:nvSpPr>
              <p:spPr>
                <a:xfrm>
                  <a:off x="10507364" y="5880806"/>
                  <a:ext cx="35141" cy="36387"/>
                </a:xfrm>
                <a:custGeom>
                  <a:avLst/>
                  <a:gdLst>
                    <a:gd name="connsiteX0" fmla="*/ 18 w 35141"/>
                    <a:gd name="connsiteY0" fmla="*/ 0 h 36387"/>
                    <a:gd name="connsiteX1" fmla="*/ 18 w 35141"/>
                    <a:gd name="connsiteY1" fmla="*/ 0 h 36387"/>
                    <a:gd name="connsiteX2" fmla="*/ 34889 w 35141"/>
                    <a:gd name="connsiteY2" fmla="*/ 25522 h 36387"/>
                    <a:gd name="connsiteX3" fmla="*/ 35142 w 35141"/>
                    <a:gd name="connsiteY3" fmla="*/ 25522 h 36387"/>
                    <a:gd name="connsiteX4" fmla="*/ 35142 w 35141"/>
                    <a:gd name="connsiteY4" fmla="*/ 36387 h 36387"/>
                    <a:gd name="connsiteX5" fmla="*/ 32362 w 35141"/>
                    <a:gd name="connsiteY5" fmla="*/ 36387 h 36387"/>
                    <a:gd name="connsiteX6" fmla="*/ 29583 w 35141"/>
                    <a:gd name="connsiteY6" fmla="*/ 36135 h 36387"/>
                    <a:gd name="connsiteX7" fmla="*/ 26803 w 35141"/>
                    <a:gd name="connsiteY7" fmla="*/ 35629 h 36387"/>
                    <a:gd name="connsiteX8" fmla="*/ 24276 w 35141"/>
                    <a:gd name="connsiteY8" fmla="*/ 34871 h 36387"/>
                    <a:gd name="connsiteX9" fmla="*/ 24276 w 35141"/>
                    <a:gd name="connsiteY9" fmla="*/ 34871 h 36387"/>
                    <a:gd name="connsiteX10" fmla="*/ 21749 w 35141"/>
                    <a:gd name="connsiteY10" fmla="*/ 33860 h 36387"/>
                    <a:gd name="connsiteX11" fmla="*/ 19223 w 35141"/>
                    <a:gd name="connsiteY11" fmla="*/ 32597 h 36387"/>
                    <a:gd name="connsiteX12" fmla="*/ 19223 w 35141"/>
                    <a:gd name="connsiteY12" fmla="*/ 32597 h 36387"/>
                    <a:gd name="connsiteX13" fmla="*/ 16948 w 35141"/>
                    <a:gd name="connsiteY13" fmla="*/ 31334 h 36387"/>
                    <a:gd name="connsiteX14" fmla="*/ 15685 w 35141"/>
                    <a:gd name="connsiteY14" fmla="*/ 30323 h 36387"/>
                    <a:gd name="connsiteX15" fmla="*/ 14674 w 35141"/>
                    <a:gd name="connsiteY15" fmla="*/ 29565 h 36387"/>
                    <a:gd name="connsiteX16" fmla="*/ 12653 w 35141"/>
                    <a:gd name="connsiteY16" fmla="*/ 27796 h 36387"/>
                    <a:gd name="connsiteX17" fmla="*/ 12653 w 35141"/>
                    <a:gd name="connsiteY17" fmla="*/ 27796 h 36387"/>
                    <a:gd name="connsiteX18" fmla="*/ 8862 w 35141"/>
                    <a:gd name="connsiteY18" fmla="*/ 24006 h 36387"/>
                    <a:gd name="connsiteX19" fmla="*/ 8104 w 35141"/>
                    <a:gd name="connsiteY19" fmla="*/ 22995 h 36387"/>
                    <a:gd name="connsiteX20" fmla="*/ 7346 w 35141"/>
                    <a:gd name="connsiteY20" fmla="*/ 21984 h 36387"/>
                    <a:gd name="connsiteX21" fmla="*/ 5830 w 35141"/>
                    <a:gd name="connsiteY21" fmla="*/ 19710 h 36387"/>
                    <a:gd name="connsiteX22" fmla="*/ 4567 w 35141"/>
                    <a:gd name="connsiteY22" fmla="*/ 17436 h 36387"/>
                    <a:gd name="connsiteX23" fmla="*/ 3303 w 35141"/>
                    <a:gd name="connsiteY23" fmla="*/ 14909 h 36387"/>
                    <a:gd name="connsiteX24" fmla="*/ 3303 w 35141"/>
                    <a:gd name="connsiteY24" fmla="*/ 14909 h 36387"/>
                    <a:gd name="connsiteX25" fmla="*/ 2292 w 35141"/>
                    <a:gd name="connsiteY25" fmla="*/ 12382 h 36387"/>
                    <a:gd name="connsiteX26" fmla="*/ 1534 w 35141"/>
                    <a:gd name="connsiteY26" fmla="*/ 9602 h 36387"/>
                    <a:gd name="connsiteX27" fmla="*/ 1534 w 35141"/>
                    <a:gd name="connsiteY27" fmla="*/ 9602 h 36387"/>
                    <a:gd name="connsiteX28" fmla="*/ 1029 w 35141"/>
                    <a:gd name="connsiteY28" fmla="*/ 6823 h 36387"/>
                    <a:gd name="connsiteX29" fmla="*/ 776 w 35141"/>
                    <a:gd name="connsiteY29" fmla="*/ 5306 h 36387"/>
                    <a:gd name="connsiteX30" fmla="*/ 18 w 35141"/>
                    <a:gd name="connsiteY30" fmla="*/ 3790 h 36387"/>
                    <a:gd name="connsiteX31" fmla="*/ 18 w 35141"/>
                    <a:gd name="connsiteY31" fmla="*/ 2527 h 36387"/>
                    <a:gd name="connsiteX32" fmla="*/ 18 w 35141"/>
                    <a:gd name="connsiteY32" fmla="*/ 1011 h 36387"/>
                    <a:gd name="connsiteX33" fmla="*/ 18 w 35141"/>
                    <a:gd name="connsiteY33" fmla="*/ 0 h 36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5141" h="36387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-740" y="22995"/>
                        <a:pt x="22507" y="30575"/>
                        <a:pt x="34889" y="25522"/>
                      </a:cubicBezTo>
                      <a:cubicBezTo>
                        <a:pt x="34889" y="25522"/>
                        <a:pt x="35142" y="25269"/>
                        <a:pt x="35142" y="25522"/>
                      </a:cubicBezTo>
                      <a:cubicBezTo>
                        <a:pt x="35142" y="32092"/>
                        <a:pt x="35142" y="36387"/>
                        <a:pt x="35142" y="36387"/>
                      </a:cubicBezTo>
                      <a:cubicBezTo>
                        <a:pt x="34131" y="36387"/>
                        <a:pt x="33120" y="36387"/>
                        <a:pt x="32362" y="36387"/>
                      </a:cubicBezTo>
                      <a:cubicBezTo>
                        <a:pt x="31352" y="36387"/>
                        <a:pt x="30594" y="36135"/>
                        <a:pt x="29583" y="36135"/>
                      </a:cubicBezTo>
                      <a:cubicBezTo>
                        <a:pt x="28572" y="35882"/>
                        <a:pt x="27814" y="35882"/>
                        <a:pt x="26803" y="35629"/>
                      </a:cubicBezTo>
                      <a:cubicBezTo>
                        <a:pt x="25792" y="35377"/>
                        <a:pt x="25034" y="35124"/>
                        <a:pt x="24276" y="34871"/>
                      </a:cubicBezTo>
                      <a:lnTo>
                        <a:pt x="24276" y="34871"/>
                      </a:lnTo>
                      <a:cubicBezTo>
                        <a:pt x="23518" y="34618"/>
                        <a:pt x="22507" y="34113"/>
                        <a:pt x="21749" y="33860"/>
                      </a:cubicBezTo>
                      <a:cubicBezTo>
                        <a:pt x="20991" y="33608"/>
                        <a:pt x="19981" y="33102"/>
                        <a:pt x="19223" y="32597"/>
                      </a:cubicBezTo>
                      <a:lnTo>
                        <a:pt x="19223" y="32597"/>
                      </a:lnTo>
                      <a:cubicBezTo>
                        <a:pt x="18464" y="32092"/>
                        <a:pt x="17454" y="31586"/>
                        <a:pt x="16948" y="31334"/>
                      </a:cubicBezTo>
                      <a:lnTo>
                        <a:pt x="15685" y="30323"/>
                      </a:lnTo>
                      <a:lnTo>
                        <a:pt x="14674" y="29565"/>
                      </a:lnTo>
                      <a:cubicBezTo>
                        <a:pt x="13916" y="29059"/>
                        <a:pt x="13158" y="28554"/>
                        <a:pt x="12653" y="27796"/>
                      </a:cubicBezTo>
                      <a:lnTo>
                        <a:pt x="12653" y="27796"/>
                      </a:lnTo>
                      <a:cubicBezTo>
                        <a:pt x="10884" y="26280"/>
                        <a:pt x="10378" y="25774"/>
                        <a:pt x="8862" y="24006"/>
                      </a:cubicBezTo>
                      <a:lnTo>
                        <a:pt x="8104" y="22995"/>
                      </a:lnTo>
                      <a:lnTo>
                        <a:pt x="7346" y="21984"/>
                      </a:lnTo>
                      <a:cubicBezTo>
                        <a:pt x="6841" y="21226"/>
                        <a:pt x="6335" y="20468"/>
                        <a:pt x="5830" y="19710"/>
                      </a:cubicBezTo>
                      <a:cubicBezTo>
                        <a:pt x="5325" y="18952"/>
                        <a:pt x="4819" y="18194"/>
                        <a:pt x="4567" y="17436"/>
                      </a:cubicBezTo>
                      <a:cubicBezTo>
                        <a:pt x="4061" y="16678"/>
                        <a:pt x="3808" y="15919"/>
                        <a:pt x="3303" y="14909"/>
                      </a:cubicBezTo>
                      <a:lnTo>
                        <a:pt x="3303" y="14909"/>
                      </a:lnTo>
                      <a:cubicBezTo>
                        <a:pt x="3050" y="14151"/>
                        <a:pt x="2545" y="13140"/>
                        <a:pt x="2292" y="12382"/>
                      </a:cubicBezTo>
                      <a:cubicBezTo>
                        <a:pt x="2040" y="11624"/>
                        <a:pt x="1787" y="10613"/>
                        <a:pt x="1534" y="9602"/>
                      </a:cubicBezTo>
                      <a:lnTo>
                        <a:pt x="1534" y="9602"/>
                      </a:lnTo>
                      <a:cubicBezTo>
                        <a:pt x="1282" y="8844"/>
                        <a:pt x="1029" y="7581"/>
                        <a:pt x="1029" y="6823"/>
                      </a:cubicBezTo>
                      <a:lnTo>
                        <a:pt x="776" y="5306"/>
                      </a:lnTo>
                      <a:lnTo>
                        <a:pt x="18" y="3790"/>
                      </a:lnTo>
                      <a:lnTo>
                        <a:pt x="18" y="2527"/>
                      </a:lnTo>
                      <a:lnTo>
                        <a:pt x="18" y="1011"/>
                      </a:lnTo>
                      <a:cubicBezTo>
                        <a:pt x="18" y="505"/>
                        <a:pt x="18" y="253"/>
                        <a:pt x="18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4" name="任意多边形: 形状 3053"/>
                <p:cNvSpPr/>
                <p:nvPr/>
              </p:nvSpPr>
              <p:spPr>
                <a:xfrm>
                  <a:off x="10508141" y="5886365"/>
                  <a:ext cx="34871" cy="30575"/>
                </a:xfrm>
                <a:custGeom>
                  <a:avLst/>
                  <a:gdLst>
                    <a:gd name="connsiteX0" fmla="*/ 34366 w 34871"/>
                    <a:gd name="connsiteY0" fmla="*/ 30575 h 30575"/>
                    <a:gd name="connsiteX1" fmla="*/ 31586 w 34871"/>
                    <a:gd name="connsiteY1" fmla="*/ 30575 h 30575"/>
                    <a:gd name="connsiteX2" fmla="*/ 28807 w 34871"/>
                    <a:gd name="connsiteY2" fmla="*/ 30323 h 30575"/>
                    <a:gd name="connsiteX3" fmla="*/ 26027 w 34871"/>
                    <a:gd name="connsiteY3" fmla="*/ 29817 h 30575"/>
                    <a:gd name="connsiteX4" fmla="*/ 23500 w 34871"/>
                    <a:gd name="connsiteY4" fmla="*/ 29059 h 30575"/>
                    <a:gd name="connsiteX5" fmla="*/ 23500 w 34871"/>
                    <a:gd name="connsiteY5" fmla="*/ 29059 h 30575"/>
                    <a:gd name="connsiteX6" fmla="*/ 20973 w 34871"/>
                    <a:gd name="connsiteY6" fmla="*/ 28049 h 30575"/>
                    <a:gd name="connsiteX7" fmla="*/ 18446 w 34871"/>
                    <a:gd name="connsiteY7" fmla="*/ 26785 h 30575"/>
                    <a:gd name="connsiteX8" fmla="*/ 18446 w 34871"/>
                    <a:gd name="connsiteY8" fmla="*/ 26785 h 30575"/>
                    <a:gd name="connsiteX9" fmla="*/ 16172 w 34871"/>
                    <a:gd name="connsiteY9" fmla="*/ 25522 h 30575"/>
                    <a:gd name="connsiteX10" fmla="*/ 14909 w 34871"/>
                    <a:gd name="connsiteY10" fmla="*/ 24764 h 30575"/>
                    <a:gd name="connsiteX11" fmla="*/ 13898 w 34871"/>
                    <a:gd name="connsiteY11" fmla="*/ 24006 h 30575"/>
                    <a:gd name="connsiteX12" fmla="*/ 11876 w 34871"/>
                    <a:gd name="connsiteY12" fmla="*/ 22237 h 30575"/>
                    <a:gd name="connsiteX13" fmla="*/ 11876 w 34871"/>
                    <a:gd name="connsiteY13" fmla="*/ 22237 h 30575"/>
                    <a:gd name="connsiteX14" fmla="*/ 8086 w 34871"/>
                    <a:gd name="connsiteY14" fmla="*/ 18446 h 30575"/>
                    <a:gd name="connsiteX15" fmla="*/ 7328 w 34871"/>
                    <a:gd name="connsiteY15" fmla="*/ 17436 h 30575"/>
                    <a:gd name="connsiteX16" fmla="*/ 6570 w 34871"/>
                    <a:gd name="connsiteY16" fmla="*/ 16425 h 30575"/>
                    <a:gd name="connsiteX17" fmla="*/ 5054 w 34871"/>
                    <a:gd name="connsiteY17" fmla="*/ 14151 h 30575"/>
                    <a:gd name="connsiteX18" fmla="*/ 3790 w 34871"/>
                    <a:gd name="connsiteY18" fmla="*/ 11876 h 30575"/>
                    <a:gd name="connsiteX19" fmla="*/ 2527 w 34871"/>
                    <a:gd name="connsiteY19" fmla="*/ 9350 h 30575"/>
                    <a:gd name="connsiteX20" fmla="*/ 2527 w 34871"/>
                    <a:gd name="connsiteY20" fmla="*/ 9350 h 30575"/>
                    <a:gd name="connsiteX21" fmla="*/ 1516 w 34871"/>
                    <a:gd name="connsiteY21" fmla="*/ 6823 h 30575"/>
                    <a:gd name="connsiteX22" fmla="*/ 758 w 34871"/>
                    <a:gd name="connsiteY22" fmla="*/ 4043 h 30575"/>
                    <a:gd name="connsiteX23" fmla="*/ 758 w 34871"/>
                    <a:gd name="connsiteY23" fmla="*/ 4043 h 30575"/>
                    <a:gd name="connsiteX24" fmla="*/ 253 w 34871"/>
                    <a:gd name="connsiteY24" fmla="*/ 1263 h 30575"/>
                    <a:gd name="connsiteX25" fmla="*/ 0 w 34871"/>
                    <a:gd name="connsiteY25" fmla="*/ 0 h 30575"/>
                    <a:gd name="connsiteX26" fmla="*/ 0 w 34871"/>
                    <a:gd name="connsiteY26" fmla="*/ 758 h 30575"/>
                    <a:gd name="connsiteX27" fmla="*/ 34871 w 34871"/>
                    <a:gd name="connsiteY27" fmla="*/ 21984 h 30575"/>
                    <a:gd name="connsiteX28" fmla="*/ 34366 w 34871"/>
                    <a:gd name="connsiteY28" fmla="*/ 30575 h 3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4871" h="30575">
                      <a:moveTo>
                        <a:pt x="34366" y="30575"/>
                      </a:moveTo>
                      <a:cubicBezTo>
                        <a:pt x="33355" y="30575"/>
                        <a:pt x="32344" y="30575"/>
                        <a:pt x="31586" y="30575"/>
                      </a:cubicBezTo>
                      <a:cubicBezTo>
                        <a:pt x="30575" y="30575"/>
                        <a:pt x="29817" y="30323"/>
                        <a:pt x="28807" y="30323"/>
                      </a:cubicBezTo>
                      <a:cubicBezTo>
                        <a:pt x="27796" y="30070"/>
                        <a:pt x="27038" y="30070"/>
                        <a:pt x="26027" y="29817"/>
                      </a:cubicBezTo>
                      <a:cubicBezTo>
                        <a:pt x="25016" y="29565"/>
                        <a:pt x="24258" y="29312"/>
                        <a:pt x="23500" y="29059"/>
                      </a:cubicBezTo>
                      <a:lnTo>
                        <a:pt x="23500" y="29059"/>
                      </a:lnTo>
                      <a:cubicBezTo>
                        <a:pt x="22742" y="28807"/>
                        <a:pt x="21731" y="28301"/>
                        <a:pt x="20973" y="28049"/>
                      </a:cubicBezTo>
                      <a:cubicBezTo>
                        <a:pt x="20215" y="27796"/>
                        <a:pt x="19204" y="27291"/>
                        <a:pt x="18446" y="26785"/>
                      </a:cubicBezTo>
                      <a:lnTo>
                        <a:pt x="18446" y="26785"/>
                      </a:lnTo>
                      <a:cubicBezTo>
                        <a:pt x="17688" y="26280"/>
                        <a:pt x="16678" y="25774"/>
                        <a:pt x="16172" y="25522"/>
                      </a:cubicBezTo>
                      <a:lnTo>
                        <a:pt x="14909" y="24764"/>
                      </a:lnTo>
                      <a:lnTo>
                        <a:pt x="13898" y="24006"/>
                      </a:lnTo>
                      <a:cubicBezTo>
                        <a:pt x="13140" y="23500"/>
                        <a:pt x="12382" y="22995"/>
                        <a:pt x="11876" y="22237"/>
                      </a:cubicBezTo>
                      <a:lnTo>
                        <a:pt x="11876" y="22237"/>
                      </a:lnTo>
                      <a:cubicBezTo>
                        <a:pt x="10108" y="20721"/>
                        <a:pt x="9602" y="20215"/>
                        <a:pt x="8086" y="18446"/>
                      </a:cubicBezTo>
                      <a:lnTo>
                        <a:pt x="7328" y="17436"/>
                      </a:lnTo>
                      <a:lnTo>
                        <a:pt x="6570" y="16425"/>
                      </a:lnTo>
                      <a:cubicBezTo>
                        <a:pt x="6065" y="15667"/>
                        <a:pt x="5559" y="14909"/>
                        <a:pt x="5054" y="14151"/>
                      </a:cubicBezTo>
                      <a:cubicBezTo>
                        <a:pt x="4548" y="13393"/>
                        <a:pt x="4043" y="12634"/>
                        <a:pt x="3790" y="11876"/>
                      </a:cubicBezTo>
                      <a:cubicBezTo>
                        <a:pt x="3285" y="11118"/>
                        <a:pt x="3032" y="10360"/>
                        <a:pt x="2527" y="9350"/>
                      </a:cubicBezTo>
                      <a:lnTo>
                        <a:pt x="2527" y="9350"/>
                      </a:lnTo>
                      <a:cubicBezTo>
                        <a:pt x="2274" y="8591"/>
                        <a:pt x="1769" y="7581"/>
                        <a:pt x="1516" y="6823"/>
                      </a:cubicBezTo>
                      <a:cubicBezTo>
                        <a:pt x="1263" y="6065"/>
                        <a:pt x="1011" y="5054"/>
                        <a:pt x="758" y="4043"/>
                      </a:cubicBezTo>
                      <a:lnTo>
                        <a:pt x="758" y="4043"/>
                      </a:lnTo>
                      <a:cubicBezTo>
                        <a:pt x="505" y="3285"/>
                        <a:pt x="253" y="2022"/>
                        <a:pt x="253" y="1263"/>
                      </a:cubicBezTo>
                      <a:cubicBezTo>
                        <a:pt x="253" y="758"/>
                        <a:pt x="0" y="253"/>
                        <a:pt x="0" y="0"/>
                      </a:cubicBezTo>
                      <a:cubicBezTo>
                        <a:pt x="0" y="253"/>
                        <a:pt x="0" y="505"/>
                        <a:pt x="0" y="758"/>
                      </a:cubicBezTo>
                      <a:cubicBezTo>
                        <a:pt x="3032" y="19962"/>
                        <a:pt x="22742" y="26280"/>
                        <a:pt x="34871" y="21984"/>
                      </a:cubicBezTo>
                      <a:cubicBezTo>
                        <a:pt x="34366" y="27291"/>
                        <a:pt x="34366" y="30575"/>
                        <a:pt x="34366" y="3057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5" name="任意多边形: 形状 3054"/>
                <p:cNvSpPr/>
                <p:nvPr/>
              </p:nvSpPr>
              <p:spPr>
                <a:xfrm>
                  <a:off x="10509404" y="5892682"/>
                  <a:ext cx="33607" cy="24258"/>
                </a:xfrm>
                <a:custGeom>
                  <a:avLst/>
                  <a:gdLst>
                    <a:gd name="connsiteX0" fmla="*/ 33102 w 33607"/>
                    <a:gd name="connsiteY0" fmla="*/ 24258 h 24258"/>
                    <a:gd name="connsiteX1" fmla="*/ 30323 w 33607"/>
                    <a:gd name="connsiteY1" fmla="*/ 24258 h 24258"/>
                    <a:gd name="connsiteX2" fmla="*/ 27543 w 33607"/>
                    <a:gd name="connsiteY2" fmla="*/ 24006 h 24258"/>
                    <a:gd name="connsiteX3" fmla="*/ 24764 w 33607"/>
                    <a:gd name="connsiteY3" fmla="*/ 23500 h 24258"/>
                    <a:gd name="connsiteX4" fmla="*/ 22237 w 33607"/>
                    <a:gd name="connsiteY4" fmla="*/ 22742 h 24258"/>
                    <a:gd name="connsiteX5" fmla="*/ 22237 w 33607"/>
                    <a:gd name="connsiteY5" fmla="*/ 22742 h 24258"/>
                    <a:gd name="connsiteX6" fmla="*/ 19710 w 33607"/>
                    <a:gd name="connsiteY6" fmla="*/ 21731 h 24258"/>
                    <a:gd name="connsiteX7" fmla="*/ 17183 w 33607"/>
                    <a:gd name="connsiteY7" fmla="*/ 20468 h 24258"/>
                    <a:gd name="connsiteX8" fmla="*/ 17183 w 33607"/>
                    <a:gd name="connsiteY8" fmla="*/ 20468 h 24258"/>
                    <a:gd name="connsiteX9" fmla="*/ 14909 w 33607"/>
                    <a:gd name="connsiteY9" fmla="*/ 19204 h 24258"/>
                    <a:gd name="connsiteX10" fmla="*/ 13645 w 33607"/>
                    <a:gd name="connsiteY10" fmla="*/ 18446 h 24258"/>
                    <a:gd name="connsiteX11" fmla="*/ 12634 w 33607"/>
                    <a:gd name="connsiteY11" fmla="*/ 17688 h 24258"/>
                    <a:gd name="connsiteX12" fmla="*/ 10613 w 33607"/>
                    <a:gd name="connsiteY12" fmla="*/ 15919 h 24258"/>
                    <a:gd name="connsiteX13" fmla="*/ 10613 w 33607"/>
                    <a:gd name="connsiteY13" fmla="*/ 15919 h 24258"/>
                    <a:gd name="connsiteX14" fmla="*/ 6823 w 33607"/>
                    <a:gd name="connsiteY14" fmla="*/ 12129 h 24258"/>
                    <a:gd name="connsiteX15" fmla="*/ 6065 w 33607"/>
                    <a:gd name="connsiteY15" fmla="*/ 11118 h 24258"/>
                    <a:gd name="connsiteX16" fmla="*/ 5306 w 33607"/>
                    <a:gd name="connsiteY16" fmla="*/ 10108 h 24258"/>
                    <a:gd name="connsiteX17" fmla="*/ 3790 w 33607"/>
                    <a:gd name="connsiteY17" fmla="*/ 7833 h 24258"/>
                    <a:gd name="connsiteX18" fmla="*/ 2527 w 33607"/>
                    <a:gd name="connsiteY18" fmla="*/ 5559 h 24258"/>
                    <a:gd name="connsiteX19" fmla="*/ 1263 w 33607"/>
                    <a:gd name="connsiteY19" fmla="*/ 3032 h 24258"/>
                    <a:gd name="connsiteX20" fmla="*/ 1263 w 33607"/>
                    <a:gd name="connsiteY20" fmla="*/ 3032 h 24258"/>
                    <a:gd name="connsiteX21" fmla="*/ 253 w 33607"/>
                    <a:gd name="connsiteY21" fmla="*/ 505 h 24258"/>
                    <a:gd name="connsiteX22" fmla="*/ 0 w 33607"/>
                    <a:gd name="connsiteY22" fmla="*/ 0 h 24258"/>
                    <a:gd name="connsiteX23" fmla="*/ 0 w 33607"/>
                    <a:gd name="connsiteY23" fmla="*/ 0 h 24258"/>
                    <a:gd name="connsiteX24" fmla="*/ 33608 w 33607"/>
                    <a:gd name="connsiteY24" fmla="*/ 17436 h 24258"/>
                    <a:gd name="connsiteX25" fmla="*/ 33102 w 33607"/>
                    <a:gd name="connsiteY25" fmla="*/ 24258 h 24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3607" h="24258">
                      <a:moveTo>
                        <a:pt x="33102" y="24258"/>
                      </a:moveTo>
                      <a:cubicBezTo>
                        <a:pt x="32092" y="24258"/>
                        <a:pt x="31081" y="24258"/>
                        <a:pt x="30323" y="24258"/>
                      </a:cubicBezTo>
                      <a:cubicBezTo>
                        <a:pt x="29312" y="24258"/>
                        <a:pt x="28554" y="24006"/>
                        <a:pt x="27543" y="24006"/>
                      </a:cubicBezTo>
                      <a:cubicBezTo>
                        <a:pt x="26532" y="23753"/>
                        <a:pt x="25774" y="23753"/>
                        <a:pt x="24764" y="23500"/>
                      </a:cubicBezTo>
                      <a:cubicBezTo>
                        <a:pt x="23753" y="23247"/>
                        <a:pt x="22995" y="22995"/>
                        <a:pt x="22237" y="22742"/>
                      </a:cubicBezTo>
                      <a:lnTo>
                        <a:pt x="22237" y="22742"/>
                      </a:lnTo>
                      <a:cubicBezTo>
                        <a:pt x="21479" y="22489"/>
                        <a:pt x="20468" y="21984"/>
                        <a:pt x="19710" y="21731"/>
                      </a:cubicBezTo>
                      <a:cubicBezTo>
                        <a:pt x="18952" y="21479"/>
                        <a:pt x="17941" y="20973"/>
                        <a:pt x="17183" y="20468"/>
                      </a:cubicBezTo>
                      <a:lnTo>
                        <a:pt x="17183" y="20468"/>
                      </a:lnTo>
                      <a:cubicBezTo>
                        <a:pt x="16425" y="19962"/>
                        <a:pt x="15414" y="19457"/>
                        <a:pt x="14909" y="19204"/>
                      </a:cubicBezTo>
                      <a:lnTo>
                        <a:pt x="13645" y="18446"/>
                      </a:lnTo>
                      <a:lnTo>
                        <a:pt x="12634" y="17688"/>
                      </a:lnTo>
                      <a:cubicBezTo>
                        <a:pt x="11876" y="17183"/>
                        <a:pt x="11118" y="16678"/>
                        <a:pt x="10613" y="15919"/>
                      </a:cubicBezTo>
                      <a:lnTo>
                        <a:pt x="10613" y="15919"/>
                      </a:lnTo>
                      <a:cubicBezTo>
                        <a:pt x="8844" y="14403"/>
                        <a:pt x="8339" y="13898"/>
                        <a:pt x="6823" y="12129"/>
                      </a:cubicBezTo>
                      <a:lnTo>
                        <a:pt x="6065" y="11118"/>
                      </a:lnTo>
                      <a:lnTo>
                        <a:pt x="5306" y="10108"/>
                      </a:lnTo>
                      <a:cubicBezTo>
                        <a:pt x="4801" y="9350"/>
                        <a:pt x="4296" y="8591"/>
                        <a:pt x="3790" y="7833"/>
                      </a:cubicBezTo>
                      <a:cubicBezTo>
                        <a:pt x="3285" y="7075"/>
                        <a:pt x="2780" y="6317"/>
                        <a:pt x="2527" y="5559"/>
                      </a:cubicBezTo>
                      <a:cubicBezTo>
                        <a:pt x="2022" y="4801"/>
                        <a:pt x="1769" y="4043"/>
                        <a:pt x="1263" y="3032"/>
                      </a:cubicBezTo>
                      <a:lnTo>
                        <a:pt x="1263" y="3032"/>
                      </a:lnTo>
                      <a:cubicBezTo>
                        <a:pt x="1011" y="2274"/>
                        <a:pt x="505" y="1263"/>
                        <a:pt x="253" y="505"/>
                      </a:cubicBezTo>
                      <a:cubicBezTo>
                        <a:pt x="253" y="253"/>
                        <a:pt x="253" y="253"/>
                        <a:pt x="0" y="0"/>
                      </a:cubicBezTo>
                      <a:lnTo>
                        <a:pt x="0" y="0"/>
                      </a:lnTo>
                      <a:cubicBezTo>
                        <a:pt x="6570" y="19710"/>
                        <a:pt x="27796" y="19962"/>
                        <a:pt x="33608" y="17436"/>
                      </a:cubicBezTo>
                      <a:cubicBezTo>
                        <a:pt x="33102" y="21731"/>
                        <a:pt x="33102" y="24258"/>
                        <a:pt x="33102" y="24258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6" name="任意多边形: 形状 3055"/>
                <p:cNvSpPr/>
                <p:nvPr/>
              </p:nvSpPr>
              <p:spPr>
                <a:xfrm>
                  <a:off x="10529367" y="5866897"/>
                  <a:ext cx="12897" cy="13151"/>
                </a:xfrm>
                <a:custGeom>
                  <a:avLst/>
                  <a:gdLst>
                    <a:gd name="connsiteX0" fmla="*/ 8086 w 12897"/>
                    <a:gd name="connsiteY0" fmla="*/ 264 h 13151"/>
                    <a:gd name="connsiteX1" fmla="*/ 12129 w 12897"/>
                    <a:gd name="connsiteY1" fmla="*/ 3549 h 13151"/>
                    <a:gd name="connsiteX2" fmla="*/ 12634 w 12897"/>
                    <a:gd name="connsiteY2" fmla="*/ 8097 h 13151"/>
                    <a:gd name="connsiteX3" fmla="*/ 9855 w 12897"/>
                    <a:gd name="connsiteY3" fmla="*/ 11382 h 13151"/>
                    <a:gd name="connsiteX4" fmla="*/ 6570 w 12897"/>
                    <a:gd name="connsiteY4" fmla="*/ 13151 h 13151"/>
                    <a:gd name="connsiteX5" fmla="*/ 3285 w 12897"/>
                    <a:gd name="connsiteY5" fmla="*/ 12646 h 13151"/>
                    <a:gd name="connsiteX6" fmla="*/ 0 w 12897"/>
                    <a:gd name="connsiteY6" fmla="*/ 8603 h 13151"/>
                    <a:gd name="connsiteX7" fmla="*/ 253 w 12897"/>
                    <a:gd name="connsiteY7" fmla="*/ 4307 h 13151"/>
                    <a:gd name="connsiteX8" fmla="*/ 1769 w 12897"/>
                    <a:gd name="connsiteY8" fmla="*/ 2286 h 13151"/>
                    <a:gd name="connsiteX9" fmla="*/ 8086 w 12897"/>
                    <a:gd name="connsiteY9" fmla="*/ 264 h 1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897" h="13151">
                      <a:moveTo>
                        <a:pt x="8086" y="264"/>
                      </a:moveTo>
                      <a:cubicBezTo>
                        <a:pt x="10360" y="1022"/>
                        <a:pt x="12129" y="3549"/>
                        <a:pt x="12129" y="3549"/>
                      </a:cubicBezTo>
                      <a:cubicBezTo>
                        <a:pt x="12887" y="4813"/>
                        <a:pt x="13140" y="6834"/>
                        <a:pt x="12634" y="8097"/>
                      </a:cubicBezTo>
                      <a:lnTo>
                        <a:pt x="9855" y="11382"/>
                      </a:lnTo>
                      <a:cubicBezTo>
                        <a:pt x="8591" y="12393"/>
                        <a:pt x="7581" y="13151"/>
                        <a:pt x="6570" y="13151"/>
                      </a:cubicBezTo>
                      <a:cubicBezTo>
                        <a:pt x="5306" y="13151"/>
                        <a:pt x="4296" y="13151"/>
                        <a:pt x="3285" y="12646"/>
                      </a:cubicBezTo>
                      <a:cubicBezTo>
                        <a:pt x="1011" y="11130"/>
                        <a:pt x="0" y="8603"/>
                        <a:pt x="0" y="8603"/>
                      </a:cubicBezTo>
                      <a:cubicBezTo>
                        <a:pt x="0" y="8603"/>
                        <a:pt x="253" y="4307"/>
                        <a:pt x="253" y="4307"/>
                      </a:cubicBezTo>
                      <a:cubicBezTo>
                        <a:pt x="505" y="3549"/>
                        <a:pt x="1263" y="2791"/>
                        <a:pt x="1769" y="2286"/>
                      </a:cubicBezTo>
                      <a:cubicBezTo>
                        <a:pt x="4296" y="-241"/>
                        <a:pt x="6570" y="-241"/>
                        <a:pt x="8086" y="26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7" name="任意多边形: 形状 3056"/>
                <p:cNvSpPr/>
                <p:nvPr/>
              </p:nvSpPr>
              <p:spPr>
                <a:xfrm>
                  <a:off x="10529773" y="5867391"/>
                  <a:ext cx="11470" cy="11899"/>
                </a:xfrm>
                <a:custGeom>
                  <a:avLst/>
                  <a:gdLst>
                    <a:gd name="connsiteX0" fmla="*/ 7680 w 11470"/>
                    <a:gd name="connsiteY0" fmla="*/ 275 h 11899"/>
                    <a:gd name="connsiteX1" fmla="*/ 10965 w 11470"/>
                    <a:gd name="connsiteY1" fmla="*/ 2802 h 11899"/>
                    <a:gd name="connsiteX2" fmla="*/ 11470 w 11470"/>
                    <a:gd name="connsiteY2" fmla="*/ 7351 h 11899"/>
                    <a:gd name="connsiteX3" fmla="*/ 6164 w 11470"/>
                    <a:gd name="connsiteY3" fmla="*/ 11899 h 11899"/>
                    <a:gd name="connsiteX4" fmla="*/ 2879 w 11470"/>
                    <a:gd name="connsiteY4" fmla="*/ 11141 h 11899"/>
                    <a:gd name="connsiteX5" fmla="*/ 99 w 11470"/>
                    <a:gd name="connsiteY5" fmla="*/ 7856 h 11899"/>
                    <a:gd name="connsiteX6" fmla="*/ 605 w 11470"/>
                    <a:gd name="connsiteY6" fmla="*/ 3560 h 11899"/>
                    <a:gd name="connsiteX7" fmla="*/ 1363 w 11470"/>
                    <a:gd name="connsiteY7" fmla="*/ 2297 h 11899"/>
                    <a:gd name="connsiteX8" fmla="*/ 7680 w 11470"/>
                    <a:gd name="connsiteY8" fmla="*/ 275 h 1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70" h="11899">
                      <a:moveTo>
                        <a:pt x="7680" y="275"/>
                      </a:moveTo>
                      <a:cubicBezTo>
                        <a:pt x="9954" y="1034"/>
                        <a:pt x="10965" y="2802"/>
                        <a:pt x="10965" y="2802"/>
                      </a:cubicBezTo>
                      <a:lnTo>
                        <a:pt x="11470" y="7351"/>
                      </a:lnTo>
                      <a:cubicBezTo>
                        <a:pt x="11470" y="7351"/>
                        <a:pt x="8438" y="11647"/>
                        <a:pt x="6164" y="11899"/>
                      </a:cubicBezTo>
                      <a:cubicBezTo>
                        <a:pt x="4648" y="11899"/>
                        <a:pt x="4142" y="11899"/>
                        <a:pt x="2879" y="11141"/>
                      </a:cubicBezTo>
                      <a:cubicBezTo>
                        <a:pt x="1363" y="10130"/>
                        <a:pt x="99" y="7856"/>
                        <a:pt x="99" y="7856"/>
                      </a:cubicBezTo>
                      <a:cubicBezTo>
                        <a:pt x="-154" y="6593"/>
                        <a:pt x="99" y="4824"/>
                        <a:pt x="605" y="3560"/>
                      </a:cubicBezTo>
                      <a:cubicBezTo>
                        <a:pt x="605" y="3055"/>
                        <a:pt x="1110" y="2550"/>
                        <a:pt x="1363" y="2297"/>
                      </a:cubicBezTo>
                      <a:cubicBezTo>
                        <a:pt x="2373" y="1286"/>
                        <a:pt x="4648" y="-735"/>
                        <a:pt x="7680" y="275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8" name="任意多边形: 形状 3057"/>
                <p:cNvSpPr/>
                <p:nvPr/>
              </p:nvSpPr>
              <p:spPr>
                <a:xfrm>
                  <a:off x="10530630" y="5868049"/>
                  <a:ext cx="10107" cy="10918"/>
                </a:xfrm>
                <a:custGeom>
                  <a:avLst/>
                  <a:gdLst>
                    <a:gd name="connsiteX0" fmla="*/ 6823 w 10107"/>
                    <a:gd name="connsiteY0" fmla="*/ 375 h 10918"/>
                    <a:gd name="connsiteX1" fmla="*/ 9602 w 10107"/>
                    <a:gd name="connsiteY1" fmla="*/ 2397 h 10918"/>
                    <a:gd name="connsiteX2" fmla="*/ 10108 w 10107"/>
                    <a:gd name="connsiteY2" fmla="*/ 6945 h 10918"/>
                    <a:gd name="connsiteX3" fmla="*/ 7075 w 10107"/>
                    <a:gd name="connsiteY3" fmla="*/ 10230 h 10918"/>
                    <a:gd name="connsiteX4" fmla="*/ 758 w 10107"/>
                    <a:gd name="connsiteY4" fmla="*/ 8461 h 10918"/>
                    <a:gd name="connsiteX5" fmla="*/ 0 w 10107"/>
                    <a:gd name="connsiteY5" fmla="*/ 7450 h 10918"/>
                    <a:gd name="connsiteX6" fmla="*/ 505 w 10107"/>
                    <a:gd name="connsiteY6" fmla="*/ 2902 h 10918"/>
                    <a:gd name="connsiteX7" fmla="*/ 6823 w 10107"/>
                    <a:gd name="connsiteY7" fmla="*/ 375 h 1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07" h="10918">
                      <a:moveTo>
                        <a:pt x="6823" y="375"/>
                      </a:moveTo>
                      <a:cubicBezTo>
                        <a:pt x="8591" y="1133"/>
                        <a:pt x="9602" y="2397"/>
                        <a:pt x="9602" y="2397"/>
                      </a:cubicBezTo>
                      <a:cubicBezTo>
                        <a:pt x="10108" y="3660"/>
                        <a:pt x="10108" y="5681"/>
                        <a:pt x="10108" y="6945"/>
                      </a:cubicBezTo>
                      <a:cubicBezTo>
                        <a:pt x="10108" y="7198"/>
                        <a:pt x="8086" y="9472"/>
                        <a:pt x="7075" y="10230"/>
                      </a:cubicBezTo>
                      <a:cubicBezTo>
                        <a:pt x="4043" y="11999"/>
                        <a:pt x="2022" y="9977"/>
                        <a:pt x="758" y="8461"/>
                      </a:cubicBezTo>
                      <a:cubicBezTo>
                        <a:pt x="505" y="8208"/>
                        <a:pt x="0" y="7703"/>
                        <a:pt x="0" y="7450"/>
                      </a:cubicBezTo>
                      <a:cubicBezTo>
                        <a:pt x="0" y="6187"/>
                        <a:pt x="0" y="4165"/>
                        <a:pt x="505" y="2902"/>
                      </a:cubicBezTo>
                      <a:cubicBezTo>
                        <a:pt x="505" y="2397"/>
                        <a:pt x="3032" y="-1141"/>
                        <a:pt x="6823" y="375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9" name="任意多边形: 形状 3058"/>
                <p:cNvSpPr/>
                <p:nvPr/>
              </p:nvSpPr>
              <p:spPr>
                <a:xfrm>
                  <a:off x="10530883" y="5868552"/>
                  <a:ext cx="9096" cy="9657"/>
                </a:xfrm>
                <a:custGeom>
                  <a:avLst/>
                  <a:gdLst>
                    <a:gd name="connsiteX0" fmla="*/ 6570 w 9096"/>
                    <a:gd name="connsiteY0" fmla="*/ 378 h 9657"/>
                    <a:gd name="connsiteX1" fmla="*/ 8591 w 9096"/>
                    <a:gd name="connsiteY1" fmla="*/ 1894 h 9657"/>
                    <a:gd name="connsiteX2" fmla="*/ 9097 w 9096"/>
                    <a:gd name="connsiteY2" fmla="*/ 6442 h 9657"/>
                    <a:gd name="connsiteX3" fmla="*/ 6570 w 9096"/>
                    <a:gd name="connsiteY3" fmla="*/ 8969 h 9657"/>
                    <a:gd name="connsiteX4" fmla="*/ 253 w 9096"/>
                    <a:gd name="connsiteY4" fmla="*/ 7200 h 9657"/>
                    <a:gd name="connsiteX5" fmla="*/ 0 w 9096"/>
                    <a:gd name="connsiteY5" fmla="*/ 6948 h 9657"/>
                    <a:gd name="connsiteX6" fmla="*/ 505 w 9096"/>
                    <a:gd name="connsiteY6" fmla="*/ 2399 h 9657"/>
                    <a:gd name="connsiteX7" fmla="*/ 6570 w 9096"/>
                    <a:gd name="connsiteY7" fmla="*/ 378 h 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96" h="9657">
                      <a:moveTo>
                        <a:pt x="6570" y="378"/>
                      </a:moveTo>
                      <a:cubicBezTo>
                        <a:pt x="6570" y="378"/>
                        <a:pt x="8339" y="1388"/>
                        <a:pt x="8591" y="1894"/>
                      </a:cubicBezTo>
                      <a:cubicBezTo>
                        <a:pt x="9097" y="3157"/>
                        <a:pt x="9097" y="5179"/>
                        <a:pt x="9097" y="6442"/>
                      </a:cubicBezTo>
                      <a:cubicBezTo>
                        <a:pt x="9097" y="6695"/>
                        <a:pt x="7328" y="8464"/>
                        <a:pt x="6570" y="8969"/>
                      </a:cubicBezTo>
                      <a:cubicBezTo>
                        <a:pt x="3538" y="10738"/>
                        <a:pt x="1516" y="8716"/>
                        <a:pt x="253" y="7200"/>
                      </a:cubicBezTo>
                      <a:cubicBezTo>
                        <a:pt x="253" y="7200"/>
                        <a:pt x="0" y="6948"/>
                        <a:pt x="0" y="6948"/>
                      </a:cubicBezTo>
                      <a:cubicBezTo>
                        <a:pt x="0" y="5684"/>
                        <a:pt x="0" y="3663"/>
                        <a:pt x="505" y="2399"/>
                      </a:cubicBezTo>
                      <a:cubicBezTo>
                        <a:pt x="758" y="2399"/>
                        <a:pt x="3032" y="-1138"/>
                        <a:pt x="6570" y="378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0" name="任意多边形: 形状 3059"/>
                <p:cNvSpPr/>
                <p:nvPr/>
              </p:nvSpPr>
              <p:spPr>
                <a:xfrm>
                  <a:off x="10531248" y="5869167"/>
                  <a:ext cx="8277" cy="8427"/>
                </a:xfrm>
                <a:custGeom>
                  <a:avLst/>
                  <a:gdLst>
                    <a:gd name="connsiteX0" fmla="*/ 6204 w 8277"/>
                    <a:gd name="connsiteY0" fmla="*/ 268 h 8427"/>
                    <a:gd name="connsiteX1" fmla="*/ 7720 w 8277"/>
                    <a:gd name="connsiteY1" fmla="*/ 1279 h 8427"/>
                    <a:gd name="connsiteX2" fmla="*/ 8226 w 8277"/>
                    <a:gd name="connsiteY2" fmla="*/ 5828 h 8427"/>
                    <a:gd name="connsiteX3" fmla="*/ 2919 w 8277"/>
                    <a:gd name="connsiteY3" fmla="*/ 8355 h 8427"/>
                    <a:gd name="connsiteX4" fmla="*/ 140 w 8277"/>
                    <a:gd name="connsiteY4" fmla="*/ 6333 h 8427"/>
                    <a:gd name="connsiteX5" fmla="*/ 898 w 8277"/>
                    <a:gd name="connsiteY5" fmla="*/ 1785 h 8427"/>
                    <a:gd name="connsiteX6" fmla="*/ 1403 w 8277"/>
                    <a:gd name="connsiteY6" fmla="*/ 1279 h 8427"/>
                    <a:gd name="connsiteX7" fmla="*/ 6204 w 8277"/>
                    <a:gd name="connsiteY7" fmla="*/ 268 h 8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77" h="8427">
                      <a:moveTo>
                        <a:pt x="6204" y="268"/>
                      </a:moveTo>
                      <a:cubicBezTo>
                        <a:pt x="6709" y="521"/>
                        <a:pt x="7468" y="774"/>
                        <a:pt x="7720" y="1279"/>
                      </a:cubicBezTo>
                      <a:cubicBezTo>
                        <a:pt x="7720" y="1532"/>
                        <a:pt x="8478" y="5828"/>
                        <a:pt x="8226" y="5828"/>
                      </a:cubicBezTo>
                      <a:cubicBezTo>
                        <a:pt x="7720" y="6586"/>
                        <a:pt x="5446" y="8860"/>
                        <a:pt x="2919" y="8355"/>
                      </a:cubicBezTo>
                      <a:cubicBezTo>
                        <a:pt x="1150" y="7849"/>
                        <a:pt x="140" y="6333"/>
                        <a:pt x="140" y="6333"/>
                      </a:cubicBezTo>
                      <a:cubicBezTo>
                        <a:pt x="-366" y="5070"/>
                        <a:pt x="645" y="3048"/>
                        <a:pt x="898" y="1785"/>
                      </a:cubicBezTo>
                      <a:cubicBezTo>
                        <a:pt x="898" y="1532"/>
                        <a:pt x="1150" y="1532"/>
                        <a:pt x="1403" y="1279"/>
                      </a:cubicBezTo>
                      <a:cubicBezTo>
                        <a:pt x="2161" y="521"/>
                        <a:pt x="4183" y="-490"/>
                        <a:pt x="6204" y="268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1" name="任意多边形: 形状 3060"/>
                <p:cNvSpPr/>
                <p:nvPr/>
              </p:nvSpPr>
              <p:spPr>
                <a:xfrm>
                  <a:off x="10531893" y="5869628"/>
                  <a:ext cx="7026" cy="7134"/>
                </a:xfrm>
                <a:custGeom>
                  <a:avLst/>
                  <a:gdLst>
                    <a:gd name="connsiteX0" fmla="*/ 5559 w 7026"/>
                    <a:gd name="connsiteY0" fmla="*/ 312 h 7134"/>
                    <a:gd name="connsiteX1" fmla="*/ 6065 w 7026"/>
                    <a:gd name="connsiteY1" fmla="*/ 817 h 7134"/>
                    <a:gd name="connsiteX2" fmla="*/ 6823 w 7026"/>
                    <a:gd name="connsiteY2" fmla="*/ 5366 h 7134"/>
                    <a:gd name="connsiteX3" fmla="*/ 3790 w 7026"/>
                    <a:gd name="connsiteY3" fmla="*/ 7135 h 7134"/>
                    <a:gd name="connsiteX4" fmla="*/ 2274 w 7026"/>
                    <a:gd name="connsiteY4" fmla="*/ 7135 h 7134"/>
                    <a:gd name="connsiteX5" fmla="*/ 0 w 7026"/>
                    <a:gd name="connsiteY5" fmla="*/ 5618 h 7134"/>
                    <a:gd name="connsiteX6" fmla="*/ 1011 w 7026"/>
                    <a:gd name="connsiteY6" fmla="*/ 1070 h 7134"/>
                    <a:gd name="connsiteX7" fmla="*/ 5559 w 7026"/>
                    <a:gd name="connsiteY7" fmla="*/ 312 h 7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26" h="7134">
                      <a:moveTo>
                        <a:pt x="5559" y="312"/>
                      </a:moveTo>
                      <a:cubicBezTo>
                        <a:pt x="5812" y="312"/>
                        <a:pt x="6065" y="565"/>
                        <a:pt x="6065" y="817"/>
                      </a:cubicBezTo>
                      <a:cubicBezTo>
                        <a:pt x="6823" y="2081"/>
                        <a:pt x="7328" y="4102"/>
                        <a:pt x="6823" y="5366"/>
                      </a:cubicBezTo>
                      <a:cubicBezTo>
                        <a:pt x="6570" y="5871"/>
                        <a:pt x="4548" y="7135"/>
                        <a:pt x="3790" y="7135"/>
                      </a:cubicBezTo>
                      <a:cubicBezTo>
                        <a:pt x="3285" y="7135"/>
                        <a:pt x="2527" y="7135"/>
                        <a:pt x="2274" y="7135"/>
                      </a:cubicBezTo>
                      <a:cubicBezTo>
                        <a:pt x="758" y="6377"/>
                        <a:pt x="253" y="5871"/>
                        <a:pt x="0" y="5618"/>
                      </a:cubicBezTo>
                      <a:cubicBezTo>
                        <a:pt x="0" y="5366"/>
                        <a:pt x="758" y="1323"/>
                        <a:pt x="1011" y="1070"/>
                      </a:cubicBezTo>
                      <a:cubicBezTo>
                        <a:pt x="1263" y="1070"/>
                        <a:pt x="3032" y="-699"/>
                        <a:pt x="5559" y="312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2" name="任意多边形: 形状 3061"/>
                <p:cNvSpPr/>
                <p:nvPr/>
              </p:nvSpPr>
              <p:spPr>
                <a:xfrm>
                  <a:off x="10532904" y="5870256"/>
                  <a:ext cx="5357" cy="6001"/>
                </a:xfrm>
                <a:custGeom>
                  <a:avLst/>
                  <a:gdLst>
                    <a:gd name="connsiteX0" fmla="*/ 4043 w 5357"/>
                    <a:gd name="connsiteY0" fmla="*/ 190 h 6001"/>
                    <a:gd name="connsiteX1" fmla="*/ 4548 w 5357"/>
                    <a:gd name="connsiteY1" fmla="*/ 1200 h 6001"/>
                    <a:gd name="connsiteX2" fmla="*/ 5306 w 5357"/>
                    <a:gd name="connsiteY2" fmla="*/ 4738 h 6001"/>
                    <a:gd name="connsiteX3" fmla="*/ 3032 w 5357"/>
                    <a:gd name="connsiteY3" fmla="*/ 6001 h 6001"/>
                    <a:gd name="connsiteX4" fmla="*/ 1516 w 5357"/>
                    <a:gd name="connsiteY4" fmla="*/ 5749 h 6001"/>
                    <a:gd name="connsiteX5" fmla="*/ 0 w 5357"/>
                    <a:gd name="connsiteY5" fmla="*/ 4738 h 6001"/>
                    <a:gd name="connsiteX6" fmla="*/ 1263 w 5357"/>
                    <a:gd name="connsiteY6" fmla="*/ 190 h 6001"/>
                    <a:gd name="connsiteX7" fmla="*/ 4043 w 5357"/>
                    <a:gd name="connsiteY7" fmla="*/ 190 h 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57" h="6001">
                      <a:moveTo>
                        <a:pt x="4043" y="190"/>
                      </a:moveTo>
                      <a:cubicBezTo>
                        <a:pt x="4296" y="442"/>
                        <a:pt x="4548" y="948"/>
                        <a:pt x="4548" y="1200"/>
                      </a:cubicBezTo>
                      <a:cubicBezTo>
                        <a:pt x="4801" y="2211"/>
                        <a:pt x="5559" y="3727"/>
                        <a:pt x="5306" y="4738"/>
                      </a:cubicBezTo>
                      <a:cubicBezTo>
                        <a:pt x="5306" y="4991"/>
                        <a:pt x="3538" y="6001"/>
                        <a:pt x="3032" y="6001"/>
                      </a:cubicBezTo>
                      <a:cubicBezTo>
                        <a:pt x="2527" y="6001"/>
                        <a:pt x="1769" y="6001"/>
                        <a:pt x="1516" y="5749"/>
                      </a:cubicBezTo>
                      <a:cubicBezTo>
                        <a:pt x="1011" y="5496"/>
                        <a:pt x="253" y="5243"/>
                        <a:pt x="0" y="4738"/>
                      </a:cubicBezTo>
                      <a:cubicBezTo>
                        <a:pt x="0" y="4738"/>
                        <a:pt x="1263" y="190"/>
                        <a:pt x="1263" y="190"/>
                      </a:cubicBezTo>
                      <a:cubicBezTo>
                        <a:pt x="1769" y="-63"/>
                        <a:pt x="3790" y="-63"/>
                        <a:pt x="4043" y="190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3" name="任意多边形: 形状 3062"/>
                <p:cNvSpPr/>
                <p:nvPr/>
              </p:nvSpPr>
              <p:spPr>
                <a:xfrm>
                  <a:off x="10531893" y="5846693"/>
                  <a:ext cx="10612" cy="1768"/>
                </a:xfrm>
                <a:custGeom>
                  <a:avLst/>
                  <a:gdLst>
                    <a:gd name="connsiteX0" fmla="*/ 10613 w 10612"/>
                    <a:gd name="connsiteY0" fmla="*/ 0 h 1768"/>
                    <a:gd name="connsiteX1" fmla="*/ 10613 w 10612"/>
                    <a:gd name="connsiteY1" fmla="*/ 0 h 1768"/>
                    <a:gd name="connsiteX2" fmla="*/ 10613 w 10612"/>
                    <a:gd name="connsiteY2" fmla="*/ 0 h 1768"/>
                    <a:gd name="connsiteX3" fmla="*/ 0 w 10612"/>
                    <a:gd name="connsiteY3" fmla="*/ 1769 h 1768"/>
                    <a:gd name="connsiteX4" fmla="*/ 10613 w 10612"/>
                    <a:gd name="connsiteY4" fmla="*/ 0 h 1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12" h="1768">
                      <a:moveTo>
                        <a:pt x="10613" y="0"/>
                      </a:moveTo>
                      <a:cubicBezTo>
                        <a:pt x="10613" y="0"/>
                        <a:pt x="10613" y="0"/>
                        <a:pt x="10613" y="0"/>
                      </a:cubicBezTo>
                      <a:lnTo>
                        <a:pt x="10613" y="0"/>
                      </a:lnTo>
                      <a:cubicBezTo>
                        <a:pt x="7075" y="253"/>
                        <a:pt x="4296" y="253"/>
                        <a:pt x="0" y="1769"/>
                      </a:cubicBezTo>
                      <a:cubicBezTo>
                        <a:pt x="3285" y="505"/>
                        <a:pt x="6823" y="0"/>
                        <a:pt x="10613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4" name="任意多边形: 形状 3063"/>
                <p:cNvSpPr/>
                <p:nvPr/>
              </p:nvSpPr>
              <p:spPr>
                <a:xfrm>
                  <a:off x="10533846" y="5872175"/>
                  <a:ext cx="3655" cy="3424"/>
                </a:xfrm>
                <a:custGeom>
                  <a:avLst/>
                  <a:gdLst>
                    <a:gd name="connsiteX0" fmla="*/ 3607 w 3655"/>
                    <a:gd name="connsiteY0" fmla="*/ 2819 h 3424"/>
                    <a:gd name="connsiteX1" fmla="*/ 69 w 3655"/>
                    <a:gd name="connsiteY1" fmla="*/ 3072 h 3424"/>
                    <a:gd name="connsiteX2" fmla="*/ 574 w 3655"/>
                    <a:gd name="connsiteY2" fmla="*/ 1303 h 3424"/>
                    <a:gd name="connsiteX3" fmla="*/ 2090 w 3655"/>
                    <a:gd name="connsiteY3" fmla="*/ 40 h 3424"/>
                    <a:gd name="connsiteX4" fmla="*/ 3607 w 3655"/>
                    <a:gd name="connsiteY4" fmla="*/ 2819 h 3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5" h="3424">
                      <a:moveTo>
                        <a:pt x="3607" y="2819"/>
                      </a:moveTo>
                      <a:cubicBezTo>
                        <a:pt x="3354" y="3578"/>
                        <a:pt x="322" y="3578"/>
                        <a:pt x="69" y="3072"/>
                      </a:cubicBezTo>
                      <a:cubicBezTo>
                        <a:pt x="-184" y="2567"/>
                        <a:pt x="322" y="1809"/>
                        <a:pt x="574" y="1303"/>
                      </a:cubicBezTo>
                      <a:cubicBezTo>
                        <a:pt x="827" y="798"/>
                        <a:pt x="1585" y="-213"/>
                        <a:pt x="2090" y="40"/>
                      </a:cubicBezTo>
                      <a:cubicBezTo>
                        <a:pt x="3101" y="40"/>
                        <a:pt x="3859" y="2061"/>
                        <a:pt x="3607" y="2819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5" name="任意多边形: 形状 3064"/>
                <p:cNvSpPr/>
                <p:nvPr/>
              </p:nvSpPr>
              <p:spPr>
                <a:xfrm>
                  <a:off x="10537958" y="5846693"/>
                  <a:ext cx="4548" cy="252"/>
                </a:xfrm>
                <a:custGeom>
                  <a:avLst/>
                  <a:gdLst>
                    <a:gd name="connsiteX0" fmla="*/ 4548 w 4548"/>
                    <a:gd name="connsiteY0" fmla="*/ 0 h 252"/>
                    <a:gd name="connsiteX1" fmla="*/ 4548 w 4548"/>
                    <a:gd name="connsiteY1" fmla="*/ 0 h 252"/>
                    <a:gd name="connsiteX2" fmla="*/ 4548 w 4548"/>
                    <a:gd name="connsiteY2" fmla="*/ 0 h 252"/>
                    <a:gd name="connsiteX3" fmla="*/ 0 w 4548"/>
                    <a:gd name="connsiteY3" fmla="*/ 253 h 252"/>
                    <a:gd name="connsiteX4" fmla="*/ 4548 w 4548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8" h="251">
                      <a:moveTo>
                        <a:pt x="4548" y="0"/>
                      </a:moveTo>
                      <a:cubicBezTo>
                        <a:pt x="4548" y="0"/>
                        <a:pt x="4548" y="0"/>
                        <a:pt x="4548" y="0"/>
                      </a:cubicBezTo>
                      <a:lnTo>
                        <a:pt x="4548" y="0"/>
                      </a:lnTo>
                      <a:cubicBezTo>
                        <a:pt x="2780" y="0"/>
                        <a:pt x="2274" y="0"/>
                        <a:pt x="0" y="253"/>
                      </a:cubicBezTo>
                      <a:cubicBezTo>
                        <a:pt x="1516" y="0"/>
                        <a:pt x="3032" y="0"/>
                        <a:pt x="4548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6" name="图形 1920"/>
              <p:cNvGrpSpPr/>
              <p:nvPr/>
            </p:nvGrpSpPr>
            <p:grpSpPr>
              <a:xfrm>
                <a:off x="10540151" y="5781039"/>
                <a:ext cx="248475" cy="201601"/>
                <a:chOff x="10540151" y="5781039"/>
                <a:chExt cx="248475" cy="201601"/>
              </a:xfrm>
              <a:solidFill>
                <a:schemeClr val="accent1"/>
              </a:solidFill>
            </p:grpSpPr>
            <p:sp>
              <p:nvSpPr>
                <p:cNvPr id="2971" name="任意多边形: 形状 2970"/>
                <p:cNvSpPr/>
                <p:nvPr/>
              </p:nvSpPr>
              <p:spPr>
                <a:xfrm>
                  <a:off x="10541165" y="5781246"/>
                  <a:ext cx="247208" cy="201393"/>
                </a:xfrm>
                <a:custGeom>
                  <a:avLst/>
                  <a:gdLst>
                    <a:gd name="connsiteX0" fmla="*/ 247208 w 247208"/>
                    <a:gd name="connsiteY0" fmla="*/ 165512 h 201393"/>
                    <a:gd name="connsiteX1" fmla="*/ 244176 w 247208"/>
                    <a:gd name="connsiteY1" fmla="*/ 167028 h 201393"/>
                    <a:gd name="connsiteX2" fmla="*/ 237606 w 247208"/>
                    <a:gd name="connsiteY2" fmla="*/ 170060 h 201393"/>
                    <a:gd name="connsiteX3" fmla="*/ 227499 w 247208"/>
                    <a:gd name="connsiteY3" fmla="*/ 174103 h 201393"/>
                    <a:gd name="connsiteX4" fmla="*/ 213853 w 247208"/>
                    <a:gd name="connsiteY4" fmla="*/ 178904 h 201393"/>
                    <a:gd name="connsiteX5" fmla="*/ 196923 w 247208"/>
                    <a:gd name="connsiteY5" fmla="*/ 184211 h 201393"/>
                    <a:gd name="connsiteX6" fmla="*/ 176961 w 247208"/>
                    <a:gd name="connsiteY6" fmla="*/ 189265 h 201393"/>
                    <a:gd name="connsiteX7" fmla="*/ 153966 w 247208"/>
                    <a:gd name="connsiteY7" fmla="*/ 194066 h 201393"/>
                    <a:gd name="connsiteX8" fmla="*/ 128191 w 247208"/>
                    <a:gd name="connsiteY8" fmla="*/ 197856 h 201393"/>
                    <a:gd name="connsiteX9" fmla="*/ 99890 w 247208"/>
                    <a:gd name="connsiteY9" fmla="*/ 200383 h 201393"/>
                    <a:gd name="connsiteX10" fmla="*/ 69062 w 247208"/>
                    <a:gd name="connsiteY10" fmla="*/ 201394 h 201393"/>
                    <a:gd name="connsiteX11" fmla="*/ 58196 w 247208"/>
                    <a:gd name="connsiteY11" fmla="*/ 200636 h 201393"/>
                    <a:gd name="connsiteX12" fmla="*/ 47836 w 247208"/>
                    <a:gd name="connsiteY12" fmla="*/ 198109 h 201393"/>
                    <a:gd name="connsiteX13" fmla="*/ 38234 w 247208"/>
                    <a:gd name="connsiteY13" fmla="*/ 194066 h 201393"/>
                    <a:gd name="connsiteX14" fmla="*/ 29390 w 247208"/>
                    <a:gd name="connsiteY14" fmla="*/ 188759 h 201393"/>
                    <a:gd name="connsiteX15" fmla="*/ 21556 w 247208"/>
                    <a:gd name="connsiteY15" fmla="*/ 182189 h 201393"/>
                    <a:gd name="connsiteX16" fmla="*/ 14734 w 247208"/>
                    <a:gd name="connsiteY16" fmla="*/ 174609 h 201393"/>
                    <a:gd name="connsiteX17" fmla="*/ 9175 w 247208"/>
                    <a:gd name="connsiteY17" fmla="*/ 166017 h 201393"/>
                    <a:gd name="connsiteX18" fmla="*/ 4879 w 247208"/>
                    <a:gd name="connsiteY18" fmla="*/ 156668 h 201393"/>
                    <a:gd name="connsiteX19" fmla="*/ 2099 w 247208"/>
                    <a:gd name="connsiteY19" fmla="*/ 146560 h 201393"/>
                    <a:gd name="connsiteX20" fmla="*/ 836 w 247208"/>
                    <a:gd name="connsiteY20" fmla="*/ 135947 h 201393"/>
                    <a:gd name="connsiteX21" fmla="*/ 836 w 247208"/>
                    <a:gd name="connsiteY21" fmla="*/ 101329 h 201393"/>
                    <a:gd name="connsiteX22" fmla="*/ 836 w 247208"/>
                    <a:gd name="connsiteY22" fmla="*/ 65447 h 201393"/>
                    <a:gd name="connsiteX23" fmla="*/ 68809 w 247208"/>
                    <a:gd name="connsiteY23" fmla="*/ 0 h 201393"/>
                    <a:gd name="connsiteX24" fmla="*/ 246956 w 247208"/>
                    <a:gd name="connsiteY24" fmla="*/ 35629 h 201393"/>
                    <a:gd name="connsiteX25" fmla="*/ 246956 w 247208"/>
                    <a:gd name="connsiteY25" fmla="*/ 101581 h 201393"/>
                    <a:gd name="connsiteX26" fmla="*/ 247208 w 247208"/>
                    <a:gd name="connsiteY26" fmla="*/ 165512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7207" h="201393">
                      <a:moveTo>
                        <a:pt x="247208" y="165512"/>
                      </a:moveTo>
                      <a:cubicBezTo>
                        <a:pt x="246956" y="165764"/>
                        <a:pt x="245945" y="166270"/>
                        <a:pt x="244176" y="167028"/>
                      </a:cubicBezTo>
                      <a:cubicBezTo>
                        <a:pt x="242660" y="167786"/>
                        <a:pt x="240386" y="168797"/>
                        <a:pt x="237606" y="170060"/>
                      </a:cubicBezTo>
                      <a:cubicBezTo>
                        <a:pt x="234827" y="171324"/>
                        <a:pt x="231289" y="172587"/>
                        <a:pt x="227499" y="174103"/>
                      </a:cubicBezTo>
                      <a:cubicBezTo>
                        <a:pt x="223456" y="175619"/>
                        <a:pt x="218907" y="177136"/>
                        <a:pt x="213853" y="178904"/>
                      </a:cubicBezTo>
                      <a:cubicBezTo>
                        <a:pt x="208800" y="180420"/>
                        <a:pt x="201977" y="182695"/>
                        <a:pt x="196923" y="184211"/>
                      </a:cubicBezTo>
                      <a:cubicBezTo>
                        <a:pt x="190859" y="185980"/>
                        <a:pt x="184036" y="187749"/>
                        <a:pt x="176961" y="189265"/>
                      </a:cubicBezTo>
                      <a:cubicBezTo>
                        <a:pt x="169885" y="191033"/>
                        <a:pt x="162052" y="192550"/>
                        <a:pt x="153966" y="194066"/>
                      </a:cubicBezTo>
                      <a:cubicBezTo>
                        <a:pt x="145880" y="195582"/>
                        <a:pt x="137288" y="196845"/>
                        <a:pt x="128191" y="197856"/>
                      </a:cubicBezTo>
                      <a:cubicBezTo>
                        <a:pt x="119600" y="198867"/>
                        <a:pt x="108482" y="199878"/>
                        <a:pt x="99890" y="200383"/>
                      </a:cubicBezTo>
                      <a:cubicBezTo>
                        <a:pt x="90035" y="200888"/>
                        <a:pt x="79675" y="201394"/>
                        <a:pt x="69062" y="201394"/>
                      </a:cubicBezTo>
                      <a:cubicBezTo>
                        <a:pt x="65272" y="201394"/>
                        <a:pt x="61734" y="201141"/>
                        <a:pt x="58196" y="200636"/>
                      </a:cubicBezTo>
                      <a:cubicBezTo>
                        <a:pt x="54659" y="200130"/>
                        <a:pt x="51374" y="199120"/>
                        <a:pt x="47836" y="198109"/>
                      </a:cubicBezTo>
                      <a:cubicBezTo>
                        <a:pt x="44804" y="197098"/>
                        <a:pt x="41014" y="195329"/>
                        <a:pt x="38234" y="194066"/>
                      </a:cubicBezTo>
                      <a:cubicBezTo>
                        <a:pt x="35202" y="192550"/>
                        <a:pt x="32169" y="190781"/>
                        <a:pt x="29390" y="188759"/>
                      </a:cubicBezTo>
                      <a:cubicBezTo>
                        <a:pt x="26610" y="186738"/>
                        <a:pt x="24083" y="184716"/>
                        <a:pt x="21556" y="182189"/>
                      </a:cubicBezTo>
                      <a:cubicBezTo>
                        <a:pt x="19030" y="179915"/>
                        <a:pt x="16755" y="177388"/>
                        <a:pt x="14734" y="174609"/>
                      </a:cubicBezTo>
                      <a:cubicBezTo>
                        <a:pt x="12712" y="171829"/>
                        <a:pt x="10691" y="169049"/>
                        <a:pt x="9175" y="166017"/>
                      </a:cubicBezTo>
                      <a:cubicBezTo>
                        <a:pt x="7406" y="162985"/>
                        <a:pt x="6142" y="159953"/>
                        <a:pt x="4879" y="156668"/>
                      </a:cubicBezTo>
                      <a:cubicBezTo>
                        <a:pt x="3615" y="153383"/>
                        <a:pt x="2857" y="150098"/>
                        <a:pt x="2099" y="146560"/>
                      </a:cubicBezTo>
                      <a:cubicBezTo>
                        <a:pt x="1594" y="143275"/>
                        <a:pt x="-1438" y="138221"/>
                        <a:pt x="836" y="135947"/>
                      </a:cubicBezTo>
                      <a:cubicBezTo>
                        <a:pt x="836" y="135947"/>
                        <a:pt x="836" y="120533"/>
                        <a:pt x="836" y="101329"/>
                      </a:cubicBezTo>
                      <a:cubicBezTo>
                        <a:pt x="836" y="81871"/>
                        <a:pt x="836" y="65952"/>
                        <a:pt x="836" y="65447"/>
                      </a:cubicBezTo>
                      <a:cubicBezTo>
                        <a:pt x="2099" y="29059"/>
                        <a:pt x="31917" y="0"/>
                        <a:pt x="68809" y="0"/>
                      </a:cubicBezTo>
                      <a:cubicBezTo>
                        <a:pt x="175444" y="0"/>
                        <a:pt x="243165" y="33860"/>
                        <a:pt x="246956" y="35629"/>
                      </a:cubicBezTo>
                      <a:cubicBezTo>
                        <a:pt x="246956" y="36135"/>
                        <a:pt x="246956" y="65952"/>
                        <a:pt x="246956" y="101581"/>
                      </a:cubicBezTo>
                      <a:cubicBezTo>
                        <a:pt x="247208" y="137211"/>
                        <a:pt x="247208" y="165512"/>
                        <a:pt x="247208" y="16551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2" name="任意多边形: 形状 2971"/>
                <p:cNvSpPr/>
                <p:nvPr/>
              </p:nvSpPr>
              <p:spPr>
                <a:xfrm>
                  <a:off x="10542254" y="5781246"/>
                  <a:ext cx="246372" cy="201393"/>
                </a:xfrm>
                <a:custGeom>
                  <a:avLst/>
                  <a:gdLst>
                    <a:gd name="connsiteX0" fmla="*/ 68226 w 246372"/>
                    <a:gd name="connsiteY0" fmla="*/ 0 h 201393"/>
                    <a:gd name="connsiteX1" fmla="*/ 246373 w 246372"/>
                    <a:gd name="connsiteY1" fmla="*/ 35629 h 201393"/>
                    <a:gd name="connsiteX2" fmla="*/ 246373 w 246372"/>
                    <a:gd name="connsiteY2" fmla="*/ 70248 h 201393"/>
                    <a:gd name="connsiteX3" fmla="*/ 246373 w 246372"/>
                    <a:gd name="connsiteY3" fmla="*/ 70248 h 201393"/>
                    <a:gd name="connsiteX4" fmla="*/ 190528 w 246372"/>
                    <a:gd name="connsiteY4" fmla="*/ 30323 h 201393"/>
                    <a:gd name="connsiteX5" fmla="*/ 136958 w 246372"/>
                    <a:gd name="connsiteY5" fmla="*/ 15667 h 201393"/>
                    <a:gd name="connsiteX6" fmla="*/ 63425 w 246372"/>
                    <a:gd name="connsiteY6" fmla="*/ 6570 h 201393"/>
                    <a:gd name="connsiteX7" fmla="*/ 16425 w 246372"/>
                    <a:gd name="connsiteY7" fmla="*/ 29817 h 201393"/>
                    <a:gd name="connsiteX8" fmla="*/ 49022 w 246372"/>
                    <a:gd name="connsiteY8" fmla="*/ 140748 h 201393"/>
                    <a:gd name="connsiteX9" fmla="*/ 54834 w 246372"/>
                    <a:gd name="connsiteY9" fmla="*/ 139485 h 201393"/>
                    <a:gd name="connsiteX10" fmla="*/ 67468 w 246372"/>
                    <a:gd name="connsiteY10" fmla="*/ 134178 h 201393"/>
                    <a:gd name="connsiteX11" fmla="*/ 104361 w 246372"/>
                    <a:gd name="connsiteY11" fmla="*/ 129124 h 201393"/>
                    <a:gd name="connsiteX12" fmla="*/ 163238 w 246372"/>
                    <a:gd name="connsiteY12" fmla="*/ 118259 h 201393"/>
                    <a:gd name="connsiteX13" fmla="*/ 201394 w 246372"/>
                    <a:gd name="connsiteY13" fmla="*/ 108151 h 201393"/>
                    <a:gd name="connsiteX14" fmla="*/ 246373 w 246372"/>
                    <a:gd name="connsiteY14" fmla="*/ 75554 h 201393"/>
                    <a:gd name="connsiteX15" fmla="*/ 246373 w 246372"/>
                    <a:gd name="connsiteY15" fmla="*/ 101581 h 201393"/>
                    <a:gd name="connsiteX16" fmla="*/ 246373 w 246372"/>
                    <a:gd name="connsiteY16" fmla="*/ 165512 h 201393"/>
                    <a:gd name="connsiteX17" fmla="*/ 243340 w 246372"/>
                    <a:gd name="connsiteY17" fmla="*/ 167028 h 201393"/>
                    <a:gd name="connsiteX18" fmla="*/ 236770 w 246372"/>
                    <a:gd name="connsiteY18" fmla="*/ 170060 h 201393"/>
                    <a:gd name="connsiteX19" fmla="*/ 226663 w 246372"/>
                    <a:gd name="connsiteY19" fmla="*/ 174103 h 201393"/>
                    <a:gd name="connsiteX20" fmla="*/ 213017 w 246372"/>
                    <a:gd name="connsiteY20" fmla="*/ 178904 h 201393"/>
                    <a:gd name="connsiteX21" fmla="*/ 213017 w 246372"/>
                    <a:gd name="connsiteY21" fmla="*/ 178904 h 201393"/>
                    <a:gd name="connsiteX22" fmla="*/ 196087 w 246372"/>
                    <a:gd name="connsiteY22" fmla="*/ 184211 h 201393"/>
                    <a:gd name="connsiteX23" fmla="*/ 176125 w 246372"/>
                    <a:gd name="connsiteY23" fmla="*/ 189265 h 201393"/>
                    <a:gd name="connsiteX24" fmla="*/ 153130 w 246372"/>
                    <a:gd name="connsiteY24" fmla="*/ 194066 h 201393"/>
                    <a:gd name="connsiteX25" fmla="*/ 127356 w 246372"/>
                    <a:gd name="connsiteY25" fmla="*/ 197856 h 201393"/>
                    <a:gd name="connsiteX26" fmla="*/ 127356 w 246372"/>
                    <a:gd name="connsiteY26" fmla="*/ 197856 h 201393"/>
                    <a:gd name="connsiteX27" fmla="*/ 99054 w 246372"/>
                    <a:gd name="connsiteY27" fmla="*/ 200383 h 201393"/>
                    <a:gd name="connsiteX28" fmla="*/ 68226 w 246372"/>
                    <a:gd name="connsiteY28" fmla="*/ 201394 h 201393"/>
                    <a:gd name="connsiteX29" fmla="*/ 57361 w 246372"/>
                    <a:gd name="connsiteY29" fmla="*/ 200636 h 201393"/>
                    <a:gd name="connsiteX30" fmla="*/ 47000 w 246372"/>
                    <a:gd name="connsiteY30" fmla="*/ 198109 h 201393"/>
                    <a:gd name="connsiteX31" fmla="*/ 47000 w 246372"/>
                    <a:gd name="connsiteY31" fmla="*/ 198109 h 201393"/>
                    <a:gd name="connsiteX32" fmla="*/ 37398 w 246372"/>
                    <a:gd name="connsiteY32" fmla="*/ 194066 h 201393"/>
                    <a:gd name="connsiteX33" fmla="*/ 28554 w 246372"/>
                    <a:gd name="connsiteY33" fmla="*/ 188759 h 201393"/>
                    <a:gd name="connsiteX34" fmla="*/ 20721 w 246372"/>
                    <a:gd name="connsiteY34" fmla="*/ 182189 h 201393"/>
                    <a:gd name="connsiteX35" fmla="*/ 13898 w 246372"/>
                    <a:gd name="connsiteY35" fmla="*/ 174609 h 201393"/>
                    <a:gd name="connsiteX36" fmla="*/ 8339 w 246372"/>
                    <a:gd name="connsiteY36" fmla="*/ 166017 h 201393"/>
                    <a:gd name="connsiteX37" fmla="*/ 4043 w 246372"/>
                    <a:gd name="connsiteY37" fmla="*/ 156668 h 201393"/>
                    <a:gd name="connsiteX38" fmla="*/ 1263 w 246372"/>
                    <a:gd name="connsiteY38" fmla="*/ 146560 h 201393"/>
                    <a:gd name="connsiteX39" fmla="*/ 1263 w 246372"/>
                    <a:gd name="connsiteY39" fmla="*/ 146560 h 201393"/>
                    <a:gd name="connsiteX40" fmla="*/ 0 w 246372"/>
                    <a:gd name="connsiteY40" fmla="*/ 135947 h 201393"/>
                    <a:gd name="connsiteX41" fmla="*/ 0 w 246372"/>
                    <a:gd name="connsiteY41" fmla="*/ 101329 h 201393"/>
                    <a:gd name="connsiteX42" fmla="*/ 0 w 246372"/>
                    <a:gd name="connsiteY42" fmla="*/ 65447 h 201393"/>
                    <a:gd name="connsiteX43" fmla="*/ 68226 w 246372"/>
                    <a:gd name="connsiteY43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46372" h="201393">
                      <a:moveTo>
                        <a:pt x="68226" y="0"/>
                      </a:moveTo>
                      <a:cubicBezTo>
                        <a:pt x="174861" y="0"/>
                        <a:pt x="242582" y="33860"/>
                        <a:pt x="246373" y="35629"/>
                      </a:cubicBezTo>
                      <a:cubicBezTo>
                        <a:pt x="246373" y="36135"/>
                        <a:pt x="246373" y="50033"/>
                        <a:pt x="246373" y="70248"/>
                      </a:cubicBezTo>
                      <a:lnTo>
                        <a:pt x="246373" y="70248"/>
                      </a:lnTo>
                      <a:cubicBezTo>
                        <a:pt x="244856" y="63172"/>
                        <a:pt x="241824" y="48264"/>
                        <a:pt x="190528" y="30323"/>
                      </a:cubicBezTo>
                      <a:cubicBezTo>
                        <a:pt x="171576" y="23753"/>
                        <a:pt x="153635" y="18699"/>
                        <a:pt x="136958" y="15667"/>
                      </a:cubicBezTo>
                      <a:cubicBezTo>
                        <a:pt x="112700" y="11118"/>
                        <a:pt x="87683" y="10866"/>
                        <a:pt x="63425" y="6570"/>
                      </a:cubicBezTo>
                      <a:cubicBezTo>
                        <a:pt x="62162" y="6317"/>
                        <a:pt x="34618" y="1769"/>
                        <a:pt x="16425" y="29817"/>
                      </a:cubicBezTo>
                      <a:cubicBezTo>
                        <a:pt x="-2022" y="57866"/>
                        <a:pt x="-505" y="146813"/>
                        <a:pt x="49022" y="140748"/>
                      </a:cubicBezTo>
                      <a:cubicBezTo>
                        <a:pt x="50791" y="140496"/>
                        <a:pt x="53065" y="139990"/>
                        <a:pt x="54834" y="139485"/>
                      </a:cubicBezTo>
                      <a:cubicBezTo>
                        <a:pt x="59382" y="138474"/>
                        <a:pt x="62920" y="135189"/>
                        <a:pt x="67468" y="134178"/>
                      </a:cubicBezTo>
                      <a:cubicBezTo>
                        <a:pt x="79597" y="131651"/>
                        <a:pt x="92232" y="130893"/>
                        <a:pt x="104361" y="129124"/>
                      </a:cubicBezTo>
                      <a:cubicBezTo>
                        <a:pt x="121291" y="126598"/>
                        <a:pt x="141001" y="122807"/>
                        <a:pt x="163238" y="118259"/>
                      </a:cubicBezTo>
                      <a:cubicBezTo>
                        <a:pt x="175367" y="115732"/>
                        <a:pt x="196087" y="109920"/>
                        <a:pt x="201394" y="108151"/>
                      </a:cubicBezTo>
                      <a:cubicBezTo>
                        <a:pt x="228937" y="99054"/>
                        <a:pt x="245614" y="92484"/>
                        <a:pt x="246373" y="75554"/>
                      </a:cubicBezTo>
                      <a:cubicBezTo>
                        <a:pt x="246373" y="83640"/>
                        <a:pt x="246373" y="92484"/>
                        <a:pt x="246373" y="101581"/>
                      </a:cubicBezTo>
                      <a:cubicBezTo>
                        <a:pt x="246373" y="136958"/>
                        <a:pt x="246373" y="165512"/>
                        <a:pt x="246373" y="165512"/>
                      </a:cubicBezTo>
                      <a:cubicBezTo>
                        <a:pt x="246120" y="165764"/>
                        <a:pt x="245109" y="166270"/>
                        <a:pt x="243340" y="167028"/>
                      </a:cubicBezTo>
                      <a:cubicBezTo>
                        <a:pt x="241824" y="167786"/>
                        <a:pt x="239550" y="168797"/>
                        <a:pt x="236770" y="170060"/>
                      </a:cubicBezTo>
                      <a:cubicBezTo>
                        <a:pt x="233991" y="171324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6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5"/>
                        <a:pt x="196087" y="184211"/>
                      </a:cubicBezTo>
                      <a:cubicBezTo>
                        <a:pt x="190023" y="185980"/>
                        <a:pt x="183200" y="187749"/>
                        <a:pt x="176125" y="189265"/>
                      </a:cubicBezTo>
                      <a:cubicBezTo>
                        <a:pt x="169049" y="191033"/>
                        <a:pt x="161216" y="192550"/>
                        <a:pt x="153130" y="194066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8"/>
                        <a:pt x="99054" y="200383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6"/>
                      </a:cubicBezTo>
                      <a:cubicBezTo>
                        <a:pt x="53823" y="200130"/>
                        <a:pt x="50538" y="199120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6"/>
                      </a:cubicBezTo>
                      <a:cubicBezTo>
                        <a:pt x="34366" y="192550"/>
                        <a:pt x="31334" y="190781"/>
                        <a:pt x="28554" y="188759"/>
                      </a:cubicBezTo>
                      <a:cubicBezTo>
                        <a:pt x="25774" y="186738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9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570" y="162985"/>
                        <a:pt x="5306" y="159953"/>
                        <a:pt x="4043" y="156668"/>
                      </a:cubicBezTo>
                      <a:cubicBezTo>
                        <a:pt x="2780" y="153383"/>
                        <a:pt x="2022" y="150098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9"/>
                      </a:cubicBezTo>
                      <a:cubicBezTo>
                        <a:pt x="0" y="81871"/>
                        <a:pt x="0" y="65952"/>
                        <a:pt x="0" y="65447"/>
                      </a:cubicBezTo>
                      <a:cubicBezTo>
                        <a:pt x="1516" y="29059"/>
                        <a:pt x="31586" y="0"/>
                        <a:pt x="68226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3" name="任意多边形: 形状 2972"/>
                <p:cNvSpPr/>
                <p:nvPr/>
              </p:nvSpPr>
              <p:spPr>
                <a:xfrm>
                  <a:off x="10541748" y="5781246"/>
                  <a:ext cx="246877" cy="201393"/>
                </a:xfrm>
                <a:custGeom>
                  <a:avLst/>
                  <a:gdLst>
                    <a:gd name="connsiteX0" fmla="*/ 68732 w 246877"/>
                    <a:gd name="connsiteY0" fmla="*/ 0 h 201393"/>
                    <a:gd name="connsiteX1" fmla="*/ 246878 w 246877"/>
                    <a:gd name="connsiteY1" fmla="*/ 35629 h 201393"/>
                    <a:gd name="connsiteX2" fmla="*/ 246878 w 246877"/>
                    <a:gd name="connsiteY2" fmla="*/ 58877 h 201393"/>
                    <a:gd name="connsiteX3" fmla="*/ 246878 w 246877"/>
                    <a:gd name="connsiteY3" fmla="*/ 58877 h 201393"/>
                    <a:gd name="connsiteX4" fmla="*/ 87178 w 246877"/>
                    <a:gd name="connsiteY4" fmla="*/ 7075 h 201393"/>
                    <a:gd name="connsiteX5" fmla="*/ 9855 w 246877"/>
                    <a:gd name="connsiteY5" fmla="*/ 41946 h 201393"/>
                    <a:gd name="connsiteX6" fmla="*/ 67215 w 246877"/>
                    <a:gd name="connsiteY6" fmla="*/ 137969 h 201393"/>
                    <a:gd name="connsiteX7" fmla="*/ 68479 w 246877"/>
                    <a:gd name="connsiteY7" fmla="*/ 137211 h 201393"/>
                    <a:gd name="connsiteX8" fmla="*/ 136958 w 246877"/>
                    <a:gd name="connsiteY8" fmla="*/ 127608 h 201393"/>
                    <a:gd name="connsiteX9" fmla="*/ 190528 w 246877"/>
                    <a:gd name="connsiteY9" fmla="*/ 115732 h 201393"/>
                    <a:gd name="connsiteX10" fmla="*/ 246372 w 246877"/>
                    <a:gd name="connsiteY10" fmla="*/ 90210 h 201393"/>
                    <a:gd name="connsiteX11" fmla="*/ 246372 w 246877"/>
                    <a:gd name="connsiteY11" fmla="*/ 101581 h 201393"/>
                    <a:gd name="connsiteX12" fmla="*/ 246372 w 246877"/>
                    <a:gd name="connsiteY12" fmla="*/ 165512 h 201393"/>
                    <a:gd name="connsiteX13" fmla="*/ 243340 w 246877"/>
                    <a:gd name="connsiteY13" fmla="*/ 167028 h 201393"/>
                    <a:gd name="connsiteX14" fmla="*/ 236770 w 246877"/>
                    <a:gd name="connsiteY14" fmla="*/ 170060 h 201393"/>
                    <a:gd name="connsiteX15" fmla="*/ 226663 w 246877"/>
                    <a:gd name="connsiteY15" fmla="*/ 174103 h 201393"/>
                    <a:gd name="connsiteX16" fmla="*/ 213017 w 246877"/>
                    <a:gd name="connsiteY16" fmla="*/ 178904 h 201393"/>
                    <a:gd name="connsiteX17" fmla="*/ 213017 w 246877"/>
                    <a:gd name="connsiteY17" fmla="*/ 178904 h 201393"/>
                    <a:gd name="connsiteX18" fmla="*/ 196087 w 246877"/>
                    <a:gd name="connsiteY18" fmla="*/ 184211 h 201393"/>
                    <a:gd name="connsiteX19" fmla="*/ 176125 w 246877"/>
                    <a:gd name="connsiteY19" fmla="*/ 189265 h 201393"/>
                    <a:gd name="connsiteX20" fmla="*/ 153130 w 246877"/>
                    <a:gd name="connsiteY20" fmla="*/ 194066 h 201393"/>
                    <a:gd name="connsiteX21" fmla="*/ 127356 w 246877"/>
                    <a:gd name="connsiteY21" fmla="*/ 197856 h 201393"/>
                    <a:gd name="connsiteX22" fmla="*/ 127356 w 246877"/>
                    <a:gd name="connsiteY22" fmla="*/ 197856 h 201393"/>
                    <a:gd name="connsiteX23" fmla="*/ 99054 w 246877"/>
                    <a:gd name="connsiteY23" fmla="*/ 200383 h 201393"/>
                    <a:gd name="connsiteX24" fmla="*/ 68226 w 246877"/>
                    <a:gd name="connsiteY24" fmla="*/ 201394 h 201393"/>
                    <a:gd name="connsiteX25" fmla="*/ 57361 w 246877"/>
                    <a:gd name="connsiteY25" fmla="*/ 200636 h 201393"/>
                    <a:gd name="connsiteX26" fmla="*/ 47000 w 246877"/>
                    <a:gd name="connsiteY26" fmla="*/ 198109 h 201393"/>
                    <a:gd name="connsiteX27" fmla="*/ 47000 w 246877"/>
                    <a:gd name="connsiteY27" fmla="*/ 198109 h 201393"/>
                    <a:gd name="connsiteX28" fmla="*/ 37398 w 246877"/>
                    <a:gd name="connsiteY28" fmla="*/ 194066 h 201393"/>
                    <a:gd name="connsiteX29" fmla="*/ 28554 w 246877"/>
                    <a:gd name="connsiteY29" fmla="*/ 188759 h 201393"/>
                    <a:gd name="connsiteX30" fmla="*/ 20721 w 246877"/>
                    <a:gd name="connsiteY30" fmla="*/ 182189 h 201393"/>
                    <a:gd name="connsiteX31" fmla="*/ 13898 w 246877"/>
                    <a:gd name="connsiteY31" fmla="*/ 174609 h 201393"/>
                    <a:gd name="connsiteX32" fmla="*/ 8339 w 246877"/>
                    <a:gd name="connsiteY32" fmla="*/ 166017 h 201393"/>
                    <a:gd name="connsiteX33" fmla="*/ 4043 w 246877"/>
                    <a:gd name="connsiteY33" fmla="*/ 156668 h 201393"/>
                    <a:gd name="connsiteX34" fmla="*/ 1263 w 246877"/>
                    <a:gd name="connsiteY34" fmla="*/ 146560 h 201393"/>
                    <a:gd name="connsiteX35" fmla="*/ 1263 w 246877"/>
                    <a:gd name="connsiteY35" fmla="*/ 146560 h 201393"/>
                    <a:gd name="connsiteX36" fmla="*/ 0 w 246877"/>
                    <a:gd name="connsiteY36" fmla="*/ 135947 h 201393"/>
                    <a:gd name="connsiteX37" fmla="*/ 0 w 246877"/>
                    <a:gd name="connsiteY37" fmla="*/ 101329 h 201393"/>
                    <a:gd name="connsiteX38" fmla="*/ 0 w 246877"/>
                    <a:gd name="connsiteY38" fmla="*/ 65447 h 201393"/>
                    <a:gd name="connsiteX39" fmla="*/ 68732 w 246877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877" h="201393">
                      <a:moveTo>
                        <a:pt x="68732" y="0"/>
                      </a:moveTo>
                      <a:cubicBezTo>
                        <a:pt x="175367" y="0"/>
                        <a:pt x="243088" y="33860"/>
                        <a:pt x="246878" y="35629"/>
                      </a:cubicBezTo>
                      <a:cubicBezTo>
                        <a:pt x="246878" y="35882"/>
                        <a:pt x="246878" y="44979"/>
                        <a:pt x="246878" y="58877"/>
                      </a:cubicBezTo>
                      <a:lnTo>
                        <a:pt x="246878" y="58877"/>
                      </a:lnTo>
                      <a:cubicBezTo>
                        <a:pt x="238286" y="41946"/>
                        <a:pt x="167533" y="12634"/>
                        <a:pt x="87178" y="7075"/>
                      </a:cubicBezTo>
                      <a:cubicBezTo>
                        <a:pt x="54076" y="4548"/>
                        <a:pt x="22742" y="2527"/>
                        <a:pt x="9855" y="41946"/>
                      </a:cubicBezTo>
                      <a:cubicBezTo>
                        <a:pt x="-253" y="73280"/>
                        <a:pt x="758" y="172334"/>
                        <a:pt x="67215" y="137969"/>
                      </a:cubicBezTo>
                      <a:cubicBezTo>
                        <a:pt x="67721" y="137716"/>
                        <a:pt x="68226" y="137211"/>
                        <a:pt x="68479" y="137211"/>
                      </a:cubicBezTo>
                      <a:cubicBezTo>
                        <a:pt x="91221" y="133926"/>
                        <a:pt x="114216" y="131904"/>
                        <a:pt x="136958" y="127608"/>
                      </a:cubicBezTo>
                      <a:cubicBezTo>
                        <a:pt x="159195" y="123565"/>
                        <a:pt x="181179" y="118259"/>
                        <a:pt x="190528" y="115732"/>
                      </a:cubicBezTo>
                      <a:cubicBezTo>
                        <a:pt x="204426" y="111942"/>
                        <a:pt x="241571" y="102087"/>
                        <a:pt x="246372" y="90210"/>
                      </a:cubicBezTo>
                      <a:cubicBezTo>
                        <a:pt x="246372" y="94001"/>
                        <a:pt x="246372" y="97791"/>
                        <a:pt x="246372" y="101581"/>
                      </a:cubicBezTo>
                      <a:cubicBezTo>
                        <a:pt x="246372" y="136958"/>
                        <a:pt x="246372" y="165512"/>
                        <a:pt x="246372" y="165512"/>
                      </a:cubicBezTo>
                      <a:cubicBezTo>
                        <a:pt x="246120" y="165764"/>
                        <a:pt x="245109" y="166270"/>
                        <a:pt x="243340" y="167028"/>
                      </a:cubicBezTo>
                      <a:cubicBezTo>
                        <a:pt x="241824" y="167786"/>
                        <a:pt x="239550" y="168797"/>
                        <a:pt x="236770" y="170060"/>
                      </a:cubicBezTo>
                      <a:cubicBezTo>
                        <a:pt x="233991" y="171324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6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5"/>
                        <a:pt x="196087" y="184211"/>
                      </a:cubicBezTo>
                      <a:cubicBezTo>
                        <a:pt x="190023" y="185980"/>
                        <a:pt x="183200" y="187749"/>
                        <a:pt x="176125" y="189265"/>
                      </a:cubicBezTo>
                      <a:cubicBezTo>
                        <a:pt x="169049" y="191033"/>
                        <a:pt x="161216" y="192550"/>
                        <a:pt x="153130" y="194066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8"/>
                        <a:pt x="99054" y="200383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6"/>
                      </a:cubicBezTo>
                      <a:cubicBezTo>
                        <a:pt x="53823" y="200130"/>
                        <a:pt x="50538" y="199120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6"/>
                      </a:cubicBezTo>
                      <a:cubicBezTo>
                        <a:pt x="34366" y="192550"/>
                        <a:pt x="31334" y="190781"/>
                        <a:pt x="28554" y="188759"/>
                      </a:cubicBezTo>
                      <a:cubicBezTo>
                        <a:pt x="25774" y="186738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9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570" y="162985"/>
                        <a:pt x="5306" y="159953"/>
                        <a:pt x="4043" y="156668"/>
                      </a:cubicBezTo>
                      <a:cubicBezTo>
                        <a:pt x="2780" y="153383"/>
                        <a:pt x="2022" y="150098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9"/>
                      </a:cubicBezTo>
                      <a:cubicBezTo>
                        <a:pt x="0" y="81871"/>
                        <a:pt x="0" y="65952"/>
                        <a:pt x="0" y="65447"/>
                      </a:cubicBezTo>
                      <a:cubicBezTo>
                        <a:pt x="2022" y="29059"/>
                        <a:pt x="32092" y="0"/>
                        <a:pt x="68732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4" name="任意多边形: 形状 2973"/>
                <p:cNvSpPr/>
                <p:nvPr/>
              </p:nvSpPr>
              <p:spPr>
                <a:xfrm>
                  <a:off x="10542001" y="5781246"/>
                  <a:ext cx="246625" cy="201393"/>
                </a:xfrm>
                <a:custGeom>
                  <a:avLst/>
                  <a:gdLst>
                    <a:gd name="connsiteX0" fmla="*/ 68479 w 246625"/>
                    <a:gd name="connsiteY0" fmla="*/ 0 h 201393"/>
                    <a:gd name="connsiteX1" fmla="*/ 246625 w 246625"/>
                    <a:gd name="connsiteY1" fmla="*/ 35629 h 201393"/>
                    <a:gd name="connsiteX2" fmla="*/ 246625 w 246625"/>
                    <a:gd name="connsiteY2" fmla="*/ 53318 h 201393"/>
                    <a:gd name="connsiteX3" fmla="*/ 246625 w 246625"/>
                    <a:gd name="connsiteY3" fmla="*/ 53318 h 201393"/>
                    <a:gd name="connsiteX4" fmla="*/ 57108 w 246625"/>
                    <a:gd name="connsiteY4" fmla="*/ 3538 h 201393"/>
                    <a:gd name="connsiteX5" fmla="*/ 5812 w 246625"/>
                    <a:gd name="connsiteY5" fmla="*/ 55592 h 201393"/>
                    <a:gd name="connsiteX6" fmla="*/ 37651 w 246625"/>
                    <a:gd name="connsiteY6" fmla="*/ 147571 h 201393"/>
                    <a:gd name="connsiteX7" fmla="*/ 136958 w 246625"/>
                    <a:gd name="connsiteY7" fmla="*/ 131651 h 201393"/>
                    <a:gd name="connsiteX8" fmla="*/ 165764 w 246625"/>
                    <a:gd name="connsiteY8" fmla="*/ 126092 h 201393"/>
                    <a:gd name="connsiteX9" fmla="*/ 241824 w 246625"/>
                    <a:gd name="connsiteY9" fmla="*/ 101834 h 201393"/>
                    <a:gd name="connsiteX10" fmla="*/ 246372 w 246625"/>
                    <a:gd name="connsiteY10" fmla="*/ 97538 h 201393"/>
                    <a:gd name="connsiteX11" fmla="*/ 246372 w 246625"/>
                    <a:gd name="connsiteY11" fmla="*/ 101581 h 201393"/>
                    <a:gd name="connsiteX12" fmla="*/ 246372 w 246625"/>
                    <a:gd name="connsiteY12" fmla="*/ 165512 h 201393"/>
                    <a:gd name="connsiteX13" fmla="*/ 243340 w 246625"/>
                    <a:gd name="connsiteY13" fmla="*/ 167028 h 201393"/>
                    <a:gd name="connsiteX14" fmla="*/ 236770 w 246625"/>
                    <a:gd name="connsiteY14" fmla="*/ 170060 h 201393"/>
                    <a:gd name="connsiteX15" fmla="*/ 226663 w 246625"/>
                    <a:gd name="connsiteY15" fmla="*/ 174103 h 201393"/>
                    <a:gd name="connsiteX16" fmla="*/ 213017 w 246625"/>
                    <a:gd name="connsiteY16" fmla="*/ 178904 h 201393"/>
                    <a:gd name="connsiteX17" fmla="*/ 213017 w 246625"/>
                    <a:gd name="connsiteY17" fmla="*/ 178904 h 201393"/>
                    <a:gd name="connsiteX18" fmla="*/ 196087 w 246625"/>
                    <a:gd name="connsiteY18" fmla="*/ 184211 h 201393"/>
                    <a:gd name="connsiteX19" fmla="*/ 176125 w 246625"/>
                    <a:gd name="connsiteY19" fmla="*/ 189265 h 201393"/>
                    <a:gd name="connsiteX20" fmla="*/ 153130 w 246625"/>
                    <a:gd name="connsiteY20" fmla="*/ 194066 h 201393"/>
                    <a:gd name="connsiteX21" fmla="*/ 127356 w 246625"/>
                    <a:gd name="connsiteY21" fmla="*/ 197856 h 201393"/>
                    <a:gd name="connsiteX22" fmla="*/ 127356 w 246625"/>
                    <a:gd name="connsiteY22" fmla="*/ 197856 h 201393"/>
                    <a:gd name="connsiteX23" fmla="*/ 99054 w 246625"/>
                    <a:gd name="connsiteY23" fmla="*/ 200383 h 201393"/>
                    <a:gd name="connsiteX24" fmla="*/ 68226 w 246625"/>
                    <a:gd name="connsiteY24" fmla="*/ 201394 h 201393"/>
                    <a:gd name="connsiteX25" fmla="*/ 57361 w 246625"/>
                    <a:gd name="connsiteY25" fmla="*/ 200636 h 201393"/>
                    <a:gd name="connsiteX26" fmla="*/ 47000 w 246625"/>
                    <a:gd name="connsiteY26" fmla="*/ 198109 h 201393"/>
                    <a:gd name="connsiteX27" fmla="*/ 47000 w 246625"/>
                    <a:gd name="connsiteY27" fmla="*/ 198109 h 201393"/>
                    <a:gd name="connsiteX28" fmla="*/ 37398 w 246625"/>
                    <a:gd name="connsiteY28" fmla="*/ 194066 h 201393"/>
                    <a:gd name="connsiteX29" fmla="*/ 28554 w 246625"/>
                    <a:gd name="connsiteY29" fmla="*/ 188759 h 201393"/>
                    <a:gd name="connsiteX30" fmla="*/ 20721 w 246625"/>
                    <a:gd name="connsiteY30" fmla="*/ 182189 h 201393"/>
                    <a:gd name="connsiteX31" fmla="*/ 13898 w 246625"/>
                    <a:gd name="connsiteY31" fmla="*/ 174609 h 201393"/>
                    <a:gd name="connsiteX32" fmla="*/ 8339 w 246625"/>
                    <a:gd name="connsiteY32" fmla="*/ 166017 h 201393"/>
                    <a:gd name="connsiteX33" fmla="*/ 4043 w 246625"/>
                    <a:gd name="connsiteY33" fmla="*/ 156668 h 201393"/>
                    <a:gd name="connsiteX34" fmla="*/ 1263 w 246625"/>
                    <a:gd name="connsiteY34" fmla="*/ 146560 h 201393"/>
                    <a:gd name="connsiteX35" fmla="*/ 1263 w 246625"/>
                    <a:gd name="connsiteY35" fmla="*/ 146560 h 201393"/>
                    <a:gd name="connsiteX36" fmla="*/ 0 w 246625"/>
                    <a:gd name="connsiteY36" fmla="*/ 135947 h 201393"/>
                    <a:gd name="connsiteX37" fmla="*/ 0 w 246625"/>
                    <a:gd name="connsiteY37" fmla="*/ 101329 h 201393"/>
                    <a:gd name="connsiteX38" fmla="*/ 0 w 246625"/>
                    <a:gd name="connsiteY38" fmla="*/ 65447 h 201393"/>
                    <a:gd name="connsiteX39" fmla="*/ 68479 w 246625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625" h="201393">
                      <a:moveTo>
                        <a:pt x="68479" y="0"/>
                      </a:moveTo>
                      <a:cubicBezTo>
                        <a:pt x="175114" y="0"/>
                        <a:pt x="242835" y="33860"/>
                        <a:pt x="246625" y="35629"/>
                      </a:cubicBezTo>
                      <a:cubicBezTo>
                        <a:pt x="246625" y="35882"/>
                        <a:pt x="246625" y="42705"/>
                        <a:pt x="246625" y="53318"/>
                      </a:cubicBezTo>
                      <a:lnTo>
                        <a:pt x="246625" y="53318"/>
                      </a:lnTo>
                      <a:cubicBezTo>
                        <a:pt x="230200" y="31334"/>
                        <a:pt x="133420" y="2780"/>
                        <a:pt x="57108" y="3538"/>
                      </a:cubicBezTo>
                      <a:cubicBezTo>
                        <a:pt x="47506" y="3538"/>
                        <a:pt x="10866" y="12887"/>
                        <a:pt x="5812" y="55592"/>
                      </a:cubicBezTo>
                      <a:cubicBezTo>
                        <a:pt x="2780" y="80861"/>
                        <a:pt x="-253" y="139990"/>
                        <a:pt x="37651" y="147571"/>
                      </a:cubicBezTo>
                      <a:lnTo>
                        <a:pt x="136958" y="131651"/>
                      </a:lnTo>
                      <a:cubicBezTo>
                        <a:pt x="146055" y="130135"/>
                        <a:pt x="159953" y="127356"/>
                        <a:pt x="165764" y="126092"/>
                      </a:cubicBezTo>
                      <a:cubicBezTo>
                        <a:pt x="206953" y="116995"/>
                        <a:pt x="232475" y="108657"/>
                        <a:pt x="241824" y="101834"/>
                      </a:cubicBezTo>
                      <a:cubicBezTo>
                        <a:pt x="241824" y="101834"/>
                        <a:pt x="245614" y="98802"/>
                        <a:pt x="246372" y="97538"/>
                      </a:cubicBezTo>
                      <a:cubicBezTo>
                        <a:pt x="246372" y="98802"/>
                        <a:pt x="246372" y="100318"/>
                        <a:pt x="246372" y="101581"/>
                      </a:cubicBezTo>
                      <a:cubicBezTo>
                        <a:pt x="246372" y="136958"/>
                        <a:pt x="246372" y="165512"/>
                        <a:pt x="246372" y="165512"/>
                      </a:cubicBezTo>
                      <a:cubicBezTo>
                        <a:pt x="246120" y="165764"/>
                        <a:pt x="245109" y="166270"/>
                        <a:pt x="243340" y="167028"/>
                      </a:cubicBezTo>
                      <a:cubicBezTo>
                        <a:pt x="241824" y="167786"/>
                        <a:pt x="239550" y="168797"/>
                        <a:pt x="236770" y="170060"/>
                      </a:cubicBezTo>
                      <a:cubicBezTo>
                        <a:pt x="233991" y="171324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6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5"/>
                        <a:pt x="196087" y="184211"/>
                      </a:cubicBezTo>
                      <a:cubicBezTo>
                        <a:pt x="190023" y="185980"/>
                        <a:pt x="183200" y="187749"/>
                        <a:pt x="176125" y="189265"/>
                      </a:cubicBezTo>
                      <a:cubicBezTo>
                        <a:pt x="169049" y="191033"/>
                        <a:pt x="161216" y="192550"/>
                        <a:pt x="153130" y="194066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8"/>
                        <a:pt x="99054" y="200383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6"/>
                      </a:cubicBezTo>
                      <a:cubicBezTo>
                        <a:pt x="53823" y="200130"/>
                        <a:pt x="50538" y="199120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6"/>
                      </a:cubicBezTo>
                      <a:cubicBezTo>
                        <a:pt x="34366" y="192550"/>
                        <a:pt x="31334" y="190781"/>
                        <a:pt x="28554" y="188759"/>
                      </a:cubicBezTo>
                      <a:cubicBezTo>
                        <a:pt x="25774" y="186738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9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570" y="162985"/>
                        <a:pt x="5306" y="159953"/>
                        <a:pt x="4043" y="156668"/>
                      </a:cubicBezTo>
                      <a:cubicBezTo>
                        <a:pt x="2780" y="153383"/>
                        <a:pt x="2022" y="150098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9"/>
                      </a:cubicBezTo>
                      <a:cubicBezTo>
                        <a:pt x="0" y="81871"/>
                        <a:pt x="0" y="65952"/>
                        <a:pt x="0" y="65447"/>
                      </a:cubicBezTo>
                      <a:cubicBezTo>
                        <a:pt x="1769" y="29059"/>
                        <a:pt x="31839" y="0"/>
                        <a:pt x="68479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5" name="任意多边形: 形状 2974"/>
                <p:cNvSpPr/>
                <p:nvPr/>
              </p:nvSpPr>
              <p:spPr>
                <a:xfrm>
                  <a:off x="10542254" y="5781246"/>
                  <a:ext cx="246372" cy="201141"/>
                </a:xfrm>
                <a:custGeom>
                  <a:avLst/>
                  <a:gdLst>
                    <a:gd name="connsiteX0" fmla="*/ 68226 w 246372"/>
                    <a:gd name="connsiteY0" fmla="*/ 0 h 201141"/>
                    <a:gd name="connsiteX1" fmla="*/ 246373 w 246372"/>
                    <a:gd name="connsiteY1" fmla="*/ 35629 h 201141"/>
                    <a:gd name="connsiteX2" fmla="*/ 246373 w 246372"/>
                    <a:gd name="connsiteY2" fmla="*/ 49527 h 201141"/>
                    <a:gd name="connsiteX3" fmla="*/ 246373 w 246372"/>
                    <a:gd name="connsiteY3" fmla="*/ 49527 h 201141"/>
                    <a:gd name="connsiteX4" fmla="*/ 56855 w 246372"/>
                    <a:gd name="connsiteY4" fmla="*/ 2780 h 201141"/>
                    <a:gd name="connsiteX5" fmla="*/ 3538 w 246372"/>
                    <a:gd name="connsiteY5" fmla="*/ 70248 h 201141"/>
                    <a:gd name="connsiteX6" fmla="*/ 37398 w 246372"/>
                    <a:gd name="connsiteY6" fmla="*/ 151361 h 201141"/>
                    <a:gd name="connsiteX7" fmla="*/ 176377 w 246372"/>
                    <a:gd name="connsiteY7" fmla="*/ 128114 h 201141"/>
                    <a:gd name="connsiteX8" fmla="*/ 245109 w 246372"/>
                    <a:gd name="connsiteY8" fmla="*/ 104866 h 201141"/>
                    <a:gd name="connsiteX9" fmla="*/ 246373 w 246372"/>
                    <a:gd name="connsiteY9" fmla="*/ 103350 h 201141"/>
                    <a:gd name="connsiteX10" fmla="*/ 246373 w 246372"/>
                    <a:gd name="connsiteY10" fmla="*/ 165259 h 201141"/>
                    <a:gd name="connsiteX11" fmla="*/ 243340 w 246372"/>
                    <a:gd name="connsiteY11" fmla="*/ 166775 h 201141"/>
                    <a:gd name="connsiteX12" fmla="*/ 236770 w 246372"/>
                    <a:gd name="connsiteY12" fmla="*/ 169808 h 201141"/>
                    <a:gd name="connsiteX13" fmla="*/ 226663 w 246372"/>
                    <a:gd name="connsiteY13" fmla="*/ 173851 h 201141"/>
                    <a:gd name="connsiteX14" fmla="*/ 213017 w 246372"/>
                    <a:gd name="connsiteY14" fmla="*/ 178652 h 201141"/>
                    <a:gd name="connsiteX15" fmla="*/ 213017 w 246372"/>
                    <a:gd name="connsiteY15" fmla="*/ 178652 h 201141"/>
                    <a:gd name="connsiteX16" fmla="*/ 196087 w 246372"/>
                    <a:gd name="connsiteY16" fmla="*/ 183958 h 201141"/>
                    <a:gd name="connsiteX17" fmla="*/ 176125 w 246372"/>
                    <a:gd name="connsiteY17" fmla="*/ 189012 h 201141"/>
                    <a:gd name="connsiteX18" fmla="*/ 153130 w 246372"/>
                    <a:gd name="connsiteY18" fmla="*/ 193813 h 201141"/>
                    <a:gd name="connsiteX19" fmla="*/ 127356 w 246372"/>
                    <a:gd name="connsiteY19" fmla="*/ 197603 h 201141"/>
                    <a:gd name="connsiteX20" fmla="*/ 127356 w 246372"/>
                    <a:gd name="connsiteY20" fmla="*/ 197603 h 201141"/>
                    <a:gd name="connsiteX21" fmla="*/ 99054 w 246372"/>
                    <a:gd name="connsiteY21" fmla="*/ 200130 h 201141"/>
                    <a:gd name="connsiteX22" fmla="*/ 68226 w 246372"/>
                    <a:gd name="connsiteY22" fmla="*/ 201141 h 201141"/>
                    <a:gd name="connsiteX23" fmla="*/ 57361 w 246372"/>
                    <a:gd name="connsiteY23" fmla="*/ 200383 h 201141"/>
                    <a:gd name="connsiteX24" fmla="*/ 47000 w 246372"/>
                    <a:gd name="connsiteY24" fmla="*/ 197856 h 201141"/>
                    <a:gd name="connsiteX25" fmla="*/ 47000 w 246372"/>
                    <a:gd name="connsiteY25" fmla="*/ 197856 h 201141"/>
                    <a:gd name="connsiteX26" fmla="*/ 37398 w 246372"/>
                    <a:gd name="connsiteY26" fmla="*/ 193813 h 201141"/>
                    <a:gd name="connsiteX27" fmla="*/ 28554 w 246372"/>
                    <a:gd name="connsiteY27" fmla="*/ 188507 h 201141"/>
                    <a:gd name="connsiteX28" fmla="*/ 20721 w 246372"/>
                    <a:gd name="connsiteY28" fmla="*/ 181937 h 201141"/>
                    <a:gd name="connsiteX29" fmla="*/ 13898 w 246372"/>
                    <a:gd name="connsiteY29" fmla="*/ 174356 h 201141"/>
                    <a:gd name="connsiteX30" fmla="*/ 8339 w 246372"/>
                    <a:gd name="connsiteY30" fmla="*/ 165764 h 201141"/>
                    <a:gd name="connsiteX31" fmla="*/ 4043 w 246372"/>
                    <a:gd name="connsiteY31" fmla="*/ 156415 h 201141"/>
                    <a:gd name="connsiteX32" fmla="*/ 1263 w 246372"/>
                    <a:gd name="connsiteY32" fmla="*/ 146307 h 201141"/>
                    <a:gd name="connsiteX33" fmla="*/ 1263 w 246372"/>
                    <a:gd name="connsiteY33" fmla="*/ 146307 h 201141"/>
                    <a:gd name="connsiteX34" fmla="*/ 0 w 246372"/>
                    <a:gd name="connsiteY34" fmla="*/ 135694 h 201141"/>
                    <a:gd name="connsiteX35" fmla="*/ 0 w 246372"/>
                    <a:gd name="connsiteY35" fmla="*/ 101076 h 201141"/>
                    <a:gd name="connsiteX36" fmla="*/ 0 w 246372"/>
                    <a:gd name="connsiteY36" fmla="*/ 65194 h 201141"/>
                    <a:gd name="connsiteX37" fmla="*/ 68226 w 246372"/>
                    <a:gd name="connsiteY37" fmla="*/ 0 h 201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1">
                      <a:moveTo>
                        <a:pt x="68226" y="0"/>
                      </a:moveTo>
                      <a:cubicBezTo>
                        <a:pt x="174861" y="0"/>
                        <a:pt x="242582" y="33860"/>
                        <a:pt x="246373" y="35629"/>
                      </a:cubicBezTo>
                      <a:cubicBezTo>
                        <a:pt x="246373" y="35882"/>
                        <a:pt x="246373" y="40936"/>
                        <a:pt x="246373" y="49527"/>
                      </a:cubicBezTo>
                      <a:lnTo>
                        <a:pt x="246373" y="49527"/>
                      </a:lnTo>
                      <a:cubicBezTo>
                        <a:pt x="221862" y="23247"/>
                        <a:pt x="101329" y="-1011"/>
                        <a:pt x="56855" y="2780"/>
                      </a:cubicBezTo>
                      <a:cubicBezTo>
                        <a:pt x="41441" y="4043"/>
                        <a:pt x="5306" y="13393"/>
                        <a:pt x="3538" y="70248"/>
                      </a:cubicBezTo>
                      <a:cubicBezTo>
                        <a:pt x="2780" y="95011"/>
                        <a:pt x="1263" y="146307"/>
                        <a:pt x="37398" y="151361"/>
                      </a:cubicBezTo>
                      <a:lnTo>
                        <a:pt x="176377" y="128114"/>
                      </a:lnTo>
                      <a:cubicBezTo>
                        <a:pt x="186232" y="125840"/>
                        <a:pt x="235507" y="114468"/>
                        <a:pt x="245109" y="104866"/>
                      </a:cubicBezTo>
                      <a:cubicBezTo>
                        <a:pt x="245614" y="104361"/>
                        <a:pt x="246120" y="103855"/>
                        <a:pt x="246373" y="103350"/>
                      </a:cubicBezTo>
                      <a:cubicBezTo>
                        <a:pt x="246373" y="137969"/>
                        <a:pt x="246373" y="165259"/>
                        <a:pt x="246373" y="165259"/>
                      </a:cubicBezTo>
                      <a:cubicBezTo>
                        <a:pt x="246120" y="165512"/>
                        <a:pt x="245109" y="166017"/>
                        <a:pt x="243340" y="166775"/>
                      </a:cubicBezTo>
                      <a:cubicBezTo>
                        <a:pt x="241824" y="167533"/>
                        <a:pt x="239550" y="168544"/>
                        <a:pt x="236770" y="169808"/>
                      </a:cubicBezTo>
                      <a:cubicBezTo>
                        <a:pt x="233991" y="171071"/>
                        <a:pt x="230453" y="172334"/>
                        <a:pt x="226663" y="173851"/>
                      </a:cubicBezTo>
                      <a:cubicBezTo>
                        <a:pt x="222620" y="175367"/>
                        <a:pt x="218071" y="176883"/>
                        <a:pt x="213017" y="178652"/>
                      </a:cubicBezTo>
                      <a:lnTo>
                        <a:pt x="213017" y="178652"/>
                      </a:lnTo>
                      <a:cubicBezTo>
                        <a:pt x="207964" y="180168"/>
                        <a:pt x="201141" y="182442"/>
                        <a:pt x="196087" y="183958"/>
                      </a:cubicBezTo>
                      <a:cubicBezTo>
                        <a:pt x="190023" y="185727"/>
                        <a:pt x="183200" y="187496"/>
                        <a:pt x="176125" y="189012"/>
                      </a:cubicBezTo>
                      <a:cubicBezTo>
                        <a:pt x="169049" y="190781"/>
                        <a:pt x="161216" y="192297"/>
                        <a:pt x="153130" y="193813"/>
                      </a:cubicBezTo>
                      <a:cubicBezTo>
                        <a:pt x="145044" y="195329"/>
                        <a:pt x="136452" y="196593"/>
                        <a:pt x="127356" y="197603"/>
                      </a:cubicBezTo>
                      <a:lnTo>
                        <a:pt x="127356" y="197603"/>
                      </a:lnTo>
                      <a:cubicBezTo>
                        <a:pt x="118764" y="198614"/>
                        <a:pt x="107646" y="199625"/>
                        <a:pt x="99054" y="200130"/>
                      </a:cubicBezTo>
                      <a:cubicBezTo>
                        <a:pt x="89199" y="200636"/>
                        <a:pt x="78839" y="201141"/>
                        <a:pt x="68226" y="201141"/>
                      </a:cubicBezTo>
                      <a:cubicBezTo>
                        <a:pt x="64436" y="201141"/>
                        <a:pt x="60898" y="200888"/>
                        <a:pt x="57361" y="200383"/>
                      </a:cubicBezTo>
                      <a:cubicBezTo>
                        <a:pt x="53823" y="199878"/>
                        <a:pt x="50538" y="198867"/>
                        <a:pt x="47000" y="197856"/>
                      </a:cubicBezTo>
                      <a:lnTo>
                        <a:pt x="47000" y="197856"/>
                      </a:lnTo>
                      <a:cubicBezTo>
                        <a:pt x="43968" y="196845"/>
                        <a:pt x="40178" y="195077"/>
                        <a:pt x="37398" y="193813"/>
                      </a:cubicBezTo>
                      <a:cubicBezTo>
                        <a:pt x="34366" y="192297"/>
                        <a:pt x="31334" y="190528"/>
                        <a:pt x="28554" y="188507"/>
                      </a:cubicBezTo>
                      <a:cubicBezTo>
                        <a:pt x="25774" y="186485"/>
                        <a:pt x="23247" y="184464"/>
                        <a:pt x="20721" y="181937"/>
                      </a:cubicBezTo>
                      <a:cubicBezTo>
                        <a:pt x="18194" y="179662"/>
                        <a:pt x="15919" y="177136"/>
                        <a:pt x="13898" y="174356"/>
                      </a:cubicBezTo>
                      <a:cubicBezTo>
                        <a:pt x="11876" y="171576"/>
                        <a:pt x="9855" y="168797"/>
                        <a:pt x="8339" y="165764"/>
                      </a:cubicBezTo>
                      <a:cubicBezTo>
                        <a:pt x="6570" y="162732"/>
                        <a:pt x="5306" y="159700"/>
                        <a:pt x="4043" y="156415"/>
                      </a:cubicBezTo>
                      <a:cubicBezTo>
                        <a:pt x="2780" y="153130"/>
                        <a:pt x="2022" y="149845"/>
                        <a:pt x="1263" y="146307"/>
                      </a:cubicBezTo>
                      <a:lnTo>
                        <a:pt x="1263" y="146307"/>
                      </a:lnTo>
                      <a:cubicBezTo>
                        <a:pt x="758" y="143022"/>
                        <a:pt x="253" y="138727"/>
                        <a:pt x="0" y="135694"/>
                      </a:cubicBezTo>
                      <a:cubicBezTo>
                        <a:pt x="0" y="135694"/>
                        <a:pt x="0" y="120280"/>
                        <a:pt x="0" y="101076"/>
                      </a:cubicBezTo>
                      <a:cubicBezTo>
                        <a:pt x="0" y="81619"/>
                        <a:pt x="0" y="65699"/>
                        <a:pt x="0" y="65194"/>
                      </a:cubicBezTo>
                      <a:cubicBezTo>
                        <a:pt x="1516" y="29059"/>
                        <a:pt x="31586" y="0"/>
                        <a:pt x="68226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6" name="任意多边形: 形状 2975"/>
                <p:cNvSpPr/>
                <p:nvPr/>
              </p:nvSpPr>
              <p:spPr>
                <a:xfrm>
                  <a:off x="10542254" y="5781246"/>
                  <a:ext cx="246372" cy="201393"/>
                </a:xfrm>
                <a:custGeom>
                  <a:avLst/>
                  <a:gdLst>
                    <a:gd name="connsiteX0" fmla="*/ 68226 w 246372"/>
                    <a:gd name="connsiteY0" fmla="*/ 0 h 201393"/>
                    <a:gd name="connsiteX1" fmla="*/ 246373 w 246372"/>
                    <a:gd name="connsiteY1" fmla="*/ 35629 h 201393"/>
                    <a:gd name="connsiteX2" fmla="*/ 246373 w 246372"/>
                    <a:gd name="connsiteY2" fmla="*/ 46242 h 201393"/>
                    <a:gd name="connsiteX3" fmla="*/ 246373 w 246372"/>
                    <a:gd name="connsiteY3" fmla="*/ 46242 h 201393"/>
                    <a:gd name="connsiteX4" fmla="*/ 50538 w 246372"/>
                    <a:gd name="connsiteY4" fmla="*/ 3032 h 201393"/>
                    <a:gd name="connsiteX5" fmla="*/ 3032 w 246372"/>
                    <a:gd name="connsiteY5" fmla="*/ 97791 h 201393"/>
                    <a:gd name="connsiteX6" fmla="*/ 42957 w 246372"/>
                    <a:gd name="connsiteY6" fmla="*/ 155657 h 201393"/>
                    <a:gd name="connsiteX7" fmla="*/ 178652 w 246372"/>
                    <a:gd name="connsiteY7" fmla="*/ 132157 h 201393"/>
                    <a:gd name="connsiteX8" fmla="*/ 246373 w 246372"/>
                    <a:gd name="connsiteY8" fmla="*/ 109162 h 201393"/>
                    <a:gd name="connsiteX9" fmla="*/ 246373 w 246372"/>
                    <a:gd name="connsiteY9" fmla="*/ 108909 h 201393"/>
                    <a:gd name="connsiteX10" fmla="*/ 246373 w 246372"/>
                    <a:gd name="connsiteY10" fmla="*/ 165512 h 201393"/>
                    <a:gd name="connsiteX11" fmla="*/ 243340 w 246372"/>
                    <a:gd name="connsiteY11" fmla="*/ 167028 h 201393"/>
                    <a:gd name="connsiteX12" fmla="*/ 236770 w 246372"/>
                    <a:gd name="connsiteY12" fmla="*/ 170060 h 201393"/>
                    <a:gd name="connsiteX13" fmla="*/ 226663 w 246372"/>
                    <a:gd name="connsiteY13" fmla="*/ 174103 h 201393"/>
                    <a:gd name="connsiteX14" fmla="*/ 213017 w 246372"/>
                    <a:gd name="connsiteY14" fmla="*/ 178904 h 201393"/>
                    <a:gd name="connsiteX15" fmla="*/ 213017 w 246372"/>
                    <a:gd name="connsiteY15" fmla="*/ 178904 h 201393"/>
                    <a:gd name="connsiteX16" fmla="*/ 196087 w 246372"/>
                    <a:gd name="connsiteY16" fmla="*/ 184211 h 201393"/>
                    <a:gd name="connsiteX17" fmla="*/ 176125 w 246372"/>
                    <a:gd name="connsiteY17" fmla="*/ 189265 h 201393"/>
                    <a:gd name="connsiteX18" fmla="*/ 153130 w 246372"/>
                    <a:gd name="connsiteY18" fmla="*/ 194066 h 201393"/>
                    <a:gd name="connsiteX19" fmla="*/ 127356 w 246372"/>
                    <a:gd name="connsiteY19" fmla="*/ 197856 h 201393"/>
                    <a:gd name="connsiteX20" fmla="*/ 127356 w 246372"/>
                    <a:gd name="connsiteY20" fmla="*/ 197856 h 201393"/>
                    <a:gd name="connsiteX21" fmla="*/ 99054 w 246372"/>
                    <a:gd name="connsiteY21" fmla="*/ 200383 h 201393"/>
                    <a:gd name="connsiteX22" fmla="*/ 68226 w 246372"/>
                    <a:gd name="connsiteY22" fmla="*/ 201394 h 201393"/>
                    <a:gd name="connsiteX23" fmla="*/ 57361 w 246372"/>
                    <a:gd name="connsiteY23" fmla="*/ 200636 h 201393"/>
                    <a:gd name="connsiteX24" fmla="*/ 47000 w 246372"/>
                    <a:gd name="connsiteY24" fmla="*/ 198109 h 201393"/>
                    <a:gd name="connsiteX25" fmla="*/ 47000 w 246372"/>
                    <a:gd name="connsiteY25" fmla="*/ 198109 h 201393"/>
                    <a:gd name="connsiteX26" fmla="*/ 37398 w 246372"/>
                    <a:gd name="connsiteY26" fmla="*/ 194066 h 201393"/>
                    <a:gd name="connsiteX27" fmla="*/ 28554 w 246372"/>
                    <a:gd name="connsiteY27" fmla="*/ 188759 h 201393"/>
                    <a:gd name="connsiteX28" fmla="*/ 20721 w 246372"/>
                    <a:gd name="connsiteY28" fmla="*/ 182189 h 201393"/>
                    <a:gd name="connsiteX29" fmla="*/ 13898 w 246372"/>
                    <a:gd name="connsiteY29" fmla="*/ 174609 h 201393"/>
                    <a:gd name="connsiteX30" fmla="*/ 8339 w 246372"/>
                    <a:gd name="connsiteY30" fmla="*/ 166017 h 201393"/>
                    <a:gd name="connsiteX31" fmla="*/ 4043 w 246372"/>
                    <a:gd name="connsiteY31" fmla="*/ 156668 h 201393"/>
                    <a:gd name="connsiteX32" fmla="*/ 1263 w 246372"/>
                    <a:gd name="connsiteY32" fmla="*/ 146560 h 201393"/>
                    <a:gd name="connsiteX33" fmla="*/ 1263 w 246372"/>
                    <a:gd name="connsiteY33" fmla="*/ 146560 h 201393"/>
                    <a:gd name="connsiteX34" fmla="*/ 0 w 246372"/>
                    <a:gd name="connsiteY34" fmla="*/ 135947 h 201393"/>
                    <a:gd name="connsiteX35" fmla="*/ 0 w 246372"/>
                    <a:gd name="connsiteY35" fmla="*/ 101329 h 201393"/>
                    <a:gd name="connsiteX36" fmla="*/ 0 w 246372"/>
                    <a:gd name="connsiteY36" fmla="*/ 65447 h 201393"/>
                    <a:gd name="connsiteX37" fmla="*/ 68226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68226" y="0"/>
                      </a:moveTo>
                      <a:cubicBezTo>
                        <a:pt x="174861" y="0"/>
                        <a:pt x="242582" y="33860"/>
                        <a:pt x="246373" y="35629"/>
                      </a:cubicBezTo>
                      <a:cubicBezTo>
                        <a:pt x="246373" y="35882"/>
                        <a:pt x="246373" y="39672"/>
                        <a:pt x="246373" y="46242"/>
                      </a:cubicBezTo>
                      <a:lnTo>
                        <a:pt x="246373" y="46242"/>
                      </a:lnTo>
                      <a:cubicBezTo>
                        <a:pt x="216302" y="18952"/>
                        <a:pt x="85662" y="-4548"/>
                        <a:pt x="50538" y="3032"/>
                      </a:cubicBezTo>
                      <a:cubicBezTo>
                        <a:pt x="-1263" y="13898"/>
                        <a:pt x="1516" y="68479"/>
                        <a:pt x="3032" y="97791"/>
                      </a:cubicBezTo>
                      <a:cubicBezTo>
                        <a:pt x="4043" y="115985"/>
                        <a:pt x="5812" y="153888"/>
                        <a:pt x="42957" y="155657"/>
                      </a:cubicBezTo>
                      <a:lnTo>
                        <a:pt x="178652" y="132157"/>
                      </a:lnTo>
                      <a:cubicBezTo>
                        <a:pt x="232980" y="119775"/>
                        <a:pt x="244098" y="111942"/>
                        <a:pt x="246373" y="109162"/>
                      </a:cubicBezTo>
                      <a:cubicBezTo>
                        <a:pt x="246373" y="109162"/>
                        <a:pt x="246373" y="108909"/>
                        <a:pt x="246373" y="108909"/>
                      </a:cubicBezTo>
                      <a:cubicBezTo>
                        <a:pt x="246373" y="141001"/>
                        <a:pt x="246373" y="165512"/>
                        <a:pt x="246373" y="165512"/>
                      </a:cubicBezTo>
                      <a:cubicBezTo>
                        <a:pt x="246120" y="165764"/>
                        <a:pt x="245109" y="166270"/>
                        <a:pt x="243340" y="167028"/>
                      </a:cubicBezTo>
                      <a:cubicBezTo>
                        <a:pt x="241824" y="167786"/>
                        <a:pt x="239550" y="168797"/>
                        <a:pt x="236770" y="170060"/>
                      </a:cubicBezTo>
                      <a:cubicBezTo>
                        <a:pt x="233991" y="171324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6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5"/>
                        <a:pt x="196087" y="184211"/>
                      </a:cubicBezTo>
                      <a:cubicBezTo>
                        <a:pt x="190023" y="185980"/>
                        <a:pt x="183200" y="187749"/>
                        <a:pt x="176125" y="189265"/>
                      </a:cubicBezTo>
                      <a:cubicBezTo>
                        <a:pt x="169049" y="191033"/>
                        <a:pt x="161216" y="192550"/>
                        <a:pt x="153130" y="194066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8"/>
                        <a:pt x="99054" y="200383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6"/>
                      </a:cubicBezTo>
                      <a:cubicBezTo>
                        <a:pt x="53823" y="200130"/>
                        <a:pt x="50538" y="199120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6"/>
                      </a:cubicBezTo>
                      <a:cubicBezTo>
                        <a:pt x="34366" y="192550"/>
                        <a:pt x="31334" y="190781"/>
                        <a:pt x="28554" y="188759"/>
                      </a:cubicBezTo>
                      <a:cubicBezTo>
                        <a:pt x="25774" y="186738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9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570" y="162985"/>
                        <a:pt x="5306" y="159953"/>
                        <a:pt x="4043" y="156668"/>
                      </a:cubicBezTo>
                      <a:cubicBezTo>
                        <a:pt x="2780" y="153383"/>
                        <a:pt x="2022" y="150098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9"/>
                      </a:cubicBezTo>
                      <a:cubicBezTo>
                        <a:pt x="0" y="81871"/>
                        <a:pt x="0" y="65952"/>
                        <a:pt x="0" y="65447"/>
                      </a:cubicBezTo>
                      <a:cubicBezTo>
                        <a:pt x="1516" y="29059"/>
                        <a:pt x="31586" y="0"/>
                        <a:pt x="68226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7" name="任意多边形: 形状 2976"/>
                <p:cNvSpPr/>
                <p:nvPr/>
              </p:nvSpPr>
              <p:spPr>
                <a:xfrm>
                  <a:off x="10542001" y="5781246"/>
                  <a:ext cx="246625" cy="201393"/>
                </a:xfrm>
                <a:custGeom>
                  <a:avLst/>
                  <a:gdLst>
                    <a:gd name="connsiteX0" fmla="*/ 68479 w 246625"/>
                    <a:gd name="connsiteY0" fmla="*/ 0 h 201393"/>
                    <a:gd name="connsiteX1" fmla="*/ 246625 w 246625"/>
                    <a:gd name="connsiteY1" fmla="*/ 35629 h 201393"/>
                    <a:gd name="connsiteX2" fmla="*/ 246625 w 246625"/>
                    <a:gd name="connsiteY2" fmla="*/ 43715 h 201393"/>
                    <a:gd name="connsiteX3" fmla="*/ 246625 w 246625"/>
                    <a:gd name="connsiteY3" fmla="*/ 43715 h 201393"/>
                    <a:gd name="connsiteX4" fmla="*/ 50791 w 246625"/>
                    <a:gd name="connsiteY4" fmla="*/ 2527 h 201393"/>
                    <a:gd name="connsiteX5" fmla="*/ 2780 w 246625"/>
                    <a:gd name="connsiteY5" fmla="*/ 105119 h 201393"/>
                    <a:gd name="connsiteX6" fmla="*/ 43210 w 246625"/>
                    <a:gd name="connsiteY6" fmla="*/ 159447 h 201393"/>
                    <a:gd name="connsiteX7" fmla="*/ 176630 w 246625"/>
                    <a:gd name="connsiteY7" fmla="*/ 137211 h 201393"/>
                    <a:gd name="connsiteX8" fmla="*/ 246372 w 246625"/>
                    <a:gd name="connsiteY8" fmla="*/ 114216 h 201393"/>
                    <a:gd name="connsiteX9" fmla="*/ 246372 w 246625"/>
                    <a:gd name="connsiteY9" fmla="*/ 113963 h 201393"/>
                    <a:gd name="connsiteX10" fmla="*/ 246372 w 246625"/>
                    <a:gd name="connsiteY10" fmla="*/ 165512 h 201393"/>
                    <a:gd name="connsiteX11" fmla="*/ 243340 w 246625"/>
                    <a:gd name="connsiteY11" fmla="*/ 167028 h 201393"/>
                    <a:gd name="connsiteX12" fmla="*/ 236770 w 246625"/>
                    <a:gd name="connsiteY12" fmla="*/ 170060 h 201393"/>
                    <a:gd name="connsiteX13" fmla="*/ 226663 w 246625"/>
                    <a:gd name="connsiteY13" fmla="*/ 174103 h 201393"/>
                    <a:gd name="connsiteX14" fmla="*/ 213017 w 246625"/>
                    <a:gd name="connsiteY14" fmla="*/ 178904 h 201393"/>
                    <a:gd name="connsiteX15" fmla="*/ 213017 w 246625"/>
                    <a:gd name="connsiteY15" fmla="*/ 178904 h 201393"/>
                    <a:gd name="connsiteX16" fmla="*/ 196087 w 246625"/>
                    <a:gd name="connsiteY16" fmla="*/ 184211 h 201393"/>
                    <a:gd name="connsiteX17" fmla="*/ 176125 w 246625"/>
                    <a:gd name="connsiteY17" fmla="*/ 189265 h 201393"/>
                    <a:gd name="connsiteX18" fmla="*/ 153130 w 246625"/>
                    <a:gd name="connsiteY18" fmla="*/ 194066 h 201393"/>
                    <a:gd name="connsiteX19" fmla="*/ 127356 w 246625"/>
                    <a:gd name="connsiteY19" fmla="*/ 197856 h 201393"/>
                    <a:gd name="connsiteX20" fmla="*/ 127356 w 246625"/>
                    <a:gd name="connsiteY20" fmla="*/ 197856 h 201393"/>
                    <a:gd name="connsiteX21" fmla="*/ 99054 w 246625"/>
                    <a:gd name="connsiteY21" fmla="*/ 200383 h 201393"/>
                    <a:gd name="connsiteX22" fmla="*/ 68226 w 246625"/>
                    <a:gd name="connsiteY22" fmla="*/ 201394 h 201393"/>
                    <a:gd name="connsiteX23" fmla="*/ 57361 w 246625"/>
                    <a:gd name="connsiteY23" fmla="*/ 200636 h 201393"/>
                    <a:gd name="connsiteX24" fmla="*/ 47000 w 246625"/>
                    <a:gd name="connsiteY24" fmla="*/ 198109 h 201393"/>
                    <a:gd name="connsiteX25" fmla="*/ 47000 w 246625"/>
                    <a:gd name="connsiteY25" fmla="*/ 198109 h 201393"/>
                    <a:gd name="connsiteX26" fmla="*/ 37398 w 246625"/>
                    <a:gd name="connsiteY26" fmla="*/ 194066 h 201393"/>
                    <a:gd name="connsiteX27" fmla="*/ 28554 w 246625"/>
                    <a:gd name="connsiteY27" fmla="*/ 188759 h 201393"/>
                    <a:gd name="connsiteX28" fmla="*/ 20721 w 246625"/>
                    <a:gd name="connsiteY28" fmla="*/ 182189 h 201393"/>
                    <a:gd name="connsiteX29" fmla="*/ 13898 w 246625"/>
                    <a:gd name="connsiteY29" fmla="*/ 174609 h 201393"/>
                    <a:gd name="connsiteX30" fmla="*/ 8339 w 246625"/>
                    <a:gd name="connsiteY30" fmla="*/ 166017 h 201393"/>
                    <a:gd name="connsiteX31" fmla="*/ 4043 w 246625"/>
                    <a:gd name="connsiteY31" fmla="*/ 156668 h 201393"/>
                    <a:gd name="connsiteX32" fmla="*/ 1263 w 246625"/>
                    <a:gd name="connsiteY32" fmla="*/ 146560 h 201393"/>
                    <a:gd name="connsiteX33" fmla="*/ 1263 w 246625"/>
                    <a:gd name="connsiteY33" fmla="*/ 146560 h 201393"/>
                    <a:gd name="connsiteX34" fmla="*/ 0 w 246625"/>
                    <a:gd name="connsiteY34" fmla="*/ 135947 h 201393"/>
                    <a:gd name="connsiteX35" fmla="*/ 0 w 246625"/>
                    <a:gd name="connsiteY35" fmla="*/ 101329 h 201393"/>
                    <a:gd name="connsiteX36" fmla="*/ 0 w 246625"/>
                    <a:gd name="connsiteY36" fmla="*/ 65447 h 201393"/>
                    <a:gd name="connsiteX37" fmla="*/ 68479 w 246625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625" h="201393">
                      <a:moveTo>
                        <a:pt x="68479" y="0"/>
                      </a:moveTo>
                      <a:cubicBezTo>
                        <a:pt x="175114" y="0"/>
                        <a:pt x="242835" y="33860"/>
                        <a:pt x="246625" y="35629"/>
                      </a:cubicBezTo>
                      <a:cubicBezTo>
                        <a:pt x="246625" y="35882"/>
                        <a:pt x="246625" y="38662"/>
                        <a:pt x="246625" y="43715"/>
                      </a:cubicBezTo>
                      <a:lnTo>
                        <a:pt x="246625" y="43715"/>
                      </a:lnTo>
                      <a:cubicBezTo>
                        <a:pt x="215292" y="16678"/>
                        <a:pt x="83388" y="-5559"/>
                        <a:pt x="50791" y="2527"/>
                      </a:cubicBezTo>
                      <a:cubicBezTo>
                        <a:pt x="-2527" y="15919"/>
                        <a:pt x="505" y="67468"/>
                        <a:pt x="2780" y="105119"/>
                      </a:cubicBezTo>
                      <a:cubicBezTo>
                        <a:pt x="3538" y="119522"/>
                        <a:pt x="5812" y="158184"/>
                        <a:pt x="43210" y="159447"/>
                      </a:cubicBezTo>
                      <a:lnTo>
                        <a:pt x="176630" y="137211"/>
                      </a:lnTo>
                      <a:cubicBezTo>
                        <a:pt x="193813" y="133420"/>
                        <a:pt x="240055" y="121796"/>
                        <a:pt x="246372" y="114216"/>
                      </a:cubicBezTo>
                      <a:cubicBezTo>
                        <a:pt x="246372" y="114216"/>
                        <a:pt x="246372" y="113963"/>
                        <a:pt x="246372" y="113963"/>
                      </a:cubicBezTo>
                      <a:cubicBezTo>
                        <a:pt x="246372" y="143528"/>
                        <a:pt x="246372" y="165512"/>
                        <a:pt x="246372" y="165512"/>
                      </a:cubicBezTo>
                      <a:cubicBezTo>
                        <a:pt x="246120" y="165764"/>
                        <a:pt x="245109" y="166270"/>
                        <a:pt x="243340" y="167028"/>
                      </a:cubicBezTo>
                      <a:cubicBezTo>
                        <a:pt x="241824" y="167786"/>
                        <a:pt x="239550" y="168797"/>
                        <a:pt x="236770" y="170060"/>
                      </a:cubicBezTo>
                      <a:cubicBezTo>
                        <a:pt x="233991" y="171324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6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5"/>
                        <a:pt x="196087" y="184211"/>
                      </a:cubicBezTo>
                      <a:cubicBezTo>
                        <a:pt x="190023" y="185980"/>
                        <a:pt x="183200" y="187749"/>
                        <a:pt x="176125" y="189265"/>
                      </a:cubicBezTo>
                      <a:cubicBezTo>
                        <a:pt x="169049" y="191033"/>
                        <a:pt x="161216" y="192550"/>
                        <a:pt x="153130" y="194066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8"/>
                        <a:pt x="99054" y="200383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6"/>
                      </a:cubicBezTo>
                      <a:cubicBezTo>
                        <a:pt x="53823" y="200130"/>
                        <a:pt x="50538" y="199120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6"/>
                      </a:cubicBezTo>
                      <a:cubicBezTo>
                        <a:pt x="34366" y="192550"/>
                        <a:pt x="31334" y="190781"/>
                        <a:pt x="28554" y="188759"/>
                      </a:cubicBezTo>
                      <a:cubicBezTo>
                        <a:pt x="25774" y="186738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9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570" y="162985"/>
                        <a:pt x="5306" y="159953"/>
                        <a:pt x="4043" y="156668"/>
                      </a:cubicBezTo>
                      <a:cubicBezTo>
                        <a:pt x="2780" y="153383"/>
                        <a:pt x="2022" y="150098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9"/>
                      </a:cubicBezTo>
                      <a:cubicBezTo>
                        <a:pt x="0" y="81871"/>
                        <a:pt x="0" y="65952"/>
                        <a:pt x="0" y="65447"/>
                      </a:cubicBezTo>
                      <a:cubicBezTo>
                        <a:pt x="1769" y="29059"/>
                        <a:pt x="31839" y="0"/>
                        <a:pt x="68479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8" name="任意多边形: 形状 2977"/>
                <p:cNvSpPr/>
                <p:nvPr/>
              </p:nvSpPr>
              <p:spPr>
                <a:xfrm>
                  <a:off x="10542001" y="5815865"/>
                  <a:ext cx="246372" cy="166269"/>
                </a:xfrm>
                <a:custGeom>
                  <a:avLst/>
                  <a:gdLst>
                    <a:gd name="connsiteX0" fmla="*/ 9097 w 246372"/>
                    <a:gd name="connsiteY0" fmla="*/ 0 h 166269"/>
                    <a:gd name="connsiteX1" fmla="*/ 6317 w 246372"/>
                    <a:gd name="connsiteY1" fmla="*/ 101834 h 166269"/>
                    <a:gd name="connsiteX2" fmla="*/ 54581 w 246372"/>
                    <a:gd name="connsiteY2" fmla="*/ 127356 h 166269"/>
                    <a:gd name="connsiteX3" fmla="*/ 178652 w 246372"/>
                    <a:gd name="connsiteY3" fmla="*/ 106130 h 166269"/>
                    <a:gd name="connsiteX4" fmla="*/ 246372 w 246372"/>
                    <a:gd name="connsiteY4" fmla="*/ 83640 h 166269"/>
                    <a:gd name="connsiteX5" fmla="*/ 246372 w 246372"/>
                    <a:gd name="connsiteY5" fmla="*/ 130388 h 166269"/>
                    <a:gd name="connsiteX6" fmla="*/ 243340 w 246372"/>
                    <a:gd name="connsiteY6" fmla="*/ 131904 h 166269"/>
                    <a:gd name="connsiteX7" fmla="*/ 236770 w 246372"/>
                    <a:gd name="connsiteY7" fmla="*/ 134936 h 166269"/>
                    <a:gd name="connsiteX8" fmla="*/ 226663 w 246372"/>
                    <a:gd name="connsiteY8" fmla="*/ 138979 h 166269"/>
                    <a:gd name="connsiteX9" fmla="*/ 213017 w 246372"/>
                    <a:gd name="connsiteY9" fmla="*/ 143780 h 166269"/>
                    <a:gd name="connsiteX10" fmla="*/ 213017 w 246372"/>
                    <a:gd name="connsiteY10" fmla="*/ 143780 h 166269"/>
                    <a:gd name="connsiteX11" fmla="*/ 196087 w 246372"/>
                    <a:gd name="connsiteY11" fmla="*/ 149087 h 166269"/>
                    <a:gd name="connsiteX12" fmla="*/ 176125 w 246372"/>
                    <a:gd name="connsiteY12" fmla="*/ 154141 h 166269"/>
                    <a:gd name="connsiteX13" fmla="*/ 153130 w 246372"/>
                    <a:gd name="connsiteY13" fmla="*/ 158942 h 166269"/>
                    <a:gd name="connsiteX14" fmla="*/ 127356 w 246372"/>
                    <a:gd name="connsiteY14" fmla="*/ 162732 h 166269"/>
                    <a:gd name="connsiteX15" fmla="*/ 127356 w 246372"/>
                    <a:gd name="connsiteY15" fmla="*/ 162732 h 166269"/>
                    <a:gd name="connsiteX16" fmla="*/ 99054 w 246372"/>
                    <a:gd name="connsiteY16" fmla="*/ 165259 h 166269"/>
                    <a:gd name="connsiteX17" fmla="*/ 68226 w 246372"/>
                    <a:gd name="connsiteY17" fmla="*/ 166270 h 166269"/>
                    <a:gd name="connsiteX18" fmla="*/ 57361 w 246372"/>
                    <a:gd name="connsiteY18" fmla="*/ 165512 h 166269"/>
                    <a:gd name="connsiteX19" fmla="*/ 47000 w 246372"/>
                    <a:gd name="connsiteY19" fmla="*/ 162985 h 166269"/>
                    <a:gd name="connsiteX20" fmla="*/ 47000 w 246372"/>
                    <a:gd name="connsiteY20" fmla="*/ 162985 h 166269"/>
                    <a:gd name="connsiteX21" fmla="*/ 37398 w 246372"/>
                    <a:gd name="connsiteY21" fmla="*/ 158942 h 166269"/>
                    <a:gd name="connsiteX22" fmla="*/ 28554 w 246372"/>
                    <a:gd name="connsiteY22" fmla="*/ 153635 h 166269"/>
                    <a:gd name="connsiteX23" fmla="*/ 20721 w 246372"/>
                    <a:gd name="connsiteY23" fmla="*/ 147065 h 166269"/>
                    <a:gd name="connsiteX24" fmla="*/ 13898 w 246372"/>
                    <a:gd name="connsiteY24" fmla="*/ 139485 h 166269"/>
                    <a:gd name="connsiteX25" fmla="*/ 8339 w 246372"/>
                    <a:gd name="connsiteY25" fmla="*/ 130893 h 166269"/>
                    <a:gd name="connsiteX26" fmla="*/ 4043 w 246372"/>
                    <a:gd name="connsiteY26" fmla="*/ 121544 h 166269"/>
                    <a:gd name="connsiteX27" fmla="*/ 1263 w 246372"/>
                    <a:gd name="connsiteY27" fmla="*/ 111436 h 166269"/>
                    <a:gd name="connsiteX28" fmla="*/ 1263 w 246372"/>
                    <a:gd name="connsiteY28" fmla="*/ 111436 h 166269"/>
                    <a:gd name="connsiteX29" fmla="*/ 0 w 246372"/>
                    <a:gd name="connsiteY29" fmla="*/ 100823 h 166269"/>
                    <a:gd name="connsiteX30" fmla="*/ 0 w 246372"/>
                    <a:gd name="connsiteY30" fmla="*/ 66205 h 166269"/>
                    <a:gd name="connsiteX31" fmla="*/ 0 w 246372"/>
                    <a:gd name="connsiteY31" fmla="*/ 30323 h 166269"/>
                    <a:gd name="connsiteX32" fmla="*/ 9097 w 246372"/>
                    <a:gd name="connsiteY32" fmla="*/ 0 h 166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6372" h="166269">
                      <a:moveTo>
                        <a:pt x="9097" y="0"/>
                      </a:moveTo>
                      <a:cubicBezTo>
                        <a:pt x="-5812" y="27290"/>
                        <a:pt x="3285" y="92990"/>
                        <a:pt x="6317" y="101834"/>
                      </a:cubicBezTo>
                      <a:cubicBezTo>
                        <a:pt x="14151" y="124071"/>
                        <a:pt x="36640" y="131651"/>
                        <a:pt x="54581" y="127356"/>
                      </a:cubicBezTo>
                      <a:cubicBezTo>
                        <a:pt x="95517" y="118006"/>
                        <a:pt x="137716" y="115479"/>
                        <a:pt x="178652" y="106130"/>
                      </a:cubicBezTo>
                      <a:cubicBezTo>
                        <a:pt x="221609" y="96275"/>
                        <a:pt x="244098" y="87178"/>
                        <a:pt x="246372" y="83640"/>
                      </a:cubicBezTo>
                      <a:cubicBezTo>
                        <a:pt x="246372" y="110678"/>
                        <a:pt x="246372" y="130388"/>
                        <a:pt x="246372" y="130388"/>
                      </a:cubicBezTo>
                      <a:cubicBezTo>
                        <a:pt x="246120" y="130641"/>
                        <a:pt x="245109" y="131146"/>
                        <a:pt x="243340" y="131904"/>
                      </a:cubicBezTo>
                      <a:cubicBezTo>
                        <a:pt x="241824" y="132662"/>
                        <a:pt x="239550" y="133673"/>
                        <a:pt x="236770" y="134936"/>
                      </a:cubicBezTo>
                      <a:cubicBezTo>
                        <a:pt x="233991" y="136200"/>
                        <a:pt x="230453" y="137463"/>
                        <a:pt x="226663" y="138979"/>
                      </a:cubicBezTo>
                      <a:cubicBezTo>
                        <a:pt x="222620" y="140496"/>
                        <a:pt x="218071" y="142012"/>
                        <a:pt x="213017" y="143780"/>
                      </a:cubicBezTo>
                      <a:lnTo>
                        <a:pt x="213017" y="143780"/>
                      </a:lnTo>
                      <a:cubicBezTo>
                        <a:pt x="207964" y="145297"/>
                        <a:pt x="201141" y="147571"/>
                        <a:pt x="196087" y="149087"/>
                      </a:cubicBezTo>
                      <a:cubicBezTo>
                        <a:pt x="190023" y="150856"/>
                        <a:pt x="183200" y="152625"/>
                        <a:pt x="176125" y="154141"/>
                      </a:cubicBezTo>
                      <a:cubicBezTo>
                        <a:pt x="169049" y="155910"/>
                        <a:pt x="161216" y="157426"/>
                        <a:pt x="153130" y="158942"/>
                      </a:cubicBezTo>
                      <a:cubicBezTo>
                        <a:pt x="145044" y="160458"/>
                        <a:pt x="136452" y="161721"/>
                        <a:pt x="127356" y="162732"/>
                      </a:cubicBezTo>
                      <a:lnTo>
                        <a:pt x="127356" y="162732"/>
                      </a:lnTo>
                      <a:cubicBezTo>
                        <a:pt x="118764" y="163743"/>
                        <a:pt x="107646" y="164754"/>
                        <a:pt x="99054" y="165259"/>
                      </a:cubicBezTo>
                      <a:cubicBezTo>
                        <a:pt x="89199" y="165764"/>
                        <a:pt x="78839" y="166270"/>
                        <a:pt x="68226" y="166270"/>
                      </a:cubicBezTo>
                      <a:cubicBezTo>
                        <a:pt x="64436" y="166270"/>
                        <a:pt x="60898" y="166017"/>
                        <a:pt x="57361" y="165512"/>
                      </a:cubicBezTo>
                      <a:cubicBezTo>
                        <a:pt x="53823" y="165006"/>
                        <a:pt x="50538" y="163996"/>
                        <a:pt x="47000" y="162985"/>
                      </a:cubicBezTo>
                      <a:lnTo>
                        <a:pt x="47000" y="162985"/>
                      </a:lnTo>
                      <a:cubicBezTo>
                        <a:pt x="43968" y="161974"/>
                        <a:pt x="40178" y="160205"/>
                        <a:pt x="37398" y="158942"/>
                      </a:cubicBezTo>
                      <a:cubicBezTo>
                        <a:pt x="34366" y="157426"/>
                        <a:pt x="31334" y="155657"/>
                        <a:pt x="28554" y="153635"/>
                      </a:cubicBezTo>
                      <a:cubicBezTo>
                        <a:pt x="25774" y="151614"/>
                        <a:pt x="23247" y="149592"/>
                        <a:pt x="20721" y="147065"/>
                      </a:cubicBezTo>
                      <a:cubicBezTo>
                        <a:pt x="18194" y="144791"/>
                        <a:pt x="15919" y="142264"/>
                        <a:pt x="13898" y="139485"/>
                      </a:cubicBezTo>
                      <a:cubicBezTo>
                        <a:pt x="11876" y="136705"/>
                        <a:pt x="9855" y="133926"/>
                        <a:pt x="8339" y="130893"/>
                      </a:cubicBezTo>
                      <a:cubicBezTo>
                        <a:pt x="6570" y="127861"/>
                        <a:pt x="5306" y="124829"/>
                        <a:pt x="4043" y="121544"/>
                      </a:cubicBezTo>
                      <a:cubicBezTo>
                        <a:pt x="2780" y="118259"/>
                        <a:pt x="2022" y="114974"/>
                        <a:pt x="1263" y="111436"/>
                      </a:cubicBezTo>
                      <a:lnTo>
                        <a:pt x="1263" y="111436"/>
                      </a:lnTo>
                      <a:cubicBezTo>
                        <a:pt x="758" y="108151"/>
                        <a:pt x="253" y="103855"/>
                        <a:pt x="0" y="100823"/>
                      </a:cubicBezTo>
                      <a:cubicBezTo>
                        <a:pt x="0" y="100823"/>
                        <a:pt x="0" y="85409"/>
                        <a:pt x="0" y="66205"/>
                      </a:cubicBezTo>
                      <a:cubicBezTo>
                        <a:pt x="0" y="46748"/>
                        <a:pt x="0" y="30828"/>
                        <a:pt x="0" y="30323"/>
                      </a:cubicBezTo>
                      <a:cubicBezTo>
                        <a:pt x="1011" y="19710"/>
                        <a:pt x="4043" y="9097"/>
                        <a:pt x="9097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9" name="任意多边形: 形状 2978"/>
                <p:cNvSpPr/>
                <p:nvPr/>
              </p:nvSpPr>
              <p:spPr>
                <a:xfrm>
                  <a:off x="10541032" y="5826983"/>
                  <a:ext cx="247594" cy="155404"/>
                </a:xfrm>
                <a:custGeom>
                  <a:avLst/>
                  <a:gdLst>
                    <a:gd name="connsiteX0" fmla="*/ 5265 w 247594"/>
                    <a:gd name="connsiteY0" fmla="*/ 0 h 155404"/>
                    <a:gd name="connsiteX1" fmla="*/ 5265 w 247594"/>
                    <a:gd name="connsiteY1" fmla="*/ 0 h 155404"/>
                    <a:gd name="connsiteX2" fmla="*/ 33314 w 247594"/>
                    <a:gd name="connsiteY2" fmla="*/ 119522 h 155404"/>
                    <a:gd name="connsiteX3" fmla="*/ 152836 w 247594"/>
                    <a:gd name="connsiteY3" fmla="*/ 105372 h 155404"/>
                    <a:gd name="connsiteX4" fmla="*/ 243046 w 247594"/>
                    <a:gd name="connsiteY4" fmla="*/ 80355 h 155404"/>
                    <a:gd name="connsiteX5" fmla="*/ 247594 w 247594"/>
                    <a:gd name="connsiteY5" fmla="*/ 77323 h 155404"/>
                    <a:gd name="connsiteX6" fmla="*/ 247594 w 247594"/>
                    <a:gd name="connsiteY6" fmla="*/ 119522 h 155404"/>
                    <a:gd name="connsiteX7" fmla="*/ 244562 w 247594"/>
                    <a:gd name="connsiteY7" fmla="*/ 121038 h 155404"/>
                    <a:gd name="connsiteX8" fmla="*/ 237992 w 247594"/>
                    <a:gd name="connsiteY8" fmla="*/ 124071 h 155404"/>
                    <a:gd name="connsiteX9" fmla="*/ 227885 w 247594"/>
                    <a:gd name="connsiteY9" fmla="*/ 128114 h 155404"/>
                    <a:gd name="connsiteX10" fmla="*/ 214239 w 247594"/>
                    <a:gd name="connsiteY10" fmla="*/ 132915 h 155404"/>
                    <a:gd name="connsiteX11" fmla="*/ 214239 w 247594"/>
                    <a:gd name="connsiteY11" fmla="*/ 132915 h 155404"/>
                    <a:gd name="connsiteX12" fmla="*/ 197309 w 247594"/>
                    <a:gd name="connsiteY12" fmla="*/ 138221 h 155404"/>
                    <a:gd name="connsiteX13" fmla="*/ 177347 w 247594"/>
                    <a:gd name="connsiteY13" fmla="*/ 143275 h 155404"/>
                    <a:gd name="connsiteX14" fmla="*/ 154352 w 247594"/>
                    <a:gd name="connsiteY14" fmla="*/ 148076 h 155404"/>
                    <a:gd name="connsiteX15" fmla="*/ 128578 w 247594"/>
                    <a:gd name="connsiteY15" fmla="*/ 151867 h 155404"/>
                    <a:gd name="connsiteX16" fmla="*/ 128578 w 247594"/>
                    <a:gd name="connsiteY16" fmla="*/ 151867 h 155404"/>
                    <a:gd name="connsiteX17" fmla="*/ 100276 w 247594"/>
                    <a:gd name="connsiteY17" fmla="*/ 154393 h 155404"/>
                    <a:gd name="connsiteX18" fmla="*/ 69448 w 247594"/>
                    <a:gd name="connsiteY18" fmla="*/ 155404 h 155404"/>
                    <a:gd name="connsiteX19" fmla="*/ 58583 w 247594"/>
                    <a:gd name="connsiteY19" fmla="*/ 154646 h 155404"/>
                    <a:gd name="connsiteX20" fmla="*/ 48222 w 247594"/>
                    <a:gd name="connsiteY20" fmla="*/ 152119 h 155404"/>
                    <a:gd name="connsiteX21" fmla="*/ 48222 w 247594"/>
                    <a:gd name="connsiteY21" fmla="*/ 152119 h 155404"/>
                    <a:gd name="connsiteX22" fmla="*/ 38620 w 247594"/>
                    <a:gd name="connsiteY22" fmla="*/ 148076 h 155404"/>
                    <a:gd name="connsiteX23" fmla="*/ 29776 w 247594"/>
                    <a:gd name="connsiteY23" fmla="*/ 142770 h 155404"/>
                    <a:gd name="connsiteX24" fmla="*/ 21943 w 247594"/>
                    <a:gd name="connsiteY24" fmla="*/ 136200 h 155404"/>
                    <a:gd name="connsiteX25" fmla="*/ 15120 w 247594"/>
                    <a:gd name="connsiteY25" fmla="*/ 128619 h 155404"/>
                    <a:gd name="connsiteX26" fmla="*/ 9561 w 247594"/>
                    <a:gd name="connsiteY26" fmla="*/ 120028 h 155404"/>
                    <a:gd name="connsiteX27" fmla="*/ 5265 w 247594"/>
                    <a:gd name="connsiteY27" fmla="*/ 110678 h 155404"/>
                    <a:gd name="connsiteX28" fmla="*/ 2485 w 247594"/>
                    <a:gd name="connsiteY28" fmla="*/ 100571 h 155404"/>
                    <a:gd name="connsiteX29" fmla="*/ 2485 w 247594"/>
                    <a:gd name="connsiteY29" fmla="*/ 100571 h 155404"/>
                    <a:gd name="connsiteX30" fmla="*/ 1222 w 247594"/>
                    <a:gd name="connsiteY30" fmla="*/ 89958 h 155404"/>
                    <a:gd name="connsiteX31" fmla="*/ 1222 w 247594"/>
                    <a:gd name="connsiteY31" fmla="*/ 55339 h 155404"/>
                    <a:gd name="connsiteX32" fmla="*/ 1222 w 247594"/>
                    <a:gd name="connsiteY32" fmla="*/ 19457 h 155404"/>
                    <a:gd name="connsiteX33" fmla="*/ 5265 w 247594"/>
                    <a:gd name="connsiteY33" fmla="*/ 0 h 155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47594" h="155404">
                      <a:moveTo>
                        <a:pt x="5265" y="0"/>
                      </a:moveTo>
                      <a:lnTo>
                        <a:pt x="5265" y="0"/>
                      </a:lnTo>
                      <a:cubicBezTo>
                        <a:pt x="5012" y="1011"/>
                        <a:pt x="-17730" y="102339"/>
                        <a:pt x="33314" y="119522"/>
                      </a:cubicBezTo>
                      <a:cubicBezTo>
                        <a:pt x="45695" y="123818"/>
                        <a:pt x="151825" y="105624"/>
                        <a:pt x="152836" y="105372"/>
                      </a:cubicBezTo>
                      <a:cubicBezTo>
                        <a:pt x="187960" y="98802"/>
                        <a:pt x="229906" y="87178"/>
                        <a:pt x="243046" y="80355"/>
                      </a:cubicBezTo>
                      <a:cubicBezTo>
                        <a:pt x="244562" y="79597"/>
                        <a:pt x="246331" y="78334"/>
                        <a:pt x="247594" y="77323"/>
                      </a:cubicBezTo>
                      <a:cubicBezTo>
                        <a:pt x="247594" y="102087"/>
                        <a:pt x="247594" y="119522"/>
                        <a:pt x="247594" y="119522"/>
                      </a:cubicBezTo>
                      <a:cubicBezTo>
                        <a:pt x="247342" y="119775"/>
                        <a:pt x="246331" y="120280"/>
                        <a:pt x="244562" y="121038"/>
                      </a:cubicBezTo>
                      <a:cubicBezTo>
                        <a:pt x="243046" y="121796"/>
                        <a:pt x="240772" y="122807"/>
                        <a:pt x="237992" y="124071"/>
                      </a:cubicBezTo>
                      <a:cubicBezTo>
                        <a:pt x="235213" y="125334"/>
                        <a:pt x="231675" y="126598"/>
                        <a:pt x="227885" y="128114"/>
                      </a:cubicBezTo>
                      <a:cubicBezTo>
                        <a:pt x="223842" y="129630"/>
                        <a:pt x="219293" y="131146"/>
                        <a:pt x="214239" y="132915"/>
                      </a:cubicBezTo>
                      <a:lnTo>
                        <a:pt x="214239" y="132915"/>
                      </a:lnTo>
                      <a:cubicBezTo>
                        <a:pt x="209186" y="134431"/>
                        <a:pt x="202363" y="136705"/>
                        <a:pt x="197309" y="138221"/>
                      </a:cubicBezTo>
                      <a:cubicBezTo>
                        <a:pt x="191245" y="139990"/>
                        <a:pt x="184422" y="141759"/>
                        <a:pt x="177347" y="143275"/>
                      </a:cubicBezTo>
                      <a:cubicBezTo>
                        <a:pt x="170271" y="145044"/>
                        <a:pt x="162438" y="146560"/>
                        <a:pt x="154352" y="148076"/>
                      </a:cubicBezTo>
                      <a:cubicBezTo>
                        <a:pt x="146266" y="149592"/>
                        <a:pt x="137674" y="150856"/>
                        <a:pt x="128578" y="151867"/>
                      </a:cubicBezTo>
                      <a:lnTo>
                        <a:pt x="128578" y="151867"/>
                      </a:lnTo>
                      <a:cubicBezTo>
                        <a:pt x="119986" y="152877"/>
                        <a:pt x="108868" y="153888"/>
                        <a:pt x="100276" y="154393"/>
                      </a:cubicBezTo>
                      <a:cubicBezTo>
                        <a:pt x="90421" y="154899"/>
                        <a:pt x="80061" y="155404"/>
                        <a:pt x="69448" y="155404"/>
                      </a:cubicBezTo>
                      <a:cubicBezTo>
                        <a:pt x="65658" y="155404"/>
                        <a:pt x="62120" y="155152"/>
                        <a:pt x="58583" y="154646"/>
                      </a:cubicBezTo>
                      <a:cubicBezTo>
                        <a:pt x="55045" y="154141"/>
                        <a:pt x="51760" y="153130"/>
                        <a:pt x="48222" y="152119"/>
                      </a:cubicBezTo>
                      <a:lnTo>
                        <a:pt x="48222" y="152119"/>
                      </a:lnTo>
                      <a:cubicBezTo>
                        <a:pt x="45190" y="151108"/>
                        <a:pt x="41400" y="149340"/>
                        <a:pt x="38620" y="148076"/>
                      </a:cubicBezTo>
                      <a:cubicBezTo>
                        <a:pt x="35588" y="146560"/>
                        <a:pt x="32555" y="144791"/>
                        <a:pt x="29776" y="142770"/>
                      </a:cubicBezTo>
                      <a:cubicBezTo>
                        <a:pt x="26996" y="140748"/>
                        <a:pt x="24469" y="138727"/>
                        <a:pt x="21943" y="136200"/>
                      </a:cubicBezTo>
                      <a:cubicBezTo>
                        <a:pt x="19416" y="133926"/>
                        <a:pt x="17141" y="131399"/>
                        <a:pt x="15120" y="128619"/>
                      </a:cubicBezTo>
                      <a:cubicBezTo>
                        <a:pt x="13098" y="125840"/>
                        <a:pt x="11077" y="123060"/>
                        <a:pt x="9561" y="120028"/>
                      </a:cubicBezTo>
                      <a:cubicBezTo>
                        <a:pt x="7792" y="116995"/>
                        <a:pt x="6528" y="113963"/>
                        <a:pt x="5265" y="110678"/>
                      </a:cubicBezTo>
                      <a:cubicBezTo>
                        <a:pt x="4002" y="107393"/>
                        <a:pt x="3243" y="104108"/>
                        <a:pt x="2485" y="100571"/>
                      </a:cubicBezTo>
                      <a:lnTo>
                        <a:pt x="2485" y="100571"/>
                      </a:lnTo>
                      <a:cubicBezTo>
                        <a:pt x="1980" y="97286"/>
                        <a:pt x="1475" y="92990"/>
                        <a:pt x="1222" y="89958"/>
                      </a:cubicBezTo>
                      <a:cubicBezTo>
                        <a:pt x="1222" y="89958"/>
                        <a:pt x="1222" y="74543"/>
                        <a:pt x="1222" y="55339"/>
                      </a:cubicBezTo>
                      <a:cubicBezTo>
                        <a:pt x="1222" y="35882"/>
                        <a:pt x="1222" y="19962"/>
                        <a:pt x="1222" y="19457"/>
                      </a:cubicBezTo>
                      <a:cubicBezTo>
                        <a:pt x="1727" y="12887"/>
                        <a:pt x="2991" y="6317"/>
                        <a:pt x="5265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0" name="任意多边形: 形状 2979"/>
                <p:cNvSpPr/>
                <p:nvPr/>
              </p:nvSpPr>
              <p:spPr>
                <a:xfrm>
                  <a:off x="10540151" y="5836838"/>
                  <a:ext cx="247969" cy="145296"/>
                </a:xfrm>
                <a:custGeom>
                  <a:avLst/>
                  <a:gdLst>
                    <a:gd name="connsiteX0" fmla="*/ 3366 w 247969"/>
                    <a:gd name="connsiteY0" fmla="*/ 0 h 145296"/>
                    <a:gd name="connsiteX1" fmla="*/ 33942 w 247969"/>
                    <a:gd name="connsiteY1" fmla="*/ 113458 h 145296"/>
                    <a:gd name="connsiteX2" fmla="*/ 153464 w 247969"/>
                    <a:gd name="connsiteY2" fmla="*/ 99812 h 145296"/>
                    <a:gd name="connsiteX3" fmla="*/ 246454 w 247969"/>
                    <a:gd name="connsiteY3" fmla="*/ 73280 h 145296"/>
                    <a:gd name="connsiteX4" fmla="*/ 247970 w 247969"/>
                    <a:gd name="connsiteY4" fmla="*/ 71764 h 145296"/>
                    <a:gd name="connsiteX5" fmla="*/ 247970 w 247969"/>
                    <a:gd name="connsiteY5" fmla="*/ 109415 h 145296"/>
                    <a:gd name="connsiteX6" fmla="*/ 244938 w 247969"/>
                    <a:gd name="connsiteY6" fmla="*/ 110931 h 145296"/>
                    <a:gd name="connsiteX7" fmla="*/ 238368 w 247969"/>
                    <a:gd name="connsiteY7" fmla="*/ 113963 h 145296"/>
                    <a:gd name="connsiteX8" fmla="*/ 228260 w 247969"/>
                    <a:gd name="connsiteY8" fmla="*/ 118006 h 145296"/>
                    <a:gd name="connsiteX9" fmla="*/ 214615 w 247969"/>
                    <a:gd name="connsiteY9" fmla="*/ 122807 h 145296"/>
                    <a:gd name="connsiteX10" fmla="*/ 214615 w 247969"/>
                    <a:gd name="connsiteY10" fmla="*/ 122807 h 145296"/>
                    <a:gd name="connsiteX11" fmla="*/ 197685 w 247969"/>
                    <a:gd name="connsiteY11" fmla="*/ 128114 h 145296"/>
                    <a:gd name="connsiteX12" fmla="*/ 177722 w 247969"/>
                    <a:gd name="connsiteY12" fmla="*/ 133168 h 145296"/>
                    <a:gd name="connsiteX13" fmla="*/ 154727 w 247969"/>
                    <a:gd name="connsiteY13" fmla="*/ 137969 h 145296"/>
                    <a:gd name="connsiteX14" fmla="*/ 128953 w 247969"/>
                    <a:gd name="connsiteY14" fmla="*/ 141759 h 145296"/>
                    <a:gd name="connsiteX15" fmla="*/ 128953 w 247969"/>
                    <a:gd name="connsiteY15" fmla="*/ 141759 h 145296"/>
                    <a:gd name="connsiteX16" fmla="*/ 100652 w 247969"/>
                    <a:gd name="connsiteY16" fmla="*/ 144286 h 145296"/>
                    <a:gd name="connsiteX17" fmla="*/ 69824 w 247969"/>
                    <a:gd name="connsiteY17" fmla="*/ 145297 h 145296"/>
                    <a:gd name="connsiteX18" fmla="*/ 58958 w 247969"/>
                    <a:gd name="connsiteY18" fmla="*/ 144539 h 145296"/>
                    <a:gd name="connsiteX19" fmla="*/ 48598 w 247969"/>
                    <a:gd name="connsiteY19" fmla="*/ 142012 h 145296"/>
                    <a:gd name="connsiteX20" fmla="*/ 48598 w 247969"/>
                    <a:gd name="connsiteY20" fmla="*/ 142012 h 145296"/>
                    <a:gd name="connsiteX21" fmla="*/ 38995 w 247969"/>
                    <a:gd name="connsiteY21" fmla="*/ 137969 h 145296"/>
                    <a:gd name="connsiteX22" fmla="*/ 30151 w 247969"/>
                    <a:gd name="connsiteY22" fmla="*/ 132662 h 145296"/>
                    <a:gd name="connsiteX23" fmla="*/ 22318 w 247969"/>
                    <a:gd name="connsiteY23" fmla="*/ 126092 h 145296"/>
                    <a:gd name="connsiteX24" fmla="*/ 15495 w 247969"/>
                    <a:gd name="connsiteY24" fmla="*/ 118512 h 145296"/>
                    <a:gd name="connsiteX25" fmla="*/ 9936 w 247969"/>
                    <a:gd name="connsiteY25" fmla="*/ 109920 h 145296"/>
                    <a:gd name="connsiteX26" fmla="*/ 5640 w 247969"/>
                    <a:gd name="connsiteY26" fmla="*/ 100571 h 145296"/>
                    <a:gd name="connsiteX27" fmla="*/ 2861 w 247969"/>
                    <a:gd name="connsiteY27" fmla="*/ 90463 h 145296"/>
                    <a:gd name="connsiteX28" fmla="*/ 2861 w 247969"/>
                    <a:gd name="connsiteY28" fmla="*/ 90463 h 145296"/>
                    <a:gd name="connsiteX29" fmla="*/ 1597 w 247969"/>
                    <a:gd name="connsiteY29" fmla="*/ 79850 h 145296"/>
                    <a:gd name="connsiteX30" fmla="*/ 1597 w 247969"/>
                    <a:gd name="connsiteY30" fmla="*/ 45231 h 145296"/>
                    <a:gd name="connsiteX31" fmla="*/ 1597 w 247969"/>
                    <a:gd name="connsiteY31" fmla="*/ 9350 h 145296"/>
                    <a:gd name="connsiteX32" fmla="*/ 3366 w 247969"/>
                    <a:gd name="connsiteY32" fmla="*/ 0 h 14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969" h="145296">
                      <a:moveTo>
                        <a:pt x="3366" y="0"/>
                      </a:moveTo>
                      <a:cubicBezTo>
                        <a:pt x="-2193" y="37145"/>
                        <a:pt x="-5731" y="101581"/>
                        <a:pt x="33942" y="113458"/>
                      </a:cubicBezTo>
                      <a:cubicBezTo>
                        <a:pt x="50367" y="118512"/>
                        <a:pt x="152453" y="100065"/>
                        <a:pt x="153464" y="99812"/>
                      </a:cubicBezTo>
                      <a:cubicBezTo>
                        <a:pt x="223712" y="86673"/>
                        <a:pt x="246201" y="73533"/>
                        <a:pt x="246454" y="73280"/>
                      </a:cubicBezTo>
                      <a:cubicBezTo>
                        <a:pt x="246959" y="73027"/>
                        <a:pt x="247717" y="72269"/>
                        <a:pt x="247970" y="71764"/>
                      </a:cubicBezTo>
                      <a:cubicBezTo>
                        <a:pt x="247970" y="94001"/>
                        <a:pt x="247970" y="109415"/>
                        <a:pt x="247970" y="109415"/>
                      </a:cubicBezTo>
                      <a:cubicBezTo>
                        <a:pt x="247717" y="109667"/>
                        <a:pt x="246706" y="110173"/>
                        <a:pt x="244938" y="110931"/>
                      </a:cubicBezTo>
                      <a:cubicBezTo>
                        <a:pt x="243422" y="111689"/>
                        <a:pt x="241147" y="112700"/>
                        <a:pt x="238368" y="113963"/>
                      </a:cubicBezTo>
                      <a:cubicBezTo>
                        <a:pt x="235588" y="115227"/>
                        <a:pt x="232050" y="116490"/>
                        <a:pt x="228260" y="118006"/>
                      </a:cubicBezTo>
                      <a:cubicBezTo>
                        <a:pt x="224217" y="119522"/>
                        <a:pt x="219669" y="121038"/>
                        <a:pt x="214615" y="122807"/>
                      </a:cubicBezTo>
                      <a:lnTo>
                        <a:pt x="214615" y="122807"/>
                      </a:lnTo>
                      <a:cubicBezTo>
                        <a:pt x="209561" y="124323"/>
                        <a:pt x="202738" y="126598"/>
                        <a:pt x="197685" y="128114"/>
                      </a:cubicBezTo>
                      <a:cubicBezTo>
                        <a:pt x="191620" y="129883"/>
                        <a:pt x="184797" y="131651"/>
                        <a:pt x="177722" y="133168"/>
                      </a:cubicBezTo>
                      <a:cubicBezTo>
                        <a:pt x="170647" y="134936"/>
                        <a:pt x="162813" y="136452"/>
                        <a:pt x="154727" y="137969"/>
                      </a:cubicBezTo>
                      <a:cubicBezTo>
                        <a:pt x="146641" y="139485"/>
                        <a:pt x="138050" y="140748"/>
                        <a:pt x="128953" y="141759"/>
                      </a:cubicBezTo>
                      <a:lnTo>
                        <a:pt x="128953" y="141759"/>
                      </a:lnTo>
                      <a:cubicBezTo>
                        <a:pt x="120362" y="142770"/>
                        <a:pt x="109243" y="143780"/>
                        <a:pt x="100652" y="144286"/>
                      </a:cubicBezTo>
                      <a:cubicBezTo>
                        <a:pt x="90797" y="144791"/>
                        <a:pt x="80437" y="145297"/>
                        <a:pt x="69824" y="145297"/>
                      </a:cubicBezTo>
                      <a:cubicBezTo>
                        <a:pt x="66033" y="145297"/>
                        <a:pt x="62496" y="145044"/>
                        <a:pt x="58958" y="144539"/>
                      </a:cubicBezTo>
                      <a:cubicBezTo>
                        <a:pt x="55420" y="144033"/>
                        <a:pt x="52135" y="143022"/>
                        <a:pt x="48598" y="142012"/>
                      </a:cubicBezTo>
                      <a:lnTo>
                        <a:pt x="48598" y="142012"/>
                      </a:lnTo>
                      <a:cubicBezTo>
                        <a:pt x="45565" y="141001"/>
                        <a:pt x="41775" y="139232"/>
                        <a:pt x="38995" y="137969"/>
                      </a:cubicBezTo>
                      <a:cubicBezTo>
                        <a:pt x="35963" y="136452"/>
                        <a:pt x="32931" y="134684"/>
                        <a:pt x="30151" y="132662"/>
                      </a:cubicBezTo>
                      <a:cubicBezTo>
                        <a:pt x="27372" y="130641"/>
                        <a:pt x="24845" y="128619"/>
                        <a:pt x="22318" y="126092"/>
                      </a:cubicBezTo>
                      <a:cubicBezTo>
                        <a:pt x="19791" y="123818"/>
                        <a:pt x="17517" y="121291"/>
                        <a:pt x="15495" y="118512"/>
                      </a:cubicBezTo>
                      <a:cubicBezTo>
                        <a:pt x="13474" y="115732"/>
                        <a:pt x="11452" y="112952"/>
                        <a:pt x="9936" y="109920"/>
                      </a:cubicBezTo>
                      <a:cubicBezTo>
                        <a:pt x="8167" y="106888"/>
                        <a:pt x="6904" y="103855"/>
                        <a:pt x="5640" y="100571"/>
                      </a:cubicBezTo>
                      <a:cubicBezTo>
                        <a:pt x="4377" y="97286"/>
                        <a:pt x="3619" y="94001"/>
                        <a:pt x="2861" y="90463"/>
                      </a:cubicBezTo>
                      <a:lnTo>
                        <a:pt x="2861" y="90463"/>
                      </a:lnTo>
                      <a:cubicBezTo>
                        <a:pt x="2355" y="87178"/>
                        <a:pt x="1850" y="82882"/>
                        <a:pt x="1597" y="79850"/>
                      </a:cubicBezTo>
                      <a:cubicBezTo>
                        <a:pt x="1597" y="79850"/>
                        <a:pt x="1597" y="64436"/>
                        <a:pt x="1597" y="45231"/>
                      </a:cubicBezTo>
                      <a:cubicBezTo>
                        <a:pt x="1597" y="25774"/>
                        <a:pt x="1597" y="9855"/>
                        <a:pt x="1597" y="9350"/>
                      </a:cubicBezTo>
                      <a:cubicBezTo>
                        <a:pt x="2608" y="6570"/>
                        <a:pt x="2861" y="3285"/>
                        <a:pt x="3366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1" name="任意多边形: 形状 2980"/>
                <p:cNvSpPr/>
                <p:nvPr/>
              </p:nvSpPr>
              <p:spPr>
                <a:xfrm>
                  <a:off x="10542001" y="5905317"/>
                  <a:ext cx="246372" cy="77323"/>
                </a:xfrm>
                <a:custGeom>
                  <a:avLst/>
                  <a:gdLst>
                    <a:gd name="connsiteX0" fmla="*/ 246372 w 246372"/>
                    <a:gd name="connsiteY0" fmla="*/ 41441 h 77323"/>
                    <a:gd name="connsiteX1" fmla="*/ 243340 w 246372"/>
                    <a:gd name="connsiteY1" fmla="*/ 42957 h 77323"/>
                    <a:gd name="connsiteX2" fmla="*/ 236770 w 246372"/>
                    <a:gd name="connsiteY2" fmla="*/ 45990 h 77323"/>
                    <a:gd name="connsiteX3" fmla="*/ 226663 w 246372"/>
                    <a:gd name="connsiteY3" fmla="*/ 50033 h 77323"/>
                    <a:gd name="connsiteX4" fmla="*/ 213017 w 246372"/>
                    <a:gd name="connsiteY4" fmla="*/ 54834 h 77323"/>
                    <a:gd name="connsiteX5" fmla="*/ 213017 w 246372"/>
                    <a:gd name="connsiteY5" fmla="*/ 54834 h 77323"/>
                    <a:gd name="connsiteX6" fmla="*/ 196087 w 246372"/>
                    <a:gd name="connsiteY6" fmla="*/ 60140 h 77323"/>
                    <a:gd name="connsiteX7" fmla="*/ 176125 w 246372"/>
                    <a:gd name="connsiteY7" fmla="*/ 65194 h 77323"/>
                    <a:gd name="connsiteX8" fmla="*/ 153130 w 246372"/>
                    <a:gd name="connsiteY8" fmla="*/ 69995 h 77323"/>
                    <a:gd name="connsiteX9" fmla="*/ 127356 w 246372"/>
                    <a:gd name="connsiteY9" fmla="*/ 73785 h 77323"/>
                    <a:gd name="connsiteX10" fmla="*/ 127356 w 246372"/>
                    <a:gd name="connsiteY10" fmla="*/ 73785 h 77323"/>
                    <a:gd name="connsiteX11" fmla="*/ 99054 w 246372"/>
                    <a:gd name="connsiteY11" fmla="*/ 76312 h 77323"/>
                    <a:gd name="connsiteX12" fmla="*/ 68226 w 246372"/>
                    <a:gd name="connsiteY12" fmla="*/ 77323 h 77323"/>
                    <a:gd name="connsiteX13" fmla="*/ 57361 w 246372"/>
                    <a:gd name="connsiteY13" fmla="*/ 76565 h 77323"/>
                    <a:gd name="connsiteX14" fmla="*/ 47000 w 246372"/>
                    <a:gd name="connsiteY14" fmla="*/ 74038 h 77323"/>
                    <a:gd name="connsiteX15" fmla="*/ 47000 w 246372"/>
                    <a:gd name="connsiteY15" fmla="*/ 74038 h 77323"/>
                    <a:gd name="connsiteX16" fmla="*/ 37398 w 246372"/>
                    <a:gd name="connsiteY16" fmla="*/ 69995 h 77323"/>
                    <a:gd name="connsiteX17" fmla="*/ 28554 w 246372"/>
                    <a:gd name="connsiteY17" fmla="*/ 64689 h 77323"/>
                    <a:gd name="connsiteX18" fmla="*/ 20721 w 246372"/>
                    <a:gd name="connsiteY18" fmla="*/ 58119 h 77323"/>
                    <a:gd name="connsiteX19" fmla="*/ 13898 w 246372"/>
                    <a:gd name="connsiteY19" fmla="*/ 50538 h 77323"/>
                    <a:gd name="connsiteX20" fmla="*/ 8339 w 246372"/>
                    <a:gd name="connsiteY20" fmla="*/ 41947 h 77323"/>
                    <a:gd name="connsiteX21" fmla="*/ 4043 w 246372"/>
                    <a:gd name="connsiteY21" fmla="*/ 32597 h 77323"/>
                    <a:gd name="connsiteX22" fmla="*/ 1263 w 246372"/>
                    <a:gd name="connsiteY22" fmla="*/ 22489 h 77323"/>
                    <a:gd name="connsiteX23" fmla="*/ 1263 w 246372"/>
                    <a:gd name="connsiteY23" fmla="*/ 22489 h 77323"/>
                    <a:gd name="connsiteX24" fmla="*/ 0 w 246372"/>
                    <a:gd name="connsiteY24" fmla="*/ 11876 h 77323"/>
                    <a:gd name="connsiteX25" fmla="*/ 0 w 246372"/>
                    <a:gd name="connsiteY25" fmla="*/ 0 h 77323"/>
                    <a:gd name="connsiteX26" fmla="*/ 0 w 246372"/>
                    <a:gd name="connsiteY26" fmla="*/ 0 h 77323"/>
                    <a:gd name="connsiteX27" fmla="*/ 43463 w 246372"/>
                    <a:gd name="connsiteY27" fmla="*/ 51549 h 77323"/>
                    <a:gd name="connsiteX28" fmla="*/ 245867 w 246372"/>
                    <a:gd name="connsiteY28" fmla="*/ 9097 h 77323"/>
                    <a:gd name="connsiteX29" fmla="*/ 245867 w 246372"/>
                    <a:gd name="connsiteY29" fmla="*/ 8844 h 77323"/>
                    <a:gd name="connsiteX30" fmla="*/ 246372 w 246372"/>
                    <a:gd name="connsiteY30" fmla="*/ 41441 h 7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6372" h="77323">
                      <a:moveTo>
                        <a:pt x="246372" y="41441"/>
                      </a:moveTo>
                      <a:cubicBezTo>
                        <a:pt x="246120" y="41694"/>
                        <a:pt x="245109" y="42199"/>
                        <a:pt x="243340" y="42957"/>
                      </a:cubicBezTo>
                      <a:cubicBezTo>
                        <a:pt x="241824" y="43715"/>
                        <a:pt x="239550" y="44726"/>
                        <a:pt x="236770" y="45990"/>
                      </a:cubicBezTo>
                      <a:cubicBezTo>
                        <a:pt x="233991" y="47253"/>
                        <a:pt x="230453" y="48516"/>
                        <a:pt x="226663" y="50033"/>
                      </a:cubicBezTo>
                      <a:cubicBezTo>
                        <a:pt x="222620" y="51549"/>
                        <a:pt x="218071" y="53065"/>
                        <a:pt x="213017" y="54834"/>
                      </a:cubicBezTo>
                      <a:lnTo>
                        <a:pt x="213017" y="54834"/>
                      </a:lnTo>
                      <a:cubicBezTo>
                        <a:pt x="207964" y="56350"/>
                        <a:pt x="201141" y="58624"/>
                        <a:pt x="196087" y="60140"/>
                      </a:cubicBezTo>
                      <a:cubicBezTo>
                        <a:pt x="190023" y="61909"/>
                        <a:pt x="183200" y="63678"/>
                        <a:pt x="176125" y="65194"/>
                      </a:cubicBezTo>
                      <a:cubicBezTo>
                        <a:pt x="169049" y="66963"/>
                        <a:pt x="161216" y="68479"/>
                        <a:pt x="153130" y="69995"/>
                      </a:cubicBezTo>
                      <a:cubicBezTo>
                        <a:pt x="145044" y="71511"/>
                        <a:pt x="136452" y="72775"/>
                        <a:pt x="127356" y="73785"/>
                      </a:cubicBezTo>
                      <a:lnTo>
                        <a:pt x="127356" y="73785"/>
                      </a:lnTo>
                      <a:cubicBezTo>
                        <a:pt x="118764" y="74796"/>
                        <a:pt x="107646" y="75807"/>
                        <a:pt x="99054" y="76312"/>
                      </a:cubicBezTo>
                      <a:cubicBezTo>
                        <a:pt x="89199" y="76818"/>
                        <a:pt x="78839" y="77323"/>
                        <a:pt x="68226" y="77323"/>
                      </a:cubicBezTo>
                      <a:cubicBezTo>
                        <a:pt x="64436" y="77323"/>
                        <a:pt x="60898" y="77070"/>
                        <a:pt x="57361" y="76565"/>
                      </a:cubicBezTo>
                      <a:cubicBezTo>
                        <a:pt x="53823" y="76060"/>
                        <a:pt x="50538" y="75049"/>
                        <a:pt x="47000" y="74038"/>
                      </a:cubicBezTo>
                      <a:lnTo>
                        <a:pt x="47000" y="74038"/>
                      </a:lnTo>
                      <a:cubicBezTo>
                        <a:pt x="43968" y="73027"/>
                        <a:pt x="40178" y="71259"/>
                        <a:pt x="37398" y="69995"/>
                      </a:cubicBezTo>
                      <a:cubicBezTo>
                        <a:pt x="34366" y="68479"/>
                        <a:pt x="31334" y="66710"/>
                        <a:pt x="28554" y="64689"/>
                      </a:cubicBezTo>
                      <a:cubicBezTo>
                        <a:pt x="25774" y="62667"/>
                        <a:pt x="23247" y="60646"/>
                        <a:pt x="20721" y="58119"/>
                      </a:cubicBezTo>
                      <a:cubicBezTo>
                        <a:pt x="18194" y="55844"/>
                        <a:pt x="15919" y="53318"/>
                        <a:pt x="13898" y="50538"/>
                      </a:cubicBezTo>
                      <a:cubicBezTo>
                        <a:pt x="11876" y="47758"/>
                        <a:pt x="9855" y="44979"/>
                        <a:pt x="8339" y="41947"/>
                      </a:cubicBezTo>
                      <a:cubicBezTo>
                        <a:pt x="6570" y="38914"/>
                        <a:pt x="5306" y="35882"/>
                        <a:pt x="4043" y="32597"/>
                      </a:cubicBezTo>
                      <a:cubicBezTo>
                        <a:pt x="2780" y="29312"/>
                        <a:pt x="2022" y="26027"/>
                        <a:pt x="1263" y="22489"/>
                      </a:cubicBezTo>
                      <a:lnTo>
                        <a:pt x="1263" y="22489"/>
                      </a:lnTo>
                      <a:cubicBezTo>
                        <a:pt x="758" y="19204"/>
                        <a:pt x="253" y="14909"/>
                        <a:pt x="0" y="11876"/>
                      </a:cubicBezTo>
                      <a:cubicBezTo>
                        <a:pt x="0" y="11876"/>
                        <a:pt x="0" y="7328"/>
                        <a:pt x="0" y="0"/>
                      </a:cubicBezTo>
                      <a:lnTo>
                        <a:pt x="0" y="0"/>
                      </a:lnTo>
                      <a:cubicBezTo>
                        <a:pt x="505" y="46242"/>
                        <a:pt x="33355" y="51043"/>
                        <a:pt x="43463" y="51549"/>
                      </a:cubicBezTo>
                      <a:cubicBezTo>
                        <a:pt x="44979" y="51549"/>
                        <a:pt x="228684" y="29312"/>
                        <a:pt x="245867" y="9097"/>
                      </a:cubicBezTo>
                      <a:cubicBezTo>
                        <a:pt x="245867" y="9097"/>
                        <a:pt x="245867" y="8844"/>
                        <a:pt x="245867" y="8844"/>
                      </a:cubicBezTo>
                      <a:cubicBezTo>
                        <a:pt x="246372" y="28049"/>
                        <a:pt x="246372" y="41441"/>
                        <a:pt x="246372" y="41441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2" name="任意多边形: 形状 2981"/>
                <p:cNvSpPr/>
                <p:nvPr/>
              </p:nvSpPr>
              <p:spPr>
                <a:xfrm>
                  <a:off x="10542506" y="5918710"/>
                  <a:ext cx="245867" cy="63930"/>
                </a:xfrm>
                <a:custGeom>
                  <a:avLst/>
                  <a:gdLst>
                    <a:gd name="connsiteX0" fmla="*/ 245867 w 245867"/>
                    <a:gd name="connsiteY0" fmla="*/ 28049 h 63930"/>
                    <a:gd name="connsiteX1" fmla="*/ 242835 w 245867"/>
                    <a:gd name="connsiteY1" fmla="*/ 29565 h 63930"/>
                    <a:gd name="connsiteX2" fmla="*/ 236265 w 245867"/>
                    <a:gd name="connsiteY2" fmla="*/ 32597 h 63930"/>
                    <a:gd name="connsiteX3" fmla="*/ 226157 w 245867"/>
                    <a:gd name="connsiteY3" fmla="*/ 36640 h 63930"/>
                    <a:gd name="connsiteX4" fmla="*/ 212512 w 245867"/>
                    <a:gd name="connsiteY4" fmla="*/ 41441 h 63930"/>
                    <a:gd name="connsiteX5" fmla="*/ 212512 w 245867"/>
                    <a:gd name="connsiteY5" fmla="*/ 41441 h 63930"/>
                    <a:gd name="connsiteX6" fmla="*/ 195582 w 245867"/>
                    <a:gd name="connsiteY6" fmla="*/ 46748 h 63930"/>
                    <a:gd name="connsiteX7" fmla="*/ 175619 w 245867"/>
                    <a:gd name="connsiteY7" fmla="*/ 51801 h 63930"/>
                    <a:gd name="connsiteX8" fmla="*/ 152625 w 245867"/>
                    <a:gd name="connsiteY8" fmla="*/ 56602 h 63930"/>
                    <a:gd name="connsiteX9" fmla="*/ 126850 w 245867"/>
                    <a:gd name="connsiteY9" fmla="*/ 60393 h 63930"/>
                    <a:gd name="connsiteX10" fmla="*/ 126850 w 245867"/>
                    <a:gd name="connsiteY10" fmla="*/ 60393 h 63930"/>
                    <a:gd name="connsiteX11" fmla="*/ 98549 w 245867"/>
                    <a:gd name="connsiteY11" fmla="*/ 62920 h 63930"/>
                    <a:gd name="connsiteX12" fmla="*/ 67721 w 245867"/>
                    <a:gd name="connsiteY12" fmla="*/ 63931 h 63930"/>
                    <a:gd name="connsiteX13" fmla="*/ 56855 w 245867"/>
                    <a:gd name="connsiteY13" fmla="*/ 63172 h 63930"/>
                    <a:gd name="connsiteX14" fmla="*/ 46495 w 245867"/>
                    <a:gd name="connsiteY14" fmla="*/ 60646 h 63930"/>
                    <a:gd name="connsiteX15" fmla="*/ 46495 w 245867"/>
                    <a:gd name="connsiteY15" fmla="*/ 60646 h 63930"/>
                    <a:gd name="connsiteX16" fmla="*/ 36893 w 245867"/>
                    <a:gd name="connsiteY16" fmla="*/ 56602 h 63930"/>
                    <a:gd name="connsiteX17" fmla="*/ 28049 w 245867"/>
                    <a:gd name="connsiteY17" fmla="*/ 51296 h 63930"/>
                    <a:gd name="connsiteX18" fmla="*/ 20215 w 245867"/>
                    <a:gd name="connsiteY18" fmla="*/ 44726 h 63930"/>
                    <a:gd name="connsiteX19" fmla="*/ 13393 w 245867"/>
                    <a:gd name="connsiteY19" fmla="*/ 37145 h 63930"/>
                    <a:gd name="connsiteX20" fmla="*/ 7833 w 245867"/>
                    <a:gd name="connsiteY20" fmla="*/ 28554 h 63930"/>
                    <a:gd name="connsiteX21" fmla="*/ 3538 w 245867"/>
                    <a:gd name="connsiteY21" fmla="*/ 19204 h 63930"/>
                    <a:gd name="connsiteX22" fmla="*/ 758 w 245867"/>
                    <a:gd name="connsiteY22" fmla="*/ 9097 h 63930"/>
                    <a:gd name="connsiteX23" fmla="*/ 758 w 245867"/>
                    <a:gd name="connsiteY23" fmla="*/ 9097 h 63930"/>
                    <a:gd name="connsiteX24" fmla="*/ 0 w 245867"/>
                    <a:gd name="connsiteY24" fmla="*/ 4296 h 63930"/>
                    <a:gd name="connsiteX25" fmla="*/ 0 w 245867"/>
                    <a:gd name="connsiteY25" fmla="*/ 4548 h 63930"/>
                    <a:gd name="connsiteX26" fmla="*/ 47506 w 245867"/>
                    <a:gd name="connsiteY26" fmla="*/ 42452 h 63930"/>
                    <a:gd name="connsiteX27" fmla="*/ 245109 w 245867"/>
                    <a:gd name="connsiteY27" fmla="*/ 253 h 63930"/>
                    <a:gd name="connsiteX28" fmla="*/ 245109 w 245867"/>
                    <a:gd name="connsiteY28" fmla="*/ 0 h 63930"/>
                    <a:gd name="connsiteX29" fmla="*/ 245867 w 245867"/>
                    <a:gd name="connsiteY29" fmla="*/ 28049 h 63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45866" h="63930">
                      <a:moveTo>
                        <a:pt x="245867" y="28049"/>
                      </a:moveTo>
                      <a:cubicBezTo>
                        <a:pt x="245614" y="28301"/>
                        <a:pt x="244604" y="28807"/>
                        <a:pt x="242835" y="29565"/>
                      </a:cubicBezTo>
                      <a:cubicBezTo>
                        <a:pt x="241319" y="30323"/>
                        <a:pt x="239044" y="31334"/>
                        <a:pt x="236265" y="32597"/>
                      </a:cubicBezTo>
                      <a:cubicBezTo>
                        <a:pt x="233485" y="33860"/>
                        <a:pt x="229948" y="35124"/>
                        <a:pt x="226157" y="36640"/>
                      </a:cubicBezTo>
                      <a:cubicBezTo>
                        <a:pt x="222114" y="38156"/>
                        <a:pt x="217566" y="39672"/>
                        <a:pt x="212512" y="41441"/>
                      </a:cubicBezTo>
                      <a:lnTo>
                        <a:pt x="212512" y="41441"/>
                      </a:lnTo>
                      <a:cubicBezTo>
                        <a:pt x="207458" y="42957"/>
                        <a:pt x="200636" y="45231"/>
                        <a:pt x="195582" y="46748"/>
                      </a:cubicBezTo>
                      <a:cubicBezTo>
                        <a:pt x="189517" y="48516"/>
                        <a:pt x="182695" y="50285"/>
                        <a:pt x="175619" y="51801"/>
                      </a:cubicBezTo>
                      <a:cubicBezTo>
                        <a:pt x="168544" y="53570"/>
                        <a:pt x="160711" y="55086"/>
                        <a:pt x="152625" y="56602"/>
                      </a:cubicBezTo>
                      <a:cubicBezTo>
                        <a:pt x="144539" y="58119"/>
                        <a:pt x="135947" y="59382"/>
                        <a:pt x="126850" y="60393"/>
                      </a:cubicBezTo>
                      <a:lnTo>
                        <a:pt x="126850" y="60393"/>
                      </a:lnTo>
                      <a:cubicBezTo>
                        <a:pt x="118259" y="61404"/>
                        <a:pt x="107140" y="62414"/>
                        <a:pt x="98549" y="62920"/>
                      </a:cubicBezTo>
                      <a:cubicBezTo>
                        <a:pt x="88694" y="63425"/>
                        <a:pt x="78334" y="63931"/>
                        <a:pt x="67721" y="63931"/>
                      </a:cubicBezTo>
                      <a:cubicBezTo>
                        <a:pt x="63931" y="63931"/>
                        <a:pt x="60393" y="63678"/>
                        <a:pt x="56855" y="63172"/>
                      </a:cubicBezTo>
                      <a:cubicBezTo>
                        <a:pt x="53318" y="62667"/>
                        <a:pt x="50033" y="61656"/>
                        <a:pt x="46495" y="60646"/>
                      </a:cubicBezTo>
                      <a:lnTo>
                        <a:pt x="46495" y="60646"/>
                      </a:lnTo>
                      <a:cubicBezTo>
                        <a:pt x="43463" y="59635"/>
                        <a:pt x="39672" y="57866"/>
                        <a:pt x="36893" y="56602"/>
                      </a:cubicBezTo>
                      <a:cubicBezTo>
                        <a:pt x="33860" y="55086"/>
                        <a:pt x="30828" y="53318"/>
                        <a:pt x="28049" y="51296"/>
                      </a:cubicBezTo>
                      <a:cubicBezTo>
                        <a:pt x="25269" y="49275"/>
                        <a:pt x="22742" y="47253"/>
                        <a:pt x="20215" y="44726"/>
                      </a:cubicBezTo>
                      <a:cubicBezTo>
                        <a:pt x="17688" y="42452"/>
                        <a:pt x="15414" y="39925"/>
                        <a:pt x="13393" y="37145"/>
                      </a:cubicBezTo>
                      <a:cubicBezTo>
                        <a:pt x="11371" y="34366"/>
                        <a:pt x="9350" y="31586"/>
                        <a:pt x="7833" y="28554"/>
                      </a:cubicBezTo>
                      <a:cubicBezTo>
                        <a:pt x="6065" y="25522"/>
                        <a:pt x="4801" y="22489"/>
                        <a:pt x="3538" y="19204"/>
                      </a:cubicBezTo>
                      <a:cubicBezTo>
                        <a:pt x="2274" y="15919"/>
                        <a:pt x="1516" y="12634"/>
                        <a:pt x="758" y="9097"/>
                      </a:cubicBezTo>
                      <a:lnTo>
                        <a:pt x="758" y="9097"/>
                      </a:lnTo>
                      <a:lnTo>
                        <a:pt x="0" y="4296"/>
                      </a:lnTo>
                      <a:lnTo>
                        <a:pt x="0" y="4548"/>
                      </a:lnTo>
                      <a:cubicBezTo>
                        <a:pt x="4043" y="29817"/>
                        <a:pt x="27038" y="42957"/>
                        <a:pt x="47506" y="42452"/>
                      </a:cubicBezTo>
                      <a:cubicBezTo>
                        <a:pt x="81113" y="41946"/>
                        <a:pt x="229695" y="16930"/>
                        <a:pt x="245109" y="253"/>
                      </a:cubicBezTo>
                      <a:cubicBezTo>
                        <a:pt x="245109" y="253"/>
                        <a:pt x="245109" y="253"/>
                        <a:pt x="245109" y="0"/>
                      </a:cubicBezTo>
                      <a:cubicBezTo>
                        <a:pt x="245867" y="16930"/>
                        <a:pt x="245867" y="28049"/>
                        <a:pt x="245867" y="28049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3" name="任意多边形: 形状 2982"/>
                <p:cNvSpPr/>
                <p:nvPr/>
              </p:nvSpPr>
              <p:spPr>
                <a:xfrm>
                  <a:off x="10545286" y="5924521"/>
                  <a:ext cx="243087" cy="58118"/>
                </a:xfrm>
                <a:custGeom>
                  <a:avLst/>
                  <a:gdLst>
                    <a:gd name="connsiteX0" fmla="*/ 243088 w 243087"/>
                    <a:gd name="connsiteY0" fmla="*/ 22237 h 58118"/>
                    <a:gd name="connsiteX1" fmla="*/ 240055 w 243087"/>
                    <a:gd name="connsiteY1" fmla="*/ 23753 h 58118"/>
                    <a:gd name="connsiteX2" fmla="*/ 233485 w 243087"/>
                    <a:gd name="connsiteY2" fmla="*/ 26785 h 58118"/>
                    <a:gd name="connsiteX3" fmla="*/ 223378 w 243087"/>
                    <a:gd name="connsiteY3" fmla="*/ 30828 h 58118"/>
                    <a:gd name="connsiteX4" fmla="*/ 209732 w 243087"/>
                    <a:gd name="connsiteY4" fmla="*/ 35629 h 58118"/>
                    <a:gd name="connsiteX5" fmla="*/ 209732 w 243087"/>
                    <a:gd name="connsiteY5" fmla="*/ 35629 h 58118"/>
                    <a:gd name="connsiteX6" fmla="*/ 192802 w 243087"/>
                    <a:gd name="connsiteY6" fmla="*/ 40936 h 58118"/>
                    <a:gd name="connsiteX7" fmla="*/ 172840 w 243087"/>
                    <a:gd name="connsiteY7" fmla="*/ 45990 h 58118"/>
                    <a:gd name="connsiteX8" fmla="*/ 149845 w 243087"/>
                    <a:gd name="connsiteY8" fmla="*/ 50791 h 58118"/>
                    <a:gd name="connsiteX9" fmla="*/ 124071 w 243087"/>
                    <a:gd name="connsiteY9" fmla="*/ 54581 h 58118"/>
                    <a:gd name="connsiteX10" fmla="*/ 124071 w 243087"/>
                    <a:gd name="connsiteY10" fmla="*/ 54581 h 58118"/>
                    <a:gd name="connsiteX11" fmla="*/ 95769 w 243087"/>
                    <a:gd name="connsiteY11" fmla="*/ 57108 h 58118"/>
                    <a:gd name="connsiteX12" fmla="*/ 64941 w 243087"/>
                    <a:gd name="connsiteY12" fmla="*/ 58119 h 58118"/>
                    <a:gd name="connsiteX13" fmla="*/ 54076 w 243087"/>
                    <a:gd name="connsiteY13" fmla="*/ 57361 h 58118"/>
                    <a:gd name="connsiteX14" fmla="*/ 43715 w 243087"/>
                    <a:gd name="connsiteY14" fmla="*/ 54834 h 58118"/>
                    <a:gd name="connsiteX15" fmla="*/ 43715 w 243087"/>
                    <a:gd name="connsiteY15" fmla="*/ 54834 h 58118"/>
                    <a:gd name="connsiteX16" fmla="*/ 34113 w 243087"/>
                    <a:gd name="connsiteY16" fmla="*/ 50791 h 58118"/>
                    <a:gd name="connsiteX17" fmla="*/ 25269 w 243087"/>
                    <a:gd name="connsiteY17" fmla="*/ 45484 h 58118"/>
                    <a:gd name="connsiteX18" fmla="*/ 17436 w 243087"/>
                    <a:gd name="connsiteY18" fmla="*/ 38914 h 58118"/>
                    <a:gd name="connsiteX19" fmla="*/ 10613 w 243087"/>
                    <a:gd name="connsiteY19" fmla="*/ 31334 h 58118"/>
                    <a:gd name="connsiteX20" fmla="*/ 5054 w 243087"/>
                    <a:gd name="connsiteY20" fmla="*/ 22742 h 58118"/>
                    <a:gd name="connsiteX21" fmla="*/ 758 w 243087"/>
                    <a:gd name="connsiteY21" fmla="*/ 13393 h 58118"/>
                    <a:gd name="connsiteX22" fmla="*/ 0 w 243087"/>
                    <a:gd name="connsiteY22" fmla="*/ 10866 h 58118"/>
                    <a:gd name="connsiteX23" fmla="*/ 0 w 243087"/>
                    <a:gd name="connsiteY23" fmla="*/ 10866 h 58118"/>
                    <a:gd name="connsiteX24" fmla="*/ 44726 w 243087"/>
                    <a:gd name="connsiteY24" fmla="*/ 41694 h 58118"/>
                    <a:gd name="connsiteX25" fmla="*/ 242582 w 243087"/>
                    <a:gd name="connsiteY25" fmla="*/ 0 h 58118"/>
                    <a:gd name="connsiteX26" fmla="*/ 243088 w 243087"/>
                    <a:gd name="connsiteY26" fmla="*/ 22237 h 5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3087" h="58118">
                      <a:moveTo>
                        <a:pt x="243088" y="22237"/>
                      </a:moveTo>
                      <a:cubicBezTo>
                        <a:pt x="242835" y="22489"/>
                        <a:pt x="241824" y="22995"/>
                        <a:pt x="240055" y="23753"/>
                      </a:cubicBezTo>
                      <a:cubicBezTo>
                        <a:pt x="238539" y="24511"/>
                        <a:pt x="236265" y="25522"/>
                        <a:pt x="233485" y="26785"/>
                      </a:cubicBezTo>
                      <a:cubicBezTo>
                        <a:pt x="230706" y="28049"/>
                        <a:pt x="227168" y="29312"/>
                        <a:pt x="223378" y="30828"/>
                      </a:cubicBezTo>
                      <a:cubicBezTo>
                        <a:pt x="219335" y="32344"/>
                        <a:pt x="214786" y="33860"/>
                        <a:pt x="209732" y="35629"/>
                      </a:cubicBezTo>
                      <a:lnTo>
                        <a:pt x="209732" y="35629"/>
                      </a:lnTo>
                      <a:cubicBezTo>
                        <a:pt x="204679" y="37145"/>
                        <a:pt x="197856" y="39420"/>
                        <a:pt x="192802" y="40936"/>
                      </a:cubicBezTo>
                      <a:cubicBezTo>
                        <a:pt x="186738" y="42705"/>
                        <a:pt x="179915" y="44473"/>
                        <a:pt x="172840" y="45990"/>
                      </a:cubicBezTo>
                      <a:cubicBezTo>
                        <a:pt x="165764" y="47758"/>
                        <a:pt x="157931" y="49275"/>
                        <a:pt x="149845" y="50791"/>
                      </a:cubicBezTo>
                      <a:cubicBezTo>
                        <a:pt x="141759" y="52307"/>
                        <a:pt x="133167" y="53570"/>
                        <a:pt x="124071" y="54581"/>
                      </a:cubicBezTo>
                      <a:lnTo>
                        <a:pt x="124071" y="54581"/>
                      </a:lnTo>
                      <a:cubicBezTo>
                        <a:pt x="115479" y="55592"/>
                        <a:pt x="104361" y="56602"/>
                        <a:pt x="95769" y="57108"/>
                      </a:cubicBezTo>
                      <a:cubicBezTo>
                        <a:pt x="85915" y="57613"/>
                        <a:pt x="75554" y="58119"/>
                        <a:pt x="64941" y="58119"/>
                      </a:cubicBezTo>
                      <a:cubicBezTo>
                        <a:pt x="61151" y="58119"/>
                        <a:pt x="57613" y="57866"/>
                        <a:pt x="54076" y="57361"/>
                      </a:cubicBezTo>
                      <a:cubicBezTo>
                        <a:pt x="50538" y="56855"/>
                        <a:pt x="47253" y="55844"/>
                        <a:pt x="43715" y="54834"/>
                      </a:cubicBezTo>
                      <a:lnTo>
                        <a:pt x="43715" y="54834"/>
                      </a:lnTo>
                      <a:cubicBezTo>
                        <a:pt x="40683" y="53823"/>
                        <a:pt x="36893" y="52054"/>
                        <a:pt x="34113" y="50791"/>
                      </a:cubicBezTo>
                      <a:cubicBezTo>
                        <a:pt x="31081" y="49275"/>
                        <a:pt x="28049" y="47506"/>
                        <a:pt x="25269" y="45484"/>
                      </a:cubicBezTo>
                      <a:cubicBezTo>
                        <a:pt x="22489" y="43463"/>
                        <a:pt x="19962" y="41441"/>
                        <a:pt x="17436" y="38914"/>
                      </a:cubicBezTo>
                      <a:cubicBezTo>
                        <a:pt x="14909" y="36640"/>
                        <a:pt x="12634" y="34113"/>
                        <a:pt x="10613" y="31334"/>
                      </a:cubicBezTo>
                      <a:cubicBezTo>
                        <a:pt x="8591" y="28554"/>
                        <a:pt x="6570" y="25774"/>
                        <a:pt x="5054" y="22742"/>
                      </a:cubicBezTo>
                      <a:cubicBezTo>
                        <a:pt x="3285" y="19710"/>
                        <a:pt x="2022" y="16678"/>
                        <a:pt x="758" y="13393"/>
                      </a:cubicBezTo>
                      <a:cubicBezTo>
                        <a:pt x="505" y="12634"/>
                        <a:pt x="253" y="11876"/>
                        <a:pt x="0" y="10866"/>
                      </a:cubicBezTo>
                      <a:lnTo>
                        <a:pt x="0" y="10866"/>
                      </a:lnTo>
                      <a:cubicBezTo>
                        <a:pt x="8591" y="34618"/>
                        <a:pt x="31586" y="42452"/>
                        <a:pt x="44726" y="41694"/>
                      </a:cubicBezTo>
                      <a:cubicBezTo>
                        <a:pt x="137463" y="37651"/>
                        <a:pt x="236770" y="9602"/>
                        <a:pt x="242582" y="0"/>
                      </a:cubicBezTo>
                      <a:cubicBezTo>
                        <a:pt x="243088" y="13645"/>
                        <a:pt x="243088" y="22237"/>
                        <a:pt x="243088" y="2223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4" name="任意多边形: 形状 2983"/>
                <p:cNvSpPr/>
                <p:nvPr/>
              </p:nvSpPr>
              <p:spPr>
                <a:xfrm>
                  <a:off x="10549577" y="5788886"/>
                  <a:ext cx="233891" cy="130075"/>
                </a:xfrm>
                <a:custGeom>
                  <a:avLst/>
                  <a:gdLst>
                    <a:gd name="connsiteX0" fmla="*/ 36392 w 233891"/>
                    <a:gd name="connsiteY0" fmla="*/ 1962 h 130075"/>
                    <a:gd name="connsiteX1" fmla="*/ 232985 w 233891"/>
                    <a:gd name="connsiteY1" fmla="*/ 70946 h 130075"/>
                    <a:gd name="connsiteX2" fmla="*/ 129382 w 233891"/>
                    <a:gd name="connsiteY2" fmla="*/ 112135 h 130075"/>
                    <a:gd name="connsiteX3" fmla="*/ 60903 w 233891"/>
                    <a:gd name="connsiteY3" fmla="*/ 123001 h 130075"/>
                    <a:gd name="connsiteX4" fmla="*/ 37403 w 233891"/>
                    <a:gd name="connsiteY4" fmla="*/ 130076 h 130075"/>
                    <a:gd name="connsiteX5" fmla="*/ 7838 w 233891"/>
                    <a:gd name="connsiteY5" fmla="*/ 110366 h 130075"/>
                    <a:gd name="connsiteX6" fmla="*/ 36392 w 233891"/>
                    <a:gd name="connsiteY6" fmla="*/ 1962 h 130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891" h="130075">
                      <a:moveTo>
                        <a:pt x="36392" y="1962"/>
                      </a:moveTo>
                      <a:cubicBezTo>
                        <a:pt x="74548" y="-9156"/>
                        <a:pt x="247893" y="28747"/>
                        <a:pt x="232985" y="70946"/>
                      </a:cubicBezTo>
                      <a:cubicBezTo>
                        <a:pt x="224646" y="94952"/>
                        <a:pt x="130393" y="111882"/>
                        <a:pt x="129382" y="112135"/>
                      </a:cubicBezTo>
                      <a:cubicBezTo>
                        <a:pt x="106640" y="116178"/>
                        <a:pt x="83140" y="116178"/>
                        <a:pt x="60903" y="123001"/>
                      </a:cubicBezTo>
                      <a:cubicBezTo>
                        <a:pt x="38161" y="130076"/>
                        <a:pt x="38161" y="130076"/>
                        <a:pt x="37403" y="130076"/>
                      </a:cubicBezTo>
                      <a:cubicBezTo>
                        <a:pt x="24516" y="129823"/>
                        <a:pt x="13650" y="122748"/>
                        <a:pt x="7838" y="110366"/>
                      </a:cubicBezTo>
                      <a:cubicBezTo>
                        <a:pt x="-1006" y="92172"/>
                        <a:pt x="-12377" y="15860"/>
                        <a:pt x="36392" y="196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5" name="任意多边形: 形状 2984"/>
                <p:cNvSpPr/>
                <p:nvPr/>
              </p:nvSpPr>
              <p:spPr>
                <a:xfrm>
                  <a:off x="10550809" y="5790290"/>
                  <a:ext cx="224119" cy="125238"/>
                </a:xfrm>
                <a:custGeom>
                  <a:avLst/>
                  <a:gdLst>
                    <a:gd name="connsiteX0" fmla="*/ 35160 w 224119"/>
                    <a:gd name="connsiteY0" fmla="*/ 1822 h 125238"/>
                    <a:gd name="connsiteX1" fmla="*/ 223161 w 224119"/>
                    <a:gd name="connsiteY1" fmla="*/ 68280 h 125238"/>
                    <a:gd name="connsiteX2" fmla="*/ 169843 w 224119"/>
                    <a:gd name="connsiteY2" fmla="*/ 96328 h 125238"/>
                    <a:gd name="connsiteX3" fmla="*/ 128149 w 224119"/>
                    <a:gd name="connsiteY3" fmla="*/ 106941 h 125238"/>
                    <a:gd name="connsiteX4" fmla="*/ 59670 w 224119"/>
                    <a:gd name="connsiteY4" fmla="*/ 118060 h 125238"/>
                    <a:gd name="connsiteX5" fmla="*/ 41982 w 224119"/>
                    <a:gd name="connsiteY5" fmla="*/ 124882 h 125238"/>
                    <a:gd name="connsiteX6" fmla="*/ 6353 w 224119"/>
                    <a:gd name="connsiteY6" fmla="*/ 102645 h 125238"/>
                    <a:gd name="connsiteX7" fmla="*/ 35160 w 224119"/>
                    <a:gd name="connsiteY7" fmla="*/ 1822 h 12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4119" h="125238">
                      <a:moveTo>
                        <a:pt x="35160" y="1822"/>
                      </a:moveTo>
                      <a:cubicBezTo>
                        <a:pt x="74832" y="-9296"/>
                        <a:pt x="238069" y="32650"/>
                        <a:pt x="223161" y="68280"/>
                      </a:cubicBezTo>
                      <a:cubicBezTo>
                        <a:pt x="220634" y="74344"/>
                        <a:pt x="209263" y="83946"/>
                        <a:pt x="169843" y="96328"/>
                      </a:cubicBezTo>
                      <a:cubicBezTo>
                        <a:pt x="165295" y="97592"/>
                        <a:pt x="152408" y="101635"/>
                        <a:pt x="128149" y="106941"/>
                      </a:cubicBezTo>
                      <a:cubicBezTo>
                        <a:pt x="105407" y="111995"/>
                        <a:pt x="82413" y="113258"/>
                        <a:pt x="59670" y="118060"/>
                      </a:cubicBezTo>
                      <a:cubicBezTo>
                        <a:pt x="53353" y="119323"/>
                        <a:pt x="48299" y="123871"/>
                        <a:pt x="41982" y="124882"/>
                      </a:cubicBezTo>
                      <a:cubicBezTo>
                        <a:pt x="37939" y="125640"/>
                        <a:pt x="16966" y="127409"/>
                        <a:pt x="6353" y="102645"/>
                      </a:cubicBezTo>
                      <a:cubicBezTo>
                        <a:pt x="-1986" y="82683"/>
                        <a:pt x="-9567" y="14457"/>
                        <a:pt x="35160" y="1822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6" name="任意多边形: 形状 2985"/>
                <p:cNvSpPr/>
                <p:nvPr/>
              </p:nvSpPr>
              <p:spPr>
                <a:xfrm>
                  <a:off x="10552470" y="5792821"/>
                  <a:ext cx="212164" cy="120297"/>
                </a:xfrm>
                <a:custGeom>
                  <a:avLst/>
                  <a:gdLst>
                    <a:gd name="connsiteX0" fmla="*/ 33499 w 212164"/>
                    <a:gd name="connsiteY0" fmla="*/ 1060 h 120297"/>
                    <a:gd name="connsiteX1" fmla="*/ 155295 w 212164"/>
                    <a:gd name="connsiteY1" fmla="*/ 21022 h 120297"/>
                    <a:gd name="connsiteX2" fmla="*/ 211140 w 212164"/>
                    <a:gd name="connsiteY2" fmla="*/ 64738 h 120297"/>
                    <a:gd name="connsiteX3" fmla="*/ 168182 w 212164"/>
                    <a:gd name="connsiteY3" fmla="*/ 89501 h 120297"/>
                    <a:gd name="connsiteX4" fmla="*/ 126489 w 212164"/>
                    <a:gd name="connsiteY4" fmla="*/ 101125 h 120297"/>
                    <a:gd name="connsiteX5" fmla="*/ 61295 w 212164"/>
                    <a:gd name="connsiteY5" fmla="*/ 111990 h 120297"/>
                    <a:gd name="connsiteX6" fmla="*/ 40321 w 212164"/>
                    <a:gd name="connsiteY6" fmla="*/ 120077 h 120297"/>
                    <a:gd name="connsiteX7" fmla="*/ 5450 w 212164"/>
                    <a:gd name="connsiteY7" fmla="*/ 96071 h 120297"/>
                    <a:gd name="connsiteX8" fmla="*/ 33499 w 212164"/>
                    <a:gd name="connsiteY8" fmla="*/ 1060 h 1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164" h="120297">
                      <a:moveTo>
                        <a:pt x="33499" y="1060"/>
                      </a:moveTo>
                      <a:cubicBezTo>
                        <a:pt x="53967" y="-4752"/>
                        <a:pt x="138618" y="14958"/>
                        <a:pt x="155295" y="21022"/>
                      </a:cubicBezTo>
                      <a:cubicBezTo>
                        <a:pt x="198000" y="36436"/>
                        <a:pt x="216952" y="51092"/>
                        <a:pt x="211140" y="64738"/>
                      </a:cubicBezTo>
                      <a:cubicBezTo>
                        <a:pt x="206339" y="76109"/>
                        <a:pt x="179553" y="85711"/>
                        <a:pt x="168182" y="89501"/>
                      </a:cubicBezTo>
                      <a:cubicBezTo>
                        <a:pt x="159591" y="92281"/>
                        <a:pt x="148978" y="95566"/>
                        <a:pt x="126489" y="101125"/>
                      </a:cubicBezTo>
                      <a:cubicBezTo>
                        <a:pt x="103747" y="106431"/>
                        <a:pt x="86816" y="108706"/>
                        <a:pt x="61295" y="111990"/>
                      </a:cubicBezTo>
                      <a:cubicBezTo>
                        <a:pt x="53714" y="113001"/>
                        <a:pt x="47902" y="118813"/>
                        <a:pt x="40321" y="120077"/>
                      </a:cubicBezTo>
                      <a:cubicBezTo>
                        <a:pt x="39311" y="120329"/>
                        <a:pt x="16569" y="123362"/>
                        <a:pt x="5450" y="96071"/>
                      </a:cubicBezTo>
                      <a:cubicBezTo>
                        <a:pt x="-2130" y="76867"/>
                        <a:pt x="-8195" y="12683"/>
                        <a:pt x="33499" y="106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7" name="任意多边形: 形状 2986"/>
                <p:cNvSpPr/>
                <p:nvPr/>
              </p:nvSpPr>
              <p:spPr>
                <a:xfrm>
                  <a:off x="10554094" y="5794875"/>
                  <a:ext cx="198785" cy="114803"/>
                </a:xfrm>
                <a:custGeom>
                  <a:avLst/>
                  <a:gdLst>
                    <a:gd name="connsiteX0" fmla="*/ 31875 w 198785"/>
                    <a:gd name="connsiteY0" fmla="*/ 775 h 114803"/>
                    <a:gd name="connsiteX1" fmla="*/ 153671 w 198785"/>
                    <a:gd name="connsiteY1" fmla="*/ 23264 h 114803"/>
                    <a:gd name="connsiteX2" fmla="*/ 198145 w 198785"/>
                    <a:gd name="connsiteY2" fmla="*/ 61168 h 114803"/>
                    <a:gd name="connsiteX3" fmla="*/ 92268 w 198785"/>
                    <a:gd name="connsiteY3" fmla="*/ 102104 h 114803"/>
                    <a:gd name="connsiteX4" fmla="*/ 56386 w 198785"/>
                    <a:gd name="connsiteY4" fmla="*/ 107663 h 114803"/>
                    <a:gd name="connsiteX5" fmla="*/ 32886 w 198785"/>
                    <a:gd name="connsiteY5" fmla="*/ 114738 h 114803"/>
                    <a:gd name="connsiteX6" fmla="*/ 7111 w 198785"/>
                    <a:gd name="connsiteY6" fmla="*/ 94776 h 114803"/>
                    <a:gd name="connsiteX7" fmla="*/ 31875 w 198785"/>
                    <a:gd name="connsiteY7" fmla="*/ 775 h 114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785" h="114803">
                      <a:moveTo>
                        <a:pt x="31875" y="775"/>
                      </a:moveTo>
                      <a:cubicBezTo>
                        <a:pt x="47794" y="-3521"/>
                        <a:pt x="119053" y="10883"/>
                        <a:pt x="153671" y="23264"/>
                      </a:cubicBezTo>
                      <a:cubicBezTo>
                        <a:pt x="165548" y="27560"/>
                        <a:pt x="204209" y="43227"/>
                        <a:pt x="198145" y="61168"/>
                      </a:cubicBezTo>
                      <a:cubicBezTo>
                        <a:pt x="192838" y="77340"/>
                        <a:pt x="139521" y="93765"/>
                        <a:pt x="92268" y="102104"/>
                      </a:cubicBezTo>
                      <a:cubicBezTo>
                        <a:pt x="80391" y="104125"/>
                        <a:pt x="68262" y="105136"/>
                        <a:pt x="56386" y="107663"/>
                      </a:cubicBezTo>
                      <a:cubicBezTo>
                        <a:pt x="48300" y="109432"/>
                        <a:pt x="41477" y="115496"/>
                        <a:pt x="32886" y="114738"/>
                      </a:cubicBezTo>
                      <a:cubicBezTo>
                        <a:pt x="24547" y="113980"/>
                        <a:pt x="13176" y="106905"/>
                        <a:pt x="7111" y="94776"/>
                      </a:cubicBezTo>
                      <a:cubicBezTo>
                        <a:pt x="-4007" y="71781"/>
                        <a:pt x="-6281" y="11135"/>
                        <a:pt x="31875" y="77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8" name="任意多边形: 形状 2987"/>
                <p:cNvSpPr/>
                <p:nvPr/>
              </p:nvSpPr>
              <p:spPr>
                <a:xfrm>
                  <a:off x="10555846" y="5796658"/>
                  <a:ext cx="185616" cy="110458"/>
                </a:xfrm>
                <a:custGeom>
                  <a:avLst/>
                  <a:gdLst>
                    <a:gd name="connsiteX0" fmla="*/ 35935 w 185616"/>
                    <a:gd name="connsiteY0" fmla="*/ 2 h 110458"/>
                    <a:gd name="connsiteX1" fmla="*/ 185274 w 185616"/>
                    <a:gd name="connsiteY1" fmla="*/ 58373 h 110458"/>
                    <a:gd name="connsiteX2" fmla="*/ 90516 w 185616"/>
                    <a:gd name="connsiteY2" fmla="*/ 97288 h 110458"/>
                    <a:gd name="connsiteX3" fmla="*/ 54634 w 185616"/>
                    <a:gd name="connsiteY3" fmla="*/ 103605 h 110458"/>
                    <a:gd name="connsiteX4" fmla="*/ 35935 w 185616"/>
                    <a:gd name="connsiteY4" fmla="*/ 110427 h 110458"/>
                    <a:gd name="connsiteX5" fmla="*/ 8139 w 185616"/>
                    <a:gd name="connsiteY5" fmla="*/ 92487 h 110458"/>
                    <a:gd name="connsiteX6" fmla="*/ 35935 w 185616"/>
                    <a:gd name="connsiteY6" fmla="*/ 2 h 110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5616" h="110458">
                      <a:moveTo>
                        <a:pt x="35935" y="2"/>
                      </a:moveTo>
                      <a:cubicBezTo>
                        <a:pt x="37703" y="-251"/>
                        <a:pt x="193866" y="22744"/>
                        <a:pt x="185274" y="58373"/>
                      </a:cubicBezTo>
                      <a:cubicBezTo>
                        <a:pt x="181231" y="74293"/>
                        <a:pt x="133726" y="88949"/>
                        <a:pt x="90516" y="97288"/>
                      </a:cubicBezTo>
                      <a:cubicBezTo>
                        <a:pt x="78639" y="99562"/>
                        <a:pt x="66510" y="100825"/>
                        <a:pt x="54634" y="103605"/>
                      </a:cubicBezTo>
                      <a:cubicBezTo>
                        <a:pt x="48064" y="105121"/>
                        <a:pt x="43263" y="110933"/>
                        <a:pt x="35935" y="110427"/>
                      </a:cubicBezTo>
                      <a:cubicBezTo>
                        <a:pt x="19004" y="109417"/>
                        <a:pt x="10918" y="97540"/>
                        <a:pt x="8139" y="92487"/>
                      </a:cubicBezTo>
                      <a:cubicBezTo>
                        <a:pt x="-6770" y="64691"/>
                        <a:pt x="-3232" y="3034"/>
                        <a:pt x="35935" y="2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9" name="任意多边形: 形状 2988"/>
                <p:cNvSpPr/>
                <p:nvPr/>
              </p:nvSpPr>
              <p:spPr>
                <a:xfrm>
                  <a:off x="10557297" y="5798830"/>
                  <a:ext cx="173037" cy="105728"/>
                </a:xfrm>
                <a:custGeom>
                  <a:avLst/>
                  <a:gdLst>
                    <a:gd name="connsiteX0" fmla="*/ 34484 w 173037"/>
                    <a:gd name="connsiteY0" fmla="*/ 105 h 105728"/>
                    <a:gd name="connsiteX1" fmla="*/ 40548 w 173037"/>
                    <a:gd name="connsiteY1" fmla="*/ 357 h 105728"/>
                    <a:gd name="connsiteX2" fmla="*/ 53183 w 173037"/>
                    <a:gd name="connsiteY2" fmla="*/ 5158 h 105728"/>
                    <a:gd name="connsiteX3" fmla="*/ 102204 w 173037"/>
                    <a:gd name="connsiteY3" fmla="*/ 14003 h 105728"/>
                    <a:gd name="connsiteX4" fmla="*/ 136570 w 173037"/>
                    <a:gd name="connsiteY4" fmla="*/ 24868 h 105728"/>
                    <a:gd name="connsiteX5" fmla="*/ 172958 w 173037"/>
                    <a:gd name="connsiteY5" fmla="*/ 55444 h 105728"/>
                    <a:gd name="connsiteX6" fmla="*/ 105995 w 173037"/>
                    <a:gd name="connsiteY6" fmla="*/ 88799 h 105728"/>
                    <a:gd name="connsiteX7" fmla="*/ 53183 w 173037"/>
                    <a:gd name="connsiteY7" fmla="*/ 99412 h 105728"/>
                    <a:gd name="connsiteX8" fmla="*/ 34484 w 173037"/>
                    <a:gd name="connsiteY8" fmla="*/ 105729 h 105728"/>
                    <a:gd name="connsiteX9" fmla="*/ 9973 w 173037"/>
                    <a:gd name="connsiteY9" fmla="*/ 90820 h 105728"/>
                    <a:gd name="connsiteX10" fmla="*/ 34484 w 173037"/>
                    <a:gd name="connsiteY10" fmla="*/ 105 h 105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037" h="105727">
                      <a:moveTo>
                        <a:pt x="34484" y="105"/>
                      </a:moveTo>
                      <a:cubicBezTo>
                        <a:pt x="36252" y="-148"/>
                        <a:pt x="38779" y="105"/>
                        <a:pt x="40548" y="357"/>
                      </a:cubicBezTo>
                      <a:cubicBezTo>
                        <a:pt x="45097" y="1368"/>
                        <a:pt x="48634" y="4148"/>
                        <a:pt x="53183" y="5158"/>
                      </a:cubicBezTo>
                      <a:cubicBezTo>
                        <a:pt x="69355" y="8696"/>
                        <a:pt x="86032" y="9960"/>
                        <a:pt x="102204" y="14003"/>
                      </a:cubicBezTo>
                      <a:cubicBezTo>
                        <a:pt x="120398" y="18298"/>
                        <a:pt x="130506" y="22341"/>
                        <a:pt x="136570" y="24868"/>
                      </a:cubicBezTo>
                      <a:cubicBezTo>
                        <a:pt x="138086" y="25374"/>
                        <a:pt x="174979" y="40282"/>
                        <a:pt x="172958" y="55444"/>
                      </a:cubicBezTo>
                      <a:cubicBezTo>
                        <a:pt x="170431" y="73637"/>
                        <a:pt x="106753" y="88546"/>
                        <a:pt x="105995" y="88799"/>
                      </a:cubicBezTo>
                      <a:cubicBezTo>
                        <a:pt x="88559" y="92589"/>
                        <a:pt x="70618" y="95369"/>
                        <a:pt x="53183" y="99412"/>
                      </a:cubicBezTo>
                      <a:cubicBezTo>
                        <a:pt x="46865" y="100928"/>
                        <a:pt x="41306" y="105476"/>
                        <a:pt x="34484" y="105729"/>
                      </a:cubicBezTo>
                      <a:cubicBezTo>
                        <a:pt x="31957" y="105729"/>
                        <a:pt x="19575" y="105224"/>
                        <a:pt x="9973" y="90820"/>
                      </a:cubicBezTo>
                      <a:cubicBezTo>
                        <a:pt x="-8474" y="62014"/>
                        <a:pt x="-1904" y="2884"/>
                        <a:pt x="34484" y="105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0" name="任意多边形: 形状 2989"/>
                <p:cNvSpPr/>
                <p:nvPr/>
              </p:nvSpPr>
              <p:spPr>
                <a:xfrm>
                  <a:off x="10559502" y="5801714"/>
                  <a:ext cx="160140" cy="100168"/>
                </a:xfrm>
                <a:custGeom>
                  <a:avLst/>
                  <a:gdLst>
                    <a:gd name="connsiteX0" fmla="*/ 32279 w 160140"/>
                    <a:gd name="connsiteY0" fmla="*/ 0 h 100168"/>
                    <a:gd name="connsiteX1" fmla="*/ 38344 w 160140"/>
                    <a:gd name="connsiteY1" fmla="*/ 505 h 100168"/>
                    <a:gd name="connsiteX2" fmla="*/ 50978 w 160140"/>
                    <a:gd name="connsiteY2" fmla="*/ 5812 h 100168"/>
                    <a:gd name="connsiteX3" fmla="*/ 94188 w 160140"/>
                    <a:gd name="connsiteY3" fmla="*/ 14151 h 100168"/>
                    <a:gd name="connsiteX4" fmla="*/ 119457 w 160140"/>
                    <a:gd name="connsiteY4" fmla="*/ 21731 h 100168"/>
                    <a:gd name="connsiteX5" fmla="*/ 160140 w 160140"/>
                    <a:gd name="connsiteY5" fmla="*/ 51296 h 100168"/>
                    <a:gd name="connsiteX6" fmla="*/ 103790 w 160140"/>
                    <a:gd name="connsiteY6" fmla="*/ 82377 h 100168"/>
                    <a:gd name="connsiteX7" fmla="*/ 50978 w 160140"/>
                    <a:gd name="connsiteY7" fmla="*/ 93495 h 100168"/>
                    <a:gd name="connsiteX8" fmla="*/ 38344 w 160140"/>
                    <a:gd name="connsiteY8" fmla="*/ 99812 h 100168"/>
                    <a:gd name="connsiteX9" fmla="*/ 15602 w 160140"/>
                    <a:gd name="connsiteY9" fmla="*/ 92484 h 100168"/>
                    <a:gd name="connsiteX10" fmla="*/ 32279 w 160140"/>
                    <a:gd name="connsiteY10" fmla="*/ 0 h 100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0140" h="100168">
                      <a:moveTo>
                        <a:pt x="32279" y="0"/>
                      </a:moveTo>
                      <a:cubicBezTo>
                        <a:pt x="34048" y="0"/>
                        <a:pt x="36575" y="0"/>
                        <a:pt x="38344" y="505"/>
                      </a:cubicBezTo>
                      <a:cubicBezTo>
                        <a:pt x="42892" y="1516"/>
                        <a:pt x="46430" y="4801"/>
                        <a:pt x="50978" y="5812"/>
                      </a:cubicBezTo>
                      <a:cubicBezTo>
                        <a:pt x="65129" y="9350"/>
                        <a:pt x="79785" y="10613"/>
                        <a:pt x="94188" y="14151"/>
                      </a:cubicBezTo>
                      <a:cubicBezTo>
                        <a:pt x="110360" y="18194"/>
                        <a:pt x="117688" y="20973"/>
                        <a:pt x="119457" y="21731"/>
                      </a:cubicBezTo>
                      <a:cubicBezTo>
                        <a:pt x="160645" y="37903"/>
                        <a:pt x="160140" y="47758"/>
                        <a:pt x="160140" y="51296"/>
                      </a:cubicBezTo>
                      <a:cubicBezTo>
                        <a:pt x="159887" y="58877"/>
                        <a:pt x="152812" y="68479"/>
                        <a:pt x="103790" y="82377"/>
                      </a:cubicBezTo>
                      <a:cubicBezTo>
                        <a:pt x="86607" y="87431"/>
                        <a:pt x="68414" y="88947"/>
                        <a:pt x="50978" y="93495"/>
                      </a:cubicBezTo>
                      <a:cubicBezTo>
                        <a:pt x="46430" y="94759"/>
                        <a:pt x="43397" y="99307"/>
                        <a:pt x="38344" y="99812"/>
                      </a:cubicBezTo>
                      <a:cubicBezTo>
                        <a:pt x="28236" y="101076"/>
                        <a:pt x="22424" y="99054"/>
                        <a:pt x="15602" y="92484"/>
                      </a:cubicBezTo>
                      <a:cubicBezTo>
                        <a:pt x="-10173" y="67721"/>
                        <a:pt x="-3603" y="1263"/>
                        <a:pt x="32279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1" name="任意多边形: 形状 2990"/>
                <p:cNvSpPr/>
                <p:nvPr/>
              </p:nvSpPr>
              <p:spPr>
                <a:xfrm>
                  <a:off x="10561522" y="5804494"/>
                  <a:ext cx="148265" cy="95782"/>
                </a:xfrm>
                <a:custGeom>
                  <a:avLst/>
                  <a:gdLst>
                    <a:gd name="connsiteX0" fmla="*/ 30259 w 148265"/>
                    <a:gd name="connsiteY0" fmla="*/ 0 h 95782"/>
                    <a:gd name="connsiteX1" fmla="*/ 36324 w 148265"/>
                    <a:gd name="connsiteY1" fmla="*/ 505 h 95782"/>
                    <a:gd name="connsiteX2" fmla="*/ 48958 w 148265"/>
                    <a:gd name="connsiteY2" fmla="*/ 6570 h 95782"/>
                    <a:gd name="connsiteX3" fmla="*/ 97475 w 148265"/>
                    <a:gd name="connsiteY3" fmla="*/ 16930 h 95782"/>
                    <a:gd name="connsiteX4" fmla="*/ 117437 w 148265"/>
                    <a:gd name="connsiteY4" fmla="*/ 23753 h 95782"/>
                    <a:gd name="connsiteX5" fmla="*/ 148265 w 148265"/>
                    <a:gd name="connsiteY5" fmla="*/ 47758 h 95782"/>
                    <a:gd name="connsiteX6" fmla="*/ 141948 w 148265"/>
                    <a:gd name="connsiteY6" fmla="*/ 59382 h 95782"/>
                    <a:gd name="connsiteX7" fmla="*/ 101518 w 148265"/>
                    <a:gd name="connsiteY7" fmla="*/ 76565 h 95782"/>
                    <a:gd name="connsiteX8" fmla="*/ 48706 w 148265"/>
                    <a:gd name="connsiteY8" fmla="*/ 88441 h 95782"/>
                    <a:gd name="connsiteX9" fmla="*/ 36071 w 148265"/>
                    <a:gd name="connsiteY9" fmla="*/ 95517 h 95782"/>
                    <a:gd name="connsiteX10" fmla="*/ 13329 w 148265"/>
                    <a:gd name="connsiteY10" fmla="*/ 86420 h 95782"/>
                    <a:gd name="connsiteX11" fmla="*/ 30259 w 148265"/>
                    <a:gd name="connsiteY11" fmla="*/ 0 h 95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8265" h="95782">
                      <a:moveTo>
                        <a:pt x="30259" y="0"/>
                      </a:moveTo>
                      <a:cubicBezTo>
                        <a:pt x="32028" y="0"/>
                        <a:pt x="34555" y="0"/>
                        <a:pt x="36324" y="505"/>
                      </a:cubicBezTo>
                      <a:cubicBezTo>
                        <a:pt x="40872" y="1769"/>
                        <a:pt x="44410" y="5306"/>
                        <a:pt x="48958" y="6570"/>
                      </a:cubicBezTo>
                      <a:cubicBezTo>
                        <a:pt x="64878" y="10866"/>
                        <a:pt x="81555" y="12634"/>
                        <a:pt x="97475" y="16930"/>
                      </a:cubicBezTo>
                      <a:cubicBezTo>
                        <a:pt x="104550" y="18952"/>
                        <a:pt x="117184" y="23753"/>
                        <a:pt x="117437" y="23753"/>
                      </a:cubicBezTo>
                      <a:cubicBezTo>
                        <a:pt x="147507" y="35882"/>
                        <a:pt x="148265" y="46495"/>
                        <a:pt x="148265" y="47758"/>
                      </a:cubicBezTo>
                      <a:lnTo>
                        <a:pt x="141948" y="59382"/>
                      </a:lnTo>
                      <a:cubicBezTo>
                        <a:pt x="140179" y="60393"/>
                        <a:pt x="124260" y="69995"/>
                        <a:pt x="101518" y="76565"/>
                      </a:cubicBezTo>
                      <a:cubicBezTo>
                        <a:pt x="84082" y="81619"/>
                        <a:pt x="66141" y="83388"/>
                        <a:pt x="48706" y="88441"/>
                      </a:cubicBezTo>
                      <a:cubicBezTo>
                        <a:pt x="43904" y="89705"/>
                        <a:pt x="41378" y="95011"/>
                        <a:pt x="36071" y="95517"/>
                      </a:cubicBezTo>
                      <a:cubicBezTo>
                        <a:pt x="24700" y="96780"/>
                        <a:pt x="20152" y="93495"/>
                        <a:pt x="13329" y="86420"/>
                      </a:cubicBezTo>
                      <a:cubicBezTo>
                        <a:pt x="-9413" y="62162"/>
                        <a:pt x="-2590" y="1011"/>
                        <a:pt x="30259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2" name="任意多边形: 形状 2991"/>
                <p:cNvSpPr/>
                <p:nvPr/>
              </p:nvSpPr>
              <p:spPr>
                <a:xfrm>
                  <a:off x="10564432" y="5807779"/>
                  <a:ext cx="136324" cy="90811"/>
                </a:xfrm>
                <a:custGeom>
                  <a:avLst/>
                  <a:gdLst>
                    <a:gd name="connsiteX0" fmla="*/ 27349 w 136324"/>
                    <a:gd name="connsiteY0" fmla="*/ 0 h 90811"/>
                    <a:gd name="connsiteX1" fmla="*/ 33413 w 136324"/>
                    <a:gd name="connsiteY1" fmla="*/ 505 h 90811"/>
                    <a:gd name="connsiteX2" fmla="*/ 46048 w 136324"/>
                    <a:gd name="connsiteY2" fmla="*/ 7075 h 90811"/>
                    <a:gd name="connsiteX3" fmla="*/ 81930 w 136324"/>
                    <a:gd name="connsiteY3" fmla="*/ 14403 h 90811"/>
                    <a:gd name="connsiteX4" fmla="*/ 109726 w 136324"/>
                    <a:gd name="connsiteY4" fmla="*/ 23753 h 90811"/>
                    <a:gd name="connsiteX5" fmla="*/ 136258 w 136324"/>
                    <a:gd name="connsiteY5" fmla="*/ 43968 h 90811"/>
                    <a:gd name="connsiteX6" fmla="*/ 104672 w 136324"/>
                    <a:gd name="connsiteY6" fmla="*/ 68732 h 90811"/>
                    <a:gd name="connsiteX7" fmla="*/ 98860 w 136324"/>
                    <a:gd name="connsiteY7" fmla="*/ 70500 h 90811"/>
                    <a:gd name="connsiteX8" fmla="*/ 46048 w 136324"/>
                    <a:gd name="connsiteY8" fmla="*/ 82882 h 90811"/>
                    <a:gd name="connsiteX9" fmla="*/ 33413 w 136324"/>
                    <a:gd name="connsiteY9" fmla="*/ 90463 h 90811"/>
                    <a:gd name="connsiteX10" fmla="*/ 15978 w 136324"/>
                    <a:gd name="connsiteY10" fmla="*/ 85409 h 90811"/>
                    <a:gd name="connsiteX11" fmla="*/ 27349 w 136324"/>
                    <a:gd name="connsiteY11" fmla="*/ 0 h 9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6324" h="90811">
                      <a:moveTo>
                        <a:pt x="27349" y="0"/>
                      </a:moveTo>
                      <a:cubicBezTo>
                        <a:pt x="29118" y="0"/>
                        <a:pt x="31645" y="0"/>
                        <a:pt x="33413" y="505"/>
                      </a:cubicBezTo>
                      <a:cubicBezTo>
                        <a:pt x="38215" y="1769"/>
                        <a:pt x="41500" y="5812"/>
                        <a:pt x="46048" y="7075"/>
                      </a:cubicBezTo>
                      <a:cubicBezTo>
                        <a:pt x="57924" y="10360"/>
                        <a:pt x="70306" y="10866"/>
                        <a:pt x="81930" y="14403"/>
                      </a:cubicBezTo>
                      <a:cubicBezTo>
                        <a:pt x="97597" y="18952"/>
                        <a:pt x="100124" y="19962"/>
                        <a:pt x="109726" y="23753"/>
                      </a:cubicBezTo>
                      <a:cubicBezTo>
                        <a:pt x="134489" y="33608"/>
                        <a:pt x="136258" y="43715"/>
                        <a:pt x="136258" y="43968"/>
                      </a:cubicBezTo>
                      <a:cubicBezTo>
                        <a:pt x="137774" y="57361"/>
                        <a:pt x="112758" y="65952"/>
                        <a:pt x="104672" y="68732"/>
                      </a:cubicBezTo>
                      <a:cubicBezTo>
                        <a:pt x="102903" y="69237"/>
                        <a:pt x="100629" y="69995"/>
                        <a:pt x="98860" y="70500"/>
                      </a:cubicBezTo>
                      <a:cubicBezTo>
                        <a:pt x="81677" y="75807"/>
                        <a:pt x="63484" y="77576"/>
                        <a:pt x="46048" y="82882"/>
                      </a:cubicBezTo>
                      <a:cubicBezTo>
                        <a:pt x="41247" y="84398"/>
                        <a:pt x="38467" y="89452"/>
                        <a:pt x="33413" y="90463"/>
                      </a:cubicBezTo>
                      <a:cubicBezTo>
                        <a:pt x="29876" y="91221"/>
                        <a:pt x="23053" y="91221"/>
                        <a:pt x="15978" y="85409"/>
                      </a:cubicBezTo>
                      <a:cubicBezTo>
                        <a:pt x="-8280" y="65447"/>
                        <a:pt x="-5248" y="758"/>
                        <a:pt x="27349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3" name="任意多边形: 形状 2992"/>
                <p:cNvSpPr/>
                <p:nvPr/>
              </p:nvSpPr>
              <p:spPr>
                <a:xfrm>
                  <a:off x="10566348" y="5811064"/>
                  <a:ext cx="125633" cy="86058"/>
                </a:xfrm>
                <a:custGeom>
                  <a:avLst/>
                  <a:gdLst>
                    <a:gd name="connsiteX0" fmla="*/ 25433 w 125633"/>
                    <a:gd name="connsiteY0" fmla="*/ 0 h 86058"/>
                    <a:gd name="connsiteX1" fmla="*/ 31497 w 125633"/>
                    <a:gd name="connsiteY1" fmla="*/ 505 h 86058"/>
                    <a:gd name="connsiteX2" fmla="*/ 44132 w 125633"/>
                    <a:gd name="connsiteY2" fmla="*/ 6823 h 86058"/>
                    <a:gd name="connsiteX3" fmla="*/ 96944 w 125633"/>
                    <a:gd name="connsiteY3" fmla="*/ 20468 h 86058"/>
                    <a:gd name="connsiteX4" fmla="*/ 125498 w 125633"/>
                    <a:gd name="connsiteY4" fmla="*/ 40178 h 86058"/>
                    <a:gd name="connsiteX5" fmla="*/ 120697 w 125633"/>
                    <a:gd name="connsiteY5" fmla="*/ 52559 h 86058"/>
                    <a:gd name="connsiteX6" fmla="*/ 93659 w 125633"/>
                    <a:gd name="connsiteY6" fmla="*/ 65447 h 86058"/>
                    <a:gd name="connsiteX7" fmla="*/ 43879 w 125633"/>
                    <a:gd name="connsiteY7" fmla="*/ 77828 h 86058"/>
                    <a:gd name="connsiteX8" fmla="*/ 31245 w 125633"/>
                    <a:gd name="connsiteY8" fmla="*/ 85662 h 86058"/>
                    <a:gd name="connsiteX9" fmla="*/ 19368 w 125633"/>
                    <a:gd name="connsiteY9" fmla="*/ 83893 h 86058"/>
                    <a:gd name="connsiteX10" fmla="*/ 19368 w 125633"/>
                    <a:gd name="connsiteY10" fmla="*/ 1263 h 86058"/>
                    <a:gd name="connsiteX11" fmla="*/ 25433 w 125633"/>
                    <a:gd name="connsiteY11" fmla="*/ 0 h 8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633" h="86058">
                      <a:moveTo>
                        <a:pt x="25433" y="0"/>
                      </a:moveTo>
                      <a:cubicBezTo>
                        <a:pt x="27202" y="0"/>
                        <a:pt x="29729" y="0"/>
                        <a:pt x="31497" y="505"/>
                      </a:cubicBezTo>
                      <a:cubicBezTo>
                        <a:pt x="36046" y="1769"/>
                        <a:pt x="39583" y="5559"/>
                        <a:pt x="44132" y="6823"/>
                      </a:cubicBezTo>
                      <a:cubicBezTo>
                        <a:pt x="61567" y="12129"/>
                        <a:pt x="79761" y="13645"/>
                        <a:pt x="96944" y="20468"/>
                      </a:cubicBezTo>
                      <a:cubicBezTo>
                        <a:pt x="122971" y="30828"/>
                        <a:pt x="125245" y="39167"/>
                        <a:pt x="125498" y="40178"/>
                      </a:cubicBezTo>
                      <a:cubicBezTo>
                        <a:pt x="126256" y="43968"/>
                        <a:pt x="123729" y="50033"/>
                        <a:pt x="120697" y="52559"/>
                      </a:cubicBezTo>
                      <a:cubicBezTo>
                        <a:pt x="119939" y="53318"/>
                        <a:pt x="97449" y="63930"/>
                        <a:pt x="93659" y="65447"/>
                      </a:cubicBezTo>
                      <a:cubicBezTo>
                        <a:pt x="77740" y="72017"/>
                        <a:pt x="60304" y="72522"/>
                        <a:pt x="43879" y="77828"/>
                      </a:cubicBezTo>
                      <a:cubicBezTo>
                        <a:pt x="39078" y="79345"/>
                        <a:pt x="36298" y="84398"/>
                        <a:pt x="31245" y="85662"/>
                      </a:cubicBezTo>
                      <a:cubicBezTo>
                        <a:pt x="28970" y="86167"/>
                        <a:pt x="24422" y="86673"/>
                        <a:pt x="19368" y="83893"/>
                      </a:cubicBezTo>
                      <a:cubicBezTo>
                        <a:pt x="-4132" y="71259"/>
                        <a:pt x="-8680" y="11118"/>
                        <a:pt x="19368" y="1263"/>
                      </a:cubicBezTo>
                      <a:cubicBezTo>
                        <a:pt x="21390" y="505"/>
                        <a:pt x="23664" y="0"/>
                        <a:pt x="25433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4" name="任意多边形: 形状 2993"/>
                <p:cNvSpPr/>
                <p:nvPr/>
              </p:nvSpPr>
              <p:spPr>
                <a:xfrm>
                  <a:off x="10569132" y="5814401"/>
                  <a:ext cx="115107" cy="80928"/>
                </a:xfrm>
                <a:custGeom>
                  <a:avLst/>
                  <a:gdLst>
                    <a:gd name="connsiteX0" fmla="*/ 28714 w 115107"/>
                    <a:gd name="connsiteY0" fmla="*/ 706 h 80928"/>
                    <a:gd name="connsiteX1" fmla="*/ 33768 w 115107"/>
                    <a:gd name="connsiteY1" fmla="*/ 2222 h 80928"/>
                    <a:gd name="connsiteX2" fmla="*/ 41348 w 115107"/>
                    <a:gd name="connsiteY2" fmla="*/ 6770 h 80928"/>
                    <a:gd name="connsiteX3" fmla="*/ 94160 w 115107"/>
                    <a:gd name="connsiteY3" fmla="*/ 21426 h 80928"/>
                    <a:gd name="connsiteX4" fmla="*/ 114881 w 115107"/>
                    <a:gd name="connsiteY4" fmla="*/ 36588 h 80928"/>
                    <a:gd name="connsiteX5" fmla="*/ 110333 w 115107"/>
                    <a:gd name="connsiteY5" fmla="*/ 48970 h 80928"/>
                    <a:gd name="connsiteX6" fmla="*/ 83295 w 115107"/>
                    <a:gd name="connsiteY6" fmla="*/ 61857 h 80928"/>
                    <a:gd name="connsiteX7" fmla="*/ 60047 w 115107"/>
                    <a:gd name="connsiteY7" fmla="*/ 68174 h 80928"/>
                    <a:gd name="connsiteX8" fmla="*/ 45897 w 115107"/>
                    <a:gd name="connsiteY8" fmla="*/ 71712 h 80928"/>
                    <a:gd name="connsiteX9" fmla="*/ 28967 w 115107"/>
                    <a:gd name="connsiteY9" fmla="*/ 80556 h 80928"/>
                    <a:gd name="connsiteX10" fmla="*/ 17090 w 115107"/>
                    <a:gd name="connsiteY10" fmla="*/ 78534 h 80928"/>
                    <a:gd name="connsiteX11" fmla="*/ 17090 w 115107"/>
                    <a:gd name="connsiteY11" fmla="*/ 1717 h 80928"/>
                    <a:gd name="connsiteX12" fmla="*/ 28714 w 115107"/>
                    <a:gd name="connsiteY12" fmla="*/ 706 h 80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107" h="80928">
                      <a:moveTo>
                        <a:pt x="28714" y="706"/>
                      </a:moveTo>
                      <a:cubicBezTo>
                        <a:pt x="30230" y="959"/>
                        <a:pt x="32252" y="1717"/>
                        <a:pt x="33768" y="2222"/>
                      </a:cubicBezTo>
                      <a:cubicBezTo>
                        <a:pt x="36547" y="3233"/>
                        <a:pt x="38316" y="5760"/>
                        <a:pt x="41348" y="6770"/>
                      </a:cubicBezTo>
                      <a:cubicBezTo>
                        <a:pt x="58784" y="12330"/>
                        <a:pt x="76978" y="14351"/>
                        <a:pt x="94160" y="21426"/>
                      </a:cubicBezTo>
                      <a:cubicBezTo>
                        <a:pt x="104521" y="25722"/>
                        <a:pt x="114881" y="36335"/>
                        <a:pt x="114881" y="36588"/>
                      </a:cubicBezTo>
                      <a:cubicBezTo>
                        <a:pt x="115892" y="40378"/>
                        <a:pt x="113365" y="46443"/>
                        <a:pt x="110333" y="48970"/>
                      </a:cubicBezTo>
                      <a:cubicBezTo>
                        <a:pt x="110333" y="48970"/>
                        <a:pt x="99720" y="54781"/>
                        <a:pt x="83295" y="61857"/>
                      </a:cubicBezTo>
                      <a:cubicBezTo>
                        <a:pt x="80515" y="63120"/>
                        <a:pt x="60300" y="68174"/>
                        <a:pt x="60047" y="68174"/>
                      </a:cubicBezTo>
                      <a:cubicBezTo>
                        <a:pt x="55752" y="69185"/>
                        <a:pt x="50192" y="70701"/>
                        <a:pt x="45897" y="71712"/>
                      </a:cubicBezTo>
                      <a:cubicBezTo>
                        <a:pt x="39580" y="73228"/>
                        <a:pt x="35284" y="79040"/>
                        <a:pt x="28967" y="80556"/>
                      </a:cubicBezTo>
                      <a:cubicBezTo>
                        <a:pt x="23155" y="81819"/>
                        <a:pt x="19112" y="79545"/>
                        <a:pt x="17090" y="78534"/>
                      </a:cubicBezTo>
                      <a:cubicBezTo>
                        <a:pt x="-3630" y="66405"/>
                        <a:pt x="-7673" y="12330"/>
                        <a:pt x="17090" y="1717"/>
                      </a:cubicBezTo>
                      <a:cubicBezTo>
                        <a:pt x="18354" y="959"/>
                        <a:pt x="22649" y="-1063"/>
                        <a:pt x="28714" y="706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5" name="任意多边形: 形状 2994"/>
                <p:cNvSpPr/>
                <p:nvPr/>
              </p:nvSpPr>
              <p:spPr>
                <a:xfrm>
                  <a:off x="10570706" y="5817104"/>
                  <a:ext cx="105580" cy="75831"/>
                </a:xfrm>
                <a:custGeom>
                  <a:avLst/>
                  <a:gdLst>
                    <a:gd name="connsiteX0" fmla="*/ 27140 w 105580"/>
                    <a:gd name="connsiteY0" fmla="*/ 277 h 75831"/>
                    <a:gd name="connsiteX1" fmla="*/ 33457 w 105580"/>
                    <a:gd name="connsiteY1" fmla="*/ 2299 h 75831"/>
                    <a:gd name="connsiteX2" fmla="*/ 39774 w 105580"/>
                    <a:gd name="connsiteY2" fmla="*/ 7100 h 75831"/>
                    <a:gd name="connsiteX3" fmla="*/ 56199 w 105580"/>
                    <a:gd name="connsiteY3" fmla="*/ 10637 h 75831"/>
                    <a:gd name="connsiteX4" fmla="*/ 105221 w 105580"/>
                    <a:gd name="connsiteY4" fmla="*/ 33379 h 75831"/>
                    <a:gd name="connsiteX5" fmla="*/ 101683 w 105580"/>
                    <a:gd name="connsiteY5" fmla="*/ 46014 h 75831"/>
                    <a:gd name="connsiteX6" fmla="*/ 72876 w 105580"/>
                    <a:gd name="connsiteY6" fmla="*/ 59407 h 75831"/>
                    <a:gd name="connsiteX7" fmla="*/ 40027 w 105580"/>
                    <a:gd name="connsiteY7" fmla="*/ 67998 h 75831"/>
                    <a:gd name="connsiteX8" fmla="*/ 31941 w 105580"/>
                    <a:gd name="connsiteY8" fmla="*/ 73557 h 75831"/>
                    <a:gd name="connsiteX9" fmla="*/ 21328 w 105580"/>
                    <a:gd name="connsiteY9" fmla="*/ 75831 h 75831"/>
                    <a:gd name="connsiteX10" fmla="*/ 1112 w 105580"/>
                    <a:gd name="connsiteY10" fmla="*/ 47530 h 75831"/>
                    <a:gd name="connsiteX11" fmla="*/ 27140 w 105580"/>
                    <a:gd name="connsiteY11" fmla="*/ 277 h 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580" h="75831">
                      <a:moveTo>
                        <a:pt x="27140" y="277"/>
                      </a:moveTo>
                      <a:cubicBezTo>
                        <a:pt x="29161" y="530"/>
                        <a:pt x="31435" y="1541"/>
                        <a:pt x="33457" y="2299"/>
                      </a:cubicBezTo>
                      <a:cubicBezTo>
                        <a:pt x="35731" y="3309"/>
                        <a:pt x="37753" y="6089"/>
                        <a:pt x="39774" y="7100"/>
                      </a:cubicBezTo>
                      <a:cubicBezTo>
                        <a:pt x="44322" y="9121"/>
                        <a:pt x="51398" y="9627"/>
                        <a:pt x="56199" y="10637"/>
                      </a:cubicBezTo>
                      <a:cubicBezTo>
                        <a:pt x="96124" y="18976"/>
                        <a:pt x="104968" y="33127"/>
                        <a:pt x="105221" y="33379"/>
                      </a:cubicBezTo>
                      <a:cubicBezTo>
                        <a:pt x="106484" y="37170"/>
                        <a:pt x="104210" y="42982"/>
                        <a:pt x="101683" y="46014"/>
                      </a:cubicBezTo>
                      <a:cubicBezTo>
                        <a:pt x="101178" y="46519"/>
                        <a:pt x="78183" y="57385"/>
                        <a:pt x="72876" y="59407"/>
                      </a:cubicBezTo>
                      <a:cubicBezTo>
                        <a:pt x="62263" y="63450"/>
                        <a:pt x="50892" y="64713"/>
                        <a:pt x="40027" y="67998"/>
                      </a:cubicBezTo>
                      <a:cubicBezTo>
                        <a:pt x="36742" y="69009"/>
                        <a:pt x="34720" y="72041"/>
                        <a:pt x="31941" y="73557"/>
                      </a:cubicBezTo>
                      <a:cubicBezTo>
                        <a:pt x="27392" y="75831"/>
                        <a:pt x="27392" y="75831"/>
                        <a:pt x="21328" y="75831"/>
                      </a:cubicBezTo>
                      <a:cubicBezTo>
                        <a:pt x="21075" y="75831"/>
                        <a:pt x="6166" y="73052"/>
                        <a:pt x="1112" y="47530"/>
                      </a:cubicBezTo>
                      <a:cubicBezTo>
                        <a:pt x="-3689" y="23525"/>
                        <a:pt x="7430" y="-3008"/>
                        <a:pt x="27140" y="2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6" name="任意多边形: 形状 2995"/>
                <p:cNvSpPr/>
                <p:nvPr/>
              </p:nvSpPr>
              <p:spPr>
                <a:xfrm>
                  <a:off x="10572357" y="5819608"/>
                  <a:ext cx="96375" cy="71813"/>
                </a:xfrm>
                <a:custGeom>
                  <a:avLst/>
                  <a:gdLst>
                    <a:gd name="connsiteX0" fmla="*/ 25488 w 96375"/>
                    <a:gd name="connsiteY0" fmla="*/ 300 h 71813"/>
                    <a:gd name="connsiteX1" fmla="*/ 31805 w 96375"/>
                    <a:gd name="connsiteY1" fmla="*/ 2827 h 71813"/>
                    <a:gd name="connsiteX2" fmla="*/ 38123 w 96375"/>
                    <a:gd name="connsiteY2" fmla="*/ 7375 h 71813"/>
                    <a:gd name="connsiteX3" fmla="*/ 52021 w 96375"/>
                    <a:gd name="connsiteY3" fmla="*/ 10660 h 71813"/>
                    <a:gd name="connsiteX4" fmla="*/ 95989 w 96375"/>
                    <a:gd name="connsiteY4" fmla="*/ 30875 h 71813"/>
                    <a:gd name="connsiteX5" fmla="*/ 92704 w 96375"/>
                    <a:gd name="connsiteY5" fmla="*/ 43762 h 71813"/>
                    <a:gd name="connsiteX6" fmla="*/ 74005 w 96375"/>
                    <a:gd name="connsiteY6" fmla="*/ 52606 h 71813"/>
                    <a:gd name="connsiteX7" fmla="*/ 62886 w 96375"/>
                    <a:gd name="connsiteY7" fmla="*/ 57155 h 71813"/>
                    <a:gd name="connsiteX8" fmla="*/ 38123 w 96375"/>
                    <a:gd name="connsiteY8" fmla="*/ 63977 h 71813"/>
                    <a:gd name="connsiteX9" fmla="*/ 25488 w 96375"/>
                    <a:gd name="connsiteY9" fmla="*/ 71811 h 71813"/>
                    <a:gd name="connsiteX10" fmla="*/ 725 w 96375"/>
                    <a:gd name="connsiteY10" fmla="*/ 45278 h 71813"/>
                    <a:gd name="connsiteX11" fmla="*/ 25488 w 96375"/>
                    <a:gd name="connsiteY11" fmla="*/ 300 h 71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75" h="71813">
                      <a:moveTo>
                        <a:pt x="25488" y="300"/>
                      </a:moveTo>
                      <a:cubicBezTo>
                        <a:pt x="27510" y="552"/>
                        <a:pt x="29784" y="1816"/>
                        <a:pt x="31805" y="2827"/>
                      </a:cubicBezTo>
                      <a:cubicBezTo>
                        <a:pt x="34080" y="3837"/>
                        <a:pt x="36101" y="6364"/>
                        <a:pt x="38123" y="7375"/>
                      </a:cubicBezTo>
                      <a:cubicBezTo>
                        <a:pt x="41913" y="9144"/>
                        <a:pt x="47725" y="9649"/>
                        <a:pt x="52021" y="10660"/>
                      </a:cubicBezTo>
                      <a:cubicBezTo>
                        <a:pt x="86892" y="18746"/>
                        <a:pt x="95989" y="30875"/>
                        <a:pt x="95989" y="30875"/>
                      </a:cubicBezTo>
                      <a:cubicBezTo>
                        <a:pt x="97252" y="34665"/>
                        <a:pt x="95230" y="40730"/>
                        <a:pt x="92704" y="43762"/>
                      </a:cubicBezTo>
                      <a:cubicBezTo>
                        <a:pt x="92704" y="43762"/>
                        <a:pt x="74510" y="52354"/>
                        <a:pt x="74005" y="52606"/>
                      </a:cubicBezTo>
                      <a:cubicBezTo>
                        <a:pt x="70720" y="54123"/>
                        <a:pt x="66171" y="55891"/>
                        <a:pt x="62886" y="57155"/>
                      </a:cubicBezTo>
                      <a:cubicBezTo>
                        <a:pt x="54800" y="60440"/>
                        <a:pt x="45956" y="60945"/>
                        <a:pt x="38123" y="63977"/>
                      </a:cubicBezTo>
                      <a:cubicBezTo>
                        <a:pt x="33321" y="65746"/>
                        <a:pt x="31300" y="71811"/>
                        <a:pt x="25488" y="71811"/>
                      </a:cubicBezTo>
                      <a:cubicBezTo>
                        <a:pt x="6031" y="72064"/>
                        <a:pt x="1988" y="51848"/>
                        <a:pt x="725" y="45278"/>
                      </a:cubicBezTo>
                      <a:cubicBezTo>
                        <a:pt x="-2813" y="25316"/>
                        <a:pt x="6789" y="-3238"/>
                        <a:pt x="25488" y="30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7" name="任意多边形: 形状 2996"/>
                <p:cNvSpPr/>
                <p:nvPr/>
              </p:nvSpPr>
              <p:spPr>
                <a:xfrm>
                  <a:off x="10573928" y="5821967"/>
                  <a:ext cx="87694" cy="67430"/>
                </a:xfrm>
                <a:custGeom>
                  <a:avLst/>
                  <a:gdLst>
                    <a:gd name="connsiteX0" fmla="*/ 23918 w 87694"/>
                    <a:gd name="connsiteY0" fmla="*/ 215 h 67430"/>
                    <a:gd name="connsiteX1" fmla="*/ 28719 w 87694"/>
                    <a:gd name="connsiteY1" fmla="*/ 2236 h 67430"/>
                    <a:gd name="connsiteX2" fmla="*/ 36552 w 87694"/>
                    <a:gd name="connsiteY2" fmla="*/ 6785 h 67430"/>
                    <a:gd name="connsiteX3" fmla="*/ 49945 w 87694"/>
                    <a:gd name="connsiteY3" fmla="*/ 10322 h 67430"/>
                    <a:gd name="connsiteX4" fmla="*/ 87090 w 87694"/>
                    <a:gd name="connsiteY4" fmla="*/ 27758 h 67430"/>
                    <a:gd name="connsiteX5" fmla="*/ 84563 w 87694"/>
                    <a:gd name="connsiteY5" fmla="*/ 40645 h 67430"/>
                    <a:gd name="connsiteX6" fmla="*/ 72434 w 87694"/>
                    <a:gd name="connsiteY6" fmla="*/ 46457 h 67430"/>
                    <a:gd name="connsiteX7" fmla="*/ 54746 w 87694"/>
                    <a:gd name="connsiteY7" fmla="*/ 53532 h 67430"/>
                    <a:gd name="connsiteX8" fmla="*/ 31498 w 87694"/>
                    <a:gd name="connsiteY8" fmla="*/ 63387 h 67430"/>
                    <a:gd name="connsiteX9" fmla="*/ 23665 w 87694"/>
                    <a:gd name="connsiteY9" fmla="*/ 67430 h 67430"/>
                    <a:gd name="connsiteX10" fmla="*/ 670 w 87694"/>
                    <a:gd name="connsiteY10" fmla="*/ 42161 h 67430"/>
                    <a:gd name="connsiteX11" fmla="*/ 23918 w 87694"/>
                    <a:gd name="connsiteY11" fmla="*/ 215 h 6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694" h="67430">
                      <a:moveTo>
                        <a:pt x="23918" y="215"/>
                      </a:moveTo>
                      <a:cubicBezTo>
                        <a:pt x="25434" y="467"/>
                        <a:pt x="27203" y="1731"/>
                        <a:pt x="28719" y="2236"/>
                      </a:cubicBezTo>
                      <a:cubicBezTo>
                        <a:pt x="31498" y="3500"/>
                        <a:pt x="33772" y="5774"/>
                        <a:pt x="36552" y="6785"/>
                      </a:cubicBezTo>
                      <a:cubicBezTo>
                        <a:pt x="40342" y="8553"/>
                        <a:pt x="45902" y="9312"/>
                        <a:pt x="49945" y="10322"/>
                      </a:cubicBezTo>
                      <a:cubicBezTo>
                        <a:pt x="78246" y="17903"/>
                        <a:pt x="87090" y="27505"/>
                        <a:pt x="87090" y="27758"/>
                      </a:cubicBezTo>
                      <a:cubicBezTo>
                        <a:pt x="88606" y="31296"/>
                        <a:pt x="87090" y="37613"/>
                        <a:pt x="84563" y="40645"/>
                      </a:cubicBezTo>
                      <a:cubicBezTo>
                        <a:pt x="82036" y="43930"/>
                        <a:pt x="76224" y="44688"/>
                        <a:pt x="72434" y="46457"/>
                      </a:cubicBezTo>
                      <a:cubicBezTo>
                        <a:pt x="67128" y="48731"/>
                        <a:pt x="60052" y="51258"/>
                        <a:pt x="54746" y="53532"/>
                      </a:cubicBezTo>
                      <a:cubicBezTo>
                        <a:pt x="47165" y="56817"/>
                        <a:pt x="38321" y="57323"/>
                        <a:pt x="31498" y="63387"/>
                      </a:cubicBezTo>
                      <a:cubicBezTo>
                        <a:pt x="27708" y="66672"/>
                        <a:pt x="23665" y="67430"/>
                        <a:pt x="23665" y="67430"/>
                      </a:cubicBezTo>
                      <a:cubicBezTo>
                        <a:pt x="18611" y="67430"/>
                        <a:pt x="5471" y="67683"/>
                        <a:pt x="670" y="42161"/>
                      </a:cubicBezTo>
                      <a:cubicBezTo>
                        <a:pt x="-2868" y="22199"/>
                        <a:pt x="7998" y="-2565"/>
                        <a:pt x="23918" y="215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8" name="任意多边形: 形状 2997"/>
                <p:cNvSpPr/>
                <p:nvPr/>
              </p:nvSpPr>
              <p:spPr>
                <a:xfrm>
                  <a:off x="10589759" y="5781246"/>
                  <a:ext cx="198866" cy="41441"/>
                </a:xfrm>
                <a:custGeom>
                  <a:avLst/>
                  <a:gdLst>
                    <a:gd name="connsiteX0" fmla="*/ 20721 w 198866"/>
                    <a:gd name="connsiteY0" fmla="*/ 0 h 41441"/>
                    <a:gd name="connsiteX1" fmla="*/ 198867 w 198866"/>
                    <a:gd name="connsiteY1" fmla="*/ 35629 h 41441"/>
                    <a:gd name="connsiteX2" fmla="*/ 198867 w 198866"/>
                    <a:gd name="connsiteY2" fmla="*/ 41441 h 41441"/>
                    <a:gd name="connsiteX3" fmla="*/ 198867 w 198866"/>
                    <a:gd name="connsiteY3" fmla="*/ 41441 h 41441"/>
                    <a:gd name="connsiteX4" fmla="*/ 0 w 198866"/>
                    <a:gd name="connsiteY4" fmla="*/ 3032 h 41441"/>
                    <a:gd name="connsiteX5" fmla="*/ 20721 w 198866"/>
                    <a:gd name="connsiteY5" fmla="*/ 0 h 4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866" h="41441">
                      <a:moveTo>
                        <a:pt x="20721" y="0"/>
                      </a:moveTo>
                      <a:cubicBezTo>
                        <a:pt x="127356" y="0"/>
                        <a:pt x="195076" y="33860"/>
                        <a:pt x="198867" y="35629"/>
                      </a:cubicBezTo>
                      <a:cubicBezTo>
                        <a:pt x="198867" y="35882"/>
                        <a:pt x="198867" y="37903"/>
                        <a:pt x="198867" y="41441"/>
                      </a:cubicBezTo>
                      <a:lnTo>
                        <a:pt x="198867" y="41441"/>
                      </a:lnTo>
                      <a:cubicBezTo>
                        <a:pt x="170818" y="18952"/>
                        <a:pt x="41188" y="-9097"/>
                        <a:pt x="0" y="3032"/>
                      </a:cubicBezTo>
                      <a:cubicBezTo>
                        <a:pt x="6570" y="1011"/>
                        <a:pt x="13393" y="0"/>
                        <a:pt x="20721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9" name="任意多边形: 形状 2998"/>
                <p:cNvSpPr/>
                <p:nvPr/>
              </p:nvSpPr>
              <p:spPr>
                <a:xfrm>
                  <a:off x="10575241" y="5824514"/>
                  <a:ext cx="79616" cy="63622"/>
                </a:xfrm>
                <a:custGeom>
                  <a:avLst/>
                  <a:gdLst>
                    <a:gd name="connsiteX0" fmla="*/ 22605 w 79616"/>
                    <a:gd name="connsiteY0" fmla="*/ 195 h 63622"/>
                    <a:gd name="connsiteX1" fmla="*/ 28922 w 79616"/>
                    <a:gd name="connsiteY1" fmla="*/ 2217 h 63622"/>
                    <a:gd name="connsiteX2" fmla="*/ 35239 w 79616"/>
                    <a:gd name="connsiteY2" fmla="*/ 6765 h 63622"/>
                    <a:gd name="connsiteX3" fmla="*/ 48379 w 79616"/>
                    <a:gd name="connsiteY3" fmla="*/ 10555 h 63622"/>
                    <a:gd name="connsiteX4" fmla="*/ 78954 w 79616"/>
                    <a:gd name="connsiteY4" fmla="*/ 24959 h 63622"/>
                    <a:gd name="connsiteX5" fmla="*/ 76933 w 79616"/>
                    <a:gd name="connsiteY5" fmla="*/ 38099 h 63622"/>
                    <a:gd name="connsiteX6" fmla="*/ 59750 w 79616"/>
                    <a:gd name="connsiteY6" fmla="*/ 45679 h 63622"/>
                    <a:gd name="connsiteX7" fmla="*/ 46105 w 79616"/>
                    <a:gd name="connsiteY7" fmla="*/ 51744 h 63622"/>
                    <a:gd name="connsiteX8" fmla="*/ 35239 w 79616"/>
                    <a:gd name="connsiteY8" fmla="*/ 54776 h 63622"/>
                    <a:gd name="connsiteX9" fmla="*/ 22605 w 79616"/>
                    <a:gd name="connsiteY9" fmla="*/ 63620 h 63622"/>
                    <a:gd name="connsiteX10" fmla="*/ 621 w 79616"/>
                    <a:gd name="connsiteY10" fmla="*/ 39615 h 63622"/>
                    <a:gd name="connsiteX11" fmla="*/ 22605 w 79616"/>
                    <a:gd name="connsiteY11" fmla="*/ 195 h 6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616" h="63622">
                      <a:moveTo>
                        <a:pt x="22605" y="195"/>
                      </a:moveTo>
                      <a:cubicBezTo>
                        <a:pt x="24626" y="448"/>
                        <a:pt x="27153" y="1206"/>
                        <a:pt x="28922" y="2217"/>
                      </a:cubicBezTo>
                      <a:cubicBezTo>
                        <a:pt x="31196" y="3227"/>
                        <a:pt x="33218" y="5754"/>
                        <a:pt x="35239" y="6765"/>
                      </a:cubicBezTo>
                      <a:cubicBezTo>
                        <a:pt x="39029" y="8534"/>
                        <a:pt x="44336" y="9545"/>
                        <a:pt x="48379" y="10555"/>
                      </a:cubicBezTo>
                      <a:cubicBezTo>
                        <a:pt x="64298" y="15357"/>
                        <a:pt x="78954" y="24706"/>
                        <a:pt x="78954" y="24959"/>
                      </a:cubicBezTo>
                      <a:cubicBezTo>
                        <a:pt x="80471" y="28496"/>
                        <a:pt x="79207" y="34814"/>
                        <a:pt x="76933" y="38099"/>
                      </a:cubicBezTo>
                      <a:cubicBezTo>
                        <a:pt x="73648" y="42647"/>
                        <a:pt x="65057" y="43405"/>
                        <a:pt x="59750" y="45679"/>
                      </a:cubicBezTo>
                      <a:cubicBezTo>
                        <a:pt x="55707" y="47448"/>
                        <a:pt x="50148" y="50228"/>
                        <a:pt x="46105" y="51744"/>
                      </a:cubicBezTo>
                      <a:cubicBezTo>
                        <a:pt x="42820" y="53007"/>
                        <a:pt x="38271" y="53513"/>
                        <a:pt x="35239" y="54776"/>
                      </a:cubicBezTo>
                      <a:cubicBezTo>
                        <a:pt x="30438" y="57050"/>
                        <a:pt x="28669" y="63368"/>
                        <a:pt x="22605" y="63620"/>
                      </a:cubicBezTo>
                      <a:cubicBezTo>
                        <a:pt x="4916" y="63873"/>
                        <a:pt x="1631" y="45679"/>
                        <a:pt x="621" y="39615"/>
                      </a:cubicBezTo>
                      <a:cubicBezTo>
                        <a:pt x="-2664" y="20158"/>
                        <a:pt x="7443" y="-2332"/>
                        <a:pt x="22605" y="195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0" name="任意多边形: 形状 2999"/>
                <p:cNvSpPr/>
                <p:nvPr/>
              </p:nvSpPr>
              <p:spPr>
                <a:xfrm>
                  <a:off x="10576395" y="5826658"/>
                  <a:ext cx="70725" cy="60468"/>
                </a:xfrm>
                <a:custGeom>
                  <a:avLst/>
                  <a:gdLst>
                    <a:gd name="connsiteX0" fmla="*/ 21451 w 70725"/>
                    <a:gd name="connsiteY0" fmla="*/ 72 h 60468"/>
                    <a:gd name="connsiteX1" fmla="*/ 27768 w 70725"/>
                    <a:gd name="connsiteY1" fmla="*/ 1841 h 60468"/>
                    <a:gd name="connsiteX2" fmla="*/ 34085 w 70725"/>
                    <a:gd name="connsiteY2" fmla="*/ 6895 h 60468"/>
                    <a:gd name="connsiteX3" fmla="*/ 43940 w 70725"/>
                    <a:gd name="connsiteY3" fmla="*/ 9927 h 60468"/>
                    <a:gd name="connsiteX4" fmla="*/ 70725 w 70725"/>
                    <a:gd name="connsiteY4" fmla="*/ 22814 h 60468"/>
                    <a:gd name="connsiteX5" fmla="*/ 69209 w 70725"/>
                    <a:gd name="connsiteY5" fmla="*/ 35954 h 60468"/>
                    <a:gd name="connsiteX6" fmla="*/ 57838 w 70725"/>
                    <a:gd name="connsiteY6" fmla="*/ 41008 h 60468"/>
                    <a:gd name="connsiteX7" fmla="*/ 38381 w 70725"/>
                    <a:gd name="connsiteY7" fmla="*/ 49852 h 60468"/>
                    <a:gd name="connsiteX8" fmla="*/ 33832 w 70725"/>
                    <a:gd name="connsiteY8" fmla="*/ 51115 h 60468"/>
                    <a:gd name="connsiteX9" fmla="*/ 21198 w 70725"/>
                    <a:gd name="connsiteY9" fmla="*/ 60465 h 60468"/>
                    <a:gd name="connsiteX10" fmla="*/ 477 w 70725"/>
                    <a:gd name="connsiteY10" fmla="*/ 37470 h 60468"/>
                    <a:gd name="connsiteX11" fmla="*/ 21451 w 70725"/>
                    <a:gd name="connsiteY11" fmla="*/ 72 h 6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0725" h="60468">
                      <a:moveTo>
                        <a:pt x="21451" y="72"/>
                      </a:moveTo>
                      <a:cubicBezTo>
                        <a:pt x="23472" y="325"/>
                        <a:pt x="25999" y="1083"/>
                        <a:pt x="27768" y="1841"/>
                      </a:cubicBezTo>
                      <a:cubicBezTo>
                        <a:pt x="30042" y="2852"/>
                        <a:pt x="32064" y="5884"/>
                        <a:pt x="34085" y="6895"/>
                      </a:cubicBezTo>
                      <a:cubicBezTo>
                        <a:pt x="36865" y="8158"/>
                        <a:pt x="40908" y="8916"/>
                        <a:pt x="43940" y="9927"/>
                      </a:cubicBezTo>
                      <a:cubicBezTo>
                        <a:pt x="48236" y="11190"/>
                        <a:pt x="70220" y="21803"/>
                        <a:pt x="70725" y="22814"/>
                      </a:cubicBezTo>
                      <a:lnTo>
                        <a:pt x="69209" y="35954"/>
                      </a:lnTo>
                      <a:cubicBezTo>
                        <a:pt x="66935" y="38986"/>
                        <a:pt x="61376" y="39492"/>
                        <a:pt x="57838" y="41008"/>
                      </a:cubicBezTo>
                      <a:cubicBezTo>
                        <a:pt x="51268" y="43787"/>
                        <a:pt x="44951" y="47072"/>
                        <a:pt x="38381" y="49852"/>
                      </a:cubicBezTo>
                      <a:cubicBezTo>
                        <a:pt x="37117" y="50357"/>
                        <a:pt x="35096" y="50610"/>
                        <a:pt x="33832" y="51115"/>
                      </a:cubicBezTo>
                      <a:cubicBezTo>
                        <a:pt x="29031" y="53642"/>
                        <a:pt x="27515" y="60212"/>
                        <a:pt x="21198" y="60465"/>
                      </a:cubicBezTo>
                      <a:cubicBezTo>
                        <a:pt x="7300" y="60718"/>
                        <a:pt x="2246" y="48083"/>
                        <a:pt x="477" y="37470"/>
                      </a:cubicBezTo>
                      <a:cubicBezTo>
                        <a:pt x="-2050" y="21298"/>
                        <a:pt x="5531" y="-1444"/>
                        <a:pt x="21451" y="72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1" name="任意多边形: 形状 3000"/>
                <p:cNvSpPr/>
                <p:nvPr/>
              </p:nvSpPr>
              <p:spPr>
                <a:xfrm>
                  <a:off x="10577363" y="5828196"/>
                  <a:ext cx="64106" cy="57667"/>
                </a:xfrm>
                <a:custGeom>
                  <a:avLst/>
                  <a:gdLst>
                    <a:gd name="connsiteX0" fmla="*/ 26547 w 64106"/>
                    <a:gd name="connsiteY0" fmla="*/ 2072 h 57667"/>
                    <a:gd name="connsiteX1" fmla="*/ 32864 w 64106"/>
                    <a:gd name="connsiteY1" fmla="*/ 7884 h 57667"/>
                    <a:gd name="connsiteX2" fmla="*/ 34633 w 64106"/>
                    <a:gd name="connsiteY2" fmla="*/ 8389 h 57667"/>
                    <a:gd name="connsiteX3" fmla="*/ 62934 w 64106"/>
                    <a:gd name="connsiteY3" fmla="*/ 21276 h 57667"/>
                    <a:gd name="connsiteX4" fmla="*/ 61923 w 64106"/>
                    <a:gd name="connsiteY4" fmla="*/ 34416 h 57667"/>
                    <a:gd name="connsiteX5" fmla="*/ 51310 w 64106"/>
                    <a:gd name="connsiteY5" fmla="*/ 39217 h 57667"/>
                    <a:gd name="connsiteX6" fmla="*/ 32864 w 64106"/>
                    <a:gd name="connsiteY6" fmla="*/ 47556 h 57667"/>
                    <a:gd name="connsiteX7" fmla="*/ 20230 w 64106"/>
                    <a:gd name="connsiteY7" fmla="*/ 57664 h 57667"/>
                    <a:gd name="connsiteX8" fmla="*/ 520 w 64106"/>
                    <a:gd name="connsiteY8" fmla="*/ 35932 h 57667"/>
                    <a:gd name="connsiteX9" fmla="*/ 26547 w 64106"/>
                    <a:gd name="connsiteY9" fmla="*/ 2072 h 57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06" h="57667">
                      <a:moveTo>
                        <a:pt x="26547" y="2072"/>
                      </a:moveTo>
                      <a:cubicBezTo>
                        <a:pt x="28821" y="3335"/>
                        <a:pt x="30590" y="6620"/>
                        <a:pt x="32864" y="7884"/>
                      </a:cubicBezTo>
                      <a:cubicBezTo>
                        <a:pt x="33369" y="8137"/>
                        <a:pt x="34128" y="8137"/>
                        <a:pt x="34633" y="8389"/>
                      </a:cubicBezTo>
                      <a:cubicBezTo>
                        <a:pt x="40697" y="10158"/>
                        <a:pt x="62176" y="20013"/>
                        <a:pt x="62934" y="21276"/>
                      </a:cubicBezTo>
                      <a:cubicBezTo>
                        <a:pt x="64956" y="24814"/>
                        <a:pt x="64198" y="31131"/>
                        <a:pt x="61923" y="34416"/>
                      </a:cubicBezTo>
                      <a:cubicBezTo>
                        <a:pt x="59902" y="37196"/>
                        <a:pt x="54595" y="37701"/>
                        <a:pt x="51310" y="39217"/>
                      </a:cubicBezTo>
                      <a:cubicBezTo>
                        <a:pt x="45751" y="41744"/>
                        <a:pt x="38171" y="44524"/>
                        <a:pt x="32864" y="47556"/>
                      </a:cubicBezTo>
                      <a:cubicBezTo>
                        <a:pt x="28063" y="50083"/>
                        <a:pt x="27052" y="57411"/>
                        <a:pt x="20230" y="57664"/>
                      </a:cubicBezTo>
                      <a:cubicBezTo>
                        <a:pt x="7090" y="57916"/>
                        <a:pt x="2289" y="46040"/>
                        <a:pt x="520" y="35932"/>
                      </a:cubicBezTo>
                      <a:cubicBezTo>
                        <a:pt x="-3018" y="12938"/>
                        <a:pt x="12144" y="-6519"/>
                        <a:pt x="26547" y="2072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2" name="任意多边形: 形状 3001"/>
                <p:cNvSpPr/>
                <p:nvPr/>
              </p:nvSpPr>
              <p:spPr>
                <a:xfrm>
                  <a:off x="10601636" y="5781039"/>
                  <a:ext cx="186990" cy="39879"/>
                </a:xfrm>
                <a:custGeom>
                  <a:avLst/>
                  <a:gdLst>
                    <a:gd name="connsiteX0" fmla="*/ 8844 w 186990"/>
                    <a:gd name="connsiteY0" fmla="*/ 207 h 39879"/>
                    <a:gd name="connsiteX1" fmla="*/ 186990 w 186990"/>
                    <a:gd name="connsiteY1" fmla="*/ 35837 h 39879"/>
                    <a:gd name="connsiteX2" fmla="*/ 186990 w 186990"/>
                    <a:gd name="connsiteY2" fmla="*/ 39880 h 39879"/>
                    <a:gd name="connsiteX3" fmla="*/ 186990 w 186990"/>
                    <a:gd name="connsiteY3" fmla="*/ 39880 h 39879"/>
                    <a:gd name="connsiteX4" fmla="*/ 0 w 186990"/>
                    <a:gd name="connsiteY4" fmla="*/ 713 h 39879"/>
                    <a:gd name="connsiteX5" fmla="*/ 8844 w 186990"/>
                    <a:gd name="connsiteY5" fmla="*/ 207 h 3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990" h="39879">
                      <a:moveTo>
                        <a:pt x="8844" y="207"/>
                      </a:moveTo>
                      <a:cubicBezTo>
                        <a:pt x="115479" y="207"/>
                        <a:pt x="183200" y="34068"/>
                        <a:pt x="186990" y="35837"/>
                      </a:cubicBezTo>
                      <a:cubicBezTo>
                        <a:pt x="186990" y="36089"/>
                        <a:pt x="186990" y="37353"/>
                        <a:pt x="186990" y="39880"/>
                      </a:cubicBezTo>
                      <a:lnTo>
                        <a:pt x="186990" y="39880"/>
                      </a:lnTo>
                      <a:cubicBezTo>
                        <a:pt x="158184" y="18401"/>
                        <a:pt x="49780" y="-4341"/>
                        <a:pt x="0" y="713"/>
                      </a:cubicBezTo>
                      <a:cubicBezTo>
                        <a:pt x="2780" y="207"/>
                        <a:pt x="5812" y="207"/>
                        <a:pt x="8844" y="20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3" name="任意多边形: 形状 3002"/>
                <p:cNvSpPr/>
                <p:nvPr/>
              </p:nvSpPr>
              <p:spPr>
                <a:xfrm>
                  <a:off x="10578479" y="5829883"/>
                  <a:ext cx="56365" cy="54292"/>
                </a:xfrm>
                <a:custGeom>
                  <a:avLst/>
                  <a:gdLst>
                    <a:gd name="connsiteX0" fmla="*/ 25430 w 56365"/>
                    <a:gd name="connsiteY0" fmla="*/ 2154 h 54292"/>
                    <a:gd name="connsiteX1" fmla="*/ 31748 w 56365"/>
                    <a:gd name="connsiteY1" fmla="*/ 8472 h 54292"/>
                    <a:gd name="connsiteX2" fmla="*/ 43119 w 56365"/>
                    <a:gd name="connsiteY2" fmla="*/ 13525 h 54292"/>
                    <a:gd name="connsiteX3" fmla="*/ 54995 w 56365"/>
                    <a:gd name="connsiteY3" fmla="*/ 19337 h 54292"/>
                    <a:gd name="connsiteX4" fmla="*/ 54490 w 56365"/>
                    <a:gd name="connsiteY4" fmla="*/ 32477 h 54292"/>
                    <a:gd name="connsiteX5" fmla="*/ 49941 w 56365"/>
                    <a:gd name="connsiteY5" fmla="*/ 34499 h 54292"/>
                    <a:gd name="connsiteX6" fmla="*/ 31495 w 56365"/>
                    <a:gd name="connsiteY6" fmla="*/ 43090 h 54292"/>
                    <a:gd name="connsiteX7" fmla="*/ 29474 w 56365"/>
                    <a:gd name="connsiteY7" fmla="*/ 46375 h 54292"/>
                    <a:gd name="connsiteX8" fmla="*/ 18861 w 56365"/>
                    <a:gd name="connsiteY8" fmla="*/ 54208 h 54292"/>
                    <a:gd name="connsiteX9" fmla="*/ 6984 w 56365"/>
                    <a:gd name="connsiteY9" fmla="*/ 49407 h 54292"/>
                    <a:gd name="connsiteX10" fmla="*/ 414 w 56365"/>
                    <a:gd name="connsiteY10" fmla="*/ 33741 h 54292"/>
                    <a:gd name="connsiteX11" fmla="*/ 25430 w 56365"/>
                    <a:gd name="connsiteY11" fmla="*/ 2154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365" h="54292">
                      <a:moveTo>
                        <a:pt x="25430" y="2154"/>
                      </a:moveTo>
                      <a:cubicBezTo>
                        <a:pt x="27957" y="3671"/>
                        <a:pt x="29221" y="6956"/>
                        <a:pt x="31748" y="8472"/>
                      </a:cubicBezTo>
                      <a:cubicBezTo>
                        <a:pt x="35033" y="10240"/>
                        <a:pt x="39834" y="12009"/>
                        <a:pt x="43119" y="13525"/>
                      </a:cubicBezTo>
                      <a:cubicBezTo>
                        <a:pt x="46656" y="15042"/>
                        <a:pt x="52974" y="15800"/>
                        <a:pt x="54995" y="19337"/>
                      </a:cubicBezTo>
                      <a:cubicBezTo>
                        <a:pt x="57017" y="22875"/>
                        <a:pt x="56764" y="29192"/>
                        <a:pt x="54490" y="32477"/>
                      </a:cubicBezTo>
                      <a:cubicBezTo>
                        <a:pt x="53732" y="33741"/>
                        <a:pt x="51458" y="33741"/>
                        <a:pt x="49941" y="34499"/>
                      </a:cubicBezTo>
                      <a:cubicBezTo>
                        <a:pt x="44382" y="37026"/>
                        <a:pt x="36802" y="40058"/>
                        <a:pt x="31495" y="43090"/>
                      </a:cubicBezTo>
                      <a:cubicBezTo>
                        <a:pt x="30484" y="43596"/>
                        <a:pt x="30232" y="45364"/>
                        <a:pt x="29474" y="46375"/>
                      </a:cubicBezTo>
                      <a:cubicBezTo>
                        <a:pt x="26441" y="51682"/>
                        <a:pt x="18861" y="54208"/>
                        <a:pt x="18861" y="54208"/>
                      </a:cubicBezTo>
                      <a:cubicBezTo>
                        <a:pt x="13807" y="54461"/>
                        <a:pt x="11533" y="54461"/>
                        <a:pt x="6984" y="49407"/>
                      </a:cubicBezTo>
                      <a:cubicBezTo>
                        <a:pt x="2941" y="44859"/>
                        <a:pt x="414" y="33741"/>
                        <a:pt x="414" y="33741"/>
                      </a:cubicBezTo>
                      <a:cubicBezTo>
                        <a:pt x="-2618" y="12009"/>
                        <a:pt x="11533" y="-6437"/>
                        <a:pt x="25430" y="2154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4" name="任意多边形: 形状 3003"/>
                <p:cNvSpPr/>
                <p:nvPr/>
              </p:nvSpPr>
              <p:spPr>
                <a:xfrm>
                  <a:off x="10579668" y="5831523"/>
                  <a:ext cx="49005" cy="51387"/>
                </a:xfrm>
                <a:custGeom>
                  <a:avLst/>
                  <a:gdLst>
                    <a:gd name="connsiteX0" fmla="*/ 24242 w 49005"/>
                    <a:gd name="connsiteY0" fmla="*/ 2283 h 51387"/>
                    <a:gd name="connsiteX1" fmla="*/ 30559 w 49005"/>
                    <a:gd name="connsiteY1" fmla="*/ 9358 h 51387"/>
                    <a:gd name="connsiteX2" fmla="*/ 47489 w 49005"/>
                    <a:gd name="connsiteY2" fmla="*/ 17444 h 51387"/>
                    <a:gd name="connsiteX3" fmla="*/ 47489 w 49005"/>
                    <a:gd name="connsiteY3" fmla="*/ 30837 h 51387"/>
                    <a:gd name="connsiteX4" fmla="*/ 30559 w 49005"/>
                    <a:gd name="connsiteY4" fmla="*/ 39176 h 51387"/>
                    <a:gd name="connsiteX5" fmla="*/ 27274 w 49005"/>
                    <a:gd name="connsiteY5" fmla="*/ 44735 h 51387"/>
                    <a:gd name="connsiteX6" fmla="*/ 17925 w 49005"/>
                    <a:gd name="connsiteY6" fmla="*/ 51305 h 51387"/>
                    <a:gd name="connsiteX7" fmla="*/ 6048 w 49005"/>
                    <a:gd name="connsiteY7" fmla="*/ 46251 h 51387"/>
                    <a:gd name="connsiteX8" fmla="*/ 489 w 49005"/>
                    <a:gd name="connsiteY8" fmla="*/ 32353 h 51387"/>
                    <a:gd name="connsiteX9" fmla="*/ 6048 w 49005"/>
                    <a:gd name="connsiteY9" fmla="*/ 6579 h 51387"/>
                    <a:gd name="connsiteX10" fmla="*/ 24242 w 49005"/>
                    <a:gd name="connsiteY10" fmla="*/ 2283 h 51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005" h="51387">
                      <a:moveTo>
                        <a:pt x="24242" y="2283"/>
                      </a:moveTo>
                      <a:cubicBezTo>
                        <a:pt x="26769" y="3799"/>
                        <a:pt x="28285" y="7842"/>
                        <a:pt x="30559" y="9358"/>
                      </a:cubicBezTo>
                      <a:cubicBezTo>
                        <a:pt x="35360" y="12391"/>
                        <a:pt x="44457" y="12643"/>
                        <a:pt x="47489" y="17444"/>
                      </a:cubicBezTo>
                      <a:cubicBezTo>
                        <a:pt x="49511" y="20729"/>
                        <a:pt x="49511" y="27299"/>
                        <a:pt x="47489" y="30837"/>
                      </a:cubicBezTo>
                      <a:cubicBezTo>
                        <a:pt x="44457" y="35638"/>
                        <a:pt x="35108" y="35891"/>
                        <a:pt x="30559" y="39176"/>
                      </a:cubicBezTo>
                      <a:cubicBezTo>
                        <a:pt x="29043" y="40187"/>
                        <a:pt x="28285" y="43219"/>
                        <a:pt x="27274" y="44735"/>
                      </a:cubicBezTo>
                      <a:cubicBezTo>
                        <a:pt x="25000" y="48525"/>
                        <a:pt x="18177" y="51305"/>
                        <a:pt x="17925" y="51305"/>
                      </a:cubicBezTo>
                      <a:cubicBezTo>
                        <a:pt x="12618" y="51558"/>
                        <a:pt x="10849" y="51558"/>
                        <a:pt x="6048" y="46251"/>
                      </a:cubicBezTo>
                      <a:cubicBezTo>
                        <a:pt x="4027" y="43977"/>
                        <a:pt x="489" y="32353"/>
                        <a:pt x="489" y="32353"/>
                      </a:cubicBezTo>
                      <a:cubicBezTo>
                        <a:pt x="-2038" y="18203"/>
                        <a:pt x="6048" y="6579"/>
                        <a:pt x="6048" y="6579"/>
                      </a:cubicBezTo>
                      <a:cubicBezTo>
                        <a:pt x="11607" y="-496"/>
                        <a:pt x="17672" y="-1760"/>
                        <a:pt x="24242" y="2283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5" name="任意多边形: 形状 3004"/>
                <p:cNvSpPr/>
                <p:nvPr/>
              </p:nvSpPr>
              <p:spPr>
                <a:xfrm>
                  <a:off x="10580781" y="5833195"/>
                  <a:ext cx="42946" cy="48200"/>
                </a:xfrm>
                <a:custGeom>
                  <a:avLst/>
                  <a:gdLst>
                    <a:gd name="connsiteX0" fmla="*/ 23129 w 42946"/>
                    <a:gd name="connsiteY0" fmla="*/ 2380 h 48200"/>
                    <a:gd name="connsiteX1" fmla="*/ 29446 w 42946"/>
                    <a:gd name="connsiteY1" fmla="*/ 10213 h 48200"/>
                    <a:gd name="connsiteX2" fmla="*/ 41070 w 42946"/>
                    <a:gd name="connsiteY2" fmla="*/ 15772 h 48200"/>
                    <a:gd name="connsiteX3" fmla="*/ 41575 w 42946"/>
                    <a:gd name="connsiteY3" fmla="*/ 29165 h 48200"/>
                    <a:gd name="connsiteX4" fmla="*/ 29446 w 42946"/>
                    <a:gd name="connsiteY4" fmla="*/ 34977 h 48200"/>
                    <a:gd name="connsiteX5" fmla="*/ 16812 w 42946"/>
                    <a:gd name="connsiteY5" fmla="*/ 48116 h 48200"/>
                    <a:gd name="connsiteX6" fmla="*/ 5693 w 42946"/>
                    <a:gd name="connsiteY6" fmla="*/ 43315 h 48200"/>
                    <a:gd name="connsiteX7" fmla="*/ 387 w 42946"/>
                    <a:gd name="connsiteY7" fmla="*/ 30428 h 48200"/>
                    <a:gd name="connsiteX8" fmla="*/ 23129 w 42946"/>
                    <a:gd name="connsiteY8" fmla="*/ 2380 h 4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946" h="48200">
                      <a:moveTo>
                        <a:pt x="23129" y="2380"/>
                      </a:moveTo>
                      <a:cubicBezTo>
                        <a:pt x="26161" y="4401"/>
                        <a:pt x="26667" y="8191"/>
                        <a:pt x="29446" y="10213"/>
                      </a:cubicBezTo>
                      <a:cubicBezTo>
                        <a:pt x="32479" y="12487"/>
                        <a:pt x="39049" y="12487"/>
                        <a:pt x="41070" y="15772"/>
                      </a:cubicBezTo>
                      <a:cubicBezTo>
                        <a:pt x="43344" y="19057"/>
                        <a:pt x="43597" y="25627"/>
                        <a:pt x="41575" y="29165"/>
                      </a:cubicBezTo>
                      <a:cubicBezTo>
                        <a:pt x="39554" y="32702"/>
                        <a:pt x="32731" y="32450"/>
                        <a:pt x="29446" y="34977"/>
                      </a:cubicBezTo>
                      <a:cubicBezTo>
                        <a:pt x="24645" y="38767"/>
                        <a:pt x="25403" y="47864"/>
                        <a:pt x="16812" y="48116"/>
                      </a:cubicBezTo>
                      <a:cubicBezTo>
                        <a:pt x="11505" y="48369"/>
                        <a:pt x="10242" y="48369"/>
                        <a:pt x="5693" y="43315"/>
                      </a:cubicBezTo>
                      <a:cubicBezTo>
                        <a:pt x="4683" y="42052"/>
                        <a:pt x="387" y="30428"/>
                        <a:pt x="387" y="30428"/>
                      </a:cubicBezTo>
                      <a:cubicBezTo>
                        <a:pt x="-2140" y="15519"/>
                        <a:pt x="7968" y="-7475"/>
                        <a:pt x="23129" y="2380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6" name="任意多边形: 形状 3005"/>
                <p:cNvSpPr/>
                <p:nvPr/>
              </p:nvSpPr>
              <p:spPr>
                <a:xfrm>
                  <a:off x="10622356" y="5781499"/>
                  <a:ext cx="166017" cy="37903"/>
                </a:xfrm>
                <a:custGeom>
                  <a:avLst/>
                  <a:gdLst>
                    <a:gd name="connsiteX0" fmla="*/ 166017 w 166017"/>
                    <a:gd name="connsiteY0" fmla="*/ 35377 h 37903"/>
                    <a:gd name="connsiteX1" fmla="*/ 166017 w 166017"/>
                    <a:gd name="connsiteY1" fmla="*/ 37903 h 37903"/>
                    <a:gd name="connsiteX2" fmla="*/ 166017 w 166017"/>
                    <a:gd name="connsiteY2" fmla="*/ 37903 h 37903"/>
                    <a:gd name="connsiteX3" fmla="*/ 0 w 166017"/>
                    <a:gd name="connsiteY3" fmla="*/ 0 h 37903"/>
                    <a:gd name="connsiteX4" fmla="*/ 166017 w 166017"/>
                    <a:gd name="connsiteY4" fmla="*/ 35377 h 37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017" h="37903">
                      <a:moveTo>
                        <a:pt x="166017" y="35377"/>
                      </a:moveTo>
                      <a:cubicBezTo>
                        <a:pt x="166017" y="35377"/>
                        <a:pt x="166017" y="36387"/>
                        <a:pt x="166017" y="37903"/>
                      </a:cubicBezTo>
                      <a:lnTo>
                        <a:pt x="166017" y="37903"/>
                      </a:lnTo>
                      <a:cubicBezTo>
                        <a:pt x="165512" y="37651"/>
                        <a:pt x="108909" y="3285"/>
                        <a:pt x="0" y="0"/>
                      </a:cubicBezTo>
                      <a:cubicBezTo>
                        <a:pt x="99812" y="2274"/>
                        <a:pt x="162732" y="33608"/>
                        <a:pt x="166017" y="35377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7" name="任意多边形: 形状 3006"/>
                <p:cNvSpPr/>
                <p:nvPr/>
              </p:nvSpPr>
              <p:spPr>
                <a:xfrm>
                  <a:off x="10582160" y="5834937"/>
                  <a:ext cx="36567" cy="45709"/>
                </a:xfrm>
                <a:custGeom>
                  <a:avLst/>
                  <a:gdLst>
                    <a:gd name="connsiteX0" fmla="*/ 20234 w 36567"/>
                    <a:gd name="connsiteY0" fmla="*/ 1901 h 45709"/>
                    <a:gd name="connsiteX1" fmla="*/ 21750 w 36567"/>
                    <a:gd name="connsiteY1" fmla="*/ 2659 h 45709"/>
                    <a:gd name="connsiteX2" fmla="*/ 28067 w 36567"/>
                    <a:gd name="connsiteY2" fmla="*/ 11251 h 45709"/>
                    <a:gd name="connsiteX3" fmla="*/ 34384 w 36567"/>
                    <a:gd name="connsiteY3" fmla="*/ 14283 h 45709"/>
                    <a:gd name="connsiteX4" fmla="*/ 35395 w 36567"/>
                    <a:gd name="connsiteY4" fmla="*/ 27676 h 45709"/>
                    <a:gd name="connsiteX5" fmla="*/ 28067 w 36567"/>
                    <a:gd name="connsiteY5" fmla="*/ 31213 h 45709"/>
                    <a:gd name="connsiteX6" fmla="*/ 24529 w 36567"/>
                    <a:gd name="connsiteY6" fmla="*/ 37278 h 45709"/>
                    <a:gd name="connsiteX7" fmla="*/ 22002 w 36567"/>
                    <a:gd name="connsiteY7" fmla="*/ 41826 h 45709"/>
                    <a:gd name="connsiteX8" fmla="*/ 15685 w 36567"/>
                    <a:gd name="connsiteY8" fmla="*/ 45617 h 45709"/>
                    <a:gd name="connsiteX9" fmla="*/ 6336 w 36567"/>
                    <a:gd name="connsiteY9" fmla="*/ 42079 h 45709"/>
                    <a:gd name="connsiteX10" fmla="*/ 271 w 36567"/>
                    <a:gd name="connsiteY10" fmla="*/ 29192 h 45709"/>
                    <a:gd name="connsiteX11" fmla="*/ 3809 w 36567"/>
                    <a:gd name="connsiteY11" fmla="*/ 8471 h 45709"/>
                    <a:gd name="connsiteX12" fmla="*/ 20234 w 36567"/>
                    <a:gd name="connsiteY12" fmla="*/ 1901 h 45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567" h="45709">
                      <a:moveTo>
                        <a:pt x="20234" y="1901"/>
                      </a:moveTo>
                      <a:cubicBezTo>
                        <a:pt x="20739" y="2154"/>
                        <a:pt x="21497" y="2407"/>
                        <a:pt x="21750" y="2659"/>
                      </a:cubicBezTo>
                      <a:cubicBezTo>
                        <a:pt x="24277" y="4681"/>
                        <a:pt x="25793" y="8977"/>
                        <a:pt x="28067" y="11251"/>
                      </a:cubicBezTo>
                      <a:cubicBezTo>
                        <a:pt x="29583" y="12767"/>
                        <a:pt x="33121" y="12514"/>
                        <a:pt x="34384" y="14283"/>
                      </a:cubicBezTo>
                      <a:cubicBezTo>
                        <a:pt x="36658" y="17568"/>
                        <a:pt x="37417" y="24138"/>
                        <a:pt x="35395" y="27676"/>
                      </a:cubicBezTo>
                      <a:cubicBezTo>
                        <a:pt x="34132" y="29697"/>
                        <a:pt x="29836" y="29444"/>
                        <a:pt x="28067" y="31213"/>
                      </a:cubicBezTo>
                      <a:cubicBezTo>
                        <a:pt x="26551" y="32729"/>
                        <a:pt x="25540" y="35509"/>
                        <a:pt x="24529" y="37278"/>
                      </a:cubicBezTo>
                      <a:cubicBezTo>
                        <a:pt x="23771" y="38541"/>
                        <a:pt x="23013" y="40815"/>
                        <a:pt x="22002" y="41826"/>
                      </a:cubicBezTo>
                      <a:cubicBezTo>
                        <a:pt x="20486" y="43342"/>
                        <a:pt x="17959" y="45617"/>
                        <a:pt x="15685" y="45617"/>
                      </a:cubicBezTo>
                      <a:cubicBezTo>
                        <a:pt x="10884" y="45869"/>
                        <a:pt x="9621" y="45869"/>
                        <a:pt x="6336" y="42079"/>
                      </a:cubicBezTo>
                      <a:cubicBezTo>
                        <a:pt x="3303" y="38794"/>
                        <a:pt x="271" y="29192"/>
                        <a:pt x="271" y="29192"/>
                      </a:cubicBezTo>
                      <a:cubicBezTo>
                        <a:pt x="-234" y="25907"/>
                        <a:pt x="-487" y="14283"/>
                        <a:pt x="3809" y="8471"/>
                      </a:cubicBezTo>
                      <a:cubicBezTo>
                        <a:pt x="10631" y="-1131"/>
                        <a:pt x="13158" y="-1384"/>
                        <a:pt x="20234" y="19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8" name="任意多边形: 形状 3007"/>
                <p:cNvSpPr/>
                <p:nvPr/>
              </p:nvSpPr>
              <p:spPr>
                <a:xfrm>
                  <a:off x="10582869" y="5836458"/>
                  <a:ext cx="30533" cy="42351"/>
                </a:xfrm>
                <a:custGeom>
                  <a:avLst/>
                  <a:gdLst>
                    <a:gd name="connsiteX0" fmla="*/ 16240 w 30533"/>
                    <a:gd name="connsiteY0" fmla="*/ 380 h 42351"/>
                    <a:gd name="connsiteX1" fmla="*/ 21041 w 30533"/>
                    <a:gd name="connsiteY1" fmla="*/ 2655 h 42351"/>
                    <a:gd name="connsiteX2" fmla="*/ 27359 w 30533"/>
                    <a:gd name="connsiteY2" fmla="*/ 12004 h 42351"/>
                    <a:gd name="connsiteX3" fmla="*/ 28117 w 30533"/>
                    <a:gd name="connsiteY3" fmla="*/ 12510 h 42351"/>
                    <a:gd name="connsiteX4" fmla="*/ 29633 w 30533"/>
                    <a:gd name="connsiteY4" fmla="*/ 25902 h 42351"/>
                    <a:gd name="connsiteX5" fmla="*/ 27359 w 30533"/>
                    <a:gd name="connsiteY5" fmla="*/ 26913 h 42351"/>
                    <a:gd name="connsiteX6" fmla="*/ 23821 w 30533"/>
                    <a:gd name="connsiteY6" fmla="*/ 32977 h 42351"/>
                    <a:gd name="connsiteX7" fmla="*/ 14724 w 30533"/>
                    <a:gd name="connsiteY7" fmla="*/ 42327 h 42351"/>
                    <a:gd name="connsiteX8" fmla="*/ 6891 w 30533"/>
                    <a:gd name="connsiteY8" fmla="*/ 40053 h 42351"/>
                    <a:gd name="connsiteX9" fmla="*/ 321 w 30533"/>
                    <a:gd name="connsiteY9" fmla="*/ 26913 h 42351"/>
                    <a:gd name="connsiteX10" fmla="*/ 826 w 30533"/>
                    <a:gd name="connsiteY10" fmla="*/ 14278 h 42351"/>
                    <a:gd name="connsiteX11" fmla="*/ 3100 w 30533"/>
                    <a:gd name="connsiteY11" fmla="*/ 8719 h 42351"/>
                    <a:gd name="connsiteX12" fmla="*/ 16240 w 30533"/>
                    <a:gd name="connsiteY12" fmla="*/ 380 h 42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532" h="42351">
                      <a:moveTo>
                        <a:pt x="16240" y="380"/>
                      </a:moveTo>
                      <a:cubicBezTo>
                        <a:pt x="17756" y="1138"/>
                        <a:pt x="20031" y="1644"/>
                        <a:pt x="21041" y="2655"/>
                      </a:cubicBezTo>
                      <a:cubicBezTo>
                        <a:pt x="23568" y="4929"/>
                        <a:pt x="25337" y="9225"/>
                        <a:pt x="27359" y="12004"/>
                      </a:cubicBezTo>
                      <a:cubicBezTo>
                        <a:pt x="27611" y="12257"/>
                        <a:pt x="28117" y="12257"/>
                        <a:pt x="28117" y="12510"/>
                      </a:cubicBezTo>
                      <a:cubicBezTo>
                        <a:pt x="30391" y="15794"/>
                        <a:pt x="31402" y="22364"/>
                        <a:pt x="29633" y="25902"/>
                      </a:cubicBezTo>
                      <a:cubicBezTo>
                        <a:pt x="29380" y="26660"/>
                        <a:pt x="27864" y="26407"/>
                        <a:pt x="27359" y="26913"/>
                      </a:cubicBezTo>
                      <a:cubicBezTo>
                        <a:pt x="25842" y="28429"/>
                        <a:pt x="24832" y="31209"/>
                        <a:pt x="23821" y="32977"/>
                      </a:cubicBezTo>
                      <a:cubicBezTo>
                        <a:pt x="21799" y="36515"/>
                        <a:pt x="18767" y="42074"/>
                        <a:pt x="14724" y="42327"/>
                      </a:cubicBezTo>
                      <a:cubicBezTo>
                        <a:pt x="9165" y="42580"/>
                        <a:pt x="7649" y="40811"/>
                        <a:pt x="6891" y="40053"/>
                      </a:cubicBezTo>
                      <a:cubicBezTo>
                        <a:pt x="2848" y="35504"/>
                        <a:pt x="321" y="27166"/>
                        <a:pt x="321" y="26913"/>
                      </a:cubicBezTo>
                      <a:cubicBezTo>
                        <a:pt x="-437" y="23122"/>
                        <a:pt x="321" y="18069"/>
                        <a:pt x="826" y="14278"/>
                      </a:cubicBezTo>
                      <a:cubicBezTo>
                        <a:pt x="1079" y="12510"/>
                        <a:pt x="2090" y="10235"/>
                        <a:pt x="3100" y="8719"/>
                      </a:cubicBezTo>
                      <a:cubicBezTo>
                        <a:pt x="9418" y="-1641"/>
                        <a:pt x="14724" y="-125"/>
                        <a:pt x="16240" y="38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9" name="任意多边形: 形状 3008"/>
                <p:cNvSpPr/>
                <p:nvPr/>
              </p:nvSpPr>
              <p:spPr>
                <a:xfrm>
                  <a:off x="10583768" y="5837800"/>
                  <a:ext cx="26286" cy="39559"/>
                </a:xfrm>
                <a:custGeom>
                  <a:avLst/>
                  <a:gdLst>
                    <a:gd name="connsiteX0" fmla="*/ 20142 w 26286"/>
                    <a:gd name="connsiteY0" fmla="*/ 3333 h 39559"/>
                    <a:gd name="connsiteX1" fmla="*/ 25449 w 26286"/>
                    <a:gd name="connsiteY1" fmla="*/ 11167 h 39559"/>
                    <a:gd name="connsiteX2" fmla="*/ 25954 w 26286"/>
                    <a:gd name="connsiteY2" fmla="*/ 24559 h 39559"/>
                    <a:gd name="connsiteX3" fmla="*/ 13825 w 26286"/>
                    <a:gd name="connsiteY3" fmla="*/ 39468 h 39559"/>
                    <a:gd name="connsiteX4" fmla="*/ 8013 w 26286"/>
                    <a:gd name="connsiteY4" fmla="*/ 38457 h 39559"/>
                    <a:gd name="connsiteX5" fmla="*/ 432 w 26286"/>
                    <a:gd name="connsiteY5" fmla="*/ 25317 h 39559"/>
                    <a:gd name="connsiteX6" fmla="*/ 938 w 26286"/>
                    <a:gd name="connsiteY6" fmla="*/ 12683 h 39559"/>
                    <a:gd name="connsiteX7" fmla="*/ 7760 w 26286"/>
                    <a:gd name="connsiteY7" fmla="*/ 1817 h 39559"/>
                    <a:gd name="connsiteX8" fmla="*/ 13825 w 26286"/>
                    <a:gd name="connsiteY8" fmla="*/ 48 h 39559"/>
                    <a:gd name="connsiteX9" fmla="*/ 20142 w 26286"/>
                    <a:gd name="connsiteY9" fmla="*/ 3333 h 3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6" h="39559">
                      <a:moveTo>
                        <a:pt x="20142" y="3333"/>
                      </a:moveTo>
                      <a:cubicBezTo>
                        <a:pt x="22164" y="5355"/>
                        <a:pt x="24691" y="8387"/>
                        <a:pt x="25449" y="11167"/>
                      </a:cubicBezTo>
                      <a:cubicBezTo>
                        <a:pt x="26460" y="14957"/>
                        <a:pt x="26460" y="20516"/>
                        <a:pt x="25954" y="24559"/>
                      </a:cubicBezTo>
                      <a:cubicBezTo>
                        <a:pt x="25449" y="27086"/>
                        <a:pt x="18373" y="38710"/>
                        <a:pt x="13825" y="39468"/>
                      </a:cubicBezTo>
                      <a:cubicBezTo>
                        <a:pt x="12056" y="39721"/>
                        <a:pt x="9529" y="39468"/>
                        <a:pt x="8013" y="38457"/>
                      </a:cubicBezTo>
                      <a:cubicBezTo>
                        <a:pt x="8013" y="38457"/>
                        <a:pt x="1949" y="31635"/>
                        <a:pt x="432" y="25317"/>
                      </a:cubicBezTo>
                      <a:cubicBezTo>
                        <a:pt x="-578" y="21527"/>
                        <a:pt x="432" y="16473"/>
                        <a:pt x="938" y="12683"/>
                      </a:cubicBezTo>
                      <a:cubicBezTo>
                        <a:pt x="1443" y="9651"/>
                        <a:pt x="7760" y="1817"/>
                        <a:pt x="7760" y="1817"/>
                      </a:cubicBezTo>
                      <a:cubicBezTo>
                        <a:pt x="9024" y="554"/>
                        <a:pt x="11804" y="-204"/>
                        <a:pt x="13825" y="48"/>
                      </a:cubicBezTo>
                      <a:cubicBezTo>
                        <a:pt x="16099" y="301"/>
                        <a:pt x="18626" y="2070"/>
                        <a:pt x="20142" y="3333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0" name="任意多边形: 形状 3009"/>
                <p:cNvSpPr/>
                <p:nvPr/>
              </p:nvSpPr>
              <p:spPr>
                <a:xfrm>
                  <a:off x="10584858" y="5839579"/>
                  <a:ext cx="24040" cy="36584"/>
                </a:xfrm>
                <a:custGeom>
                  <a:avLst/>
                  <a:gdLst>
                    <a:gd name="connsiteX0" fmla="*/ 19052 w 24040"/>
                    <a:gd name="connsiteY0" fmla="*/ 3324 h 36584"/>
                    <a:gd name="connsiteX1" fmla="*/ 23095 w 24040"/>
                    <a:gd name="connsiteY1" fmla="*/ 9389 h 36584"/>
                    <a:gd name="connsiteX2" fmla="*/ 23600 w 24040"/>
                    <a:gd name="connsiteY2" fmla="*/ 22781 h 36584"/>
                    <a:gd name="connsiteX3" fmla="*/ 12734 w 24040"/>
                    <a:gd name="connsiteY3" fmla="*/ 36426 h 36584"/>
                    <a:gd name="connsiteX4" fmla="*/ 6670 w 24040"/>
                    <a:gd name="connsiteY4" fmla="*/ 34910 h 36584"/>
                    <a:gd name="connsiteX5" fmla="*/ 858 w 24040"/>
                    <a:gd name="connsiteY5" fmla="*/ 25561 h 36584"/>
                    <a:gd name="connsiteX6" fmla="*/ 100 w 24040"/>
                    <a:gd name="connsiteY6" fmla="*/ 23792 h 36584"/>
                    <a:gd name="connsiteX7" fmla="*/ 858 w 24040"/>
                    <a:gd name="connsiteY7" fmla="*/ 10905 h 36584"/>
                    <a:gd name="connsiteX8" fmla="*/ 6670 w 24040"/>
                    <a:gd name="connsiteY8" fmla="*/ 2061 h 36584"/>
                    <a:gd name="connsiteX9" fmla="*/ 12734 w 24040"/>
                    <a:gd name="connsiteY9" fmla="*/ 39 h 36584"/>
                    <a:gd name="connsiteX10" fmla="*/ 19052 w 24040"/>
                    <a:gd name="connsiteY10" fmla="*/ 3324 h 36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40" h="36584">
                      <a:moveTo>
                        <a:pt x="19052" y="3324"/>
                      </a:moveTo>
                      <a:cubicBezTo>
                        <a:pt x="20568" y="4840"/>
                        <a:pt x="22589" y="7367"/>
                        <a:pt x="23095" y="9389"/>
                      </a:cubicBezTo>
                      <a:cubicBezTo>
                        <a:pt x="24105" y="13179"/>
                        <a:pt x="24358" y="18738"/>
                        <a:pt x="23600" y="22781"/>
                      </a:cubicBezTo>
                      <a:cubicBezTo>
                        <a:pt x="22842" y="26571"/>
                        <a:pt x="15261" y="35668"/>
                        <a:pt x="12734" y="36426"/>
                      </a:cubicBezTo>
                      <a:cubicBezTo>
                        <a:pt x="10965" y="36932"/>
                        <a:pt x="8186" y="36174"/>
                        <a:pt x="6670" y="34910"/>
                      </a:cubicBezTo>
                      <a:cubicBezTo>
                        <a:pt x="4143" y="32636"/>
                        <a:pt x="2121" y="28593"/>
                        <a:pt x="858" y="25561"/>
                      </a:cubicBezTo>
                      <a:cubicBezTo>
                        <a:pt x="605" y="25055"/>
                        <a:pt x="100" y="24297"/>
                        <a:pt x="100" y="23792"/>
                      </a:cubicBezTo>
                      <a:cubicBezTo>
                        <a:pt x="100" y="20001"/>
                        <a:pt x="-406" y="14695"/>
                        <a:pt x="858" y="10905"/>
                      </a:cubicBezTo>
                      <a:cubicBezTo>
                        <a:pt x="1869" y="7872"/>
                        <a:pt x="4396" y="4082"/>
                        <a:pt x="6670" y="2061"/>
                      </a:cubicBezTo>
                      <a:cubicBezTo>
                        <a:pt x="8186" y="797"/>
                        <a:pt x="10713" y="-214"/>
                        <a:pt x="12734" y="39"/>
                      </a:cubicBezTo>
                      <a:cubicBezTo>
                        <a:pt x="15009" y="292"/>
                        <a:pt x="17535" y="2061"/>
                        <a:pt x="19052" y="332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1" name="任意多边形: 形状 3010"/>
                <p:cNvSpPr/>
                <p:nvPr/>
              </p:nvSpPr>
              <p:spPr>
                <a:xfrm>
                  <a:off x="10692099" y="5788069"/>
                  <a:ext cx="96274" cy="30070"/>
                </a:xfrm>
                <a:custGeom>
                  <a:avLst/>
                  <a:gdLst>
                    <a:gd name="connsiteX0" fmla="*/ 96275 w 96274"/>
                    <a:gd name="connsiteY0" fmla="*/ 28807 h 30070"/>
                    <a:gd name="connsiteX1" fmla="*/ 96275 w 96274"/>
                    <a:gd name="connsiteY1" fmla="*/ 30070 h 30070"/>
                    <a:gd name="connsiteX2" fmla="*/ 96275 w 96274"/>
                    <a:gd name="connsiteY2" fmla="*/ 30070 h 30070"/>
                    <a:gd name="connsiteX3" fmla="*/ 0 w 96274"/>
                    <a:gd name="connsiteY3" fmla="*/ 0 h 30070"/>
                    <a:gd name="connsiteX4" fmla="*/ 96275 w 96274"/>
                    <a:gd name="connsiteY4" fmla="*/ 28807 h 30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274" h="30070">
                      <a:moveTo>
                        <a:pt x="96275" y="28807"/>
                      </a:moveTo>
                      <a:cubicBezTo>
                        <a:pt x="96275" y="28807"/>
                        <a:pt x="96275" y="29312"/>
                        <a:pt x="96275" y="30070"/>
                      </a:cubicBezTo>
                      <a:lnTo>
                        <a:pt x="96275" y="30070"/>
                      </a:lnTo>
                      <a:cubicBezTo>
                        <a:pt x="96022" y="29817"/>
                        <a:pt x="63931" y="11118"/>
                        <a:pt x="0" y="0"/>
                      </a:cubicBezTo>
                      <a:cubicBezTo>
                        <a:pt x="58624" y="9855"/>
                        <a:pt x="93748" y="27543"/>
                        <a:pt x="96275" y="28807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2" name="任意多边形: 形状 3011"/>
                <p:cNvSpPr/>
                <p:nvPr/>
              </p:nvSpPr>
              <p:spPr>
                <a:xfrm>
                  <a:off x="10585276" y="5841354"/>
                  <a:ext cx="22485" cy="33015"/>
                </a:xfrm>
                <a:custGeom>
                  <a:avLst/>
                  <a:gdLst>
                    <a:gd name="connsiteX0" fmla="*/ 18634 w 22485"/>
                    <a:gd name="connsiteY0" fmla="*/ 3570 h 33015"/>
                    <a:gd name="connsiteX1" fmla="*/ 21413 w 22485"/>
                    <a:gd name="connsiteY1" fmla="*/ 7866 h 33015"/>
                    <a:gd name="connsiteX2" fmla="*/ 22171 w 22485"/>
                    <a:gd name="connsiteY2" fmla="*/ 21258 h 33015"/>
                    <a:gd name="connsiteX3" fmla="*/ 18634 w 22485"/>
                    <a:gd name="connsiteY3" fmla="*/ 27323 h 33015"/>
                    <a:gd name="connsiteX4" fmla="*/ 12317 w 22485"/>
                    <a:gd name="connsiteY4" fmla="*/ 32882 h 33015"/>
                    <a:gd name="connsiteX5" fmla="*/ 6252 w 22485"/>
                    <a:gd name="connsiteY5" fmla="*/ 31113 h 33015"/>
                    <a:gd name="connsiteX6" fmla="*/ 693 w 22485"/>
                    <a:gd name="connsiteY6" fmla="*/ 22017 h 33015"/>
                    <a:gd name="connsiteX7" fmla="*/ 1704 w 22485"/>
                    <a:gd name="connsiteY7" fmla="*/ 9129 h 33015"/>
                    <a:gd name="connsiteX8" fmla="*/ 6252 w 22485"/>
                    <a:gd name="connsiteY8" fmla="*/ 2307 h 33015"/>
                    <a:gd name="connsiteX9" fmla="*/ 12317 w 22485"/>
                    <a:gd name="connsiteY9" fmla="*/ 33 h 33015"/>
                    <a:gd name="connsiteX10" fmla="*/ 18634 w 22485"/>
                    <a:gd name="connsiteY10" fmla="*/ 3570 h 33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485" h="33015">
                      <a:moveTo>
                        <a:pt x="18634" y="3570"/>
                      </a:moveTo>
                      <a:cubicBezTo>
                        <a:pt x="19645" y="4581"/>
                        <a:pt x="21161" y="6350"/>
                        <a:pt x="21413" y="7866"/>
                      </a:cubicBezTo>
                      <a:cubicBezTo>
                        <a:pt x="22171" y="11909"/>
                        <a:pt x="22930" y="17215"/>
                        <a:pt x="22171" y="21258"/>
                      </a:cubicBezTo>
                      <a:cubicBezTo>
                        <a:pt x="21666" y="23280"/>
                        <a:pt x="20150" y="25807"/>
                        <a:pt x="18634" y="27323"/>
                      </a:cubicBezTo>
                      <a:cubicBezTo>
                        <a:pt x="17118" y="29345"/>
                        <a:pt x="14844" y="32377"/>
                        <a:pt x="12317" y="32882"/>
                      </a:cubicBezTo>
                      <a:cubicBezTo>
                        <a:pt x="10548" y="33388"/>
                        <a:pt x="7768" y="32377"/>
                        <a:pt x="6252" y="31113"/>
                      </a:cubicBezTo>
                      <a:cubicBezTo>
                        <a:pt x="3978" y="28839"/>
                        <a:pt x="1956" y="25049"/>
                        <a:pt x="693" y="22017"/>
                      </a:cubicBezTo>
                      <a:cubicBezTo>
                        <a:pt x="-823" y="18479"/>
                        <a:pt x="440" y="12920"/>
                        <a:pt x="1704" y="9129"/>
                      </a:cubicBezTo>
                      <a:cubicBezTo>
                        <a:pt x="2462" y="6855"/>
                        <a:pt x="4483" y="3823"/>
                        <a:pt x="6252" y="2307"/>
                      </a:cubicBezTo>
                      <a:cubicBezTo>
                        <a:pt x="7768" y="1043"/>
                        <a:pt x="10295" y="-220"/>
                        <a:pt x="12317" y="33"/>
                      </a:cubicBezTo>
                      <a:cubicBezTo>
                        <a:pt x="14591" y="33"/>
                        <a:pt x="17118" y="2054"/>
                        <a:pt x="18634" y="3570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3" name="任意多边形: 形状 3012"/>
                <p:cNvSpPr/>
                <p:nvPr/>
              </p:nvSpPr>
              <p:spPr>
                <a:xfrm>
                  <a:off x="10586540" y="5842903"/>
                  <a:ext cx="20025" cy="29426"/>
                </a:xfrm>
                <a:custGeom>
                  <a:avLst/>
                  <a:gdLst>
                    <a:gd name="connsiteX0" fmla="*/ 17370 w 20025"/>
                    <a:gd name="connsiteY0" fmla="*/ 3790 h 29426"/>
                    <a:gd name="connsiteX1" fmla="*/ 18887 w 20025"/>
                    <a:gd name="connsiteY1" fmla="*/ 6065 h 29426"/>
                    <a:gd name="connsiteX2" fmla="*/ 19645 w 20025"/>
                    <a:gd name="connsiteY2" fmla="*/ 19457 h 29426"/>
                    <a:gd name="connsiteX3" fmla="*/ 11053 w 20025"/>
                    <a:gd name="connsiteY3" fmla="*/ 29312 h 29426"/>
                    <a:gd name="connsiteX4" fmla="*/ 4989 w 20025"/>
                    <a:gd name="connsiteY4" fmla="*/ 27291 h 29426"/>
                    <a:gd name="connsiteX5" fmla="*/ 693 w 20025"/>
                    <a:gd name="connsiteY5" fmla="*/ 20215 h 29426"/>
                    <a:gd name="connsiteX6" fmla="*/ 1704 w 20025"/>
                    <a:gd name="connsiteY6" fmla="*/ 7328 h 29426"/>
                    <a:gd name="connsiteX7" fmla="*/ 11053 w 20025"/>
                    <a:gd name="connsiteY7" fmla="*/ 0 h 29426"/>
                    <a:gd name="connsiteX8" fmla="*/ 17370 w 20025"/>
                    <a:gd name="connsiteY8" fmla="*/ 3790 h 29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025" h="29426">
                      <a:moveTo>
                        <a:pt x="17370" y="3790"/>
                      </a:moveTo>
                      <a:cubicBezTo>
                        <a:pt x="17876" y="4296"/>
                        <a:pt x="18887" y="5306"/>
                        <a:pt x="18887" y="6065"/>
                      </a:cubicBezTo>
                      <a:cubicBezTo>
                        <a:pt x="19392" y="10108"/>
                        <a:pt x="20655" y="15414"/>
                        <a:pt x="19645" y="19457"/>
                      </a:cubicBezTo>
                      <a:cubicBezTo>
                        <a:pt x="18381" y="24258"/>
                        <a:pt x="11053" y="29312"/>
                        <a:pt x="11053" y="29312"/>
                      </a:cubicBezTo>
                      <a:cubicBezTo>
                        <a:pt x="9284" y="29817"/>
                        <a:pt x="6505" y="28554"/>
                        <a:pt x="4989" y="27291"/>
                      </a:cubicBezTo>
                      <a:cubicBezTo>
                        <a:pt x="3220" y="25774"/>
                        <a:pt x="1704" y="22489"/>
                        <a:pt x="693" y="20215"/>
                      </a:cubicBezTo>
                      <a:cubicBezTo>
                        <a:pt x="-823" y="16678"/>
                        <a:pt x="440" y="10866"/>
                        <a:pt x="1704" y="7328"/>
                      </a:cubicBezTo>
                      <a:cubicBezTo>
                        <a:pt x="4231" y="0"/>
                        <a:pt x="11053" y="0"/>
                        <a:pt x="11053" y="0"/>
                      </a:cubicBezTo>
                      <a:cubicBezTo>
                        <a:pt x="13580" y="253"/>
                        <a:pt x="15854" y="2274"/>
                        <a:pt x="17370" y="379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4" name="任意多边形: 形状 3013"/>
                <p:cNvSpPr/>
                <p:nvPr/>
              </p:nvSpPr>
              <p:spPr>
                <a:xfrm>
                  <a:off x="10587861" y="5844671"/>
                  <a:ext cx="17312" cy="25635"/>
                </a:xfrm>
                <a:custGeom>
                  <a:avLst/>
                  <a:gdLst>
                    <a:gd name="connsiteX0" fmla="*/ 16049 w 17312"/>
                    <a:gd name="connsiteY0" fmla="*/ 4043 h 25635"/>
                    <a:gd name="connsiteX1" fmla="*/ 17312 w 17312"/>
                    <a:gd name="connsiteY1" fmla="*/ 17688 h 25635"/>
                    <a:gd name="connsiteX2" fmla="*/ 9731 w 17312"/>
                    <a:gd name="connsiteY2" fmla="*/ 25522 h 25635"/>
                    <a:gd name="connsiteX3" fmla="*/ 3919 w 17312"/>
                    <a:gd name="connsiteY3" fmla="*/ 23500 h 25635"/>
                    <a:gd name="connsiteX4" fmla="*/ 635 w 17312"/>
                    <a:gd name="connsiteY4" fmla="*/ 18446 h 25635"/>
                    <a:gd name="connsiteX5" fmla="*/ 1898 w 17312"/>
                    <a:gd name="connsiteY5" fmla="*/ 5559 h 25635"/>
                    <a:gd name="connsiteX6" fmla="*/ 9984 w 17312"/>
                    <a:gd name="connsiteY6" fmla="*/ 0 h 25635"/>
                    <a:gd name="connsiteX7" fmla="*/ 16049 w 17312"/>
                    <a:gd name="connsiteY7" fmla="*/ 4043 h 25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312" h="25635">
                      <a:moveTo>
                        <a:pt x="16049" y="4043"/>
                      </a:moveTo>
                      <a:cubicBezTo>
                        <a:pt x="16807" y="4801"/>
                        <a:pt x="17312" y="17688"/>
                        <a:pt x="17312" y="17688"/>
                      </a:cubicBezTo>
                      <a:cubicBezTo>
                        <a:pt x="16301" y="20721"/>
                        <a:pt x="9984" y="25522"/>
                        <a:pt x="9731" y="25522"/>
                      </a:cubicBezTo>
                      <a:cubicBezTo>
                        <a:pt x="7963" y="26027"/>
                        <a:pt x="5436" y="24764"/>
                        <a:pt x="3919" y="23500"/>
                      </a:cubicBezTo>
                      <a:cubicBezTo>
                        <a:pt x="2403" y="22489"/>
                        <a:pt x="1393" y="19962"/>
                        <a:pt x="635" y="18446"/>
                      </a:cubicBezTo>
                      <a:cubicBezTo>
                        <a:pt x="-882" y="14909"/>
                        <a:pt x="635" y="9097"/>
                        <a:pt x="1898" y="5559"/>
                      </a:cubicBezTo>
                      <a:cubicBezTo>
                        <a:pt x="3667" y="758"/>
                        <a:pt x="9731" y="0"/>
                        <a:pt x="9984" y="0"/>
                      </a:cubicBezTo>
                      <a:cubicBezTo>
                        <a:pt x="12258" y="0"/>
                        <a:pt x="14532" y="2527"/>
                        <a:pt x="16049" y="4043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5" name="任意多边形: 形状 3014"/>
                <p:cNvSpPr/>
                <p:nvPr/>
              </p:nvSpPr>
              <p:spPr>
                <a:xfrm>
                  <a:off x="10589350" y="5846163"/>
                  <a:ext cx="14812" cy="22349"/>
                </a:xfrm>
                <a:custGeom>
                  <a:avLst/>
                  <a:gdLst>
                    <a:gd name="connsiteX0" fmla="*/ 12791 w 14812"/>
                    <a:gd name="connsiteY0" fmla="*/ 3057 h 22349"/>
                    <a:gd name="connsiteX1" fmla="*/ 14812 w 14812"/>
                    <a:gd name="connsiteY1" fmla="*/ 16196 h 22349"/>
                    <a:gd name="connsiteX2" fmla="*/ 8495 w 14812"/>
                    <a:gd name="connsiteY2" fmla="*/ 22261 h 22349"/>
                    <a:gd name="connsiteX3" fmla="*/ 2430 w 14812"/>
                    <a:gd name="connsiteY3" fmla="*/ 19987 h 22349"/>
                    <a:gd name="connsiteX4" fmla="*/ 409 w 14812"/>
                    <a:gd name="connsiteY4" fmla="*/ 16955 h 22349"/>
                    <a:gd name="connsiteX5" fmla="*/ 1672 w 14812"/>
                    <a:gd name="connsiteY5" fmla="*/ 3815 h 22349"/>
                    <a:gd name="connsiteX6" fmla="*/ 2178 w 14812"/>
                    <a:gd name="connsiteY6" fmla="*/ 2804 h 22349"/>
                    <a:gd name="connsiteX7" fmla="*/ 8242 w 14812"/>
                    <a:gd name="connsiteY7" fmla="*/ 24 h 22349"/>
                    <a:gd name="connsiteX8" fmla="*/ 12791 w 14812"/>
                    <a:gd name="connsiteY8" fmla="*/ 3057 h 22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2" h="22349">
                      <a:moveTo>
                        <a:pt x="12791" y="3057"/>
                      </a:moveTo>
                      <a:cubicBezTo>
                        <a:pt x="13043" y="3562"/>
                        <a:pt x="14812" y="15691"/>
                        <a:pt x="14812" y="16196"/>
                      </a:cubicBezTo>
                      <a:cubicBezTo>
                        <a:pt x="14812" y="16702"/>
                        <a:pt x="8495" y="22261"/>
                        <a:pt x="8495" y="22261"/>
                      </a:cubicBezTo>
                      <a:cubicBezTo>
                        <a:pt x="6473" y="22766"/>
                        <a:pt x="3947" y="20998"/>
                        <a:pt x="2430" y="19987"/>
                      </a:cubicBezTo>
                      <a:cubicBezTo>
                        <a:pt x="1420" y="19481"/>
                        <a:pt x="662" y="17965"/>
                        <a:pt x="409" y="16955"/>
                      </a:cubicBezTo>
                      <a:cubicBezTo>
                        <a:pt x="-855" y="13164"/>
                        <a:pt x="1167" y="7858"/>
                        <a:pt x="1672" y="3815"/>
                      </a:cubicBezTo>
                      <a:cubicBezTo>
                        <a:pt x="1672" y="3562"/>
                        <a:pt x="1925" y="3057"/>
                        <a:pt x="2178" y="2804"/>
                      </a:cubicBezTo>
                      <a:cubicBezTo>
                        <a:pt x="3694" y="1540"/>
                        <a:pt x="6221" y="-228"/>
                        <a:pt x="8242" y="24"/>
                      </a:cubicBezTo>
                      <a:cubicBezTo>
                        <a:pt x="10011" y="277"/>
                        <a:pt x="12033" y="1793"/>
                        <a:pt x="12791" y="3057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6" name="任意多边形: 形状 3015"/>
                <p:cNvSpPr/>
                <p:nvPr/>
              </p:nvSpPr>
              <p:spPr>
                <a:xfrm>
                  <a:off x="10754513" y="5803230"/>
                  <a:ext cx="33860" cy="13897"/>
                </a:xfrm>
                <a:custGeom>
                  <a:avLst/>
                  <a:gdLst>
                    <a:gd name="connsiteX0" fmla="*/ 33860 w 33860"/>
                    <a:gd name="connsiteY0" fmla="*/ 13645 h 13897"/>
                    <a:gd name="connsiteX1" fmla="*/ 33860 w 33860"/>
                    <a:gd name="connsiteY1" fmla="*/ 13898 h 13897"/>
                    <a:gd name="connsiteX2" fmla="*/ 33860 w 33860"/>
                    <a:gd name="connsiteY2" fmla="*/ 13898 h 13897"/>
                    <a:gd name="connsiteX3" fmla="*/ 0 w 33860"/>
                    <a:gd name="connsiteY3" fmla="*/ 0 h 13897"/>
                    <a:gd name="connsiteX4" fmla="*/ 33860 w 33860"/>
                    <a:gd name="connsiteY4" fmla="*/ 13645 h 13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860" h="13896">
                      <a:moveTo>
                        <a:pt x="33860" y="13645"/>
                      </a:moveTo>
                      <a:cubicBezTo>
                        <a:pt x="33860" y="13645"/>
                        <a:pt x="33860" y="13898"/>
                        <a:pt x="33860" y="13898"/>
                      </a:cubicBezTo>
                      <a:lnTo>
                        <a:pt x="33860" y="13898"/>
                      </a:lnTo>
                      <a:cubicBezTo>
                        <a:pt x="27543" y="10360"/>
                        <a:pt x="15919" y="5559"/>
                        <a:pt x="0" y="0"/>
                      </a:cubicBezTo>
                      <a:cubicBezTo>
                        <a:pt x="20721" y="7075"/>
                        <a:pt x="32597" y="12887"/>
                        <a:pt x="33860" y="1364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7" name="任意多边形: 形状 3016"/>
                <p:cNvSpPr/>
                <p:nvPr/>
              </p:nvSpPr>
              <p:spPr>
                <a:xfrm>
                  <a:off x="10590424" y="5847664"/>
                  <a:ext cx="12217" cy="18762"/>
                </a:xfrm>
                <a:custGeom>
                  <a:avLst/>
                  <a:gdLst>
                    <a:gd name="connsiteX0" fmla="*/ 9443 w 12217"/>
                    <a:gd name="connsiteY0" fmla="*/ 1555 h 18762"/>
                    <a:gd name="connsiteX1" fmla="*/ 11717 w 12217"/>
                    <a:gd name="connsiteY1" fmla="*/ 14695 h 18762"/>
                    <a:gd name="connsiteX2" fmla="*/ 7168 w 12217"/>
                    <a:gd name="connsiteY2" fmla="*/ 18738 h 18762"/>
                    <a:gd name="connsiteX3" fmla="*/ 1104 w 12217"/>
                    <a:gd name="connsiteY3" fmla="*/ 16211 h 18762"/>
                    <a:gd name="connsiteX4" fmla="*/ 346 w 12217"/>
                    <a:gd name="connsiteY4" fmla="*/ 14948 h 18762"/>
                    <a:gd name="connsiteX5" fmla="*/ 3378 w 12217"/>
                    <a:gd name="connsiteY5" fmla="*/ 1808 h 18762"/>
                    <a:gd name="connsiteX6" fmla="*/ 7168 w 12217"/>
                    <a:gd name="connsiteY6" fmla="*/ 39 h 18762"/>
                    <a:gd name="connsiteX7" fmla="*/ 9443 w 12217"/>
                    <a:gd name="connsiteY7" fmla="*/ 1555 h 1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17" h="18762">
                      <a:moveTo>
                        <a:pt x="9443" y="1555"/>
                      </a:moveTo>
                      <a:cubicBezTo>
                        <a:pt x="11717" y="4840"/>
                        <a:pt x="12980" y="10905"/>
                        <a:pt x="11717" y="14695"/>
                      </a:cubicBezTo>
                      <a:cubicBezTo>
                        <a:pt x="11211" y="16464"/>
                        <a:pt x="8937" y="18486"/>
                        <a:pt x="7168" y="18738"/>
                      </a:cubicBezTo>
                      <a:cubicBezTo>
                        <a:pt x="5147" y="18991"/>
                        <a:pt x="2873" y="17222"/>
                        <a:pt x="1104" y="16211"/>
                      </a:cubicBezTo>
                      <a:cubicBezTo>
                        <a:pt x="598" y="15959"/>
                        <a:pt x="346" y="15453"/>
                        <a:pt x="346" y="14948"/>
                      </a:cubicBezTo>
                      <a:cubicBezTo>
                        <a:pt x="-665" y="10905"/>
                        <a:pt x="598" y="4840"/>
                        <a:pt x="3378" y="1808"/>
                      </a:cubicBezTo>
                      <a:cubicBezTo>
                        <a:pt x="4136" y="797"/>
                        <a:pt x="5905" y="-213"/>
                        <a:pt x="7168" y="39"/>
                      </a:cubicBezTo>
                      <a:cubicBezTo>
                        <a:pt x="8179" y="292"/>
                        <a:pt x="8937" y="1050"/>
                        <a:pt x="9443" y="1555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8" name="任意多边形: 形状 3017"/>
                <p:cNvSpPr/>
                <p:nvPr/>
              </p:nvSpPr>
              <p:spPr>
                <a:xfrm>
                  <a:off x="10592499" y="5850483"/>
                  <a:ext cx="7943" cy="14451"/>
                </a:xfrm>
                <a:custGeom>
                  <a:avLst/>
                  <a:gdLst>
                    <a:gd name="connsiteX0" fmla="*/ 7620 w 7943"/>
                    <a:gd name="connsiteY0" fmla="*/ 12129 h 14451"/>
                    <a:gd name="connsiteX1" fmla="*/ 5093 w 7943"/>
                    <a:gd name="connsiteY1" fmla="*/ 14403 h 14451"/>
                    <a:gd name="connsiteX2" fmla="*/ 292 w 7943"/>
                    <a:gd name="connsiteY2" fmla="*/ 12382 h 14451"/>
                    <a:gd name="connsiteX3" fmla="*/ 5093 w 7943"/>
                    <a:gd name="connsiteY3" fmla="*/ 0 h 14451"/>
                    <a:gd name="connsiteX4" fmla="*/ 7620 w 7943"/>
                    <a:gd name="connsiteY4" fmla="*/ 12129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3" h="14451">
                      <a:moveTo>
                        <a:pt x="7620" y="12129"/>
                      </a:moveTo>
                      <a:cubicBezTo>
                        <a:pt x="7368" y="13140"/>
                        <a:pt x="6104" y="14151"/>
                        <a:pt x="5093" y="14403"/>
                      </a:cubicBezTo>
                      <a:cubicBezTo>
                        <a:pt x="3577" y="14656"/>
                        <a:pt x="1050" y="13898"/>
                        <a:pt x="292" y="12382"/>
                      </a:cubicBezTo>
                      <a:cubicBezTo>
                        <a:pt x="-1224" y="8591"/>
                        <a:pt x="3577" y="3538"/>
                        <a:pt x="5093" y="0"/>
                      </a:cubicBezTo>
                      <a:cubicBezTo>
                        <a:pt x="6104" y="3538"/>
                        <a:pt x="8884" y="8591"/>
                        <a:pt x="7620" y="12129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9" name="任意多边形: 形状 3018"/>
                <p:cNvSpPr/>
                <p:nvPr/>
              </p:nvSpPr>
              <p:spPr>
                <a:xfrm>
                  <a:off x="10596784" y="5860591"/>
                  <a:ext cx="1383" cy="2526"/>
                </a:xfrm>
                <a:custGeom>
                  <a:avLst/>
                  <a:gdLst>
                    <a:gd name="connsiteX0" fmla="*/ 1314 w 1383"/>
                    <a:gd name="connsiteY0" fmla="*/ 2022 h 2526"/>
                    <a:gd name="connsiteX1" fmla="*/ 809 w 1383"/>
                    <a:gd name="connsiteY1" fmla="*/ 2527 h 2526"/>
                    <a:gd name="connsiteX2" fmla="*/ 51 w 1383"/>
                    <a:gd name="connsiteY2" fmla="*/ 2274 h 2526"/>
                    <a:gd name="connsiteX3" fmla="*/ 809 w 1383"/>
                    <a:gd name="connsiteY3" fmla="*/ 0 h 2526"/>
                    <a:gd name="connsiteX4" fmla="*/ 1314 w 1383"/>
                    <a:gd name="connsiteY4" fmla="*/ 2022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3" h="2526">
                      <a:moveTo>
                        <a:pt x="1314" y="2022"/>
                      </a:moveTo>
                      <a:cubicBezTo>
                        <a:pt x="1314" y="2274"/>
                        <a:pt x="1062" y="2274"/>
                        <a:pt x="809" y="2527"/>
                      </a:cubicBezTo>
                      <a:cubicBezTo>
                        <a:pt x="556" y="2527"/>
                        <a:pt x="51" y="2527"/>
                        <a:pt x="51" y="2274"/>
                      </a:cubicBezTo>
                      <a:cubicBezTo>
                        <a:pt x="-202" y="1516"/>
                        <a:pt x="556" y="758"/>
                        <a:pt x="809" y="0"/>
                      </a:cubicBezTo>
                      <a:cubicBezTo>
                        <a:pt x="1062" y="505"/>
                        <a:pt x="1567" y="1516"/>
                        <a:pt x="1314" y="2022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7" name="图形 1920"/>
              <p:cNvGrpSpPr/>
              <p:nvPr/>
            </p:nvGrpSpPr>
            <p:grpSpPr>
              <a:xfrm>
                <a:off x="10786658" y="5734499"/>
                <a:ext cx="31027" cy="294888"/>
                <a:chOff x="10786658" y="5734499"/>
                <a:chExt cx="31027" cy="294888"/>
              </a:xfrm>
              <a:solidFill>
                <a:schemeClr val="accent1"/>
              </a:solidFill>
            </p:grpSpPr>
            <p:sp>
              <p:nvSpPr>
                <p:cNvPr id="2923" name="任意多边形: 形状 2922"/>
                <p:cNvSpPr/>
                <p:nvPr/>
              </p:nvSpPr>
              <p:spPr>
                <a:xfrm>
                  <a:off x="10788626" y="5734751"/>
                  <a:ext cx="29059" cy="294383"/>
                </a:xfrm>
                <a:custGeom>
                  <a:avLst/>
                  <a:gdLst>
                    <a:gd name="connsiteX0" fmla="*/ 28807 w 29059"/>
                    <a:gd name="connsiteY0" fmla="*/ 294384 h 294383"/>
                    <a:gd name="connsiteX1" fmla="*/ 24006 w 29059"/>
                    <a:gd name="connsiteY1" fmla="*/ 293878 h 294383"/>
                    <a:gd name="connsiteX2" fmla="*/ 19457 w 29059"/>
                    <a:gd name="connsiteY2" fmla="*/ 292867 h 294383"/>
                    <a:gd name="connsiteX3" fmla="*/ 15414 w 29059"/>
                    <a:gd name="connsiteY3" fmla="*/ 291099 h 294383"/>
                    <a:gd name="connsiteX4" fmla="*/ 11624 w 29059"/>
                    <a:gd name="connsiteY4" fmla="*/ 288824 h 294383"/>
                    <a:gd name="connsiteX5" fmla="*/ 8339 w 29059"/>
                    <a:gd name="connsiteY5" fmla="*/ 286045 h 294383"/>
                    <a:gd name="connsiteX6" fmla="*/ 5559 w 29059"/>
                    <a:gd name="connsiteY6" fmla="*/ 282760 h 294383"/>
                    <a:gd name="connsiteX7" fmla="*/ 3285 w 29059"/>
                    <a:gd name="connsiteY7" fmla="*/ 278970 h 294383"/>
                    <a:gd name="connsiteX8" fmla="*/ 1516 w 29059"/>
                    <a:gd name="connsiteY8" fmla="*/ 274926 h 294383"/>
                    <a:gd name="connsiteX9" fmla="*/ 505 w 29059"/>
                    <a:gd name="connsiteY9" fmla="*/ 270378 h 294383"/>
                    <a:gd name="connsiteX10" fmla="*/ 0 w 29059"/>
                    <a:gd name="connsiteY10" fmla="*/ 265577 h 294383"/>
                    <a:gd name="connsiteX11" fmla="*/ 0 w 29059"/>
                    <a:gd name="connsiteY11" fmla="*/ 149340 h 294383"/>
                    <a:gd name="connsiteX12" fmla="*/ 0 w 29059"/>
                    <a:gd name="connsiteY12" fmla="*/ 29059 h 294383"/>
                    <a:gd name="connsiteX13" fmla="*/ 29059 w 29059"/>
                    <a:gd name="connsiteY13" fmla="*/ 0 h 294383"/>
                    <a:gd name="connsiteX14" fmla="*/ 29059 w 29059"/>
                    <a:gd name="connsiteY14" fmla="*/ 149845 h 294383"/>
                    <a:gd name="connsiteX15" fmla="*/ 28807 w 29059"/>
                    <a:gd name="connsiteY15" fmla="*/ 294384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059" h="294383">
                      <a:moveTo>
                        <a:pt x="28807" y="294384"/>
                      </a:move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5"/>
                        <a:pt x="20973" y="293373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9"/>
                      </a:cubicBezTo>
                      <a:cubicBezTo>
                        <a:pt x="14151" y="290341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6"/>
                        <a:pt x="8339" y="286045"/>
                      </a:cubicBezTo>
                      <a:cubicBezTo>
                        <a:pt x="7328" y="285034"/>
                        <a:pt x="6317" y="283771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70"/>
                      </a:cubicBezTo>
                      <a:cubicBezTo>
                        <a:pt x="2527" y="277706"/>
                        <a:pt x="2022" y="276190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6"/>
                        <a:pt x="0" y="265577"/>
                      </a:cubicBezTo>
                      <a:cubicBezTo>
                        <a:pt x="0" y="265577"/>
                        <a:pt x="0" y="214028"/>
                        <a:pt x="0" y="149340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3140"/>
                        <a:pt x="12887" y="0"/>
                        <a:pt x="29059" y="0"/>
                      </a:cubicBezTo>
                      <a:cubicBezTo>
                        <a:pt x="29059" y="1516"/>
                        <a:pt x="29059" y="68479"/>
                        <a:pt x="29059" y="149845"/>
                      </a:cubicBezTo>
                      <a:cubicBezTo>
                        <a:pt x="28807" y="230200"/>
                        <a:pt x="28807" y="294384"/>
                        <a:pt x="28807" y="29438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4" name="任意多边形: 形状 2923"/>
                <p:cNvSpPr/>
                <p:nvPr/>
              </p:nvSpPr>
              <p:spPr>
                <a:xfrm>
                  <a:off x="10788623" y="5734499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103855 h 294888"/>
                    <a:gd name="connsiteX2" fmla="*/ 28810 w 28810"/>
                    <a:gd name="connsiteY2" fmla="*/ 103855 h 294888"/>
                    <a:gd name="connsiteX3" fmla="*/ 22998 w 28810"/>
                    <a:gd name="connsiteY3" fmla="*/ 81871 h 294888"/>
                    <a:gd name="connsiteX4" fmla="*/ 21230 w 28810"/>
                    <a:gd name="connsiteY4" fmla="*/ 140748 h 294888"/>
                    <a:gd name="connsiteX5" fmla="*/ 22998 w 28810"/>
                    <a:gd name="connsiteY5" fmla="*/ 142012 h 294888"/>
                    <a:gd name="connsiteX6" fmla="*/ 28810 w 28810"/>
                    <a:gd name="connsiteY6" fmla="*/ 117753 h 294888"/>
                    <a:gd name="connsiteX7" fmla="*/ 28810 w 28810"/>
                    <a:gd name="connsiteY7" fmla="*/ 150098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3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263"/>
                        <a:pt x="28810" y="44473"/>
                        <a:pt x="28810" y="103855"/>
                      </a:cubicBezTo>
                      <a:lnTo>
                        <a:pt x="28810" y="103855"/>
                      </a:lnTo>
                      <a:cubicBezTo>
                        <a:pt x="28810" y="103603"/>
                        <a:pt x="27294" y="81871"/>
                        <a:pt x="22998" y="81871"/>
                      </a:cubicBezTo>
                      <a:cubicBezTo>
                        <a:pt x="15418" y="81871"/>
                        <a:pt x="16428" y="134431"/>
                        <a:pt x="21230" y="140748"/>
                      </a:cubicBezTo>
                      <a:cubicBezTo>
                        <a:pt x="21735" y="141254"/>
                        <a:pt x="22493" y="142264"/>
                        <a:pt x="22998" y="142012"/>
                      </a:cubicBezTo>
                      <a:cubicBezTo>
                        <a:pt x="24514" y="141759"/>
                        <a:pt x="26789" y="137211"/>
                        <a:pt x="28810" y="117753"/>
                      </a:cubicBezTo>
                      <a:cubicBezTo>
                        <a:pt x="28810" y="128114"/>
                        <a:pt x="28810" y="138979"/>
                        <a:pt x="28810" y="150098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3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8"/>
                        <a:pt x="11627" y="289330"/>
                      </a:cubicBezTo>
                      <a:cubicBezTo>
                        <a:pt x="10364" y="288572"/>
                        <a:pt x="9353" y="287561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2"/>
                        <a:pt x="3794" y="280738"/>
                        <a:pt x="3289" y="279475"/>
                      </a:cubicBezTo>
                      <a:cubicBezTo>
                        <a:pt x="2530" y="278211"/>
                        <a:pt x="2025" y="276695"/>
                        <a:pt x="1520" y="275432"/>
                      </a:cubicBezTo>
                      <a:cubicBezTo>
                        <a:pt x="1014" y="273916"/>
                        <a:pt x="762" y="272400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4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5" name="任意多边形: 形状 2924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97791 h 294636"/>
                    <a:gd name="connsiteX2" fmla="*/ 28810 w 28810"/>
                    <a:gd name="connsiteY2" fmla="*/ 97791 h 294636"/>
                    <a:gd name="connsiteX3" fmla="*/ 22998 w 28810"/>
                    <a:gd name="connsiteY3" fmla="*/ 79850 h 294636"/>
                    <a:gd name="connsiteX4" fmla="*/ 20977 w 28810"/>
                    <a:gd name="connsiteY4" fmla="*/ 142517 h 294636"/>
                    <a:gd name="connsiteX5" fmla="*/ 22998 w 28810"/>
                    <a:gd name="connsiteY5" fmla="*/ 143780 h 294636"/>
                    <a:gd name="connsiteX6" fmla="*/ 28810 w 28810"/>
                    <a:gd name="connsiteY6" fmla="*/ 122302 h 294636"/>
                    <a:gd name="connsiteX7" fmla="*/ 28810 w 28810"/>
                    <a:gd name="connsiteY7" fmla="*/ 149845 h 294636"/>
                    <a:gd name="connsiteX8" fmla="*/ 28810 w 28810"/>
                    <a:gd name="connsiteY8" fmla="*/ 294636 h 294636"/>
                    <a:gd name="connsiteX9" fmla="*/ 24009 w 28810"/>
                    <a:gd name="connsiteY9" fmla="*/ 294131 h 294636"/>
                    <a:gd name="connsiteX10" fmla="*/ 19461 w 28810"/>
                    <a:gd name="connsiteY10" fmla="*/ 293120 h 294636"/>
                    <a:gd name="connsiteX11" fmla="*/ 15418 w 28810"/>
                    <a:gd name="connsiteY11" fmla="*/ 291351 h 294636"/>
                    <a:gd name="connsiteX12" fmla="*/ 11627 w 28810"/>
                    <a:gd name="connsiteY12" fmla="*/ 289077 h 294636"/>
                    <a:gd name="connsiteX13" fmla="*/ 8342 w 28810"/>
                    <a:gd name="connsiteY13" fmla="*/ 286297 h 294636"/>
                    <a:gd name="connsiteX14" fmla="*/ 5563 w 28810"/>
                    <a:gd name="connsiteY14" fmla="*/ 283013 h 294636"/>
                    <a:gd name="connsiteX15" fmla="*/ 3289 w 28810"/>
                    <a:gd name="connsiteY15" fmla="*/ 279222 h 294636"/>
                    <a:gd name="connsiteX16" fmla="*/ 1520 w 28810"/>
                    <a:gd name="connsiteY16" fmla="*/ 275179 h 294636"/>
                    <a:gd name="connsiteX17" fmla="*/ 509 w 28810"/>
                    <a:gd name="connsiteY17" fmla="*/ 270631 h 294636"/>
                    <a:gd name="connsiteX18" fmla="*/ 4 w 28810"/>
                    <a:gd name="connsiteY18" fmla="*/ 265830 h 294636"/>
                    <a:gd name="connsiteX19" fmla="*/ 4 w 28810"/>
                    <a:gd name="connsiteY19" fmla="*/ 149592 h 294636"/>
                    <a:gd name="connsiteX20" fmla="*/ 4 w 28810"/>
                    <a:gd name="connsiteY20" fmla="*/ 29312 h 294636"/>
                    <a:gd name="connsiteX21" fmla="*/ 28810 w 28810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1011"/>
                        <a:pt x="28810" y="41694"/>
                        <a:pt x="28810" y="97791"/>
                      </a:cubicBezTo>
                      <a:lnTo>
                        <a:pt x="28810" y="97791"/>
                      </a:lnTo>
                      <a:cubicBezTo>
                        <a:pt x="27294" y="88947"/>
                        <a:pt x="25778" y="79850"/>
                        <a:pt x="22998" y="79850"/>
                      </a:cubicBezTo>
                      <a:cubicBezTo>
                        <a:pt x="13649" y="79597"/>
                        <a:pt x="17945" y="138474"/>
                        <a:pt x="20977" y="142517"/>
                      </a:cubicBezTo>
                      <a:cubicBezTo>
                        <a:pt x="21482" y="143022"/>
                        <a:pt x="22240" y="144033"/>
                        <a:pt x="22998" y="143780"/>
                      </a:cubicBezTo>
                      <a:cubicBezTo>
                        <a:pt x="22998" y="143780"/>
                        <a:pt x="27041" y="141254"/>
                        <a:pt x="28810" y="122302"/>
                      </a:cubicBezTo>
                      <a:cubicBezTo>
                        <a:pt x="28810" y="131146"/>
                        <a:pt x="28810" y="140496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6" name="任意多边形: 形状 2925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94506 h 294636"/>
                    <a:gd name="connsiteX2" fmla="*/ 28810 w 28810"/>
                    <a:gd name="connsiteY2" fmla="*/ 94506 h 294636"/>
                    <a:gd name="connsiteX3" fmla="*/ 22998 w 28810"/>
                    <a:gd name="connsiteY3" fmla="*/ 77828 h 294636"/>
                    <a:gd name="connsiteX4" fmla="*/ 21230 w 28810"/>
                    <a:gd name="connsiteY4" fmla="*/ 144791 h 294636"/>
                    <a:gd name="connsiteX5" fmla="*/ 22998 w 28810"/>
                    <a:gd name="connsiteY5" fmla="*/ 145802 h 294636"/>
                    <a:gd name="connsiteX6" fmla="*/ 28810 w 28810"/>
                    <a:gd name="connsiteY6" fmla="*/ 127103 h 294636"/>
                    <a:gd name="connsiteX7" fmla="*/ 28810 w 28810"/>
                    <a:gd name="connsiteY7" fmla="*/ 149845 h 294636"/>
                    <a:gd name="connsiteX8" fmla="*/ 28810 w 28810"/>
                    <a:gd name="connsiteY8" fmla="*/ 294636 h 294636"/>
                    <a:gd name="connsiteX9" fmla="*/ 24009 w 28810"/>
                    <a:gd name="connsiteY9" fmla="*/ 294131 h 294636"/>
                    <a:gd name="connsiteX10" fmla="*/ 19461 w 28810"/>
                    <a:gd name="connsiteY10" fmla="*/ 293120 h 294636"/>
                    <a:gd name="connsiteX11" fmla="*/ 15418 w 28810"/>
                    <a:gd name="connsiteY11" fmla="*/ 291351 h 294636"/>
                    <a:gd name="connsiteX12" fmla="*/ 11627 w 28810"/>
                    <a:gd name="connsiteY12" fmla="*/ 289077 h 294636"/>
                    <a:gd name="connsiteX13" fmla="*/ 8342 w 28810"/>
                    <a:gd name="connsiteY13" fmla="*/ 286297 h 294636"/>
                    <a:gd name="connsiteX14" fmla="*/ 5563 w 28810"/>
                    <a:gd name="connsiteY14" fmla="*/ 283013 h 294636"/>
                    <a:gd name="connsiteX15" fmla="*/ 3289 w 28810"/>
                    <a:gd name="connsiteY15" fmla="*/ 279222 h 294636"/>
                    <a:gd name="connsiteX16" fmla="*/ 1520 w 28810"/>
                    <a:gd name="connsiteY16" fmla="*/ 275179 h 294636"/>
                    <a:gd name="connsiteX17" fmla="*/ 509 w 28810"/>
                    <a:gd name="connsiteY17" fmla="*/ 270631 h 294636"/>
                    <a:gd name="connsiteX18" fmla="*/ 4 w 28810"/>
                    <a:gd name="connsiteY18" fmla="*/ 265830 h 294636"/>
                    <a:gd name="connsiteX19" fmla="*/ 4 w 28810"/>
                    <a:gd name="connsiteY19" fmla="*/ 149592 h 294636"/>
                    <a:gd name="connsiteX20" fmla="*/ 4 w 28810"/>
                    <a:gd name="connsiteY20" fmla="*/ 29312 h 294636"/>
                    <a:gd name="connsiteX21" fmla="*/ 28810 w 28810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1011"/>
                        <a:pt x="28810" y="40178"/>
                        <a:pt x="28810" y="94506"/>
                      </a:cubicBezTo>
                      <a:lnTo>
                        <a:pt x="28810" y="94506"/>
                      </a:lnTo>
                      <a:cubicBezTo>
                        <a:pt x="27547" y="87178"/>
                        <a:pt x="26031" y="78081"/>
                        <a:pt x="22998" y="77828"/>
                      </a:cubicBezTo>
                      <a:cubicBezTo>
                        <a:pt x="13649" y="77323"/>
                        <a:pt x="16681" y="139990"/>
                        <a:pt x="21230" y="144791"/>
                      </a:cubicBezTo>
                      <a:cubicBezTo>
                        <a:pt x="21735" y="145297"/>
                        <a:pt x="22493" y="145802"/>
                        <a:pt x="22998" y="145802"/>
                      </a:cubicBezTo>
                      <a:cubicBezTo>
                        <a:pt x="25525" y="145297"/>
                        <a:pt x="28305" y="130893"/>
                        <a:pt x="28810" y="127103"/>
                      </a:cubicBezTo>
                      <a:cubicBezTo>
                        <a:pt x="28810" y="134684"/>
                        <a:pt x="28810" y="142264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7" name="任意多边形: 形状 2926"/>
                <p:cNvSpPr/>
                <p:nvPr/>
              </p:nvSpPr>
              <p:spPr>
                <a:xfrm>
                  <a:off x="10788623" y="5734499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91221 h 294888"/>
                    <a:gd name="connsiteX2" fmla="*/ 28810 w 28810"/>
                    <a:gd name="connsiteY2" fmla="*/ 91221 h 294888"/>
                    <a:gd name="connsiteX3" fmla="*/ 22998 w 28810"/>
                    <a:gd name="connsiteY3" fmla="*/ 76060 h 294888"/>
                    <a:gd name="connsiteX4" fmla="*/ 21230 w 28810"/>
                    <a:gd name="connsiteY4" fmla="*/ 146813 h 294888"/>
                    <a:gd name="connsiteX5" fmla="*/ 22998 w 28810"/>
                    <a:gd name="connsiteY5" fmla="*/ 147571 h 294888"/>
                    <a:gd name="connsiteX6" fmla="*/ 28810 w 28810"/>
                    <a:gd name="connsiteY6" fmla="*/ 130135 h 294888"/>
                    <a:gd name="connsiteX7" fmla="*/ 28810 w 28810"/>
                    <a:gd name="connsiteY7" fmla="*/ 150098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3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011"/>
                        <a:pt x="28810" y="38409"/>
                        <a:pt x="28810" y="91221"/>
                      </a:cubicBezTo>
                      <a:lnTo>
                        <a:pt x="28810" y="91221"/>
                      </a:lnTo>
                      <a:cubicBezTo>
                        <a:pt x="28052" y="87178"/>
                        <a:pt x="26283" y="76312"/>
                        <a:pt x="22998" y="76060"/>
                      </a:cubicBezTo>
                      <a:cubicBezTo>
                        <a:pt x="12638" y="75302"/>
                        <a:pt x="16176" y="141759"/>
                        <a:pt x="21230" y="146813"/>
                      </a:cubicBezTo>
                      <a:cubicBezTo>
                        <a:pt x="21735" y="147318"/>
                        <a:pt x="22493" y="147824"/>
                        <a:pt x="22998" y="147571"/>
                      </a:cubicBezTo>
                      <a:cubicBezTo>
                        <a:pt x="25273" y="147065"/>
                        <a:pt x="26536" y="140748"/>
                        <a:pt x="28810" y="130135"/>
                      </a:cubicBezTo>
                      <a:cubicBezTo>
                        <a:pt x="28810" y="136705"/>
                        <a:pt x="28810" y="143275"/>
                        <a:pt x="28810" y="150098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3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8"/>
                        <a:pt x="11627" y="289330"/>
                      </a:cubicBezTo>
                      <a:cubicBezTo>
                        <a:pt x="10364" y="288572"/>
                        <a:pt x="9353" y="287561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2"/>
                        <a:pt x="3794" y="280738"/>
                        <a:pt x="3289" y="279475"/>
                      </a:cubicBezTo>
                      <a:cubicBezTo>
                        <a:pt x="2530" y="278211"/>
                        <a:pt x="2025" y="276695"/>
                        <a:pt x="1520" y="275432"/>
                      </a:cubicBezTo>
                      <a:cubicBezTo>
                        <a:pt x="1014" y="273916"/>
                        <a:pt x="762" y="272400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4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8" name="任意多边形: 形状 2927"/>
                <p:cNvSpPr/>
                <p:nvPr/>
              </p:nvSpPr>
              <p:spPr>
                <a:xfrm>
                  <a:off x="10788623" y="5734499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87683 h 294888"/>
                    <a:gd name="connsiteX2" fmla="*/ 28810 w 28810"/>
                    <a:gd name="connsiteY2" fmla="*/ 87683 h 294888"/>
                    <a:gd name="connsiteX3" fmla="*/ 22998 w 28810"/>
                    <a:gd name="connsiteY3" fmla="*/ 73533 h 294888"/>
                    <a:gd name="connsiteX4" fmla="*/ 21230 w 28810"/>
                    <a:gd name="connsiteY4" fmla="*/ 148834 h 294888"/>
                    <a:gd name="connsiteX5" fmla="*/ 22998 w 28810"/>
                    <a:gd name="connsiteY5" fmla="*/ 149592 h 294888"/>
                    <a:gd name="connsiteX6" fmla="*/ 28810 w 28810"/>
                    <a:gd name="connsiteY6" fmla="*/ 132662 h 294888"/>
                    <a:gd name="connsiteX7" fmla="*/ 28810 w 28810"/>
                    <a:gd name="connsiteY7" fmla="*/ 150098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3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011"/>
                        <a:pt x="28810" y="36893"/>
                        <a:pt x="28810" y="87683"/>
                      </a:cubicBezTo>
                      <a:lnTo>
                        <a:pt x="28810" y="87683"/>
                      </a:lnTo>
                      <a:cubicBezTo>
                        <a:pt x="27547" y="82377"/>
                        <a:pt x="25525" y="73785"/>
                        <a:pt x="22998" y="73533"/>
                      </a:cubicBezTo>
                      <a:cubicBezTo>
                        <a:pt x="14154" y="72269"/>
                        <a:pt x="12638" y="141254"/>
                        <a:pt x="21230" y="148834"/>
                      </a:cubicBezTo>
                      <a:cubicBezTo>
                        <a:pt x="21735" y="149340"/>
                        <a:pt x="22493" y="149592"/>
                        <a:pt x="22998" y="149592"/>
                      </a:cubicBezTo>
                      <a:cubicBezTo>
                        <a:pt x="25273" y="149087"/>
                        <a:pt x="26789" y="142264"/>
                        <a:pt x="28810" y="132662"/>
                      </a:cubicBezTo>
                      <a:cubicBezTo>
                        <a:pt x="28810" y="138474"/>
                        <a:pt x="28810" y="144033"/>
                        <a:pt x="28810" y="150098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3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8"/>
                        <a:pt x="11627" y="289330"/>
                      </a:cubicBezTo>
                      <a:cubicBezTo>
                        <a:pt x="10364" y="288572"/>
                        <a:pt x="9353" y="287561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2"/>
                        <a:pt x="3794" y="280738"/>
                        <a:pt x="3289" y="279475"/>
                      </a:cubicBezTo>
                      <a:cubicBezTo>
                        <a:pt x="2530" y="278211"/>
                        <a:pt x="2025" y="276695"/>
                        <a:pt x="1520" y="275432"/>
                      </a:cubicBezTo>
                      <a:cubicBezTo>
                        <a:pt x="1014" y="273916"/>
                        <a:pt x="762" y="272400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4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9" name="任意多边形: 形状 2928"/>
                <p:cNvSpPr/>
                <p:nvPr/>
              </p:nvSpPr>
              <p:spPr>
                <a:xfrm>
                  <a:off x="10788623" y="5734499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84904 h 294888"/>
                    <a:gd name="connsiteX2" fmla="*/ 28810 w 28810"/>
                    <a:gd name="connsiteY2" fmla="*/ 84904 h 294888"/>
                    <a:gd name="connsiteX3" fmla="*/ 22998 w 28810"/>
                    <a:gd name="connsiteY3" fmla="*/ 71259 h 294888"/>
                    <a:gd name="connsiteX4" fmla="*/ 21230 w 28810"/>
                    <a:gd name="connsiteY4" fmla="*/ 150856 h 294888"/>
                    <a:gd name="connsiteX5" fmla="*/ 22998 w 28810"/>
                    <a:gd name="connsiteY5" fmla="*/ 151361 h 294888"/>
                    <a:gd name="connsiteX6" fmla="*/ 28810 w 28810"/>
                    <a:gd name="connsiteY6" fmla="*/ 135189 h 294888"/>
                    <a:gd name="connsiteX7" fmla="*/ 28810 w 28810"/>
                    <a:gd name="connsiteY7" fmla="*/ 150098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3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011"/>
                        <a:pt x="28810" y="35629"/>
                        <a:pt x="28810" y="84904"/>
                      </a:cubicBezTo>
                      <a:lnTo>
                        <a:pt x="28810" y="84904"/>
                      </a:lnTo>
                      <a:cubicBezTo>
                        <a:pt x="27547" y="79850"/>
                        <a:pt x="25525" y="71511"/>
                        <a:pt x="22998" y="71259"/>
                      </a:cubicBezTo>
                      <a:cubicBezTo>
                        <a:pt x="14407" y="69742"/>
                        <a:pt x="12638" y="144286"/>
                        <a:pt x="21230" y="150856"/>
                      </a:cubicBezTo>
                      <a:cubicBezTo>
                        <a:pt x="21735" y="151108"/>
                        <a:pt x="22493" y="151614"/>
                        <a:pt x="22998" y="151361"/>
                      </a:cubicBezTo>
                      <a:cubicBezTo>
                        <a:pt x="25525" y="150603"/>
                        <a:pt x="27547" y="141759"/>
                        <a:pt x="28810" y="135189"/>
                      </a:cubicBezTo>
                      <a:cubicBezTo>
                        <a:pt x="28810" y="139990"/>
                        <a:pt x="28810" y="145044"/>
                        <a:pt x="28810" y="150098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3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8"/>
                        <a:pt x="11627" y="289330"/>
                      </a:cubicBezTo>
                      <a:cubicBezTo>
                        <a:pt x="10364" y="288572"/>
                        <a:pt x="9353" y="287561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2"/>
                        <a:pt x="3794" y="280738"/>
                        <a:pt x="3289" y="279475"/>
                      </a:cubicBezTo>
                      <a:cubicBezTo>
                        <a:pt x="2530" y="278211"/>
                        <a:pt x="2025" y="276695"/>
                        <a:pt x="1520" y="275432"/>
                      </a:cubicBezTo>
                      <a:cubicBezTo>
                        <a:pt x="1014" y="273916"/>
                        <a:pt x="762" y="272400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4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0" name="任意多边形: 形状 2929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81871 h 294636"/>
                    <a:gd name="connsiteX2" fmla="*/ 28810 w 28810"/>
                    <a:gd name="connsiteY2" fmla="*/ 81871 h 294636"/>
                    <a:gd name="connsiteX3" fmla="*/ 22998 w 28810"/>
                    <a:gd name="connsiteY3" fmla="*/ 68479 h 294636"/>
                    <a:gd name="connsiteX4" fmla="*/ 21230 w 28810"/>
                    <a:gd name="connsiteY4" fmla="*/ 152625 h 294636"/>
                    <a:gd name="connsiteX5" fmla="*/ 22998 w 28810"/>
                    <a:gd name="connsiteY5" fmla="*/ 153130 h 294636"/>
                    <a:gd name="connsiteX6" fmla="*/ 28810 w 28810"/>
                    <a:gd name="connsiteY6" fmla="*/ 137716 h 294636"/>
                    <a:gd name="connsiteX7" fmla="*/ 28810 w 28810"/>
                    <a:gd name="connsiteY7" fmla="*/ 149845 h 294636"/>
                    <a:gd name="connsiteX8" fmla="*/ 28810 w 28810"/>
                    <a:gd name="connsiteY8" fmla="*/ 294636 h 294636"/>
                    <a:gd name="connsiteX9" fmla="*/ 24009 w 28810"/>
                    <a:gd name="connsiteY9" fmla="*/ 294131 h 294636"/>
                    <a:gd name="connsiteX10" fmla="*/ 19461 w 28810"/>
                    <a:gd name="connsiteY10" fmla="*/ 293120 h 294636"/>
                    <a:gd name="connsiteX11" fmla="*/ 15418 w 28810"/>
                    <a:gd name="connsiteY11" fmla="*/ 291351 h 294636"/>
                    <a:gd name="connsiteX12" fmla="*/ 11627 w 28810"/>
                    <a:gd name="connsiteY12" fmla="*/ 289077 h 294636"/>
                    <a:gd name="connsiteX13" fmla="*/ 8342 w 28810"/>
                    <a:gd name="connsiteY13" fmla="*/ 286297 h 294636"/>
                    <a:gd name="connsiteX14" fmla="*/ 5563 w 28810"/>
                    <a:gd name="connsiteY14" fmla="*/ 283013 h 294636"/>
                    <a:gd name="connsiteX15" fmla="*/ 3289 w 28810"/>
                    <a:gd name="connsiteY15" fmla="*/ 279222 h 294636"/>
                    <a:gd name="connsiteX16" fmla="*/ 1520 w 28810"/>
                    <a:gd name="connsiteY16" fmla="*/ 275179 h 294636"/>
                    <a:gd name="connsiteX17" fmla="*/ 509 w 28810"/>
                    <a:gd name="connsiteY17" fmla="*/ 270631 h 294636"/>
                    <a:gd name="connsiteX18" fmla="*/ 4 w 28810"/>
                    <a:gd name="connsiteY18" fmla="*/ 265830 h 294636"/>
                    <a:gd name="connsiteX19" fmla="*/ 4 w 28810"/>
                    <a:gd name="connsiteY19" fmla="*/ 149592 h 294636"/>
                    <a:gd name="connsiteX20" fmla="*/ 4 w 28810"/>
                    <a:gd name="connsiteY20" fmla="*/ 29312 h 294636"/>
                    <a:gd name="connsiteX21" fmla="*/ 28810 w 28810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1011"/>
                        <a:pt x="28810" y="34113"/>
                        <a:pt x="28810" y="81871"/>
                      </a:cubicBezTo>
                      <a:lnTo>
                        <a:pt x="28810" y="81871"/>
                      </a:lnTo>
                      <a:cubicBezTo>
                        <a:pt x="27294" y="76312"/>
                        <a:pt x="25273" y="69237"/>
                        <a:pt x="22998" y="68479"/>
                      </a:cubicBezTo>
                      <a:cubicBezTo>
                        <a:pt x="13396" y="66457"/>
                        <a:pt x="11627" y="145802"/>
                        <a:pt x="21230" y="152625"/>
                      </a:cubicBezTo>
                      <a:cubicBezTo>
                        <a:pt x="21735" y="152877"/>
                        <a:pt x="22493" y="153130"/>
                        <a:pt x="22998" y="153130"/>
                      </a:cubicBezTo>
                      <a:cubicBezTo>
                        <a:pt x="25778" y="152372"/>
                        <a:pt x="27799" y="142517"/>
                        <a:pt x="28810" y="137716"/>
                      </a:cubicBezTo>
                      <a:cubicBezTo>
                        <a:pt x="28810" y="141759"/>
                        <a:pt x="28810" y="145802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1" name="任意多边形: 形状 2930"/>
                <p:cNvSpPr/>
                <p:nvPr/>
              </p:nvSpPr>
              <p:spPr>
                <a:xfrm>
                  <a:off x="10788373" y="5734499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79092 h 294383"/>
                    <a:gd name="connsiteX2" fmla="*/ 29059 w 29059"/>
                    <a:gd name="connsiteY2" fmla="*/ 79092 h 294383"/>
                    <a:gd name="connsiteX3" fmla="*/ 23247 w 29059"/>
                    <a:gd name="connsiteY3" fmla="*/ 66205 h 294383"/>
                    <a:gd name="connsiteX4" fmla="*/ 19457 w 29059"/>
                    <a:gd name="connsiteY4" fmla="*/ 152119 h 294383"/>
                    <a:gd name="connsiteX5" fmla="*/ 21226 w 29059"/>
                    <a:gd name="connsiteY5" fmla="*/ 154646 h 294383"/>
                    <a:gd name="connsiteX6" fmla="*/ 22995 w 29059"/>
                    <a:gd name="connsiteY6" fmla="*/ 154899 h 294383"/>
                    <a:gd name="connsiteX7" fmla="*/ 28807 w 29059"/>
                    <a:gd name="connsiteY7" fmla="*/ 139990 h 294383"/>
                    <a:gd name="connsiteX8" fmla="*/ 28807 w 29059"/>
                    <a:gd name="connsiteY8" fmla="*/ 149592 h 294383"/>
                    <a:gd name="connsiteX9" fmla="*/ 28807 w 29059"/>
                    <a:gd name="connsiteY9" fmla="*/ 294384 h 294383"/>
                    <a:gd name="connsiteX10" fmla="*/ 24006 w 29059"/>
                    <a:gd name="connsiteY10" fmla="*/ 293878 h 294383"/>
                    <a:gd name="connsiteX11" fmla="*/ 19457 w 29059"/>
                    <a:gd name="connsiteY11" fmla="*/ 292867 h 294383"/>
                    <a:gd name="connsiteX12" fmla="*/ 15414 w 29059"/>
                    <a:gd name="connsiteY12" fmla="*/ 291099 h 294383"/>
                    <a:gd name="connsiteX13" fmla="*/ 11624 w 29059"/>
                    <a:gd name="connsiteY13" fmla="*/ 288824 h 294383"/>
                    <a:gd name="connsiteX14" fmla="*/ 8339 w 29059"/>
                    <a:gd name="connsiteY14" fmla="*/ 286045 h 294383"/>
                    <a:gd name="connsiteX15" fmla="*/ 5559 w 29059"/>
                    <a:gd name="connsiteY15" fmla="*/ 282760 h 294383"/>
                    <a:gd name="connsiteX16" fmla="*/ 3285 w 29059"/>
                    <a:gd name="connsiteY16" fmla="*/ 278970 h 294383"/>
                    <a:gd name="connsiteX17" fmla="*/ 1516 w 29059"/>
                    <a:gd name="connsiteY17" fmla="*/ 274926 h 294383"/>
                    <a:gd name="connsiteX18" fmla="*/ 505 w 29059"/>
                    <a:gd name="connsiteY18" fmla="*/ 270378 h 294383"/>
                    <a:gd name="connsiteX19" fmla="*/ 0 w 29059"/>
                    <a:gd name="connsiteY19" fmla="*/ 265577 h 294383"/>
                    <a:gd name="connsiteX20" fmla="*/ 0 w 29059"/>
                    <a:gd name="connsiteY20" fmla="*/ 149340 h 294383"/>
                    <a:gd name="connsiteX21" fmla="*/ 0 w 29059"/>
                    <a:gd name="connsiteY21" fmla="*/ 29059 h 294383"/>
                    <a:gd name="connsiteX22" fmla="*/ 29059 w 29059"/>
                    <a:gd name="connsiteY22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1011"/>
                        <a:pt x="29059" y="32850"/>
                        <a:pt x="29059" y="79092"/>
                      </a:cubicBezTo>
                      <a:lnTo>
                        <a:pt x="29059" y="79092"/>
                      </a:lnTo>
                      <a:cubicBezTo>
                        <a:pt x="27038" y="71259"/>
                        <a:pt x="25774" y="66963"/>
                        <a:pt x="23247" y="66205"/>
                      </a:cubicBezTo>
                      <a:cubicBezTo>
                        <a:pt x="12634" y="63425"/>
                        <a:pt x="12382" y="137463"/>
                        <a:pt x="19457" y="152119"/>
                      </a:cubicBezTo>
                      <a:cubicBezTo>
                        <a:pt x="19962" y="152877"/>
                        <a:pt x="20468" y="154141"/>
                        <a:pt x="21226" y="154646"/>
                      </a:cubicBezTo>
                      <a:cubicBezTo>
                        <a:pt x="21731" y="154899"/>
                        <a:pt x="22489" y="155152"/>
                        <a:pt x="22995" y="154899"/>
                      </a:cubicBezTo>
                      <a:cubicBezTo>
                        <a:pt x="25774" y="153888"/>
                        <a:pt x="28049" y="143528"/>
                        <a:pt x="28807" y="139990"/>
                      </a:cubicBezTo>
                      <a:cubicBezTo>
                        <a:pt x="28807" y="143275"/>
                        <a:pt x="28807" y="146307"/>
                        <a:pt x="28807" y="149592"/>
                      </a:cubicBezTo>
                      <a:cubicBezTo>
                        <a:pt x="28807" y="229948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6"/>
                        <a:pt x="20973" y="293373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9"/>
                      </a:cubicBezTo>
                      <a:cubicBezTo>
                        <a:pt x="14151" y="290341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6"/>
                        <a:pt x="8339" y="286045"/>
                      </a:cubicBezTo>
                      <a:cubicBezTo>
                        <a:pt x="7328" y="285034"/>
                        <a:pt x="6317" y="283771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70"/>
                      </a:cubicBezTo>
                      <a:cubicBezTo>
                        <a:pt x="2527" y="277706"/>
                        <a:pt x="2022" y="276190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6"/>
                        <a:pt x="0" y="265577"/>
                      </a:cubicBezTo>
                      <a:cubicBezTo>
                        <a:pt x="0" y="265577"/>
                        <a:pt x="0" y="214028"/>
                        <a:pt x="0" y="149340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2887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2" name="任意多边形: 形状 2931"/>
                <p:cNvSpPr/>
                <p:nvPr/>
              </p:nvSpPr>
              <p:spPr>
                <a:xfrm>
                  <a:off x="10788373" y="5734499"/>
                  <a:ext cx="29059" cy="294636"/>
                </a:xfrm>
                <a:custGeom>
                  <a:avLst/>
                  <a:gdLst>
                    <a:gd name="connsiteX0" fmla="*/ 29059 w 29059"/>
                    <a:gd name="connsiteY0" fmla="*/ 0 h 294636"/>
                    <a:gd name="connsiteX1" fmla="*/ 29059 w 29059"/>
                    <a:gd name="connsiteY1" fmla="*/ 76060 h 294636"/>
                    <a:gd name="connsiteX2" fmla="*/ 29059 w 29059"/>
                    <a:gd name="connsiteY2" fmla="*/ 76060 h 294636"/>
                    <a:gd name="connsiteX3" fmla="*/ 19457 w 29059"/>
                    <a:gd name="connsiteY3" fmla="*/ 65447 h 294636"/>
                    <a:gd name="connsiteX4" fmla="*/ 21226 w 29059"/>
                    <a:gd name="connsiteY4" fmla="*/ 156668 h 294636"/>
                    <a:gd name="connsiteX5" fmla="*/ 22995 w 29059"/>
                    <a:gd name="connsiteY5" fmla="*/ 156920 h 294636"/>
                    <a:gd name="connsiteX6" fmla="*/ 28807 w 29059"/>
                    <a:gd name="connsiteY6" fmla="*/ 142770 h 294636"/>
                    <a:gd name="connsiteX7" fmla="*/ 28807 w 29059"/>
                    <a:gd name="connsiteY7" fmla="*/ 149845 h 294636"/>
                    <a:gd name="connsiteX8" fmla="*/ 28807 w 29059"/>
                    <a:gd name="connsiteY8" fmla="*/ 294636 h 294636"/>
                    <a:gd name="connsiteX9" fmla="*/ 24006 w 29059"/>
                    <a:gd name="connsiteY9" fmla="*/ 294131 h 294636"/>
                    <a:gd name="connsiteX10" fmla="*/ 19457 w 29059"/>
                    <a:gd name="connsiteY10" fmla="*/ 293120 h 294636"/>
                    <a:gd name="connsiteX11" fmla="*/ 15414 w 29059"/>
                    <a:gd name="connsiteY11" fmla="*/ 291351 h 294636"/>
                    <a:gd name="connsiteX12" fmla="*/ 11624 w 29059"/>
                    <a:gd name="connsiteY12" fmla="*/ 289077 h 294636"/>
                    <a:gd name="connsiteX13" fmla="*/ 8339 w 29059"/>
                    <a:gd name="connsiteY13" fmla="*/ 286297 h 294636"/>
                    <a:gd name="connsiteX14" fmla="*/ 5559 w 29059"/>
                    <a:gd name="connsiteY14" fmla="*/ 283013 h 294636"/>
                    <a:gd name="connsiteX15" fmla="*/ 3285 w 29059"/>
                    <a:gd name="connsiteY15" fmla="*/ 279222 h 294636"/>
                    <a:gd name="connsiteX16" fmla="*/ 1516 w 29059"/>
                    <a:gd name="connsiteY16" fmla="*/ 275179 h 294636"/>
                    <a:gd name="connsiteX17" fmla="*/ 505 w 29059"/>
                    <a:gd name="connsiteY17" fmla="*/ 270631 h 294636"/>
                    <a:gd name="connsiteX18" fmla="*/ 0 w 29059"/>
                    <a:gd name="connsiteY18" fmla="*/ 265830 h 294636"/>
                    <a:gd name="connsiteX19" fmla="*/ 0 w 29059"/>
                    <a:gd name="connsiteY19" fmla="*/ 149592 h 294636"/>
                    <a:gd name="connsiteX20" fmla="*/ 0 w 29059"/>
                    <a:gd name="connsiteY20" fmla="*/ 29312 h 294636"/>
                    <a:gd name="connsiteX21" fmla="*/ 29059 w 29059"/>
                    <a:gd name="connsiteY21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636">
                      <a:moveTo>
                        <a:pt x="29059" y="0"/>
                      </a:moveTo>
                      <a:cubicBezTo>
                        <a:pt x="29059" y="1011"/>
                        <a:pt x="29059" y="31586"/>
                        <a:pt x="29059" y="76060"/>
                      </a:cubicBezTo>
                      <a:lnTo>
                        <a:pt x="29059" y="76060"/>
                      </a:lnTo>
                      <a:cubicBezTo>
                        <a:pt x="27543" y="69995"/>
                        <a:pt x="24511" y="58624"/>
                        <a:pt x="19457" y="65447"/>
                      </a:cubicBezTo>
                      <a:cubicBezTo>
                        <a:pt x="11118" y="77070"/>
                        <a:pt x="12634" y="152119"/>
                        <a:pt x="21226" y="156668"/>
                      </a:cubicBezTo>
                      <a:cubicBezTo>
                        <a:pt x="21731" y="156920"/>
                        <a:pt x="22489" y="156920"/>
                        <a:pt x="22995" y="156920"/>
                      </a:cubicBezTo>
                      <a:cubicBezTo>
                        <a:pt x="25522" y="155910"/>
                        <a:pt x="26785" y="150603"/>
                        <a:pt x="28807" y="142770"/>
                      </a:cubicBezTo>
                      <a:cubicBezTo>
                        <a:pt x="28807" y="145044"/>
                        <a:pt x="28807" y="147571"/>
                        <a:pt x="28807" y="149845"/>
                      </a:cubicBezTo>
                      <a:cubicBezTo>
                        <a:pt x="28807" y="230200"/>
                        <a:pt x="28807" y="294636"/>
                        <a:pt x="28807" y="294636"/>
                      </a:cubicBezTo>
                      <a:cubicBezTo>
                        <a:pt x="27290" y="294636"/>
                        <a:pt x="25522" y="294384"/>
                        <a:pt x="24006" y="294131"/>
                      </a:cubicBezTo>
                      <a:cubicBezTo>
                        <a:pt x="22489" y="293878"/>
                        <a:pt x="20973" y="293626"/>
                        <a:pt x="19457" y="293120"/>
                      </a:cubicBezTo>
                      <a:cubicBezTo>
                        <a:pt x="17941" y="292615"/>
                        <a:pt x="16678" y="292109"/>
                        <a:pt x="15414" y="291351"/>
                      </a:cubicBezTo>
                      <a:cubicBezTo>
                        <a:pt x="14151" y="290593"/>
                        <a:pt x="12887" y="289835"/>
                        <a:pt x="11624" y="289077"/>
                      </a:cubicBezTo>
                      <a:cubicBezTo>
                        <a:pt x="10360" y="288319"/>
                        <a:pt x="9350" y="287308"/>
                        <a:pt x="8339" y="286297"/>
                      </a:cubicBezTo>
                      <a:cubicBezTo>
                        <a:pt x="7328" y="285287"/>
                        <a:pt x="6317" y="284023"/>
                        <a:pt x="5559" y="283013"/>
                      </a:cubicBezTo>
                      <a:cubicBezTo>
                        <a:pt x="4801" y="281749"/>
                        <a:pt x="3790" y="280486"/>
                        <a:pt x="3285" y="279222"/>
                      </a:cubicBezTo>
                      <a:cubicBezTo>
                        <a:pt x="2527" y="277959"/>
                        <a:pt x="2022" y="276443"/>
                        <a:pt x="1516" y="275179"/>
                      </a:cubicBezTo>
                      <a:cubicBezTo>
                        <a:pt x="1011" y="273663"/>
                        <a:pt x="758" y="272147"/>
                        <a:pt x="505" y="270631"/>
                      </a:cubicBezTo>
                      <a:cubicBezTo>
                        <a:pt x="253" y="269115"/>
                        <a:pt x="0" y="267598"/>
                        <a:pt x="0" y="265830"/>
                      </a:cubicBezTo>
                      <a:cubicBezTo>
                        <a:pt x="0" y="265830"/>
                        <a:pt x="0" y="214281"/>
                        <a:pt x="0" y="149592"/>
                      </a:cubicBezTo>
                      <a:cubicBezTo>
                        <a:pt x="0" y="84146"/>
                        <a:pt x="0" y="30323"/>
                        <a:pt x="0" y="29312"/>
                      </a:cubicBezTo>
                      <a:cubicBezTo>
                        <a:pt x="0" y="12887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3" name="任意多边形: 形状 2932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72775 h 294636"/>
                    <a:gd name="connsiteX2" fmla="*/ 28810 w 28810"/>
                    <a:gd name="connsiteY2" fmla="*/ 72775 h 294636"/>
                    <a:gd name="connsiteX3" fmla="*/ 22998 w 28810"/>
                    <a:gd name="connsiteY3" fmla="*/ 60140 h 294636"/>
                    <a:gd name="connsiteX4" fmla="*/ 21230 w 28810"/>
                    <a:gd name="connsiteY4" fmla="*/ 59887 h 294636"/>
                    <a:gd name="connsiteX5" fmla="*/ 21230 w 28810"/>
                    <a:gd name="connsiteY5" fmla="*/ 158942 h 294636"/>
                    <a:gd name="connsiteX6" fmla="*/ 22998 w 28810"/>
                    <a:gd name="connsiteY6" fmla="*/ 158942 h 294636"/>
                    <a:gd name="connsiteX7" fmla="*/ 28810 w 28810"/>
                    <a:gd name="connsiteY7" fmla="*/ 145297 h 294636"/>
                    <a:gd name="connsiteX8" fmla="*/ 28810 w 28810"/>
                    <a:gd name="connsiteY8" fmla="*/ 149845 h 294636"/>
                    <a:gd name="connsiteX9" fmla="*/ 28810 w 28810"/>
                    <a:gd name="connsiteY9" fmla="*/ 294636 h 294636"/>
                    <a:gd name="connsiteX10" fmla="*/ 24009 w 28810"/>
                    <a:gd name="connsiteY10" fmla="*/ 294131 h 294636"/>
                    <a:gd name="connsiteX11" fmla="*/ 19461 w 28810"/>
                    <a:gd name="connsiteY11" fmla="*/ 293120 h 294636"/>
                    <a:gd name="connsiteX12" fmla="*/ 15418 w 28810"/>
                    <a:gd name="connsiteY12" fmla="*/ 291351 h 294636"/>
                    <a:gd name="connsiteX13" fmla="*/ 11627 w 28810"/>
                    <a:gd name="connsiteY13" fmla="*/ 289077 h 294636"/>
                    <a:gd name="connsiteX14" fmla="*/ 8342 w 28810"/>
                    <a:gd name="connsiteY14" fmla="*/ 286297 h 294636"/>
                    <a:gd name="connsiteX15" fmla="*/ 5563 w 28810"/>
                    <a:gd name="connsiteY15" fmla="*/ 283013 h 294636"/>
                    <a:gd name="connsiteX16" fmla="*/ 3289 w 28810"/>
                    <a:gd name="connsiteY16" fmla="*/ 279222 h 294636"/>
                    <a:gd name="connsiteX17" fmla="*/ 1520 w 28810"/>
                    <a:gd name="connsiteY17" fmla="*/ 275179 h 294636"/>
                    <a:gd name="connsiteX18" fmla="*/ 509 w 28810"/>
                    <a:gd name="connsiteY18" fmla="*/ 270631 h 294636"/>
                    <a:gd name="connsiteX19" fmla="*/ 4 w 28810"/>
                    <a:gd name="connsiteY19" fmla="*/ 265830 h 294636"/>
                    <a:gd name="connsiteX20" fmla="*/ 4 w 28810"/>
                    <a:gd name="connsiteY20" fmla="*/ 149592 h 294636"/>
                    <a:gd name="connsiteX21" fmla="*/ 4 w 28810"/>
                    <a:gd name="connsiteY21" fmla="*/ 29312 h 294636"/>
                    <a:gd name="connsiteX22" fmla="*/ 28810 w 28810"/>
                    <a:gd name="connsiteY22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1011"/>
                        <a:pt x="28810" y="30070"/>
                        <a:pt x="28810" y="72775"/>
                      </a:cubicBezTo>
                      <a:lnTo>
                        <a:pt x="28810" y="72775"/>
                      </a:lnTo>
                      <a:cubicBezTo>
                        <a:pt x="27294" y="67721"/>
                        <a:pt x="25525" y="61656"/>
                        <a:pt x="22998" y="60140"/>
                      </a:cubicBezTo>
                      <a:cubicBezTo>
                        <a:pt x="22493" y="59887"/>
                        <a:pt x="21735" y="59635"/>
                        <a:pt x="21230" y="59887"/>
                      </a:cubicBezTo>
                      <a:cubicBezTo>
                        <a:pt x="10869" y="62920"/>
                        <a:pt x="10869" y="153635"/>
                        <a:pt x="21230" y="158942"/>
                      </a:cubicBezTo>
                      <a:cubicBezTo>
                        <a:pt x="21735" y="159195"/>
                        <a:pt x="22493" y="159195"/>
                        <a:pt x="22998" y="158942"/>
                      </a:cubicBezTo>
                      <a:cubicBezTo>
                        <a:pt x="25525" y="157931"/>
                        <a:pt x="26789" y="152625"/>
                        <a:pt x="28810" y="145297"/>
                      </a:cubicBezTo>
                      <a:cubicBezTo>
                        <a:pt x="28810" y="146813"/>
                        <a:pt x="28810" y="148329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4" name="任意多边形: 形状 2933"/>
                <p:cNvSpPr/>
                <p:nvPr/>
              </p:nvSpPr>
              <p:spPr>
                <a:xfrm>
                  <a:off x="10788373" y="5734499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69237 h 294383"/>
                    <a:gd name="connsiteX2" fmla="*/ 29059 w 29059"/>
                    <a:gd name="connsiteY2" fmla="*/ 69237 h 294383"/>
                    <a:gd name="connsiteX3" fmla="*/ 17688 w 29059"/>
                    <a:gd name="connsiteY3" fmla="*/ 59887 h 294383"/>
                    <a:gd name="connsiteX4" fmla="*/ 21226 w 29059"/>
                    <a:gd name="connsiteY4" fmla="*/ 161216 h 294383"/>
                    <a:gd name="connsiteX5" fmla="*/ 22995 w 29059"/>
                    <a:gd name="connsiteY5" fmla="*/ 161216 h 294383"/>
                    <a:gd name="connsiteX6" fmla="*/ 28807 w 29059"/>
                    <a:gd name="connsiteY6" fmla="*/ 147571 h 294383"/>
                    <a:gd name="connsiteX7" fmla="*/ 28807 w 29059"/>
                    <a:gd name="connsiteY7" fmla="*/ 149592 h 294383"/>
                    <a:gd name="connsiteX8" fmla="*/ 28807 w 29059"/>
                    <a:gd name="connsiteY8" fmla="*/ 294384 h 294383"/>
                    <a:gd name="connsiteX9" fmla="*/ 24006 w 29059"/>
                    <a:gd name="connsiteY9" fmla="*/ 293878 h 294383"/>
                    <a:gd name="connsiteX10" fmla="*/ 19457 w 29059"/>
                    <a:gd name="connsiteY10" fmla="*/ 292867 h 294383"/>
                    <a:gd name="connsiteX11" fmla="*/ 15414 w 29059"/>
                    <a:gd name="connsiteY11" fmla="*/ 291099 h 294383"/>
                    <a:gd name="connsiteX12" fmla="*/ 11624 w 29059"/>
                    <a:gd name="connsiteY12" fmla="*/ 288824 h 294383"/>
                    <a:gd name="connsiteX13" fmla="*/ 8339 w 29059"/>
                    <a:gd name="connsiteY13" fmla="*/ 286045 h 294383"/>
                    <a:gd name="connsiteX14" fmla="*/ 5559 w 29059"/>
                    <a:gd name="connsiteY14" fmla="*/ 282760 h 294383"/>
                    <a:gd name="connsiteX15" fmla="*/ 3285 w 29059"/>
                    <a:gd name="connsiteY15" fmla="*/ 278970 h 294383"/>
                    <a:gd name="connsiteX16" fmla="*/ 1516 w 29059"/>
                    <a:gd name="connsiteY16" fmla="*/ 274926 h 294383"/>
                    <a:gd name="connsiteX17" fmla="*/ 505 w 29059"/>
                    <a:gd name="connsiteY17" fmla="*/ 270378 h 294383"/>
                    <a:gd name="connsiteX18" fmla="*/ 0 w 29059"/>
                    <a:gd name="connsiteY18" fmla="*/ 265577 h 294383"/>
                    <a:gd name="connsiteX19" fmla="*/ 0 w 29059"/>
                    <a:gd name="connsiteY19" fmla="*/ 149340 h 294383"/>
                    <a:gd name="connsiteX20" fmla="*/ 0 w 29059"/>
                    <a:gd name="connsiteY20" fmla="*/ 29059 h 294383"/>
                    <a:gd name="connsiteX21" fmla="*/ 29059 w 29059"/>
                    <a:gd name="connsiteY21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1011"/>
                        <a:pt x="29059" y="28301"/>
                        <a:pt x="29059" y="69237"/>
                      </a:cubicBezTo>
                      <a:lnTo>
                        <a:pt x="29059" y="69237"/>
                      </a:lnTo>
                      <a:cubicBezTo>
                        <a:pt x="26785" y="62414"/>
                        <a:pt x="22742" y="49275"/>
                        <a:pt x="17688" y="59887"/>
                      </a:cubicBezTo>
                      <a:cubicBezTo>
                        <a:pt x="9350" y="77828"/>
                        <a:pt x="12129" y="157426"/>
                        <a:pt x="21226" y="161216"/>
                      </a:cubicBezTo>
                      <a:cubicBezTo>
                        <a:pt x="21731" y="161469"/>
                        <a:pt x="22489" y="161469"/>
                        <a:pt x="22995" y="161216"/>
                      </a:cubicBezTo>
                      <a:cubicBezTo>
                        <a:pt x="25269" y="160205"/>
                        <a:pt x="27796" y="151361"/>
                        <a:pt x="28807" y="147571"/>
                      </a:cubicBezTo>
                      <a:cubicBezTo>
                        <a:pt x="28807" y="148329"/>
                        <a:pt x="28807" y="149087"/>
                        <a:pt x="28807" y="149592"/>
                      </a:cubicBezTo>
                      <a:cubicBezTo>
                        <a:pt x="28807" y="229948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6"/>
                        <a:pt x="20973" y="293373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9"/>
                      </a:cubicBezTo>
                      <a:cubicBezTo>
                        <a:pt x="14151" y="290341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6"/>
                        <a:pt x="8339" y="286045"/>
                      </a:cubicBezTo>
                      <a:cubicBezTo>
                        <a:pt x="7328" y="285034"/>
                        <a:pt x="6317" y="283771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70"/>
                      </a:cubicBezTo>
                      <a:cubicBezTo>
                        <a:pt x="2527" y="277706"/>
                        <a:pt x="2022" y="276190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6"/>
                        <a:pt x="0" y="265577"/>
                      </a:cubicBezTo>
                      <a:cubicBezTo>
                        <a:pt x="0" y="265577"/>
                        <a:pt x="0" y="214028"/>
                        <a:pt x="0" y="149340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2887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5" name="任意多边形: 形状 2934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65699 h 294636"/>
                    <a:gd name="connsiteX2" fmla="*/ 28810 w 28810"/>
                    <a:gd name="connsiteY2" fmla="*/ 65699 h 294636"/>
                    <a:gd name="connsiteX3" fmla="*/ 15923 w 28810"/>
                    <a:gd name="connsiteY3" fmla="*/ 58371 h 294636"/>
                    <a:gd name="connsiteX4" fmla="*/ 21230 w 28810"/>
                    <a:gd name="connsiteY4" fmla="*/ 163743 h 294636"/>
                    <a:gd name="connsiteX5" fmla="*/ 28810 w 28810"/>
                    <a:gd name="connsiteY5" fmla="*/ 150350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758"/>
                        <a:pt x="28810" y="26785"/>
                        <a:pt x="28810" y="65699"/>
                      </a:cubicBezTo>
                      <a:lnTo>
                        <a:pt x="28810" y="65699"/>
                      </a:lnTo>
                      <a:cubicBezTo>
                        <a:pt x="24009" y="50791"/>
                        <a:pt x="19713" y="48264"/>
                        <a:pt x="15923" y="58371"/>
                      </a:cubicBezTo>
                      <a:cubicBezTo>
                        <a:pt x="9100" y="76312"/>
                        <a:pt x="11375" y="160205"/>
                        <a:pt x="21230" y="163743"/>
                      </a:cubicBezTo>
                      <a:cubicBezTo>
                        <a:pt x="24514" y="165006"/>
                        <a:pt x="26283" y="159195"/>
                        <a:pt x="28810" y="150350"/>
                      </a:cubicBezTo>
                      <a:cubicBezTo>
                        <a:pt x="28810" y="230706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6" name="任意多边形: 形状 2935"/>
                <p:cNvSpPr/>
                <p:nvPr/>
              </p:nvSpPr>
              <p:spPr>
                <a:xfrm>
                  <a:off x="10788623" y="5734499"/>
                  <a:ext cx="28810" cy="294130"/>
                </a:xfrm>
                <a:custGeom>
                  <a:avLst/>
                  <a:gdLst>
                    <a:gd name="connsiteX0" fmla="*/ 28810 w 28810"/>
                    <a:gd name="connsiteY0" fmla="*/ 0 h 294130"/>
                    <a:gd name="connsiteX1" fmla="*/ 28810 w 28810"/>
                    <a:gd name="connsiteY1" fmla="*/ 61404 h 294130"/>
                    <a:gd name="connsiteX2" fmla="*/ 28810 w 28810"/>
                    <a:gd name="connsiteY2" fmla="*/ 61404 h 294130"/>
                    <a:gd name="connsiteX3" fmla="*/ 15923 w 28810"/>
                    <a:gd name="connsiteY3" fmla="*/ 51296 h 294130"/>
                    <a:gd name="connsiteX4" fmla="*/ 21230 w 28810"/>
                    <a:gd name="connsiteY4" fmla="*/ 165764 h 294130"/>
                    <a:gd name="connsiteX5" fmla="*/ 28810 w 28810"/>
                    <a:gd name="connsiteY5" fmla="*/ 152372 h 294130"/>
                    <a:gd name="connsiteX6" fmla="*/ 28810 w 28810"/>
                    <a:gd name="connsiteY6" fmla="*/ 294131 h 294130"/>
                    <a:gd name="connsiteX7" fmla="*/ 24009 w 28810"/>
                    <a:gd name="connsiteY7" fmla="*/ 293626 h 294130"/>
                    <a:gd name="connsiteX8" fmla="*/ 19461 w 28810"/>
                    <a:gd name="connsiteY8" fmla="*/ 292615 h 294130"/>
                    <a:gd name="connsiteX9" fmla="*/ 15418 w 28810"/>
                    <a:gd name="connsiteY9" fmla="*/ 290846 h 294130"/>
                    <a:gd name="connsiteX10" fmla="*/ 11627 w 28810"/>
                    <a:gd name="connsiteY10" fmla="*/ 288572 h 294130"/>
                    <a:gd name="connsiteX11" fmla="*/ 8342 w 28810"/>
                    <a:gd name="connsiteY11" fmla="*/ 285792 h 294130"/>
                    <a:gd name="connsiteX12" fmla="*/ 5563 w 28810"/>
                    <a:gd name="connsiteY12" fmla="*/ 282507 h 294130"/>
                    <a:gd name="connsiteX13" fmla="*/ 3289 w 28810"/>
                    <a:gd name="connsiteY13" fmla="*/ 278717 h 294130"/>
                    <a:gd name="connsiteX14" fmla="*/ 1520 w 28810"/>
                    <a:gd name="connsiteY14" fmla="*/ 274674 h 294130"/>
                    <a:gd name="connsiteX15" fmla="*/ 509 w 28810"/>
                    <a:gd name="connsiteY15" fmla="*/ 270125 h 294130"/>
                    <a:gd name="connsiteX16" fmla="*/ 4 w 28810"/>
                    <a:gd name="connsiteY16" fmla="*/ 265324 h 294130"/>
                    <a:gd name="connsiteX17" fmla="*/ 4 w 28810"/>
                    <a:gd name="connsiteY17" fmla="*/ 149087 h 294130"/>
                    <a:gd name="connsiteX18" fmla="*/ 4 w 28810"/>
                    <a:gd name="connsiteY18" fmla="*/ 28807 h 294130"/>
                    <a:gd name="connsiteX19" fmla="*/ 28810 w 28810"/>
                    <a:gd name="connsiteY19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130">
                      <a:moveTo>
                        <a:pt x="28810" y="0"/>
                      </a:moveTo>
                      <a:cubicBezTo>
                        <a:pt x="28810" y="758"/>
                        <a:pt x="28810" y="25016"/>
                        <a:pt x="28810" y="61404"/>
                      </a:cubicBezTo>
                      <a:lnTo>
                        <a:pt x="28810" y="61404"/>
                      </a:lnTo>
                      <a:cubicBezTo>
                        <a:pt x="22746" y="40936"/>
                        <a:pt x="18197" y="46242"/>
                        <a:pt x="15923" y="51296"/>
                      </a:cubicBezTo>
                      <a:cubicBezTo>
                        <a:pt x="8342" y="68479"/>
                        <a:pt x="9858" y="162985"/>
                        <a:pt x="21230" y="165764"/>
                      </a:cubicBezTo>
                      <a:cubicBezTo>
                        <a:pt x="24767" y="166775"/>
                        <a:pt x="26283" y="161216"/>
                        <a:pt x="28810" y="152372"/>
                      </a:cubicBezTo>
                      <a:cubicBezTo>
                        <a:pt x="28810" y="231464"/>
                        <a:pt x="28810" y="294131"/>
                        <a:pt x="28810" y="294131"/>
                      </a:cubicBezTo>
                      <a:cubicBezTo>
                        <a:pt x="27294" y="294131"/>
                        <a:pt x="25525" y="293878"/>
                        <a:pt x="24009" y="293626"/>
                      </a:cubicBezTo>
                      <a:cubicBezTo>
                        <a:pt x="22493" y="293373"/>
                        <a:pt x="20977" y="293120"/>
                        <a:pt x="19461" y="292615"/>
                      </a:cubicBezTo>
                      <a:cubicBezTo>
                        <a:pt x="17945" y="292109"/>
                        <a:pt x="16681" y="291604"/>
                        <a:pt x="15418" y="290846"/>
                      </a:cubicBezTo>
                      <a:cubicBezTo>
                        <a:pt x="14154" y="290088"/>
                        <a:pt x="12891" y="289330"/>
                        <a:pt x="11627" y="288572"/>
                      </a:cubicBezTo>
                      <a:cubicBezTo>
                        <a:pt x="10364" y="287814"/>
                        <a:pt x="9353" y="286803"/>
                        <a:pt x="8342" y="285792"/>
                      </a:cubicBezTo>
                      <a:cubicBezTo>
                        <a:pt x="7332" y="284781"/>
                        <a:pt x="6321" y="283518"/>
                        <a:pt x="5563" y="282507"/>
                      </a:cubicBezTo>
                      <a:cubicBezTo>
                        <a:pt x="4805" y="281244"/>
                        <a:pt x="3794" y="279980"/>
                        <a:pt x="3289" y="278717"/>
                      </a:cubicBezTo>
                      <a:cubicBezTo>
                        <a:pt x="2530" y="277453"/>
                        <a:pt x="2025" y="275937"/>
                        <a:pt x="1520" y="274674"/>
                      </a:cubicBezTo>
                      <a:cubicBezTo>
                        <a:pt x="1014" y="273158"/>
                        <a:pt x="762" y="271642"/>
                        <a:pt x="509" y="270125"/>
                      </a:cubicBezTo>
                      <a:cubicBezTo>
                        <a:pt x="256" y="268609"/>
                        <a:pt x="4" y="267093"/>
                        <a:pt x="4" y="265324"/>
                      </a:cubicBezTo>
                      <a:cubicBezTo>
                        <a:pt x="4" y="265324"/>
                        <a:pt x="4" y="213776"/>
                        <a:pt x="4" y="149087"/>
                      </a:cubicBezTo>
                      <a:cubicBezTo>
                        <a:pt x="4" y="83640"/>
                        <a:pt x="4" y="29817"/>
                        <a:pt x="4" y="28807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7" name="任意多边形: 形状 2936"/>
                <p:cNvSpPr/>
                <p:nvPr/>
              </p:nvSpPr>
              <p:spPr>
                <a:xfrm>
                  <a:off x="10788623" y="5734499"/>
                  <a:ext cx="28810" cy="294383"/>
                </a:xfrm>
                <a:custGeom>
                  <a:avLst/>
                  <a:gdLst>
                    <a:gd name="connsiteX0" fmla="*/ 28810 w 28810"/>
                    <a:gd name="connsiteY0" fmla="*/ 0 h 294383"/>
                    <a:gd name="connsiteX1" fmla="*/ 28810 w 28810"/>
                    <a:gd name="connsiteY1" fmla="*/ 56350 h 294383"/>
                    <a:gd name="connsiteX2" fmla="*/ 28810 w 28810"/>
                    <a:gd name="connsiteY2" fmla="*/ 56350 h 294383"/>
                    <a:gd name="connsiteX3" fmla="*/ 15923 w 28810"/>
                    <a:gd name="connsiteY3" fmla="*/ 44473 h 294383"/>
                    <a:gd name="connsiteX4" fmla="*/ 22998 w 28810"/>
                    <a:gd name="connsiteY4" fmla="*/ 167786 h 294383"/>
                    <a:gd name="connsiteX5" fmla="*/ 28810 w 28810"/>
                    <a:gd name="connsiteY5" fmla="*/ 154899 h 294383"/>
                    <a:gd name="connsiteX6" fmla="*/ 28810 w 28810"/>
                    <a:gd name="connsiteY6" fmla="*/ 294384 h 294383"/>
                    <a:gd name="connsiteX7" fmla="*/ 24009 w 28810"/>
                    <a:gd name="connsiteY7" fmla="*/ 293878 h 294383"/>
                    <a:gd name="connsiteX8" fmla="*/ 19461 w 28810"/>
                    <a:gd name="connsiteY8" fmla="*/ 292867 h 294383"/>
                    <a:gd name="connsiteX9" fmla="*/ 15418 w 28810"/>
                    <a:gd name="connsiteY9" fmla="*/ 291099 h 294383"/>
                    <a:gd name="connsiteX10" fmla="*/ 11627 w 28810"/>
                    <a:gd name="connsiteY10" fmla="*/ 288824 h 294383"/>
                    <a:gd name="connsiteX11" fmla="*/ 8342 w 28810"/>
                    <a:gd name="connsiteY11" fmla="*/ 286045 h 294383"/>
                    <a:gd name="connsiteX12" fmla="*/ 5563 w 28810"/>
                    <a:gd name="connsiteY12" fmla="*/ 282760 h 294383"/>
                    <a:gd name="connsiteX13" fmla="*/ 3289 w 28810"/>
                    <a:gd name="connsiteY13" fmla="*/ 278970 h 294383"/>
                    <a:gd name="connsiteX14" fmla="*/ 1520 w 28810"/>
                    <a:gd name="connsiteY14" fmla="*/ 274926 h 294383"/>
                    <a:gd name="connsiteX15" fmla="*/ 509 w 28810"/>
                    <a:gd name="connsiteY15" fmla="*/ 270378 h 294383"/>
                    <a:gd name="connsiteX16" fmla="*/ 4 w 28810"/>
                    <a:gd name="connsiteY16" fmla="*/ 265577 h 294383"/>
                    <a:gd name="connsiteX17" fmla="*/ 4 w 28810"/>
                    <a:gd name="connsiteY17" fmla="*/ 149340 h 294383"/>
                    <a:gd name="connsiteX18" fmla="*/ 4 w 28810"/>
                    <a:gd name="connsiteY18" fmla="*/ 29059 h 294383"/>
                    <a:gd name="connsiteX19" fmla="*/ 28810 w 28810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383">
                      <a:moveTo>
                        <a:pt x="28810" y="0"/>
                      </a:moveTo>
                      <a:cubicBezTo>
                        <a:pt x="28810" y="758"/>
                        <a:pt x="28810" y="22742"/>
                        <a:pt x="28810" y="56350"/>
                      </a:cubicBezTo>
                      <a:lnTo>
                        <a:pt x="28810" y="56350"/>
                      </a:lnTo>
                      <a:cubicBezTo>
                        <a:pt x="27041" y="51043"/>
                        <a:pt x="21735" y="34871"/>
                        <a:pt x="15923" y="44473"/>
                      </a:cubicBezTo>
                      <a:cubicBezTo>
                        <a:pt x="4299" y="63931"/>
                        <a:pt x="10617" y="174609"/>
                        <a:pt x="22998" y="167786"/>
                      </a:cubicBezTo>
                      <a:cubicBezTo>
                        <a:pt x="25273" y="166523"/>
                        <a:pt x="26283" y="163743"/>
                        <a:pt x="28810" y="154899"/>
                      </a:cubicBezTo>
                      <a:cubicBezTo>
                        <a:pt x="28810" y="232727"/>
                        <a:pt x="28810" y="294384"/>
                        <a:pt x="28810" y="294384"/>
                      </a:cubicBezTo>
                      <a:cubicBezTo>
                        <a:pt x="27294" y="294384"/>
                        <a:pt x="25525" y="294131"/>
                        <a:pt x="24009" y="293878"/>
                      </a:cubicBezTo>
                      <a:cubicBezTo>
                        <a:pt x="22493" y="293626"/>
                        <a:pt x="20977" y="293373"/>
                        <a:pt x="19461" y="292867"/>
                      </a:cubicBezTo>
                      <a:cubicBezTo>
                        <a:pt x="17945" y="292362"/>
                        <a:pt x="16681" y="291857"/>
                        <a:pt x="15418" y="291099"/>
                      </a:cubicBezTo>
                      <a:cubicBezTo>
                        <a:pt x="14154" y="290341"/>
                        <a:pt x="12891" y="289582"/>
                        <a:pt x="11627" y="288824"/>
                      </a:cubicBezTo>
                      <a:cubicBezTo>
                        <a:pt x="10364" y="288066"/>
                        <a:pt x="9353" y="287056"/>
                        <a:pt x="8342" y="286045"/>
                      </a:cubicBezTo>
                      <a:cubicBezTo>
                        <a:pt x="7332" y="285034"/>
                        <a:pt x="6321" y="283771"/>
                        <a:pt x="5563" y="282760"/>
                      </a:cubicBezTo>
                      <a:cubicBezTo>
                        <a:pt x="4805" y="281496"/>
                        <a:pt x="3794" y="280233"/>
                        <a:pt x="3289" y="278970"/>
                      </a:cubicBezTo>
                      <a:cubicBezTo>
                        <a:pt x="2530" y="277706"/>
                        <a:pt x="2025" y="276190"/>
                        <a:pt x="1520" y="274926"/>
                      </a:cubicBezTo>
                      <a:cubicBezTo>
                        <a:pt x="1014" y="273410"/>
                        <a:pt x="762" y="271894"/>
                        <a:pt x="509" y="270378"/>
                      </a:cubicBezTo>
                      <a:cubicBezTo>
                        <a:pt x="256" y="268862"/>
                        <a:pt x="4" y="267346"/>
                        <a:pt x="4" y="265577"/>
                      </a:cubicBezTo>
                      <a:cubicBezTo>
                        <a:pt x="4" y="265577"/>
                        <a:pt x="4" y="214028"/>
                        <a:pt x="4" y="149340"/>
                      </a:cubicBezTo>
                      <a:cubicBezTo>
                        <a:pt x="4" y="83893"/>
                        <a:pt x="4" y="30070"/>
                        <a:pt x="4" y="29059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8" name="任意多边形: 形状 2937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51296 h 294636"/>
                    <a:gd name="connsiteX2" fmla="*/ 28810 w 28810"/>
                    <a:gd name="connsiteY2" fmla="*/ 51296 h 294636"/>
                    <a:gd name="connsiteX3" fmla="*/ 14154 w 28810"/>
                    <a:gd name="connsiteY3" fmla="*/ 41694 h 294636"/>
                    <a:gd name="connsiteX4" fmla="*/ 22998 w 28810"/>
                    <a:gd name="connsiteY4" fmla="*/ 170313 h 294636"/>
                    <a:gd name="connsiteX5" fmla="*/ 28810 w 28810"/>
                    <a:gd name="connsiteY5" fmla="*/ 157931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758"/>
                        <a:pt x="28810" y="20468"/>
                        <a:pt x="28810" y="51296"/>
                      </a:cubicBezTo>
                      <a:lnTo>
                        <a:pt x="28810" y="51296"/>
                      </a:lnTo>
                      <a:cubicBezTo>
                        <a:pt x="21735" y="28807"/>
                        <a:pt x="16176" y="37145"/>
                        <a:pt x="14154" y="41694"/>
                      </a:cubicBezTo>
                      <a:cubicBezTo>
                        <a:pt x="5563" y="60898"/>
                        <a:pt x="8090" y="178652"/>
                        <a:pt x="22998" y="170313"/>
                      </a:cubicBezTo>
                      <a:cubicBezTo>
                        <a:pt x="25778" y="168797"/>
                        <a:pt x="26536" y="165512"/>
                        <a:pt x="28810" y="157931"/>
                      </a:cubicBezTo>
                      <a:cubicBezTo>
                        <a:pt x="28810" y="234496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9" name="任意多边形: 形状 2938"/>
                <p:cNvSpPr/>
                <p:nvPr/>
              </p:nvSpPr>
              <p:spPr>
                <a:xfrm>
                  <a:off x="10788373" y="5734499"/>
                  <a:ext cx="29059" cy="294636"/>
                </a:xfrm>
                <a:custGeom>
                  <a:avLst/>
                  <a:gdLst>
                    <a:gd name="connsiteX0" fmla="*/ 29059 w 29059"/>
                    <a:gd name="connsiteY0" fmla="*/ 0 h 294636"/>
                    <a:gd name="connsiteX1" fmla="*/ 29059 w 29059"/>
                    <a:gd name="connsiteY1" fmla="*/ 44979 h 294636"/>
                    <a:gd name="connsiteX2" fmla="*/ 29059 w 29059"/>
                    <a:gd name="connsiteY2" fmla="*/ 44979 h 294636"/>
                    <a:gd name="connsiteX3" fmla="*/ 14403 w 29059"/>
                    <a:gd name="connsiteY3" fmla="*/ 35377 h 294636"/>
                    <a:gd name="connsiteX4" fmla="*/ 21226 w 29059"/>
                    <a:gd name="connsiteY4" fmla="*/ 173851 h 294636"/>
                    <a:gd name="connsiteX5" fmla="*/ 28807 w 29059"/>
                    <a:gd name="connsiteY5" fmla="*/ 161216 h 294636"/>
                    <a:gd name="connsiteX6" fmla="*/ 28807 w 29059"/>
                    <a:gd name="connsiteY6" fmla="*/ 294636 h 294636"/>
                    <a:gd name="connsiteX7" fmla="*/ 24006 w 29059"/>
                    <a:gd name="connsiteY7" fmla="*/ 294131 h 294636"/>
                    <a:gd name="connsiteX8" fmla="*/ 19457 w 29059"/>
                    <a:gd name="connsiteY8" fmla="*/ 293120 h 294636"/>
                    <a:gd name="connsiteX9" fmla="*/ 15414 w 29059"/>
                    <a:gd name="connsiteY9" fmla="*/ 291351 h 294636"/>
                    <a:gd name="connsiteX10" fmla="*/ 11624 w 29059"/>
                    <a:gd name="connsiteY10" fmla="*/ 289077 h 294636"/>
                    <a:gd name="connsiteX11" fmla="*/ 8339 w 29059"/>
                    <a:gd name="connsiteY11" fmla="*/ 286297 h 294636"/>
                    <a:gd name="connsiteX12" fmla="*/ 5559 w 29059"/>
                    <a:gd name="connsiteY12" fmla="*/ 283013 h 294636"/>
                    <a:gd name="connsiteX13" fmla="*/ 3285 w 29059"/>
                    <a:gd name="connsiteY13" fmla="*/ 279222 h 294636"/>
                    <a:gd name="connsiteX14" fmla="*/ 1516 w 29059"/>
                    <a:gd name="connsiteY14" fmla="*/ 275179 h 294636"/>
                    <a:gd name="connsiteX15" fmla="*/ 505 w 29059"/>
                    <a:gd name="connsiteY15" fmla="*/ 270631 h 294636"/>
                    <a:gd name="connsiteX16" fmla="*/ 0 w 29059"/>
                    <a:gd name="connsiteY16" fmla="*/ 265830 h 294636"/>
                    <a:gd name="connsiteX17" fmla="*/ 0 w 29059"/>
                    <a:gd name="connsiteY17" fmla="*/ 149592 h 294636"/>
                    <a:gd name="connsiteX18" fmla="*/ 0 w 29059"/>
                    <a:gd name="connsiteY18" fmla="*/ 29312 h 294636"/>
                    <a:gd name="connsiteX19" fmla="*/ 29059 w 29059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636">
                      <a:moveTo>
                        <a:pt x="29059" y="0"/>
                      </a:moveTo>
                      <a:cubicBezTo>
                        <a:pt x="29059" y="758"/>
                        <a:pt x="29059" y="17941"/>
                        <a:pt x="29059" y="44979"/>
                      </a:cubicBezTo>
                      <a:lnTo>
                        <a:pt x="29059" y="44979"/>
                      </a:lnTo>
                      <a:cubicBezTo>
                        <a:pt x="22237" y="26027"/>
                        <a:pt x="16930" y="30828"/>
                        <a:pt x="14403" y="35377"/>
                      </a:cubicBezTo>
                      <a:cubicBezTo>
                        <a:pt x="2527" y="56603"/>
                        <a:pt x="8591" y="174103"/>
                        <a:pt x="21226" y="173851"/>
                      </a:cubicBezTo>
                      <a:cubicBezTo>
                        <a:pt x="25016" y="173598"/>
                        <a:pt x="28049" y="164248"/>
                        <a:pt x="28807" y="161216"/>
                      </a:cubicBezTo>
                      <a:cubicBezTo>
                        <a:pt x="28807" y="236265"/>
                        <a:pt x="28807" y="294636"/>
                        <a:pt x="28807" y="294636"/>
                      </a:cubicBezTo>
                      <a:cubicBezTo>
                        <a:pt x="27290" y="294636"/>
                        <a:pt x="25522" y="294384"/>
                        <a:pt x="24006" y="294131"/>
                      </a:cubicBezTo>
                      <a:cubicBezTo>
                        <a:pt x="22489" y="293878"/>
                        <a:pt x="20973" y="293626"/>
                        <a:pt x="19457" y="293120"/>
                      </a:cubicBezTo>
                      <a:cubicBezTo>
                        <a:pt x="17941" y="292615"/>
                        <a:pt x="16678" y="292109"/>
                        <a:pt x="15414" y="291351"/>
                      </a:cubicBezTo>
                      <a:cubicBezTo>
                        <a:pt x="14151" y="290593"/>
                        <a:pt x="12887" y="289835"/>
                        <a:pt x="11624" y="289077"/>
                      </a:cubicBezTo>
                      <a:cubicBezTo>
                        <a:pt x="10360" y="288319"/>
                        <a:pt x="9350" y="287308"/>
                        <a:pt x="8339" y="286297"/>
                      </a:cubicBezTo>
                      <a:cubicBezTo>
                        <a:pt x="7328" y="285287"/>
                        <a:pt x="6317" y="284023"/>
                        <a:pt x="5559" y="283013"/>
                      </a:cubicBezTo>
                      <a:cubicBezTo>
                        <a:pt x="4801" y="281749"/>
                        <a:pt x="3790" y="280486"/>
                        <a:pt x="3285" y="279222"/>
                      </a:cubicBezTo>
                      <a:cubicBezTo>
                        <a:pt x="2527" y="277959"/>
                        <a:pt x="2022" y="276443"/>
                        <a:pt x="1516" y="275179"/>
                      </a:cubicBezTo>
                      <a:cubicBezTo>
                        <a:pt x="1011" y="273663"/>
                        <a:pt x="758" y="272147"/>
                        <a:pt x="505" y="270631"/>
                      </a:cubicBezTo>
                      <a:cubicBezTo>
                        <a:pt x="253" y="269115"/>
                        <a:pt x="0" y="267598"/>
                        <a:pt x="0" y="265830"/>
                      </a:cubicBezTo>
                      <a:cubicBezTo>
                        <a:pt x="0" y="265830"/>
                        <a:pt x="0" y="214281"/>
                        <a:pt x="0" y="149592"/>
                      </a:cubicBezTo>
                      <a:cubicBezTo>
                        <a:pt x="0" y="84146"/>
                        <a:pt x="0" y="30323"/>
                        <a:pt x="0" y="29312"/>
                      </a:cubicBezTo>
                      <a:cubicBezTo>
                        <a:pt x="0" y="12887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0" name="任意多边形: 形状 2939"/>
                <p:cNvSpPr/>
                <p:nvPr/>
              </p:nvSpPr>
              <p:spPr>
                <a:xfrm>
                  <a:off x="10788623" y="5734499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39167 h 294888"/>
                    <a:gd name="connsiteX2" fmla="*/ 28810 w 28810"/>
                    <a:gd name="connsiteY2" fmla="*/ 39167 h 294888"/>
                    <a:gd name="connsiteX3" fmla="*/ 12638 w 28810"/>
                    <a:gd name="connsiteY3" fmla="*/ 33608 h 294888"/>
                    <a:gd name="connsiteX4" fmla="*/ 21230 w 28810"/>
                    <a:gd name="connsiteY4" fmla="*/ 177388 h 294888"/>
                    <a:gd name="connsiteX5" fmla="*/ 28810 w 28810"/>
                    <a:gd name="connsiteY5" fmla="*/ 164501 h 294888"/>
                    <a:gd name="connsiteX6" fmla="*/ 28810 w 28810"/>
                    <a:gd name="connsiteY6" fmla="*/ 294889 h 294888"/>
                    <a:gd name="connsiteX7" fmla="*/ 24009 w 28810"/>
                    <a:gd name="connsiteY7" fmla="*/ 294384 h 294888"/>
                    <a:gd name="connsiteX8" fmla="*/ 19461 w 28810"/>
                    <a:gd name="connsiteY8" fmla="*/ 293373 h 294888"/>
                    <a:gd name="connsiteX9" fmla="*/ 15418 w 28810"/>
                    <a:gd name="connsiteY9" fmla="*/ 291604 h 294888"/>
                    <a:gd name="connsiteX10" fmla="*/ 11627 w 28810"/>
                    <a:gd name="connsiteY10" fmla="*/ 289330 h 294888"/>
                    <a:gd name="connsiteX11" fmla="*/ 8342 w 28810"/>
                    <a:gd name="connsiteY11" fmla="*/ 286550 h 294888"/>
                    <a:gd name="connsiteX12" fmla="*/ 5563 w 28810"/>
                    <a:gd name="connsiteY12" fmla="*/ 283265 h 294888"/>
                    <a:gd name="connsiteX13" fmla="*/ 3289 w 28810"/>
                    <a:gd name="connsiteY13" fmla="*/ 279475 h 294888"/>
                    <a:gd name="connsiteX14" fmla="*/ 1520 w 28810"/>
                    <a:gd name="connsiteY14" fmla="*/ 275432 h 294888"/>
                    <a:gd name="connsiteX15" fmla="*/ 509 w 28810"/>
                    <a:gd name="connsiteY15" fmla="*/ 270883 h 294888"/>
                    <a:gd name="connsiteX16" fmla="*/ 4 w 28810"/>
                    <a:gd name="connsiteY16" fmla="*/ 266082 h 294888"/>
                    <a:gd name="connsiteX17" fmla="*/ 4 w 28810"/>
                    <a:gd name="connsiteY17" fmla="*/ 149845 h 294888"/>
                    <a:gd name="connsiteX18" fmla="*/ 4 w 28810"/>
                    <a:gd name="connsiteY18" fmla="*/ 29565 h 294888"/>
                    <a:gd name="connsiteX19" fmla="*/ 28810 w 28810"/>
                    <a:gd name="connsiteY19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758"/>
                        <a:pt x="28810" y="15414"/>
                        <a:pt x="28810" y="39167"/>
                      </a:cubicBezTo>
                      <a:lnTo>
                        <a:pt x="28810" y="39167"/>
                      </a:lnTo>
                      <a:cubicBezTo>
                        <a:pt x="20471" y="19457"/>
                        <a:pt x="14660" y="28554"/>
                        <a:pt x="12638" y="33608"/>
                      </a:cubicBezTo>
                      <a:cubicBezTo>
                        <a:pt x="3036" y="56097"/>
                        <a:pt x="5815" y="179157"/>
                        <a:pt x="21230" y="177388"/>
                      </a:cubicBezTo>
                      <a:cubicBezTo>
                        <a:pt x="23504" y="177136"/>
                        <a:pt x="25273" y="174861"/>
                        <a:pt x="28810" y="164501"/>
                      </a:cubicBezTo>
                      <a:cubicBezTo>
                        <a:pt x="28810" y="238034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3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8"/>
                        <a:pt x="11627" y="289330"/>
                      </a:cubicBezTo>
                      <a:cubicBezTo>
                        <a:pt x="10364" y="288572"/>
                        <a:pt x="9353" y="287561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2"/>
                        <a:pt x="3794" y="280738"/>
                        <a:pt x="3289" y="279475"/>
                      </a:cubicBezTo>
                      <a:cubicBezTo>
                        <a:pt x="2530" y="278211"/>
                        <a:pt x="2025" y="276695"/>
                        <a:pt x="1520" y="275432"/>
                      </a:cubicBezTo>
                      <a:cubicBezTo>
                        <a:pt x="1014" y="273916"/>
                        <a:pt x="762" y="272400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4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1" name="任意多边形: 形状 2940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33355 h 294636"/>
                    <a:gd name="connsiteX2" fmla="*/ 28810 w 28810"/>
                    <a:gd name="connsiteY2" fmla="*/ 33355 h 294636"/>
                    <a:gd name="connsiteX3" fmla="*/ 11122 w 28810"/>
                    <a:gd name="connsiteY3" fmla="*/ 32092 h 294636"/>
                    <a:gd name="connsiteX4" fmla="*/ 21230 w 28810"/>
                    <a:gd name="connsiteY4" fmla="*/ 180420 h 294636"/>
                    <a:gd name="connsiteX5" fmla="*/ 28810 w 28810"/>
                    <a:gd name="connsiteY5" fmla="*/ 167533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505"/>
                        <a:pt x="28810" y="13140"/>
                        <a:pt x="28810" y="33355"/>
                      </a:cubicBezTo>
                      <a:lnTo>
                        <a:pt x="28810" y="33355"/>
                      </a:lnTo>
                      <a:cubicBezTo>
                        <a:pt x="18703" y="13645"/>
                        <a:pt x="12638" y="27291"/>
                        <a:pt x="11122" y="32092"/>
                      </a:cubicBezTo>
                      <a:cubicBezTo>
                        <a:pt x="3036" y="55592"/>
                        <a:pt x="4047" y="184211"/>
                        <a:pt x="21230" y="180420"/>
                      </a:cubicBezTo>
                      <a:cubicBezTo>
                        <a:pt x="24514" y="179662"/>
                        <a:pt x="25778" y="176125"/>
                        <a:pt x="28810" y="167533"/>
                      </a:cubicBezTo>
                      <a:cubicBezTo>
                        <a:pt x="28810" y="23955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2" name="任意多边形: 形状 2941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28554 h 294636"/>
                    <a:gd name="connsiteX2" fmla="*/ 28810 w 28810"/>
                    <a:gd name="connsiteY2" fmla="*/ 28554 h 294636"/>
                    <a:gd name="connsiteX3" fmla="*/ 9858 w 28810"/>
                    <a:gd name="connsiteY3" fmla="*/ 31081 h 294636"/>
                    <a:gd name="connsiteX4" fmla="*/ 21230 w 28810"/>
                    <a:gd name="connsiteY4" fmla="*/ 183705 h 294636"/>
                    <a:gd name="connsiteX5" fmla="*/ 28810 w 28810"/>
                    <a:gd name="connsiteY5" fmla="*/ 170818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505"/>
                        <a:pt x="28810" y="11118"/>
                        <a:pt x="28810" y="28554"/>
                      </a:cubicBezTo>
                      <a:lnTo>
                        <a:pt x="28810" y="28554"/>
                      </a:lnTo>
                      <a:cubicBezTo>
                        <a:pt x="16934" y="7581"/>
                        <a:pt x="9858" y="30828"/>
                        <a:pt x="9858" y="31081"/>
                      </a:cubicBezTo>
                      <a:cubicBezTo>
                        <a:pt x="2025" y="57866"/>
                        <a:pt x="2530" y="189770"/>
                        <a:pt x="21230" y="183705"/>
                      </a:cubicBezTo>
                      <a:cubicBezTo>
                        <a:pt x="24514" y="182695"/>
                        <a:pt x="25020" y="180926"/>
                        <a:pt x="28810" y="170818"/>
                      </a:cubicBezTo>
                      <a:cubicBezTo>
                        <a:pt x="28810" y="241319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3" name="任意多边形: 形状 2942"/>
                <p:cNvSpPr/>
                <p:nvPr/>
              </p:nvSpPr>
              <p:spPr>
                <a:xfrm>
                  <a:off x="10788373" y="5734499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24258 h 294383"/>
                    <a:gd name="connsiteX2" fmla="*/ 29059 w 29059"/>
                    <a:gd name="connsiteY2" fmla="*/ 24258 h 294383"/>
                    <a:gd name="connsiteX3" fmla="*/ 7328 w 29059"/>
                    <a:gd name="connsiteY3" fmla="*/ 37903 h 294383"/>
                    <a:gd name="connsiteX4" fmla="*/ 21226 w 29059"/>
                    <a:gd name="connsiteY4" fmla="*/ 187496 h 294383"/>
                    <a:gd name="connsiteX5" fmla="*/ 28807 w 29059"/>
                    <a:gd name="connsiteY5" fmla="*/ 174609 h 294383"/>
                    <a:gd name="connsiteX6" fmla="*/ 28807 w 29059"/>
                    <a:gd name="connsiteY6" fmla="*/ 294384 h 294383"/>
                    <a:gd name="connsiteX7" fmla="*/ 24006 w 29059"/>
                    <a:gd name="connsiteY7" fmla="*/ 293878 h 294383"/>
                    <a:gd name="connsiteX8" fmla="*/ 19457 w 29059"/>
                    <a:gd name="connsiteY8" fmla="*/ 292867 h 294383"/>
                    <a:gd name="connsiteX9" fmla="*/ 15414 w 29059"/>
                    <a:gd name="connsiteY9" fmla="*/ 291099 h 294383"/>
                    <a:gd name="connsiteX10" fmla="*/ 11624 w 29059"/>
                    <a:gd name="connsiteY10" fmla="*/ 288824 h 294383"/>
                    <a:gd name="connsiteX11" fmla="*/ 8339 w 29059"/>
                    <a:gd name="connsiteY11" fmla="*/ 286045 h 294383"/>
                    <a:gd name="connsiteX12" fmla="*/ 5559 w 29059"/>
                    <a:gd name="connsiteY12" fmla="*/ 282760 h 294383"/>
                    <a:gd name="connsiteX13" fmla="*/ 3285 w 29059"/>
                    <a:gd name="connsiteY13" fmla="*/ 278970 h 294383"/>
                    <a:gd name="connsiteX14" fmla="*/ 1516 w 29059"/>
                    <a:gd name="connsiteY14" fmla="*/ 274926 h 294383"/>
                    <a:gd name="connsiteX15" fmla="*/ 505 w 29059"/>
                    <a:gd name="connsiteY15" fmla="*/ 270378 h 294383"/>
                    <a:gd name="connsiteX16" fmla="*/ 0 w 29059"/>
                    <a:gd name="connsiteY16" fmla="*/ 265577 h 294383"/>
                    <a:gd name="connsiteX17" fmla="*/ 0 w 29059"/>
                    <a:gd name="connsiteY17" fmla="*/ 149340 h 294383"/>
                    <a:gd name="connsiteX18" fmla="*/ 0 w 29059"/>
                    <a:gd name="connsiteY18" fmla="*/ 29059 h 294383"/>
                    <a:gd name="connsiteX19" fmla="*/ 29059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505"/>
                        <a:pt x="29059" y="9350"/>
                        <a:pt x="29059" y="24258"/>
                      </a:cubicBezTo>
                      <a:lnTo>
                        <a:pt x="29059" y="24258"/>
                      </a:lnTo>
                      <a:cubicBezTo>
                        <a:pt x="21226" y="12887"/>
                        <a:pt x="11371" y="12634"/>
                        <a:pt x="7328" y="37903"/>
                      </a:cubicBezTo>
                      <a:cubicBezTo>
                        <a:pt x="3538" y="61151"/>
                        <a:pt x="758" y="199120"/>
                        <a:pt x="21226" y="187496"/>
                      </a:cubicBezTo>
                      <a:cubicBezTo>
                        <a:pt x="25269" y="185222"/>
                        <a:pt x="27290" y="179410"/>
                        <a:pt x="28807" y="174609"/>
                      </a:cubicBezTo>
                      <a:cubicBezTo>
                        <a:pt x="28807" y="243088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6"/>
                        <a:pt x="20973" y="293373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9"/>
                      </a:cubicBezTo>
                      <a:cubicBezTo>
                        <a:pt x="14151" y="290341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6"/>
                        <a:pt x="8339" y="286045"/>
                      </a:cubicBezTo>
                      <a:cubicBezTo>
                        <a:pt x="7328" y="285034"/>
                        <a:pt x="6317" y="283771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70"/>
                      </a:cubicBezTo>
                      <a:cubicBezTo>
                        <a:pt x="2527" y="277706"/>
                        <a:pt x="2022" y="276190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6"/>
                        <a:pt x="0" y="265577"/>
                      </a:cubicBezTo>
                      <a:cubicBezTo>
                        <a:pt x="0" y="265577"/>
                        <a:pt x="0" y="214028"/>
                        <a:pt x="0" y="149340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2887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4" name="任意多边形: 形状 2943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20468 h 294636"/>
                    <a:gd name="connsiteX2" fmla="*/ 28810 w 28810"/>
                    <a:gd name="connsiteY2" fmla="*/ 20468 h 294636"/>
                    <a:gd name="connsiteX3" fmla="*/ 6068 w 28810"/>
                    <a:gd name="connsiteY3" fmla="*/ 39420 h 294636"/>
                    <a:gd name="connsiteX4" fmla="*/ 21230 w 28810"/>
                    <a:gd name="connsiteY4" fmla="*/ 192044 h 294636"/>
                    <a:gd name="connsiteX5" fmla="*/ 28810 w 28810"/>
                    <a:gd name="connsiteY5" fmla="*/ 179157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505"/>
                        <a:pt x="28810" y="7833"/>
                        <a:pt x="28810" y="20468"/>
                      </a:cubicBezTo>
                      <a:lnTo>
                        <a:pt x="28810" y="20468"/>
                      </a:lnTo>
                      <a:cubicBezTo>
                        <a:pt x="22746" y="12382"/>
                        <a:pt x="10111" y="6065"/>
                        <a:pt x="6068" y="39420"/>
                      </a:cubicBezTo>
                      <a:cubicBezTo>
                        <a:pt x="4299" y="54834"/>
                        <a:pt x="-1260" y="205942"/>
                        <a:pt x="21230" y="192044"/>
                      </a:cubicBezTo>
                      <a:cubicBezTo>
                        <a:pt x="24009" y="190275"/>
                        <a:pt x="24767" y="188507"/>
                        <a:pt x="28810" y="179157"/>
                      </a:cubicBezTo>
                      <a:cubicBezTo>
                        <a:pt x="28810" y="245362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5" name="任意多边形: 形状 2944"/>
                <p:cNvSpPr/>
                <p:nvPr/>
              </p:nvSpPr>
              <p:spPr>
                <a:xfrm>
                  <a:off x="10788623" y="5734499"/>
                  <a:ext cx="28810" cy="294383"/>
                </a:xfrm>
                <a:custGeom>
                  <a:avLst/>
                  <a:gdLst>
                    <a:gd name="connsiteX0" fmla="*/ 28810 w 28810"/>
                    <a:gd name="connsiteY0" fmla="*/ 0 h 294383"/>
                    <a:gd name="connsiteX1" fmla="*/ 28810 w 28810"/>
                    <a:gd name="connsiteY1" fmla="*/ 16930 h 294383"/>
                    <a:gd name="connsiteX2" fmla="*/ 28810 w 28810"/>
                    <a:gd name="connsiteY2" fmla="*/ 16930 h 294383"/>
                    <a:gd name="connsiteX3" fmla="*/ 4299 w 28810"/>
                    <a:gd name="connsiteY3" fmla="*/ 52054 h 294383"/>
                    <a:gd name="connsiteX4" fmla="*/ 22998 w 28810"/>
                    <a:gd name="connsiteY4" fmla="*/ 194824 h 294383"/>
                    <a:gd name="connsiteX5" fmla="*/ 28810 w 28810"/>
                    <a:gd name="connsiteY5" fmla="*/ 183453 h 294383"/>
                    <a:gd name="connsiteX6" fmla="*/ 28810 w 28810"/>
                    <a:gd name="connsiteY6" fmla="*/ 294384 h 294383"/>
                    <a:gd name="connsiteX7" fmla="*/ 24009 w 28810"/>
                    <a:gd name="connsiteY7" fmla="*/ 293878 h 294383"/>
                    <a:gd name="connsiteX8" fmla="*/ 19461 w 28810"/>
                    <a:gd name="connsiteY8" fmla="*/ 292867 h 294383"/>
                    <a:gd name="connsiteX9" fmla="*/ 15418 w 28810"/>
                    <a:gd name="connsiteY9" fmla="*/ 291099 h 294383"/>
                    <a:gd name="connsiteX10" fmla="*/ 11627 w 28810"/>
                    <a:gd name="connsiteY10" fmla="*/ 288824 h 294383"/>
                    <a:gd name="connsiteX11" fmla="*/ 8342 w 28810"/>
                    <a:gd name="connsiteY11" fmla="*/ 286045 h 294383"/>
                    <a:gd name="connsiteX12" fmla="*/ 5563 w 28810"/>
                    <a:gd name="connsiteY12" fmla="*/ 282760 h 294383"/>
                    <a:gd name="connsiteX13" fmla="*/ 3289 w 28810"/>
                    <a:gd name="connsiteY13" fmla="*/ 278970 h 294383"/>
                    <a:gd name="connsiteX14" fmla="*/ 1520 w 28810"/>
                    <a:gd name="connsiteY14" fmla="*/ 274926 h 294383"/>
                    <a:gd name="connsiteX15" fmla="*/ 509 w 28810"/>
                    <a:gd name="connsiteY15" fmla="*/ 270378 h 294383"/>
                    <a:gd name="connsiteX16" fmla="*/ 4 w 28810"/>
                    <a:gd name="connsiteY16" fmla="*/ 265577 h 294383"/>
                    <a:gd name="connsiteX17" fmla="*/ 4 w 28810"/>
                    <a:gd name="connsiteY17" fmla="*/ 149340 h 294383"/>
                    <a:gd name="connsiteX18" fmla="*/ 4 w 28810"/>
                    <a:gd name="connsiteY18" fmla="*/ 29059 h 294383"/>
                    <a:gd name="connsiteX19" fmla="*/ 28810 w 28810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383">
                      <a:moveTo>
                        <a:pt x="28810" y="0"/>
                      </a:moveTo>
                      <a:cubicBezTo>
                        <a:pt x="28810" y="505"/>
                        <a:pt x="28810" y="6570"/>
                        <a:pt x="28810" y="16930"/>
                      </a:cubicBezTo>
                      <a:lnTo>
                        <a:pt x="28810" y="16930"/>
                      </a:lnTo>
                      <a:cubicBezTo>
                        <a:pt x="23756" y="11371"/>
                        <a:pt x="6826" y="-2527"/>
                        <a:pt x="4299" y="52054"/>
                      </a:cubicBezTo>
                      <a:cubicBezTo>
                        <a:pt x="4299" y="53823"/>
                        <a:pt x="-3534" y="222872"/>
                        <a:pt x="22998" y="194824"/>
                      </a:cubicBezTo>
                      <a:cubicBezTo>
                        <a:pt x="25020" y="192550"/>
                        <a:pt x="25020" y="192550"/>
                        <a:pt x="28810" y="183453"/>
                      </a:cubicBezTo>
                      <a:cubicBezTo>
                        <a:pt x="28810" y="247383"/>
                        <a:pt x="28810" y="294384"/>
                        <a:pt x="28810" y="294384"/>
                      </a:cubicBezTo>
                      <a:cubicBezTo>
                        <a:pt x="27294" y="294384"/>
                        <a:pt x="25525" y="294131"/>
                        <a:pt x="24009" y="293878"/>
                      </a:cubicBezTo>
                      <a:cubicBezTo>
                        <a:pt x="22493" y="293626"/>
                        <a:pt x="20977" y="293373"/>
                        <a:pt x="19461" y="292867"/>
                      </a:cubicBezTo>
                      <a:cubicBezTo>
                        <a:pt x="17945" y="292362"/>
                        <a:pt x="16681" y="291857"/>
                        <a:pt x="15418" y="291099"/>
                      </a:cubicBezTo>
                      <a:cubicBezTo>
                        <a:pt x="14154" y="290341"/>
                        <a:pt x="12891" y="289582"/>
                        <a:pt x="11627" y="288824"/>
                      </a:cubicBezTo>
                      <a:cubicBezTo>
                        <a:pt x="10364" y="288066"/>
                        <a:pt x="9353" y="287056"/>
                        <a:pt x="8342" y="286045"/>
                      </a:cubicBezTo>
                      <a:cubicBezTo>
                        <a:pt x="7332" y="285034"/>
                        <a:pt x="6321" y="283771"/>
                        <a:pt x="5563" y="282760"/>
                      </a:cubicBezTo>
                      <a:cubicBezTo>
                        <a:pt x="4805" y="281496"/>
                        <a:pt x="3794" y="280233"/>
                        <a:pt x="3289" y="278970"/>
                      </a:cubicBezTo>
                      <a:cubicBezTo>
                        <a:pt x="2530" y="277706"/>
                        <a:pt x="2025" y="276190"/>
                        <a:pt x="1520" y="274926"/>
                      </a:cubicBezTo>
                      <a:cubicBezTo>
                        <a:pt x="1014" y="273410"/>
                        <a:pt x="762" y="271894"/>
                        <a:pt x="509" y="270378"/>
                      </a:cubicBezTo>
                      <a:cubicBezTo>
                        <a:pt x="256" y="268862"/>
                        <a:pt x="4" y="267346"/>
                        <a:pt x="4" y="265577"/>
                      </a:cubicBezTo>
                      <a:cubicBezTo>
                        <a:pt x="4" y="265577"/>
                        <a:pt x="4" y="214028"/>
                        <a:pt x="4" y="149340"/>
                      </a:cubicBezTo>
                      <a:cubicBezTo>
                        <a:pt x="4" y="83893"/>
                        <a:pt x="4" y="30070"/>
                        <a:pt x="4" y="29059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6" name="任意多边形: 形状 2945"/>
                <p:cNvSpPr/>
                <p:nvPr/>
              </p:nvSpPr>
              <p:spPr>
                <a:xfrm>
                  <a:off x="10788373" y="5734499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13898 h 294383"/>
                    <a:gd name="connsiteX2" fmla="*/ 29059 w 29059"/>
                    <a:gd name="connsiteY2" fmla="*/ 13898 h 294383"/>
                    <a:gd name="connsiteX3" fmla="*/ 3538 w 29059"/>
                    <a:gd name="connsiteY3" fmla="*/ 129883 h 294383"/>
                    <a:gd name="connsiteX4" fmla="*/ 21226 w 29059"/>
                    <a:gd name="connsiteY4" fmla="*/ 201141 h 294383"/>
                    <a:gd name="connsiteX5" fmla="*/ 28807 w 29059"/>
                    <a:gd name="connsiteY5" fmla="*/ 188507 h 294383"/>
                    <a:gd name="connsiteX6" fmla="*/ 28807 w 29059"/>
                    <a:gd name="connsiteY6" fmla="*/ 294384 h 294383"/>
                    <a:gd name="connsiteX7" fmla="*/ 24006 w 29059"/>
                    <a:gd name="connsiteY7" fmla="*/ 293878 h 294383"/>
                    <a:gd name="connsiteX8" fmla="*/ 19457 w 29059"/>
                    <a:gd name="connsiteY8" fmla="*/ 292867 h 294383"/>
                    <a:gd name="connsiteX9" fmla="*/ 15414 w 29059"/>
                    <a:gd name="connsiteY9" fmla="*/ 291099 h 294383"/>
                    <a:gd name="connsiteX10" fmla="*/ 11624 w 29059"/>
                    <a:gd name="connsiteY10" fmla="*/ 288824 h 294383"/>
                    <a:gd name="connsiteX11" fmla="*/ 8339 w 29059"/>
                    <a:gd name="connsiteY11" fmla="*/ 286045 h 294383"/>
                    <a:gd name="connsiteX12" fmla="*/ 5559 w 29059"/>
                    <a:gd name="connsiteY12" fmla="*/ 282760 h 294383"/>
                    <a:gd name="connsiteX13" fmla="*/ 3285 w 29059"/>
                    <a:gd name="connsiteY13" fmla="*/ 278970 h 294383"/>
                    <a:gd name="connsiteX14" fmla="*/ 1516 w 29059"/>
                    <a:gd name="connsiteY14" fmla="*/ 274926 h 294383"/>
                    <a:gd name="connsiteX15" fmla="*/ 505 w 29059"/>
                    <a:gd name="connsiteY15" fmla="*/ 270378 h 294383"/>
                    <a:gd name="connsiteX16" fmla="*/ 0 w 29059"/>
                    <a:gd name="connsiteY16" fmla="*/ 265577 h 294383"/>
                    <a:gd name="connsiteX17" fmla="*/ 0 w 29059"/>
                    <a:gd name="connsiteY17" fmla="*/ 149340 h 294383"/>
                    <a:gd name="connsiteX18" fmla="*/ 0 w 29059"/>
                    <a:gd name="connsiteY18" fmla="*/ 29059 h 294383"/>
                    <a:gd name="connsiteX19" fmla="*/ 29059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253"/>
                        <a:pt x="29059" y="5306"/>
                        <a:pt x="29059" y="13898"/>
                      </a:cubicBezTo>
                      <a:lnTo>
                        <a:pt x="29059" y="13898"/>
                      </a:lnTo>
                      <a:cubicBezTo>
                        <a:pt x="253" y="-13898"/>
                        <a:pt x="2022" y="62667"/>
                        <a:pt x="3538" y="129883"/>
                      </a:cubicBezTo>
                      <a:cubicBezTo>
                        <a:pt x="4296" y="159700"/>
                        <a:pt x="5559" y="215039"/>
                        <a:pt x="21226" y="201141"/>
                      </a:cubicBezTo>
                      <a:cubicBezTo>
                        <a:pt x="25269" y="197603"/>
                        <a:pt x="27290" y="192297"/>
                        <a:pt x="28807" y="188507"/>
                      </a:cubicBezTo>
                      <a:cubicBezTo>
                        <a:pt x="28807" y="249910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6"/>
                        <a:pt x="20973" y="293373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9"/>
                      </a:cubicBezTo>
                      <a:cubicBezTo>
                        <a:pt x="14151" y="290341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6"/>
                        <a:pt x="8339" y="286045"/>
                      </a:cubicBezTo>
                      <a:cubicBezTo>
                        <a:pt x="7328" y="285034"/>
                        <a:pt x="6317" y="283771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70"/>
                      </a:cubicBezTo>
                      <a:cubicBezTo>
                        <a:pt x="2527" y="277706"/>
                        <a:pt x="2022" y="276190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6"/>
                        <a:pt x="0" y="265577"/>
                      </a:cubicBezTo>
                      <a:cubicBezTo>
                        <a:pt x="0" y="265577"/>
                        <a:pt x="0" y="214028"/>
                        <a:pt x="0" y="149340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2887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7" name="任意多边形: 形状 2946"/>
                <p:cNvSpPr/>
                <p:nvPr/>
              </p:nvSpPr>
              <p:spPr>
                <a:xfrm>
                  <a:off x="10788623" y="5734499"/>
                  <a:ext cx="28810" cy="294383"/>
                </a:xfrm>
                <a:custGeom>
                  <a:avLst/>
                  <a:gdLst>
                    <a:gd name="connsiteX0" fmla="*/ 28810 w 28810"/>
                    <a:gd name="connsiteY0" fmla="*/ 0 h 294383"/>
                    <a:gd name="connsiteX1" fmla="*/ 28810 w 28810"/>
                    <a:gd name="connsiteY1" fmla="*/ 11371 h 294383"/>
                    <a:gd name="connsiteX2" fmla="*/ 28810 w 28810"/>
                    <a:gd name="connsiteY2" fmla="*/ 11371 h 294383"/>
                    <a:gd name="connsiteX3" fmla="*/ 5310 w 28810"/>
                    <a:gd name="connsiteY3" fmla="*/ 182442 h 294383"/>
                    <a:gd name="connsiteX4" fmla="*/ 22998 w 28810"/>
                    <a:gd name="connsiteY4" fmla="*/ 204679 h 294383"/>
                    <a:gd name="connsiteX5" fmla="*/ 28810 w 28810"/>
                    <a:gd name="connsiteY5" fmla="*/ 194066 h 294383"/>
                    <a:gd name="connsiteX6" fmla="*/ 28810 w 28810"/>
                    <a:gd name="connsiteY6" fmla="*/ 294384 h 294383"/>
                    <a:gd name="connsiteX7" fmla="*/ 24009 w 28810"/>
                    <a:gd name="connsiteY7" fmla="*/ 293878 h 294383"/>
                    <a:gd name="connsiteX8" fmla="*/ 19461 w 28810"/>
                    <a:gd name="connsiteY8" fmla="*/ 292867 h 294383"/>
                    <a:gd name="connsiteX9" fmla="*/ 15418 w 28810"/>
                    <a:gd name="connsiteY9" fmla="*/ 291099 h 294383"/>
                    <a:gd name="connsiteX10" fmla="*/ 11627 w 28810"/>
                    <a:gd name="connsiteY10" fmla="*/ 288824 h 294383"/>
                    <a:gd name="connsiteX11" fmla="*/ 8342 w 28810"/>
                    <a:gd name="connsiteY11" fmla="*/ 286045 h 294383"/>
                    <a:gd name="connsiteX12" fmla="*/ 5563 w 28810"/>
                    <a:gd name="connsiteY12" fmla="*/ 282760 h 294383"/>
                    <a:gd name="connsiteX13" fmla="*/ 3289 w 28810"/>
                    <a:gd name="connsiteY13" fmla="*/ 278970 h 294383"/>
                    <a:gd name="connsiteX14" fmla="*/ 1520 w 28810"/>
                    <a:gd name="connsiteY14" fmla="*/ 274926 h 294383"/>
                    <a:gd name="connsiteX15" fmla="*/ 509 w 28810"/>
                    <a:gd name="connsiteY15" fmla="*/ 270378 h 294383"/>
                    <a:gd name="connsiteX16" fmla="*/ 4 w 28810"/>
                    <a:gd name="connsiteY16" fmla="*/ 265577 h 294383"/>
                    <a:gd name="connsiteX17" fmla="*/ 4 w 28810"/>
                    <a:gd name="connsiteY17" fmla="*/ 149340 h 294383"/>
                    <a:gd name="connsiteX18" fmla="*/ 4 w 28810"/>
                    <a:gd name="connsiteY18" fmla="*/ 29059 h 294383"/>
                    <a:gd name="connsiteX19" fmla="*/ 28810 w 28810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383">
                      <a:moveTo>
                        <a:pt x="28810" y="0"/>
                      </a:moveTo>
                      <a:cubicBezTo>
                        <a:pt x="28810" y="253"/>
                        <a:pt x="28810" y="4296"/>
                        <a:pt x="28810" y="11371"/>
                      </a:cubicBezTo>
                      <a:lnTo>
                        <a:pt x="28810" y="11371"/>
                      </a:lnTo>
                      <a:cubicBezTo>
                        <a:pt x="-14652" y="-24006"/>
                        <a:pt x="5057" y="180420"/>
                        <a:pt x="5310" y="182442"/>
                      </a:cubicBezTo>
                      <a:cubicBezTo>
                        <a:pt x="9100" y="217313"/>
                        <a:pt x="18955" y="209733"/>
                        <a:pt x="22998" y="204679"/>
                      </a:cubicBezTo>
                      <a:cubicBezTo>
                        <a:pt x="25020" y="202152"/>
                        <a:pt x="26536" y="199120"/>
                        <a:pt x="28810" y="194066"/>
                      </a:cubicBezTo>
                      <a:cubicBezTo>
                        <a:pt x="28810" y="252690"/>
                        <a:pt x="28810" y="294384"/>
                        <a:pt x="28810" y="294384"/>
                      </a:cubicBezTo>
                      <a:cubicBezTo>
                        <a:pt x="27294" y="294384"/>
                        <a:pt x="25525" y="294131"/>
                        <a:pt x="24009" y="293878"/>
                      </a:cubicBezTo>
                      <a:cubicBezTo>
                        <a:pt x="22493" y="293626"/>
                        <a:pt x="20977" y="293373"/>
                        <a:pt x="19461" y="292867"/>
                      </a:cubicBezTo>
                      <a:cubicBezTo>
                        <a:pt x="17945" y="292362"/>
                        <a:pt x="16681" y="291857"/>
                        <a:pt x="15418" y="291099"/>
                      </a:cubicBezTo>
                      <a:cubicBezTo>
                        <a:pt x="14154" y="290341"/>
                        <a:pt x="12891" y="289582"/>
                        <a:pt x="11627" y="288824"/>
                      </a:cubicBezTo>
                      <a:cubicBezTo>
                        <a:pt x="10364" y="288066"/>
                        <a:pt x="9353" y="287056"/>
                        <a:pt x="8342" y="286045"/>
                      </a:cubicBezTo>
                      <a:cubicBezTo>
                        <a:pt x="7332" y="285034"/>
                        <a:pt x="6321" y="283771"/>
                        <a:pt x="5563" y="282760"/>
                      </a:cubicBezTo>
                      <a:cubicBezTo>
                        <a:pt x="4805" y="281496"/>
                        <a:pt x="3794" y="280233"/>
                        <a:pt x="3289" y="278970"/>
                      </a:cubicBezTo>
                      <a:cubicBezTo>
                        <a:pt x="2530" y="277706"/>
                        <a:pt x="2025" y="276190"/>
                        <a:pt x="1520" y="274926"/>
                      </a:cubicBezTo>
                      <a:cubicBezTo>
                        <a:pt x="1014" y="273410"/>
                        <a:pt x="762" y="271894"/>
                        <a:pt x="509" y="270378"/>
                      </a:cubicBezTo>
                      <a:cubicBezTo>
                        <a:pt x="256" y="268862"/>
                        <a:pt x="4" y="267346"/>
                        <a:pt x="4" y="265577"/>
                      </a:cubicBezTo>
                      <a:cubicBezTo>
                        <a:pt x="4" y="265577"/>
                        <a:pt x="4" y="214028"/>
                        <a:pt x="4" y="149340"/>
                      </a:cubicBezTo>
                      <a:cubicBezTo>
                        <a:pt x="4" y="83893"/>
                        <a:pt x="4" y="30070"/>
                        <a:pt x="4" y="29059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8" name="任意多边形: 形状 2947"/>
                <p:cNvSpPr/>
                <p:nvPr/>
              </p:nvSpPr>
              <p:spPr>
                <a:xfrm>
                  <a:off x="10788119" y="5734499"/>
                  <a:ext cx="29314" cy="294636"/>
                </a:xfrm>
                <a:custGeom>
                  <a:avLst/>
                  <a:gdLst>
                    <a:gd name="connsiteX0" fmla="*/ 29314 w 29314"/>
                    <a:gd name="connsiteY0" fmla="*/ 0 h 294636"/>
                    <a:gd name="connsiteX1" fmla="*/ 29314 w 29314"/>
                    <a:gd name="connsiteY1" fmla="*/ 8844 h 294636"/>
                    <a:gd name="connsiteX2" fmla="*/ 29314 w 29314"/>
                    <a:gd name="connsiteY2" fmla="*/ 8844 h 294636"/>
                    <a:gd name="connsiteX3" fmla="*/ 6319 w 29314"/>
                    <a:gd name="connsiteY3" fmla="*/ 196845 h 294636"/>
                    <a:gd name="connsiteX4" fmla="*/ 25271 w 29314"/>
                    <a:gd name="connsiteY4" fmla="*/ 207458 h 294636"/>
                    <a:gd name="connsiteX5" fmla="*/ 29314 w 29314"/>
                    <a:gd name="connsiteY5" fmla="*/ 199625 h 294636"/>
                    <a:gd name="connsiteX6" fmla="*/ 29314 w 29314"/>
                    <a:gd name="connsiteY6" fmla="*/ 294636 h 294636"/>
                    <a:gd name="connsiteX7" fmla="*/ 24513 w 29314"/>
                    <a:gd name="connsiteY7" fmla="*/ 294131 h 294636"/>
                    <a:gd name="connsiteX8" fmla="*/ 19964 w 29314"/>
                    <a:gd name="connsiteY8" fmla="*/ 293120 h 294636"/>
                    <a:gd name="connsiteX9" fmla="*/ 15921 w 29314"/>
                    <a:gd name="connsiteY9" fmla="*/ 291351 h 294636"/>
                    <a:gd name="connsiteX10" fmla="*/ 12131 w 29314"/>
                    <a:gd name="connsiteY10" fmla="*/ 289077 h 294636"/>
                    <a:gd name="connsiteX11" fmla="*/ 8846 w 29314"/>
                    <a:gd name="connsiteY11" fmla="*/ 286297 h 294636"/>
                    <a:gd name="connsiteX12" fmla="*/ 6067 w 29314"/>
                    <a:gd name="connsiteY12" fmla="*/ 283013 h 294636"/>
                    <a:gd name="connsiteX13" fmla="*/ 3792 w 29314"/>
                    <a:gd name="connsiteY13" fmla="*/ 279222 h 294636"/>
                    <a:gd name="connsiteX14" fmla="*/ 2024 w 29314"/>
                    <a:gd name="connsiteY14" fmla="*/ 275179 h 294636"/>
                    <a:gd name="connsiteX15" fmla="*/ 1013 w 29314"/>
                    <a:gd name="connsiteY15" fmla="*/ 270631 h 294636"/>
                    <a:gd name="connsiteX16" fmla="*/ 507 w 29314"/>
                    <a:gd name="connsiteY16" fmla="*/ 265830 h 294636"/>
                    <a:gd name="connsiteX17" fmla="*/ 507 w 29314"/>
                    <a:gd name="connsiteY17" fmla="*/ 149592 h 294636"/>
                    <a:gd name="connsiteX18" fmla="*/ 507 w 29314"/>
                    <a:gd name="connsiteY18" fmla="*/ 29312 h 294636"/>
                    <a:gd name="connsiteX19" fmla="*/ 29314 w 29314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314" h="294636">
                      <a:moveTo>
                        <a:pt x="29314" y="0"/>
                      </a:moveTo>
                      <a:cubicBezTo>
                        <a:pt x="29314" y="253"/>
                        <a:pt x="29314" y="3285"/>
                        <a:pt x="29314" y="8844"/>
                      </a:cubicBezTo>
                      <a:lnTo>
                        <a:pt x="29314" y="8844"/>
                      </a:lnTo>
                      <a:cubicBezTo>
                        <a:pt x="-17939" y="-24258"/>
                        <a:pt x="6067" y="194571"/>
                        <a:pt x="6319" y="196845"/>
                      </a:cubicBezTo>
                      <a:cubicBezTo>
                        <a:pt x="11373" y="225399"/>
                        <a:pt x="22239" y="212259"/>
                        <a:pt x="25271" y="207458"/>
                      </a:cubicBezTo>
                      <a:cubicBezTo>
                        <a:pt x="26787" y="205184"/>
                        <a:pt x="28051" y="202152"/>
                        <a:pt x="29314" y="199625"/>
                      </a:cubicBezTo>
                      <a:cubicBezTo>
                        <a:pt x="29314" y="255217"/>
                        <a:pt x="29314" y="294636"/>
                        <a:pt x="29314" y="294636"/>
                      </a:cubicBezTo>
                      <a:cubicBezTo>
                        <a:pt x="27798" y="294636"/>
                        <a:pt x="26029" y="294384"/>
                        <a:pt x="24513" y="294131"/>
                      </a:cubicBezTo>
                      <a:cubicBezTo>
                        <a:pt x="22997" y="293878"/>
                        <a:pt x="21481" y="293626"/>
                        <a:pt x="19964" y="293120"/>
                      </a:cubicBezTo>
                      <a:cubicBezTo>
                        <a:pt x="18448" y="292615"/>
                        <a:pt x="17185" y="292109"/>
                        <a:pt x="15921" y="291351"/>
                      </a:cubicBezTo>
                      <a:cubicBezTo>
                        <a:pt x="14658" y="290593"/>
                        <a:pt x="13395" y="289835"/>
                        <a:pt x="12131" y="289077"/>
                      </a:cubicBezTo>
                      <a:cubicBezTo>
                        <a:pt x="10868" y="288319"/>
                        <a:pt x="9857" y="287308"/>
                        <a:pt x="8846" y="286297"/>
                      </a:cubicBezTo>
                      <a:cubicBezTo>
                        <a:pt x="7835" y="285287"/>
                        <a:pt x="6825" y="284023"/>
                        <a:pt x="6067" y="283013"/>
                      </a:cubicBezTo>
                      <a:cubicBezTo>
                        <a:pt x="5308" y="281749"/>
                        <a:pt x="4298" y="280486"/>
                        <a:pt x="3792" y="279222"/>
                      </a:cubicBezTo>
                      <a:cubicBezTo>
                        <a:pt x="3034" y="277959"/>
                        <a:pt x="2529" y="276443"/>
                        <a:pt x="2024" y="275179"/>
                      </a:cubicBezTo>
                      <a:cubicBezTo>
                        <a:pt x="1518" y="273663"/>
                        <a:pt x="1265" y="272147"/>
                        <a:pt x="1013" y="270631"/>
                      </a:cubicBezTo>
                      <a:cubicBezTo>
                        <a:pt x="760" y="269115"/>
                        <a:pt x="507" y="267598"/>
                        <a:pt x="507" y="265830"/>
                      </a:cubicBezTo>
                      <a:cubicBezTo>
                        <a:pt x="507" y="265830"/>
                        <a:pt x="507" y="214281"/>
                        <a:pt x="507" y="149592"/>
                      </a:cubicBezTo>
                      <a:cubicBezTo>
                        <a:pt x="507" y="84146"/>
                        <a:pt x="507" y="30323"/>
                        <a:pt x="507" y="29312"/>
                      </a:cubicBezTo>
                      <a:cubicBezTo>
                        <a:pt x="255" y="12887"/>
                        <a:pt x="13395" y="0"/>
                        <a:pt x="29314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9" name="任意多边形: 形状 2948"/>
                <p:cNvSpPr/>
                <p:nvPr/>
              </p:nvSpPr>
              <p:spPr>
                <a:xfrm>
                  <a:off x="10788623" y="5734499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6823 h 294888"/>
                    <a:gd name="connsiteX2" fmla="*/ 28810 w 28810"/>
                    <a:gd name="connsiteY2" fmla="*/ 6823 h 294888"/>
                    <a:gd name="connsiteX3" fmla="*/ 3036 w 28810"/>
                    <a:gd name="connsiteY3" fmla="*/ 30323 h 294888"/>
                    <a:gd name="connsiteX4" fmla="*/ 7079 w 28810"/>
                    <a:gd name="connsiteY4" fmla="*/ 210743 h 294888"/>
                    <a:gd name="connsiteX5" fmla="*/ 26789 w 28810"/>
                    <a:gd name="connsiteY5" fmla="*/ 209985 h 294888"/>
                    <a:gd name="connsiteX6" fmla="*/ 28810 w 28810"/>
                    <a:gd name="connsiteY6" fmla="*/ 205942 h 294888"/>
                    <a:gd name="connsiteX7" fmla="*/ 28810 w 28810"/>
                    <a:gd name="connsiteY7" fmla="*/ 294889 h 294888"/>
                    <a:gd name="connsiteX8" fmla="*/ 24009 w 28810"/>
                    <a:gd name="connsiteY8" fmla="*/ 294384 h 294888"/>
                    <a:gd name="connsiteX9" fmla="*/ 19461 w 28810"/>
                    <a:gd name="connsiteY9" fmla="*/ 293373 h 294888"/>
                    <a:gd name="connsiteX10" fmla="*/ 15418 w 28810"/>
                    <a:gd name="connsiteY10" fmla="*/ 291604 h 294888"/>
                    <a:gd name="connsiteX11" fmla="*/ 11627 w 28810"/>
                    <a:gd name="connsiteY11" fmla="*/ 289330 h 294888"/>
                    <a:gd name="connsiteX12" fmla="*/ 8342 w 28810"/>
                    <a:gd name="connsiteY12" fmla="*/ 286550 h 294888"/>
                    <a:gd name="connsiteX13" fmla="*/ 5563 w 28810"/>
                    <a:gd name="connsiteY13" fmla="*/ 283265 h 294888"/>
                    <a:gd name="connsiteX14" fmla="*/ 3289 w 28810"/>
                    <a:gd name="connsiteY14" fmla="*/ 279475 h 294888"/>
                    <a:gd name="connsiteX15" fmla="*/ 1520 w 28810"/>
                    <a:gd name="connsiteY15" fmla="*/ 275432 h 294888"/>
                    <a:gd name="connsiteX16" fmla="*/ 509 w 28810"/>
                    <a:gd name="connsiteY16" fmla="*/ 270883 h 294888"/>
                    <a:gd name="connsiteX17" fmla="*/ 4 w 28810"/>
                    <a:gd name="connsiteY17" fmla="*/ 266082 h 294888"/>
                    <a:gd name="connsiteX18" fmla="*/ 4 w 28810"/>
                    <a:gd name="connsiteY18" fmla="*/ 149845 h 294888"/>
                    <a:gd name="connsiteX19" fmla="*/ 4 w 28810"/>
                    <a:gd name="connsiteY19" fmla="*/ 29565 h 294888"/>
                    <a:gd name="connsiteX20" fmla="*/ 28810 w 28810"/>
                    <a:gd name="connsiteY20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253"/>
                        <a:pt x="28810" y="2527"/>
                        <a:pt x="28810" y="6823"/>
                      </a:cubicBezTo>
                      <a:lnTo>
                        <a:pt x="28810" y="6823"/>
                      </a:lnTo>
                      <a:cubicBezTo>
                        <a:pt x="28558" y="6570"/>
                        <a:pt x="6826" y="-5812"/>
                        <a:pt x="3036" y="30323"/>
                      </a:cubicBezTo>
                      <a:cubicBezTo>
                        <a:pt x="1520" y="43715"/>
                        <a:pt x="-754" y="184464"/>
                        <a:pt x="7079" y="210743"/>
                      </a:cubicBezTo>
                      <a:cubicBezTo>
                        <a:pt x="11122" y="223883"/>
                        <a:pt x="19208" y="223630"/>
                        <a:pt x="26789" y="209985"/>
                      </a:cubicBezTo>
                      <a:cubicBezTo>
                        <a:pt x="27547" y="208722"/>
                        <a:pt x="28052" y="207206"/>
                        <a:pt x="28810" y="205942"/>
                      </a:cubicBezTo>
                      <a:cubicBezTo>
                        <a:pt x="28810" y="258502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3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8"/>
                        <a:pt x="11627" y="289330"/>
                      </a:cubicBezTo>
                      <a:cubicBezTo>
                        <a:pt x="10364" y="288572"/>
                        <a:pt x="9353" y="287561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2"/>
                        <a:pt x="3794" y="280738"/>
                        <a:pt x="3289" y="279475"/>
                      </a:cubicBezTo>
                      <a:cubicBezTo>
                        <a:pt x="2530" y="278211"/>
                        <a:pt x="2025" y="276695"/>
                        <a:pt x="1520" y="275432"/>
                      </a:cubicBezTo>
                      <a:cubicBezTo>
                        <a:pt x="1014" y="273916"/>
                        <a:pt x="762" y="272400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4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0" name="任意多边形: 形状 2949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4801 h 294636"/>
                    <a:gd name="connsiteX2" fmla="*/ 28810 w 28810"/>
                    <a:gd name="connsiteY2" fmla="*/ 4801 h 294636"/>
                    <a:gd name="connsiteX3" fmla="*/ 2530 w 28810"/>
                    <a:gd name="connsiteY3" fmla="*/ 27038 h 294636"/>
                    <a:gd name="connsiteX4" fmla="*/ 7079 w 28810"/>
                    <a:gd name="connsiteY4" fmla="*/ 218324 h 294636"/>
                    <a:gd name="connsiteX5" fmla="*/ 28810 w 28810"/>
                    <a:gd name="connsiteY5" fmla="*/ 211501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253"/>
                        <a:pt x="28810" y="2022"/>
                        <a:pt x="28810" y="4801"/>
                      </a:cubicBezTo>
                      <a:lnTo>
                        <a:pt x="28810" y="4801"/>
                      </a:lnTo>
                      <a:cubicBezTo>
                        <a:pt x="21482" y="1263"/>
                        <a:pt x="5057" y="2022"/>
                        <a:pt x="2530" y="27038"/>
                      </a:cubicBezTo>
                      <a:cubicBezTo>
                        <a:pt x="1267" y="38914"/>
                        <a:pt x="-1765" y="194824"/>
                        <a:pt x="7079" y="218324"/>
                      </a:cubicBezTo>
                      <a:cubicBezTo>
                        <a:pt x="10617" y="227673"/>
                        <a:pt x="18450" y="231717"/>
                        <a:pt x="28810" y="211501"/>
                      </a:cubicBezTo>
                      <a:cubicBezTo>
                        <a:pt x="28810" y="260776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1" name="任意多边形: 形状 2950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3285 h 294636"/>
                    <a:gd name="connsiteX2" fmla="*/ 28810 w 28810"/>
                    <a:gd name="connsiteY2" fmla="*/ 3285 h 294636"/>
                    <a:gd name="connsiteX3" fmla="*/ 2025 w 28810"/>
                    <a:gd name="connsiteY3" fmla="*/ 25774 h 294636"/>
                    <a:gd name="connsiteX4" fmla="*/ 7079 w 28810"/>
                    <a:gd name="connsiteY4" fmla="*/ 225905 h 294636"/>
                    <a:gd name="connsiteX5" fmla="*/ 28810 w 28810"/>
                    <a:gd name="connsiteY5" fmla="*/ 217566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253"/>
                        <a:pt x="28810" y="1263"/>
                        <a:pt x="28810" y="3285"/>
                      </a:cubicBezTo>
                      <a:lnTo>
                        <a:pt x="28810" y="3285"/>
                      </a:lnTo>
                      <a:cubicBezTo>
                        <a:pt x="22493" y="758"/>
                        <a:pt x="4552" y="1516"/>
                        <a:pt x="2025" y="25774"/>
                      </a:cubicBezTo>
                      <a:cubicBezTo>
                        <a:pt x="1267" y="33355"/>
                        <a:pt x="-2776" y="204931"/>
                        <a:pt x="7079" y="225905"/>
                      </a:cubicBezTo>
                      <a:cubicBezTo>
                        <a:pt x="7837" y="227673"/>
                        <a:pt x="15418" y="242329"/>
                        <a:pt x="28810" y="217566"/>
                      </a:cubicBezTo>
                      <a:cubicBezTo>
                        <a:pt x="28810" y="263555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2" name="任意多边形: 形状 2951"/>
                <p:cNvSpPr/>
                <p:nvPr/>
              </p:nvSpPr>
              <p:spPr>
                <a:xfrm>
                  <a:off x="10788623" y="5734499"/>
                  <a:ext cx="28810" cy="294636"/>
                </a:xfrm>
                <a:custGeom>
                  <a:avLst/>
                  <a:gdLst>
                    <a:gd name="connsiteX0" fmla="*/ 28810 w 28810"/>
                    <a:gd name="connsiteY0" fmla="*/ 0 h 294636"/>
                    <a:gd name="connsiteX1" fmla="*/ 28810 w 28810"/>
                    <a:gd name="connsiteY1" fmla="*/ 2022 h 294636"/>
                    <a:gd name="connsiteX2" fmla="*/ 28810 w 28810"/>
                    <a:gd name="connsiteY2" fmla="*/ 2022 h 294636"/>
                    <a:gd name="connsiteX3" fmla="*/ 1520 w 28810"/>
                    <a:gd name="connsiteY3" fmla="*/ 26785 h 294636"/>
                    <a:gd name="connsiteX4" fmla="*/ 7079 w 28810"/>
                    <a:gd name="connsiteY4" fmla="*/ 233485 h 294636"/>
                    <a:gd name="connsiteX5" fmla="*/ 28810 w 28810"/>
                    <a:gd name="connsiteY5" fmla="*/ 223630 h 294636"/>
                    <a:gd name="connsiteX6" fmla="*/ 28810 w 28810"/>
                    <a:gd name="connsiteY6" fmla="*/ 294636 h 294636"/>
                    <a:gd name="connsiteX7" fmla="*/ 24009 w 28810"/>
                    <a:gd name="connsiteY7" fmla="*/ 294131 h 294636"/>
                    <a:gd name="connsiteX8" fmla="*/ 19461 w 28810"/>
                    <a:gd name="connsiteY8" fmla="*/ 293120 h 294636"/>
                    <a:gd name="connsiteX9" fmla="*/ 15418 w 28810"/>
                    <a:gd name="connsiteY9" fmla="*/ 291351 h 294636"/>
                    <a:gd name="connsiteX10" fmla="*/ 11627 w 28810"/>
                    <a:gd name="connsiteY10" fmla="*/ 289077 h 294636"/>
                    <a:gd name="connsiteX11" fmla="*/ 8342 w 28810"/>
                    <a:gd name="connsiteY11" fmla="*/ 286297 h 294636"/>
                    <a:gd name="connsiteX12" fmla="*/ 5563 w 28810"/>
                    <a:gd name="connsiteY12" fmla="*/ 283013 h 294636"/>
                    <a:gd name="connsiteX13" fmla="*/ 3289 w 28810"/>
                    <a:gd name="connsiteY13" fmla="*/ 279222 h 294636"/>
                    <a:gd name="connsiteX14" fmla="*/ 1520 w 28810"/>
                    <a:gd name="connsiteY14" fmla="*/ 275179 h 294636"/>
                    <a:gd name="connsiteX15" fmla="*/ 509 w 28810"/>
                    <a:gd name="connsiteY15" fmla="*/ 270631 h 294636"/>
                    <a:gd name="connsiteX16" fmla="*/ 4 w 28810"/>
                    <a:gd name="connsiteY16" fmla="*/ 265830 h 294636"/>
                    <a:gd name="connsiteX17" fmla="*/ 4 w 28810"/>
                    <a:gd name="connsiteY17" fmla="*/ 149592 h 294636"/>
                    <a:gd name="connsiteX18" fmla="*/ 4 w 28810"/>
                    <a:gd name="connsiteY18" fmla="*/ 29312 h 294636"/>
                    <a:gd name="connsiteX19" fmla="*/ 28810 w 28810"/>
                    <a:gd name="connsiteY19" fmla="*/ 0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6">
                      <a:moveTo>
                        <a:pt x="28810" y="0"/>
                      </a:moveTo>
                      <a:cubicBezTo>
                        <a:pt x="28810" y="253"/>
                        <a:pt x="28810" y="758"/>
                        <a:pt x="28810" y="2022"/>
                      </a:cubicBezTo>
                      <a:lnTo>
                        <a:pt x="28810" y="2022"/>
                      </a:lnTo>
                      <a:cubicBezTo>
                        <a:pt x="28558" y="2022"/>
                        <a:pt x="4299" y="-2780"/>
                        <a:pt x="1520" y="26785"/>
                      </a:cubicBezTo>
                      <a:cubicBezTo>
                        <a:pt x="1267" y="28554"/>
                        <a:pt x="-3534" y="215039"/>
                        <a:pt x="7079" y="233485"/>
                      </a:cubicBezTo>
                      <a:cubicBezTo>
                        <a:pt x="10869" y="239803"/>
                        <a:pt x="18703" y="241319"/>
                        <a:pt x="28810" y="223630"/>
                      </a:cubicBezTo>
                      <a:cubicBezTo>
                        <a:pt x="28810" y="266335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6"/>
                        <a:pt x="19461" y="293120"/>
                      </a:cubicBezTo>
                      <a:cubicBezTo>
                        <a:pt x="17945" y="292615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530" y="277959"/>
                        <a:pt x="2025" y="276443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1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1"/>
                        <a:pt x="4" y="149592"/>
                      </a:cubicBezTo>
                      <a:cubicBezTo>
                        <a:pt x="4" y="84146"/>
                        <a:pt x="4" y="30323"/>
                        <a:pt x="4" y="29312"/>
                      </a:cubicBezTo>
                      <a:cubicBezTo>
                        <a:pt x="-249" y="12887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3" name="任意多边形: 形状 2952"/>
                <p:cNvSpPr/>
                <p:nvPr/>
              </p:nvSpPr>
              <p:spPr>
                <a:xfrm>
                  <a:off x="10786658" y="5749407"/>
                  <a:ext cx="30775" cy="279727"/>
                </a:xfrm>
                <a:custGeom>
                  <a:avLst/>
                  <a:gdLst>
                    <a:gd name="connsiteX0" fmla="*/ 5506 w 30775"/>
                    <a:gd name="connsiteY0" fmla="*/ 0 h 279727"/>
                    <a:gd name="connsiteX1" fmla="*/ 5506 w 30775"/>
                    <a:gd name="connsiteY1" fmla="*/ 0 h 279727"/>
                    <a:gd name="connsiteX2" fmla="*/ 17888 w 30775"/>
                    <a:gd name="connsiteY2" fmla="*/ 228179 h 279727"/>
                    <a:gd name="connsiteX3" fmla="*/ 30775 w 30775"/>
                    <a:gd name="connsiteY3" fmla="*/ 215039 h 279727"/>
                    <a:gd name="connsiteX4" fmla="*/ 30775 w 30775"/>
                    <a:gd name="connsiteY4" fmla="*/ 279728 h 279727"/>
                    <a:gd name="connsiteX5" fmla="*/ 25974 w 30775"/>
                    <a:gd name="connsiteY5" fmla="*/ 279222 h 279727"/>
                    <a:gd name="connsiteX6" fmla="*/ 21426 w 30775"/>
                    <a:gd name="connsiteY6" fmla="*/ 278211 h 279727"/>
                    <a:gd name="connsiteX7" fmla="*/ 17383 w 30775"/>
                    <a:gd name="connsiteY7" fmla="*/ 276443 h 279727"/>
                    <a:gd name="connsiteX8" fmla="*/ 13592 w 30775"/>
                    <a:gd name="connsiteY8" fmla="*/ 274168 h 279727"/>
                    <a:gd name="connsiteX9" fmla="*/ 10307 w 30775"/>
                    <a:gd name="connsiteY9" fmla="*/ 271389 h 279727"/>
                    <a:gd name="connsiteX10" fmla="*/ 7528 w 30775"/>
                    <a:gd name="connsiteY10" fmla="*/ 268104 h 279727"/>
                    <a:gd name="connsiteX11" fmla="*/ 5253 w 30775"/>
                    <a:gd name="connsiteY11" fmla="*/ 264314 h 279727"/>
                    <a:gd name="connsiteX12" fmla="*/ 3485 w 30775"/>
                    <a:gd name="connsiteY12" fmla="*/ 260270 h 279727"/>
                    <a:gd name="connsiteX13" fmla="*/ 2474 w 30775"/>
                    <a:gd name="connsiteY13" fmla="*/ 255722 h 279727"/>
                    <a:gd name="connsiteX14" fmla="*/ 1969 w 30775"/>
                    <a:gd name="connsiteY14" fmla="*/ 250921 h 279727"/>
                    <a:gd name="connsiteX15" fmla="*/ 1969 w 30775"/>
                    <a:gd name="connsiteY15" fmla="*/ 134684 h 279727"/>
                    <a:gd name="connsiteX16" fmla="*/ 1969 w 30775"/>
                    <a:gd name="connsiteY16" fmla="*/ 14403 h 279727"/>
                    <a:gd name="connsiteX17" fmla="*/ 5506 w 30775"/>
                    <a:gd name="connsiteY17" fmla="*/ 0 h 279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0775" h="279727">
                      <a:moveTo>
                        <a:pt x="5506" y="0"/>
                      </a:moveTo>
                      <a:lnTo>
                        <a:pt x="5506" y="0"/>
                      </a:lnTo>
                      <a:cubicBezTo>
                        <a:pt x="4243" y="2780"/>
                        <a:pt x="-11929" y="238034"/>
                        <a:pt x="17888" y="228179"/>
                      </a:cubicBezTo>
                      <a:cubicBezTo>
                        <a:pt x="23447" y="226410"/>
                        <a:pt x="27490" y="220598"/>
                        <a:pt x="30775" y="215039"/>
                      </a:cubicBezTo>
                      <a:cubicBezTo>
                        <a:pt x="30775" y="254206"/>
                        <a:pt x="30775" y="279728"/>
                        <a:pt x="30775" y="279728"/>
                      </a:cubicBezTo>
                      <a:cubicBezTo>
                        <a:pt x="29259" y="279728"/>
                        <a:pt x="27490" y="279475"/>
                        <a:pt x="25974" y="279222"/>
                      </a:cubicBezTo>
                      <a:cubicBezTo>
                        <a:pt x="24458" y="278969"/>
                        <a:pt x="22942" y="278717"/>
                        <a:pt x="21426" y="278211"/>
                      </a:cubicBezTo>
                      <a:cubicBezTo>
                        <a:pt x="19909" y="277706"/>
                        <a:pt x="18646" y="277201"/>
                        <a:pt x="17383" y="276443"/>
                      </a:cubicBezTo>
                      <a:cubicBezTo>
                        <a:pt x="16119" y="275685"/>
                        <a:pt x="14856" y="274926"/>
                        <a:pt x="13592" y="274168"/>
                      </a:cubicBezTo>
                      <a:cubicBezTo>
                        <a:pt x="12329" y="273410"/>
                        <a:pt x="11318" y="272400"/>
                        <a:pt x="10307" y="271389"/>
                      </a:cubicBezTo>
                      <a:cubicBezTo>
                        <a:pt x="9297" y="270378"/>
                        <a:pt x="8286" y="269115"/>
                        <a:pt x="7528" y="268104"/>
                      </a:cubicBezTo>
                      <a:cubicBezTo>
                        <a:pt x="6770" y="266840"/>
                        <a:pt x="5759" y="265577"/>
                        <a:pt x="5253" y="264314"/>
                      </a:cubicBezTo>
                      <a:cubicBezTo>
                        <a:pt x="4495" y="263050"/>
                        <a:pt x="3990" y="261534"/>
                        <a:pt x="3485" y="260270"/>
                      </a:cubicBezTo>
                      <a:cubicBezTo>
                        <a:pt x="2979" y="258754"/>
                        <a:pt x="2727" y="257238"/>
                        <a:pt x="2474" y="255722"/>
                      </a:cubicBezTo>
                      <a:cubicBezTo>
                        <a:pt x="2221" y="254206"/>
                        <a:pt x="1969" y="252690"/>
                        <a:pt x="1969" y="250921"/>
                      </a:cubicBezTo>
                      <a:cubicBezTo>
                        <a:pt x="1969" y="250921"/>
                        <a:pt x="1969" y="199372"/>
                        <a:pt x="1969" y="134684"/>
                      </a:cubicBezTo>
                      <a:cubicBezTo>
                        <a:pt x="1969" y="69237"/>
                        <a:pt x="1969" y="15414"/>
                        <a:pt x="1969" y="14403"/>
                      </a:cubicBezTo>
                      <a:cubicBezTo>
                        <a:pt x="1716" y="8844"/>
                        <a:pt x="3232" y="4043"/>
                        <a:pt x="5506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4" name="任意多边形: 形状 2953"/>
                <p:cNvSpPr/>
                <p:nvPr/>
              </p:nvSpPr>
              <p:spPr>
                <a:xfrm>
                  <a:off x="10788718" y="5753956"/>
                  <a:ext cx="28967" cy="275179"/>
                </a:xfrm>
                <a:custGeom>
                  <a:avLst/>
                  <a:gdLst>
                    <a:gd name="connsiteX0" fmla="*/ 1424 w 28967"/>
                    <a:gd name="connsiteY0" fmla="*/ 0 h 275179"/>
                    <a:gd name="connsiteX1" fmla="*/ 1424 w 28967"/>
                    <a:gd name="connsiteY1" fmla="*/ 0 h 275179"/>
                    <a:gd name="connsiteX2" fmla="*/ 1424 w 28967"/>
                    <a:gd name="connsiteY2" fmla="*/ 209733 h 275179"/>
                    <a:gd name="connsiteX3" fmla="*/ 17596 w 28967"/>
                    <a:gd name="connsiteY3" fmla="*/ 228684 h 275179"/>
                    <a:gd name="connsiteX4" fmla="*/ 28968 w 28967"/>
                    <a:gd name="connsiteY4" fmla="*/ 216555 h 275179"/>
                    <a:gd name="connsiteX5" fmla="*/ 28968 w 28967"/>
                    <a:gd name="connsiteY5" fmla="*/ 275179 h 275179"/>
                    <a:gd name="connsiteX6" fmla="*/ 24166 w 28967"/>
                    <a:gd name="connsiteY6" fmla="*/ 274674 h 275179"/>
                    <a:gd name="connsiteX7" fmla="*/ 19618 w 28967"/>
                    <a:gd name="connsiteY7" fmla="*/ 273663 h 275179"/>
                    <a:gd name="connsiteX8" fmla="*/ 15575 w 28967"/>
                    <a:gd name="connsiteY8" fmla="*/ 271894 h 275179"/>
                    <a:gd name="connsiteX9" fmla="*/ 11785 w 28967"/>
                    <a:gd name="connsiteY9" fmla="*/ 269620 h 275179"/>
                    <a:gd name="connsiteX10" fmla="*/ 8500 w 28967"/>
                    <a:gd name="connsiteY10" fmla="*/ 266840 h 275179"/>
                    <a:gd name="connsiteX11" fmla="*/ 5720 w 28967"/>
                    <a:gd name="connsiteY11" fmla="*/ 263555 h 275179"/>
                    <a:gd name="connsiteX12" fmla="*/ 3446 w 28967"/>
                    <a:gd name="connsiteY12" fmla="*/ 259765 h 275179"/>
                    <a:gd name="connsiteX13" fmla="*/ 1677 w 28967"/>
                    <a:gd name="connsiteY13" fmla="*/ 255722 h 275179"/>
                    <a:gd name="connsiteX14" fmla="*/ 666 w 28967"/>
                    <a:gd name="connsiteY14" fmla="*/ 251174 h 275179"/>
                    <a:gd name="connsiteX15" fmla="*/ 161 w 28967"/>
                    <a:gd name="connsiteY15" fmla="*/ 246373 h 275179"/>
                    <a:gd name="connsiteX16" fmla="*/ 161 w 28967"/>
                    <a:gd name="connsiteY16" fmla="*/ 130135 h 275179"/>
                    <a:gd name="connsiteX17" fmla="*/ 161 w 28967"/>
                    <a:gd name="connsiteY17" fmla="*/ 9855 h 275179"/>
                    <a:gd name="connsiteX18" fmla="*/ 1424 w 28967"/>
                    <a:gd name="connsiteY18" fmla="*/ 0 h 275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6" h="275179">
                      <a:moveTo>
                        <a:pt x="1424" y="0"/>
                      </a:moveTo>
                      <a:lnTo>
                        <a:pt x="1424" y="0"/>
                      </a:lnTo>
                      <a:cubicBezTo>
                        <a:pt x="-1355" y="10866"/>
                        <a:pt x="666" y="199372"/>
                        <a:pt x="1424" y="209733"/>
                      </a:cubicBezTo>
                      <a:cubicBezTo>
                        <a:pt x="2940" y="231969"/>
                        <a:pt x="11027" y="232222"/>
                        <a:pt x="17596" y="228684"/>
                      </a:cubicBezTo>
                      <a:cubicBezTo>
                        <a:pt x="21639" y="226410"/>
                        <a:pt x="25430" y="222367"/>
                        <a:pt x="28968" y="216555"/>
                      </a:cubicBezTo>
                      <a:cubicBezTo>
                        <a:pt x="28968" y="252184"/>
                        <a:pt x="28968" y="275179"/>
                        <a:pt x="28968" y="275179"/>
                      </a:cubicBezTo>
                      <a:cubicBezTo>
                        <a:pt x="27451" y="275179"/>
                        <a:pt x="25683" y="274926"/>
                        <a:pt x="24166" y="274674"/>
                      </a:cubicBezTo>
                      <a:cubicBezTo>
                        <a:pt x="22650" y="274421"/>
                        <a:pt x="21134" y="274168"/>
                        <a:pt x="19618" y="273663"/>
                      </a:cubicBezTo>
                      <a:cubicBezTo>
                        <a:pt x="18102" y="273158"/>
                        <a:pt x="16838" y="272652"/>
                        <a:pt x="15575" y="271894"/>
                      </a:cubicBezTo>
                      <a:cubicBezTo>
                        <a:pt x="14311" y="271136"/>
                        <a:pt x="13048" y="270378"/>
                        <a:pt x="11785" y="269620"/>
                      </a:cubicBezTo>
                      <a:cubicBezTo>
                        <a:pt x="10521" y="268862"/>
                        <a:pt x="9510" y="267851"/>
                        <a:pt x="8500" y="266840"/>
                      </a:cubicBezTo>
                      <a:cubicBezTo>
                        <a:pt x="7489" y="265830"/>
                        <a:pt x="6478" y="264566"/>
                        <a:pt x="5720" y="263555"/>
                      </a:cubicBezTo>
                      <a:cubicBezTo>
                        <a:pt x="4962" y="262292"/>
                        <a:pt x="3951" y="261029"/>
                        <a:pt x="3446" y="259765"/>
                      </a:cubicBezTo>
                      <a:cubicBezTo>
                        <a:pt x="2688" y="258502"/>
                        <a:pt x="2182" y="256985"/>
                        <a:pt x="1677" y="255722"/>
                      </a:cubicBezTo>
                      <a:cubicBezTo>
                        <a:pt x="1172" y="254206"/>
                        <a:pt x="919" y="252690"/>
                        <a:pt x="666" y="251174"/>
                      </a:cubicBezTo>
                      <a:cubicBezTo>
                        <a:pt x="414" y="249658"/>
                        <a:pt x="161" y="248141"/>
                        <a:pt x="161" y="246373"/>
                      </a:cubicBezTo>
                      <a:cubicBezTo>
                        <a:pt x="161" y="246373"/>
                        <a:pt x="161" y="194824"/>
                        <a:pt x="161" y="130135"/>
                      </a:cubicBezTo>
                      <a:cubicBezTo>
                        <a:pt x="161" y="64689"/>
                        <a:pt x="161" y="10866"/>
                        <a:pt x="161" y="9855"/>
                      </a:cubicBezTo>
                      <a:cubicBezTo>
                        <a:pt x="-345" y="6317"/>
                        <a:pt x="414" y="3032"/>
                        <a:pt x="1424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5" name="任意多边形: 形状 2954"/>
                <p:cNvSpPr/>
                <p:nvPr/>
              </p:nvSpPr>
              <p:spPr>
                <a:xfrm>
                  <a:off x="10788465" y="5758252"/>
                  <a:ext cx="28968" cy="270630"/>
                </a:xfrm>
                <a:custGeom>
                  <a:avLst/>
                  <a:gdLst>
                    <a:gd name="connsiteX0" fmla="*/ 414 w 28968"/>
                    <a:gd name="connsiteY0" fmla="*/ 0 h 270630"/>
                    <a:gd name="connsiteX1" fmla="*/ 919 w 28968"/>
                    <a:gd name="connsiteY1" fmla="*/ 215544 h 270630"/>
                    <a:gd name="connsiteX2" fmla="*/ 21135 w 28968"/>
                    <a:gd name="connsiteY2" fmla="*/ 227926 h 270630"/>
                    <a:gd name="connsiteX3" fmla="*/ 26946 w 28968"/>
                    <a:gd name="connsiteY3" fmla="*/ 221609 h 270630"/>
                    <a:gd name="connsiteX4" fmla="*/ 28968 w 28968"/>
                    <a:gd name="connsiteY4" fmla="*/ 218577 h 270630"/>
                    <a:gd name="connsiteX5" fmla="*/ 28968 w 28968"/>
                    <a:gd name="connsiteY5" fmla="*/ 270631 h 270630"/>
                    <a:gd name="connsiteX6" fmla="*/ 24167 w 28968"/>
                    <a:gd name="connsiteY6" fmla="*/ 270125 h 270630"/>
                    <a:gd name="connsiteX7" fmla="*/ 19618 w 28968"/>
                    <a:gd name="connsiteY7" fmla="*/ 269115 h 270630"/>
                    <a:gd name="connsiteX8" fmla="*/ 15575 w 28968"/>
                    <a:gd name="connsiteY8" fmla="*/ 267346 h 270630"/>
                    <a:gd name="connsiteX9" fmla="*/ 11785 w 28968"/>
                    <a:gd name="connsiteY9" fmla="*/ 265072 h 270630"/>
                    <a:gd name="connsiteX10" fmla="*/ 8500 w 28968"/>
                    <a:gd name="connsiteY10" fmla="*/ 262292 h 270630"/>
                    <a:gd name="connsiteX11" fmla="*/ 5721 w 28968"/>
                    <a:gd name="connsiteY11" fmla="*/ 259007 h 270630"/>
                    <a:gd name="connsiteX12" fmla="*/ 3446 w 28968"/>
                    <a:gd name="connsiteY12" fmla="*/ 255217 h 270630"/>
                    <a:gd name="connsiteX13" fmla="*/ 1678 w 28968"/>
                    <a:gd name="connsiteY13" fmla="*/ 251174 h 270630"/>
                    <a:gd name="connsiteX14" fmla="*/ 667 w 28968"/>
                    <a:gd name="connsiteY14" fmla="*/ 246625 h 270630"/>
                    <a:gd name="connsiteX15" fmla="*/ 161 w 28968"/>
                    <a:gd name="connsiteY15" fmla="*/ 241824 h 270630"/>
                    <a:gd name="connsiteX16" fmla="*/ 161 w 28968"/>
                    <a:gd name="connsiteY16" fmla="*/ 125587 h 270630"/>
                    <a:gd name="connsiteX17" fmla="*/ 161 w 28968"/>
                    <a:gd name="connsiteY17" fmla="*/ 5306 h 270630"/>
                    <a:gd name="connsiteX18" fmla="*/ 414 w 28968"/>
                    <a:gd name="connsiteY18" fmla="*/ 0 h 270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8" h="270630">
                      <a:moveTo>
                        <a:pt x="414" y="0"/>
                      </a:moveTo>
                      <a:cubicBezTo>
                        <a:pt x="-91" y="7075"/>
                        <a:pt x="-344" y="200888"/>
                        <a:pt x="919" y="215544"/>
                      </a:cubicBezTo>
                      <a:cubicBezTo>
                        <a:pt x="3194" y="239550"/>
                        <a:pt x="15828" y="232222"/>
                        <a:pt x="21135" y="227926"/>
                      </a:cubicBezTo>
                      <a:cubicBezTo>
                        <a:pt x="22398" y="226915"/>
                        <a:pt x="22398" y="226915"/>
                        <a:pt x="26946" y="221609"/>
                      </a:cubicBezTo>
                      <a:cubicBezTo>
                        <a:pt x="27452" y="220851"/>
                        <a:pt x="28210" y="219587"/>
                        <a:pt x="28968" y="218577"/>
                      </a:cubicBezTo>
                      <a:cubicBezTo>
                        <a:pt x="28968" y="250416"/>
                        <a:pt x="28968" y="270631"/>
                        <a:pt x="28968" y="270631"/>
                      </a:cubicBezTo>
                      <a:cubicBezTo>
                        <a:pt x="27452" y="270631"/>
                        <a:pt x="25683" y="270378"/>
                        <a:pt x="24167" y="270125"/>
                      </a:cubicBezTo>
                      <a:cubicBezTo>
                        <a:pt x="22651" y="269873"/>
                        <a:pt x="21135" y="269620"/>
                        <a:pt x="19618" y="269115"/>
                      </a:cubicBezTo>
                      <a:cubicBezTo>
                        <a:pt x="18102" y="268609"/>
                        <a:pt x="16839" y="268104"/>
                        <a:pt x="15575" y="267346"/>
                      </a:cubicBezTo>
                      <a:cubicBezTo>
                        <a:pt x="14312" y="266588"/>
                        <a:pt x="13049" y="265830"/>
                        <a:pt x="11785" y="265072"/>
                      </a:cubicBezTo>
                      <a:cubicBezTo>
                        <a:pt x="10522" y="264314"/>
                        <a:pt x="9511" y="263303"/>
                        <a:pt x="8500" y="262292"/>
                      </a:cubicBezTo>
                      <a:cubicBezTo>
                        <a:pt x="7489" y="261281"/>
                        <a:pt x="6479" y="260018"/>
                        <a:pt x="5721" y="259007"/>
                      </a:cubicBezTo>
                      <a:cubicBezTo>
                        <a:pt x="4962" y="257744"/>
                        <a:pt x="3952" y="256480"/>
                        <a:pt x="3446" y="255217"/>
                      </a:cubicBezTo>
                      <a:cubicBezTo>
                        <a:pt x="2688" y="253953"/>
                        <a:pt x="2183" y="252437"/>
                        <a:pt x="1678" y="251174"/>
                      </a:cubicBezTo>
                      <a:cubicBezTo>
                        <a:pt x="1172" y="249657"/>
                        <a:pt x="919" y="248141"/>
                        <a:pt x="667" y="246625"/>
                      </a:cubicBezTo>
                      <a:cubicBezTo>
                        <a:pt x="414" y="245109"/>
                        <a:pt x="161" y="243593"/>
                        <a:pt x="161" y="241824"/>
                      </a:cubicBezTo>
                      <a:cubicBezTo>
                        <a:pt x="161" y="241824"/>
                        <a:pt x="161" y="190275"/>
                        <a:pt x="161" y="125587"/>
                      </a:cubicBezTo>
                      <a:cubicBezTo>
                        <a:pt x="161" y="60140"/>
                        <a:pt x="161" y="6317"/>
                        <a:pt x="161" y="5306"/>
                      </a:cubicBezTo>
                      <a:cubicBezTo>
                        <a:pt x="-91" y="3538"/>
                        <a:pt x="161" y="1769"/>
                        <a:pt x="414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6" name="任意多边形: 形状 2955"/>
                <p:cNvSpPr/>
                <p:nvPr/>
              </p:nvSpPr>
              <p:spPr>
                <a:xfrm>
                  <a:off x="10788247" y="5762547"/>
                  <a:ext cx="28932" cy="266587"/>
                </a:xfrm>
                <a:custGeom>
                  <a:avLst/>
                  <a:gdLst>
                    <a:gd name="connsiteX0" fmla="*/ 126 w 28932"/>
                    <a:gd name="connsiteY0" fmla="*/ 0 h 266587"/>
                    <a:gd name="connsiteX1" fmla="*/ 632 w 28932"/>
                    <a:gd name="connsiteY1" fmla="*/ 225905 h 266587"/>
                    <a:gd name="connsiteX2" fmla="*/ 23121 w 28932"/>
                    <a:gd name="connsiteY2" fmla="*/ 228179 h 266587"/>
                    <a:gd name="connsiteX3" fmla="*/ 26911 w 28932"/>
                    <a:gd name="connsiteY3" fmla="*/ 224136 h 266587"/>
                    <a:gd name="connsiteX4" fmla="*/ 28933 w 28932"/>
                    <a:gd name="connsiteY4" fmla="*/ 221356 h 266587"/>
                    <a:gd name="connsiteX5" fmla="*/ 28933 w 28932"/>
                    <a:gd name="connsiteY5" fmla="*/ 266588 h 266587"/>
                    <a:gd name="connsiteX6" fmla="*/ 24132 w 28932"/>
                    <a:gd name="connsiteY6" fmla="*/ 266082 h 266587"/>
                    <a:gd name="connsiteX7" fmla="*/ 19583 w 28932"/>
                    <a:gd name="connsiteY7" fmla="*/ 265072 h 266587"/>
                    <a:gd name="connsiteX8" fmla="*/ 15540 w 28932"/>
                    <a:gd name="connsiteY8" fmla="*/ 263303 h 266587"/>
                    <a:gd name="connsiteX9" fmla="*/ 11750 w 28932"/>
                    <a:gd name="connsiteY9" fmla="*/ 261029 h 266587"/>
                    <a:gd name="connsiteX10" fmla="*/ 8465 w 28932"/>
                    <a:gd name="connsiteY10" fmla="*/ 258249 h 266587"/>
                    <a:gd name="connsiteX11" fmla="*/ 5686 w 28932"/>
                    <a:gd name="connsiteY11" fmla="*/ 254964 h 266587"/>
                    <a:gd name="connsiteX12" fmla="*/ 3411 w 28932"/>
                    <a:gd name="connsiteY12" fmla="*/ 251174 h 266587"/>
                    <a:gd name="connsiteX13" fmla="*/ 1642 w 28932"/>
                    <a:gd name="connsiteY13" fmla="*/ 247131 h 266587"/>
                    <a:gd name="connsiteX14" fmla="*/ 632 w 28932"/>
                    <a:gd name="connsiteY14" fmla="*/ 242582 h 266587"/>
                    <a:gd name="connsiteX15" fmla="*/ 126 w 28932"/>
                    <a:gd name="connsiteY15" fmla="*/ 237781 h 266587"/>
                    <a:gd name="connsiteX16" fmla="*/ 126 w 28932"/>
                    <a:gd name="connsiteY16" fmla="*/ 121544 h 266587"/>
                    <a:gd name="connsiteX17" fmla="*/ 126 w 28932"/>
                    <a:gd name="connsiteY17" fmla="*/ 1263 h 266587"/>
                    <a:gd name="connsiteX18" fmla="*/ 126 w 28932"/>
                    <a:gd name="connsiteY18" fmla="*/ 0 h 26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32" h="266587">
                      <a:moveTo>
                        <a:pt x="126" y="0"/>
                      </a:moveTo>
                      <a:cubicBezTo>
                        <a:pt x="126" y="2022"/>
                        <a:pt x="-379" y="214534"/>
                        <a:pt x="632" y="225905"/>
                      </a:cubicBezTo>
                      <a:cubicBezTo>
                        <a:pt x="1642" y="236265"/>
                        <a:pt x="13772" y="237528"/>
                        <a:pt x="23121" y="228179"/>
                      </a:cubicBezTo>
                      <a:cubicBezTo>
                        <a:pt x="24385" y="226915"/>
                        <a:pt x="25901" y="225399"/>
                        <a:pt x="26911" y="224136"/>
                      </a:cubicBezTo>
                      <a:cubicBezTo>
                        <a:pt x="27417" y="223378"/>
                        <a:pt x="28175" y="222114"/>
                        <a:pt x="28933" y="221356"/>
                      </a:cubicBezTo>
                      <a:cubicBezTo>
                        <a:pt x="28933" y="249152"/>
                        <a:pt x="28933" y="266588"/>
                        <a:pt x="28933" y="266588"/>
                      </a:cubicBezTo>
                      <a:cubicBezTo>
                        <a:pt x="27417" y="266588"/>
                        <a:pt x="25648" y="266335"/>
                        <a:pt x="24132" y="266082"/>
                      </a:cubicBezTo>
                      <a:cubicBezTo>
                        <a:pt x="22616" y="265830"/>
                        <a:pt x="21100" y="265577"/>
                        <a:pt x="19583" y="265072"/>
                      </a:cubicBezTo>
                      <a:cubicBezTo>
                        <a:pt x="18067" y="264566"/>
                        <a:pt x="16804" y="264061"/>
                        <a:pt x="15540" y="263303"/>
                      </a:cubicBezTo>
                      <a:cubicBezTo>
                        <a:pt x="14277" y="262545"/>
                        <a:pt x="13014" y="261787"/>
                        <a:pt x="11750" y="261029"/>
                      </a:cubicBezTo>
                      <a:cubicBezTo>
                        <a:pt x="10487" y="260270"/>
                        <a:pt x="9476" y="259260"/>
                        <a:pt x="8465" y="258249"/>
                      </a:cubicBezTo>
                      <a:cubicBezTo>
                        <a:pt x="7454" y="257238"/>
                        <a:pt x="6444" y="255975"/>
                        <a:pt x="5686" y="254964"/>
                      </a:cubicBezTo>
                      <a:cubicBezTo>
                        <a:pt x="4927" y="253701"/>
                        <a:pt x="3917" y="252437"/>
                        <a:pt x="3411" y="251174"/>
                      </a:cubicBezTo>
                      <a:cubicBezTo>
                        <a:pt x="2653" y="249910"/>
                        <a:pt x="2148" y="248394"/>
                        <a:pt x="1642" y="247131"/>
                      </a:cubicBezTo>
                      <a:cubicBezTo>
                        <a:pt x="1137" y="245614"/>
                        <a:pt x="884" y="244098"/>
                        <a:pt x="632" y="242582"/>
                      </a:cubicBezTo>
                      <a:cubicBezTo>
                        <a:pt x="379" y="241066"/>
                        <a:pt x="126" y="239550"/>
                        <a:pt x="126" y="237781"/>
                      </a:cubicBezTo>
                      <a:cubicBezTo>
                        <a:pt x="126" y="237781"/>
                        <a:pt x="126" y="186232"/>
                        <a:pt x="126" y="121544"/>
                      </a:cubicBezTo>
                      <a:cubicBezTo>
                        <a:pt x="126" y="56097"/>
                        <a:pt x="126" y="2274"/>
                        <a:pt x="126" y="1263"/>
                      </a:cubicBezTo>
                      <a:cubicBezTo>
                        <a:pt x="126" y="505"/>
                        <a:pt x="126" y="253"/>
                        <a:pt x="126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7" name="任意多边形: 形状 2956"/>
                <p:cNvSpPr/>
                <p:nvPr/>
              </p:nvSpPr>
              <p:spPr>
                <a:xfrm>
                  <a:off x="10788879" y="5991737"/>
                  <a:ext cx="28806" cy="37398"/>
                </a:xfrm>
                <a:custGeom>
                  <a:avLst/>
                  <a:gdLst>
                    <a:gd name="connsiteX0" fmla="*/ 28554 w 28806"/>
                    <a:gd name="connsiteY0" fmla="*/ 37398 h 37398"/>
                    <a:gd name="connsiteX1" fmla="*/ 23753 w 28806"/>
                    <a:gd name="connsiteY1" fmla="*/ 36893 h 37398"/>
                    <a:gd name="connsiteX2" fmla="*/ 19204 w 28806"/>
                    <a:gd name="connsiteY2" fmla="*/ 35882 h 37398"/>
                    <a:gd name="connsiteX3" fmla="*/ 15161 w 28806"/>
                    <a:gd name="connsiteY3" fmla="*/ 34113 h 37398"/>
                    <a:gd name="connsiteX4" fmla="*/ 11371 w 28806"/>
                    <a:gd name="connsiteY4" fmla="*/ 31839 h 37398"/>
                    <a:gd name="connsiteX5" fmla="*/ 8086 w 28806"/>
                    <a:gd name="connsiteY5" fmla="*/ 29059 h 37398"/>
                    <a:gd name="connsiteX6" fmla="*/ 5306 w 28806"/>
                    <a:gd name="connsiteY6" fmla="*/ 25774 h 37398"/>
                    <a:gd name="connsiteX7" fmla="*/ 3032 w 28806"/>
                    <a:gd name="connsiteY7" fmla="*/ 21984 h 37398"/>
                    <a:gd name="connsiteX8" fmla="*/ 1263 w 28806"/>
                    <a:gd name="connsiteY8" fmla="*/ 17941 h 37398"/>
                    <a:gd name="connsiteX9" fmla="*/ 253 w 28806"/>
                    <a:gd name="connsiteY9" fmla="*/ 13393 h 37398"/>
                    <a:gd name="connsiteX10" fmla="*/ 0 w 28806"/>
                    <a:gd name="connsiteY10" fmla="*/ 12382 h 37398"/>
                    <a:gd name="connsiteX11" fmla="*/ 0 w 28806"/>
                    <a:gd name="connsiteY11" fmla="*/ 12382 h 37398"/>
                    <a:gd name="connsiteX12" fmla="*/ 0 w 28806"/>
                    <a:gd name="connsiteY12" fmla="*/ 12634 h 37398"/>
                    <a:gd name="connsiteX13" fmla="*/ 253 w 28806"/>
                    <a:gd name="connsiteY13" fmla="*/ 12634 h 37398"/>
                    <a:gd name="connsiteX14" fmla="*/ 758 w 28806"/>
                    <a:gd name="connsiteY14" fmla="*/ 11876 h 37398"/>
                    <a:gd name="connsiteX15" fmla="*/ 2780 w 28806"/>
                    <a:gd name="connsiteY15" fmla="*/ 11876 h 37398"/>
                    <a:gd name="connsiteX16" fmla="*/ 28807 w 28806"/>
                    <a:gd name="connsiteY16" fmla="*/ 0 h 37398"/>
                    <a:gd name="connsiteX17" fmla="*/ 28554 w 28806"/>
                    <a:gd name="connsiteY17" fmla="*/ 37398 h 37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05" h="37398">
                      <a:moveTo>
                        <a:pt x="28554" y="37398"/>
                      </a:moveTo>
                      <a:cubicBezTo>
                        <a:pt x="27038" y="37398"/>
                        <a:pt x="25269" y="37145"/>
                        <a:pt x="23753" y="36893"/>
                      </a:cubicBezTo>
                      <a:cubicBezTo>
                        <a:pt x="22237" y="36640"/>
                        <a:pt x="20721" y="36387"/>
                        <a:pt x="19204" y="35882"/>
                      </a:cubicBezTo>
                      <a:cubicBezTo>
                        <a:pt x="17688" y="35377"/>
                        <a:pt x="16425" y="34871"/>
                        <a:pt x="15161" y="34113"/>
                      </a:cubicBezTo>
                      <a:cubicBezTo>
                        <a:pt x="13898" y="33355"/>
                        <a:pt x="12634" y="32597"/>
                        <a:pt x="11371" y="31839"/>
                      </a:cubicBezTo>
                      <a:cubicBezTo>
                        <a:pt x="10108" y="31081"/>
                        <a:pt x="9097" y="30070"/>
                        <a:pt x="8086" y="29059"/>
                      </a:cubicBezTo>
                      <a:cubicBezTo>
                        <a:pt x="7075" y="28049"/>
                        <a:pt x="6065" y="26785"/>
                        <a:pt x="5306" y="25774"/>
                      </a:cubicBezTo>
                      <a:cubicBezTo>
                        <a:pt x="4548" y="24511"/>
                        <a:pt x="3538" y="23247"/>
                        <a:pt x="3032" y="21984"/>
                      </a:cubicBezTo>
                      <a:cubicBezTo>
                        <a:pt x="2274" y="20721"/>
                        <a:pt x="1769" y="19204"/>
                        <a:pt x="1263" y="17941"/>
                      </a:cubicBezTo>
                      <a:cubicBezTo>
                        <a:pt x="758" y="16425"/>
                        <a:pt x="505" y="14909"/>
                        <a:pt x="253" y="13393"/>
                      </a:cubicBezTo>
                      <a:cubicBezTo>
                        <a:pt x="253" y="13140"/>
                        <a:pt x="253" y="12634"/>
                        <a:pt x="0" y="12382"/>
                      </a:cubicBezTo>
                      <a:lnTo>
                        <a:pt x="0" y="12382"/>
                      </a:lnTo>
                      <a:cubicBezTo>
                        <a:pt x="0" y="12382"/>
                        <a:pt x="0" y="12634"/>
                        <a:pt x="0" y="12634"/>
                      </a:cubicBezTo>
                      <a:cubicBezTo>
                        <a:pt x="0" y="12634"/>
                        <a:pt x="253" y="12634"/>
                        <a:pt x="253" y="12634"/>
                      </a:cubicBezTo>
                      <a:cubicBezTo>
                        <a:pt x="505" y="12382"/>
                        <a:pt x="505" y="12129"/>
                        <a:pt x="758" y="11876"/>
                      </a:cubicBezTo>
                      <a:cubicBezTo>
                        <a:pt x="758" y="11876"/>
                        <a:pt x="1263" y="11624"/>
                        <a:pt x="2780" y="11876"/>
                      </a:cubicBezTo>
                      <a:cubicBezTo>
                        <a:pt x="17183" y="15919"/>
                        <a:pt x="26785" y="2527"/>
                        <a:pt x="28807" y="0"/>
                      </a:cubicBezTo>
                      <a:cubicBezTo>
                        <a:pt x="28554" y="22995"/>
                        <a:pt x="28554" y="37398"/>
                        <a:pt x="28554" y="37398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8" name="任意多边形: 形状 2957"/>
                <p:cNvSpPr/>
                <p:nvPr/>
              </p:nvSpPr>
              <p:spPr>
                <a:xfrm>
                  <a:off x="10790142" y="6000328"/>
                  <a:ext cx="27543" cy="28806"/>
                </a:xfrm>
                <a:custGeom>
                  <a:avLst/>
                  <a:gdLst>
                    <a:gd name="connsiteX0" fmla="*/ 27290 w 27543"/>
                    <a:gd name="connsiteY0" fmla="*/ 28807 h 28806"/>
                    <a:gd name="connsiteX1" fmla="*/ 22489 w 27543"/>
                    <a:gd name="connsiteY1" fmla="*/ 28301 h 28806"/>
                    <a:gd name="connsiteX2" fmla="*/ 17941 w 27543"/>
                    <a:gd name="connsiteY2" fmla="*/ 27291 h 28806"/>
                    <a:gd name="connsiteX3" fmla="*/ 13898 w 27543"/>
                    <a:gd name="connsiteY3" fmla="*/ 25522 h 28806"/>
                    <a:gd name="connsiteX4" fmla="*/ 10108 w 27543"/>
                    <a:gd name="connsiteY4" fmla="*/ 23247 h 28806"/>
                    <a:gd name="connsiteX5" fmla="*/ 6823 w 27543"/>
                    <a:gd name="connsiteY5" fmla="*/ 20468 h 28806"/>
                    <a:gd name="connsiteX6" fmla="*/ 4043 w 27543"/>
                    <a:gd name="connsiteY6" fmla="*/ 17183 h 28806"/>
                    <a:gd name="connsiteX7" fmla="*/ 1769 w 27543"/>
                    <a:gd name="connsiteY7" fmla="*/ 13393 h 28806"/>
                    <a:gd name="connsiteX8" fmla="*/ 0 w 27543"/>
                    <a:gd name="connsiteY8" fmla="*/ 9350 h 28806"/>
                    <a:gd name="connsiteX9" fmla="*/ 0 w 27543"/>
                    <a:gd name="connsiteY9" fmla="*/ 9097 h 28806"/>
                    <a:gd name="connsiteX10" fmla="*/ 0 w 27543"/>
                    <a:gd name="connsiteY10" fmla="*/ 9097 h 28806"/>
                    <a:gd name="connsiteX11" fmla="*/ 11371 w 27543"/>
                    <a:gd name="connsiteY11" fmla="*/ 10866 h 28806"/>
                    <a:gd name="connsiteX12" fmla="*/ 27543 w 27543"/>
                    <a:gd name="connsiteY12" fmla="*/ 0 h 28806"/>
                    <a:gd name="connsiteX13" fmla="*/ 27290 w 27543"/>
                    <a:gd name="connsiteY13" fmla="*/ 28807 h 28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543" h="28805">
                      <a:moveTo>
                        <a:pt x="27290" y="28807"/>
                      </a:moveTo>
                      <a:cubicBezTo>
                        <a:pt x="25774" y="28807"/>
                        <a:pt x="24006" y="28554"/>
                        <a:pt x="22489" y="28301"/>
                      </a:cubicBezTo>
                      <a:cubicBezTo>
                        <a:pt x="20973" y="28049"/>
                        <a:pt x="19457" y="27796"/>
                        <a:pt x="17941" y="27291"/>
                      </a:cubicBezTo>
                      <a:cubicBezTo>
                        <a:pt x="16425" y="26785"/>
                        <a:pt x="15161" y="26280"/>
                        <a:pt x="13898" y="25522"/>
                      </a:cubicBezTo>
                      <a:cubicBezTo>
                        <a:pt x="12634" y="24764"/>
                        <a:pt x="11371" y="24006"/>
                        <a:pt x="10108" y="23247"/>
                      </a:cubicBezTo>
                      <a:cubicBezTo>
                        <a:pt x="8844" y="22489"/>
                        <a:pt x="7833" y="21479"/>
                        <a:pt x="6823" y="20468"/>
                      </a:cubicBezTo>
                      <a:cubicBezTo>
                        <a:pt x="5812" y="19457"/>
                        <a:pt x="4801" y="18194"/>
                        <a:pt x="4043" y="17183"/>
                      </a:cubicBezTo>
                      <a:cubicBezTo>
                        <a:pt x="3285" y="15919"/>
                        <a:pt x="2274" y="14656"/>
                        <a:pt x="1769" y="13393"/>
                      </a:cubicBezTo>
                      <a:cubicBezTo>
                        <a:pt x="1011" y="12129"/>
                        <a:pt x="505" y="10613"/>
                        <a:pt x="0" y="9350"/>
                      </a:cubicBezTo>
                      <a:cubicBezTo>
                        <a:pt x="0" y="9350"/>
                        <a:pt x="0" y="9097"/>
                        <a:pt x="0" y="9097"/>
                      </a:cubicBezTo>
                      <a:lnTo>
                        <a:pt x="0" y="9097"/>
                      </a:lnTo>
                      <a:cubicBezTo>
                        <a:pt x="1769" y="13140"/>
                        <a:pt x="11371" y="11118"/>
                        <a:pt x="11371" y="10866"/>
                      </a:cubicBezTo>
                      <a:cubicBezTo>
                        <a:pt x="15919" y="9350"/>
                        <a:pt x="22742" y="7075"/>
                        <a:pt x="27543" y="0"/>
                      </a:cubicBezTo>
                      <a:cubicBezTo>
                        <a:pt x="27290" y="17941"/>
                        <a:pt x="27290" y="28807"/>
                        <a:pt x="27290" y="2880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9" name="任意多边形: 形状 2958"/>
                <p:cNvSpPr/>
                <p:nvPr/>
              </p:nvSpPr>
              <p:spPr>
                <a:xfrm>
                  <a:off x="10806558" y="5818392"/>
                  <a:ext cx="10717" cy="56112"/>
                </a:xfrm>
                <a:custGeom>
                  <a:avLst/>
                  <a:gdLst>
                    <a:gd name="connsiteX0" fmla="*/ 7084 w 10717"/>
                    <a:gd name="connsiteY0" fmla="*/ 1769 h 56112"/>
                    <a:gd name="connsiteX1" fmla="*/ 5062 w 10717"/>
                    <a:gd name="connsiteY1" fmla="*/ 56097 h 56112"/>
                    <a:gd name="connsiteX2" fmla="*/ 3294 w 10717"/>
                    <a:gd name="connsiteY2" fmla="*/ 1769 h 56112"/>
                    <a:gd name="connsiteX3" fmla="*/ 5062 w 10717"/>
                    <a:gd name="connsiteY3" fmla="*/ 0 h 56112"/>
                    <a:gd name="connsiteX4" fmla="*/ 7084 w 10717"/>
                    <a:gd name="connsiteY4" fmla="*/ 1769 h 56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7" h="56112">
                      <a:moveTo>
                        <a:pt x="7084" y="1769"/>
                      </a:moveTo>
                      <a:cubicBezTo>
                        <a:pt x="12896" y="10108"/>
                        <a:pt x="11380" y="55339"/>
                        <a:pt x="5062" y="56097"/>
                      </a:cubicBezTo>
                      <a:cubicBezTo>
                        <a:pt x="-1760" y="57108"/>
                        <a:pt x="-1002" y="8339"/>
                        <a:pt x="3294" y="1769"/>
                      </a:cubicBezTo>
                      <a:cubicBezTo>
                        <a:pt x="3799" y="1011"/>
                        <a:pt x="4304" y="0"/>
                        <a:pt x="5062" y="0"/>
                      </a:cubicBezTo>
                      <a:cubicBezTo>
                        <a:pt x="5821" y="0"/>
                        <a:pt x="6579" y="1011"/>
                        <a:pt x="7084" y="1769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0" name="任意多边形: 形状 2959"/>
                <p:cNvSpPr/>
                <p:nvPr/>
              </p:nvSpPr>
              <p:spPr>
                <a:xfrm>
                  <a:off x="10806946" y="5820413"/>
                  <a:ext cx="9559" cy="52063"/>
                </a:xfrm>
                <a:custGeom>
                  <a:avLst/>
                  <a:gdLst>
                    <a:gd name="connsiteX0" fmla="*/ 6444 w 9559"/>
                    <a:gd name="connsiteY0" fmla="*/ 1769 h 52063"/>
                    <a:gd name="connsiteX1" fmla="*/ 4675 w 9559"/>
                    <a:gd name="connsiteY1" fmla="*/ 52054 h 52063"/>
                    <a:gd name="connsiteX2" fmla="*/ 2906 w 9559"/>
                    <a:gd name="connsiteY2" fmla="*/ 2022 h 52063"/>
                    <a:gd name="connsiteX3" fmla="*/ 4675 w 9559"/>
                    <a:gd name="connsiteY3" fmla="*/ 0 h 52063"/>
                    <a:gd name="connsiteX4" fmla="*/ 6444 w 9559"/>
                    <a:gd name="connsiteY4" fmla="*/ 1769 h 52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9" h="52062">
                      <a:moveTo>
                        <a:pt x="6444" y="1769"/>
                      </a:moveTo>
                      <a:cubicBezTo>
                        <a:pt x="10739" y="8591"/>
                        <a:pt x="10992" y="51296"/>
                        <a:pt x="4675" y="52054"/>
                      </a:cubicBezTo>
                      <a:cubicBezTo>
                        <a:pt x="-2148" y="52812"/>
                        <a:pt x="-379" y="7833"/>
                        <a:pt x="2906" y="2022"/>
                      </a:cubicBezTo>
                      <a:cubicBezTo>
                        <a:pt x="3411" y="1263"/>
                        <a:pt x="3917" y="0"/>
                        <a:pt x="4675" y="0"/>
                      </a:cubicBezTo>
                      <a:cubicBezTo>
                        <a:pt x="5433" y="0"/>
                        <a:pt x="5938" y="1263"/>
                        <a:pt x="6444" y="1769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1" name="任意多边形: 形状 2960"/>
                <p:cNvSpPr/>
                <p:nvPr/>
              </p:nvSpPr>
              <p:spPr>
                <a:xfrm>
                  <a:off x="10807073" y="5822435"/>
                  <a:ext cx="9304" cy="48014"/>
                </a:xfrm>
                <a:custGeom>
                  <a:avLst/>
                  <a:gdLst>
                    <a:gd name="connsiteX0" fmla="*/ 6570 w 9304"/>
                    <a:gd name="connsiteY0" fmla="*/ 2022 h 48014"/>
                    <a:gd name="connsiteX1" fmla="*/ 4548 w 9304"/>
                    <a:gd name="connsiteY1" fmla="*/ 48011 h 48014"/>
                    <a:gd name="connsiteX2" fmla="*/ 0 w 9304"/>
                    <a:gd name="connsiteY2" fmla="*/ 26532 h 48014"/>
                    <a:gd name="connsiteX3" fmla="*/ 4548 w 9304"/>
                    <a:gd name="connsiteY3" fmla="*/ 0 h 48014"/>
                    <a:gd name="connsiteX4" fmla="*/ 6570 w 9304"/>
                    <a:gd name="connsiteY4" fmla="*/ 2022 h 4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04" h="48014">
                      <a:moveTo>
                        <a:pt x="6570" y="2022"/>
                      </a:moveTo>
                      <a:cubicBezTo>
                        <a:pt x="10613" y="9350"/>
                        <a:pt x="10360" y="47506"/>
                        <a:pt x="4548" y="48011"/>
                      </a:cubicBezTo>
                      <a:cubicBezTo>
                        <a:pt x="1011" y="48264"/>
                        <a:pt x="0" y="32344"/>
                        <a:pt x="0" y="26532"/>
                      </a:cubicBezTo>
                      <a:cubicBezTo>
                        <a:pt x="0" y="5054"/>
                        <a:pt x="3285" y="253"/>
                        <a:pt x="4548" y="0"/>
                      </a:cubicBezTo>
                      <a:cubicBezTo>
                        <a:pt x="5306" y="0"/>
                        <a:pt x="6065" y="1516"/>
                        <a:pt x="6570" y="202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2" name="任意多边形: 形状 2961"/>
                <p:cNvSpPr/>
                <p:nvPr/>
              </p:nvSpPr>
              <p:spPr>
                <a:xfrm>
                  <a:off x="10807562" y="5824934"/>
                  <a:ext cx="8441" cy="43493"/>
                </a:xfrm>
                <a:custGeom>
                  <a:avLst/>
                  <a:gdLst>
                    <a:gd name="connsiteX0" fmla="*/ 6081 w 8441"/>
                    <a:gd name="connsiteY0" fmla="*/ 2050 h 43493"/>
                    <a:gd name="connsiteX1" fmla="*/ 4059 w 8441"/>
                    <a:gd name="connsiteY1" fmla="*/ 43491 h 43493"/>
                    <a:gd name="connsiteX2" fmla="*/ 16 w 8441"/>
                    <a:gd name="connsiteY2" fmla="*/ 24034 h 43493"/>
                    <a:gd name="connsiteX3" fmla="*/ 4059 w 8441"/>
                    <a:gd name="connsiteY3" fmla="*/ 28 h 43493"/>
                    <a:gd name="connsiteX4" fmla="*/ 6081 w 8441"/>
                    <a:gd name="connsiteY4" fmla="*/ 2050 h 43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41" h="43493">
                      <a:moveTo>
                        <a:pt x="6081" y="2050"/>
                      </a:moveTo>
                      <a:cubicBezTo>
                        <a:pt x="9618" y="8872"/>
                        <a:pt x="9366" y="43238"/>
                        <a:pt x="4059" y="43491"/>
                      </a:cubicBezTo>
                      <a:cubicBezTo>
                        <a:pt x="269" y="43743"/>
                        <a:pt x="16" y="24286"/>
                        <a:pt x="16" y="24034"/>
                      </a:cubicBezTo>
                      <a:cubicBezTo>
                        <a:pt x="-237" y="7103"/>
                        <a:pt x="2543" y="28"/>
                        <a:pt x="4059" y="28"/>
                      </a:cubicBezTo>
                      <a:cubicBezTo>
                        <a:pt x="4817" y="-225"/>
                        <a:pt x="5575" y="1292"/>
                        <a:pt x="6081" y="2050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3" name="任意多边形: 形状 2962"/>
                <p:cNvSpPr/>
                <p:nvPr/>
              </p:nvSpPr>
              <p:spPr>
                <a:xfrm>
                  <a:off x="10807831" y="5827236"/>
                  <a:ext cx="7883" cy="39169"/>
                </a:xfrm>
                <a:custGeom>
                  <a:avLst/>
                  <a:gdLst>
                    <a:gd name="connsiteX0" fmla="*/ 5812 w 7883"/>
                    <a:gd name="connsiteY0" fmla="*/ 2274 h 39169"/>
                    <a:gd name="connsiteX1" fmla="*/ 3790 w 7883"/>
                    <a:gd name="connsiteY1" fmla="*/ 39167 h 39169"/>
                    <a:gd name="connsiteX2" fmla="*/ 0 w 7883"/>
                    <a:gd name="connsiteY2" fmla="*/ 21731 h 39169"/>
                    <a:gd name="connsiteX3" fmla="*/ 3790 w 7883"/>
                    <a:gd name="connsiteY3" fmla="*/ 0 h 39169"/>
                    <a:gd name="connsiteX4" fmla="*/ 5812 w 7883"/>
                    <a:gd name="connsiteY4" fmla="*/ 2274 h 3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83" h="39169">
                      <a:moveTo>
                        <a:pt x="5812" y="2274"/>
                      </a:moveTo>
                      <a:cubicBezTo>
                        <a:pt x="9855" y="10360"/>
                        <a:pt x="7328" y="39167"/>
                        <a:pt x="3790" y="39167"/>
                      </a:cubicBezTo>
                      <a:cubicBezTo>
                        <a:pt x="253" y="39420"/>
                        <a:pt x="0" y="21731"/>
                        <a:pt x="0" y="21731"/>
                      </a:cubicBezTo>
                      <a:cubicBezTo>
                        <a:pt x="0" y="4296"/>
                        <a:pt x="2780" y="0"/>
                        <a:pt x="3790" y="0"/>
                      </a:cubicBezTo>
                      <a:cubicBezTo>
                        <a:pt x="4548" y="0"/>
                        <a:pt x="5306" y="1516"/>
                        <a:pt x="5812" y="2274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4" name="任意多边形: 形状 2963"/>
                <p:cNvSpPr/>
                <p:nvPr/>
              </p:nvSpPr>
              <p:spPr>
                <a:xfrm>
                  <a:off x="10808336" y="5829257"/>
                  <a:ext cx="7029" cy="35123"/>
                </a:xfrm>
                <a:custGeom>
                  <a:avLst/>
                  <a:gdLst>
                    <a:gd name="connsiteX0" fmla="*/ 5306 w 7029"/>
                    <a:gd name="connsiteY0" fmla="*/ 2527 h 35123"/>
                    <a:gd name="connsiteX1" fmla="*/ 3285 w 7029"/>
                    <a:gd name="connsiteY1" fmla="*/ 35124 h 35123"/>
                    <a:gd name="connsiteX2" fmla="*/ 0 w 7029"/>
                    <a:gd name="connsiteY2" fmla="*/ 19457 h 35123"/>
                    <a:gd name="connsiteX3" fmla="*/ 3285 w 7029"/>
                    <a:gd name="connsiteY3" fmla="*/ 0 h 35123"/>
                    <a:gd name="connsiteX4" fmla="*/ 5306 w 7029"/>
                    <a:gd name="connsiteY4" fmla="*/ 2527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8" h="35123">
                      <a:moveTo>
                        <a:pt x="5306" y="2527"/>
                      </a:moveTo>
                      <a:cubicBezTo>
                        <a:pt x="9097" y="10108"/>
                        <a:pt x="5812" y="35124"/>
                        <a:pt x="3285" y="35124"/>
                      </a:cubicBezTo>
                      <a:cubicBezTo>
                        <a:pt x="505" y="35124"/>
                        <a:pt x="0" y="19710"/>
                        <a:pt x="0" y="19457"/>
                      </a:cubicBezTo>
                      <a:cubicBezTo>
                        <a:pt x="0" y="5559"/>
                        <a:pt x="1263" y="3790"/>
                        <a:pt x="3285" y="0"/>
                      </a:cubicBezTo>
                      <a:cubicBezTo>
                        <a:pt x="3790" y="1011"/>
                        <a:pt x="4801" y="1769"/>
                        <a:pt x="5306" y="2527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5" name="任意多边形: 形状 2964"/>
                <p:cNvSpPr/>
                <p:nvPr/>
              </p:nvSpPr>
              <p:spPr>
                <a:xfrm>
                  <a:off x="10808841" y="5831784"/>
                  <a:ext cx="5811" cy="30322"/>
                </a:xfrm>
                <a:custGeom>
                  <a:avLst/>
                  <a:gdLst>
                    <a:gd name="connsiteX0" fmla="*/ 4801 w 5811"/>
                    <a:gd name="connsiteY0" fmla="*/ 2527 h 30322"/>
                    <a:gd name="connsiteX1" fmla="*/ 5812 w 5811"/>
                    <a:gd name="connsiteY1" fmla="*/ 16678 h 30322"/>
                    <a:gd name="connsiteX2" fmla="*/ 2780 w 5811"/>
                    <a:gd name="connsiteY2" fmla="*/ 30323 h 30322"/>
                    <a:gd name="connsiteX3" fmla="*/ 0 w 5811"/>
                    <a:gd name="connsiteY3" fmla="*/ 16930 h 30322"/>
                    <a:gd name="connsiteX4" fmla="*/ 1011 w 5811"/>
                    <a:gd name="connsiteY4" fmla="*/ 3538 h 30322"/>
                    <a:gd name="connsiteX5" fmla="*/ 2780 w 5811"/>
                    <a:gd name="connsiteY5" fmla="*/ 0 h 30322"/>
                    <a:gd name="connsiteX6" fmla="*/ 4801 w 5811"/>
                    <a:gd name="connsiteY6" fmla="*/ 2527 h 3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" h="30321">
                      <a:moveTo>
                        <a:pt x="4801" y="2527"/>
                      </a:moveTo>
                      <a:cubicBezTo>
                        <a:pt x="5054" y="3285"/>
                        <a:pt x="5812" y="16678"/>
                        <a:pt x="5812" y="16678"/>
                      </a:cubicBezTo>
                      <a:cubicBezTo>
                        <a:pt x="5559" y="20973"/>
                        <a:pt x="4296" y="26532"/>
                        <a:pt x="2780" y="30323"/>
                      </a:cubicBezTo>
                      <a:cubicBezTo>
                        <a:pt x="1516" y="26532"/>
                        <a:pt x="0" y="20973"/>
                        <a:pt x="0" y="16930"/>
                      </a:cubicBezTo>
                      <a:cubicBezTo>
                        <a:pt x="0" y="12887"/>
                        <a:pt x="253" y="7328"/>
                        <a:pt x="1011" y="3538"/>
                      </a:cubicBezTo>
                      <a:cubicBezTo>
                        <a:pt x="1263" y="2274"/>
                        <a:pt x="2274" y="1011"/>
                        <a:pt x="2780" y="0"/>
                      </a:cubicBezTo>
                      <a:cubicBezTo>
                        <a:pt x="3285" y="758"/>
                        <a:pt x="4296" y="1769"/>
                        <a:pt x="4801" y="252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6" name="任意多边形: 形状 2965"/>
                <p:cNvSpPr/>
                <p:nvPr/>
              </p:nvSpPr>
              <p:spPr>
                <a:xfrm>
                  <a:off x="10809347" y="5834311"/>
                  <a:ext cx="4884" cy="23500"/>
                </a:xfrm>
                <a:custGeom>
                  <a:avLst/>
                  <a:gdLst>
                    <a:gd name="connsiteX0" fmla="*/ 3032 w 4884"/>
                    <a:gd name="connsiteY0" fmla="*/ 758 h 23500"/>
                    <a:gd name="connsiteX1" fmla="*/ 4801 w 4884"/>
                    <a:gd name="connsiteY1" fmla="*/ 14151 h 23500"/>
                    <a:gd name="connsiteX2" fmla="*/ 2274 w 4884"/>
                    <a:gd name="connsiteY2" fmla="*/ 23500 h 23500"/>
                    <a:gd name="connsiteX3" fmla="*/ 0 w 4884"/>
                    <a:gd name="connsiteY3" fmla="*/ 14403 h 23500"/>
                    <a:gd name="connsiteX4" fmla="*/ 2274 w 4884"/>
                    <a:gd name="connsiteY4" fmla="*/ 0 h 23500"/>
                    <a:gd name="connsiteX5" fmla="*/ 3032 w 4884"/>
                    <a:gd name="connsiteY5" fmla="*/ 758 h 2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4" h="23500">
                      <a:moveTo>
                        <a:pt x="3032" y="758"/>
                      </a:moveTo>
                      <a:cubicBezTo>
                        <a:pt x="4801" y="4548"/>
                        <a:pt x="5054" y="10108"/>
                        <a:pt x="4801" y="14151"/>
                      </a:cubicBezTo>
                      <a:cubicBezTo>
                        <a:pt x="4801" y="17183"/>
                        <a:pt x="3285" y="20721"/>
                        <a:pt x="2274" y="23500"/>
                      </a:cubicBezTo>
                      <a:cubicBezTo>
                        <a:pt x="1516" y="20721"/>
                        <a:pt x="0" y="17183"/>
                        <a:pt x="0" y="14403"/>
                      </a:cubicBezTo>
                      <a:cubicBezTo>
                        <a:pt x="0" y="11371"/>
                        <a:pt x="758" y="2527"/>
                        <a:pt x="2274" y="0"/>
                      </a:cubicBezTo>
                      <a:cubicBezTo>
                        <a:pt x="2527" y="253"/>
                        <a:pt x="2780" y="505"/>
                        <a:pt x="3032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7" name="任意多边形: 形状 2966"/>
                <p:cNvSpPr/>
                <p:nvPr/>
              </p:nvSpPr>
              <p:spPr>
                <a:xfrm>
                  <a:off x="10808589" y="5734499"/>
                  <a:ext cx="8844" cy="1516"/>
                </a:xfrm>
                <a:custGeom>
                  <a:avLst/>
                  <a:gdLst>
                    <a:gd name="connsiteX0" fmla="*/ 8844 w 8844"/>
                    <a:gd name="connsiteY0" fmla="*/ 0 h 1516"/>
                    <a:gd name="connsiteX1" fmla="*/ 8844 w 8844"/>
                    <a:gd name="connsiteY1" fmla="*/ 1011 h 1516"/>
                    <a:gd name="connsiteX2" fmla="*/ 8844 w 8844"/>
                    <a:gd name="connsiteY2" fmla="*/ 1011 h 1516"/>
                    <a:gd name="connsiteX3" fmla="*/ 0 w 8844"/>
                    <a:gd name="connsiteY3" fmla="*/ 1516 h 1516"/>
                    <a:gd name="connsiteX4" fmla="*/ 8844 w 8844"/>
                    <a:gd name="connsiteY4" fmla="*/ 0 h 1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44" h="1516">
                      <a:moveTo>
                        <a:pt x="8844" y="0"/>
                      </a:moveTo>
                      <a:cubicBezTo>
                        <a:pt x="8844" y="0"/>
                        <a:pt x="8844" y="505"/>
                        <a:pt x="8844" y="1011"/>
                      </a:cubicBezTo>
                      <a:lnTo>
                        <a:pt x="8844" y="1011"/>
                      </a:lnTo>
                      <a:cubicBezTo>
                        <a:pt x="6317" y="505"/>
                        <a:pt x="4548" y="253"/>
                        <a:pt x="0" y="1516"/>
                      </a:cubicBezTo>
                      <a:cubicBezTo>
                        <a:pt x="2780" y="505"/>
                        <a:pt x="5812" y="0"/>
                        <a:pt x="8844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8" name="任意多边形: 形状 2967"/>
                <p:cNvSpPr/>
                <p:nvPr/>
              </p:nvSpPr>
              <p:spPr>
                <a:xfrm>
                  <a:off x="10810105" y="5839618"/>
                  <a:ext cx="3565" cy="14150"/>
                </a:xfrm>
                <a:custGeom>
                  <a:avLst/>
                  <a:gdLst>
                    <a:gd name="connsiteX0" fmla="*/ 3538 w 3565"/>
                    <a:gd name="connsiteY0" fmla="*/ 8844 h 14150"/>
                    <a:gd name="connsiteX1" fmla="*/ 1516 w 3565"/>
                    <a:gd name="connsiteY1" fmla="*/ 14151 h 14150"/>
                    <a:gd name="connsiteX2" fmla="*/ 0 w 3565"/>
                    <a:gd name="connsiteY2" fmla="*/ 9097 h 14150"/>
                    <a:gd name="connsiteX3" fmla="*/ 1516 w 3565"/>
                    <a:gd name="connsiteY3" fmla="*/ 0 h 14150"/>
                    <a:gd name="connsiteX4" fmla="*/ 3538 w 3565"/>
                    <a:gd name="connsiteY4" fmla="*/ 8844 h 14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4" h="14150">
                      <a:moveTo>
                        <a:pt x="3538" y="8844"/>
                      </a:moveTo>
                      <a:cubicBezTo>
                        <a:pt x="3790" y="10613"/>
                        <a:pt x="2274" y="12634"/>
                        <a:pt x="1516" y="14151"/>
                      </a:cubicBezTo>
                      <a:cubicBezTo>
                        <a:pt x="1011" y="12634"/>
                        <a:pt x="0" y="10613"/>
                        <a:pt x="0" y="9097"/>
                      </a:cubicBezTo>
                      <a:cubicBezTo>
                        <a:pt x="0" y="6317"/>
                        <a:pt x="1011" y="2780"/>
                        <a:pt x="1516" y="0"/>
                      </a:cubicBezTo>
                      <a:cubicBezTo>
                        <a:pt x="2022" y="2780"/>
                        <a:pt x="3032" y="6317"/>
                        <a:pt x="3538" y="8844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9" name="任意多边形: 形状 2968"/>
                <p:cNvSpPr/>
                <p:nvPr/>
              </p:nvSpPr>
              <p:spPr>
                <a:xfrm>
                  <a:off x="10813642" y="5734499"/>
                  <a:ext cx="3790" cy="252"/>
                </a:xfrm>
                <a:custGeom>
                  <a:avLst/>
                  <a:gdLst>
                    <a:gd name="connsiteX0" fmla="*/ 3790 w 3790"/>
                    <a:gd name="connsiteY0" fmla="*/ 0 h 252"/>
                    <a:gd name="connsiteX1" fmla="*/ 3790 w 3790"/>
                    <a:gd name="connsiteY1" fmla="*/ 253 h 252"/>
                    <a:gd name="connsiteX2" fmla="*/ 3790 w 3790"/>
                    <a:gd name="connsiteY2" fmla="*/ 253 h 252"/>
                    <a:gd name="connsiteX3" fmla="*/ 0 w 3790"/>
                    <a:gd name="connsiteY3" fmla="*/ 253 h 252"/>
                    <a:gd name="connsiteX4" fmla="*/ 3790 w 3790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0" h="251">
                      <a:moveTo>
                        <a:pt x="3790" y="0"/>
                      </a:moveTo>
                      <a:cubicBezTo>
                        <a:pt x="3790" y="0"/>
                        <a:pt x="3790" y="253"/>
                        <a:pt x="3790" y="253"/>
                      </a:cubicBezTo>
                      <a:lnTo>
                        <a:pt x="3790" y="253"/>
                      </a:lnTo>
                      <a:cubicBezTo>
                        <a:pt x="2780" y="253"/>
                        <a:pt x="1263" y="253"/>
                        <a:pt x="0" y="253"/>
                      </a:cubicBezTo>
                      <a:cubicBezTo>
                        <a:pt x="1263" y="0"/>
                        <a:pt x="2527" y="0"/>
                        <a:pt x="379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0" name="任意多边形: 形状 2969"/>
                <p:cNvSpPr/>
                <p:nvPr/>
              </p:nvSpPr>
              <p:spPr>
                <a:xfrm>
                  <a:off x="10811431" y="5847198"/>
                  <a:ext cx="512" cy="2526"/>
                </a:xfrm>
                <a:custGeom>
                  <a:avLst/>
                  <a:gdLst>
                    <a:gd name="connsiteX0" fmla="*/ 442 w 512"/>
                    <a:gd name="connsiteY0" fmla="*/ 1516 h 2526"/>
                    <a:gd name="connsiteX1" fmla="*/ 190 w 512"/>
                    <a:gd name="connsiteY1" fmla="*/ 2527 h 2526"/>
                    <a:gd name="connsiteX2" fmla="*/ 190 w 512"/>
                    <a:gd name="connsiteY2" fmla="*/ 0 h 2526"/>
                    <a:gd name="connsiteX3" fmla="*/ 442 w 512"/>
                    <a:gd name="connsiteY3" fmla="*/ 1516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2" h="2526">
                      <a:moveTo>
                        <a:pt x="442" y="1516"/>
                      </a:moveTo>
                      <a:cubicBezTo>
                        <a:pt x="442" y="1769"/>
                        <a:pt x="190" y="2274"/>
                        <a:pt x="190" y="2527"/>
                      </a:cubicBezTo>
                      <a:cubicBezTo>
                        <a:pt x="-63" y="1769"/>
                        <a:pt x="-63" y="758"/>
                        <a:pt x="190" y="0"/>
                      </a:cubicBezTo>
                      <a:cubicBezTo>
                        <a:pt x="190" y="253"/>
                        <a:pt x="695" y="1011"/>
                        <a:pt x="442" y="1516"/>
                      </a:cubicBezTo>
                    </a:path>
                  </a:pathLst>
                </a:custGeom>
                <a:solidFill>
                  <a:srgbClr val="E3C6A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8" name="图形 1920"/>
              <p:cNvGrpSpPr/>
              <p:nvPr/>
            </p:nvGrpSpPr>
            <p:grpSpPr>
              <a:xfrm>
                <a:off x="10814175" y="5648332"/>
                <a:ext cx="69462" cy="467223"/>
                <a:chOff x="10814175" y="5648332"/>
                <a:chExt cx="69462" cy="467223"/>
              </a:xfrm>
              <a:solidFill>
                <a:schemeClr val="accent1"/>
              </a:solidFill>
            </p:grpSpPr>
            <p:sp>
              <p:nvSpPr>
                <p:cNvPr id="2879" name="任意多边形: 形状 2878"/>
                <p:cNvSpPr/>
                <p:nvPr/>
              </p:nvSpPr>
              <p:spPr>
                <a:xfrm>
                  <a:off x="10816794" y="5648332"/>
                  <a:ext cx="66590" cy="466970"/>
                </a:xfrm>
                <a:custGeom>
                  <a:avLst/>
                  <a:gdLst>
                    <a:gd name="connsiteX0" fmla="*/ 66591 w 66590"/>
                    <a:gd name="connsiteY0" fmla="*/ 433868 h 466970"/>
                    <a:gd name="connsiteX1" fmla="*/ 66086 w 66590"/>
                    <a:gd name="connsiteY1" fmla="*/ 439175 h 466970"/>
                    <a:gd name="connsiteX2" fmla="*/ 64822 w 66590"/>
                    <a:gd name="connsiteY2" fmla="*/ 444229 h 466970"/>
                    <a:gd name="connsiteX3" fmla="*/ 62801 w 66590"/>
                    <a:gd name="connsiteY3" fmla="*/ 449030 h 466970"/>
                    <a:gd name="connsiteX4" fmla="*/ 60021 w 66590"/>
                    <a:gd name="connsiteY4" fmla="*/ 453325 h 466970"/>
                    <a:gd name="connsiteX5" fmla="*/ 56736 w 66590"/>
                    <a:gd name="connsiteY5" fmla="*/ 457116 h 466970"/>
                    <a:gd name="connsiteX6" fmla="*/ 52946 w 66590"/>
                    <a:gd name="connsiteY6" fmla="*/ 460401 h 466970"/>
                    <a:gd name="connsiteX7" fmla="*/ 48650 w 66590"/>
                    <a:gd name="connsiteY7" fmla="*/ 463180 h 466970"/>
                    <a:gd name="connsiteX8" fmla="*/ 43849 w 66590"/>
                    <a:gd name="connsiteY8" fmla="*/ 465202 h 466970"/>
                    <a:gd name="connsiteX9" fmla="*/ 38795 w 66590"/>
                    <a:gd name="connsiteY9" fmla="*/ 466465 h 466970"/>
                    <a:gd name="connsiteX10" fmla="*/ 33489 w 66590"/>
                    <a:gd name="connsiteY10" fmla="*/ 466971 h 466970"/>
                    <a:gd name="connsiteX11" fmla="*/ 28182 w 66590"/>
                    <a:gd name="connsiteY11" fmla="*/ 466465 h 466970"/>
                    <a:gd name="connsiteX12" fmla="*/ 23128 w 66590"/>
                    <a:gd name="connsiteY12" fmla="*/ 465202 h 466970"/>
                    <a:gd name="connsiteX13" fmla="*/ 18327 w 66590"/>
                    <a:gd name="connsiteY13" fmla="*/ 463180 h 466970"/>
                    <a:gd name="connsiteX14" fmla="*/ 14032 w 66590"/>
                    <a:gd name="connsiteY14" fmla="*/ 460401 h 466970"/>
                    <a:gd name="connsiteX15" fmla="*/ 10241 w 66590"/>
                    <a:gd name="connsiteY15" fmla="*/ 457116 h 466970"/>
                    <a:gd name="connsiteX16" fmla="*/ 6956 w 66590"/>
                    <a:gd name="connsiteY16" fmla="*/ 453325 h 466970"/>
                    <a:gd name="connsiteX17" fmla="*/ 4177 w 66590"/>
                    <a:gd name="connsiteY17" fmla="*/ 449030 h 466970"/>
                    <a:gd name="connsiteX18" fmla="*/ 2155 w 66590"/>
                    <a:gd name="connsiteY18" fmla="*/ 444229 h 466970"/>
                    <a:gd name="connsiteX19" fmla="*/ 892 w 66590"/>
                    <a:gd name="connsiteY19" fmla="*/ 439175 h 466970"/>
                    <a:gd name="connsiteX20" fmla="*/ 386 w 66590"/>
                    <a:gd name="connsiteY20" fmla="*/ 433868 h 466970"/>
                    <a:gd name="connsiteX21" fmla="*/ 386 w 66590"/>
                    <a:gd name="connsiteY21" fmla="*/ 237023 h 466970"/>
                    <a:gd name="connsiteX22" fmla="*/ 386 w 66590"/>
                    <a:gd name="connsiteY22" fmla="*/ 33102 h 466970"/>
                    <a:gd name="connsiteX23" fmla="*/ 33489 w 66590"/>
                    <a:gd name="connsiteY23" fmla="*/ 0 h 466970"/>
                    <a:gd name="connsiteX24" fmla="*/ 66591 w 66590"/>
                    <a:gd name="connsiteY24" fmla="*/ 33102 h 466970"/>
                    <a:gd name="connsiteX25" fmla="*/ 66591 w 66590"/>
                    <a:gd name="connsiteY25" fmla="*/ 237023 h 466970"/>
                    <a:gd name="connsiteX26" fmla="*/ 66591 w 66590"/>
                    <a:gd name="connsiteY26" fmla="*/ 43386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66590" h="466970">
                      <a:moveTo>
                        <a:pt x="66591" y="433868"/>
                      </a:moveTo>
                      <a:cubicBezTo>
                        <a:pt x="66591" y="435384"/>
                        <a:pt x="66338" y="437659"/>
                        <a:pt x="66086" y="439175"/>
                      </a:cubicBezTo>
                      <a:cubicBezTo>
                        <a:pt x="65833" y="440944"/>
                        <a:pt x="65328" y="442712"/>
                        <a:pt x="64822" y="444229"/>
                      </a:cubicBezTo>
                      <a:cubicBezTo>
                        <a:pt x="64317" y="445745"/>
                        <a:pt x="63559" y="447514"/>
                        <a:pt x="62801" y="449030"/>
                      </a:cubicBezTo>
                      <a:cubicBezTo>
                        <a:pt x="62043" y="450546"/>
                        <a:pt x="61032" y="452062"/>
                        <a:pt x="60021" y="453325"/>
                      </a:cubicBezTo>
                      <a:cubicBezTo>
                        <a:pt x="59010" y="454589"/>
                        <a:pt x="58000" y="455852"/>
                        <a:pt x="56736" y="457116"/>
                      </a:cubicBezTo>
                      <a:cubicBezTo>
                        <a:pt x="55473" y="458379"/>
                        <a:pt x="54209" y="459390"/>
                        <a:pt x="52946" y="460401"/>
                      </a:cubicBezTo>
                      <a:cubicBezTo>
                        <a:pt x="51682" y="461159"/>
                        <a:pt x="49913" y="462422"/>
                        <a:pt x="48650" y="463180"/>
                      </a:cubicBezTo>
                      <a:cubicBezTo>
                        <a:pt x="47134" y="463938"/>
                        <a:pt x="45618" y="464696"/>
                        <a:pt x="43849" y="465202"/>
                      </a:cubicBezTo>
                      <a:cubicBezTo>
                        <a:pt x="42333" y="465707"/>
                        <a:pt x="40564" y="466213"/>
                        <a:pt x="38795" y="466465"/>
                      </a:cubicBezTo>
                      <a:cubicBezTo>
                        <a:pt x="37026" y="466718"/>
                        <a:pt x="35257" y="466971"/>
                        <a:pt x="33489" y="466971"/>
                      </a:cubicBezTo>
                      <a:cubicBezTo>
                        <a:pt x="31720" y="466971"/>
                        <a:pt x="29951" y="466718"/>
                        <a:pt x="28182" y="466465"/>
                      </a:cubicBezTo>
                      <a:cubicBezTo>
                        <a:pt x="26413" y="466213"/>
                        <a:pt x="24644" y="465707"/>
                        <a:pt x="23128" y="465202"/>
                      </a:cubicBezTo>
                      <a:cubicBezTo>
                        <a:pt x="21612" y="464696"/>
                        <a:pt x="19843" y="463938"/>
                        <a:pt x="18327" y="463180"/>
                      </a:cubicBezTo>
                      <a:cubicBezTo>
                        <a:pt x="17064" y="462422"/>
                        <a:pt x="15295" y="461412"/>
                        <a:pt x="14032" y="460401"/>
                      </a:cubicBezTo>
                      <a:cubicBezTo>
                        <a:pt x="12768" y="459390"/>
                        <a:pt x="11505" y="458379"/>
                        <a:pt x="10241" y="457116"/>
                      </a:cubicBezTo>
                      <a:cubicBezTo>
                        <a:pt x="8978" y="455852"/>
                        <a:pt x="7967" y="454589"/>
                        <a:pt x="6956" y="453325"/>
                      </a:cubicBezTo>
                      <a:cubicBezTo>
                        <a:pt x="5945" y="452062"/>
                        <a:pt x="4935" y="450546"/>
                        <a:pt x="4177" y="449030"/>
                      </a:cubicBezTo>
                      <a:cubicBezTo>
                        <a:pt x="3419" y="447514"/>
                        <a:pt x="2660" y="445997"/>
                        <a:pt x="2155" y="444229"/>
                      </a:cubicBezTo>
                      <a:cubicBezTo>
                        <a:pt x="1650" y="442712"/>
                        <a:pt x="1144" y="440944"/>
                        <a:pt x="892" y="439175"/>
                      </a:cubicBezTo>
                      <a:cubicBezTo>
                        <a:pt x="639" y="437659"/>
                        <a:pt x="-624" y="434879"/>
                        <a:pt x="386" y="433868"/>
                      </a:cubicBezTo>
                      <a:cubicBezTo>
                        <a:pt x="386" y="433868"/>
                        <a:pt x="386" y="346438"/>
                        <a:pt x="386" y="237023"/>
                      </a:cubicBezTo>
                      <a:cubicBezTo>
                        <a:pt x="386" y="126345"/>
                        <a:pt x="386" y="35124"/>
                        <a:pt x="386" y="33102"/>
                      </a:cubicBezTo>
                      <a:cubicBezTo>
                        <a:pt x="386" y="14909"/>
                        <a:pt x="15042" y="0"/>
                        <a:pt x="33489" y="0"/>
                      </a:cubicBezTo>
                      <a:cubicBezTo>
                        <a:pt x="51935" y="0"/>
                        <a:pt x="66591" y="14656"/>
                        <a:pt x="66591" y="33102"/>
                      </a:cubicBezTo>
                      <a:cubicBezTo>
                        <a:pt x="66591" y="35124"/>
                        <a:pt x="66591" y="126345"/>
                        <a:pt x="66591" y="237023"/>
                      </a:cubicBezTo>
                      <a:cubicBezTo>
                        <a:pt x="66591" y="346438"/>
                        <a:pt x="66591" y="433868"/>
                        <a:pt x="66591" y="43386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0" name="任意多边形: 形状 2879"/>
                <p:cNvSpPr/>
                <p:nvPr/>
              </p:nvSpPr>
              <p:spPr>
                <a:xfrm>
                  <a:off x="10815495" y="5648584"/>
                  <a:ext cx="68142" cy="466970"/>
                </a:xfrm>
                <a:custGeom>
                  <a:avLst/>
                  <a:gdLst>
                    <a:gd name="connsiteX0" fmla="*/ 6234 w 68142"/>
                    <a:gd name="connsiteY0" fmla="*/ 16678 h 466970"/>
                    <a:gd name="connsiteX1" fmla="*/ 19626 w 68142"/>
                    <a:gd name="connsiteY1" fmla="*/ 386868 h 466970"/>
                    <a:gd name="connsiteX2" fmla="*/ 35799 w 68142"/>
                    <a:gd name="connsiteY2" fmla="*/ 1769 h 466970"/>
                    <a:gd name="connsiteX3" fmla="*/ 24933 w 68142"/>
                    <a:gd name="connsiteY3" fmla="*/ 1516 h 466970"/>
                    <a:gd name="connsiteX4" fmla="*/ 35041 w 68142"/>
                    <a:gd name="connsiteY4" fmla="*/ 0 h 466970"/>
                    <a:gd name="connsiteX5" fmla="*/ 68143 w 68142"/>
                    <a:gd name="connsiteY5" fmla="*/ 33102 h 466970"/>
                    <a:gd name="connsiteX6" fmla="*/ 68143 w 68142"/>
                    <a:gd name="connsiteY6" fmla="*/ 237023 h 466970"/>
                    <a:gd name="connsiteX7" fmla="*/ 68143 w 68142"/>
                    <a:gd name="connsiteY7" fmla="*/ 433868 h 466970"/>
                    <a:gd name="connsiteX8" fmla="*/ 68143 w 68142"/>
                    <a:gd name="connsiteY8" fmla="*/ 433868 h 466970"/>
                    <a:gd name="connsiteX9" fmla="*/ 67638 w 68142"/>
                    <a:gd name="connsiteY9" fmla="*/ 439175 h 466970"/>
                    <a:gd name="connsiteX10" fmla="*/ 66374 w 68142"/>
                    <a:gd name="connsiteY10" fmla="*/ 444229 h 466970"/>
                    <a:gd name="connsiteX11" fmla="*/ 64353 w 68142"/>
                    <a:gd name="connsiteY11" fmla="*/ 449030 h 466970"/>
                    <a:gd name="connsiteX12" fmla="*/ 61573 w 68142"/>
                    <a:gd name="connsiteY12" fmla="*/ 453325 h 466970"/>
                    <a:gd name="connsiteX13" fmla="*/ 58288 w 68142"/>
                    <a:gd name="connsiteY13" fmla="*/ 457116 h 466970"/>
                    <a:gd name="connsiteX14" fmla="*/ 54498 w 68142"/>
                    <a:gd name="connsiteY14" fmla="*/ 460401 h 466970"/>
                    <a:gd name="connsiteX15" fmla="*/ 54498 w 68142"/>
                    <a:gd name="connsiteY15" fmla="*/ 460401 h 466970"/>
                    <a:gd name="connsiteX16" fmla="*/ 50202 w 68142"/>
                    <a:gd name="connsiteY16" fmla="*/ 463180 h 466970"/>
                    <a:gd name="connsiteX17" fmla="*/ 45401 w 68142"/>
                    <a:gd name="connsiteY17" fmla="*/ 465202 h 466970"/>
                    <a:gd name="connsiteX18" fmla="*/ 40347 w 68142"/>
                    <a:gd name="connsiteY18" fmla="*/ 466465 h 466970"/>
                    <a:gd name="connsiteX19" fmla="*/ 35041 w 68142"/>
                    <a:gd name="connsiteY19" fmla="*/ 466971 h 466970"/>
                    <a:gd name="connsiteX20" fmla="*/ 29734 w 68142"/>
                    <a:gd name="connsiteY20" fmla="*/ 466465 h 466970"/>
                    <a:gd name="connsiteX21" fmla="*/ 24680 w 68142"/>
                    <a:gd name="connsiteY21" fmla="*/ 465202 h 466970"/>
                    <a:gd name="connsiteX22" fmla="*/ 19879 w 68142"/>
                    <a:gd name="connsiteY22" fmla="*/ 463180 h 466970"/>
                    <a:gd name="connsiteX23" fmla="*/ 19879 w 68142"/>
                    <a:gd name="connsiteY23" fmla="*/ 463180 h 466970"/>
                    <a:gd name="connsiteX24" fmla="*/ 15583 w 68142"/>
                    <a:gd name="connsiteY24" fmla="*/ 460401 h 466970"/>
                    <a:gd name="connsiteX25" fmla="*/ 11793 w 68142"/>
                    <a:gd name="connsiteY25" fmla="*/ 457116 h 466970"/>
                    <a:gd name="connsiteX26" fmla="*/ 8508 w 68142"/>
                    <a:gd name="connsiteY26" fmla="*/ 453325 h 466970"/>
                    <a:gd name="connsiteX27" fmla="*/ 5729 w 68142"/>
                    <a:gd name="connsiteY27" fmla="*/ 449030 h 466970"/>
                    <a:gd name="connsiteX28" fmla="*/ 3707 w 68142"/>
                    <a:gd name="connsiteY28" fmla="*/ 444229 h 466970"/>
                    <a:gd name="connsiteX29" fmla="*/ 2444 w 68142"/>
                    <a:gd name="connsiteY29" fmla="*/ 439175 h 466970"/>
                    <a:gd name="connsiteX30" fmla="*/ 2444 w 68142"/>
                    <a:gd name="connsiteY30" fmla="*/ 439175 h 466970"/>
                    <a:gd name="connsiteX31" fmla="*/ 1938 w 68142"/>
                    <a:gd name="connsiteY31" fmla="*/ 433868 h 466970"/>
                    <a:gd name="connsiteX32" fmla="*/ 1938 w 68142"/>
                    <a:gd name="connsiteY32" fmla="*/ 237023 h 466970"/>
                    <a:gd name="connsiteX33" fmla="*/ 1938 w 68142"/>
                    <a:gd name="connsiteY33" fmla="*/ 33102 h 466970"/>
                    <a:gd name="connsiteX34" fmla="*/ 6234 w 68142"/>
                    <a:gd name="connsiteY34" fmla="*/ 1667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8142" h="466970">
                      <a:moveTo>
                        <a:pt x="6234" y="16678"/>
                      </a:moveTo>
                      <a:cubicBezTo>
                        <a:pt x="4465" y="21226"/>
                        <a:pt x="-12970" y="403040"/>
                        <a:pt x="19626" y="386868"/>
                      </a:cubicBezTo>
                      <a:cubicBezTo>
                        <a:pt x="60310" y="366400"/>
                        <a:pt x="74966" y="17436"/>
                        <a:pt x="35799" y="1769"/>
                      </a:cubicBezTo>
                      <a:cubicBezTo>
                        <a:pt x="32766" y="505"/>
                        <a:pt x="29229" y="505"/>
                        <a:pt x="24933" y="1516"/>
                      </a:cubicBezTo>
                      <a:cubicBezTo>
                        <a:pt x="28218" y="505"/>
                        <a:pt x="31503" y="0"/>
                        <a:pt x="35041" y="0"/>
                      </a:cubicBezTo>
                      <a:cubicBezTo>
                        <a:pt x="53234" y="0"/>
                        <a:pt x="68143" y="14656"/>
                        <a:pt x="68143" y="33102"/>
                      </a:cubicBezTo>
                      <a:cubicBezTo>
                        <a:pt x="68143" y="35124"/>
                        <a:pt x="68143" y="126345"/>
                        <a:pt x="68143" y="237023"/>
                      </a:cubicBezTo>
                      <a:cubicBezTo>
                        <a:pt x="68143" y="346438"/>
                        <a:pt x="68143" y="433868"/>
                        <a:pt x="68143" y="433868"/>
                      </a:cubicBezTo>
                      <a:lnTo>
                        <a:pt x="68143" y="433868"/>
                      </a:lnTo>
                      <a:cubicBezTo>
                        <a:pt x="68143" y="435384"/>
                        <a:pt x="67890" y="437659"/>
                        <a:pt x="67638" y="439175"/>
                      </a:cubicBezTo>
                      <a:cubicBezTo>
                        <a:pt x="67385" y="440944"/>
                        <a:pt x="66879" y="442712"/>
                        <a:pt x="66374" y="444229"/>
                      </a:cubicBezTo>
                      <a:cubicBezTo>
                        <a:pt x="65869" y="445745"/>
                        <a:pt x="65111" y="447514"/>
                        <a:pt x="64353" y="449030"/>
                      </a:cubicBezTo>
                      <a:cubicBezTo>
                        <a:pt x="63595" y="450546"/>
                        <a:pt x="62584" y="452062"/>
                        <a:pt x="61573" y="453325"/>
                      </a:cubicBezTo>
                      <a:cubicBezTo>
                        <a:pt x="60562" y="454589"/>
                        <a:pt x="59551" y="455852"/>
                        <a:pt x="58288" y="457116"/>
                      </a:cubicBezTo>
                      <a:cubicBezTo>
                        <a:pt x="57025" y="458379"/>
                        <a:pt x="55761" y="459390"/>
                        <a:pt x="54498" y="460401"/>
                      </a:cubicBezTo>
                      <a:lnTo>
                        <a:pt x="54498" y="460401"/>
                      </a:lnTo>
                      <a:cubicBezTo>
                        <a:pt x="53234" y="461159"/>
                        <a:pt x="51465" y="462422"/>
                        <a:pt x="50202" y="463180"/>
                      </a:cubicBezTo>
                      <a:cubicBezTo>
                        <a:pt x="48686" y="463938"/>
                        <a:pt x="47170" y="464696"/>
                        <a:pt x="45401" y="465202"/>
                      </a:cubicBezTo>
                      <a:cubicBezTo>
                        <a:pt x="43885" y="465707"/>
                        <a:pt x="42116" y="466213"/>
                        <a:pt x="40347" y="466465"/>
                      </a:cubicBezTo>
                      <a:cubicBezTo>
                        <a:pt x="38578" y="466718"/>
                        <a:pt x="36809" y="466971"/>
                        <a:pt x="35041" y="466971"/>
                      </a:cubicBezTo>
                      <a:cubicBezTo>
                        <a:pt x="33272" y="466971"/>
                        <a:pt x="31503" y="466718"/>
                        <a:pt x="29734" y="466465"/>
                      </a:cubicBezTo>
                      <a:cubicBezTo>
                        <a:pt x="27965" y="466213"/>
                        <a:pt x="26196" y="465707"/>
                        <a:pt x="24680" y="465202"/>
                      </a:cubicBezTo>
                      <a:cubicBezTo>
                        <a:pt x="23164" y="464696"/>
                        <a:pt x="21395" y="463938"/>
                        <a:pt x="19879" y="463180"/>
                      </a:cubicBezTo>
                      <a:lnTo>
                        <a:pt x="19879" y="463180"/>
                      </a:lnTo>
                      <a:cubicBezTo>
                        <a:pt x="18616" y="462422"/>
                        <a:pt x="16847" y="461412"/>
                        <a:pt x="15583" y="460401"/>
                      </a:cubicBezTo>
                      <a:cubicBezTo>
                        <a:pt x="14320" y="459390"/>
                        <a:pt x="13057" y="458379"/>
                        <a:pt x="11793" y="457116"/>
                      </a:cubicBezTo>
                      <a:cubicBezTo>
                        <a:pt x="10530" y="455852"/>
                        <a:pt x="9519" y="454589"/>
                        <a:pt x="8508" y="453325"/>
                      </a:cubicBezTo>
                      <a:cubicBezTo>
                        <a:pt x="7497" y="452062"/>
                        <a:pt x="6487" y="450546"/>
                        <a:pt x="5729" y="449030"/>
                      </a:cubicBezTo>
                      <a:cubicBezTo>
                        <a:pt x="4971" y="447514"/>
                        <a:pt x="4212" y="445997"/>
                        <a:pt x="3707" y="444229"/>
                      </a:cubicBezTo>
                      <a:cubicBezTo>
                        <a:pt x="3202" y="442712"/>
                        <a:pt x="2696" y="440944"/>
                        <a:pt x="2444" y="439175"/>
                      </a:cubicBezTo>
                      <a:lnTo>
                        <a:pt x="2444" y="439175"/>
                      </a:lnTo>
                      <a:cubicBezTo>
                        <a:pt x="2191" y="437659"/>
                        <a:pt x="2191" y="435384"/>
                        <a:pt x="1938" y="433868"/>
                      </a:cubicBezTo>
                      <a:cubicBezTo>
                        <a:pt x="1938" y="433868"/>
                        <a:pt x="1938" y="346438"/>
                        <a:pt x="1938" y="237023"/>
                      </a:cubicBezTo>
                      <a:cubicBezTo>
                        <a:pt x="1938" y="126345"/>
                        <a:pt x="1938" y="35124"/>
                        <a:pt x="1938" y="33102"/>
                      </a:cubicBezTo>
                      <a:cubicBezTo>
                        <a:pt x="1938" y="26785"/>
                        <a:pt x="3454" y="21479"/>
                        <a:pt x="6234" y="1667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1" name="任意多边形: 形状 2880"/>
                <p:cNvSpPr/>
                <p:nvPr/>
              </p:nvSpPr>
              <p:spPr>
                <a:xfrm>
                  <a:off x="10814175" y="5648332"/>
                  <a:ext cx="69209" cy="466970"/>
                </a:xfrm>
                <a:custGeom>
                  <a:avLst/>
                  <a:gdLst>
                    <a:gd name="connsiteX0" fmla="*/ 5026 w 69209"/>
                    <a:gd name="connsiteY0" fmla="*/ 22237 h 466970"/>
                    <a:gd name="connsiteX1" fmla="*/ 20946 w 69209"/>
                    <a:gd name="connsiteY1" fmla="*/ 396218 h 466970"/>
                    <a:gd name="connsiteX2" fmla="*/ 36865 w 69209"/>
                    <a:gd name="connsiteY2" fmla="*/ 505 h 466970"/>
                    <a:gd name="connsiteX3" fmla="*/ 31812 w 69209"/>
                    <a:gd name="connsiteY3" fmla="*/ 253 h 466970"/>
                    <a:gd name="connsiteX4" fmla="*/ 36107 w 69209"/>
                    <a:gd name="connsiteY4" fmla="*/ 0 h 466970"/>
                    <a:gd name="connsiteX5" fmla="*/ 69210 w 69209"/>
                    <a:gd name="connsiteY5" fmla="*/ 33102 h 466970"/>
                    <a:gd name="connsiteX6" fmla="*/ 69210 w 69209"/>
                    <a:gd name="connsiteY6" fmla="*/ 237023 h 466970"/>
                    <a:gd name="connsiteX7" fmla="*/ 69210 w 69209"/>
                    <a:gd name="connsiteY7" fmla="*/ 433868 h 466970"/>
                    <a:gd name="connsiteX8" fmla="*/ 69210 w 69209"/>
                    <a:gd name="connsiteY8" fmla="*/ 433868 h 466970"/>
                    <a:gd name="connsiteX9" fmla="*/ 68704 w 69209"/>
                    <a:gd name="connsiteY9" fmla="*/ 439175 h 466970"/>
                    <a:gd name="connsiteX10" fmla="*/ 67441 w 69209"/>
                    <a:gd name="connsiteY10" fmla="*/ 444229 h 466970"/>
                    <a:gd name="connsiteX11" fmla="*/ 65419 w 69209"/>
                    <a:gd name="connsiteY11" fmla="*/ 449030 h 466970"/>
                    <a:gd name="connsiteX12" fmla="*/ 62640 w 69209"/>
                    <a:gd name="connsiteY12" fmla="*/ 453325 h 466970"/>
                    <a:gd name="connsiteX13" fmla="*/ 59355 w 69209"/>
                    <a:gd name="connsiteY13" fmla="*/ 457116 h 466970"/>
                    <a:gd name="connsiteX14" fmla="*/ 55564 w 69209"/>
                    <a:gd name="connsiteY14" fmla="*/ 460401 h 466970"/>
                    <a:gd name="connsiteX15" fmla="*/ 55564 w 69209"/>
                    <a:gd name="connsiteY15" fmla="*/ 460401 h 466970"/>
                    <a:gd name="connsiteX16" fmla="*/ 51269 w 69209"/>
                    <a:gd name="connsiteY16" fmla="*/ 463180 h 466970"/>
                    <a:gd name="connsiteX17" fmla="*/ 46468 w 69209"/>
                    <a:gd name="connsiteY17" fmla="*/ 465202 h 466970"/>
                    <a:gd name="connsiteX18" fmla="*/ 41414 w 69209"/>
                    <a:gd name="connsiteY18" fmla="*/ 466465 h 466970"/>
                    <a:gd name="connsiteX19" fmla="*/ 36107 w 69209"/>
                    <a:gd name="connsiteY19" fmla="*/ 466971 h 466970"/>
                    <a:gd name="connsiteX20" fmla="*/ 30801 w 69209"/>
                    <a:gd name="connsiteY20" fmla="*/ 466465 h 466970"/>
                    <a:gd name="connsiteX21" fmla="*/ 25747 w 69209"/>
                    <a:gd name="connsiteY21" fmla="*/ 465202 h 466970"/>
                    <a:gd name="connsiteX22" fmla="*/ 20946 w 69209"/>
                    <a:gd name="connsiteY22" fmla="*/ 463180 h 466970"/>
                    <a:gd name="connsiteX23" fmla="*/ 20946 w 69209"/>
                    <a:gd name="connsiteY23" fmla="*/ 463180 h 466970"/>
                    <a:gd name="connsiteX24" fmla="*/ 16650 w 69209"/>
                    <a:gd name="connsiteY24" fmla="*/ 460401 h 466970"/>
                    <a:gd name="connsiteX25" fmla="*/ 12860 w 69209"/>
                    <a:gd name="connsiteY25" fmla="*/ 457116 h 466970"/>
                    <a:gd name="connsiteX26" fmla="*/ 9575 w 69209"/>
                    <a:gd name="connsiteY26" fmla="*/ 453325 h 466970"/>
                    <a:gd name="connsiteX27" fmla="*/ 6795 w 69209"/>
                    <a:gd name="connsiteY27" fmla="*/ 449030 h 466970"/>
                    <a:gd name="connsiteX28" fmla="*/ 4774 w 69209"/>
                    <a:gd name="connsiteY28" fmla="*/ 444229 h 466970"/>
                    <a:gd name="connsiteX29" fmla="*/ 3510 w 69209"/>
                    <a:gd name="connsiteY29" fmla="*/ 439175 h 466970"/>
                    <a:gd name="connsiteX30" fmla="*/ 3510 w 69209"/>
                    <a:gd name="connsiteY30" fmla="*/ 439175 h 466970"/>
                    <a:gd name="connsiteX31" fmla="*/ 3005 w 69209"/>
                    <a:gd name="connsiteY31" fmla="*/ 433868 h 466970"/>
                    <a:gd name="connsiteX32" fmla="*/ 3005 w 69209"/>
                    <a:gd name="connsiteY32" fmla="*/ 237023 h 466970"/>
                    <a:gd name="connsiteX33" fmla="*/ 3005 w 69209"/>
                    <a:gd name="connsiteY33" fmla="*/ 33102 h 466970"/>
                    <a:gd name="connsiteX34" fmla="*/ 5026 w 69209"/>
                    <a:gd name="connsiteY34" fmla="*/ 22237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9209" h="466970">
                      <a:moveTo>
                        <a:pt x="5026" y="22237"/>
                      </a:moveTo>
                      <a:cubicBezTo>
                        <a:pt x="4268" y="26532"/>
                        <a:pt x="-12914" y="419970"/>
                        <a:pt x="20946" y="396218"/>
                      </a:cubicBezTo>
                      <a:cubicBezTo>
                        <a:pt x="61124" y="367916"/>
                        <a:pt x="75527" y="9350"/>
                        <a:pt x="36865" y="505"/>
                      </a:cubicBezTo>
                      <a:cubicBezTo>
                        <a:pt x="35349" y="253"/>
                        <a:pt x="33328" y="253"/>
                        <a:pt x="31812" y="253"/>
                      </a:cubicBezTo>
                      <a:cubicBezTo>
                        <a:pt x="33328" y="0"/>
                        <a:pt x="34591" y="0"/>
                        <a:pt x="36107" y="0"/>
                      </a:cubicBezTo>
                      <a:cubicBezTo>
                        <a:pt x="54301" y="0"/>
                        <a:pt x="69210" y="14656"/>
                        <a:pt x="69210" y="33102"/>
                      </a:cubicBezTo>
                      <a:cubicBezTo>
                        <a:pt x="69210" y="35124"/>
                        <a:pt x="69210" y="126345"/>
                        <a:pt x="69210" y="237023"/>
                      </a:cubicBezTo>
                      <a:cubicBezTo>
                        <a:pt x="69210" y="346438"/>
                        <a:pt x="69210" y="433868"/>
                        <a:pt x="69210" y="433868"/>
                      </a:cubicBezTo>
                      <a:lnTo>
                        <a:pt x="69210" y="433868"/>
                      </a:lnTo>
                      <a:cubicBezTo>
                        <a:pt x="69210" y="435384"/>
                        <a:pt x="68957" y="437659"/>
                        <a:pt x="68704" y="439175"/>
                      </a:cubicBezTo>
                      <a:cubicBezTo>
                        <a:pt x="68452" y="440944"/>
                        <a:pt x="67946" y="442712"/>
                        <a:pt x="67441" y="444229"/>
                      </a:cubicBezTo>
                      <a:cubicBezTo>
                        <a:pt x="66935" y="445745"/>
                        <a:pt x="66177" y="447514"/>
                        <a:pt x="65419" y="449030"/>
                      </a:cubicBezTo>
                      <a:cubicBezTo>
                        <a:pt x="64661" y="450546"/>
                        <a:pt x="63651" y="452062"/>
                        <a:pt x="62640" y="453325"/>
                      </a:cubicBezTo>
                      <a:cubicBezTo>
                        <a:pt x="61629" y="454589"/>
                        <a:pt x="60618" y="455852"/>
                        <a:pt x="59355" y="457116"/>
                      </a:cubicBezTo>
                      <a:cubicBezTo>
                        <a:pt x="58091" y="458379"/>
                        <a:pt x="56828" y="459390"/>
                        <a:pt x="55564" y="460401"/>
                      </a:cubicBezTo>
                      <a:lnTo>
                        <a:pt x="55564" y="460401"/>
                      </a:lnTo>
                      <a:cubicBezTo>
                        <a:pt x="54301" y="461159"/>
                        <a:pt x="52532" y="462422"/>
                        <a:pt x="51269" y="463180"/>
                      </a:cubicBezTo>
                      <a:cubicBezTo>
                        <a:pt x="49753" y="463938"/>
                        <a:pt x="48236" y="464696"/>
                        <a:pt x="46468" y="465202"/>
                      </a:cubicBezTo>
                      <a:cubicBezTo>
                        <a:pt x="44951" y="465707"/>
                        <a:pt x="43183" y="466213"/>
                        <a:pt x="41414" y="466465"/>
                      </a:cubicBezTo>
                      <a:cubicBezTo>
                        <a:pt x="39645" y="466718"/>
                        <a:pt x="37876" y="466971"/>
                        <a:pt x="36107" y="466971"/>
                      </a:cubicBezTo>
                      <a:cubicBezTo>
                        <a:pt x="34338" y="466971"/>
                        <a:pt x="32570" y="466718"/>
                        <a:pt x="30801" y="466465"/>
                      </a:cubicBezTo>
                      <a:cubicBezTo>
                        <a:pt x="29032" y="466213"/>
                        <a:pt x="27263" y="465707"/>
                        <a:pt x="25747" y="465202"/>
                      </a:cubicBezTo>
                      <a:cubicBezTo>
                        <a:pt x="24231" y="464696"/>
                        <a:pt x="22462" y="463938"/>
                        <a:pt x="20946" y="463180"/>
                      </a:cubicBezTo>
                      <a:lnTo>
                        <a:pt x="20946" y="463180"/>
                      </a:lnTo>
                      <a:cubicBezTo>
                        <a:pt x="19682" y="462422"/>
                        <a:pt x="17914" y="461412"/>
                        <a:pt x="16650" y="460401"/>
                      </a:cubicBezTo>
                      <a:cubicBezTo>
                        <a:pt x="15387" y="459390"/>
                        <a:pt x="14123" y="458379"/>
                        <a:pt x="12860" y="457116"/>
                      </a:cubicBezTo>
                      <a:cubicBezTo>
                        <a:pt x="11596" y="455852"/>
                        <a:pt x="10586" y="454589"/>
                        <a:pt x="9575" y="453325"/>
                      </a:cubicBezTo>
                      <a:cubicBezTo>
                        <a:pt x="8564" y="452062"/>
                        <a:pt x="7553" y="450546"/>
                        <a:pt x="6795" y="449030"/>
                      </a:cubicBezTo>
                      <a:cubicBezTo>
                        <a:pt x="6037" y="447514"/>
                        <a:pt x="5279" y="445997"/>
                        <a:pt x="4774" y="444229"/>
                      </a:cubicBezTo>
                      <a:cubicBezTo>
                        <a:pt x="4268" y="442712"/>
                        <a:pt x="3763" y="440944"/>
                        <a:pt x="3510" y="439175"/>
                      </a:cubicBezTo>
                      <a:lnTo>
                        <a:pt x="3510" y="439175"/>
                      </a:lnTo>
                      <a:cubicBezTo>
                        <a:pt x="3258" y="437659"/>
                        <a:pt x="3258" y="435384"/>
                        <a:pt x="3005" y="433868"/>
                      </a:cubicBezTo>
                      <a:cubicBezTo>
                        <a:pt x="3005" y="433868"/>
                        <a:pt x="3005" y="346438"/>
                        <a:pt x="3005" y="237023"/>
                      </a:cubicBezTo>
                      <a:cubicBezTo>
                        <a:pt x="3005" y="126345"/>
                        <a:pt x="3005" y="35124"/>
                        <a:pt x="3005" y="33102"/>
                      </a:cubicBezTo>
                      <a:cubicBezTo>
                        <a:pt x="3258" y="29312"/>
                        <a:pt x="4016" y="25774"/>
                        <a:pt x="5026" y="2223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2" name="任意多边形: 形状 2881"/>
                <p:cNvSpPr/>
                <p:nvPr/>
              </p:nvSpPr>
              <p:spPr>
                <a:xfrm>
                  <a:off x="10817180" y="5648332"/>
                  <a:ext cx="66204" cy="466970"/>
                </a:xfrm>
                <a:custGeom>
                  <a:avLst/>
                  <a:gdLst>
                    <a:gd name="connsiteX0" fmla="*/ 758 w 66204"/>
                    <a:gd name="connsiteY0" fmla="*/ 27038 h 466970"/>
                    <a:gd name="connsiteX1" fmla="*/ 1516 w 66204"/>
                    <a:gd name="connsiteY1" fmla="*/ 387373 h 466970"/>
                    <a:gd name="connsiteX2" fmla="*/ 20721 w 66204"/>
                    <a:gd name="connsiteY2" fmla="*/ 404051 h 466970"/>
                    <a:gd name="connsiteX3" fmla="*/ 56350 w 66204"/>
                    <a:gd name="connsiteY3" fmla="*/ 222114 h 466970"/>
                    <a:gd name="connsiteX4" fmla="*/ 34113 w 66204"/>
                    <a:gd name="connsiteY4" fmla="*/ 0 h 466970"/>
                    <a:gd name="connsiteX5" fmla="*/ 66205 w 66204"/>
                    <a:gd name="connsiteY5" fmla="*/ 33102 h 466970"/>
                    <a:gd name="connsiteX6" fmla="*/ 66205 w 66204"/>
                    <a:gd name="connsiteY6" fmla="*/ 237023 h 466970"/>
                    <a:gd name="connsiteX7" fmla="*/ 66205 w 66204"/>
                    <a:gd name="connsiteY7" fmla="*/ 433868 h 466970"/>
                    <a:gd name="connsiteX8" fmla="*/ 66205 w 66204"/>
                    <a:gd name="connsiteY8" fmla="*/ 433868 h 466970"/>
                    <a:gd name="connsiteX9" fmla="*/ 65699 w 66204"/>
                    <a:gd name="connsiteY9" fmla="*/ 439175 h 466970"/>
                    <a:gd name="connsiteX10" fmla="*/ 64436 w 66204"/>
                    <a:gd name="connsiteY10" fmla="*/ 444229 h 466970"/>
                    <a:gd name="connsiteX11" fmla="*/ 62414 w 66204"/>
                    <a:gd name="connsiteY11" fmla="*/ 449030 h 466970"/>
                    <a:gd name="connsiteX12" fmla="*/ 59635 w 66204"/>
                    <a:gd name="connsiteY12" fmla="*/ 453325 h 466970"/>
                    <a:gd name="connsiteX13" fmla="*/ 56350 w 66204"/>
                    <a:gd name="connsiteY13" fmla="*/ 457116 h 466970"/>
                    <a:gd name="connsiteX14" fmla="*/ 52559 w 66204"/>
                    <a:gd name="connsiteY14" fmla="*/ 460401 h 466970"/>
                    <a:gd name="connsiteX15" fmla="*/ 52559 w 66204"/>
                    <a:gd name="connsiteY15" fmla="*/ 460401 h 466970"/>
                    <a:gd name="connsiteX16" fmla="*/ 48264 w 66204"/>
                    <a:gd name="connsiteY16" fmla="*/ 463180 h 466970"/>
                    <a:gd name="connsiteX17" fmla="*/ 43463 w 66204"/>
                    <a:gd name="connsiteY17" fmla="*/ 465202 h 466970"/>
                    <a:gd name="connsiteX18" fmla="*/ 38409 w 66204"/>
                    <a:gd name="connsiteY18" fmla="*/ 466465 h 466970"/>
                    <a:gd name="connsiteX19" fmla="*/ 33102 w 66204"/>
                    <a:gd name="connsiteY19" fmla="*/ 466971 h 466970"/>
                    <a:gd name="connsiteX20" fmla="*/ 27796 w 66204"/>
                    <a:gd name="connsiteY20" fmla="*/ 466465 h 466970"/>
                    <a:gd name="connsiteX21" fmla="*/ 22742 w 66204"/>
                    <a:gd name="connsiteY21" fmla="*/ 465202 h 466970"/>
                    <a:gd name="connsiteX22" fmla="*/ 17941 w 66204"/>
                    <a:gd name="connsiteY22" fmla="*/ 463180 h 466970"/>
                    <a:gd name="connsiteX23" fmla="*/ 17941 w 66204"/>
                    <a:gd name="connsiteY23" fmla="*/ 463180 h 466970"/>
                    <a:gd name="connsiteX24" fmla="*/ 13645 w 66204"/>
                    <a:gd name="connsiteY24" fmla="*/ 460401 h 466970"/>
                    <a:gd name="connsiteX25" fmla="*/ 9855 w 66204"/>
                    <a:gd name="connsiteY25" fmla="*/ 457116 h 466970"/>
                    <a:gd name="connsiteX26" fmla="*/ 6570 w 66204"/>
                    <a:gd name="connsiteY26" fmla="*/ 453325 h 466970"/>
                    <a:gd name="connsiteX27" fmla="*/ 3790 w 66204"/>
                    <a:gd name="connsiteY27" fmla="*/ 449030 h 466970"/>
                    <a:gd name="connsiteX28" fmla="*/ 1769 w 66204"/>
                    <a:gd name="connsiteY28" fmla="*/ 444229 h 466970"/>
                    <a:gd name="connsiteX29" fmla="*/ 505 w 66204"/>
                    <a:gd name="connsiteY29" fmla="*/ 439175 h 466970"/>
                    <a:gd name="connsiteX30" fmla="*/ 505 w 66204"/>
                    <a:gd name="connsiteY30" fmla="*/ 439175 h 466970"/>
                    <a:gd name="connsiteX31" fmla="*/ 0 w 66204"/>
                    <a:gd name="connsiteY31" fmla="*/ 433868 h 466970"/>
                    <a:gd name="connsiteX32" fmla="*/ 0 w 66204"/>
                    <a:gd name="connsiteY32" fmla="*/ 237023 h 466970"/>
                    <a:gd name="connsiteX33" fmla="*/ 0 w 66204"/>
                    <a:gd name="connsiteY33" fmla="*/ 33102 h 466970"/>
                    <a:gd name="connsiteX34" fmla="*/ 758 w 66204"/>
                    <a:gd name="connsiteY34" fmla="*/ 2703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6204" h="466970">
                      <a:moveTo>
                        <a:pt x="758" y="27038"/>
                      </a:moveTo>
                      <a:cubicBezTo>
                        <a:pt x="758" y="28807"/>
                        <a:pt x="-505" y="348459"/>
                        <a:pt x="1516" y="387373"/>
                      </a:cubicBezTo>
                      <a:cubicBezTo>
                        <a:pt x="3032" y="417191"/>
                        <a:pt x="16425" y="407589"/>
                        <a:pt x="20721" y="404051"/>
                      </a:cubicBezTo>
                      <a:cubicBezTo>
                        <a:pt x="51043" y="376760"/>
                        <a:pt x="54581" y="276190"/>
                        <a:pt x="56350" y="222114"/>
                      </a:cubicBezTo>
                      <a:cubicBezTo>
                        <a:pt x="63425" y="5054"/>
                        <a:pt x="46495" y="2274"/>
                        <a:pt x="34113" y="0"/>
                      </a:cubicBezTo>
                      <a:cubicBezTo>
                        <a:pt x="52054" y="505"/>
                        <a:pt x="66205" y="14909"/>
                        <a:pt x="66205" y="33102"/>
                      </a:cubicBezTo>
                      <a:cubicBezTo>
                        <a:pt x="66205" y="35124"/>
                        <a:pt x="66205" y="126345"/>
                        <a:pt x="66205" y="237023"/>
                      </a:cubicBezTo>
                      <a:cubicBezTo>
                        <a:pt x="66205" y="346438"/>
                        <a:pt x="66205" y="433868"/>
                        <a:pt x="66205" y="433868"/>
                      </a:cubicBezTo>
                      <a:lnTo>
                        <a:pt x="66205" y="433868"/>
                      </a:lnTo>
                      <a:cubicBezTo>
                        <a:pt x="66205" y="435384"/>
                        <a:pt x="65952" y="437659"/>
                        <a:pt x="65699" y="439175"/>
                      </a:cubicBezTo>
                      <a:cubicBezTo>
                        <a:pt x="65447" y="440944"/>
                        <a:pt x="64941" y="442712"/>
                        <a:pt x="64436" y="444229"/>
                      </a:cubicBezTo>
                      <a:cubicBezTo>
                        <a:pt x="63930" y="445745"/>
                        <a:pt x="63172" y="447514"/>
                        <a:pt x="62414" y="449030"/>
                      </a:cubicBezTo>
                      <a:cubicBezTo>
                        <a:pt x="61656" y="450546"/>
                        <a:pt x="60646" y="452062"/>
                        <a:pt x="59635" y="453325"/>
                      </a:cubicBezTo>
                      <a:cubicBezTo>
                        <a:pt x="58624" y="454589"/>
                        <a:pt x="57613" y="455852"/>
                        <a:pt x="56350" y="457116"/>
                      </a:cubicBezTo>
                      <a:cubicBezTo>
                        <a:pt x="55086" y="458379"/>
                        <a:pt x="53823" y="459390"/>
                        <a:pt x="52559" y="460401"/>
                      </a:cubicBezTo>
                      <a:lnTo>
                        <a:pt x="52559" y="460401"/>
                      </a:lnTo>
                      <a:cubicBezTo>
                        <a:pt x="51296" y="461159"/>
                        <a:pt x="49527" y="462422"/>
                        <a:pt x="48264" y="463180"/>
                      </a:cubicBezTo>
                      <a:cubicBezTo>
                        <a:pt x="46748" y="463938"/>
                        <a:pt x="45231" y="464696"/>
                        <a:pt x="43463" y="465202"/>
                      </a:cubicBezTo>
                      <a:cubicBezTo>
                        <a:pt x="41946" y="465707"/>
                        <a:pt x="40178" y="466213"/>
                        <a:pt x="38409" y="466465"/>
                      </a:cubicBezTo>
                      <a:cubicBezTo>
                        <a:pt x="36640" y="466718"/>
                        <a:pt x="34871" y="466971"/>
                        <a:pt x="33102" y="466971"/>
                      </a:cubicBezTo>
                      <a:cubicBezTo>
                        <a:pt x="31334" y="466971"/>
                        <a:pt x="29565" y="466718"/>
                        <a:pt x="27796" y="466465"/>
                      </a:cubicBezTo>
                      <a:cubicBezTo>
                        <a:pt x="26027" y="466213"/>
                        <a:pt x="24258" y="465707"/>
                        <a:pt x="22742" y="465202"/>
                      </a:cubicBezTo>
                      <a:cubicBezTo>
                        <a:pt x="21226" y="464696"/>
                        <a:pt x="19457" y="463938"/>
                        <a:pt x="17941" y="463180"/>
                      </a:cubicBezTo>
                      <a:lnTo>
                        <a:pt x="17941" y="463180"/>
                      </a:lnTo>
                      <a:cubicBezTo>
                        <a:pt x="16678" y="462422"/>
                        <a:pt x="14909" y="461412"/>
                        <a:pt x="13645" y="460401"/>
                      </a:cubicBezTo>
                      <a:cubicBezTo>
                        <a:pt x="12382" y="459390"/>
                        <a:pt x="11118" y="458379"/>
                        <a:pt x="9855" y="457116"/>
                      </a:cubicBezTo>
                      <a:cubicBezTo>
                        <a:pt x="8591" y="455852"/>
                        <a:pt x="7581" y="454589"/>
                        <a:pt x="6570" y="453325"/>
                      </a:cubicBezTo>
                      <a:cubicBezTo>
                        <a:pt x="5559" y="452062"/>
                        <a:pt x="4548" y="450546"/>
                        <a:pt x="3790" y="449030"/>
                      </a:cubicBezTo>
                      <a:cubicBezTo>
                        <a:pt x="3032" y="447514"/>
                        <a:pt x="2274" y="445997"/>
                        <a:pt x="1769" y="444229"/>
                      </a:cubicBezTo>
                      <a:cubicBezTo>
                        <a:pt x="1263" y="442712"/>
                        <a:pt x="758" y="440944"/>
                        <a:pt x="505" y="439175"/>
                      </a:cubicBezTo>
                      <a:lnTo>
                        <a:pt x="505" y="439175"/>
                      </a:lnTo>
                      <a:cubicBezTo>
                        <a:pt x="253" y="437659"/>
                        <a:pt x="253" y="435384"/>
                        <a:pt x="0" y="433868"/>
                      </a:cubicBezTo>
                      <a:cubicBezTo>
                        <a:pt x="0" y="433868"/>
                        <a:pt x="0" y="346438"/>
                        <a:pt x="0" y="237023"/>
                      </a:cubicBezTo>
                      <a:cubicBezTo>
                        <a:pt x="0" y="126345"/>
                        <a:pt x="0" y="35124"/>
                        <a:pt x="0" y="33102"/>
                      </a:cubicBezTo>
                      <a:cubicBezTo>
                        <a:pt x="253" y="31081"/>
                        <a:pt x="505" y="29059"/>
                        <a:pt x="758" y="27038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3" name="任意多边形: 形状 2882"/>
                <p:cNvSpPr/>
                <p:nvPr/>
              </p:nvSpPr>
              <p:spPr>
                <a:xfrm>
                  <a:off x="10817180" y="5648837"/>
                  <a:ext cx="66204" cy="466465"/>
                </a:xfrm>
                <a:custGeom>
                  <a:avLst/>
                  <a:gdLst>
                    <a:gd name="connsiteX0" fmla="*/ 253 w 66204"/>
                    <a:gd name="connsiteY0" fmla="*/ 31334 h 466465"/>
                    <a:gd name="connsiteX1" fmla="*/ 758 w 66204"/>
                    <a:gd name="connsiteY1" fmla="*/ 410115 h 466465"/>
                    <a:gd name="connsiteX2" fmla="*/ 23500 w 66204"/>
                    <a:gd name="connsiteY2" fmla="*/ 410621 h 466465"/>
                    <a:gd name="connsiteX3" fmla="*/ 38914 w 66204"/>
                    <a:gd name="connsiteY3" fmla="*/ 0 h 466465"/>
                    <a:gd name="connsiteX4" fmla="*/ 66205 w 66204"/>
                    <a:gd name="connsiteY4" fmla="*/ 32597 h 466465"/>
                    <a:gd name="connsiteX5" fmla="*/ 66205 w 66204"/>
                    <a:gd name="connsiteY5" fmla="*/ 236518 h 466465"/>
                    <a:gd name="connsiteX6" fmla="*/ 66205 w 66204"/>
                    <a:gd name="connsiteY6" fmla="*/ 433363 h 466465"/>
                    <a:gd name="connsiteX7" fmla="*/ 66205 w 66204"/>
                    <a:gd name="connsiteY7" fmla="*/ 433363 h 466465"/>
                    <a:gd name="connsiteX8" fmla="*/ 65699 w 66204"/>
                    <a:gd name="connsiteY8" fmla="*/ 438669 h 466465"/>
                    <a:gd name="connsiteX9" fmla="*/ 64436 w 66204"/>
                    <a:gd name="connsiteY9" fmla="*/ 443723 h 466465"/>
                    <a:gd name="connsiteX10" fmla="*/ 62414 w 66204"/>
                    <a:gd name="connsiteY10" fmla="*/ 448524 h 466465"/>
                    <a:gd name="connsiteX11" fmla="*/ 59635 w 66204"/>
                    <a:gd name="connsiteY11" fmla="*/ 452820 h 466465"/>
                    <a:gd name="connsiteX12" fmla="*/ 56350 w 66204"/>
                    <a:gd name="connsiteY12" fmla="*/ 456610 h 466465"/>
                    <a:gd name="connsiteX13" fmla="*/ 52559 w 66204"/>
                    <a:gd name="connsiteY13" fmla="*/ 459895 h 466465"/>
                    <a:gd name="connsiteX14" fmla="*/ 52559 w 66204"/>
                    <a:gd name="connsiteY14" fmla="*/ 459895 h 466465"/>
                    <a:gd name="connsiteX15" fmla="*/ 48264 w 66204"/>
                    <a:gd name="connsiteY15" fmla="*/ 462675 h 466465"/>
                    <a:gd name="connsiteX16" fmla="*/ 43463 w 66204"/>
                    <a:gd name="connsiteY16" fmla="*/ 464696 h 466465"/>
                    <a:gd name="connsiteX17" fmla="*/ 38409 w 66204"/>
                    <a:gd name="connsiteY17" fmla="*/ 465960 h 466465"/>
                    <a:gd name="connsiteX18" fmla="*/ 33102 w 66204"/>
                    <a:gd name="connsiteY18" fmla="*/ 466465 h 466465"/>
                    <a:gd name="connsiteX19" fmla="*/ 27796 w 66204"/>
                    <a:gd name="connsiteY19" fmla="*/ 465960 h 466465"/>
                    <a:gd name="connsiteX20" fmla="*/ 22742 w 66204"/>
                    <a:gd name="connsiteY20" fmla="*/ 464696 h 466465"/>
                    <a:gd name="connsiteX21" fmla="*/ 17941 w 66204"/>
                    <a:gd name="connsiteY21" fmla="*/ 462675 h 466465"/>
                    <a:gd name="connsiteX22" fmla="*/ 17941 w 66204"/>
                    <a:gd name="connsiteY22" fmla="*/ 462675 h 466465"/>
                    <a:gd name="connsiteX23" fmla="*/ 13645 w 66204"/>
                    <a:gd name="connsiteY23" fmla="*/ 459895 h 466465"/>
                    <a:gd name="connsiteX24" fmla="*/ 9855 w 66204"/>
                    <a:gd name="connsiteY24" fmla="*/ 456610 h 466465"/>
                    <a:gd name="connsiteX25" fmla="*/ 6570 w 66204"/>
                    <a:gd name="connsiteY25" fmla="*/ 452820 h 466465"/>
                    <a:gd name="connsiteX26" fmla="*/ 3790 w 66204"/>
                    <a:gd name="connsiteY26" fmla="*/ 448524 h 466465"/>
                    <a:gd name="connsiteX27" fmla="*/ 1769 w 66204"/>
                    <a:gd name="connsiteY27" fmla="*/ 443723 h 466465"/>
                    <a:gd name="connsiteX28" fmla="*/ 505 w 66204"/>
                    <a:gd name="connsiteY28" fmla="*/ 438669 h 466465"/>
                    <a:gd name="connsiteX29" fmla="*/ 505 w 66204"/>
                    <a:gd name="connsiteY29" fmla="*/ 438669 h 466465"/>
                    <a:gd name="connsiteX30" fmla="*/ 0 w 66204"/>
                    <a:gd name="connsiteY30" fmla="*/ 433363 h 466465"/>
                    <a:gd name="connsiteX31" fmla="*/ 0 w 66204"/>
                    <a:gd name="connsiteY31" fmla="*/ 236518 h 466465"/>
                    <a:gd name="connsiteX32" fmla="*/ 0 w 66204"/>
                    <a:gd name="connsiteY32" fmla="*/ 32597 h 466465"/>
                    <a:gd name="connsiteX33" fmla="*/ 253 w 66204"/>
                    <a:gd name="connsiteY33" fmla="*/ 31334 h 46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465">
                      <a:moveTo>
                        <a:pt x="253" y="31334"/>
                      </a:moveTo>
                      <a:cubicBezTo>
                        <a:pt x="253" y="34871"/>
                        <a:pt x="-253" y="391164"/>
                        <a:pt x="758" y="410115"/>
                      </a:cubicBezTo>
                      <a:cubicBezTo>
                        <a:pt x="1263" y="417443"/>
                        <a:pt x="8591" y="425530"/>
                        <a:pt x="23500" y="410621"/>
                      </a:cubicBezTo>
                      <a:cubicBezTo>
                        <a:pt x="62667" y="371201"/>
                        <a:pt x="76060" y="10613"/>
                        <a:pt x="38914" y="0"/>
                      </a:cubicBezTo>
                      <a:cubicBezTo>
                        <a:pt x="54581" y="2780"/>
                        <a:pt x="66205" y="16172"/>
                        <a:pt x="66205" y="32597"/>
                      </a:cubicBezTo>
                      <a:cubicBezTo>
                        <a:pt x="66205" y="34618"/>
                        <a:pt x="66205" y="125840"/>
                        <a:pt x="66205" y="236518"/>
                      </a:cubicBezTo>
                      <a:cubicBezTo>
                        <a:pt x="66205" y="345932"/>
                        <a:pt x="66205" y="433363"/>
                        <a:pt x="66205" y="433363"/>
                      </a:cubicBezTo>
                      <a:lnTo>
                        <a:pt x="66205" y="433363"/>
                      </a:lnTo>
                      <a:cubicBezTo>
                        <a:pt x="66205" y="434879"/>
                        <a:pt x="65952" y="437153"/>
                        <a:pt x="65699" y="438669"/>
                      </a:cubicBezTo>
                      <a:cubicBezTo>
                        <a:pt x="65447" y="440438"/>
                        <a:pt x="64941" y="442207"/>
                        <a:pt x="64436" y="443723"/>
                      </a:cubicBezTo>
                      <a:cubicBezTo>
                        <a:pt x="63930" y="445239"/>
                        <a:pt x="63172" y="447008"/>
                        <a:pt x="62414" y="448524"/>
                      </a:cubicBezTo>
                      <a:cubicBezTo>
                        <a:pt x="61656" y="450040"/>
                        <a:pt x="60646" y="451557"/>
                        <a:pt x="59635" y="452820"/>
                      </a:cubicBezTo>
                      <a:cubicBezTo>
                        <a:pt x="58624" y="454083"/>
                        <a:pt x="57613" y="455347"/>
                        <a:pt x="56350" y="456610"/>
                      </a:cubicBezTo>
                      <a:cubicBezTo>
                        <a:pt x="55086" y="457874"/>
                        <a:pt x="53823" y="458885"/>
                        <a:pt x="52559" y="459895"/>
                      </a:cubicBezTo>
                      <a:lnTo>
                        <a:pt x="52559" y="459895"/>
                      </a:lnTo>
                      <a:cubicBezTo>
                        <a:pt x="51296" y="460653"/>
                        <a:pt x="49527" y="461917"/>
                        <a:pt x="48264" y="462675"/>
                      </a:cubicBezTo>
                      <a:cubicBezTo>
                        <a:pt x="46748" y="463433"/>
                        <a:pt x="45231" y="464191"/>
                        <a:pt x="43463" y="464696"/>
                      </a:cubicBezTo>
                      <a:cubicBezTo>
                        <a:pt x="41946" y="465202"/>
                        <a:pt x="40178" y="465707"/>
                        <a:pt x="38409" y="465960"/>
                      </a:cubicBezTo>
                      <a:cubicBezTo>
                        <a:pt x="36640" y="466213"/>
                        <a:pt x="34871" y="466465"/>
                        <a:pt x="33102" y="466465"/>
                      </a:cubicBezTo>
                      <a:cubicBezTo>
                        <a:pt x="31334" y="466465"/>
                        <a:pt x="29565" y="466213"/>
                        <a:pt x="27796" y="465960"/>
                      </a:cubicBezTo>
                      <a:cubicBezTo>
                        <a:pt x="26027" y="465707"/>
                        <a:pt x="24258" y="465202"/>
                        <a:pt x="22742" y="464696"/>
                      </a:cubicBezTo>
                      <a:cubicBezTo>
                        <a:pt x="21226" y="464191"/>
                        <a:pt x="19457" y="463433"/>
                        <a:pt x="17941" y="462675"/>
                      </a:cubicBezTo>
                      <a:lnTo>
                        <a:pt x="17941" y="462675"/>
                      </a:lnTo>
                      <a:cubicBezTo>
                        <a:pt x="16678" y="461917"/>
                        <a:pt x="14909" y="460906"/>
                        <a:pt x="13645" y="459895"/>
                      </a:cubicBezTo>
                      <a:cubicBezTo>
                        <a:pt x="12382" y="458885"/>
                        <a:pt x="11118" y="457874"/>
                        <a:pt x="9855" y="456610"/>
                      </a:cubicBezTo>
                      <a:cubicBezTo>
                        <a:pt x="8591" y="455347"/>
                        <a:pt x="7581" y="454083"/>
                        <a:pt x="6570" y="452820"/>
                      </a:cubicBezTo>
                      <a:cubicBezTo>
                        <a:pt x="5559" y="451557"/>
                        <a:pt x="4548" y="450040"/>
                        <a:pt x="3790" y="448524"/>
                      </a:cubicBezTo>
                      <a:cubicBezTo>
                        <a:pt x="3032" y="447008"/>
                        <a:pt x="2274" y="445492"/>
                        <a:pt x="1769" y="443723"/>
                      </a:cubicBezTo>
                      <a:cubicBezTo>
                        <a:pt x="1263" y="442207"/>
                        <a:pt x="758" y="440438"/>
                        <a:pt x="505" y="438669"/>
                      </a:cubicBezTo>
                      <a:lnTo>
                        <a:pt x="505" y="438669"/>
                      </a:lnTo>
                      <a:cubicBezTo>
                        <a:pt x="253" y="437153"/>
                        <a:pt x="253" y="434879"/>
                        <a:pt x="0" y="433363"/>
                      </a:cubicBezTo>
                      <a:cubicBezTo>
                        <a:pt x="0" y="433363"/>
                        <a:pt x="0" y="345932"/>
                        <a:pt x="0" y="236518"/>
                      </a:cubicBezTo>
                      <a:cubicBezTo>
                        <a:pt x="0" y="125840"/>
                        <a:pt x="0" y="34618"/>
                        <a:pt x="0" y="32597"/>
                      </a:cubicBezTo>
                      <a:cubicBezTo>
                        <a:pt x="253" y="32092"/>
                        <a:pt x="253" y="31839"/>
                        <a:pt x="253" y="31334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4" name="任意多边形: 形状 2883"/>
                <p:cNvSpPr/>
                <p:nvPr/>
              </p:nvSpPr>
              <p:spPr>
                <a:xfrm>
                  <a:off x="10817433" y="5649848"/>
                  <a:ext cx="65952" cy="465454"/>
                </a:xfrm>
                <a:custGeom>
                  <a:avLst/>
                  <a:gdLst>
                    <a:gd name="connsiteX0" fmla="*/ 65952 w 65952"/>
                    <a:gd name="connsiteY0" fmla="*/ 31586 h 465454"/>
                    <a:gd name="connsiteX1" fmla="*/ 65952 w 65952"/>
                    <a:gd name="connsiteY1" fmla="*/ 235507 h 465454"/>
                    <a:gd name="connsiteX2" fmla="*/ 65952 w 65952"/>
                    <a:gd name="connsiteY2" fmla="*/ 432352 h 465454"/>
                    <a:gd name="connsiteX3" fmla="*/ 65952 w 65952"/>
                    <a:gd name="connsiteY3" fmla="*/ 432352 h 465454"/>
                    <a:gd name="connsiteX4" fmla="*/ 65447 w 65952"/>
                    <a:gd name="connsiteY4" fmla="*/ 437659 h 465454"/>
                    <a:gd name="connsiteX5" fmla="*/ 64183 w 65952"/>
                    <a:gd name="connsiteY5" fmla="*/ 442712 h 465454"/>
                    <a:gd name="connsiteX6" fmla="*/ 62162 w 65952"/>
                    <a:gd name="connsiteY6" fmla="*/ 447514 h 465454"/>
                    <a:gd name="connsiteX7" fmla="*/ 59382 w 65952"/>
                    <a:gd name="connsiteY7" fmla="*/ 451809 h 465454"/>
                    <a:gd name="connsiteX8" fmla="*/ 56097 w 65952"/>
                    <a:gd name="connsiteY8" fmla="*/ 455600 h 465454"/>
                    <a:gd name="connsiteX9" fmla="*/ 52307 w 65952"/>
                    <a:gd name="connsiteY9" fmla="*/ 458885 h 465454"/>
                    <a:gd name="connsiteX10" fmla="*/ 52307 w 65952"/>
                    <a:gd name="connsiteY10" fmla="*/ 458885 h 465454"/>
                    <a:gd name="connsiteX11" fmla="*/ 48011 w 65952"/>
                    <a:gd name="connsiteY11" fmla="*/ 461664 h 465454"/>
                    <a:gd name="connsiteX12" fmla="*/ 43210 w 65952"/>
                    <a:gd name="connsiteY12" fmla="*/ 463686 h 465454"/>
                    <a:gd name="connsiteX13" fmla="*/ 38156 w 65952"/>
                    <a:gd name="connsiteY13" fmla="*/ 464949 h 465454"/>
                    <a:gd name="connsiteX14" fmla="*/ 32850 w 65952"/>
                    <a:gd name="connsiteY14" fmla="*/ 465455 h 465454"/>
                    <a:gd name="connsiteX15" fmla="*/ 27543 w 65952"/>
                    <a:gd name="connsiteY15" fmla="*/ 464949 h 465454"/>
                    <a:gd name="connsiteX16" fmla="*/ 22489 w 65952"/>
                    <a:gd name="connsiteY16" fmla="*/ 463686 h 465454"/>
                    <a:gd name="connsiteX17" fmla="*/ 17688 w 65952"/>
                    <a:gd name="connsiteY17" fmla="*/ 461664 h 465454"/>
                    <a:gd name="connsiteX18" fmla="*/ 17688 w 65952"/>
                    <a:gd name="connsiteY18" fmla="*/ 461664 h 465454"/>
                    <a:gd name="connsiteX19" fmla="*/ 13393 w 65952"/>
                    <a:gd name="connsiteY19" fmla="*/ 458885 h 465454"/>
                    <a:gd name="connsiteX20" fmla="*/ 9602 w 65952"/>
                    <a:gd name="connsiteY20" fmla="*/ 455600 h 465454"/>
                    <a:gd name="connsiteX21" fmla="*/ 6317 w 65952"/>
                    <a:gd name="connsiteY21" fmla="*/ 451809 h 465454"/>
                    <a:gd name="connsiteX22" fmla="*/ 3538 w 65952"/>
                    <a:gd name="connsiteY22" fmla="*/ 447514 h 465454"/>
                    <a:gd name="connsiteX23" fmla="*/ 1516 w 65952"/>
                    <a:gd name="connsiteY23" fmla="*/ 442712 h 465454"/>
                    <a:gd name="connsiteX24" fmla="*/ 253 w 65952"/>
                    <a:gd name="connsiteY24" fmla="*/ 437659 h 465454"/>
                    <a:gd name="connsiteX25" fmla="*/ 0 w 65952"/>
                    <a:gd name="connsiteY25" fmla="*/ 436395 h 465454"/>
                    <a:gd name="connsiteX26" fmla="*/ 2022 w 65952"/>
                    <a:gd name="connsiteY26" fmla="*/ 431847 h 465454"/>
                    <a:gd name="connsiteX27" fmla="*/ 29565 w 65952"/>
                    <a:gd name="connsiteY27" fmla="*/ 412137 h 465454"/>
                    <a:gd name="connsiteX28" fmla="*/ 52812 w 65952"/>
                    <a:gd name="connsiteY28" fmla="*/ 330266 h 465454"/>
                    <a:gd name="connsiteX29" fmla="*/ 43210 w 65952"/>
                    <a:gd name="connsiteY29" fmla="*/ 0 h 465454"/>
                    <a:gd name="connsiteX30" fmla="*/ 65952 w 65952"/>
                    <a:gd name="connsiteY30" fmla="*/ 31586 h 46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5952" h="465454">
                      <a:moveTo>
                        <a:pt x="65952" y="31586"/>
                      </a:moveTo>
                      <a:cubicBezTo>
                        <a:pt x="65952" y="33608"/>
                        <a:pt x="65952" y="124829"/>
                        <a:pt x="65952" y="235507"/>
                      </a:cubicBezTo>
                      <a:cubicBezTo>
                        <a:pt x="65952" y="344922"/>
                        <a:pt x="65952" y="432352"/>
                        <a:pt x="65952" y="432352"/>
                      </a:cubicBezTo>
                      <a:lnTo>
                        <a:pt x="65952" y="432352"/>
                      </a:lnTo>
                      <a:cubicBezTo>
                        <a:pt x="65952" y="433868"/>
                        <a:pt x="65699" y="436143"/>
                        <a:pt x="65447" y="437659"/>
                      </a:cubicBezTo>
                      <a:cubicBezTo>
                        <a:pt x="65194" y="439428"/>
                        <a:pt x="64689" y="441196"/>
                        <a:pt x="64183" y="442712"/>
                      </a:cubicBezTo>
                      <a:cubicBezTo>
                        <a:pt x="63678" y="444229"/>
                        <a:pt x="62920" y="445997"/>
                        <a:pt x="62162" y="447514"/>
                      </a:cubicBezTo>
                      <a:cubicBezTo>
                        <a:pt x="61404" y="449030"/>
                        <a:pt x="60393" y="450546"/>
                        <a:pt x="59382" y="451809"/>
                      </a:cubicBezTo>
                      <a:cubicBezTo>
                        <a:pt x="58371" y="453073"/>
                        <a:pt x="57361" y="454336"/>
                        <a:pt x="56097" y="455600"/>
                      </a:cubicBezTo>
                      <a:cubicBezTo>
                        <a:pt x="54834" y="456863"/>
                        <a:pt x="53570" y="457874"/>
                        <a:pt x="52307" y="458885"/>
                      </a:cubicBezTo>
                      <a:lnTo>
                        <a:pt x="52307" y="458885"/>
                      </a:lnTo>
                      <a:cubicBezTo>
                        <a:pt x="51043" y="459643"/>
                        <a:pt x="49274" y="460906"/>
                        <a:pt x="48011" y="461664"/>
                      </a:cubicBezTo>
                      <a:cubicBezTo>
                        <a:pt x="46495" y="462422"/>
                        <a:pt x="44979" y="463180"/>
                        <a:pt x="43210" y="463686"/>
                      </a:cubicBezTo>
                      <a:cubicBezTo>
                        <a:pt x="41694" y="464191"/>
                        <a:pt x="39925" y="464696"/>
                        <a:pt x="38156" y="464949"/>
                      </a:cubicBezTo>
                      <a:cubicBezTo>
                        <a:pt x="36387" y="465202"/>
                        <a:pt x="34618" y="465455"/>
                        <a:pt x="32850" y="465455"/>
                      </a:cubicBezTo>
                      <a:cubicBezTo>
                        <a:pt x="31081" y="465455"/>
                        <a:pt x="29312" y="465202"/>
                        <a:pt x="27543" y="464949"/>
                      </a:cubicBezTo>
                      <a:cubicBezTo>
                        <a:pt x="25774" y="464696"/>
                        <a:pt x="24006" y="464191"/>
                        <a:pt x="22489" y="463686"/>
                      </a:cubicBezTo>
                      <a:cubicBezTo>
                        <a:pt x="20973" y="463180"/>
                        <a:pt x="19204" y="462422"/>
                        <a:pt x="17688" y="461664"/>
                      </a:cubicBezTo>
                      <a:lnTo>
                        <a:pt x="17688" y="461664"/>
                      </a:lnTo>
                      <a:cubicBezTo>
                        <a:pt x="16425" y="460906"/>
                        <a:pt x="14656" y="459895"/>
                        <a:pt x="13393" y="458885"/>
                      </a:cubicBezTo>
                      <a:cubicBezTo>
                        <a:pt x="12129" y="457874"/>
                        <a:pt x="10866" y="456863"/>
                        <a:pt x="9602" y="455600"/>
                      </a:cubicBezTo>
                      <a:cubicBezTo>
                        <a:pt x="8339" y="454336"/>
                        <a:pt x="7328" y="453073"/>
                        <a:pt x="6317" y="451809"/>
                      </a:cubicBezTo>
                      <a:cubicBezTo>
                        <a:pt x="5306" y="450546"/>
                        <a:pt x="4296" y="449030"/>
                        <a:pt x="3538" y="447514"/>
                      </a:cubicBezTo>
                      <a:cubicBezTo>
                        <a:pt x="2780" y="445997"/>
                        <a:pt x="2022" y="444481"/>
                        <a:pt x="1516" y="442712"/>
                      </a:cubicBezTo>
                      <a:cubicBezTo>
                        <a:pt x="1011" y="441196"/>
                        <a:pt x="505" y="439428"/>
                        <a:pt x="253" y="437659"/>
                      </a:cubicBezTo>
                      <a:cubicBezTo>
                        <a:pt x="253" y="437406"/>
                        <a:pt x="253" y="436901"/>
                        <a:pt x="0" y="436395"/>
                      </a:cubicBezTo>
                      <a:cubicBezTo>
                        <a:pt x="505" y="434879"/>
                        <a:pt x="758" y="432605"/>
                        <a:pt x="2022" y="431847"/>
                      </a:cubicBezTo>
                      <a:cubicBezTo>
                        <a:pt x="10866" y="424771"/>
                        <a:pt x="21984" y="420981"/>
                        <a:pt x="29565" y="412137"/>
                      </a:cubicBezTo>
                      <a:cubicBezTo>
                        <a:pt x="30323" y="411379"/>
                        <a:pt x="46748" y="391416"/>
                        <a:pt x="52812" y="330266"/>
                      </a:cubicBezTo>
                      <a:cubicBezTo>
                        <a:pt x="53065" y="327233"/>
                        <a:pt x="75302" y="17436"/>
                        <a:pt x="43210" y="0"/>
                      </a:cubicBezTo>
                      <a:cubicBezTo>
                        <a:pt x="56603" y="4548"/>
                        <a:pt x="65952" y="16930"/>
                        <a:pt x="65952" y="3158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5" name="任意多边形: 形状 2884"/>
                <p:cNvSpPr/>
                <p:nvPr/>
              </p:nvSpPr>
              <p:spPr>
                <a:xfrm>
                  <a:off x="10818949" y="5652375"/>
                  <a:ext cx="64435" cy="462927"/>
                </a:xfrm>
                <a:custGeom>
                  <a:avLst/>
                  <a:gdLst>
                    <a:gd name="connsiteX0" fmla="*/ 64436 w 64435"/>
                    <a:gd name="connsiteY0" fmla="*/ 29059 h 462927"/>
                    <a:gd name="connsiteX1" fmla="*/ 64436 w 64435"/>
                    <a:gd name="connsiteY1" fmla="*/ 232980 h 462927"/>
                    <a:gd name="connsiteX2" fmla="*/ 64436 w 64435"/>
                    <a:gd name="connsiteY2" fmla="*/ 429825 h 462927"/>
                    <a:gd name="connsiteX3" fmla="*/ 64436 w 64435"/>
                    <a:gd name="connsiteY3" fmla="*/ 429825 h 462927"/>
                    <a:gd name="connsiteX4" fmla="*/ 63931 w 64435"/>
                    <a:gd name="connsiteY4" fmla="*/ 435132 h 462927"/>
                    <a:gd name="connsiteX5" fmla="*/ 62667 w 64435"/>
                    <a:gd name="connsiteY5" fmla="*/ 440186 h 462927"/>
                    <a:gd name="connsiteX6" fmla="*/ 60646 w 64435"/>
                    <a:gd name="connsiteY6" fmla="*/ 444987 h 462927"/>
                    <a:gd name="connsiteX7" fmla="*/ 57866 w 64435"/>
                    <a:gd name="connsiteY7" fmla="*/ 449282 h 462927"/>
                    <a:gd name="connsiteX8" fmla="*/ 54581 w 64435"/>
                    <a:gd name="connsiteY8" fmla="*/ 453073 h 462927"/>
                    <a:gd name="connsiteX9" fmla="*/ 50791 w 64435"/>
                    <a:gd name="connsiteY9" fmla="*/ 456358 h 462927"/>
                    <a:gd name="connsiteX10" fmla="*/ 50791 w 64435"/>
                    <a:gd name="connsiteY10" fmla="*/ 456358 h 462927"/>
                    <a:gd name="connsiteX11" fmla="*/ 46495 w 64435"/>
                    <a:gd name="connsiteY11" fmla="*/ 459137 h 462927"/>
                    <a:gd name="connsiteX12" fmla="*/ 41694 w 64435"/>
                    <a:gd name="connsiteY12" fmla="*/ 461159 h 462927"/>
                    <a:gd name="connsiteX13" fmla="*/ 36640 w 64435"/>
                    <a:gd name="connsiteY13" fmla="*/ 462422 h 462927"/>
                    <a:gd name="connsiteX14" fmla="*/ 31334 w 64435"/>
                    <a:gd name="connsiteY14" fmla="*/ 462928 h 462927"/>
                    <a:gd name="connsiteX15" fmla="*/ 26027 w 64435"/>
                    <a:gd name="connsiteY15" fmla="*/ 462422 h 462927"/>
                    <a:gd name="connsiteX16" fmla="*/ 20973 w 64435"/>
                    <a:gd name="connsiteY16" fmla="*/ 461159 h 462927"/>
                    <a:gd name="connsiteX17" fmla="*/ 16172 w 64435"/>
                    <a:gd name="connsiteY17" fmla="*/ 459137 h 462927"/>
                    <a:gd name="connsiteX18" fmla="*/ 16172 w 64435"/>
                    <a:gd name="connsiteY18" fmla="*/ 459137 h 462927"/>
                    <a:gd name="connsiteX19" fmla="*/ 11876 w 64435"/>
                    <a:gd name="connsiteY19" fmla="*/ 456358 h 462927"/>
                    <a:gd name="connsiteX20" fmla="*/ 8086 w 64435"/>
                    <a:gd name="connsiteY20" fmla="*/ 453073 h 462927"/>
                    <a:gd name="connsiteX21" fmla="*/ 4801 w 64435"/>
                    <a:gd name="connsiteY21" fmla="*/ 449282 h 462927"/>
                    <a:gd name="connsiteX22" fmla="*/ 2022 w 64435"/>
                    <a:gd name="connsiteY22" fmla="*/ 444987 h 462927"/>
                    <a:gd name="connsiteX23" fmla="*/ 0 w 64435"/>
                    <a:gd name="connsiteY23" fmla="*/ 440186 h 462927"/>
                    <a:gd name="connsiteX24" fmla="*/ 0 w 64435"/>
                    <a:gd name="connsiteY24" fmla="*/ 439933 h 462927"/>
                    <a:gd name="connsiteX25" fmla="*/ 52559 w 64435"/>
                    <a:gd name="connsiteY25" fmla="*/ 6317 h 462927"/>
                    <a:gd name="connsiteX26" fmla="*/ 47253 w 64435"/>
                    <a:gd name="connsiteY26" fmla="*/ 0 h 462927"/>
                    <a:gd name="connsiteX27" fmla="*/ 64436 w 64435"/>
                    <a:gd name="connsiteY27" fmla="*/ 29059 h 46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435" h="462926">
                      <a:moveTo>
                        <a:pt x="64436" y="29059"/>
                      </a:moveTo>
                      <a:cubicBezTo>
                        <a:pt x="64436" y="31081"/>
                        <a:pt x="64436" y="122302"/>
                        <a:pt x="64436" y="232980"/>
                      </a:cubicBezTo>
                      <a:cubicBezTo>
                        <a:pt x="64436" y="342395"/>
                        <a:pt x="64436" y="429825"/>
                        <a:pt x="64436" y="429825"/>
                      </a:cubicBezTo>
                      <a:lnTo>
                        <a:pt x="64436" y="429825"/>
                      </a:lnTo>
                      <a:cubicBezTo>
                        <a:pt x="64436" y="431341"/>
                        <a:pt x="64183" y="433616"/>
                        <a:pt x="63931" y="435132"/>
                      </a:cubicBezTo>
                      <a:cubicBezTo>
                        <a:pt x="63678" y="436901"/>
                        <a:pt x="63172" y="438669"/>
                        <a:pt x="62667" y="440186"/>
                      </a:cubicBezTo>
                      <a:cubicBezTo>
                        <a:pt x="62162" y="441702"/>
                        <a:pt x="61404" y="443471"/>
                        <a:pt x="60646" y="444987"/>
                      </a:cubicBezTo>
                      <a:cubicBezTo>
                        <a:pt x="59887" y="446503"/>
                        <a:pt x="58877" y="448019"/>
                        <a:pt x="57866" y="449282"/>
                      </a:cubicBezTo>
                      <a:cubicBezTo>
                        <a:pt x="56855" y="450546"/>
                        <a:pt x="55844" y="451809"/>
                        <a:pt x="54581" y="453073"/>
                      </a:cubicBezTo>
                      <a:cubicBezTo>
                        <a:pt x="53318" y="454336"/>
                        <a:pt x="52054" y="455347"/>
                        <a:pt x="50791" y="456358"/>
                      </a:cubicBezTo>
                      <a:lnTo>
                        <a:pt x="50791" y="456358"/>
                      </a:lnTo>
                      <a:cubicBezTo>
                        <a:pt x="49527" y="457116"/>
                        <a:pt x="47758" y="458379"/>
                        <a:pt x="46495" y="459137"/>
                      </a:cubicBezTo>
                      <a:cubicBezTo>
                        <a:pt x="44979" y="459895"/>
                        <a:pt x="43463" y="460653"/>
                        <a:pt x="41694" y="461159"/>
                      </a:cubicBezTo>
                      <a:cubicBezTo>
                        <a:pt x="40178" y="461664"/>
                        <a:pt x="38409" y="462170"/>
                        <a:pt x="36640" y="462422"/>
                      </a:cubicBezTo>
                      <a:cubicBezTo>
                        <a:pt x="34871" y="462675"/>
                        <a:pt x="33102" y="462928"/>
                        <a:pt x="31334" y="462928"/>
                      </a:cubicBezTo>
                      <a:cubicBezTo>
                        <a:pt x="29565" y="462928"/>
                        <a:pt x="27796" y="462675"/>
                        <a:pt x="26027" y="462422"/>
                      </a:cubicBezTo>
                      <a:cubicBezTo>
                        <a:pt x="24258" y="462170"/>
                        <a:pt x="22489" y="461664"/>
                        <a:pt x="20973" y="461159"/>
                      </a:cubicBezTo>
                      <a:cubicBezTo>
                        <a:pt x="19457" y="460653"/>
                        <a:pt x="17688" y="459895"/>
                        <a:pt x="16172" y="459137"/>
                      </a:cubicBezTo>
                      <a:lnTo>
                        <a:pt x="16172" y="459137"/>
                      </a:lnTo>
                      <a:cubicBezTo>
                        <a:pt x="14909" y="458379"/>
                        <a:pt x="13140" y="457368"/>
                        <a:pt x="11876" y="456358"/>
                      </a:cubicBezTo>
                      <a:cubicBezTo>
                        <a:pt x="10613" y="455347"/>
                        <a:pt x="9350" y="454336"/>
                        <a:pt x="8086" y="453073"/>
                      </a:cubicBezTo>
                      <a:cubicBezTo>
                        <a:pt x="6823" y="451809"/>
                        <a:pt x="5812" y="450546"/>
                        <a:pt x="4801" y="449282"/>
                      </a:cubicBezTo>
                      <a:cubicBezTo>
                        <a:pt x="3790" y="448019"/>
                        <a:pt x="2780" y="446503"/>
                        <a:pt x="2022" y="444987"/>
                      </a:cubicBezTo>
                      <a:cubicBezTo>
                        <a:pt x="1263" y="443471"/>
                        <a:pt x="505" y="441954"/>
                        <a:pt x="0" y="440186"/>
                      </a:cubicBezTo>
                      <a:cubicBezTo>
                        <a:pt x="0" y="440186"/>
                        <a:pt x="0" y="439933"/>
                        <a:pt x="0" y="439933"/>
                      </a:cubicBezTo>
                      <a:cubicBezTo>
                        <a:pt x="77576" y="457368"/>
                        <a:pt x="69995" y="41694"/>
                        <a:pt x="52559" y="6317"/>
                      </a:cubicBezTo>
                      <a:cubicBezTo>
                        <a:pt x="51549" y="4043"/>
                        <a:pt x="49274" y="1516"/>
                        <a:pt x="47253" y="0"/>
                      </a:cubicBezTo>
                      <a:cubicBezTo>
                        <a:pt x="57613" y="5559"/>
                        <a:pt x="64436" y="16425"/>
                        <a:pt x="64436" y="29059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6" name="任意多边形: 形状 2885"/>
                <p:cNvSpPr/>
                <p:nvPr/>
              </p:nvSpPr>
              <p:spPr>
                <a:xfrm>
                  <a:off x="10816013" y="5650204"/>
                  <a:ext cx="56847" cy="376181"/>
                </a:xfrm>
                <a:custGeom>
                  <a:avLst/>
                  <a:gdLst>
                    <a:gd name="connsiteX0" fmla="*/ 16833 w 56847"/>
                    <a:gd name="connsiteY0" fmla="*/ 3181 h 376181"/>
                    <a:gd name="connsiteX1" fmla="*/ 40586 w 56847"/>
                    <a:gd name="connsiteY1" fmla="*/ 332942 h 376181"/>
                    <a:gd name="connsiteX2" fmla="*/ 10263 w 56847"/>
                    <a:gd name="connsiteY2" fmla="*/ 372108 h 376181"/>
                    <a:gd name="connsiteX3" fmla="*/ 16833 w 56847"/>
                    <a:gd name="connsiteY3" fmla="*/ 3181 h 37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46" h="376181">
                      <a:moveTo>
                        <a:pt x="16833" y="3181"/>
                      </a:moveTo>
                      <a:cubicBezTo>
                        <a:pt x="84049" y="-36238"/>
                        <a:pt x="47914" y="303124"/>
                        <a:pt x="40586" y="332942"/>
                      </a:cubicBezTo>
                      <a:cubicBezTo>
                        <a:pt x="31489" y="369582"/>
                        <a:pt x="17086" y="383985"/>
                        <a:pt x="10263" y="372108"/>
                      </a:cubicBezTo>
                      <a:cubicBezTo>
                        <a:pt x="8747" y="369329"/>
                        <a:pt x="-15764" y="22386"/>
                        <a:pt x="16833" y="318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7" name="任意多边形: 形状 2886"/>
                <p:cNvSpPr/>
                <p:nvPr/>
              </p:nvSpPr>
              <p:spPr>
                <a:xfrm>
                  <a:off x="10817143" y="5651360"/>
                  <a:ext cx="54000" cy="365642"/>
                </a:xfrm>
                <a:custGeom>
                  <a:avLst/>
                  <a:gdLst>
                    <a:gd name="connsiteX0" fmla="*/ 15704 w 54000"/>
                    <a:gd name="connsiteY0" fmla="*/ 2783 h 365642"/>
                    <a:gd name="connsiteX1" fmla="*/ 36425 w 54000"/>
                    <a:gd name="connsiteY1" fmla="*/ 333049 h 365642"/>
                    <a:gd name="connsiteX2" fmla="*/ 9134 w 54000"/>
                    <a:gd name="connsiteY2" fmla="*/ 359581 h 365642"/>
                    <a:gd name="connsiteX3" fmla="*/ 15704 w 54000"/>
                    <a:gd name="connsiteY3" fmla="*/ 2783 h 36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00" h="365642">
                      <a:moveTo>
                        <a:pt x="15704" y="2783"/>
                      </a:moveTo>
                      <a:cubicBezTo>
                        <a:pt x="79382" y="-33604"/>
                        <a:pt x="46785" y="298178"/>
                        <a:pt x="36425" y="333049"/>
                      </a:cubicBezTo>
                      <a:cubicBezTo>
                        <a:pt x="26570" y="365899"/>
                        <a:pt x="14946" y="372216"/>
                        <a:pt x="9134" y="359581"/>
                      </a:cubicBezTo>
                      <a:cubicBezTo>
                        <a:pt x="8123" y="356549"/>
                        <a:pt x="-14619" y="19966"/>
                        <a:pt x="15704" y="2783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8" name="任意多边形: 形状 2887"/>
                <p:cNvSpPr/>
                <p:nvPr/>
              </p:nvSpPr>
              <p:spPr>
                <a:xfrm>
                  <a:off x="10817062" y="5652860"/>
                  <a:ext cx="53231" cy="354697"/>
                </a:xfrm>
                <a:custGeom>
                  <a:avLst/>
                  <a:gdLst>
                    <a:gd name="connsiteX0" fmla="*/ 18565 w 53231"/>
                    <a:gd name="connsiteY0" fmla="*/ 1031 h 354697"/>
                    <a:gd name="connsiteX1" fmla="*/ 30947 w 53231"/>
                    <a:gd name="connsiteY1" fmla="*/ 337614 h 354697"/>
                    <a:gd name="connsiteX2" fmla="*/ 9468 w 53231"/>
                    <a:gd name="connsiteY2" fmla="*/ 345952 h 354697"/>
                    <a:gd name="connsiteX3" fmla="*/ 18565 w 53231"/>
                    <a:gd name="connsiteY3" fmla="*/ 1031 h 354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31" h="354697">
                      <a:moveTo>
                        <a:pt x="18565" y="1031"/>
                      </a:moveTo>
                      <a:cubicBezTo>
                        <a:pt x="74157" y="-20195"/>
                        <a:pt x="50909" y="292888"/>
                        <a:pt x="30947" y="337614"/>
                      </a:cubicBezTo>
                      <a:cubicBezTo>
                        <a:pt x="18060" y="366420"/>
                        <a:pt x="11237" y="351259"/>
                        <a:pt x="9468" y="345952"/>
                      </a:cubicBezTo>
                      <a:cubicBezTo>
                        <a:pt x="8457" y="343173"/>
                        <a:pt x="-16306" y="14423"/>
                        <a:pt x="18565" y="10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9" name="任意多边形: 形状 2888"/>
                <p:cNvSpPr/>
                <p:nvPr/>
              </p:nvSpPr>
              <p:spPr>
                <a:xfrm>
                  <a:off x="10817662" y="5654791"/>
                  <a:ext cx="50038" cy="343533"/>
                </a:xfrm>
                <a:custGeom>
                  <a:avLst/>
                  <a:gdLst>
                    <a:gd name="connsiteX0" fmla="*/ 17965 w 50038"/>
                    <a:gd name="connsiteY0" fmla="*/ 868 h 343533"/>
                    <a:gd name="connsiteX1" fmla="*/ 29589 w 50038"/>
                    <a:gd name="connsiteY1" fmla="*/ 328860 h 343533"/>
                    <a:gd name="connsiteX2" fmla="*/ 9626 w 50038"/>
                    <a:gd name="connsiteY2" fmla="*/ 334672 h 343533"/>
                    <a:gd name="connsiteX3" fmla="*/ 17965 w 50038"/>
                    <a:gd name="connsiteY3" fmla="*/ 868 h 34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038" h="343533">
                      <a:moveTo>
                        <a:pt x="17965" y="868"/>
                      </a:moveTo>
                      <a:cubicBezTo>
                        <a:pt x="69008" y="-18336"/>
                        <a:pt x="48288" y="286913"/>
                        <a:pt x="29589" y="328860"/>
                      </a:cubicBezTo>
                      <a:cubicBezTo>
                        <a:pt x="27567" y="333408"/>
                        <a:pt x="16954" y="355645"/>
                        <a:pt x="9626" y="334672"/>
                      </a:cubicBezTo>
                      <a:cubicBezTo>
                        <a:pt x="8615" y="331892"/>
                        <a:pt x="-16148" y="13503"/>
                        <a:pt x="17965" y="86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0" name="任意多边形: 形状 2889"/>
                <p:cNvSpPr/>
                <p:nvPr/>
              </p:nvSpPr>
              <p:spPr>
                <a:xfrm>
                  <a:off x="10818652" y="5656847"/>
                  <a:ext cx="48387" cy="332128"/>
                </a:xfrm>
                <a:custGeom>
                  <a:avLst/>
                  <a:gdLst>
                    <a:gd name="connsiteX0" fmla="*/ 16974 w 48387"/>
                    <a:gd name="connsiteY0" fmla="*/ 834 h 332128"/>
                    <a:gd name="connsiteX1" fmla="*/ 28598 w 48387"/>
                    <a:gd name="connsiteY1" fmla="*/ 317960 h 332128"/>
                    <a:gd name="connsiteX2" fmla="*/ 9899 w 48387"/>
                    <a:gd name="connsiteY2" fmla="*/ 325035 h 332128"/>
                    <a:gd name="connsiteX3" fmla="*/ 16974 w 48387"/>
                    <a:gd name="connsiteY3" fmla="*/ 834 h 33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387" h="332128">
                      <a:moveTo>
                        <a:pt x="16974" y="834"/>
                      </a:moveTo>
                      <a:cubicBezTo>
                        <a:pt x="64480" y="-17360"/>
                        <a:pt x="49318" y="267674"/>
                        <a:pt x="28598" y="317960"/>
                      </a:cubicBezTo>
                      <a:cubicBezTo>
                        <a:pt x="24808" y="327309"/>
                        <a:pt x="15963" y="340449"/>
                        <a:pt x="9899" y="325035"/>
                      </a:cubicBezTo>
                      <a:cubicBezTo>
                        <a:pt x="8888" y="322255"/>
                        <a:pt x="-15876" y="13468"/>
                        <a:pt x="16974" y="834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1" name="任意多边形: 形状 2890"/>
                <p:cNvSpPr/>
                <p:nvPr/>
              </p:nvSpPr>
              <p:spPr>
                <a:xfrm>
                  <a:off x="10818566" y="5659650"/>
                  <a:ext cx="47145" cy="320563"/>
                </a:xfrm>
                <a:custGeom>
                  <a:avLst/>
                  <a:gdLst>
                    <a:gd name="connsiteX0" fmla="*/ 19840 w 47145"/>
                    <a:gd name="connsiteY0" fmla="*/ 52 h 320563"/>
                    <a:gd name="connsiteX1" fmla="*/ 23125 w 47145"/>
                    <a:gd name="connsiteY1" fmla="*/ 316925 h 320563"/>
                    <a:gd name="connsiteX2" fmla="*/ 5690 w 47145"/>
                    <a:gd name="connsiteY2" fmla="*/ 284833 h 320563"/>
                    <a:gd name="connsiteX3" fmla="*/ 19840 w 47145"/>
                    <a:gd name="connsiteY3" fmla="*/ 52 h 320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45" h="320563">
                      <a:moveTo>
                        <a:pt x="19840" y="52"/>
                      </a:moveTo>
                      <a:cubicBezTo>
                        <a:pt x="65072" y="-4496"/>
                        <a:pt x="45362" y="290140"/>
                        <a:pt x="23125" y="316925"/>
                      </a:cubicBezTo>
                      <a:cubicBezTo>
                        <a:pt x="17313" y="324000"/>
                        <a:pt x="9480" y="324253"/>
                        <a:pt x="5690" y="284833"/>
                      </a:cubicBezTo>
                      <a:cubicBezTo>
                        <a:pt x="5437" y="282054"/>
                        <a:pt x="-13767" y="3337"/>
                        <a:pt x="19840" y="5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2" name="任意多边形: 形状 2891"/>
                <p:cNvSpPr/>
                <p:nvPr/>
              </p:nvSpPr>
              <p:spPr>
                <a:xfrm>
                  <a:off x="10820382" y="5662702"/>
                  <a:ext cx="43372" cy="308971"/>
                </a:xfrm>
                <a:custGeom>
                  <a:avLst/>
                  <a:gdLst>
                    <a:gd name="connsiteX0" fmla="*/ 18024 w 43372"/>
                    <a:gd name="connsiteY0" fmla="*/ 32 h 308971"/>
                    <a:gd name="connsiteX1" fmla="*/ 20803 w 43372"/>
                    <a:gd name="connsiteY1" fmla="*/ 306292 h 308971"/>
                    <a:gd name="connsiteX2" fmla="*/ 2104 w 43372"/>
                    <a:gd name="connsiteY2" fmla="*/ 232760 h 308971"/>
                    <a:gd name="connsiteX3" fmla="*/ 18024 w 43372"/>
                    <a:gd name="connsiteY3" fmla="*/ 32 h 30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372" h="308971">
                      <a:moveTo>
                        <a:pt x="18024" y="32"/>
                      </a:moveTo>
                      <a:cubicBezTo>
                        <a:pt x="60223" y="-3505"/>
                        <a:pt x="41524" y="284056"/>
                        <a:pt x="20803" y="306292"/>
                      </a:cubicBezTo>
                      <a:cubicBezTo>
                        <a:pt x="4884" y="323223"/>
                        <a:pt x="2862" y="255249"/>
                        <a:pt x="2104" y="232760"/>
                      </a:cubicBezTo>
                      <a:cubicBezTo>
                        <a:pt x="-5224" y="1801"/>
                        <a:pt x="8169" y="790"/>
                        <a:pt x="18024" y="3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3" name="任意多边形: 形状 2892"/>
                <p:cNvSpPr/>
                <p:nvPr/>
              </p:nvSpPr>
              <p:spPr>
                <a:xfrm>
                  <a:off x="10821331" y="5665985"/>
                  <a:ext cx="41658" cy="296457"/>
                </a:xfrm>
                <a:custGeom>
                  <a:avLst/>
                  <a:gdLst>
                    <a:gd name="connsiteX0" fmla="*/ 17075 w 41658"/>
                    <a:gd name="connsiteY0" fmla="*/ 35 h 296457"/>
                    <a:gd name="connsiteX1" fmla="*/ 41586 w 41658"/>
                    <a:gd name="connsiteY1" fmla="*/ 111724 h 296457"/>
                    <a:gd name="connsiteX2" fmla="*/ 20360 w 41658"/>
                    <a:gd name="connsiteY2" fmla="*/ 294924 h 296457"/>
                    <a:gd name="connsiteX3" fmla="*/ 2925 w 41658"/>
                    <a:gd name="connsiteY3" fmla="*/ 32127 h 296457"/>
                    <a:gd name="connsiteX4" fmla="*/ 17075 w 41658"/>
                    <a:gd name="connsiteY4" fmla="*/ 35 h 29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58" h="296457">
                      <a:moveTo>
                        <a:pt x="17075" y="35"/>
                      </a:moveTo>
                      <a:cubicBezTo>
                        <a:pt x="40323" y="-1986"/>
                        <a:pt x="41334" y="83675"/>
                        <a:pt x="41586" y="111724"/>
                      </a:cubicBezTo>
                      <a:cubicBezTo>
                        <a:pt x="42344" y="177676"/>
                        <a:pt x="37291" y="280774"/>
                        <a:pt x="20360" y="294924"/>
                      </a:cubicBezTo>
                      <a:cubicBezTo>
                        <a:pt x="-8699" y="319182"/>
                        <a:pt x="1409" y="47794"/>
                        <a:pt x="2925" y="32127"/>
                      </a:cubicBezTo>
                      <a:cubicBezTo>
                        <a:pt x="5199" y="5089"/>
                        <a:pt x="12780" y="541"/>
                        <a:pt x="17075" y="35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4" name="任意多边形: 形状 2893"/>
                <p:cNvSpPr/>
                <p:nvPr/>
              </p:nvSpPr>
              <p:spPr>
                <a:xfrm>
                  <a:off x="10821714" y="5670045"/>
                  <a:ext cx="40665" cy="285544"/>
                </a:xfrm>
                <a:custGeom>
                  <a:avLst/>
                  <a:gdLst>
                    <a:gd name="connsiteX0" fmla="*/ 16692 w 40665"/>
                    <a:gd name="connsiteY0" fmla="*/ 18 h 285544"/>
                    <a:gd name="connsiteX1" fmla="*/ 19977 w 40665"/>
                    <a:gd name="connsiteY1" fmla="*/ 284547 h 285544"/>
                    <a:gd name="connsiteX2" fmla="*/ 4310 w 40665"/>
                    <a:gd name="connsiteY2" fmla="*/ 23013 h 285544"/>
                    <a:gd name="connsiteX3" fmla="*/ 16692 w 40665"/>
                    <a:gd name="connsiteY3" fmla="*/ 18 h 285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65" h="285544">
                      <a:moveTo>
                        <a:pt x="16692" y="18"/>
                      </a:moveTo>
                      <a:cubicBezTo>
                        <a:pt x="46509" y="-2509"/>
                        <a:pt x="49542" y="263321"/>
                        <a:pt x="19977" y="284547"/>
                      </a:cubicBezTo>
                      <a:cubicBezTo>
                        <a:pt x="-5798" y="303246"/>
                        <a:pt x="-1249" y="53335"/>
                        <a:pt x="4310" y="23013"/>
                      </a:cubicBezTo>
                      <a:cubicBezTo>
                        <a:pt x="7090" y="7346"/>
                        <a:pt x="10880" y="523"/>
                        <a:pt x="16692" y="1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5" name="任意多边形: 形状 2894"/>
                <p:cNvSpPr/>
                <p:nvPr/>
              </p:nvSpPr>
              <p:spPr>
                <a:xfrm>
                  <a:off x="10823783" y="5674330"/>
                  <a:ext cx="37809" cy="274022"/>
                </a:xfrm>
                <a:custGeom>
                  <a:avLst/>
                  <a:gdLst>
                    <a:gd name="connsiteX0" fmla="*/ 14623 w 37809"/>
                    <a:gd name="connsiteY0" fmla="*/ 28 h 274022"/>
                    <a:gd name="connsiteX1" fmla="*/ 20435 w 37809"/>
                    <a:gd name="connsiteY1" fmla="*/ 270912 h 274022"/>
                    <a:gd name="connsiteX2" fmla="*/ 14876 w 37809"/>
                    <a:gd name="connsiteY2" fmla="*/ 273944 h 274022"/>
                    <a:gd name="connsiteX3" fmla="*/ 11338 w 37809"/>
                    <a:gd name="connsiteY3" fmla="*/ 1544 h 274022"/>
                    <a:gd name="connsiteX4" fmla="*/ 14623 w 37809"/>
                    <a:gd name="connsiteY4" fmla="*/ 28 h 274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809" h="274022">
                      <a:moveTo>
                        <a:pt x="14623" y="28"/>
                      </a:moveTo>
                      <a:cubicBezTo>
                        <a:pt x="47978" y="-3004"/>
                        <a:pt x="41156" y="239831"/>
                        <a:pt x="20435" y="270912"/>
                      </a:cubicBezTo>
                      <a:cubicBezTo>
                        <a:pt x="19424" y="272428"/>
                        <a:pt x="16898" y="274449"/>
                        <a:pt x="14876" y="273944"/>
                      </a:cubicBezTo>
                      <a:cubicBezTo>
                        <a:pt x="-2560" y="269395"/>
                        <a:pt x="-5844" y="14684"/>
                        <a:pt x="11338" y="1544"/>
                      </a:cubicBezTo>
                      <a:cubicBezTo>
                        <a:pt x="12096" y="786"/>
                        <a:pt x="13613" y="28"/>
                        <a:pt x="14623" y="2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6" name="任意多边形: 形状 2895"/>
                <p:cNvSpPr/>
                <p:nvPr/>
              </p:nvSpPr>
              <p:spPr>
                <a:xfrm>
                  <a:off x="10823967" y="5679499"/>
                  <a:ext cx="36614" cy="261889"/>
                </a:xfrm>
                <a:custGeom>
                  <a:avLst/>
                  <a:gdLst>
                    <a:gd name="connsiteX0" fmla="*/ 17218 w 36614"/>
                    <a:gd name="connsiteY0" fmla="*/ 419 h 261889"/>
                    <a:gd name="connsiteX1" fmla="*/ 17724 w 36614"/>
                    <a:gd name="connsiteY1" fmla="*/ 261700 h 261889"/>
                    <a:gd name="connsiteX2" fmla="*/ 14691 w 36614"/>
                    <a:gd name="connsiteY2" fmla="*/ 261700 h 261889"/>
                    <a:gd name="connsiteX3" fmla="*/ 35 w 36614"/>
                    <a:gd name="connsiteY3" fmla="*/ 130807 h 261889"/>
                    <a:gd name="connsiteX4" fmla="*/ 13933 w 36614"/>
                    <a:gd name="connsiteY4" fmla="*/ 166 h 261889"/>
                    <a:gd name="connsiteX5" fmla="*/ 17218 w 36614"/>
                    <a:gd name="connsiteY5" fmla="*/ 419 h 261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14" h="261889">
                      <a:moveTo>
                        <a:pt x="17218" y="419"/>
                      </a:moveTo>
                      <a:cubicBezTo>
                        <a:pt x="42740" y="12042"/>
                        <a:pt x="43245" y="251340"/>
                        <a:pt x="17724" y="261700"/>
                      </a:cubicBezTo>
                      <a:cubicBezTo>
                        <a:pt x="16966" y="261953"/>
                        <a:pt x="15702" y="261953"/>
                        <a:pt x="14691" y="261700"/>
                      </a:cubicBezTo>
                      <a:cubicBezTo>
                        <a:pt x="1804" y="255383"/>
                        <a:pt x="35" y="167952"/>
                        <a:pt x="35" y="130807"/>
                      </a:cubicBezTo>
                      <a:cubicBezTo>
                        <a:pt x="-217" y="56263"/>
                        <a:pt x="541" y="3198"/>
                        <a:pt x="13933" y="166"/>
                      </a:cubicBezTo>
                      <a:cubicBezTo>
                        <a:pt x="14944" y="-87"/>
                        <a:pt x="16208" y="-87"/>
                        <a:pt x="17218" y="419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7" name="任意多边形: 形状 2896"/>
                <p:cNvSpPr/>
                <p:nvPr/>
              </p:nvSpPr>
              <p:spPr>
                <a:xfrm>
                  <a:off x="10825175" y="5684942"/>
                  <a:ext cx="33036" cy="249594"/>
                </a:xfrm>
                <a:custGeom>
                  <a:avLst/>
                  <a:gdLst>
                    <a:gd name="connsiteX0" fmla="*/ 16011 w 33036"/>
                    <a:gd name="connsiteY0" fmla="*/ 283 h 249594"/>
                    <a:gd name="connsiteX1" fmla="*/ 16516 w 33036"/>
                    <a:gd name="connsiteY1" fmla="*/ 249435 h 249594"/>
                    <a:gd name="connsiteX2" fmla="*/ 7924 w 33036"/>
                    <a:gd name="connsiteY2" fmla="*/ 5084 h 249594"/>
                    <a:gd name="connsiteX3" fmla="*/ 16011 w 33036"/>
                    <a:gd name="connsiteY3" fmla="*/ 283 h 24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36" h="249594">
                      <a:moveTo>
                        <a:pt x="16011" y="283"/>
                      </a:moveTo>
                      <a:cubicBezTo>
                        <a:pt x="38500" y="11654"/>
                        <a:pt x="38753" y="242107"/>
                        <a:pt x="16516" y="249435"/>
                      </a:cubicBezTo>
                      <a:cubicBezTo>
                        <a:pt x="-5468" y="256510"/>
                        <a:pt x="-2436" y="26057"/>
                        <a:pt x="7924" y="5084"/>
                      </a:cubicBezTo>
                      <a:cubicBezTo>
                        <a:pt x="10199" y="30"/>
                        <a:pt x="13989" y="-475"/>
                        <a:pt x="16011" y="283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8" name="任意多边形: 形状 2897"/>
                <p:cNvSpPr/>
                <p:nvPr/>
              </p:nvSpPr>
              <p:spPr>
                <a:xfrm>
                  <a:off x="10826190" y="5691186"/>
                  <a:ext cx="33159" cy="238902"/>
                </a:xfrm>
                <a:custGeom>
                  <a:avLst/>
                  <a:gdLst>
                    <a:gd name="connsiteX0" fmla="*/ 14996 w 33159"/>
                    <a:gd name="connsiteY0" fmla="*/ 608 h 238902"/>
                    <a:gd name="connsiteX1" fmla="*/ 15501 w 33159"/>
                    <a:gd name="connsiteY1" fmla="*/ 238895 h 238902"/>
                    <a:gd name="connsiteX2" fmla="*/ 8931 w 33159"/>
                    <a:gd name="connsiteY2" fmla="*/ 2630 h 238902"/>
                    <a:gd name="connsiteX3" fmla="*/ 14996 w 33159"/>
                    <a:gd name="connsiteY3" fmla="*/ 608 h 238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159" h="238902">
                      <a:moveTo>
                        <a:pt x="14996" y="608"/>
                      </a:moveTo>
                      <a:cubicBezTo>
                        <a:pt x="39002" y="13748"/>
                        <a:pt x="39254" y="236621"/>
                        <a:pt x="15501" y="238895"/>
                      </a:cubicBezTo>
                      <a:cubicBezTo>
                        <a:pt x="-418" y="240411"/>
                        <a:pt x="-6483" y="21834"/>
                        <a:pt x="8931" y="2630"/>
                      </a:cubicBezTo>
                      <a:cubicBezTo>
                        <a:pt x="9942" y="1366"/>
                        <a:pt x="11964" y="-1161"/>
                        <a:pt x="14996" y="60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9" name="任意多边形: 形状 2898"/>
                <p:cNvSpPr/>
                <p:nvPr/>
              </p:nvSpPr>
              <p:spPr>
                <a:xfrm>
                  <a:off x="10826669" y="5698490"/>
                  <a:ext cx="29743" cy="227564"/>
                </a:xfrm>
                <a:custGeom>
                  <a:avLst/>
                  <a:gdLst>
                    <a:gd name="connsiteX0" fmla="*/ 14516 w 29743"/>
                    <a:gd name="connsiteY0" fmla="*/ 379 h 227564"/>
                    <a:gd name="connsiteX1" fmla="*/ 15022 w 29743"/>
                    <a:gd name="connsiteY1" fmla="*/ 227547 h 227564"/>
                    <a:gd name="connsiteX2" fmla="*/ 11231 w 29743"/>
                    <a:gd name="connsiteY2" fmla="*/ 379 h 227564"/>
                    <a:gd name="connsiteX3" fmla="*/ 14516 w 29743"/>
                    <a:gd name="connsiteY3" fmla="*/ 379 h 22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42" h="227564">
                      <a:moveTo>
                        <a:pt x="14516" y="379"/>
                      </a:moveTo>
                      <a:cubicBezTo>
                        <a:pt x="34479" y="11245"/>
                        <a:pt x="34984" y="229821"/>
                        <a:pt x="15022" y="227547"/>
                      </a:cubicBezTo>
                      <a:cubicBezTo>
                        <a:pt x="-2414" y="225526"/>
                        <a:pt x="-5952" y="6949"/>
                        <a:pt x="11231" y="379"/>
                      </a:cubicBezTo>
                      <a:cubicBezTo>
                        <a:pt x="12242" y="-126"/>
                        <a:pt x="13758" y="-126"/>
                        <a:pt x="14516" y="37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0" name="任意多边形: 形状 2899"/>
                <p:cNvSpPr/>
                <p:nvPr/>
              </p:nvSpPr>
              <p:spPr>
                <a:xfrm>
                  <a:off x="10827793" y="5706031"/>
                  <a:ext cx="29065" cy="215505"/>
                </a:xfrm>
                <a:custGeom>
                  <a:avLst/>
                  <a:gdLst>
                    <a:gd name="connsiteX0" fmla="*/ 13393 w 29065"/>
                    <a:gd name="connsiteY0" fmla="*/ 166 h 215505"/>
                    <a:gd name="connsiteX1" fmla="*/ 29059 w 29065"/>
                    <a:gd name="connsiteY1" fmla="*/ 99978 h 215505"/>
                    <a:gd name="connsiteX2" fmla="*/ 13898 w 29065"/>
                    <a:gd name="connsiteY2" fmla="*/ 215458 h 215505"/>
                    <a:gd name="connsiteX3" fmla="*/ 10108 w 29065"/>
                    <a:gd name="connsiteY3" fmla="*/ 419 h 215505"/>
                    <a:gd name="connsiteX4" fmla="*/ 12887 w 29065"/>
                    <a:gd name="connsiteY4" fmla="*/ 166 h 215505"/>
                    <a:gd name="connsiteX5" fmla="*/ 13393 w 29065"/>
                    <a:gd name="connsiteY5" fmla="*/ 166 h 215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065" h="215505">
                      <a:moveTo>
                        <a:pt x="13393" y="166"/>
                      </a:moveTo>
                      <a:cubicBezTo>
                        <a:pt x="22995" y="4967"/>
                        <a:pt x="29059" y="55505"/>
                        <a:pt x="29059" y="99978"/>
                      </a:cubicBezTo>
                      <a:cubicBezTo>
                        <a:pt x="29312" y="170226"/>
                        <a:pt x="21226" y="217226"/>
                        <a:pt x="13898" y="215458"/>
                      </a:cubicBezTo>
                      <a:cubicBezTo>
                        <a:pt x="-2021" y="211667"/>
                        <a:pt x="-5559" y="8757"/>
                        <a:pt x="10108" y="419"/>
                      </a:cubicBezTo>
                      <a:cubicBezTo>
                        <a:pt x="10866" y="-87"/>
                        <a:pt x="12129" y="-87"/>
                        <a:pt x="12887" y="166"/>
                      </a:cubicBezTo>
                      <a:cubicBezTo>
                        <a:pt x="13140" y="166"/>
                        <a:pt x="13393" y="166"/>
                        <a:pt x="13393" y="16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1" name="任意多边形: 形状 2900"/>
                <p:cNvSpPr/>
                <p:nvPr/>
              </p:nvSpPr>
              <p:spPr>
                <a:xfrm>
                  <a:off x="10828914" y="5714031"/>
                  <a:ext cx="26671" cy="203229"/>
                </a:xfrm>
                <a:custGeom>
                  <a:avLst/>
                  <a:gdLst>
                    <a:gd name="connsiteX0" fmla="*/ 12272 w 26671"/>
                    <a:gd name="connsiteY0" fmla="*/ 0 h 203229"/>
                    <a:gd name="connsiteX1" fmla="*/ 15304 w 26671"/>
                    <a:gd name="connsiteY1" fmla="*/ 202404 h 203229"/>
                    <a:gd name="connsiteX2" fmla="*/ 12777 w 26671"/>
                    <a:gd name="connsiteY2" fmla="*/ 203163 h 203229"/>
                    <a:gd name="connsiteX3" fmla="*/ 8987 w 26671"/>
                    <a:gd name="connsiteY3" fmla="*/ 1263 h 203229"/>
                    <a:gd name="connsiteX4" fmla="*/ 12019 w 26671"/>
                    <a:gd name="connsiteY4" fmla="*/ 0 h 203229"/>
                    <a:gd name="connsiteX5" fmla="*/ 12272 w 26671"/>
                    <a:gd name="connsiteY5" fmla="*/ 0 h 203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671" h="203229">
                      <a:moveTo>
                        <a:pt x="12272" y="0"/>
                      </a:moveTo>
                      <a:cubicBezTo>
                        <a:pt x="35267" y="7833"/>
                        <a:pt x="26423" y="192802"/>
                        <a:pt x="15304" y="202404"/>
                      </a:cubicBezTo>
                      <a:cubicBezTo>
                        <a:pt x="14799" y="202910"/>
                        <a:pt x="13536" y="203415"/>
                        <a:pt x="12777" y="203163"/>
                      </a:cubicBezTo>
                      <a:cubicBezTo>
                        <a:pt x="-1626" y="198361"/>
                        <a:pt x="-5164" y="13393"/>
                        <a:pt x="8987" y="1263"/>
                      </a:cubicBezTo>
                      <a:cubicBezTo>
                        <a:pt x="9745" y="758"/>
                        <a:pt x="11009" y="0"/>
                        <a:pt x="12019" y="0"/>
                      </a:cubicBezTo>
                      <a:cubicBezTo>
                        <a:pt x="12019" y="0"/>
                        <a:pt x="12272" y="0"/>
                        <a:pt x="12272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2" name="任意多边形: 形状 2901"/>
                <p:cNvSpPr/>
                <p:nvPr/>
              </p:nvSpPr>
              <p:spPr>
                <a:xfrm>
                  <a:off x="10828953" y="5722610"/>
                  <a:ext cx="26965" cy="190387"/>
                </a:xfrm>
                <a:custGeom>
                  <a:avLst/>
                  <a:gdLst>
                    <a:gd name="connsiteX0" fmla="*/ 15265 w 26965"/>
                    <a:gd name="connsiteY0" fmla="*/ 2792 h 190387"/>
                    <a:gd name="connsiteX1" fmla="*/ 15265 w 26965"/>
                    <a:gd name="connsiteY1" fmla="*/ 189783 h 190387"/>
                    <a:gd name="connsiteX2" fmla="*/ 12738 w 26965"/>
                    <a:gd name="connsiteY2" fmla="*/ 190288 h 190387"/>
                    <a:gd name="connsiteX3" fmla="*/ 11727 w 26965"/>
                    <a:gd name="connsiteY3" fmla="*/ 13 h 190387"/>
                    <a:gd name="connsiteX4" fmla="*/ 15265 w 26965"/>
                    <a:gd name="connsiteY4" fmla="*/ 2792 h 190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65" h="190387">
                      <a:moveTo>
                        <a:pt x="15265" y="2792"/>
                      </a:moveTo>
                      <a:cubicBezTo>
                        <a:pt x="35733" y="30083"/>
                        <a:pt x="25120" y="181949"/>
                        <a:pt x="15265" y="189783"/>
                      </a:cubicBezTo>
                      <a:cubicBezTo>
                        <a:pt x="14760" y="190288"/>
                        <a:pt x="13496" y="190541"/>
                        <a:pt x="12738" y="190288"/>
                      </a:cubicBezTo>
                      <a:cubicBezTo>
                        <a:pt x="-3687" y="183213"/>
                        <a:pt x="-4445" y="-1756"/>
                        <a:pt x="11727" y="13"/>
                      </a:cubicBezTo>
                      <a:cubicBezTo>
                        <a:pt x="13244" y="13"/>
                        <a:pt x="14507" y="1529"/>
                        <a:pt x="15265" y="2792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3" name="任意多边形: 形状 2902"/>
                <p:cNvSpPr/>
                <p:nvPr/>
              </p:nvSpPr>
              <p:spPr>
                <a:xfrm>
                  <a:off x="10830938" y="5729885"/>
                  <a:ext cx="23928" cy="178630"/>
                </a:xfrm>
                <a:custGeom>
                  <a:avLst/>
                  <a:gdLst>
                    <a:gd name="connsiteX0" fmla="*/ 13280 w 23928"/>
                    <a:gd name="connsiteY0" fmla="*/ 1076 h 178630"/>
                    <a:gd name="connsiteX1" fmla="*/ 13280 w 23928"/>
                    <a:gd name="connsiteY1" fmla="*/ 178212 h 178630"/>
                    <a:gd name="connsiteX2" fmla="*/ 10753 w 23928"/>
                    <a:gd name="connsiteY2" fmla="*/ 178465 h 178630"/>
                    <a:gd name="connsiteX3" fmla="*/ 9743 w 23928"/>
                    <a:gd name="connsiteY3" fmla="*/ 66 h 178630"/>
                    <a:gd name="connsiteX4" fmla="*/ 13280 w 23928"/>
                    <a:gd name="connsiteY4" fmla="*/ 1076 h 178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928" h="178630">
                      <a:moveTo>
                        <a:pt x="13280" y="1076"/>
                      </a:moveTo>
                      <a:cubicBezTo>
                        <a:pt x="30463" y="18259"/>
                        <a:pt x="24146" y="170126"/>
                        <a:pt x="13280" y="178212"/>
                      </a:cubicBezTo>
                      <a:cubicBezTo>
                        <a:pt x="12775" y="178717"/>
                        <a:pt x="11511" y="178717"/>
                        <a:pt x="10753" y="178465"/>
                      </a:cubicBezTo>
                      <a:cubicBezTo>
                        <a:pt x="-2892" y="171137"/>
                        <a:pt x="-3903" y="2593"/>
                        <a:pt x="9743" y="66"/>
                      </a:cubicBezTo>
                      <a:cubicBezTo>
                        <a:pt x="10753" y="-187"/>
                        <a:pt x="12522" y="318"/>
                        <a:pt x="13280" y="107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4" name="任意多边形: 形状 2903"/>
                <p:cNvSpPr/>
                <p:nvPr/>
              </p:nvSpPr>
              <p:spPr>
                <a:xfrm>
                  <a:off x="10832550" y="5735992"/>
                  <a:ext cx="21921" cy="168187"/>
                </a:xfrm>
                <a:custGeom>
                  <a:avLst/>
                  <a:gdLst>
                    <a:gd name="connsiteX0" fmla="*/ 11668 w 21921"/>
                    <a:gd name="connsiteY0" fmla="*/ 528 h 168187"/>
                    <a:gd name="connsiteX1" fmla="*/ 11668 w 21921"/>
                    <a:gd name="connsiteY1" fmla="*/ 167809 h 168187"/>
                    <a:gd name="connsiteX2" fmla="*/ 9141 w 21921"/>
                    <a:gd name="connsiteY2" fmla="*/ 167809 h 168187"/>
                    <a:gd name="connsiteX3" fmla="*/ 8130 w 21921"/>
                    <a:gd name="connsiteY3" fmla="*/ 275 h 168187"/>
                    <a:gd name="connsiteX4" fmla="*/ 11163 w 21921"/>
                    <a:gd name="connsiteY4" fmla="*/ 528 h 168187"/>
                    <a:gd name="connsiteX5" fmla="*/ 11668 w 21921"/>
                    <a:gd name="connsiteY5" fmla="*/ 528 h 168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21" h="168187">
                      <a:moveTo>
                        <a:pt x="11668" y="528"/>
                      </a:moveTo>
                      <a:cubicBezTo>
                        <a:pt x="28093" y="15690"/>
                        <a:pt x="22281" y="160481"/>
                        <a:pt x="11668" y="167809"/>
                      </a:cubicBezTo>
                      <a:cubicBezTo>
                        <a:pt x="10910" y="168314"/>
                        <a:pt x="9899" y="168314"/>
                        <a:pt x="9141" y="167809"/>
                      </a:cubicBezTo>
                      <a:cubicBezTo>
                        <a:pt x="-2483" y="162250"/>
                        <a:pt x="-3241" y="5582"/>
                        <a:pt x="8130" y="275"/>
                      </a:cubicBezTo>
                      <a:cubicBezTo>
                        <a:pt x="8888" y="-230"/>
                        <a:pt x="10405" y="23"/>
                        <a:pt x="11163" y="528"/>
                      </a:cubicBezTo>
                      <a:cubicBezTo>
                        <a:pt x="11415" y="528"/>
                        <a:pt x="11415" y="528"/>
                        <a:pt x="11668" y="52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5" name="任意多边形: 形状 2904"/>
                <p:cNvSpPr/>
                <p:nvPr/>
              </p:nvSpPr>
              <p:spPr>
                <a:xfrm>
                  <a:off x="10833002" y="5741728"/>
                  <a:ext cx="20880" cy="158811"/>
                </a:xfrm>
                <a:custGeom>
                  <a:avLst/>
                  <a:gdLst>
                    <a:gd name="connsiteX0" fmla="*/ 11216 w 20880"/>
                    <a:gd name="connsiteY0" fmla="*/ 605 h 158811"/>
                    <a:gd name="connsiteX1" fmla="*/ 11216 w 20880"/>
                    <a:gd name="connsiteY1" fmla="*/ 158536 h 158811"/>
                    <a:gd name="connsiteX2" fmla="*/ 8689 w 20880"/>
                    <a:gd name="connsiteY2" fmla="*/ 158283 h 158811"/>
                    <a:gd name="connsiteX3" fmla="*/ 8183 w 20880"/>
                    <a:gd name="connsiteY3" fmla="*/ 99 h 158811"/>
                    <a:gd name="connsiteX4" fmla="*/ 10710 w 20880"/>
                    <a:gd name="connsiteY4" fmla="*/ 605 h 158811"/>
                    <a:gd name="connsiteX5" fmla="*/ 11216 w 20880"/>
                    <a:gd name="connsiteY5" fmla="*/ 605 h 15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80" h="158811">
                      <a:moveTo>
                        <a:pt x="11216" y="605"/>
                      </a:moveTo>
                      <a:cubicBezTo>
                        <a:pt x="24103" y="10965"/>
                        <a:pt x="24103" y="151208"/>
                        <a:pt x="11216" y="158536"/>
                      </a:cubicBezTo>
                      <a:cubicBezTo>
                        <a:pt x="10457" y="159041"/>
                        <a:pt x="9194" y="158788"/>
                        <a:pt x="8689" y="158283"/>
                      </a:cubicBezTo>
                      <a:cubicBezTo>
                        <a:pt x="-2682" y="150450"/>
                        <a:pt x="-2935" y="5658"/>
                        <a:pt x="8183" y="99"/>
                      </a:cubicBezTo>
                      <a:cubicBezTo>
                        <a:pt x="8941" y="-154"/>
                        <a:pt x="10205" y="99"/>
                        <a:pt x="10710" y="605"/>
                      </a:cubicBezTo>
                      <a:cubicBezTo>
                        <a:pt x="10963" y="605"/>
                        <a:pt x="10963" y="605"/>
                        <a:pt x="11216" y="605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6" name="任意多边形: 形状 2905"/>
                <p:cNvSpPr/>
                <p:nvPr/>
              </p:nvSpPr>
              <p:spPr>
                <a:xfrm>
                  <a:off x="10833571" y="5747852"/>
                  <a:ext cx="19364" cy="149225"/>
                </a:xfrm>
                <a:custGeom>
                  <a:avLst/>
                  <a:gdLst>
                    <a:gd name="connsiteX0" fmla="*/ 10647 w 19364"/>
                    <a:gd name="connsiteY0" fmla="*/ 292 h 149225"/>
                    <a:gd name="connsiteX1" fmla="*/ 10647 w 19364"/>
                    <a:gd name="connsiteY1" fmla="*/ 149126 h 149225"/>
                    <a:gd name="connsiteX2" fmla="*/ 8120 w 19364"/>
                    <a:gd name="connsiteY2" fmla="*/ 148621 h 149225"/>
                    <a:gd name="connsiteX3" fmla="*/ 7615 w 19364"/>
                    <a:gd name="connsiteY3" fmla="*/ 292 h 149225"/>
                    <a:gd name="connsiteX4" fmla="*/ 10142 w 19364"/>
                    <a:gd name="connsiteY4" fmla="*/ 292 h 149225"/>
                    <a:gd name="connsiteX5" fmla="*/ 10647 w 19364"/>
                    <a:gd name="connsiteY5" fmla="*/ 292 h 149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364" h="149225">
                      <a:moveTo>
                        <a:pt x="10647" y="292"/>
                      </a:moveTo>
                      <a:cubicBezTo>
                        <a:pt x="22271" y="8125"/>
                        <a:pt x="22271" y="143062"/>
                        <a:pt x="10647" y="149126"/>
                      </a:cubicBezTo>
                      <a:cubicBezTo>
                        <a:pt x="9889" y="149379"/>
                        <a:pt x="8626" y="149126"/>
                        <a:pt x="8120" y="148621"/>
                      </a:cubicBezTo>
                      <a:cubicBezTo>
                        <a:pt x="-2493" y="140029"/>
                        <a:pt x="-2745" y="7114"/>
                        <a:pt x="7615" y="292"/>
                      </a:cubicBezTo>
                      <a:cubicBezTo>
                        <a:pt x="8373" y="-214"/>
                        <a:pt x="9384" y="39"/>
                        <a:pt x="10142" y="292"/>
                      </a:cubicBezTo>
                      <a:cubicBezTo>
                        <a:pt x="10394" y="544"/>
                        <a:pt x="10394" y="292"/>
                        <a:pt x="10647" y="29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7" name="任意多边形: 形状 2906"/>
                <p:cNvSpPr/>
                <p:nvPr/>
              </p:nvSpPr>
              <p:spPr>
                <a:xfrm>
                  <a:off x="10834610" y="5752593"/>
                  <a:ext cx="18559" cy="141419"/>
                </a:xfrm>
                <a:custGeom>
                  <a:avLst/>
                  <a:gdLst>
                    <a:gd name="connsiteX0" fmla="*/ 12640 w 18559"/>
                    <a:gd name="connsiteY0" fmla="*/ 5153 h 141419"/>
                    <a:gd name="connsiteX1" fmla="*/ 9607 w 18559"/>
                    <a:gd name="connsiteY1" fmla="*/ 141353 h 141419"/>
                    <a:gd name="connsiteX2" fmla="*/ 7081 w 18559"/>
                    <a:gd name="connsiteY2" fmla="*/ 140595 h 141419"/>
                    <a:gd name="connsiteX3" fmla="*/ 6575 w 18559"/>
                    <a:gd name="connsiteY3" fmla="*/ 605 h 141419"/>
                    <a:gd name="connsiteX4" fmla="*/ 9102 w 18559"/>
                    <a:gd name="connsiteY4" fmla="*/ 99 h 141419"/>
                    <a:gd name="connsiteX5" fmla="*/ 12640 w 18559"/>
                    <a:gd name="connsiteY5" fmla="*/ 515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9" h="141419">
                      <a:moveTo>
                        <a:pt x="12640" y="5153"/>
                      </a:moveTo>
                      <a:cubicBezTo>
                        <a:pt x="23253" y="31685"/>
                        <a:pt x="17946" y="137562"/>
                        <a:pt x="9607" y="141353"/>
                      </a:cubicBezTo>
                      <a:cubicBezTo>
                        <a:pt x="8849" y="141605"/>
                        <a:pt x="7586" y="141100"/>
                        <a:pt x="7081" y="140595"/>
                      </a:cubicBezTo>
                      <a:cubicBezTo>
                        <a:pt x="-2016" y="132256"/>
                        <a:pt x="-2522" y="7933"/>
                        <a:pt x="6575" y="605"/>
                      </a:cubicBezTo>
                      <a:cubicBezTo>
                        <a:pt x="7081" y="99"/>
                        <a:pt x="8344" y="-154"/>
                        <a:pt x="9102" y="99"/>
                      </a:cubicBezTo>
                      <a:cubicBezTo>
                        <a:pt x="10871" y="857"/>
                        <a:pt x="11882" y="3384"/>
                        <a:pt x="12640" y="515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8" name="任意多边形: 形状 2907"/>
                <p:cNvSpPr/>
                <p:nvPr/>
              </p:nvSpPr>
              <p:spPr>
                <a:xfrm>
                  <a:off x="10835179" y="5756180"/>
                  <a:ext cx="17338" cy="134531"/>
                </a:xfrm>
                <a:custGeom>
                  <a:avLst/>
                  <a:gdLst>
                    <a:gd name="connsiteX0" fmla="*/ 12072 w 17338"/>
                    <a:gd name="connsiteY0" fmla="*/ 5609 h 134531"/>
                    <a:gd name="connsiteX1" fmla="*/ 9039 w 17338"/>
                    <a:gd name="connsiteY1" fmla="*/ 134481 h 134531"/>
                    <a:gd name="connsiteX2" fmla="*/ 6513 w 17338"/>
                    <a:gd name="connsiteY2" fmla="*/ 133470 h 134531"/>
                    <a:gd name="connsiteX3" fmla="*/ 6007 w 17338"/>
                    <a:gd name="connsiteY3" fmla="*/ 1061 h 134531"/>
                    <a:gd name="connsiteX4" fmla="*/ 8534 w 17338"/>
                    <a:gd name="connsiteY4" fmla="*/ 50 h 134531"/>
                    <a:gd name="connsiteX5" fmla="*/ 12072 w 17338"/>
                    <a:gd name="connsiteY5" fmla="*/ 5609 h 13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38" h="134531">
                      <a:moveTo>
                        <a:pt x="12072" y="5609"/>
                      </a:moveTo>
                      <a:cubicBezTo>
                        <a:pt x="21674" y="31384"/>
                        <a:pt x="16620" y="131449"/>
                        <a:pt x="9039" y="134481"/>
                      </a:cubicBezTo>
                      <a:cubicBezTo>
                        <a:pt x="8281" y="134734"/>
                        <a:pt x="7018" y="133976"/>
                        <a:pt x="6513" y="133470"/>
                      </a:cubicBezTo>
                      <a:cubicBezTo>
                        <a:pt x="-1826" y="124626"/>
                        <a:pt x="-2332" y="9400"/>
                        <a:pt x="6007" y="1061"/>
                      </a:cubicBezTo>
                      <a:cubicBezTo>
                        <a:pt x="6513" y="556"/>
                        <a:pt x="7776" y="-203"/>
                        <a:pt x="8534" y="50"/>
                      </a:cubicBezTo>
                      <a:cubicBezTo>
                        <a:pt x="10303" y="808"/>
                        <a:pt x="11566" y="3841"/>
                        <a:pt x="12072" y="5609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9" name="任意多边形: 形状 2908"/>
                <p:cNvSpPr/>
                <p:nvPr/>
              </p:nvSpPr>
              <p:spPr>
                <a:xfrm>
                  <a:off x="10835655" y="5759971"/>
                  <a:ext cx="16281" cy="127454"/>
                </a:xfrm>
                <a:custGeom>
                  <a:avLst/>
                  <a:gdLst>
                    <a:gd name="connsiteX0" fmla="*/ 11596 w 16281"/>
                    <a:gd name="connsiteY0" fmla="*/ 5861 h 127454"/>
                    <a:gd name="connsiteX1" fmla="*/ 8563 w 16281"/>
                    <a:gd name="connsiteY1" fmla="*/ 127405 h 127454"/>
                    <a:gd name="connsiteX2" fmla="*/ 6036 w 16281"/>
                    <a:gd name="connsiteY2" fmla="*/ 126142 h 127454"/>
                    <a:gd name="connsiteX3" fmla="*/ 5531 w 16281"/>
                    <a:gd name="connsiteY3" fmla="*/ 1313 h 127454"/>
                    <a:gd name="connsiteX4" fmla="*/ 8058 w 16281"/>
                    <a:gd name="connsiteY4" fmla="*/ 50 h 127454"/>
                    <a:gd name="connsiteX5" fmla="*/ 11596 w 16281"/>
                    <a:gd name="connsiteY5" fmla="*/ 5861 h 12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81" h="127454">
                      <a:moveTo>
                        <a:pt x="11596" y="5861"/>
                      </a:moveTo>
                      <a:cubicBezTo>
                        <a:pt x="20187" y="30625"/>
                        <a:pt x="15639" y="124878"/>
                        <a:pt x="8563" y="127405"/>
                      </a:cubicBezTo>
                      <a:cubicBezTo>
                        <a:pt x="7805" y="127658"/>
                        <a:pt x="6542" y="126900"/>
                        <a:pt x="6036" y="126142"/>
                      </a:cubicBezTo>
                      <a:cubicBezTo>
                        <a:pt x="-1797" y="116792"/>
                        <a:pt x="-2050" y="10915"/>
                        <a:pt x="5531" y="1313"/>
                      </a:cubicBezTo>
                      <a:cubicBezTo>
                        <a:pt x="6036" y="555"/>
                        <a:pt x="7300" y="-203"/>
                        <a:pt x="8058" y="50"/>
                      </a:cubicBezTo>
                      <a:cubicBezTo>
                        <a:pt x="10079" y="808"/>
                        <a:pt x="11090" y="4093"/>
                        <a:pt x="11596" y="5861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0" name="任意多边形: 形状 2909"/>
                <p:cNvSpPr/>
                <p:nvPr/>
              </p:nvSpPr>
              <p:spPr>
                <a:xfrm>
                  <a:off x="10835741" y="5764031"/>
                  <a:ext cx="15866" cy="120387"/>
                </a:xfrm>
                <a:custGeom>
                  <a:avLst/>
                  <a:gdLst>
                    <a:gd name="connsiteX0" fmla="*/ 11510 w 15866"/>
                    <a:gd name="connsiteY0" fmla="*/ 6097 h 120387"/>
                    <a:gd name="connsiteX1" fmla="*/ 8477 w 15866"/>
                    <a:gd name="connsiteY1" fmla="*/ 120313 h 120387"/>
                    <a:gd name="connsiteX2" fmla="*/ 139 w 15866"/>
                    <a:gd name="connsiteY2" fmla="*/ 73313 h 120387"/>
                    <a:gd name="connsiteX3" fmla="*/ 5445 w 15866"/>
                    <a:gd name="connsiteY3" fmla="*/ 1802 h 120387"/>
                    <a:gd name="connsiteX4" fmla="*/ 7972 w 15866"/>
                    <a:gd name="connsiteY4" fmla="*/ 33 h 120387"/>
                    <a:gd name="connsiteX5" fmla="*/ 11510 w 15866"/>
                    <a:gd name="connsiteY5" fmla="*/ 6097 h 120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866" h="120386">
                      <a:moveTo>
                        <a:pt x="11510" y="6097"/>
                      </a:moveTo>
                      <a:cubicBezTo>
                        <a:pt x="18838" y="28081"/>
                        <a:pt x="16311" y="117534"/>
                        <a:pt x="8477" y="120313"/>
                      </a:cubicBezTo>
                      <a:cubicBezTo>
                        <a:pt x="2918" y="122082"/>
                        <a:pt x="644" y="91759"/>
                        <a:pt x="139" y="73313"/>
                      </a:cubicBezTo>
                      <a:cubicBezTo>
                        <a:pt x="-872" y="30861"/>
                        <a:pt x="3929" y="4076"/>
                        <a:pt x="5445" y="1802"/>
                      </a:cubicBezTo>
                      <a:cubicBezTo>
                        <a:pt x="5950" y="1044"/>
                        <a:pt x="6961" y="-220"/>
                        <a:pt x="7972" y="33"/>
                      </a:cubicBezTo>
                      <a:cubicBezTo>
                        <a:pt x="9993" y="538"/>
                        <a:pt x="11004" y="4076"/>
                        <a:pt x="11510" y="6097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1" name="任意多边形: 形状 2910"/>
                <p:cNvSpPr/>
                <p:nvPr/>
              </p:nvSpPr>
              <p:spPr>
                <a:xfrm>
                  <a:off x="10836163" y="5767829"/>
                  <a:ext cx="14713" cy="113569"/>
                </a:xfrm>
                <a:custGeom>
                  <a:avLst/>
                  <a:gdLst>
                    <a:gd name="connsiteX0" fmla="*/ 11087 w 14713"/>
                    <a:gd name="connsiteY0" fmla="*/ 6594 h 113569"/>
                    <a:gd name="connsiteX1" fmla="*/ 8055 w 14713"/>
                    <a:gd name="connsiteY1" fmla="*/ 113482 h 113569"/>
                    <a:gd name="connsiteX2" fmla="*/ 5023 w 14713"/>
                    <a:gd name="connsiteY2" fmla="*/ 2551 h 113569"/>
                    <a:gd name="connsiteX3" fmla="*/ 8055 w 14713"/>
                    <a:gd name="connsiteY3" fmla="*/ 24 h 113569"/>
                    <a:gd name="connsiteX4" fmla="*/ 11087 w 14713"/>
                    <a:gd name="connsiteY4" fmla="*/ 6594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13" h="113569">
                      <a:moveTo>
                        <a:pt x="11087" y="6594"/>
                      </a:moveTo>
                      <a:cubicBezTo>
                        <a:pt x="17404" y="26557"/>
                        <a:pt x="14877" y="111208"/>
                        <a:pt x="8055" y="113482"/>
                      </a:cubicBezTo>
                      <a:cubicBezTo>
                        <a:pt x="-3822" y="117020"/>
                        <a:pt x="-537" y="11648"/>
                        <a:pt x="5023" y="2551"/>
                      </a:cubicBezTo>
                      <a:cubicBezTo>
                        <a:pt x="5528" y="1541"/>
                        <a:pt x="6791" y="-228"/>
                        <a:pt x="8055" y="24"/>
                      </a:cubicBezTo>
                      <a:cubicBezTo>
                        <a:pt x="10076" y="277"/>
                        <a:pt x="10329" y="4320"/>
                        <a:pt x="11087" y="6594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2" name="任意多边形: 形状 2911"/>
                <p:cNvSpPr/>
                <p:nvPr/>
              </p:nvSpPr>
              <p:spPr>
                <a:xfrm>
                  <a:off x="10837015" y="5771644"/>
                  <a:ext cx="13849" cy="106440"/>
                </a:xfrm>
                <a:custGeom>
                  <a:avLst/>
                  <a:gdLst>
                    <a:gd name="connsiteX0" fmla="*/ 9477 w 13849"/>
                    <a:gd name="connsiteY0" fmla="*/ 5306 h 106440"/>
                    <a:gd name="connsiteX1" fmla="*/ 7203 w 13849"/>
                    <a:gd name="connsiteY1" fmla="*/ 106382 h 106440"/>
                    <a:gd name="connsiteX2" fmla="*/ 4171 w 13849"/>
                    <a:gd name="connsiteY2" fmla="*/ 3032 h 106440"/>
                    <a:gd name="connsiteX3" fmla="*/ 7203 w 13849"/>
                    <a:gd name="connsiteY3" fmla="*/ 0 h 106440"/>
                    <a:gd name="connsiteX4" fmla="*/ 9477 w 13849"/>
                    <a:gd name="connsiteY4" fmla="*/ 5306 h 10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49" h="106440">
                      <a:moveTo>
                        <a:pt x="9477" y="5306"/>
                      </a:moveTo>
                      <a:cubicBezTo>
                        <a:pt x="18322" y="26280"/>
                        <a:pt x="11752" y="105119"/>
                        <a:pt x="7203" y="106382"/>
                      </a:cubicBezTo>
                      <a:cubicBezTo>
                        <a:pt x="-3157" y="109162"/>
                        <a:pt x="-630" y="11876"/>
                        <a:pt x="4171" y="3032"/>
                      </a:cubicBezTo>
                      <a:cubicBezTo>
                        <a:pt x="4676" y="2022"/>
                        <a:pt x="6192" y="1011"/>
                        <a:pt x="7203" y="0"/>
                      </a:cubicBezTo>
                      <a:cubicBezTo>
                        <a:pt x="7961" y="1516"/>
                        <a:pt x="8972" y="3538"/>
                        <a:pt x="9477" y="53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3" name="任意多边形: 形状 2912"/>
                <p:cNvSpPr/>
                <p:nvPr/>
              </p:nvSpPr>
              <p:spPr>
                <a:xfrm>
                  <a:off x="10837395" y="5775434"/>
                  <a:ext cx="13272" cy="99307"/>
                </a:xfrm>
                <a:custGeom>
                  <a:avLst/>
                  <a:gdLst>
                    <a:gd name="connsiteX0" fmla="*/ 7581 w 13272"/>
                    <a:gd name="connsiteY0" fmla="*/ 1516 h 99307"/>
                    <a:gd name="connsiteX1" fmla="*/ 6823 w 13272"/>
                    <a:gd name="connsiteY1" fmla="*/ 99307 h 99307"/>
                    <a:gd name="connsiteX2" fmla="*/ 0 w 13272"/>
                    <a:gd name="connsiteY2" fmla="*/ 61909 h 99307"/>
                    <a:gd name="connsiteX3" fmla="*/ 6823 w 13272"/>
                    <a:gd name="connsiteY3" fmla="*/ 0 h 99307"/>
                    <a:gd name="connsiteX4" fmla="*/ 7581 w 13272"/>
                    <a:gd name="connsiteY4" fmla="*/ 1516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72" h="99307">
                      <a:moveTo>
                        <a:pt x="7581" y="1516"/>
                      </a:moveTo>
                      <a:cubicBezTo>
                        <a:pt x="15414" y="19962"/>
                        <a:pt x="15161" y="77576"/>
                        <a:pt x="6823" y="99307"/>
                      </a:cubicBezTo>
                      <a:cubicBezTo>
                        <a:pt x="505" y="93495"/>
                        <a:pt x="0" y="69237"/>
                        <a:pt x="0" y="61909"/>
                      </a:cubicBezTo>
                      <a:cubicBezTo>
                        <a:pt x="0" y="34113"/>
                        <a:pt x="0" y="7581"/>
                        <a:pt x="6823" y="0"/>
                      </a:cubicBezTo>
                      <a:cubicBezTo>
                        <a:pt x="7075" y="505"/>
                        <a:pt x="7328" y="1011"/>
                        <a:pt x="7581" y="151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4" name="任意多边形: 形状 2913"/>
                <p:cNvSpPr/>
                <p:nvPr/>
              </p:nvSpPr>
              <p:spPr>
                <a:xfrm>
                  <a:off x="10837648" y="5778972"/>
                  <a:ext cx="12453" cy="92484"/>
                </a:xfrm>
                <a:custGeom>
                  <a:avLst/>
                  <a:gdLst>
                    <a:gd name="connsiteX0" fmla="*/ 9602 w 12453"/>
                    <a:gd name="connsiteY0" fmla="*/ 8086 h 92484"/>
                    <a:gd name="connsiteX1" fmla="*/ 6570 w 12453"/>
                    <a:gd name="connsiteY1" fmla="*/ 92484 h 92484"/>
                    <a:gd name="connsiteX2" fmla="*/ 0 w 12453"/>
                    <a:gd name="connsiteY2" fmla="*/ 58119 h 92484"/>
                    <a:gd name="connsiteX3" fmla="*/ 6570 w 12453"/>
                    <a:gd name="connsiteY3" fmla="*/ 0 h 92484"/>
                    <a:gd name="connsiteX4" fmla="*/ 9602 w 12453"/>
                    <a:gd name="connsiteY4" fmla="*/ 8086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53" h="92484">
                      <a:moveTo>
                        <a:pt x="9602" y="8086"/>
                      </a:moveTo>
                      <a:cubicBezTo>
                        <a:pt x="12887" y="21226"/>
                        <a:pt x="14909" y="70500"/>
                        <a:pt x="6570" y="92484"/>
                      </a:cubicBezTo>
                      <a:cubicBezTo>
                        <a:pt x="2274" y="88189"/>
                        <a:pt x="0" y="76818"/>
                        <a:pt x="0" y="58119"/>
                      </a:cubicBezTo>
                      <a:cubicBezTo>
                        <a:pt x="0" y="31334"/>
                        <a:pt x="0" y="8339"/>
                        <a:pt x="6570" y="0"/>
                      </a:cubicBezTo>
                      <a:cubicBezTo>
                        <a:pt x="7581" y="2527"/>
                        <a:pt x="9097" y="5559"/>
                        <a:pt x="9602" y="808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5" name="任意多边形: 形状 2914"/>
                <p:cNvSpPr/>
                <p:nvPr/>
              </p:nvSpPr>
              <p:spPr>
                <a:xfrm>
                  <a:off x="10837585" y="5782762"/>
                  <a:ext cx="12072" cy="85156"/>
                </a:xfrm>
                <a:custGeom>
                  <a:avLst/>
                  <a:gdLst>
                    <a:gd name="connsiteX0" fmla="*/ 9665 w 12072"/>
                    <a:gd name="connsiteY0" fmla="*/ 8591 h 85156"/>
                    <a:gd name="connsiteX1" fmla="*/ 6633 w 12072"/>
                    <a:gd name="connsiteY1" fmla="*/ 85156 h 85156"/>
                    <a:gd name="connsiteX2" fmla="*/ 6633 w 12072"/>
                    <a:gd name="connsiteY2" fmla="*/ 0 h 85156"/>
                    <a:gd name="connsiteX3" fmla="*/ 9665 w 12072"/>
                    <a:gd name="connsiteY3" fmla="*/ 8591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72" h="85156">
                      <a:moveTo>
                        <a:pt x="9665" y="8591"/>
                      </a:moveTo>
                      <a:cubicBezTo>
                        <a:pt x="9665" y="8844"/>
                        <a:pt x="16741" y="44726"/>
                        <a:pt x="6633" y="85156"/>
                      </a:cubicBezTo>
                      <a:cubicBezTo>
                        <a:pt x="-2211" y="71006"/>
                        <a:pt x="-2211" y="12887"/>
                        <a:pt x="6633" y="0"/>
                      </a:cubicBezTo>
                      <a:cubicBezTo>
                        <a:pt x="7644" y="2780"/>
                        <a:pt x="9160" y="6065"/>
                        <a:pt x="9665" y="8591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6" name="任意多边形: 形状 2915"/>
                <p:cNvSpPr/>
                <p:nvPr/>
              </p:nvSpPr>
              <p:spPr>
                <a:xfrm>
                  <a:off x="10838659" y="5786805"/>
                  <a:ext cx="10677" cy="76817"/>
                </a:xfrm>
                <a:custGeom>
                  <a:avLst/>
                  <a:gdLst>
                    <a:gd name="connsiteX0" fmla="*/ 8591 w 10677"/>
                    <a:gd name="connsiteY0" fmla="*/ 8844 h 76817"/>
                    <a:gd name="connsiteX1" fmla="*/ 5559 w 10677"/>
                    <a:gd name="connsiteY1" fmla="*/ 76818 h 76817"/>
                    <a:gd name="connsiteX2" fmla="*/ 0 w 10677"/>
                    <a:gd name="connsiteY2" fmla="*/ 50285 h 76817"/>
                    <a:gd name="connsiteX3" fmla="*/ 5559 w 10677"/>
                    <a:gd name="connsiteY3" fmla="*/ 0 h 76817"/>
                    <a:gd name="connsiteX4" fmla="*/ 8591 w 10677"/>
                    <a:gd name="connsiteY4" fmla="*/ 8844 h 7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77" h="76817">
                      <a:moveTo>
                        <a:pt x="8591" y="8844"/>
                      </a:moveTo>
                      <a:cubicBezTo>
                        <a:pt x="8591" y="9097"/>
                        <a:pt x="14909" y="39167"/>
                        <a:pt x="5559" y="76818"/>
                      </a:cubicBezTo>
                      <a:cubicBezTo>
                        <a:pt x="3032" y="72269"/>
                        <a:pt x="0" y="67215"/>
                        <a:pt x="0" y="50285"/>
                      </a:cubicBezTo>
                      <a:cubicBezTo>
                        <a:pt x="0" y="18699"/>
                        <a:pt x="253" y="8339"/>
                        <a:pt x="5559" y="0"/>
                      </a:cubicBezTo>
                      <a:cubicBezTo>
                        <a:pt x="6570" y="2780"/>
                        <a:pt x="8086" y="6065"/>
                        <a:pt x="8591" y="884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7" name="任意多边形: 形状 2916"/>
                <p:cNvSpPr/>
                <p:nvPr/>
              </p:nvSpPr>
              <p:spPr>
                <a:xfrm>
                  <a:off x="10839417" y="5790596"/>
                  <a:ext cx="8864" cy="68731"/>
                </a:xfrm>
                <a:custGeom>
                  <a:avLst/>
                  <a:gdLst>
                    <a:gd name="connsiteX0" fmla="*/ 7833 w 8864"/>
                    <a:gd name="connsiteY0" fmla="*/ 9602 h 68731"/>
                    <a:gd name="connsiteX1" fmla="*/ 8844 w 8864"/>
                    <a:gd name="connsiteY1" fmla="*/ 46242 h 68731"/>
                    <a:gd name="connsiteX2" fmla="*/ 4801 w 8864"/>
                    <a:gd name="connsiteY2" fmla="*/ 68732 h 68731"/>
                    <a:gd name="connsiteX3" fmla="*/ 0 w 8864"/>
                    <a:gd name="connsiteY3" fmla="*/ 46495 h 68731"/>
                    <a:gd name="connsiteX4" fmla="*/ 4801 w 8864"/>
                    <a:gd name="connsiteY4" fmla="*/ 0 h 68731"/>
                    <a:gd name="connsiteX5" fmla="*/ 7833 w 8864"/>
                    <a:gd name="connsiteY5" fmla="*/ 960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64" h="68731">
                      <a:moveTo>
                        <a:pt x="7833" y="9602"/>
                      </a:moveTo>
                      <a:cubicBezTo>
                        <a:pt x="9097" y="15667"/>
                        <a:pt x="8844" y="45990"/>
                        <a:pt x="8844" y="46242"/>
                      </a:cubicBezTo>
                      <a:cubicBezTo>
                        <a:pt x="8591" y="53318"/>
                        <a:pt x="8591" y="53318"/>
                        <a:pt x="4801" y="68732"/>
                      </a:cubicBezTo>
                      <a:cubicBezTo>
                        <a:pt x="1769" y="62667"/>
                        <a:pt x="0" y="59129"/>
                        <a:pt x="0" y="46495"/>
                      </a:cubicBezTo>
                      <a:cubicBezTo>
                        <a:pt x="0" y="8844"/>
                        <a:pt x="505" y="7833"/>
                        <a:pt x="4801" y="0"/>
                      </a:cubicBezTo>
                      <a:cubicBezTo>
                        <a:pt x="5812" y="2780"/>
                        <a:pt x="7328" y="6570"/>
                        <a:pt x="7833" y="960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8" name="任意多边形: 形状 2917"/>
                <p:cNvSpPr/>
                <p:nvPr/>
              </p:nvSpPr>
              <p:spPr>
                <a:xfrm>
                  <a:off x="10839669" y="5794892"/>
                  <a:ext cx="8086" cy="60140"/>
                </a:xfrm>
                <a:custGeom>
                  <a:avLst/>
                  <a:gdLst>
                    <a:gd name="connsiteX0" fmla="*/ 7581 w 8086"/>
                    <a:gd name="connsiteY0" fmla="*/ 9602 h 60140"/>
                    <a:gd name="connsiteX1" fmla="*/ 8086 w 8086"/>
                    <a:gd name="connsiteY1" fmla="*/ 41946 h 60140"/>
                    <a:gd name="connsiteX2" fmla="*/ 4296 w 8086"/>
                    <a:gd name="connsiteY2" fmla="*/ 60140 h 60140"/>
                    <a:gd name="connsiteX3" fmla="*/ 0 w 8086"/>
                    <a:gd name="connsiteY3" fmla="*/ 42452 h 60140"/>
                    <a:gd name="connsiteX4" fmla="*/ 4296 w 8086"/>
                    <a:gd name="connsiteY4" fmla="*/ 0 h 60140"/>
                    <a:gd name="connsiteX5" fmla="*/ 7581 w 8086"/>
                    <a:gd name="connsiteY5" fmla="*/ 9602 h 6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6" h="60140">
                      <a:moveTo>
                        <a:pt x="7581" y="9602"/>
                      </a:moveTo>
                      <a:cubicBezTo>
                        <a:pt x="7833" y="11118"/>
                        <a:pt x="8086" y="41694"/>
                        <a:pt x="8086" y="41946"/>
                      </a:cubicBezTo>
                      <a:cubicBezTo>
                        <a:pt x="7833" y="45737"/>
                        <a:pt x="7833" y="45737"/>
                        <a:pt x="4296" y="60140"/>
                      </a:cubicBezTo>
                      <a:cubicBezTo>
                        <a:pt x="253" y="51549"/>
                        <a:pt x="0" y="51043"/>
                        <a:pt x="0" y="42452"/>
                      </a:cubicBezTo>
                      <a:cubicBezTo>
                        <a:pt x="0" y="8591"/>
                        <a:pt x="0" y="8591"/>
                        <a:pt x="4296" y="0"/>
                      </a:cubicBezTo>
                      <a:cubicBezTo>
                        <a:pt x="5559" y="2527"/>
                        <a:pt x="7075" y="6570"/>
                        <a:pt x="7581" y="9602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9" name="任意多边形: 形状 2918"/>
                <p:cNvSpPr/>
                <p:nvPr/>
              </p:nvSpPr>
              <p:spPr>
                <a:xfrm>
                  <a:off x="10840428" y="5798429"/>
                  <a:ext cx="7075" cy="52054"/>
                </a:xfrm>
                <a:custGeom>
                  <a:avLst/>
                  <a:gdLst>
                    <a:gd name="connsiteX0" fmla="*/ 6065 w 7075"/>
                    <a:gd name="connsiteY0" fmla="*/ 7581 h 52054"/>
                    <a:gd name="connsiteX1" fmla="*/ 7075 w 7075"/>
                    <a:gd name="connsiteY1" fmla="*/ 38409 h 52054"/>
                    <a:gd name="connsiteX2" fmla="*/ 3790 w 7075"/>
                    <a:gd name="connsiteY2" fmla="*/ 52054 h 52054"/>
                    <a:gd name="connsiteX3" fmla="*/ 0 w 7075"/>
                    <a:gd name="connsiteY3" fmla="*/ 38662 h 52054"/>
                    <a:gd name="connsiteX4" fmla="*/ 3790 w 7075"/>
                    <a:gd name="connsiteY4" fmla="*/ 0 h 52054"/>
                    <a:gd name="connsiteX5" fmla="*/ 6065 w 7075"/>
                    <a:gd name="connsiteY5" fmla="*/ 7581 h 5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4">
                      <a:moveTo>
                        <a:pt x="6065" y="7581"/>
                      </a:moveTo>
                      <a:cubicBezTo>
                        <a:pt x="6317" y="8844"/>
                        <a:pt x="7075" y="36387"/>
                        <a:pt x="7075" y="38409"/>
                      </a:cubicBezTo>
                      <a:cubicBezTo>
                        <a:pt x="7075" y="38662"/>
                        <a:pt x="7075" y="38662"/>
                        <a:pt x="3790" y="52054"/>
                      </a:cubicBezTo>
                      <a:cubicBezTo>
                        <a:pt x="0" y="43463"/>
                        <a:pt x="0" y="43463"/>
                        <a:pt x="0" y="38662"/>
                      </a:cubicBezTo>
                      <a:cubicBezTo>
                        <a:pt x="0" y="8339"/>
                        <a:pt x="0" y="8339"/>
                        <a:pt x="3790" y="0"/>
                      </a:cubicBezTo>
                      <a:cubicBezTo>
                        <a:pt x="4548" y="2274"/>
                        <a:pt x="5559" y="5054"/>
                        <a:pt x="6065" y="758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0" name="任意多边形: 形状 2919"/>
                <p:cNvSpPr/>
                <p:nvPr/>
              </p:nvSpPr>
              <p:spPr>
                <a:xfrm>
                  <a:off x="10840933" y="5802472"/>
                  <a:ext cx="5684" cy="43715"/>
                </a:xfrm>
                <a:custGeom>
                  <a:avLst/>
                  <a:gdLst>
                    <a:gd name="connsiteX0" fmla="*/ 4296 w 5684"/>
                    <a:gd name="connsiteY0" fmla="*/ 3538 h 43715"/>
                    <a:gd name="connsiteX1" fmla="*/ 5559 w 5684"/>
                    <a:gd name="connsiteY1" fmla="*/ 34366 h 43715"/>
                    <a:gd name="connsiteX2" fmla="*/ 3285 w 5684"/>
                    <a:gd name="connsiteY2" fmla="*/ 43715 h 43715"/>
                    <a:gd name="connsiteX3" fmla="*/ 0 w 5684"/>
                    <a:gd name="connsiteY3" fmla="*/ 34618 h 43715"/>
                    <a:gd name="connsiteX4" fmla="*/ 3285 w 5684"/>
                    <a:gd name="connsiteY4" fmla="*/ 0 h 43715"/>
                    <a:gd name="connsiteX5" fmla="*/ 4296 w 5684"/>
                    <a:gd name="connsiteY5" fmla="*/ 3538 h 4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4" h="43715">
                      <a:moveTo>
                        <a:pt x="4296" y="3538"/>
                      </a:moveTo>
                      <a:cubicBezTo>
                        <a:pt x="5812" y="12634"/>
                        <a:pt x="5812" y="25016"/>
                        <a:pt x="5559" y="34366"/>
                      </a:cubicBezTo>
                      <a:cubicBezTo>
                        <a:pt x="5559" y="37145"/>
                        <a:pt x="4043" y="40936"/>
                        <a:pt x="3285" y="43715"/>
                      </a:cubicBezTo>
                      <a:cubicBezTo>
                        <a:pt x="0" y="35882"/>
                        <a:pt x="0" y="35882"/>
                        <a:pt x="0" y="34618"/>
                      </a:cubicBezTo>
                      <a:cubicBezTo>
                        <a:pt x="0" y="7328"/>
                        <a:pt x="1769" y="3032"/>
                        <a:pt x="3285" y="0"/>
                      </a:cubicBezTo>
                      <a:cubicBezTo>
                        <a:pt x="3538" y="1011"/>
                        <a:pt x="4043" y="2274"/>
                        <a:pt x="4296" y="3538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1" name="任意多边形: 形状 2920"/>
                <p:cNvSpPr/>
                <p:nvPr/>
              </p:nvSpPr>
              <p:spPr>
                <a:xfrm>
                  <a:off x="10842196" y="5808031"/>
                  <a:ext cx="3472" cy="33860"/>
                </a:xfrm>
                <a:custGeom>
                  <a:avLst/>
                  <a:gdLst>
                    <a:gd name="connsiteX0" fmla="*/ 3285 w 3472"/>
                    <a:gd name="connsiteY0" fmla="*/ 28807 h 33860"/>
                    <a:gd name="connsiteX1" fmla="*/ 2022 w 3472"/>
                    <a:gd name="connsiteY1" fmla="*/ 33860 h 33860"/>
                    <a:gd name="connsiteX2" fmla="*/ 0 w 3472"/>
                    <a:gd name="connsiteY2" fmla="*/ 28807 h 33860"/>
                    <a:gd name="connsiteX3" fmla="*/ 2022 w 3472"/>
                    <a:gd name="connsiteY3" fmla="*/ 0 h 33860"/>
                    <a:gd name="connsiteX4" fmla="*/ 3285 w 3472"/>
                    <a:gd name="connsiteY4" fmla="*/ 28807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71" h="33860">
                      <a:moveTo>
                        <a:pt x="3285" y="28807"/>
                      </a:moveTo>
                      <a:cubicBezTo>
                        <a:pt x="3032" y="30323"/>
                        <a:pt x="2527" y="32344"/>
                        <a:pt x="2022" y="33860"/>
                      </a:cubicBezTo>
                      <a:cubicBezTo>
                        <a:pt x="1516" y="32344"/>
                        <a:pt x="0" y="30575"/>
                        <a:pt x="0" y="28807"/>
                      </a:cubicBezTo>
                      <a:cubicBezTo>
                        <a:pt x="0" y="20215"/>
                        <a:pt x="1263" y="8591"/>
                        <a:pt x="2022" y="0"/>
                      </a:cubicBezTo>
                      <a:cubicBezTo>
                        <a:pt x="2274" y="8844"/>
                        <a:pt x="4043" y="20215"/>
                        <a:pt x="3285" y="2880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2" name="任意多边形: 形状 2921"/>
                <p:cNvSpPr/>
                <p:nvPr/>
              </p:nvSpPr>
              <p:spPr>
                <a:xfrm>
                  <a:off x="10843993" y="5832290"/>
                  <a:ext cx="477" cy="5306"/>
                </a:xfrm>
                <a:custGeom>
                  <a:avLst/>
                  <a:gdLst>
                    <a:gd name="connsiteX0" fmla="*/ 477 w 477"/>
                    <a:gd name="connsiteY0" fmla="*/ 4548 h 5306"/>
                    <a:gd name="connsiteX1" fmla="*/ 225 w 477"/>
                    <a:gd name="connsiteY1" fmla="*/ 5306 h 5306"/>
                    <a:gd name="connsiteX2" fmla="*/ 225 w 477"/>
                    <a:gd name="connsiteY2" fmla="*/ 0 h 5306"/>
                    <a:gd name="connsiteX3" fmla="*/ 477 w 477"/>
                    <a:gd name="connsiteY3" fmla="*/ 4548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" h="5306">
                      <a:moveTo>
                        <a:pt x="477" y="4548"/>
                      </a:moveTo>
                      <a:cubicBezTo>
                        <a:pt x="477" y="4801"/>
                        <a:pt x="225" y="5054"/>
                        <a:pt x="225" y="5306"/>
                      </a:cubicBezTo>
                      <a:cubicBezTo>
                        <a:pt x="-281" y="3790"/>
                        <a:pt x="225" y="1516"/>
                        <a:pt x="225" y="0"/>
                      </a:cubicBezTo>
                      <a:cubicBezTo>
                        <a:pt x="225" y="1516"/>
                        <a:pt x="477" y="3285"/>
                        <a:pt x="477" y="454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14" name="组合 1913"/>
          <p:cNvGrpSpPr/>
          <p:nvPr/>
        </p:nvGrpSpPr>
        <p:grpSpPr>
          <a:xfrm>
            <a:off x="10114619" y="2987050"/>
            <a:ext cx="261642" cy="1722110"/>
            <a:chOff x="15006775" y="7540220"/>
            <a:chExt cx="467223" cy="3075234"/>
          </a:xfrm>
        </p:grpSpPr>
        <p:sp>
          <p:nvSpPr>
            <p:cNvPr id="1915" name="任意多边形: 形状 1914"/>
            <p:cNvSpPr/>
            <p:nvPr/>
          </p:nvSpPr>
          <p:spPr>
            <a:xfrm rot="16200000">
              <a:off x="14078646" y="8918137"/>
              <a:ext cx="2323229" cy="318389"/>
            </a:xfrm>
            <a:custGeom>
              <a:avLst/>
              <a:gdLst>
                <a:gd name="connsiteX0" fmla="*/ 0 w 2323229"/>
                <a:gd name="connsiteY0" fmla="*/ 0 h 318389"/>
                <a:gd name="connsiteX1" fmla="*/ 2323229 w 2323229"/>
                <a:gd name="connsiteY1" fmla="*/ 0 h 318389"/>
                <a:gd name="connsiteX2" fmla="*/ 2323229 w 2323229"/>
                <a:gd name="connsiteY2" fmla="*/ 318389 h 318389"/>
                <a:gd name="connsiteX3" fmla="*/ 0 w 2323229"/>
                <a:gd name="connsiteY3" fmla="*/ 318389 h 318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3229" h="318389">
                  <a:moveTo>
                    <a:pt x="0" y="0"/>
                  </a:moveTo>
                  <a:lnTo>
                    <a:pt x="2323229" y="0"/>
                  </a:lnTo>
                  <a:lnTo>
                    <a:pt x="2323229" y="318389"/>
                  </a:lnTo>
                  <a:lnTo>
                    <a:pt x="0" y="318389"/>
                  </a:lnTo>
                  <a:close/>
                </a:path>
              </a:pathLst>
            </a:custGeom>
            <a:gradFill>
              <a:gsLst>
                <a:gs pos="52400">
                  <a:srgbClr val="FCF9B6"/>
                </a:gs>
                <a:gs pos="0">
                  <a:srgbClr val="EDD288"/>
                </a:gs>
                <a:gs pos="100000">
                  <a:srgbClr val="DBBA72"/>
                </a:gs>
              </a:gsLst>
              <a:lin ang="5400000" scaled="1"/>
            </a:gradFill>
            <a:ln w="25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916" name="图形 1920"/>
            <p:cNvGrpSpPr/>
            <p:nvPr/>
          </p:nvGrpSpPr>
          <p:grpSpPr>
            <a:xfrm rot="16200000">
              <a:off x="15050570" y="7496426"/>
              <a:ext cx="379636" cy="467223"/>
              <a:chOff x="13202475" y="12040119"/>
              <a:chExt cx="379636" cy="467223"/>
            </a:xfrm>
            <a:solidFill>
              <a:schemeClr val="accent1"/>
            </a:solidFill>
          </p:grpSpPr>
          <p:grpSp>
            <p:nvGrpSpPr>
              <p:cNvPr id="2391" name="图形 1920"/>
              <p:cNvGrpSpPr/>
              <p:nvPr/>
            </p:nvGrpSpPr>
            <p:grpSpPr>
              <a:xfrm>
                <a:off x="13546229" y="12238480"/>
                <a:ext cx="35556" cy="70753"/>
                <a:chOff x="13546229" y="12238480"/>
                <a:chExt cx="35556" cy="70753"/>
              </a:xfrm>
              <a:solidFill>
                <a:schemeClr val="accent1"/>
              </a:solidFill>
            </p:grpSpPr>
            <p:sp>
              <p:nvSpPr>
                <p:cNvPr id="2828" name="任意多边形: 形状 2827"/>
                <p:cNvSpPr/>
                <p:nvPr/>
              </p:nvSpPr>
              <p:spPr>
                <a:xfrm>
                  <a:off x="13546734" y="12238480"/>
                  <a:ext cx="35050" cy="69994"/>
                </a:xfrm>
                <a:custGeom>
                  <a:avLst/>
                  <a:gdLst>
                    <a:gd name="connsiteX0" fmla="*/ 0 w 35050"/>
                    <a:gd name="connsiteY0" fmla="*/ 0 h 69994"/>
                    <a:gd name="connsiteX1" fmla="*/ 5559 w 35050"/>
                    <a:gd name="connsiteY1" fmla="*/ 505 h 69994"/>
                    <a:gd name="connsiteX2" fmla="*/ 8339 w 35050"/>
                    <a:gd name="connsiteY2" fmla="*/ 1011 h 69994"/>
                    <a:gd name="connsiteX3" fmla="*/ 28301 w 35050"/>
                    <a:gd name="connsiteY3" fmla="*/ 14151 h 69994"/>
                    <a:gd name="connsiteX4" fmla="*/ 29817 w 35050"/>
                    <a:gd name="connsiteY4" fmla="*/ 16425 h 69994"/>
                    <a:gd name="connsiteX5" fmla="*/ 34618 w 35050"/>
                    <a:gd name="connsiteY5" fmla="*/ 29312 h 69994"/>
                    <a:gd name="connsiteX6" fmla="*/ 34113 w 35050"/>
                    <a:gd name="connsiteY6" fmla="*/ 43463 h 69994"/>
                    <a:gd name="connsiteX7" fmla="*/ 33355 w 35050"/>
                    <a:gd name="connsiteY7" fmla="*/ 46242 h 69994"/>
                    <a:gd name="connsiteX8" fmla="*/ 32344 w 35050"/>
                    <a:gd name="connsiteY8" fmla="*/ 48769 h 69994"/>
                    <a:gd name="connsiteX9" fmla="*/ 31081 w 35050"/>
                    <a:gd name="connsiteY9" fmla="*/ 51296 h 69994"/>
                    <a:gd name="connsiteX10" fmla="*/ 29817 w 35050"/>
                    <a:gd name="connsiteY10" fmla="*/ 53570 h 69994"/>
                    <a:gd name="connsiteX11" fmla="*/ 28301 w 35050"/>
                    <a:gd name="connsiteY11" fmla="*/ 55845 h 69994"/>
                    <a:gd name="connsiteX12" fmla="*/ 22742 w 35050"/>
                    <a:gd name="connsiteY12" fmla="*/ 61656 h 69994"/>
                    <a:gd name="connsiteX13" fmla="*/ 20720 w 35050"/>
                    <a:gd name="connsiteY13" fmla="*/ 63425 h 69994"/>
                    <a:gd name="connsiteX14" fmla="*/ 16172 w 35050"/>
                    <a:gd name="connsiteY14" fmla="*/ 66205 h 69994"/>
                    <a:gd name="connsiteX15" fmla="*/ 13645 w 35050"/>
                    <a:gd name="connsiteY15" fmla="*/ 67468 h 69994"/>
                    <a:gd name="connsiteX16" fmla="*/ 11118 w 35050"/>
                    <a:gd name="connsiteY16" fmla="*/ 68479 h 69994"/>
                    <a:gd name="connsiteX17" fmla="*/ 8591 w 35050"/>
                    <a:gd name="connsiteY17" fmla="*/ 69237 h 69994"/>
                    <a:gd name="connsiteX18" fmla="*/ 5812 w 35050"/>
                    <a:gd name="connsiteY18" fmla="*/ 69743 h 69994"/>
                    <a:gd name="connsiteX19" fmla="*/ 3032 w 35050"/>
                    <a:gd name="connsiteY19" fmla="*/ 69995 h 69994"/>
                    <a:gd name="connsiteX20" fmla="*/ 253 w 35050"/>
                    <a:gd name="connsiteY20" fmla="*/ 69995 h 69994"/>
                    <a:gd name="connsiteX21" fmla="*/ 253 w 35050"/>
                    <a:gd name="connsiteY21" fmla="*/ 69995 h 69994"/>
                    <a:gd name="connsiteX22" fmla="*/ 253 w 35050"/>
                    <a:gd name="connsiteY22" fmla="*/ 34113 h 69994"/>
                    <a:gd name="connsiteX23" fmla="*/ 0 w 35050"/>
                    <a:gd name="connsiteY23" fmla="*/ 0 h 6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5050" h="69994">
                      <a:moveTo>
                        <a:pt x="0" y="0"/>
                      </a:moveTo>
                      <a:cubicBezTo>
                        <a:pt x="2527" y="0"/>
                        <a:pt x="3285" y="0"/>
                        <a:pt x="5559" y="505"/>
                      </a:cubicBezTo>
                      <a:cubicBezTo>
                        <a:pt x="6570" y="758"/>
                        <a:pt x="7328" y="758"/>
                        <a:pt x="8339" y="1011"/>
                      </a:cubicBezTo>
                      <a:cubicBezTo>
                        <a:pt x="16677" y="3285"/>
                        <a:pt x="22995" y="7328"/>
                        <a:pt x="28301" y="14151"/>
                      </a:cubicBezTo>
                      <a:cubicBezTo>
                        <a:pt x="28806" y="14908"/>
                        <a:pt x="29312" y="15667"/>
                        <a:pt x="29817" y="16425"/>
                      </a:cubicBezTo>
                      <a:cubicBezTo>
                        <a:pt x="31081" y="18446"/>
                        <a:pt x="33608" y="22742"/>
                        <a:pt x="34618" y="29312"/>
                      </a:cubicBezTo>
                      <a:cubicBezTo>
                        <a:pt x="35629" y="36135"/>
                        <a:pt x="34618" y="41189"/>
                        <a:pt x="34113" y="43463"/>
                      </a:cubicBezTo>
                      <a:cubicBezTo>
                        <a:pt x="33860" y="44474"/>
                        <a:pt x="33608" y="45231"/>
                        <a:pt x="33355" y="46242"/>
                      </a:cubicBezTo>
                      <a:cubicBezTo>
                        <a:pt x="33102" y="47001"/>
                        <a:pt x="32597" y="48011"/>
                        <a:pt x="32344" y="48769"/>
                      </a:cubicBezTo>
                      <a:cubicBezTo>
                        <a:pt x="32091" y="49527"/>
                        <a:pt x="31586" y="50538"/>
                        <a:pt x="31081" y="51296"/>
                      </a:cubicBezTo>
                      <a:cubicBezTo>
                        <a:pt x="30575" y="52054"/>
                        <a:pt x="30323" y="52812"/>
                        <a:pt x="29817" y="53570"/>
                      </a:cubicBezTo>
                      <a:cubicBezTo>
                        <a:pt x="29312" y="54328"/>
                        <a:pt x="28806" y="55086"/>
                        <a:pt x="28301" y="55845"/>
                      </a:cubicBezTo>
                      <a:cubicBezTo>
                        <a:pt x="26279" y="58372"/>
                        <a:pt x="25269" y="59635"/>
                        <a:pt x="22742" y="61656"/>
                      </a:cubicBezTo>
                      <a:cubicBezTo>
                        <a:pt x="21984" y="62162"/>
                        <a:pt x="21479" y="62667"/>
                        <a:pt x="20720" y="63425"/>
                      </a:cubicBezTo>
                      <a:cubicBezTo>
                        <a:pt x="18699" y="64689"/>
                        <a:pt x="18194" y="65194"/>
                        <a:pt x="16172" y="66205"/>
                      </a:cubicBezTo>
                      <a:cubicBezTo>
                        <a:pt x="15414" y="66710"/>
                        <a:pt x="14656" y="66963"/>
                        <a:pt x="13645" y="67468"/>
                      </a:cubicBezTo>
                      <a:cubicBezTo>
                        <a:pt x="12887" y="67721"/>
                        <a:pt x="11876" y="68226"/>
                        <a:pt x="11118" y="68479"/>
                      </a:cubicBezTo>
                      <a:cubicBezTo>
                        <a:pt x="10360" y="68731"/>
                        <a:pt x="9349" y="68984"/>
                        <a:pt x="8591" y="69237"/>
                      </a:cubicBezTo>
                      <a:cubicBezTo>
                        <a:pt x="7833" y="69490"/>
                        <a:pt x="6822" y="69743"/>
                        <a:pt x="5812" y="69743"/>
                      </a:cubicBezTo>
                      <a:cubicBezTo>
                        <a:pt x="4801" y="69995"/>
                        <a:pt x="4043" y="69995"/>
                        <a:pt x="3032" y="69995"/>
                      </a:cubicBezTo>
                      <a:cubicBezTo>
                        <a:pt x="2021" y="69995"/>
                        <a:pt x="1011" y="69995"/>
                        <a:pt x="253" y="69995"/>
                      </a:cubicBezTo>
                      <a:cubicBezTo>
                        <a:pt x="253" y="69995"/>
                        <a:pt x="253" y="69995"/>
                        <a:pt x="253" y="69995"/>
                      </a:cubicBezTo>
                      <a:cubicBezTo>
                        <a:pt x="253" y="69743"/>
                        <a:pt x="253" y="53570"/>
                        <a:pt x="253" y="34113"/>
                      </a:cubicBezTo>
                      <a:cubicBezTo>
                        <a:pt x="0" y="15414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9" name="任意多边形: 形状 2828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43210 h 70500"/>
                    <a:gd name="connsiteX29" fmla="*/ 0 w 35123"/>
                    <a:gd name="connsiteY29" fmla="*/ 43210 h 70500"/>
                    <a:gd name="connsiteX30" fmla="*/ 0 w 35123"/>
                    <a:gd name="connsiteY30" fmla="*/ 41946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7"/>
                        <a:pt x="0" y="58624"/>
                        <a:pt x="0" y="43210"/>
                      </a:cubicBezTo>
                      <a:lnTo>
                        <a:pt x="0" y="43210"/>
                      </a:lnTo>
                      <a:cubicBezTo>
                        <a:pt x="0" y="42957"/>
                        <a:pt x="253" y="42451"/>
                        <a:pt x="0" y="41946"/>
                      </a:cubicBezTo>
                      <a:cubicBezTo>
                        <a:pt x="0" y="39672"/>
                        <a:pt x="0" y="37145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0" name="任意多边形: 形状 2829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7001 h 70247"/>
                    <a:gd name="connsiteX29" fmla="*/ 0 w 35123"/>
                    <a:gd name="connsiteY29" fmla="*/ 47001 h 70247"/>
                    <a:gd name="connsiteX30" fmla="*/ 0 w 35123"/>
                    <a:gd name="connsiteY30" fmla="*/ 41189 h 70247"/>
                    <a:gd name="connsiteX31" fmla="*/ 0 w 35123"/>
                    <a:gd name="connsiteY31" fmla="*/ 34618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0393"/>
                        <a:pt x="0" y="47001"/>
                      </a:cubicBezTo>
                      <a:lnTo>
                        <a:pt x="0" y="47001"/>
                      </a:lnTo>
                      <a:cubicBezTo>
                        <a:pt x="0" y="47001"/>
                        <a:pt x="758" y="42957"/>
                        <a:pt x="0" y="41189"/>
                      </a:cubicBezTo>
                      <a:cubicBezTo>
                        <a:pt x="0" y="39167"/>
                        <a:pt x="0" y="36893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1" name="任意多边形: 形状 2830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7759 h 70247"/>
                    <a:gd name="connsiteX29" fmla="*/ 0 w 35123"/>
                    <a:gd name="connsiteY29" fmla="*/ 47759 h 70247"/>
                    <a:gd name="connsiteX30" fmla="*/ 0 w 35123"/>
                    <a:gd name="connsiteY30" fmla="*/ 40430 h 70247"/>
                    <a:gd name="connsiteX31" fmla="*/ 0 w 35123"/>
                    <a:gd name="connsiteY31" fmla="*/ 34618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0646"/>
                        <a:pt x="0" y="47759"/>
                      </a:cubicBezTo>
                      <a:lnTo>
                        <a:pt x="0" y="47759"/>
                      </a:lnTo>
                      <a:cubicBezTo>
                        <a:pt x="253" y="47253"/>
                        <a:pt x="1516" y="43968"/>
                        <a:pt x="0" y="40430"/>
                      </a:cubicBezTo>
                      <a:cubicBezTo>
                        <a:pt x="0" y="38409"/>
                        <a:pt x="0" y="36640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2" name="任意多边形: 形状 2831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8516 h 70247"/>
                    <a:gd name="connsiteX29" fmla="*/ 0 w 35123"/>
                    <a:gd name="connsiteY29" fmla="*/ 48516 h 70247"/>
                    <a:gd name="connsiteX30" fmla="*/ 0 w 35123"/>
                    <a:gd name="connsiteY30" fmla="*/ 39672 h 70247"/>
                    <a:gd name="connsiteX31" fmla="*/ 0 w 35123"/>
                    <a:gd name="connsiteY31" fmla="*/ 34618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1151"/>
                        <a:pt x="0" y="48516"/>
                      </a:cubicBezTo>
                      <a:lnTo>
                        <a:pt x="0" y="48516"/>
                      </a:lnTo>
                      <a:cubicBezTo>
                        <a:pt x="2022" y="44221"/>
                        <a:pt x="758" y="41694"/>
                        <a:pt x="0" y="39672"/>
                      </a:cubicBezTo>
                      <a:cubicBezTo>
                        <a:pt x="0" y="37903"/>
                        <a:pt x="0" y="36388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3" name="任意多边形: 形状 2832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49275 h 70247"/>
                    <a:gd name="connsiteX29" fmla="*/ 0 w 35123"/>
                    <a:gd name="connsiteY29" fmla="*/ 49275 h 70247"/>
                    <a:gd name="connsiteX30" fmla="*/ 0 w 35123"/>
                    <a:gd name="connsiteY30" fmla="*/ 38915 h 70247"/>
                    <a:gd name="connsiteX31" fmla="*/ 0 w 35123"/>
                    <a:gd name="connsiteY31" fmla="*/ 34618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1404"/>
                        <a:pt x="0" y="49275"/>
                      </a:cubicBezTo>
                      <a:lnTo>
                        <a:pt x="0" y="49275"/>
                      </a:lnTo>
                      <a:cubicBezTo>
                        <a:pt x="2022" y="44979"/>
                        <a:pt x="1769" y="43210"/>
                        <a:pt x="0" y="38915"/>
                      </a:cubicBezTo>
                      <a:cubicBezTo>
                        <a:pt x="0" y="37398"/>
                        <a:pt x="0" y="35882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4" name="任意多边形: 形状 2833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0285 h 70500"/>
                    <a:gd name="connsiteX29" fmla="*/ 0 w 35123"/>
                    <a:gd name="connsiteY29" fmla="*/ 50285 h 70500"/>
                    <a:gd name="connsiteX30" fmla="*/ 0 w 35123"/>
                    <a:gd name="connsiteY30" fmla="*/ 38409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7"/>
                        <a:pt x="0" y="61909"/>
                        <a:pt x="0" y="50285"/>
                      </a:cubicBezTo>
                      <a:lnTo>
                        <a:pt x="0" y="50285"/>
                      </a:lnTo>
                      <a:cubicBezTo>
                        <a:pt x="2274" y="45484"/>
                        <a:pt x="2274" y="43968"/>
                        <a:pt x="0" y="38409"/>
                      </a:cubicBezTo>
                      <a:cubicBezTo>
                        <a:pt x="0" y="37145"/>
                        <a:pt x="0" y="35882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5" name="任意多边形: 形状 2834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0790 h 70500"/>
                    <a:gd name="connsiteX29" fmla="*/ 0 w 35123"/>
                    <a:gd name="connsiteY29" fmla="*/ 50790 h 70500"/>
                    <a:gd name="connsiteX30" fmla="*/ 0 w 35123"/>
                    <a:gd name="connsiteY30" fmla="*/ 37651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7"/>
                        <a:pt x="0" y="62414"/>
                        <a:pt x="0" y="50790"/>
                      </a:cubicBezTo>
                      <a:lnTo>
                        <a:pt x="0" y="50790"/>
                      </a:lnTo>
                      <a:cubicBezTo>
                        <a:pt x="3285" y="45231"/>
                        <a:pt x="3032" y="43715"/>
                        <a:pt x="0" y="37651"/>
                      </a:cubicBezTo>
                      <a:cubicBezTo>
                        <a:pt x="0" y="36640"/>
                        <a:pt x="0" y="35629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6" name="任意多边形: 形状 2835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1549 h 70247"/>
                    <a:gd name="connsiteX29" fmla="*/ 0 w 35123"/>
                    <a:gd name="connsiteY29" fmla="*/ 51549 h 70247"/>
                    <a:gd name="connsiteX30" fmla="*/ 0 w 35123"/>
                    <a:gd name="connsiteY30" fmla="*/ 36893 h 70247"/>
                    <a:gd name="connsiteX31" fmla="*/ 0 w 35123"/>
                    <a:gd name="connsiteY31" fmla="*/ 34618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2414"/>
                        <a:pt x="0" y="51549"/>
                      </a:cubicBezTo>
                      <a:lnTo>
                        <a:pt x="0" y="51549"/>
                      </a:lnTo>
                      <a:cubicBezTo>
                        <a:pt x="4549" y="46495"/>
                        <a:pt x="2274" y="39420"/>
                        <a:pt x="0" y="36893"/>
                      </a:cubicBezTo>
                      <a:cubicBezTo>
                        <a:pt x="0" y="36135"/>
                        <a:pt x="0" y="35377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7" name="任意多边形: 形状 2836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2559 h 70500"/>
                    <a:gd name="connsiteX29" fmla="*/ 0 w 35123"/>
                    <a:gd name="connsiteY29" fmla="*/ 52559 h 70500"/>
                    <a:gd name="connsiteX30" fmla="*/ 0 w 35123"/>
                    <a:gd name="connsiteY30" fmla="*/ 36387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7"/>
                        <a:pt x="0" y="63172"/>
                        <a:pt x="0" y="52559"/>
                      </a:cubicBezTo>
                      <a:lnTo>
                        <a:pt x="0" y="52559"/>
                      </a:lnTo>
                      <a:cubicBezTo>
                        <a:pt x="4801" y="47253"/>
                        <a:pt x="3538" y="40430"/>
                        <a:pt x="0" y="36387"/>
                      </a:cubicBezTo>
                      <a:cubicBezTo>
                        <a:pt x="0" y="35882"/>
                        <a:pt x="0" y="35377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8" name="任意多边形: 形状 2837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3065 h 70247"/>
                    <a:gd name="connsiteX29" fmla="*/ 0 w 35123"/>
                    <a:gd name="connsiteY29" fmla="*/ 53065 h 70247"/>
                    <a:gd name="connsiteX30" fmla="*/ 0 w 35123"/>
                    <a:gd name="connsiteY30" fmla="*/ 35630 h 70247"/>
                    <a:gd name="connsiteX31" fmla="*/ 0 w 35123"/>
                    <a:gd name="connsiteY31" fmla="*/ 34618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3172"/>
                        <a:pt x="0" y="53065"/>
                      </a:cubicBezTo>
                      <a:lnTo>
                        <a:pt x="0" y="53065"/>
                      </a:lnTo>
                      <a:cubicBezTo>
                        <a:pt x="3790" y="49275"/>
                        <a:pt x="5812" y="42452"/>
                        <a:pt x="0" y="35630"/>
                      </a:cubicBezTo>
                      <a:cubicBezTo>
                        <a:pt x="0" y="35377"/>
                        <a:pt x="0" y="34871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9" name="任意多边形: 形状 2838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4075 h 70500"/>
                    <a:gd name="connsiteX29" fmla="*/ 0 w 35123"/>
                    <a:gd name="connsiteY29" fmla="*/ 54075 h 70500"/>
                    <a:gd name="connsiteX30" fmla="*/ 0 w 35123"/>
                    <a:gd name="connsiteY30" fmla="*/ 35124 h 70500"/>
                    <a:gd name="connsiteX31" fmla="*/ 0 w 35123"/>
                    <a:gd name="connsiteY31" fmla="*/ 34618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7"/>
                        <a:pt x="0" y="63678"/>
                        <a:pt x="0" y="54075"/>
                      </a:cubicBezTo>
                      <a:lnTo>
                        <a:pt x="0" y="54075"/>
                      </a:lnTo>
                      <a:cubicBezTo>
                        <a:pt x="0" y="54075"/>
                        <a:pt x="9350" y="45989"/>
                        <a:pt x="0" y="35124"/>
                      </a:cubicBezTo>
                      <a:cubicBezTo>
                        <a:pt x="0" y="34871"/>
                        <a:pt x="0" y="34871"/>
                        <a:pt x="0" y="34618"/>
                      </a:cubicBezTo>
                      <a:cubicBezTo>
                        <a:pt x="0" y="1541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0" name="任意多边形: 形状 2839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4581 h 70247"/>
                    <a:gd name="connsiteX29" fmla="*/ 0 w 35123"/>
                    <a:gd name="connsiteY29" fmla="*/ 54581 h 70247"/>
                    <a:gd name="connsiteX30" fmla="*/ 0 w 35123"/>
                    <a:gd name="connsiteY30" fmla="*/ 34366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3931"/>
                        <a:pt x="0" y="54581"/>
                      </a:cubicBezTo>
                      <a:lnTo>
                        <a:pt x="0" y="54581"/>
                      </a:lnTo>
                      <a:cubicBezTo>
                        <a:pt x="4801" y="51296"/>
                        <a:pt x="7581" y="42199"/>
                        <a:pt x="0" y="34366"/>
                      </a:cubicBezTo>
                      <a:cubicBezTo>
                        <a:pt x="0" y="1516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1" name="任意多边形: 形状 2840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55844 h 70500"/>
                    <a:gd name="connsiteX29" fmla="*/ 0 w 35123"/>
                    <a:gd name="connsiteY29" fmla="*/ 55844 h 70500"/>
                    <a:gd name="connsiteX30" fmla="*/ 0 w 35123"/>
                    <a:gd name="connsiteY30" fmla="*/ 33860 h 70500"/>
                    <a:gd name="connsiteX31" fmla="*/ 0 w 35123"/>
                    <a:gd name="connsiteY31" fmla="*/ 0 h 70500"/>
                    <a:gd name="connsiteX32" fmla="*/ 0 w 35123"/>
                    <a:gd name="connsiteY32" fmla="*/ 0 h 70500"/>
                    <a:gd name="connsiteX33" fmla="*/ 2780 w 35123"/>
                    <a:gd name="connsiteY33" fmla="*/ 0 h 70500"/>
                    <a:gd name="connsiteX34" fmla="*/ 4296 w 35123"/>
                    <a:gd name="connsiteY34" fmla="*/ 252 h 70500"/>
                    <a:gd name="connsiteX35" fmla="*/ 5559 w 35123"/>
                    <a:gd name="connsiteY35" fmla="*/ 505 h 70500"/>
                    <a:gd name="connsiteX36" fmla="*/ 8339 w 35123"/>
                    <a:gd name="connsiteY36" fmla="*/ 1011 h 70500"/>
                    <a:gd name="connsiteX37" fmla="*/ 8339 w 35123"/>
                    <a:gd name="connsiteY37" fmla="*/ 1011 h 70500"/>
                    <a:gd name="connsiteX38" fmla="*/ 10866 w 35123"/>
                    <a:gd name="connsiteY38" fmla="*/ 1769 h 70500"/>
                    <a:gd name="connsiteX39" fmla="*/ 12129 w 35123"/>
                    <a:gd name="connsiteY39" fmla="*/ 2274 h 70500"/>
                    <a:gd name="connsiteX40" fmla="*/ 13393 w 35123"/>
                    <a:gd name="connsiteY40" fmla="*/ 2779 h 70500"/>
                    <a:gd name="connsiteX41" fmla="*/ 14656 w 35123"/>
                    <a:gd name="connsiteY41" fmla="*/ 3284 h 70500"/>
                    <a:gd name="connsiteX42" fmla="*/ 15920 w 35123"/>
                    <a:gd name="connsiteY42" fmla="*/ 3790 h 70500"/>
                    <a:gd name="connsiteX43" fmla="*/ 17183 w 35123"/>
                    <a:gd name="connsiteY43" fmla="*/ 4548 h 70500"/>
                    <a:gd name="connsiteX44" fmla="*/ 18446 w 35123"/>
                    <a:gd name="connsiteY44" fmla="*/ 5306 h 70500"/>
                    <a:gd name="connsiteX45" fmla="*/ 19457 w 35123"/>
                    <a:gd name="connsiteY45" fmla="*/ 6064 h 70500"/>
                    <a:gd name="connsiteX46" fmla="*/ 20468 w 35123"/>
                    <a:gd name="connsiteY46" fmla="*/ 6823 h 70500"/>
                    <a:gd name="connsiteX47" fmla="*/ 21479 w 35123"/>
                    <a:gd name="connsiteY47" fmla="*/ 7581 h 70500"/>
                    <a:gd name="connsiteX48" fmla="*/ 22489 w 35123"/>
                    <a:gd name="connsiteY48" fmla="*/ 8338 h 70500"/>
                    <a:gd name="connsiteX49" fmla="*/ 23500 w 35123"/>
                    <a:gd name="connsiteY49" fmla="*/ 9349 h 70500"/>
                    <a:gd name="connsiteX50" fmla="*/ 26280 w 35123"/>
                    <a:gd name="connsiteY50" fmla="*/ 12382 h 70500"/>
                    <a:gd name="connsiteX51" fmla="*/ 27038 w 35123"/>
                    <a:gd name="connsiteY51" fmla="*/ 13392 h 70500"/>
                    <a:gd name="connsiteX52" fmla="*/ 27796 w 35123"/>
                    <a:gd name="connsiteY52" fmla="*/ 14403 h 70500"/>
                    <a:gd name="connsiteX53" fmla="*/ 29312 w 35123"/>
                    <a:gd name="connsiteY53" fmla="*/ 16677 h 70500"/>
                    <a:gd name="connsiteX54" fmla="*/ 29312 w 35123"/>
                    <a:gd name="connsiteY54" fmla="*/ 16677 h 70500"/>
                    <a:gd name="connsiteX55" fmla="*/ 30576 w 35123"/>
                    <a:gd name="connsiteY55" fmla="*/ 18952 h 70500"/>
                    <a:gd name="connsiteX56" fmla="*/ 31081 w 35123"/>
                    <a:gd name="connsiteY56" fmla="*/ 20215 h 70500"/>
                    <a:gd name="connsiteX57" fmla="*/ 31586 w 35123"/>
                    <a:gd name="connsiteY57" fmla="*/ 21479 h 70500"/>
                    <a:gd name="connsiteX58" fmla="*/ 32092 w 35123"/>
                    <a:gd name="connsiteY58" fmla="*/ 22742 h 70500"/>
                    <a:gd name="connsiteX59" fmla="*/ 32597 w 35123"/>
                    <a:gd name="connsiteY59" fmla="*/ 24006 h 70500"/>
                    <a:gd name="connsiteX60" fmla="*/ 33103 w 35123"/>
                    <a:gd name="connsiteY60" fmla="*/ 25269 h 70500"/>
                    <a:gd name="connsiteX61" fmla="*/ 33355 w 35123"/>
                    <a:gd name="connsiteY61" fmla="*/ 26532 h 70500"/>
                    <a:gd name="connsiteX62" fmla="*/ 33608 w 35123"/>
                    <a:gd name="connsiteY62" fmla="*/ 27796 h 70500"/>
                    <a:gd name="connsiteX63" fmla="*/ 33860 w 35123"/>
                    <a:gd name="connsiteY63" fmla="*/ 29312 h 70500"/>
                    <a:gd name="connsiteX64" fmla="*/ 34113 w 35123"/>
                    <a:gd name="connsiteY64" fmla="*/ 30828 h 70500"/>
                    <a:gd name="connsiteX65" fmla="*/ 34366 w 35123"/>
                    <a:gd name="connsiteY65" fmla="*/ 32344 h 70500"/>
                    <a:gd name="connsiteX66" fmla="*/ 34366 w 35123"/>
                    <a:gd name="connsiteY66" fmla="*/ 33860 h 70500"/>
                    <a:gd name="connsiteX67" fmla="*/ 34366 w 35123"/>
                    <a:gd name="connsiteY67" fmla="*/ 35377 h 70500"/>
                    <a:gd name="connsiteX68" fmla="*/ 34366 w 35123"/>
                    <a:gd name="connsiteY68" fmla="*/ 36892 h 70500"/>
                    <a:gd name="connsiteX69" fmla="*/ 35124 w 35123"/>
                    <a:gd name="connsiteY69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247"/>
                        <a:pt x="0" y="64688"/>
                        <a:pt x="0" y="55844"/>
                      </a:cubicBezTo>
                      <a:lnTo>
                        <a:pt x="0" y="55844"/>
                      </a:lnTo>
                      <a:cubicBezTo>
                        <a:pt x="8592" y="49275"/>
                        <a:pt x="5559" y="38914"/>
                        <a:pt x="0" y="33860"/>
                      </a:cubicBezTo>
                      <a:cubicBezTo>
                        <a:pt x="0" y="14908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2" name="任意多边形: 形状 2841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6855 h 70247"/>
                    <a:gd name="connsiteX29" fmla="*/ 0 w 35123"/>
                    <a:gd name="connsiteY29" fmla="*/ 56855 h 70247"/>
                    <a:gd name="connsiteX30" fmla="*/ 0 w 35123"/>
                    <a:gd name="connsiteY30" fmla="*/ 33103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4941"/>
                        <a:pt x="0" y="56855"/>
                      </a:cubicBezTo>
                      <a:lnTo>
                        <a:pt x="0" y="56855"/>
                      </a:lnTo>
                      <a:cubicBezTo>
                        <a:pt x="9350" y="50286"/>
                        <a:pt x="6317" y="38156"/>
                        <a:pt x="0" y="33103"/>
                      </a:cubicBezTo>
                      <a:cubicBezTo>
                        <a:pt x="0" y="1465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3" name="任意多边形: 形状 2842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8119 h 70247"/>
                    <a:gd name="connsiteX29" fmla="*/ 0 w 35123"/>
                    <a:gd name="connsiteY29" fmla="*/ 58119 h 70247"/>
                    <a:gd name="connsiteX30" fmla="*/ 0 w 35123"/>
                    <a:gd name="connsiteY30" fmla="*/ 32597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5447"/>
                        <a:pt x="0" y="58119"/>
                      </a:cubicBezTo>
                      <a:lnTo>
                        <a:pt x="0" y="58119"/>
                      </a:lnTo>
                      <a:cubicBezTo>
                        <a:pt x="9350" y="52307"/>
                        <a:pt x="8086" y="37903"/>
                        <a:pt x="0" y="32597"/>
                      </a:cubicBezTo>
                      <a:cubicBezTo>
                        <a:pt x="0" y="1440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4" name="任意多边形: 形状 2843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59382 h 70247"/>
                    <a:gd name="connsiteX29" fmla="*/ 0 w 35123"/>
                    <a:gd name="connsiteY29" fmla="*/ 59382 h 70247"/>
                    <a:gd name="connsiteX30" fmla="*/ 0 w 35123"/>
                    <a:gd name="connsiteY30" fmla="*/ 31839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5952"/>
                        <a:pt x="0" y="59382"/>
                      </a:cubicBezTo>
                      <a:lnTo>
                        <a:pt x="0" y="59382"/>
                      </a:lnTo>
                      <a:cubicBezTo>
                        <a:pt x="11624" y="51549"/>
                        <a:pt x="8086" y="36640"/>
                        <a:pt x="0" y="31839"/>
                      </a:cubicBezTo>
                      <a:cubicBezTo>
                        <a:pt x="0" y="13898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5" name="任意多边形: 形状 2844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0898 h 70247"/>
                    <a:gd name="connsiteX29" fmla="*/ 0 w 35123"/>
                    <a:gd name="connsiteY29" fmla="*/ 60898 h 70247"/>
                    <a:gd name="connsiteX30" fmla="*/ 0 w 35123"/>
                    <a:gd name="connsiteY30" fmla="*/ 31081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6458"/>
                        <a:pt x="0" y="60898"/>
                      </a:cubicBezTo>
                      <a:lnTo>
                        <a:pt x="0" y="60898"/>
                      </a:lnTo>
                      <a:cubicBezTo>
                        <a:pt x="12382" y="52560"/>
                        <a:pt x="8844" y="36388"/>
                        <a:pt x="0" y="31081"/>
                      </a:cubicBezTo>
                      <a:cubicBezTo>
                        <a:pt x="0" y="1364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6" name="任意多边形: 形状 2845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2162 h 70247"/>
                    <a:gd name="connsiteX29" fmla="*/ 0 w 35123"/>
                    <a:gd name="connsiteY29" fmla="*/ 62162 h 70247"/>
                    <a:gd name="connsiteX30" fmla="*/ 0 w 35123"/>
                    <a:gd name="connsiteY30" fmla="*/ 30070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7216"/>
                        <a:pt x="0" y="62162"/>
                      </a:cubicBezTo>
                      <a:lnTo>
                        <a:pt x="0" y="62162"/>
                      </a:lnTo>
                      <a:cubicBezTo>
                        <a:pt x="13645" y="54581"/>
                        <a:pt x="10108" y="35630"/>
                        <a:pt x="0" y="30070"/>
                      </a:cubicBezTo>
                      <a:cubicBezTo>
                        <a:pt x="0" y="1288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7" name="任意多边形: 形状 2846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3425 h 70247"/>
                    <a:gd name="connsiteX29" fmla="*/ 0 w 35123"/>
                    <a:gd name="connsiteY29" fmla="*/ 63425 h 70247"/>
                    <a:gd name="connsiteX30" fmla="*/ 0 w 35123"/>
                    <a:gd name="connsiteY30" fmla="*/ 29312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69995"/>
                        <a:pt x="0" y="67468"/>
                        <a:pt x="0" y="63425"/>
                      </a:cubicBezTo>
                      <a:lnTo>
                        <a:pt x="0" y="63425"/>
                      </a:lnTo>
                      <a:cubicBezTo>
                        <a:pt x="16678" y="54581"/>
                        <a:pt x="8844" y="33355"/>
                        <a:pt x="0" y="29312"/>
                      </a:cubicBezTo>
                      <a:cubicBezTo>
                        <a:pt x="0" y="1263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8" name="任意多边形: 形状 2847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4436 h 70247"/>
                    <a:gd name="connsiteX29" fmla="*/ 0 w 35123"/>
                    <a:gd name="connsiteY29" fmla="*/ 64436 h 70247"/>
                    <a:gd name="connsiteX30" fmla="*/ 0 w 35123"/>
                    <a:gd name="connsiteY30" fmla="*/ 28301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7974"/>
                        <a:pt x="0" y="64436"/>
                      </a:cubicBezTo>
                      <a:lnTo>
                        <a:pt x="0" y="64436"/>
                      </a:lnTo>
                      <a:cubicBezTo>
                        <a:pt x="19457" y="55086"/>
                        <a:pt x="8339" y="31839"/>
                        <a:pt x="0" y="28301"/>
                      </a:cubicBezTo>
                      <a:cubicBezTo>
                        <a:pt x="0" y="12129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9" name="任意多边形: 形状 2848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5447 h 70247"/>
                    <a:gd name="connsiteX29" fmla="*/ 0 w 35123"/>
                    <a:gd name="connsiteY29" fmla="*/ 65447 h 70247"/>
                    <a:gd name="connsiteX30" fmla="*/ 1769 w 35123"/>
                    <a:gd name="connsiteY30" fmla="*/ 28049 h 70247"/>
                    <a:gd name="connsiteX31" fmla="*/ 0 w 35123"/>
                    <a:gd name="connsiteY31" fmla="*/ 27544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8479"/>
                        <a:pt x="0" y="65447"/>
                      </a:cubicBezTo>
                      <a:lnTo>
                        <a:pt x="0" y="65447"/>
                      </a:lnTo>
                      <a:cubicBezTo>
                        <a:pt x="20973" y="57360"/>
                        <a:pt x="10361" y="32597"/>
                        <a:pt x="1769" y="28049"/>
                      </a:cubicBezTo>
                      <a:cubicBezTo>
                        <a:pt x="1263" y="27796"/>
                        <a:pt x="506" y="27544"/>
                        <a:pt x="0" y="27544"/>
                      </a:cubicBezTo>
                      <a:cubicBezTo>
                        <a:pt x="0" y="1162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0" name="任意多边形: 形状 2849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6457 h 70500"/>
                    <a:gd name="connsiteX29" fmla="*/ 0 w 35123"/>
                    <a:gd name="connsiteY29" fmla="*/ 66457 h 70500"/>
                    <a:gd name="connsiteX30" fmla="*/ 1769 w 35123"/>
                    <a:gd name="connsiteY30" fmla="*/ 27290 h 70500"/>
                    <a:gd name="connsiteX31" fmla="*/ 0 w 35123"/>
                    <a:gd name="connsiteY31" fmla="*/ 26532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68984"/>
                        <a:pt x="0" y="66457"/>
                      </a:cubicBezTo>
                      <a:lnTo>
                        <a:pt x="0" y="66457"/>
                      </a:lnTo>
                      <a:cubicBezTo>
                        <a:pt x="21984" y="59129"/>
                        <a:pt x="12634" y="33102"/>
                        <a:pt x="1769" y="27290"/>
                      </a:cubicBezTo>
                      <a:cubicBezTo>
                        <a:pt x="1263" y="27038"/>
                        <a:pt x="506" y="26785"/>
                        <a:pt x="0" y="26532"/>
                      </a:cubicBezTo>
                      <a:cubicBezTo>
                        <a:pt x="0" y="1137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1" name="任意多边形: 形状 2850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7215 h 70500"/>
                    <a:gd name="connsiteX29" fmla="*/ 0 w 35123"/>
                    <a:gd name="connsiteY29" fmla="*/ 67215 h 70500"/>
                    <a:gd name="connsiteX30" fmla="*/ 1769 w 35123"/>
                    <a:gd name="connsiteY30" fmla="*/ 26027 h 70500"/>
                    <a:gd name="connsiteX31" fmla="*/ 0 w 35123"/>
                    <a:gd name="connsiteY31" fmla="*/ 25269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69237"/>
                        <a:pt x="0" y="67215"/>
                      </a:cubicBezTo>
                      <a:lnTo>
                        <a:pt x="0" y="67215"/>
                      </a:lnTo>
                      <a:cubicBezTo>
                        <a:pt x="22237" y="60646"/>
                        <a:pt x="14909" y="33355"/>
                        <a:pt x="1769" y="26027"/>
                      </a:cubicBezTo>
                      <a:cubicBezTo>
                        <a:pt x="1263" y="25774"/>
                        <a:pt x="506" y="25521"/>
                        <a:pt x="0" y="25269"/>
                      </a:cubicBezTo>
                      <a:cubicBezTo>
                        <a:pt x="0" y="1061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2" name="任意多边形: 形状 2851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7720 h 70500"/>
                    <a:gd name="connsiteX29" fmla="*/ 0 w 35123"/>
                    <a:gd name="connsiteY29" fmla="*/ 67720 h 70500"/>
                    <a:gd name="connsiteX30" fmla="*/ 1769 w 35123"/>
                    <a:gd name="connsiteY30" fmla="*/ 24763 h 70500"/>
                    <a:gd name="connsiteX31" fmla="*/ 0 w 35123"/>
                    <a:gd name="connsiteY31" fmla="*/ 24006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69490"/>
                        <a:pt x="0" y="67720"/>
                      </a:cubicBezTo>
                      <a:lnTo>
                        <a:pt x="0" y="67720"/>
                      </a:lnTo>
                      <a:cubicBezTo>
                        <a:pt x="24258" y="61909"/>
                        <a:pt x="16425" y="31839"/>
                        <a:pt x="1769" y="24763"/>
                      </a:cubicBezTo>
                      <a:cubicBezTo>
                        <a:pt x="1263" y="24511"/>
                        <a:pt x="506" y="24258"/>
                        <a:pt x="0" y="24006"/>
                      </a:cubicBezTo>
                      <a:cubicBezTo>
                        <a:pt x="0" y="10108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3" name="任意多边形: 形状 2852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8226 h 70247"/>
                    <a:gd name="connsiteX29" fmla="*/ 0 w 35123"/>
                    <a:gd name="connsiteY29" fmla="*/ 68226 h 70247"/>
                    <a:gd name="connsiteX30" fmla="*/ 3285 w 35123"/>
                    <a:gd name="connsiteY30" fmla="*/ 24258 h 70247"/>
                    <a:gd name="connsiteX31" fmla="*/ 0 w 35123"/>
                    <a:gd name="connsiteY31" fmla="*/ 22742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490"/>
                        <a:pt x="0" y="68226"/>
                      </a:cubicBezTo>
                      <a:lnTo>
                        <a:pt x="0" y="68226"/>
                      </a:lnTo>
                      <a:cubicBezTo>
                        <a:pt x="24006" y="63172"/>
                        <a:pt x="19963" y="34366"/>
                        <a:pt x="3285" y="24258"/>
                      </a:cubicBezTo>
                      <a:cubicBezTo>
                        <a:pt x="2022" y="23500"/>
                        <a:pt x="2022" y="23500"/>
                        <a:pt x="0" y="22742"/>
                      </a:cubicBezTo>
                      <a:cubicBezTo>
                        <a:pt x="0" y="9349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4" name="任意多边形: 形状 2853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8731 h 70247"/>
                    <a:gd name="connsiteX29" fmla="*/ 0 w 35123"/>
                    <a:gd name="connsiteY29" fmla="*/ 68731 h 70247"/>
                    <a:gd name="connsiteX30" fmla="*/ 5054 w 35123"/>
                    <a:gd name="connsiteY30" fmla="*/ 23753 h 70247"/>
                    <a:gd name="connsiteX31" fmla="*/ 0 w 35123"/>
                    <a:gd name="connsiteY31" fmla="*/ 21226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743"/>
                        <a:pt x="0" y="68731"/>
                      </a:cubicBezTo>
                      <a:lnTo>
                        <a:pt x="0" y="68731"/>
                      </a:lnTo>
                      <a:cubicBezTo>
                        <a:pt x="23248" y="64689"/>
                        <a:pt x="23248" y="35882"/>
                        <a:pt x="5054" y="23753"/>
                      </a:cubicBezTo>
                      <a:cubicBezTo>
                        <a:pt x="2780" y="22237"/>
                        <a:pt x="1516" y="21732"/>
                        <a:pt x="0" y="21226"/>
                      </a:cubicBezTo>
                      <a:cubicBezTo>
                        <a:pt x="0" y="884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5" name="任意多边形: 形状 2854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8984 h 70247"/>
                    <a:gd name="connsiteX29" fmla="*/ 0 w 35123"/>
                    <a:gd name="connsiteY29" fmla="*/ 68984 h 70247"/>
                    <a:gd name="connsiteX30" fmla="*/ 6570 w 35123"/>
                    <a:gd name="connsiteY30" fmla="*/ 23247 h 70247"/>
                    <a:gd name="connsiteX31" fmla="*/ 0 w 35123"/>
                    <a:gd name="connsiteY31" fmla="*/ 19710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743"/>
                        <a:pt x="0" y="68984"/>
                      </a:cubicBezTo>
                      <a:lnTo>
                        <a:pt x="0" y="68984"/>
                      </a:lnTo>
                      <a:cubicBezTo>
                        <a:pt x="24258" y="65447"/>
                        <a:pt x="25016" y="36388"/>
                        <a:pt x="6570" y="23247"/>
                      </a:cubicBezTo>
                      <a:cubicBezTo>
                        <a:pt x="3285" y="20720"/>
                        <a:pt x="1263" y="20215"/>
                        <a:pt x="0" y="19710"/>
                      </a:cubicBezTo>
                      <a:cubicBezTo>
                        <a:pt x="0" y="808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6" name="任意多边形: 形状 2855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9490 h 70247"/>
                    <a:gd name="connsiteX29" fmla="*/ 0 w 35123"/>
                    <a:gd name="connsiteY29" fmla="*/ 69490 h 70247"/>
                    <a:gd name="connsiteX30" fmla="*/ 8339 w 35123"/>
                    <a:gd name="connsiteY30" fmla="*/ 22995 h 70247"/>
                    <a:gd name="connsiteX31" fmla="*/ 0 w 35123"/>
                    <a:gd name="connsiteY31" fmla="*/ 18446 h 70247"/>
                    <a:gd name="connsiteX32" fmla="*/ 0 w 35123"/>
                    <a:gd name="connsiteY32" fmla="*/ 0 h 70247"/>
                    <a:gd name="connsiteX33" fmla="*/ 0 w 35123"/>
                    <a:gd name="connsiteY33" fmla="*/ 0 h 70247"/>
                    <a:gd name="connsiteX34" fmla="*/ 2780 w 35123"/>
                    <a:gd name="connsiteY34" fmla="*/ 0 h 70247"/>
                    <a:gd name="connsiteX35" fmla="*/ 4296 w 35123"/>
                    <a:gd name="connsiteY35" fmla="*/ 253 h 70247"/>
                    <a:gd name="connsiteX36" fmla="*/ 5559 w 35123"/>
                    <a:gd name="connsiteY36" fmla="*/ 505 h 70247"/>
                    <a:gd name="connsiteX37" fmla="*/ 8339 w 35123"/>
                    <a:gd name="connsiteY37" fmla="*/ 1011 h 70247"/>
                    <a:gd name="connsiteX38" fmla="*/ 8339 w 35123"/>
                    <a:gd name="connsiteY38" fmla="*/ 1011 h 70247"/>
                    <a:gd name="connsiteX39" fmla="*/ 10866 w 35123"/>
                    <a:gd name="connsiteY39" fmla="*/ 1769 h 70247"/>
                    <a:gd name="connsiteX40" fmla="*/ 12129 w 35123"/>
                    <a:gd name="connsiteY40" fmla="*/ 2275 h 70247"/>
                    <a:gd name="connsiteX41" fmla="*/ 13393 w 35123"/>
                    <a:gd name="connsiteY41" fmla="*/ 2780 h 70247"/>
                    <a:gd name="connsiteX42" fmla="*/ 14656 w 35123"/>
                    <a:gd name="connsiteY42" fmla="*/ 3285 h 70247"/>
                    <a:gd name="connsiteX43" fmla="*/ 15920 w 35123"/>
                    <a:gd name="connsiteY43" fmla="*/ 3790 h 70247"/>
                    <a:gd name="connsiteX44" fmla="*/ 17183 w 35123"/>
                    <a:gd name="connsiteY44" fmla="*/ 4549 h 70247"/>
                    <a:gd name="connsiteX45" fmla="*/ 18446 w 35123"/>
                    <a:gd name="connsiteY45" fmla="*/ 5307 h 70247"/>
                    <a:gd name="connsiteX46" fmla="*/ 19457 w 35123"/>
                    <a:gd name="connsiteY46" fmla="*/ 6065 h 70247"/>
                    <a:gd name="connsiteX47" fmla="*/ 20468 w 35123"/>
                    <a:gd name="connsiteY47" fmla="*/ 6823 h 70247"/>
                    <a:gd name="connsiteX48" fmla="*/ 21479 w 35123"/>
                    <a:gd name="connsiteY48" fmla="*/ 7581 h 70247"/>
                    <a:gd name="connsiteX49" fmla="*/ 22489 w 35123"/>
                    <a:gd name="connsiteY49" fmla="*/ 8339 h 70247"/>
                    <a:gd name="connsiteX50" fmla="*/ 23500 w 35123"/>
                    <a:gd name="connsiteY50" fmla="*/ 9349 h 70247"/>
                    <a:gd name="connsiteX51" fmla="*/ 26280 w 35123"/>
                    <a:gd name="connsiteY51" fmla="*/ 12382 h 70247"/>
                    <a:gd name="connsiteX52" fmla="*/ 27038 w 35123"/>
                    <a:gd name="connsiteY52" fmla="*/ 13393 h 70247"/>
                    <a:gd name="connsiteX53" fmla="*/ 27796 w 35123"/>
                    <a:gd name="connsiteY53" fmla="*/ 14403 h 70247"/>
                    <a:gd name="connsiteX54" fmla="*/ 29312 w 35123"/>
                    <a:gd name="connsiteY54" fmla="*/ 16678 h 70247"/>
                    <a:gd name="connsiteX55" fmla="*/ 29312 w 35123"/>
                    <a:gd name="connsiteY55" fmla="*/ 16678 h 70247"/>
                    <a:gd name="connsiteX56" fmla="*/ 30576 w 35123"/>
                    <a:gd name="connsiteY56" fmla="*/ 18952 h 70247"/>
                    <a:gd name="connsiteX57" fmla="*/ 31081 w 35123"/>
                    <a:gd name="connsiteY57" fmla="*/ 20215 h 70247"/>
                    <a:gd name="connsiteX58" fmla="*/ 31586 w 35123"/>
                    <a:gd name="connsiteY58" fmla="*/ 21479 h 70247"/>
                    <a:gd name="connsiteX59" fmla="*/ 32092 w 35123"/>
                    <a:gd name="connsiteY59" fmla="*/ 22742 h 70247"/>
                    <a:gd name="connsiteX60" fmla="*/ 32597 w 35123"/>
                    <a:gd name="connsiteY60" fmla="*/ 24006 h 70247"/>
                    <a:gd name="connsiteX61" fmla="*/ 33103 w 35123"/>
                    <a:gd name="connsiteY61" fmla="*/ 25269 h 70247"/>
                    <a:gd name="connsiteX62" fmla="*/ 33355 w 35123"/>
                    <a:gd name="connsiteY62" fmla="*/ 26532 h 70247"/>
                    <a:gd name="connsiteX63" fmla="*/ 33608 w 35123"/>
                    <a:gd name="connsiteY63" fmla="*/ 27796 h 70247"/>
                    <a:gd name="connsiteX64" fmla="*/ 33860 w 35123"/>
                    <a:gd name="connsiteY64" fmla="*/ 29312 h 70247"/>
                    <a:gd name="connsiteX65" fmla="*/ 34113 w 35123"/>
                    <a:gd name="connsiteY65" fmla="*/ 30828 h 70247"/>
                    <a:gd name="connsiteX66" fmla="*/ 34366 w 35123"/>
                    <a:gd name="connsiteY66" fmla="*/ 32344 h 70247"/>
                    <a:gd name="connsiteX67" fmla="*/ 34366 w 35123"/>
                    <a:gd name="connsiteY67" fmla="*/ 33861 h 70247"/>
                    <a:gd name="connsiteX68" fmla="*/ 34366 w 35123"/>
                    <a:gd name="connsiteY68" fmla="*/ 35377 h 70247"/>
                    <a:gd name="connsiteX69" fmla="*/ 34366 w 35123"/>
                    <a:gd name="connsiteY69" fmla="*/ 36893 h 70247"/>
                    <a:gd name="connsiteX70" fmla="*/ 35124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995"/>
                        <a:pt x="0" y="69490"/>
                      </a:cubicBezTo>
                      <a:lnTo>
                        <a:pt x="0" y="69490"/>
                      </a:lnTo>
                      <a:cubicBezTo>
                        <a:pt x="25016" y="66710"/>
                        <a:pt x="26785" y="37398"/>
                        <a:pt x="8339" y="22995"/>
                      </a:cubicBezTo>
                      <a:cubicBezTo>
                        <a:pt x="5559" y="20720"/>
                        <a:pt x="3032" y="19457"/>
                        <a:pt x="0" y="18446"/>
                      </a:cubicBezTo>
                      <a:cubicBezTo>
                        <a:pt x="0" y="758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7" name="任意多边形: 形状 2856"/>
                <p:cNvSpPr/>
                <p:nvPr/>
              </p:nvSpPr>
              <p:spPr>
                <a:xfrm>
                  <a:off x="13546482" y="12238733"/>
                  <a:ext cx="35123" cy="70500"/>
                </a:xfrm>
                <a:custGeom>
                  <a:avLst/>
                  <a:gdLst>
                    <a:gd name="connsiteX0" fmla="*/ 35124 w 35123"/>
                    <a:gd name="connsiteY0" fmla="*/ 37903 h 70500"/>
                    <a:gd name="connsiteX1" fmla="*/ 34871 w 35123"/>
                    <a:gd name="connsiteY1" fmla="*/ 40683 h 70500"/>
                    <a:gd name="connsiteX2" fmla="*/ 34619 w 35123"/>
                    <a:gd name="connsiteY2" fmla="*/ 42199 h 70500"/>
                    <a:gd name="connsiteX3" fmla="*/ 34366 w 35123"/>
                    <a:gd name="connsiteY3" fmla="*/ 43463 h 70500"/>
                    <a:gd name="connsiteX4" fmla="*/ 33608 w 35123"/>
                    <a:gd name="connsiteY4" fmla="*/ 46242 h 70500"/>
                    <a:gd name="connsiteX5" fmla="*/ 33608 w 35123"/>
                    <a:gd name="connsiteY5" fmla="*/ 46242 h 70500"/>
                    <a:gd name="connsiteX6" fmla="*/ 32597 w 35123"/>
                    <a:gd name="connsiteY6" fmla="*/ 48769 h 70500"/>
                    <a:gd name="connsiteX7" fmla="*/ 31334 w 35123"/>
                    <a:gd name="connsiteY7" fmla="*/ 51296 h 70500"/>
                    <a:gd name="connsiteX8" fmla="*/ 30070 w 35123"/>
                    <a:gd name="connsiteY8" fmla="*/ 53570 h 70500"/>
                    <a:gd name="connsiteX9" fmla="*/ 28554 w 35123"/>
                    <a:gd name="connsiteY9" fmla="*/ 55844 h 70500"/>
                    <a:gd name="connsiteX10" fmla="*/ 28554 w 35123"/>
                    <a:gd name="connsiteY10" fmla="*/ 55844 h 70500"/>
                    <a:gd name="connsiteX11" fmla="*/ 26785 w 35123"/>
                    <a:gd name="connsiteY11" fmla="*/ 57866 h 70500"/>
                    <a:gd name="connsiteX12" fmla="*/ 25775 w 35123"/>
                    <a:gd name="connsiteY12" fmla="*/ 58876 h 70500"/>
                    <a:gd name="connsiteX13" fmla="*/ 24764 w 35123"/>
                    <a:gd name="connsiteY13" fmla="*/ 59887 h 70500"/>
                    <a:gd name="connsiteX14" fmla="*/ 23753 w 35123"/>
                    <a:gd name="connsiteY14" fmla="*/ 60898 h 70500"/>
                    <a:gd name="connsiteX15" fmla="*/ 22742 w 35123"/>
                    <a:gd name="connsiteY15" fmla="*/ 61909 h 70500"/>
                    <a:gd name="connsiteX16" fmla="*/ 20721 w 35123"/>
                    <a:gd name="connsiteY16" fmla="*/ 63678 h 70500"/>
                    <a:gd name="connsiteX17" fmla="*/ 20721 w 35123"/>
                    <a:gd name="connsiteY17" fmla="*/ 63678 h 70500"/>
                    <a:gd name="connsiteX18" fmla="*/ 18446 w 35123"/>
                    <a:gd name="connsiteY18" fmla="*/ 65193 h 70500"/>
                    <a:gd name="connsiteX19" fmla="*/ 17183 w 35123"/>
                    <a:gd name="connsiteY19" fmla="*/ 65952 h 70500"/>
                    <a:gd name="connsiteX20" fmla="*/ 15920 w 35123"/>
                    <a:gd name="connsiteY20" fmla="*/ 66710 h 70500"/>
                    <a:gd name="connsiteX21" fmla="*/ 13393 w 35123"/>
                    <a:gd name="connsiteY21" fmla="*/ 67973 h 70500"/>
                    <a:gd name="connsiteX22" fmla="*/ 13393 w 35123"/>
                    <a:gd name="connsiteY22" fmla="*/ 67973 h 70500"/>
                    <a:gd name="connsiteX23" fmla="*/ 10866 w 35123"/>
                    <a:gd name="connsiteY23" fmla="*/ 68984 h 70500"/>
                    <a:gd name="connsiteX24" fmla="*/ 8339 w 35123"/>
                    <a:gd name="connsiteY24" fmla="*/ 69742 h 70500"/>
                    <a:gd name="connsiteX25" fmla="*/ 5559 w 35123"/>
                    <a:gd name="connsiteY25" fmla="*/ 70247 h 70500"/>
                    <a:gd name="connsiteX26" fmla="*/ 2780 w 35123"/>
                    <a:gd name="connsiteY26" fmla="*/ 70500 h 70500"/>
                    <a:gd name="connsiteX27" fmla="*/ 0 w 35123"/>
                    <a:gd name="connsiteY27" fmla="*/ 70500 h 70500"/>
                    <a:gd name="connsiteX28" fmla="*/ 0 w 35123"/>
                    <a:gd name="connsiteY28" fmla="*/ 69995 h 70500"/>
                    <a:gd name="connsiteX29" fmla="*/ 0 w 35123"/>
                    <a:gd name="connsiteY29" fmla="*/ 69995 h 70500"/>
                    <a:gd name="connsiteX30" fmla="*/ 9855 w 35123"/>
                    <a:gd name="connsiteY30" fmla="*/ 22489 h 70500"/>
                    <a:gd name="connsiteX31" fmla="*/ 0 w 35123"/>
                    <a:gd name="connsiteY31" fmla="*/ 16930 h 70500"/>
                    <a:gd name="connsiteX32" fmla="*/ 0 w 35123"/>
                    <a:gd name="connsiteY32" fmla="*/ 0 h 70500"/>
                    <a:gd name="connsiteX33" fmla="*/ 0 w 35123"/>
                    <a:gd name="connsiteY33" fmla="*/ 0 h 70500"/>
                    <a:gd name="connsiteX34" fmla="*/ 2780 w 35123"/>
                    <a:gd name="connsiteY34" fmla="*/ 0 h 70500"/>
                    <a:gd name="connsiteX35" fmla="*/ 4296 w 35123"/>
                    <a:gd name="connsiteY35" fmla="*/ 252 h 70500"/>
                    <a:gd name="connsiteX36" fmla="*/ 5559 w 35123"/>
                    <a:gd name="connsiteY36" fmla="*/ 505 h 70500"/>
                    <a:gd name="connsiteX37" fmla="*/ 8339 w 35123"/>
                    <a:gd name="connsiteY37" fmla="*/ 1011 h 70500"/>
                    <a:gd name="connsiteX38" fmla="*/ 8339 w 35123"/>
                    <a:gd name="connsiteY38" fmla="*/ 1011 h 70500"/>
                    <a:gd name="connsiteX39" fmla="*/ 10866 w 35123"/>
                    <a:gd name="connsiteY39" fmla="*/ 1769 h 70500"/>
                    <a:gd name="connsiteX40" fmla="*/ 12129 w 35123"/>
                    <a:gd name="connsiteY40" fmla="*/ 2274 h 70500"/>
                    <a:gd name="connsiteX41" fmla="*/ 13393 w 35123"/>
                    <a:gd name="connsiteY41" fmla="*/ 2779 h 70500"/>
                    <a:gd name="connsiteX42" fmla="*/ 14656 w 35123"/>
                    <a:gd name="connsiteY42" fmla="*/ 3284 h 70500"/>
                    <a:gd name="connsiteX43" fmla="*/ 15920 w 35123"/>
                    <a:gd name="connsiteY43" fmla="*/ 3790 h 70500"/>
                    <a:gd name="connsiteX44" fmla="*/ 17183 w 35123"/>
                    <a:gd name="connsiteY44" fmla="*/ 4548 h 70500"/>
                    <a:gd name="connsiteX45" fmla="*/ 18446 w 35123"/>
                    <a:gd name="connsiteY45" fmla="*/ 5306 h 70500"/>
                    <a:gd name="connsiteX46" fmla="*/ 19457 w 35123"/>
                    <a:gd name="connsiteY46" fmla="*/ 6064 h 70500"/>
                    <a:gd name="connsiteX47" fmla="*/ 20468 w 35123"/>
                    <a:gd name="connsiteY47" fmla="*/ 6823 h 70500"/>
                    <a:gd name="connsiteX48" fmla="*/ 21479 w 35123"/>
                    <a:gd name="connsiteY48" fmla="*/ 7581 h 70500"/>
                    <a:gd name="connsiteX49" fmla="*/ 22489 w 35123"/>
                    <a:gd name="connsiteY49" fmla="*/ 8338 h 70500"/>
                    <a:gd name="connsiteX50" fmla="*/ 23500 w 35123"/>
                    <a:gd name="connsiteY50" fmla="*/ 9349 h 70500"/>
                    <a:gd name="connsiteX51" fmla="*/ 26280 w 35123"/>
                    <a:gd name="connsiteY51" fmla="*/ 12382 h 70500"/>
                    <a:gd name="connsiteX52" fmla="*/ 27038 w 35123"/>
                    <a:gd name="connsiteY52" fmla="*/ 13392 h 70500"/>
                    <a:gd name="connsiteX53" fmla="*/ 27796 w 35123"/>
                    <a:gd name="connsiteY53" fmla="*/ 14403 h 70500"/>
                    <a:gd name="connsiteX54" fmla="*/ 29312 w 35123"/>
                    <a:gd name="connsiteY54" fmla="*/ 16677 h 70500"/>
                    <a:gd name="connsiteX55" fmla="*/ 29312 w 35123"/>
                    <a:gd name="connsiteY55" fmla="*/ 16677 h 70500"/>
                    <a:gd name="connsiteX56" fmla="*/ 30576 w 35123"/>
                    <a:gd name="connsiteY56" fmla="*/ 18952 h 70500"/>
                    <a:gd name="connsiteX57" fmla="*/ 31081 w 35123"/>
                    <a:gd name="connsiteY57" fmla="*/ 20215 h 70500"/>
                    <a:gd name="connsiteX58" fmla="*/ 31586 w 35123"/>
                    <a:gd name="connsiteY58" fmla="*/ 21479 h 70500"/>
                    <a:gd name="connsiteX59" fmla="*/ 32092 w 35123"/>
                    <a:gd name="connsiteY59" fmla="*/ 22742 h 70500"/>
                    <a:gd name="connsiteX60" fmla="*/ 32597 w 35123"/>
                    <a:gd name="connsiteY60" fmla="*/ 24006 h 70500"/>
                    <a:gd name="connsiteX61" fmla="*/ 33103 w 35123"/>
                    <a:gd name="connsiteY61" fmla="*/ 25269 h 70500"/>
                    <a:gd name="connsiteX62" fmla="*/ 33355 w 35123"/>
                    <a:gd name="connsiteY62" fmla="*/ 26532 h 70500"/>
                    <a:gd name="connsiteX63" fmla="*/ 33608 w 35123"/>
                    <a:gd name="connsiteY63" fmla="*/ 27796 h 70500"/>
                    <a:gd name="connsiteX64" fmla="*/ 33860 w 35123"/>
                    <a:gd name="connsiteY64" fmla="*/ 29312 h 70500"/>
                    <a:gd name="connsiteX65" fmla="*/ 34113 w 35123"/>
                    <a:gd name="connsiteY65" fmla="*/ 30828 h 70500"/>
                    <a:gd name="connsiteX66" fmla="*/ 34366 w 35123"/>
                    <a:gd name="connsiteY66" fmla="*/ 32344 h 70500"/>
                    <a:gd name="connsiteX67" fmla="*/ 34366 w 35123"/>
                    <a:gd name="connsiteY67" fmla="*/ 33860 h 70500"/>
                    <a:gd name="connsiteX68" fmla="*/ 34366 w 35123"/>
                    <a:gd name="connsiteY68" fmla="*/ 35377 h 70500"/>
                    <a:gd name="connsiteX69" fmla="*/ 34366 w 35123"/>
                    <a:gd name="connsiteY69" fmla="*/ 36892 h 70500"/>
                    <a:gd name="connsiteX70" fmla="*/ 35124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lnTo>
                        <a:pt x="17183" y="65952"/>
                      </a:lnTo>
                      <a:lnTo>
                        <a:pt x="15920" y="66710"/>
                      </a:lnTo>
                      <a:cubicBezTo>
                        <a:pt x="15161" y="67215"/>
                        <a:pt x="14404" y="67468"/>
                        <a:pt x="13393" y="67973"/>
                      </a:cubicBezTo>
                      <a:lnTo>
                        <a:pt x="13393" y="67973"/>
                      </a:lnTo>
                      <a:cubicBezTo>
                        <a:pt x="12634" y="68226"/>
                        <a:pt x="11624" y="68731"/>
                        <a:pt x="10866" y="68984"/>
                      </a:cubicBezTo>
                      <a:cubicBezTo>
                        <a:pt x="10108" y="69237"/>
                        <a:pt x="9097" y="69490"/>
                        <a:pt x="8339" y="69742"/>
                      </a:cubicBezTo>
                      <a:cubicBezTo>
                        <a:pt x="7581" y="69995"/>
                        <a:pt x="6570" y="70247"/>
                        <a:pt x="5559" y="70247"/>
                      </a:cubicBezTo>
                      <a:cubicBezTo>
                        <a:pt x="4549" y="70500"/>
                        <a:pt x="3790" y="70500"/>
                        <a:pt x="2780" y="70500"/>
                      </a:cubicBezTo>
                      <a:cubicBezTo>
                        <a:pt x="1769" y="70500"/>
                        <a:pt x="758" y="70500"/>
                        <a:pt x="0" y="70500"/>
                      </a:cubicBezTo>
                      <a:cubicBezTo>
                        <a:pt x="0" y="70500"/>
                        <a:pt x="0" y="70247"/>
                        <a:pt x="0" y="69995"/>
                      </a:cubicBezTo>
                      <a:lnTo>
                        <a:pt x="0" y="69995"/>
                      </a:lnTo>
                      <a:cubicBezTo>
                        <a:pt x="25522" y="67720"/>
                        <a:pt x="28301" y="37903"/>
                        <a:pt x="9855" y="22489"/>
                      </a:cubicBezTo>
                      <a:cubicBezTo>
                        <a:pt x="5812" y="19204"/>
                        <a:pt x="2022" y="17688"/>
                        <a:pt x="0" y="16930"/>
                      </a:cubicBezTo>
                      <a:cubicBezTo>
                        <a:pt x="0" y="682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8" name="任意多边形: 形状 2857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69995 h 70247"/>
                    <a:gd name="connsiteX29" fmla="*/ 11371 w 35123"/>
                    <a:gd name="connsiteY29" fmla="*/ 21732 h 70247"/>
                    <a:gd name="connsiteX30" fmla="*/ 0 w 35123"/>
                    <a:gd name="connsiteY30" fmla="*/ 15414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69995"/>
                        <a:pt x="0" y="69995"/>
                      </a:cubicBezTo>
                      <a:cubicBezTo>
                        <a:pt x="26280" y="68226"/>
                        <a:pt x="29818" y="37903"/>
                        <a:pt x="11371" y="21732"/>
                      </a:cubicBezTo>
                      <a:cubicBezTo>
                        <a:pt x="10361" y="20973"/>
                        <a:pt x="5559" y="16930"/>
                        <a:pt x="0" y="15414"/>
                      </a:cubicBezTo>
                      <a:cubicBezTo>
                        <a:pt x="0" y="606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9" name="任意多边形: 形状 2858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70248 h 70247"/>
                    <a:gd name="connsiteX29" fmla="*/ 12887 w 35123"/>
                    <a:gd name="connsiteY29" fmla="*/ 21226 h 70247"/>
                    <a:gd name="connsiteX30" fmla="*/ 0 w 35123"/>
                    <a:gd name="connsiteY30" fmla="*/ 13898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70248"/>
                        <a:pt x="0" y="70248"/>
                      </a:cubicBezTo>
                      <a:cubicBezTo>
                        <a:pt x="27291" y="69237"/>
                        <a:pt x="31586" y="37903"/>
                        <a:pt x="12887" y="21226"/>
                      </a:cubicBezTo>
                      <a:cubicBezTo>
                        <a:pt x="7075" y="15920"/>
                        <a:pt x="2022" y="14656"/>
                        <a:pt x="0" y="13898"/>
                      </a:cubicBezTo>
                      <a:cubicBezTo>
                        <a:pt x="0" y="530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0" name="任意多边形: 形状 2859"/>
                <p:cNvSpPr/>
                <p:nvPr/>
              </p:nvSpPr>
              <p:spPr>
                <a:xfrm>
                  <a:off x="13546482" y="12238986"/>
                  <a:ext cx="35123" cy="70247"/>
                </a:xfrm>
                <a:custGeom>
                  <a:avLst/>
                  <a:gdLst>
                    <a:gd name="connsiteX0" fmla="*/ 35124 w 35123"/>
                    <a:gd name="connsiteY0" fmla="*/ 37651 h 70247"/>
                    <a:gd name="connsiteX1" fmla="*/ 34871 w 35123"/>
                    <a:gd name="connsiteY1" fmla="*/ 40430 h 70247"/>
                    <a:gd name="connsiteX2" fmla="*/ 34619 w 35123"/>
                    <a:gd name="connsiteY2" fmla="*/ 41947 h 70247"/>
                    <a:gd name="connsiteX3" fmla="*/ 34366 w 35123"/>
                    <a:gd name="connsiteY3" fmla="*/ 43210 h 70247"/>
                    <a:gd name="connsiteX4" fmla="*/ 33608 w 35123"/>
                    <a:gd name="connsiteY4" fmla="*/ 45989 h 70247"/>
                    <a:gd name="connsiteX5" fmla="*/ 33608 w 35123"/>
                    <a:gd name="connsiteY5" fmla="*/ 45989 h 70247"/>
                    <a:gd name="connsiteX6" fmla="*/ 32597 w 35123"/>
                    <a:gd name="connsiteY6" fmla="*/ 48516 h 70247"/>
                    <a:gd name="connsiteX7" fmla="*/ 31334 w 35123"/>
                    <a:gd name="connsiteY7" fmla="*/ 51043 h 70247"/>
                    <a:gd name="connsiteX8" fmla="*/ 30070 w 35123"/>
                    <a:gd name="connsiteY8" fmla="*/ 53318 h 70247"/>
                    <a:gd name="connsiteX9" fmla="*/ 28554 w 35123"/>
                    <a:gd name="connsiteY9" fmla="*/ 55592 h 70247"/>
                    <a:gd name="connsiteX10" fmla="*/ 28554 w 35123"/>
                    <a:gd name="connsiteY10" fmla="*/ 55592 h 70247"/>
                    <a:gd name="connsiteX11" fmla="*/ 26785 w 35123"/>
                    <a:gd name="connsiteY11" fmla="*/ 57613 h 70247"/>
                    <a:gd name="connsiteX12" fmla="*/ 25775 w 35123"/>
                    <a:gd name="connsiteY12" fmla="*/ 58624 h 70247"/>
                    <a:gd name="connsiteX13" fmla="*/ 24764 w 35123"/>
                    <a:gd name="connsiteY13" fmla="*/ 59635 h 70247"/>
                    <a:gd name="connsiteX14" fmla="*/ 23753 w 35123"/>
                    <a:gd name="connsiteY14" fmla="*/ 60646 h 70247"/>
                    <a:gd name="connsiteX15" fmla="*/ 22742 w 35123"/>
                    <a:gd name="connsiteY15" fmla="*/ 61657 h 70247"/>
                    <a:gd name="connsiteX16" fmla="*/ 20721 w 35123"/>
                    <a:gd name="connsiteY16" fmla="*/ 63425 h 70247"/>
                    <a:gd name="connsiteX17" fmla="*/ 20721 w 35123"/>
                    <a:gd name="connsiteY17" fmla="*/ 63425 h 70247"/>
                    <a:gd name="connsiteX18" fmla="*/ 18446 w 35123"/>
                    <a:gd name="connsiteY18" fmla="*/ 64941 h 70247"/>
                    <a:gd name="connsiteX19" fmla="*/ 17183 w 35123"/>
                    <a:gd name="connsiteY19" fmla="*/ 65699 h 70247"/>
                    <a:gd name="connsiteX20" fmla="*/ 15920 w 35123"/>
                    <a:gd name="connsiteY20" fmla="*/ 66458 h 70247"/>
                    <a:gd name="connsiteX21" fmla="*/ 13393 w 35123"/>
                    <a:gd name="connsiteY21" fmla="*/ 67721 h 70247"/>
                    <a:gd name="connsiteX22" fmla="*/ 13393 w 35123"/>
                    <a:gd name="connsiteY22" fmla="*/ 67721 h 70247"/>
                    <a:gd name="connsiteX23" fmla="*/ 10866 w 35123"/>
                    <a:gd name="connsiteY23" fmla="*/ 68731 h 70247"/>
                    <a:gd name="connsiteX24" fmla="*/ 8339 w 35123"/>
                    <a:gd name="connsiteY24" fmla="*/ 69490 h 70247"/>
                    <a:gd name="connsiteX25" fmla="*/ 5559 w 35123"/>
                    <a:gd name="connsiteY25" fmla="*/ 69995 h 70247"/>
                    <a:gd name="connsiteX26" fmla="*/ 2780 w 35123"/>
                    <a:gd name="connsiteY26" fmla="*/ 70248 h 70247"/>
                    <a:gd name="connsiteX27" fmla="*/ 0 w 35123"/>
                    <a:gd name="connsiteY27" fmla="*/ 70248 h 70247"/>
                    <a:gd name="connsiteX28" fmla="*/ 0 w 35123"/>
                    <a:gd name="connsiteY28" fmla="*/ 70248 h 70247"/>
                    <a:gd name="connsiteX29" fmla="*/ 14656 w 35123"/>
                    <a:gd name="connsiteY29" fmla="*/ 20720 h 70247"/>
                    <a:gd name="connsiteX30" fmla="*/ 0 w 35123"/>
                    <a:gd name="connsiteY30" fmla="*/ 12382 h 70247"/>
                    <a:gd name="connsiteX31" fmla="*/ 0 w 35123"/>
                    <a:gd name="connsiteY31" fmla="*/ 0 h 70247"/>
                    <a:gd name="connsiteX32" fmla="*/ 0 w 35123"/>
                    <a:gd name="connsiteY32" fmla="*/ 0 h 70247"/>
                    <a:gd name="connsiteX33" fmla="*/ 2780 w 35123"/>
                    <a:gd name="connsiteY33" fmla="*/ 0 h 70247"/>
                    <a:gd name="connsiteX34" fmla="*/ 4296 w 35123"/>
                    <a:gd name="connsiteY34" fmla="*/ 253 h 70247"/>
                    <a:gd name="connsiteX35" fmla="*/ 5559 w 35123"/>
                    <a:gd name="connsiteY35" fmla="*/ 505 h 70247"/>
                    <a:gd name="connsiteX36" fmla="*/ 8339 w 35123"/>
                    <a:gd name="connsiteY36" fmla="*/ 1011 h 70247"/>
                    <a:gd name="connsiteX37" fmla="*/ 8339 w 35123"/>
                    <a:gd name="connsiteY37" fmla="*/ 1011 h 70247"/>
                    <a:gd name="connsiteX38" fmla="*/ 10866 w 35123"/>
                    <a:gd name="connsiteY38" fmla="*/ 1769 h 70247"/>
                    <a:gd name="connsiteX39" fmla="*/ 12129 w 35123"/>
                    <a:gd name="connsiteY39" fmla="*/ 2275 h 70247"/>
                    <a:gd name="connsiteX40" fmla="*/ 13393 w 35123"/>
                    <a:gd name="connsiteY40" fmla="*/ 2780 h 70247"/>
                    <a:gd name="connsiteX41" fmla="*/ 14656 w 35123"/>
                    <a:gd name="connsiteY41" fmla="*/ 3285 h 70247"/>
                    <a:gd name="connsiteX42" fmla="*/ 15920 w 35123"/>
                    <a:gd name="connsiteY42" fmla="*/ 3790 h 70247"/>
                    <a:gd name="connsiteX43" fmla="*/ 17183 w 35123"/>
                    <a:gd name="connsiteY43" fmla="*/ 4549 h 70247"/>
                    <a:gd name="connsiteX44" fmla="*/ 18446 w 35123"/>
                    <a:gd name="connsiteY44" fmla="*/ 5307 h 70247"/>
                    <a:gd name="connsiteX45" fmla="*/ 19457 w 35123"/>
                    <a:gd name="connsiteY45" fmla="*/ 6065 h 70247"/>
                    <a:gd name="connsiteX46" fmla="*/ 20468 w 35123"/>
                    <a:gd name="connsiteY46" fmla="*/ 6823 h 70247"/>
                    <a:gd name="connsiteX47" fmla="*/ 21479 w 35123"/>
                    <a:gd name="connsiteY47" fmla="*/ 7581 h 70247"/>
                    <a:gd name="connsiteX48" fmla="*/ 22489 w 35123"/>
                    <a:gd name="connsiteY48" fmla="*/ 8339 h 70247"/>
                    <a:gd name="connsiteX49" fmla="*/ 23500 w 35123"/>
                    <a:gd name="connsiteY49" fmla="*/ 9349 h 70247"/>
                    <a:gd name="connsiteX50" fmla="*/ 26280 w 35123"/>
                    <a:gd name="connsiteY50" fmla="*/ 12382 h 70247"/>
                    <a:gd name="connsiteX51" fmla="*/ 27038 w 35123"/>
                    <a:gd name="connsiteY51" fmla="*/ 13393 h 70247"/>
                    <a:gd name="connsiteX52" fmla="*/ 27796 w 35123"/>
                    <a:gd name="connsiteY52" fmla="*/ 14403 h 70247"/>
                    <a:gd name="connsiteX53" fmla="*/ 29312 w 35123"/>
                    <a:gd name="connsiteY53" fmla="*/ 16678 h 70247"/>
                    <a:gd name="connsiteX54" fmla="*/ 29312 w 35123"/>
                    <a:gd name="connsiteY54" fmla="*/ 16678 h 70247"/>
                    <a:gd name="connsiteX55" fmla="*/ 30576 w 35123"/>
                    <a:gd name="connsiteY55" fmla="*/ 18952 h 70247"/>
                    <a:gd name="connsiteX56" fmla="*/ 31081 w 35123"/>
                    <a:gd name="connsiteY56" fmla="*/ 20215 h 70247"/>
                    <a:gd name="connsiteX57" fmla="*/ 31586 w 35123"/>
                    <a:gd name="connsiteY57" fmla="*/ 21479 h 70247"/>
                    <a:gd name="connsiteX58" fmla="*/ 32092 w 35123"/>
                    <a:gd name="connsiteY58" fmla="*/ 22742 h 70247"/>
                    <a:gd name="connsiteX59" fmla="*/ 32597 w 35123"/>
                    <a:gd name="connsiteY59" fmla="*/ 24006 h 70247"/>
                    <a:gd name="connsiteX60" fmla="*/ 33103 w 35123"/>
                    <a:gd name="connsiteY60" fmla="*/ 25269 h 70247"/>
                    <a:gd name="connsiteX61" fmla="*/ 33355 w 35123"/>
                    <a:gd name="connsiteY61" fmla="*/ 26532 h 70247"/>
                    <a:gd name="connsiteX62" fmla="*/ 33608 w 35123"/>
                    <a:gd name="connsiteY62" fmla="*/ 27796 h 70247"/>
                    <a:gd name="connsiteX63" fmla="*/ 33860 w 35123"/>
                    <a:gd name="connsiteY63" fmla="*/ 29312 h 70247"/>
                    <a:gd name="connsiteX64" fmla="*/ 34113 w 35123"/>
                    <a:gd name="connsiteY64" fmla="*/ 30828 h 70247"/>
                    <a:gd name="connsiteX65" fmla="*/ 34366 w 35123"/>
                    <a:gd name="connsiteY65" fmla="*/ 32344 h 70247"/>
                    <a:gd name="connsiteX66" fmla="*/ 34366 w 35123"/>
                    <a:gd name="connsiteY66" fmla="*/ 33861 h 70247"/>
                    <a:gd name="connsiteX67" fmla="*/ 34366 w 35123"/>
                    <a:gd name="connsiteY67" fmla="*/ 35377 h 70247"/>
                    <a:gd name="connsiteX68" fmla="*/ 34366 w 35123"/>
                    <a:gd name="connsiteY68" fmla="*/ 36893 h 70247"/>
                    <a:gd name="connsiteX69" fmla="*/ 35124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35124" y="37651"/>
                      </a:moveTo>
                      <a:cubicBezTo>
                        <a:pt x="35124" y="38409"/>
                        <a:pt x="34871" y="39672"/>
                        <a:pt x="34871" y="40430"/>
                      </a:cubicBezTo>
                      <a:lnTo>
                        <a:pt x="34619" y="41947"/>
                      </a:lnTo>
                      <a:lnTo>
                        <a:pt x="34366" y="43210"/>
                      </a:lnTo>
                      <a:cubicBezTo>
                        <a:pt x="34113" y="44221"/>
                        <a:pt x="33860" y="44979"/>
                        <a:pt x="33608" y="45989"/>
                      </a:cubicBezTo>
                      <a:lnTo>
                        <a:pt x="33608" y="45989"/>
                      </a:lnTo>
                      <a:cubicBezTo>
                        <a:pt x="33355" y="46748"/>
                        <a:pt x="32850" y="47759"/>
                        <a:pt x="32597" y="48516"/>
                      </a:cubicBezTo>
                      <a:cubicBezTo>
                        <a:pt x="32344" y="49275"/>
                        <a:pt x="31839" y="50286"/>
                        <a:pt x="31334" y="51043"/>
                      </a:cubicBezTo>
                      <a:cubicBezTo>
                        <a:pt x="30828" y="51801"/>
                        <a:pt x="30576" y="52560"/>
                        <a:pt x="30070" y="53318"/>
                      </a:cubicBezTo>
                      <a:cubicBezTo>
                        <a:pt x="29565" y="54076"/>
                        <a:pt x="29059" y="54834"/>
                        <a:pt x="28554" y="55592"/>
                      </a:cubicBezTo>
                      <a:lnTo>
                        <a:pt x="28554" y="55592"/>
                      </a:lnTo>
                      <a:cubicBezTo>
                        <a:pt x="28049" y="56350"/>
                        <a:pt x="27291" y="57108"/>
                        <a:pt x="26785" y="57613"/>
                      </a:cubicBezTo>
                      <a:lnTo>
                        <a:pt x="25775" y="58624"/>
                      </a:lnTo>
                      <a:lnTo>
                        <a:pt x="24764" y="59635"/>
                      </a:lnTo>
                      <a:lnTo>
                        <a:pt x="23753" y="60646"/>
                      </a:lnTo>
                      <a:lnTo>
                        <a:pt x="22742" y="61657"/>
                      </a:lnTo>
                      <a:cubicBezTo>
                        <a:pt x="21984" y="62162"/>
                        <a:pt x="21479" y="62667"/>
                        <a:pt x="20721" y="63425"/>
                      </a:cubicBezTo>
                      <a:lnTo>
                        <a:pt x="20721" y="63425"/>
                      </a:lnTo>
                      <a:cubicBezTo>
                        <a:pt x="19963" y="63931"/>
                        <a:pt x="19205" y="64436"/>
                        <a:pt x="18446" y="64941"/>
                      </a:cubicBezTo>
                      <a:lnTo>
                        <a:pt x="17183" y="65699"/>
                      </a:lnTo>
                      <a:lnTo>
                        <a:pt x="15920" y="66458"/>
                      </a:lnTo>
                      <a:cubicBezTo>
                        <a:pt x="15161" y="66963"/>
                        <a:pt x="14404" y="67216"/>
                        <a:pt x="13393" y="67721"/>
                      </a:cubicBezTo>
                      <a:lnTo>
                        <a:pt x="13393" y="67721"/>
                      </a:lnTo>
                      <a:cubicBezTo>
                        <a:pt x="12634" y="67974"/>
                        <a:pt x="11624" y="68479"/>
                        <a:pt x="10866" y="68731"/>
                      </a:cubicBezTo>
                      <a:cubicBezTo>
                        <a:pt x="10108" y="68984"/>
                        <a:pt x="9097" y="69237"/>
                        <a:pt x="8339" y="69490"/>
                      </a:cubicBezTo>
                      <a:cubicBezTo>
                        <a:pt x="7581" y="69743"/>
                        <a:pt x="6570" y="69995"/>
                        <a:pt x="5559" y="69995"/>
                      </a:cubicBezTo>
                      <a:cubicBezTo>
                        <a:pt x="4549" y="70248"/>
                        <a:pt x="3790" y="70248"/>
                        <a:pt x="2780" y="70248"/>
                      </a:cubicBezTo>
                      <a:cubicBezTo>
                        <a:pt x="1769" y="70248"/>
                        <a:pt x="758" y="70248"/>
                        <a:pt x="0" y="70248"/>
                      </a:cubicBezTo>
                      <a:cubicBezTo>
                        <a:pt x="0" y="70248"/>
                        <a:pt x="0" y="70248"/>
                        <a:pt x="0" y="70248"/>
                      </a:cubicBezTo>
                      <a:cubicBezTo>
                        <a:pt x="27796" y="69743"/>
                        <a:pt x="33103" y="38662"/>
                        <a:pt x="14656" y="20720"/>
                      </a:cubicBezTo>
                      <a:cubicBezTo>
                        <a:pt x="7581" y="13898"/>
                        <a:pt x="253" y="12382"/>
                        <a:pt x="0" y="12382"/>
                      </a:cubicBezTo>
                      <a:cubicBezTo>
                        <a:pt x="0" y="480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3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5"/>
                      </a:lnTo>
                      <a:lnTo>
                        <a:pt x="13393" y="2780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7"/>
                      </a:lnTo>
                      <a:lnTo>
                        <a:pt x="19457" y="6065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8"/>
                      </a:cubicBezTo>
                      <a:lnTo>
                        <a:pt x="29312" y="16678"/>
                      </a:lnTo>
                      <a:cubicBezTo>
                        <a:pt x="29818" y="17436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1"/>
                      </a:lnTo>
                      <a:lnTo>
                        <a:pt x="34366" y="35377"/>
                      </a:lnTo>
                      <a:lnTo>
                        <a:pt x="34366" y="36893"/>
                      </a:lnTo>
                      <a:lnTo>
                        <a:pt x="35124" y="37651"/>
                      </a:ln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1" name="任意多边形: 形状 2860"/>
                <p:cNvSpPr/>
                <p:nvPr/>
              </p:nvSpPr>
              <p:spPr>
                <a:xfrm>
                  <a:off x="13546482" y="12239239"/>
                  <a:ext cx="35123" cy="69742"/>
                </a:xfrm>
                <a:custGeom>
                  <a:avLst/>
                  <a:gdLst>
                    <a:gd name="connsiteX0" fmla="*/ 35124 w 35123"/>
                    <a:gd name="connsiteY0" fmla="*/ 37398 h 69742"/>
                    <a:gd name="connsiteX1" fmla="*/ 34871 w 35123"/>
                    <a:gd name="connsiteY1" fmla="*/ 40177 h 69742"/>
                    <a:gd name="connsiteX2" fmla="*/ 34619 w 35123"/>
                    <a:gd name="connsiteY2" fmla="*/ 41694 h 69742"/>
                    <a:gd name="connsiteX3" fmla="*/ 34366 w 35123"/>
                    <a:gd name="connsiteY3" fmla="*/ 42957 h 69742"/>
                    <a:gd name="connsiteX4" fmla="*/ 33608 w 35123"/>
                    <a:gd name="connsiteY4" fmla="*/ 45736 h 69742"/>
                    <a:gd name="connsiteX5" fmla="*/ 33608 w 35123"/>
                    <a:gd name="connsiteY5" fmla="*/ 45736 h 69742"/>
                    <a:gd name="connsiteX6" fmla="*/ 32597 w 35123"/>
                    <a:gd name="connsiteY6" fmla="*/ 48263 h 69742"/>
                    <a:gd name="connsiteX7" fmla="*/ 31334 w 35123"/>
                    <a:gd name="connsiteY7" fmla="*/ 50790 h 69742"/>
                    <a:gd name="connsiteX8" fmla="*/ 30070 w 35123"/>
                    <a:gd name="connsiteY8" fmla="*/ 53065 h 69742"/>
                    <a:gd name="connsiteX9" fmla="*/ 28554 w 35123"/>
                    <a:gd name="connsiteY9" fmla="*/ 55339 h 69742"/>
                    <a:gd name="connsiteX10" fmla="*/ 28554 w 35123"/>
                    <a:gd name="connsiteY10" fmla="*/ 55339 h 69742"/>
                    <a:gd name="connsiteX11" fmla="*/ 26785 w 35123"/>
                    <a:gd name="connsiteY11" fmla="*/ 57360 h 69742"/>
                    <a:gd name="connsiteX12" fmla="*/ 25775 w 35123"/>
                    <a:gd name="connsiteY12" fmla="*/ 58371 h 69742"/>
                    <a:gd name="connsiteX13" fmla="*/ 24764 w 35123"/>
                    <a:gd name="connsiteY13" fmla="*/ 59382 h 69742"/>
                    <a:gd name="connsiteX14" fmla="*/ 23753 w 35123"/>
                    <a:gd name="connsiteY14" fmla="*/ 60393 h 69742"/>
                    <a:gd name="connsiteX15" fmla="*/ 22742 w 35123"/>
                    <a:gd name="connsiteY15" fmla="*/ 61404 h 69742"/>
                    <a:gd name="connsiteX16" fmla="*/ 20721 w 35123"/>
                    <a:gd name="connsiteY16" fmla="*/ 63172 h 69742"/>
                    <a:gd name="connsiteX17" fmla="*/ 20721 w 35123"/>
                    <a:gd name="connsiteY17" fmla="*/ 63172 h 69742"/>
                    <a:gd name="connsiteX18" fmla="*/ 18446 w 35123"/>
                    <a:gd name="connsiteY18" fmla="*/ 64688 h 69742"/>
                    <a:gd name="connsiteX19" fmla="*/ 17183 w 35123"/>
                    <a:gd name="connsiteY19" fmla="*/ 65446 h 69742"/>
                    <a:gd name="connsiteX20" fmla="*/ 15920 w 35123"/>
                    <a:gd name="connsiteY20" fmla="*/ 66205 h 69742"/>
                    <a:gd name="connsiteX21" fmla="*/ 13393 w 35123"/>
                    <a:gd name="connsiteY21" fmla="*/ 67468 h 69742"/>
                    <a:gd name="connsiteX22" fmla="*/ 13393 w 35123"/>
                    <a:gd name="connsiteY22" fmla="*/ 67468 h 69742"/>
                    <a:gd name="connsiteX23" fmla="*/ 10866 w 35123"/>
                    <a:gd name="connsiteY23" fmla="*/ 68479 h 69742"/>
                    <a:gd name="connsiteX24" fmla="*/ 8339 w 35123"/>
                    <a:gd name="connsiteY24" fmla="*/ 69237 h 69742"/>
                    <a:gd name="connsiteX25" fmla="*/ 5559 w 35123"/>
                    <a:gd name="connsiteY25" fmla="*/ 69742 h 69742"/>
                    <a:gd name="connsiteX26" fmla="*/ 5307 w 35123"/>
                    <a:gd name="connsiteY26" fmla="*/ 69742 h 69742"/>
                    <a:gd name="connsiteX27" fmla="*/ 11371 w 35123"/>
                    <a:gd name="connsiteY27" fmla="*/ 15920 h 69742"/>
                    <a:gd name="connsiteX28" fmla="*/ 0 w 35123"/>
                    <a:gd name="connsiteY28" fmla="*/ 10866 h 69742"/>
                    <a:gd name="connsiteX29" fmla="*/ 0 w 35123"/>
                    <a:gd name="connsiteY29" fmla="*/ 0 h 69742"/>
                    <a:gd name="connsiteX30" fmla="*/ 0 w 35123"/>
                    <a:gd name="connsiteY30" fmla="*/ 0 h 69742"/>
                    <a:gd name="connsiteX31" fmla="*/ 2780 w 35123"/>
                    <a:gd name="connsiteY31" fmla="*/ 0 h 69742"/>
                    <a:gd name="connsiteX32" fmla="*/ 4296 w 35123"/>
                    <a:gd name="connsiteY32" fmla="*/ 252 h 69742"/>
                    <a:gd name="connsiteX33" fmla="*/ 5559 w 35123"/>
                    <a:gd name="connsiteY33" fmla="*/ 505 h 69742"/>
                    <a:gd name="connsiteX34" fmla="*/ 8339 w 35123"/>
                    <a:gd name="connsiteY34" fmla="*/ 1011 h 69742"/>
                    <a:gd name="connsiteX35" fmla="*/ 8339 w 35123"/>
                    <a:gd name="connsiteY35" fmla="*/ 1011 h 69742"/>
                    <a:gd name="connsiteX36" fmla="*/ 10866 w 35123"/>
                    <a:gd name="connsiteY36" fmla="*/ 1769 h 69742"/>
                    <a:gd name="connsiteX37" fmla="*/ 12129 w 35123"/>
                    <a:gd name="connsiteY37" fmla="*/ 2274 h 69742"/>
                    <a:gd name="connsiteX38" fmla="*/ 13393 w 35123"/>
                    <a:gd name="connsiteY38" fmla="*/ 2779 h 69742"/>
                    <a:gd name="connsiteX39" fmla="*/ 14656 w 35123"/>
                    <a:gd name="connsiteY39" fmla="*/ 3285 h 69742"/>
                    <a:gd name="connsiteX40" fmla="*/ 15920 w 35123"/>
                    <a:gd name="connsiteY40" fmla="*/ 3790 h 69742"/>
                    <a:gd name="connsiteX41" fmla="*/ 17183 w 35123"/>
                    <a:gd name="connsiteY41" fmla="*/ 4549 h 69742"/>
                    <a:gd name="connsiteX42" fmla="*/ 18446 w 35123"/>
                    <a:gd name="connsiteY42" fmla="*/ 5306 h 69742"/>
                    <a:gd name="connsiteX43" fmla="*/ 19457 w 35123"/>
                    <a:gd name="connsiteY43" fmla="*/ 6064 h 69742"/>
                    <a:gd name="connsiteX44" fmla="*/ 20468 w 35123"/>
                    <a:gd name="connsiteY44" fmla="*/ 6823 h 69742"/>
                    <a:gd name="connsiteX45" fmla="*/ 21479 w 35123"/>
                    <a:gd name="connsiteY45" fmla="*/ 7581 h 69742"/>
                    <a:gd name="connsiteX46" fmla="*/ 22489 w 35123"/>
                    <a:gd name="connsiteY46" fmla="*/ 8339 h 69742"/>
                    <a:gd name="connsiteX47" fmla="*/ 23500 w 35123"/>
                    <a:gd name="connsiteY47" fmla="*/ 9349 h 69742"/>
                    <a:gd name="connsiteX48" fmla="*/ 26280 w 35123"/>
                    <a:gd name="connsiteY48" fmla="*/ 12382 h 69742"/>
                    <a:gd name="connsiteX49" fmla="*/ 27038 w 35123"/>
                    <a:gd name="connsiteY49" fmla="*/ 13393 h 69742"/>
                    <a:gd name="connsiteX50" fmla="*/ 27796 w 35123"/>
                    <a:gd name="connsiteY50" fmla="*/ 14403 h 69742"/>
                    <a:gd name="connsiteX51" fmla="*/ 29312 w 35123"/>
                    <a:gd name="connsiteY51" fmla="*/ 16677 h 69742"/>
                    <a:gd name="connsiteX52" fmla="*/ 29312 w 35123"/>
                    <a:gd name="connsiteY52" fmla="*/ 16677 h 69742"/>
                    <a:gd name="connsiteX53" fmla="*/ 30576 w 35123"/>
                    <a:gd name="connsiteY53" fmla="*/ 18952 h 69742"/>
                    <a:gd name="connsiteX54" fmla="*/ 31081 w 35123"/>
                    <a:gd name="connsiteY54" fmla="*/ 20215 h 69742"/>
                    <a:gd name="connsiteX55" fmla="*/ 31586 w 35123"/>
                    <a:gd name="connsiteY55" fmla="*/ 21479 h 69742"/>
                    <a:gd name="connsiteX56" fmla="*/ 32092 w 35123"/>
                    <a:gd name="connsiteY56" fmla="*/ 22742 h 69742"/>
                    <a:gd name="connsiteX57" fmla="*/ 32597 w 35123"/>
                    <a:gd name="connsiteY57" fmla="*/ 24006 h 69742"/>
                    <a:gd name="connsiteX58" fmla="*/ 33103 w 35123"/>
                    <a:gd name="connsiteY58" fmla="*/ 25269 h 69742"/>
                    <a:gd name="connsiteX59" fmla="*/ 33355 w 35123"/>
                    <a:gd name="connsiteY59" fmla="*/ 26532 h 69742"/>
                    <a:gd name="connsiteX60" fmla="*/ 33608 w 35123"/>
                    <a:gd name="connsiteY60" fmla="*/ 27796 h 69742"/>
                    <a:gd name="connsiteX61" fmla="*/ 33860 w 35123"/>
                    <a:gd name="connsiteY61" fmla="*/ 29312 h 69742"/>
                    <a:gd name="connsiteX62" fmla="*/ 34113 w 35123"/>
                    <a:gd name="connsiteY62" fmla="*/ 30828 h 69742"/>
                    <a:gd name="connsiteX63" fmla="*/ 34366 w 35123"/>
                    <a:gd name="connsiteY63" fmla="*/ 32344 h 69742"/>
                    <a:gd name="connsiteX64" fmla="*/ 34366 w 35123"/>
                    <a:gd name="connsiteY64" fmla="*/ 33860 h 69742"/>
                    <a:gd name="connsiteX65" fmla="*/ 34366 w 35123"/>
                    <a:gd name="connsiteY65" fmla="*/ 35377 h 69742"/>
                    <a:gd name="connsiteX66" fmla="*/ 34366 w 35123"/>
                    <a:gd name="connsiteY66" fmla="*/ 36892 h 69742"/>
                    <a:gd name="connsiteX67" fmla="*/ 35124 w 35123"/>
                    <a:gd name="connsiteY67" fmla="*/ 37398 h 69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5123" h="69742">
                      <a:moveTo>
                        <a:pt x="35124" y="37398"/>
                      </a:moveTo>
                      <a:cubicBezTo>
                        <a:pt x="35124" y="38156"/>
                        <a:pt x="34871" y="39419"/>
                        <a:pt x="34871" y="40177"/>
                      </a:cubicBezTo>
                      <a:lnTo>
                        <a:pt x="34619" y="41694"/>
                      </a:lnTo>
                      <a:lnTo>
                        <a:pt x="34366" y="42957"/>
                      </a:lnTo>
                      <a:cubicBezTo>
                        <a:pt x="34113" y="43968"/>
                        <a:pt x="33860" y="44726"/>
                        <a:pt x="33608" y="45736"/>
                      </a:cubicBezTo>
                      <a:lnTo>
                        <a:pt x="33608" y="45736"/>
                      </a:lnTo>
                      <a:cubicBezTo>
                        <a:pt x="33355" y="46495"/>
                        <a:pt x="32850" y="47506"/>
                        <a:pt x="32597" y="48263"/>
                      </a:cubicBezTo>
                      <a:cubicBezTo>
                        <a:pt x="32344" y="49022"/>
                        <a:pt x="31839" y="50033"/>
                        <a:pt x="31334" y="50790"/>
                      </a:cubicBezTo>
                      <a:cubicBezTo>
                        <a:pt x="30828" y="51548"/>
                        <a:pt x="30576" y="52307"/>
                        <a:pt x="30070" y="53065"/>
                      </a:cubicBezTo>
                      <a:cubicBezTo>
                        <a:pt x="29565" y="53823"/>
                        <a:pt x="29059" y="54581"/>
                        <a:pt x="28554" y="55339"/>
                      </a:cubicBezTo>
                      <a:lnTo>
                        <a:pt x="28554" y="55339"/>
                      </a:lnTo>
                      <a:cubicBezTo>
                        <a:pt x="28049" y="56097"/>
                        <a:pt x="27291" y="56855"/>
                        <a:pt x="26785" y="57360"/>
                      </a:cubicBezTo>
                      <a:lnTo>
                        <a:pt x="25775" y="58371"/>
                      </a:lnTo>
                      <a:lnTo>
                        <a:pt x="24764" y="59382"/>
                      </a:lnTo>
                      <a:lnTo>
                        <a:pt x="23753" y="60393"/>
                      </a:lnTo>
                      <a:lnTo>
                        <a:pt x="22742" y="61404"/>
                      </a:lnTo>
                      <a:cubicBezTo>
                        <a:pt x="21984" y="61909"/>
                        <a:pt x="21479" y="62414"/>
                        <a:pt x="20721" y="63172"/>
                      </a:cubicBezTo>
                      <a:lnTo>
                        <a:pt x="20721" y="63172"/>
                      </a:lnTo>
                      <a:cubicBezTo>
                        <a:pt x="19963" y="63678"/>
                        <a:pt x="19205" y="64183"/>
                        <a:pt x="18446" y="64688"/>
                      </a:cubicBezTo>
                      <a:lnTo>
                        <a:pt x="17183" y="65446"/>
                      </a:lnTo>
                      <a:lnTo>
                        <a:pt x="15920" y="66205"/>
                      </a:lnTo>
                      <a:cubicBezTo>
                        <a:pt x="15161" y="66710"/>
                        <a:pt x="14404" y="66963"/>
                        <a:pt x="13393" y="67468"/>
                      </a:cubicBezTo>
                      <a:lnTo>
                        <a:pt x="13393" y="67468"/>
                      </a:lnTo>
                      <a:cubicBezTo>
                        <a:pt x="12634" y="67721"/>
                        <a:pt x="11624" y="68226"/>
                        <a:pt x="10866" y="68479"/>
                      </a:cubicBezTo>
                      <a:cubicBezTo>
                        <a:pt x="10108" y="68731"/>
                        <a:pt x="9097" y="68984"/>
                        <a:pt x="8339" y="69237"/>
                      </a:cubicBezTo>
                      <a:cubicBezTo>
                        <a:pt x="7581" y="69490"/>
                        <a:pt x="6570" y="69742"/>
                        <a:pt x="5559" y="69742"/>
                      </a:cubicBezTo>
                      <a:cubicBezTo>
                        <a:pt x="5559" y="69742"/>
                        <a:pt x="5307" y="69742"/>
                        <a:pt x="5307" y="69742"/>
                      </a:cubicBezTo>
                      <a:cubicBezTo>
                        <a:pt x="32850" y="64941"/>
                        <a:pt x="32850" y="30323"/>
                        <a:pt x="11371" y="15920"/>
                      </a:cubicBezTo>
                      <a:cubicBezTo>
                        <a:pt x="8592" y="14150"/>
                        <a:pt x="4801" y="11623"/>
                        <a:pt x="0" y="10866"/>
                      </a:cubicBezTo>
                      <a:cubicBezTo>
                        <a:pt x="0" y="429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398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2" name="任意多边形: 形状 2861"/>
                <p:cNvSpPr/>
                <p:nvPr/>
              </p:nvSpPr>
              <p:spPr>
                <a:xfrm>
                  <a:off x="13546229" y="12239239"/>
                  <a:ext cx="35376" cy="68478"/>
                </a:xfrm>
                <a:custGeom>
                  <a:avLst/>
                  <a:gdLst>
                    <a:gd name="connsiteX0" fmla="*/ 35377 w 35376"/>
                    <a:gd name="connsiteY0" fmla="*/ 37398 h 68478"/>
                    <a:gd name="connsiteX1" fmla="*/ 35124 w 35376"/>
                    <a:gd name="connsiteY1" fmla="*/ 40177 h 68478"/>
                    <a:gd name="connsiteX2" fmla="*/ 34871 w 35376"/>
                    <a:gd name="connsiteY2" fmla="*/ 41694 h 68478"/>
                    <a:gd name="connsiteX3" fmla="*/ 34619 w 35376"/>
                    <a:gd name="connsiteY3" fmla="*/ 42957 h 68478"/>
                    <a:gd name="connsiteX4" fmla="*/ 33860 w 35376"/>
                    <a:gd name="connsiteY4" fmla="*/ 45736 h 68478"/>
                    <a:gd name="connsiteX5" fmla="*/ 33860 w 35376"/>
                    <a:gd name="connsiteY5" fmla="*/ 45736 h 68478"/>
                    <a:gd name="connsiteX6" fmla="*/ 32850 w 35376"/>
                    <a:gd name="connsiteY6" fmla="*/ 48263 h 68478"/>
                    <a:gd name="connsiteX7" fmla="*/ 31586 w 35376"/>
                    <a:gd name="connsiteY7" fmla="*/ 50790 h 68478"/>
                    <a:gd name="connsiteX8" fmla="*/ 30323 w 35376"/>
                    <a:gd name="connsiteY8" fmla="*/ 53065 h 68478"/>
                    <a:gd name="connsiteX9" fmla="*/ 28807 w 35376"/>
                    <a:gd name="connsiteY9" fmla="*/ 55339 h 68478"/>
                    <a:gd name="connsiteX10" fmla="*/ 28807 w 35376"/>
                    <a:gd name="connsiteY10" fmla="*/ 55339 h 68478"/>
                    <a:gd name="connsiteX11" fmla="*/ 27038 w 35376"/>
                    <a:gd name="connsiteY11" fmla="*/ 57360 h 68478"/>
                    <a:gd name="connsiteX12" fmla="*/ 26027 w 35376"/>
                    <a:gd name="connsiteY12" fmla="*/ 58371 h 68478"/>
                    <a:gd name="connsiteX13" fmla="*/ 25016 w 35376"/>
                    <a:gd name="connsiteY13" fmla="*/ 59382 h 68478"/>
                    <a:gd name="connsiteX14" fmla="*/ 24006 w 35376"/>
                    <a:gd name="connsiteY14" fmla="*/ 60393 h 68478"/>
                    <a:gd name="connsiteX15" fmla="*/ 22995 w 35376"/>
                    <a:gd name="connsiteY15" fmla="*/ 61404 h 68478"/>
                    <a:gd name="connsiteX16" fmla="*/ 20973 w 35376"/>
                    <a:gd name="connsiteY16" fmla="*/ 63172 h 68478"/>
                    <a:gd name="connsiteX17" fmla="*/ 20973 w 35376"/>
                    <a:gd name="connsiteY17" fmla="*/ 63172 h 68478"/>
                    <a:gd name="connsiteX18" fmla="*/ 18699 w 35376"/>
                    <a:gd name="connsiteY18" fmla="*/ 64688 h 68478"/>
                    <a:gd name="connsiteX19" fmla="*/ 17436 w 35376"/>
                    <a:gd name="connsiteY19" fmla="*/ 65446 h 68478"/>
                    <a:gd name="connsiteX20" fmla="*/ 16172 w 35376"/>
                    <a:gd name="connsiteY20" fmla="*/ 66205 h 68478"/>
                    <a:gd name="connsiteX21" fmla="*/ 13645 w 35376"/>
                    <a:gd name="connsiteY21" fmla="*/ 67468 h 68478"/>
                    <a:gd name="connsiteX22" fmla="*/ 13645 w 35376"/>
                    <a:gd name="connsiteY22" fmla="*/ 67468 h 68478"/>
                    <a:gd name="connsiteX23" fmla="*/ 11118 w 35376"/>
                    <a:gd name="connsiteY23" fmla="*/ 68479 h 68478"/>
                    <a:gd name="connsiteX24" fmla="*/ 10866 w 35376"/>
                    <a:gd name="connsiteY24" fmla="*/ 68479 h 68478"/>
                    <a:gd name="connsiteX25" fmla="*/ 8592 w 35376"/>
                    <a:gd name="connsiteY25" fmla="*/ 11876 h 68478"/>
                    <a:gd name="connsiteX26" fmla="*/ 0 w 35376"/>
                    <a:gd name="connsiteY26" fmla="*/ 8844 h 68478"/>
                    <a:gd name="connsiteX27" fmla="*/ 0 w 35376"/>
                    <a:gd name="connsiteY27" fmla="*/ 0 h 68478"/>
                    <a:gd name="connsiteX28" fmla="*/ 0 w 35376"/>
                    <a:gd name="connsiteY28" fmla="*/ 0 h 68478"/>
                    <a:gd name="connsiteX29" fmla="*/ 2780 w 35376"/>
                    <a:gd name="connsiteY29" fmla="*/ 0 h 68478"/>
                    <a:gd name="connsiteX30" fmla="*/ 4296 w 35376"/>
                    <a:gd name="connsiteY30" fmla="*/ 252 h 68478"/>
                    <a:gd name="connsiteX31" fmla="*/ 5559 w 35376"/>
                    <a:gd name="connsiteY31" fmla="*/ 505 h 68478"/>
                    <a:gd name="connsiteX32" fmla="*/ 8339 w 35376"/>
                    <a:gd name="connsiteY32" fmla="*/ 1011 h 68478"/>
                    <a:gd name="connsiteX33" fmla="*/ 8339 w 35376"/>
                    <a:gd name="connsiteY33" fmla="*/ 1011 h 68478"/>
                    <a:gd name="connsiteX34" fmla="*/ 10866 w 35376"/>
                    <a:gd name="connsiteY34" fmla="*/ 1769 h 68478"/>
                    <a:gd name="connsiteX35" fmla="*/ 12129 w 35376"/>
                    <a:gd name="connsiteY35" fmla="*/ 2274 h 68478"/>
                    <a:gd name="connsiteX36" fmla="*/ 13393 w 35376"/>
                    <a:gd name="connsiteY36" fmla="*/ 2779 h 68478"/>
                    <a:gd name="connsiteX37" fmla="*/ 14656 w 35376"/>
                    <a:gd name="connsiteY37" fmla="*/ 3285 h 68478"/>
                    <a:gd name="connsiteX38" fmla="*/ 15920 w 35376"/>
                    <a:gd name="connsiteY38" fmla="*/ 3790 h 68478"/>
                    <a:gd name="connsiteX39" fmla="*/ 17183 w 35376"/>
                    <a:gd name="connsiteY39" fmla="*/ 4549 h 68478"/>
                    <a:gd name="connsiteX40" fmla="*/ 18446 w 35376"/>
                    <a:gd name="connsiteY40" fmla="*/ 5306 h 68478"/>
                    <a:gd name="connsiteX41" fmla="*/ 19457 w 35376"/>
                    <a:gd name="connsiteY41" fmla="*/ 6064 h 68478"/>
                    <a:gd name="connsiteX42" fmla="*/ 20468 w 35376"/>
                    <a:gd name="connsiteY42" fmla="*/ 6823 h 68478"/>
                    <a:gd name="connsiteX43" fmla="*/ 21479 w 35376"/>
                    <a:gd name="connsiteY43" fmla="*/ 7581 h 68478"/>
                    <a:gd name="connsiteX44" fmla="*/ 22489 w 35376"/>
                    <a:gd name="connsiteY44" fmla="*/ 8339 h 68478"/>
                    <a:gd name="connsiteX45" fmla="*/ 23500 w 35376"/>
                    <a:gd name="connsiteY45" fmla="*/ 9349 h 68478"/>
                    <a:gd name="connsiteX46" fmla="*/ 26280 w 35376"/>
                    <a:gd name="connsiteY46" fmla="*/ 12382 h 68478"/>
                    <a:gd name="connsiteX47" fmla="*/ 27038 w 35376"/>
                    <a:gd name="connsiteY47" fmla="*/ 13393 h 68478"/>
                    <a:gd name="connsiteX48" fmla="*/ 27796 w 35376"/>
                    <a:gd name="connsiteY48" fmla="*/ 14403 h 68478"/>
                    <a:gd name="connsiteX49" fmla="*/ 29312 w 35376"/>
                    <a:gd name="connsiteY49" fmla="*/ 16677 h 68478"/>
                    <a:gd name="connsiteX50" fmla="*/ 29312 w 35376"/>
                    <a:gd name="connsiteY50" fmla="*/ 16677 h 68478"/>
                    <a:gd name="connsiteX51" fmla="*/ 30575 w 35376"/>
                    <a:gd name="connsiteY51" fmla="*/ 18952 h 68478"/>
                    <a:gd name="connsiteX52" fmla="*/ 31081 w 35376"/>
                    <a:gd name="connsiteY52" fmla="*/ 20215 h 68478"/>
                    <a:gd name="connsiteX53" fmla="*/ 31586 w 35376"/>
                    <a:gd name="connsiteY53" fmla="*/ 21479 h 68478"/>
                    <a:gd name="connsiteX54" fmla="*/ 32092 w 35376"/>
                    <a:gd name="connsiteY54" fmla="*/ 22742 h 68478"/>
                    <a:gd name="connsiteX55" fmla="*/ 32597 w 35376"/>
                    <a:gd name="connsiteY55" fmla="*/ 24006 h 68478"/>
                    <a:gd name="connsiteX56" fmla="*/ 33102 w 35376"/>
                    <a:gd name="connsiteY56" fmla="*/ 25269 h 68478"/>
                    <a:gd name="connsiteX57" fmla="*/ 33355 w 35376"/>
                    <a:gd name="connsiteY57" fmla="*/ 26532 h 68478"/>
                    <a:gd name="connsiteX58" fmla="*/ 33608 w 35376"/>
                    <a:gd name="connsiteY58" fmla="*/ 27796 h 68478"/>
                    <a:gd name="connsiteX59" fmla="*/ 33860 w 35376"/>
                    <a:gd name="connsiteY59" fmla="*/ 29312 h 68478"/>
                    <a:gd name="connsiteX60" fmla="*/ 34113 w 35376"/>
                    <a:gd name="connsiteY60" fmla="*/ 30828 h 68478"/>
                    <a:gd name="connsiteX61" fmla="*/ 34366 w 35376"/>
                    <a:gd name="connsiteY61" fmla="*/ 32344 h 68478"/>
                    <a:gd name="connsiteX62" fmla="*/ 34366 w 35376"/>
                    <a:gd name="connsiteY62" fmla="*/ 33860 h 68478"/>
                    <a:gd name="connsiteX63" fmla="*/ 34366 w 35376"/>
                    <a:gd name="connsiteY63" fmla="*/ 35377 h 68478"/>
                    <a:gd name="connsiteX64" fmla="*/ 34366 w 35376"/>
                    <a:gd name="connsiteY64" fmla="*/ 36892 h 68478"/>
                    <a:gd name="connsiteX65" fmla="*/ 35377 w 35376"/>
                    <a:gd name="connsiteY65" fmla="*/ 37398 h 6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376" h="68478">
                      <a:moveTo>
                        <a:pt x="35377" y="37398"/>
                      </a:moveTo>
                      <a:cubicBezTo>
                        <a:pt x="35377" y="38156"/>
                        <a:pt x="35124" y="39419"/>
                        <a:pt x="35124" y="40177"/>
                      </a:cubicBezTo>
                      <a:lnTo>
                        <a:pt x="34871" y="41694"/>
                      </a:lnTo>
                      <a:lnTo>
                        <a:pt x="34619" y="42957"/>
                      </a:lnTo>
                      <a:cubicBezTo>
                        <a:pt x="34366" y="43968"/>
                        <a:pt x="34113" y="44726"/>
                        <a:pt x="33860" y="45736"/>
                      </a:cubicBezTo>
                      <a:lnTo>
                        <a:pt x="33860" y="45736"/>
                      </a:lnTo>
                      <a:cubicBezTo>
                        <a:pt x="33608" y="46495"/>
                        <a:pt x="33102" y="47506"/>
                        <a:pt x="32850" y="48263"/>
                      </a:cubicBezTo>
                      <a:cubicBezTo>
                        <a:pt x="32597" y="49022"/>
                        <a:pt x="32092" y="50033"/>
                        <a:pt x="31586" y="50790"/>
                      </a:cubicBezTo>
                      <a:cubicBezTo>
                        <a:pt x="31081" y="51548"/>
                        <a:pt x="30828" y="52307"/>
                        <a:pt x="30323" y="53065"/>
                      </a:cubicBezTo>
                      <a:cubicBezTo>
                        <a:pt x="29818" y="53823"/>
                        <a:pt x="29312" y="54581"/>
                        <a:pt x="28807" y="55339"/>
                      </a:cubicBezTo>
                      <a:lnTo>
                        <a:pt x="28807" y="55339"/>
                      </a:lnTo>
                      <a:cubicBezTo>
                        <a:pt x="28301" y="56097"/>
                        <a:pt x="27543" y="56855"/>
                        <a:pt x="27038" y="57360"/>
                      </a:cubicBezTo>
                      <a:lnTo>
                        <a:pt x="26027" y="58371"/>
                      </a:lnTo>
                      <a:lnTo>
                        <a:pt x="25016" y="59382"/>
                      </a:lnTo>
                      <a:lnTo>
                        <a:pt x="24006" y="60393"/>
                      </a:lnTo>
                      <a:lnTo>
                        <a:pt x="22995" y="61404"/>
                      </a:lnTo>
                      <a:cubicBezTo>
                        <a:pt x="22237" y="61909"/>
                        <a:pt x="21731" y="62414"/>
                        <a:pt x="20973" y="63172"/>
                      </a:cubicBezTo>
                      <a:lnTo>
                        <a:pt x="20973" y="63172"/>
                      </a:lnTo>
                      <a:cubicBezTo>
                        <a:pt x="20215" y="63678"/>
                        <a:pt x="19457" y="64183"/>
                        <a:pt x="18699" y="64688"/>
                      </a:cubicBezTo>
                      <a:lnTo>
                        <a:pt x="17436" y="65446"/>
                      </a:lnTo>
                      <a:lnTo>
                        <a:pt x="16172" y="66205"/>
                      </a:lnTo>
                      <a:cubicBezTo>
                        <a:pt x="15414" y="66710"/>
                        <a:pt x="14656" y="66963"/>
                        <a:pt x="13645" y="67468"/>
                      </a:cubicBezTo>
                      <a:lnTo>
                        <a:pt x="13645" y="67468"/>
                      </a:lnTo>
                      <a:cubicBezTo>
                        <a:pt x="12887" y="67721"/>
                        <a:pt x="11877" y="68226"/>
                        <a:pt x="11118" y="68479"/>
                      </a:cubicBezTo>
                      <a:lnTo>
                        <a:pt x="10866" y="68479"/>
                      </a:lnTo>
                      <a:cubicBezTo>
                        <a:pt x="37398" y="59634"/>
                        <a:pt x="32344" y="23753"/>
                        <a:pt x="8592" y="11876"/>
                      </a:cubicBezTo>
                      <a:cubicBezTo>
                        <a:pt x="3032" y="9096"/>
                        <a:pt x="1769" y="8844"/>
                        <a:pt x="0" y="8844"/>
                      </a:cubicBezTo>
                      <a:cubicBezTo>
                        <a:pt x="0" y="328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5"/>
                      </a:lnTo>
                      <a:lnTo>
                        <a:pt x="15920" y="3790"/>
                      </a:lnTo>
                      <a:lnTo>
                        <a:pt x="17183" y="4549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9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6"/>
                        <a:pt x="26280" y="12382"/>
                      </a:cubicBezTo>
                      <a:lnTo>
                        <a:pt x="27038" y="13393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20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5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2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377" y="37398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3" name="任意多边形: 形状 2862"/>
                <p:cNvSpPr/>
                <p:nvPr/>
              </p:nvSpPr>
              <p:spPr>
                <a:xfrm>
                  <a:off x="13546482" y="12238733"/>
                  <a:ext cx="35123" cy="66204"/>
                </a:xfrm>
                <a:custGeom>
                  <a:avLst/>
                  <a:gdLst>
                    <a:gd name="connsiteX0" fmla="*/ 35124 w 35123"/>
                    <a:gd name="connsiteY0" fmla="*/ 37903 h 66204"/>
                    <a:gd name="connsiteX1" fmla="*/ 34871 w 35123"/>
                    <a:gd name="connsiteY1" fmla="*/ 40683 h 66204"/>
                    <a:gd name="connsiteX2" fmla="*/ 34619 w 35123"/>
                    <a:gd name="connsiteY2" fmla="*/ 42199 h 66204"/>
                    <a:gd name="connsiteX3" fmla="*/ 34366 w 35123"/>
                    <a:gd name="connsiteY3" fmla="*/ 43463 h 66204"/>
                    <a:gd name="connsiteX4" fmla="*/ 33608 w 35123"/>
                    <a:gd name="connsiteY4" fmla="*/ 46242 h 66204"/>
                    <a:gd name="connsiteX5" fmla="*/ 33608 w 35123"/>
                    <a:gd name="connsiteY5" fmla="*/ 46242 h 66204"/>
                    <a:gd name="connsiteX6" fmla="*/ 32597 w 35123"/>
                    <a:gd name="connsiteY6" fmla="*/ 48769 h 66204"/>
                    <a:gd name="connsiteX7" fmla="*/ 31334 w 35123"/>
                    <a:gd name="connsiteY7" fmla="*/ 51296 h 66204"/>
                    <a:gd name="connsiteX8" fmla="*/ 30070 w 35123"/>
                    <a:gd name="connsiteY8" fmla="*/ 53570 h 66204"/>
                    <a:gd name="connsiteX9" fmla="*/ 28554 w 35123"/>
                    <a:gd name="connsiteY9" fmla="*/ 55844 h 66204"/>
                    <a:gd name="connsiteX10" fmla="*/ 28554 w 35123"/>
                    <a:gd name="connsiteY10" fmla="*/ 55844 h 66204"/>
                    <a:gd name="connsiteX11" fmla="*/ 26785 w 35123"/>
                    <a:gd name="connsiteY11" fmla="*/ 57866 h 66204"/>
                    <a:gd name="connsiteX12" fmla="*/ 25775 w 35123"/>
                    <a:gd name="connsiteY12" fmla="*/ 58876 h 66204"/>
                    <a:gd name="connsiteX13" fmla="*/ 24764 w 35123"/>
                    <a:gd name="connsiteY13" fmla="*/ 59887 h 66204"/>
                    <a:gd name="connsiteX14" fmla="*/ 23753 w 35123"/>
                    <a:gd name="connsiteY14" fmla="*/ 60898 h 66204"/>
                    <a:gd name="connsiteX15" fmla="*/ 22742 w 35123"/>
                    <a:gd name="connsiteY15" fmla="*/ 61909 h 66204"/>
                    <a:gd name="connsiteX16" fmla="*/ 20721 w 35123"/>
                    <a:gd name="connsiteY16" fmla="*/ 63678 h 66204"/>
                    <a:gd name="connsiteX17" fmla="*/ 20721 w 35123"/>
                    <a:gd name="connsiteY17" fmla="*/ 63678 h 66204"/>
                    <a:gd name="connsiteX18" fmla="*/ 18446 w 35123"/>
                    <a:gd name="connsiteY18" fmla="*/ 65193 h 66204"/>
                    <a:gd name="connsiteX19" fmla="*/ 16678 w 35123"/>
                    <a:gd name="connsiteY19" fmla="*/ 66205 h 66204"/>
                    <a:gd name="connsiteX20" fmla="*/ 16678 w 35123"/>
                    <a:gd name="connsiteY20" fmla="*/ 66205 h 66204"/>
                    <a:gd name="connsiteX21" fmla="*/ 2022 w 35123"/>
                    <a:gd name="connsiteY21" fmla="*/ 7075 h 66204"/>
                    <a:gd name="connsiteX22" fmla="*/ 0 w 35123"/>
                    <a:gd name="connsiteY22" fmla="*/ 6823 h 66204"/>
                    <a:gd name="connsiteX23" fmla="*/ 0 w 35123"/>
                    <a:gd name="connsiteY23" fmla="*/ 0 h 66204"/>
                    <a:gd name="connsiteX24" fmla="*/ 0 w 35123"/>
                    <a:gd name="connsiteY24" fmla="*/ 0 h 66204"/>
                    <a:gd name="connsiteX25" fmla="*/ 2780 w 35123"/>
                    <a:gd name="connsiteY25" fmla="*/ 0 h 66204"/>
                    <a:gd name="connsiteX26" fmla="*/ 4296 w 35123"/>
                    <a:gd name="connsiteY26" fmla="*/ 252 h 66204"/>
                    <a:gd name="connsiteX27" fmla="*/ 5559 w 35123"/>
                    <a:gd name="connsiteY27" fmla="*/ 505 h 66204"/>
                    <a:gd name="connsiteX28" fmla="*/ 8339 w 35123"/>
                    <a:gd name="connsiteY28" fmla="*/ 1011 h 66204"/>
                    <a:gd name="connsiteX29" fmla="*/ 8339 w 35123"/>
                    <a:gd name="connsiteY29" fmla="*/ 1011 h 66204"/>
                    <a:gd name="connsiteX30" fmla="*/ 10866 w 35123"/>
                    <a:gd name="connsiteY30" fmla="*/ 1769 h 66204"/>
                    <a:gd name="connsiteX31" fmla="*/ 12129 w 35123"/>
                    <a:gd name="connsiteY31" fmla="*/ 2274 h 66204"/>
                    <a:gd name="connsiteX32" fmla="*/ 13393 w 35123"/>
                    <a:gd name="connsiteY32" fmla="*/ 2779 h 66204"/>
                    <a:gd name="connsiteX33" fmla="*/ 14656 w 35123"/>
                    <a:gd name="connsiteY33" fmla="*/ 3284 h 66204"/>
                    <a:gd name="connsiteX34" fmla="*/ 15920 w 35123"/>
                    <a:gd name="connsiteY34" fmla="*/ 3790 h 66204"/>
                    <a:gd name="connsiteX35" fmla="*/ 17183 w 35123"/>
                    <a:gd name="connsiteY35" fmla="*/ 4548 h 66204"/>
                    <a:gd name="connsiteX36" fmla="*/ 18446 w 35123"/>
                    <a:gd name="connsiteY36" fmla="*/ 5306 h 66204"/>
                    <a:gd name="connsiteX37" fmla="*/ 19457 w 35123"/>
                    <a:gd name="connsiteY37" fmla="*/ 6064 h 66204"/>
                    <a:gd name="connsiteX38" fmla="*/ 20468 w 35123"/>
                    <a:gd name="connsiteY38" fmla="*/ 6823 h 66204"/>
                    <a:gd name="connsiteX39" fmla="*/ 21479 w 35123"/>
                    <a:gd name="connsiteY39" fmla="*/ 7581 h 66204"/>
                    <a:gd name="connsiteX40" fmla="*/ 22489 w 35123"/>
                    <a:gd name="connsiteY40" fmla="*/ 8338 h 66204"/>
                    <a:gd name="connsiteX41" fmla="*/ 23500 w 35123"/>
                    <a:gd name="connsiteY41" fmla="*/ 9349 h 66204"/>
                    <a:gd name="connsiteX42" fmla="*/ 26280 w 35123"/>
                    <a:gd name="connsiteY42" fmla="*/ 12382 h 66204"/>
                    <a:gd name="connsiteX43" fmla="*/ 27038 w 35123"/>
                    <a:gd name="connsiteY43" fmla="*/ 13392 h 66204"/>
                    <a:gd name="connsiteX44" fmla="*/ 27796 w 35123"/>
                    <a:gd name="connsiteY44" fmla="*/ 14403 h 66204"/>
                    <a:gd name="connsiteX45" fmla="*/ 29312 w 35123"/>
                    <a:gd name="connsiteY45" fmla="*/ 16677 h 66204"/>
                    <a:gd name="connsiteX46" fmla="*/ 29312 w 35123"/>
                    <a:gd name="connsiteY46" fmla="*/ 16677 h 66204"/>
                    <a:gd name="connsiteX47" fmla="*/ 30576 w 35123"/>
                    <a:gd name="connsiteY47" fmla="*/ 18952 h 66204"/>
                    <a:gd name="connsiteX48" fmla="*/ 31081 w 35123"/>
                    <a:gd name="connsiteY48" fmla="*/ 20215 h 66204"/>
                    <a:gd name="connsiteX49" fmla="*/ 31586 w 35123"/>
                    <a:gd name="connsiteY49" fmla="*/ 21479 h 66204"/>
                    <a:gd name="connsiteX50" fmla="*/ 32092 w 35123"/>
                    <a:gd name="connsiteY50" fmla="*/ 22742 h 66204"/>
                    <a:gd name="connsiteX51" fmla="*/ 32597 w 35123"/>
                    <a:gd name="connsiteY51" fmla="*/ 24006 h 66204"/>
                    <a:gd name="connsiteX52" fmla="*/ 33103 w 35123"/>
                    <a:gd name="connsiteY52" fmla="*/ 25269 h 66204"/>
                    <a:gd name="connsiteX53" fmla="*/ 33355 w 35123"/>
                    <a:gd name="connsiteY53" fmla="*/ 26532 h 66204"/>
                    <a:gd name="connsiteX54" fmla="*/ 33608 w 35123"/>
                    <a:gd name="connsiteY54" fmla="*/ 27796 h 66204"/>
                    <a:gd name="connsiteX55" fmla="*/ 33860 w 35123"/>
                    <a:gd name="connsiteY55" fmla="*/ 29312 h 66204"/>
                    <a:gd name="connsiteX56" fmla="*/ 34113 w 35123"/>
                    <a:gd name="connsiteY56" fmla="*/ 30828 h 66204"/>
                    <a:gd name="connsiteX57" fmla="*/ 34366 w 35123"/>
                    <a:gd name="connsiteY57" fmla="*/ 32344 h 66204"/>
                    <a:gd name="connsiteX58" fmla="*/ 34366 w 35123"/>
                    <a:gd name="connsiteY58" fmla="*/ 33860 h 66204"/>
                    <a:gd name="connsiteX59" fmla="*/ 34366 w 35123"/>
                    <a:gd name="connsiteY59" fmla="*/ 35377 h 66204"/>
                    <a:gd name="connsiteX60" fmla="*/ 34366 w 35123"/>
                    <a:gd name="connsiteY60" fmla="*/ 36892 h 66204"/>
                    <a:gd name="connsiteX61" fmla="*/ 35124 w 35123"/>
                    <a:gd name="connsiteY61" fmla="*/ 37903 h 6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35123" h="66204">
                      <a:moveTo>
                        <a:pt x="35124" y="37903"/>
                      </a:moveTo>
                      <a:cubicBezTo>
                        <a:pt x="35124" y="38661"/>
                        <a:pt x="34871" y="39924"/>
                        <a:pt x="34871" y="40683"/>
                      </a:cubicBezTo>
                      <a:lnTo>
                        <a:pt x="34619" y="42199"/>
                      </a:lnTo>
                      <a:lnTo>
                        <a:pt x="34366" y="43463"/>
                      </a:lnTo>
                      <a:cubicBezTo>
                        <a:pt x="34113" y="44473"/>
                        <a:pt x="33860" y="45231"/>
                        <a:pt x="33608" y="46242"/>
                      </a:cubicBezTo>
                      <a:lnTo>
                        <a:pt x="33608" y="46242"/>
                      </a:lnTo>
                      <a:cubicBezTo>
                        <a:pt x="33355" y="47000"/>
                        <a:pt x="32850" y="48011"/>
                        <a:pt x="32597" y="48769"/>
                      </a:cubicBezTo>
                      <a:cubicBezTo>
                        <a:pt x="32344" y="49527"/>
                        <a:pt x="31839" y="50538"/>
                        <a:pt x="31334" y="51296"/>
                      </a:cubicBezTo>
                      <a:cubicBezTo>
                        <a:pt x="30828" y="52054"/>
                        <a:pt x="30576" y="52812"/>
                        <a:pt x="30070" y="53570"/>
                      </a:cubicBezTo>
                      <a:cubicBezTo>
                        <a:pt x="29565" y="54328"/>
                        <a:pt x="29059" y="55086"/>
                        <a:pt x="28554" y="55844"/>
                      </a:cubicBezTo>
                      <a:lnTo>
                        <a:pt x="28554" y="55844"/>
                      </a:lnTo>
                      <a:cubicBezTo>
                        <a:pt x="28049" y="56602"/>
                        <a:pt x="27291" y="57360"/>
                        <a:pt x="26785" y="57866"/>
                      </a:cubicBezTo>
                      <a:lnTo>
                        <a:pt x="25775" y="58876"/>
                      </a:lnTo>
                      <a:lnTo>
                        <a:pt x="24764" y="59887"/>
                      </a:lnTo>
                      <a:lnTo>
                        <a:pt x="23753" y="60898"/>
                      </a:lnTo>
                      <a:lnTo>
                        <a:pt x="22742" y="61909"/>
                      </a:lnTo>
                      <a:cubicBezTo>
                        <a:pt x="21984" y="62414"/>
                        <a:pt x="21479" y="62920"/>
                        <a:pt x="20721" y="63678"/>
                      </a:cubicBezTo>
                      <a:lnTo>
                        <a:pt x="20721" y="63678"/>
                      </a:lnTo>
                      <a:cubicBezTo>
                        <a:pt x="19963" y="64183"/>
                        <a:pt x="19205" y="64688"/>
                        <a:pt x="18446" y="65193"/>
                      </a:cubicBezTo>
                      <a:cubicBezTo>
                        <a:pt x="17941" y="65446"/>
                        <a:pt x="17436" y="65952"/>
                        <a:pt x="16678" y="66205"/>
                      </a:cubicBezTo>
                      <a:lnTo>
                        <a:pt x="16678" y="66205"/>
                      </a:lnTo>
                      <a:cubicBezTo>
                        <a:pt x="44221" y="51043"/>
                        <a:pt x="26280" y="12634"/>
                        <a:pt x="2022" y="7075"/>
                      </a:cubicBezTo>
                      <a:cubicBezTo>
                        <a:pt x="1516" y="6823"/>
                        <a:pt x="758" y="6823"/>
                        <a:pt x="0" y="6823"/>
                      </a:cubicBezTo>
                      <a:cubicBezTo>
                        <a:pt x="0" y="252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758" y="0"/>
                        <a:pt x="2022" y="0"/>
                        <a:pt x="2780" y="0"/>
                      </a:cubicBezTo>
                      <a:lnTo>
                        <a:pt x="4296" y="252"/>
                      </a:lnTo>
                      <a:lnTo>
                        <a:pt x="5559" y="505"/>
                      </a:lnTo>
                      <a:cubicBezTo>
                        <a:pt x="6570" y="758"/>
                        <a:pt x="7328" y="758"/>
                        <a:pt x="8339" y="1011"/>
                      </a:cubicBezTo>
                      <a:lnTo>
                        <a:pt x="8339" y="1011"/>
                      </a:lnTo>
                      <a:cubicBezTo>
                        <a:pt x="9097" y="1263"/>
                        <a:pt x="10108" y="1516"/>
                        <a:pt x="10866" y="1769"/>
                      </a:cubicBezTo>
                      <a:lnTo>
                        <a:pt x="12129" y="2274"/>
                      </a:lnTo>
                      <a:lnTo>
                        <a:pt x="13393" y="2779"/>
                      </a:lnTo>
                      <a:lnTo>
                        <a:pt x="14656" y="3284"/>
                      </a:lnTo>
                      <a:lnTo>
                        <a:pt x="15920" y="3790"/>
                      </a:lnTo>
                      <a:lnTo>
                        <a:pt x="17183" y="4548"/>
                      </a:lnTo>
                      <a:lnTo>
                        <a:pt x="18446" y="5306"/>
                      </a:lnTo>
                      <a:lnTo>
                        <a:pt x="19457" y="6064"/>
                      </a:lnTo>
                      <a:lnTo>
                        <a:pt x="20468" y="6823"/>
                      </a:lnTo>
                      <a:lnTo>
                        <a:pt x="21479" y="7581"/>
                      </a:lnTo>
                      <a:lnTo>
                        <a:pt x="22489" y="8338"/>
                      </a:lnTo>
                      <a:lnTo>
                        <a:pt x="23500" y="9349"/>
                      </a:lnTo>
                      <a:cubicBezTo>
                        <a:pt x="24764" y="10613"/>
                        <a:pt x="25269" y="10865"/>
                        <a:pt x="26280" y="12382"/>
                      </a:cubicBezTo>
                      <a:lnTo>
                        <a:pt x="27038" y="13392"/>
                      </a:lnTo>
                      <a:lnTo>
                        <a:pt x="27796" y="14403"/>
                      </a:lnTo>
                      <a:cubicBezTo>
                        <a:pt x="28301" y="15161"/>
                        <a:pt x="28807" y="15919"/>
                        <a:pt x="29312" y="16677"/>
                      </a:cubicBezTo>
                      <a:lnTo>
                        <a:pt x="29312" y="16677"/>
                      </a:lnTo>
                      <a:cubicBezTo>
                        <a:pt x="29818" y="17435"/>
                        <a:pt x="30323" y="18446"/>
                        <a:pt x="30576" y="18952"/>
                      </a:cubicBezTo>
                      <a:lnTo>
                        <a:pt x="31081" y="20215"/>
                      </a:lnTo>
                      <a:lnTo>
                        <a:pt x="31586" y="21479"/>
                      </a:lnTo>
                      <a:lnTo>
                        <a:pt x="32092" y="22742"/>
                      </a:lnTo>
                      <a:lnTo>
                        <a:pt x="32597" y="24006"/>
                      </a:lnTo>
                      <a:lnTo>
                        <a:pt x="33103" y="25269"/>
                      </a:lnTo>
                      <a:lnTo>
                        <a:pt x="33355" y="26532"/>
                      </a:lnTo>
                      <a:lnTo>
                        <a:pt x="33608" y="27796"/>
                      </a:lnTo>
                      <a:lnTo>
                        <a:pt x="33860" y="29312"/>
                      </a:lnTo>
                      <a:lnTo>
                        <a:pt x="34113" y="30828"/>
                      </a:lnTo>
                      <a:lnTo>
                        <a:pt x="34366" y="32344"/>
                      </a:lnTo>
                      <a:lnTo>
                        <a:pt x="34366" y="33860"/>
                      </a:lnTo>
                      <a:lnTo>
                        <a:pt x="34366" y="35377"/>
                      </a:lnTo>
                      <a:lnTo>
                        <a:pt x="34366" y="36892"/>
                      </a:lnTo>
                      <a:lnTo>
                        <a:pt x="35124" y="37903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2" name="图形 1920"/>
              <p:cNvGrpSpPr/>
              <p:nvPr/>
            </p:nvGrpSpPr>
            <p:grpSpPr>
              <a:xfrm>
                <a:off x="13202475" y="12040119"/>
                <a:ext cx="69333" cy="466970"/>
                <a:chOff x="13202475" y="12040119"/>
                <a:chExt cx="69333" cy="466970"/>
              </a:xfrm>
              <a:solidFill>
                <a:schemeClr val="accent1"/>
              </a:solidFill>
            </p:grpSpPr>
            <p:sp>
              <p:nvSpPr>
                <p:cNvPr id="2784" name="任意多边形: 形状 2783"/>
                <p:cNvSpPr/>
                <p:nvPr/>
              </p:nvSpPr>
              <p:spPr>
                <a:xfrm>
                  <a:off x="13205603" y="12040155"/>
                  <a:ext cx="66204" cy="466934"/>
                </a:xfrm>
                <a:custGeom>
                  <a:avLst/>
                  <a:gdLst>
                    <a:gd name="connsiteX0" fmla="*/ 0 w 66204"/>
                    <a:gd name="connsiteY0" fmla="*/ 33067 h 466934"/>
                    <a:gd name="connsiteX1" fmla="*/ 1769 w 66204"/>
                    <a:gd name="connsiteY1" fmla="*/ 22706 h 466934"/>
                    <a:gd name="connsiteX2" fmla="*/ 6570 w 66204"/>
                    <a:gd name="connsiteY2" fmla="*/ 13609 h 466934"/>
                    <a:gd name="connsiteX3" fmla="*/ 22742 w 66204"/>
                    <a:gd name="connsiteY3" fmla="*/ 1733 h 466934"/>
                    <a:gd name="connsiteX4" fmla="*/ 41188 w 66204"/>
                    <a:gd name="connsiteY4" fmla="*/ 974 h 466934"/>
                    <a:gd name="connsiteX5" fmla="*/ 58371 w 66204"/>
                    <a:gd name="connsiteY5" fmla="*/ 11588 h 466934"/>
                    <a:gd name="connsiteX6" fmla="*/ 66205 w 66204"/>
                    <a:gd name="connsiteY6" fmla="*/ 30287 h 466934"/>
                    <a:gd name="connsiteX7" fmla="*/ 66205 w 66204"/>
                    <a:gd name="connsiteY7" fmla="*/ 33067 h 466934"/>
                    <a:gd name="connsiteX8" fmla="*/ 66205 w 66204"/>
                    <a:gd name="connsiteY8" fmla="*/ 229912 h 466934"/>
                    <a:gd name="connsiteX9" fmla="*/ 66205 w 66204"/>
                    <a:gd name="connsiteY9" fmla="*/ 433832 h 466934"/>
                    <a:gd name="connsiteX10" fmla="*/ 66205 w 66204"/>
                    <a:gd name="connsiteY10" fmla="*/ 433832 h 466934"/>
                    <a:gd name="connsiteX11" fmla="*/ 65699 w 66204"/>
                    <a:gd name="connsiteY11" fmla="*/ 439139 h 466934"/>
                    <a:gd name="connsiteX12" fmla="*/ 64436 w 66204"/>
                    <a:gd name="connsiteY12" fmla="*/ 444193 h 466934"/>
                    <a:gd name="connsiteX13" fmla="*/ 62414 w 66204"/>
                    <a:gd name="connsiteY13" fmla="*/ 448994 h 466934"/>
                    <a:gd name="connsiteX14" fmla="*/ 59635 w 66204"/>
                    <a:gd name="connsiteY14" fmla="*/ 453289 h 466934"/>
                    <a:gd name="connsiteX15" fmla="*/ 56350 w 66204"/>
                    <a:gd name="connsiteY15" fmla="*/ 457080 h 466934"/>
                    <a:gd name="connsiteX16" fmla="*/ 52559 w 66204"/>
                    <a:gd name="connsiteY16" fmla="*/ 460365 h 466934"/>
                    <a:gd name="connsiteX17" fmla="*/ 48264 w 66204"/>
                    <a:gd name="connsiteY17" fmla="*/ 463144 h 466934"/>
                    <a:gd name="connsiteX18" fmla="*/ 43463 w 66204"/>
                    <a:gd name="connsiteY18" fmla="*/ 465166 h 466934"/>
                    <a:gd name="connsiteX19" fmla="*/ 38409 w 66204"/>
                    <a:gd name="connsiteY19" fmla="*/ 466430 h 466934"/>
                    <a:gd name="connsiteX20" fmla="*/ 33102 w 66204"/>
                    <a:gd name="connsiteY20" fmla="*/ 466935 h 466934"/>
                    <a:gd name="connsiteX21" fmla="*/ 27796 w 66204"/>
                    <a:gd name="connsiteY21" fmla="*/ 466430 h 466934"/>
                    <a:gd name="connsiteX22" fmla="*/ 22742 w 66204"/>
                    <a:gd name="connsiteY22" fmla="*/ 465166 h 466934"/>
                    <a:gd name="connsiteX23" fmla="*/ 17941 w 66204"/>
                    <a:gd name="connsiteY23" fmla="*/ 463144 h 466934"/>
                    <a:gd name="connsiteX24" fmla="*/ 13645 w 66204"/>
                    <a:gd name="connsiteY24" fmla="*/ 460365 h 466934"/>
                    <a:gd name="connsiteX25" fmla="*/ 9855 w 66204"/>
                    <a:gd name="connsiteY25" fmla="*/ 457080 h 466934"/>
                    <a:gd name="connsiteX26" fmla="*/ 6570 w 66204"/>
                    <a:gd name="connsiteY26" fmla="*/ 453289 h 466934"/>
                    <a:gd name="connsiteX27" fmla="*/ 3790 w 66204"/>
                    <a:gd name="connsiteY27" fmla="*/ 448994 h 466934"/>
                    <a:gd name="connsiteX28" fmla="*/ 1769 w 66204"/>
                    <a:gd name="connsiteY28" fmla="*/ 444193 h 466934"/>
                    <a:gd name="connsiteX29" fmla="*/ 505 w 66204"/>
                    <a:gd name="connsiteY29" fmla="*/ 439139 h 466934"/>
                    <a:gd name="connsiteX30" fmla="*/ 0 w 66204"/>
                    <a:gd name="connsiteY30" fmla="*/ 433832 h 466934"/>
                    <a:gd name="connsiteX31" fmla="*/ 0 w 66204"/>
                    <a:gd name="connsiteY31" fmla="*/ 433832 h 466934"/>
                    <a:gd name="connsiteX32" fmla="*/ 0 w 66204"/>
                    <a:gd name="connsiteY32" fmla="*/ 229912 h 466934"/>
                    <a:gd name="connsiteX33" fmla="*/ 0 w 66204"/>
                    <a:gd name="connsiteY33" fmla="*/ 33067 h 46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934">
                      <a:moveTo>
                        <a:pt x="0" y="33067"/>
                      </a:moveTo>
                      <a:cubicBezTo>
                        <a:pt x="253" y="29781"/>
                        <a:pt x="253" y="27002"/>
                        <a:pt x="1769" y="22706"/>
                      </a:cubicBezTo>
                      <a:cubicBezTo>
                        <a:pt x="3285" y="17905"/>
                        <a:pt x="5559" y="14620"/>
                        <a:pt x="6570" y="13609"/>
                      </a:cubicBezTo>
                      <a:cubicBezTo>
                        <a:pt x="12382" y="5776"/>
                        <a:pt x="19962" y="2744"/>
                        <a:pt x="22742" y="1733"/>
                      </a:cubicBezTo>
                      <a:cubicBezTo>
                        <a:pt x="28048" y="-289"/>
                        <a:pt x="35629" y="-541"/>
                        <a:pt x="41188" y="974"/>
                      </a:cubicBezTo>
                      <a:cubicBezTo>
                        <a:pt x="43968" y="1733"/>
                        <a:pt x="51801" y="4007"/>
                        <a:pt x="58371" y="11588"/>
                      </a:cubicBezTo>
                      <a:cubicBezTo>
                        <a:pt x="65699" y="19926"/>
                        <a:pt x="66205" y="29276"/>
                        <a:pt x="66205" y="30287"/>
                      </a:cubicBezTo>
                      <a:cubicBezTo>
                        <a:pt x="66205" y="31045"/>
                        <a:pt x="65699" y="32308"/>
                        <a:pt x="66205" y="33067"/>
                      </a:cubicBezTo>
                      <a:cubicBezTo>
                        <a:pt x="66205" y="33067"/>
                        <a:pt x="66205" y="120497"/>
                        <a:pt x="66205" y="229912"/>
                      </a:cubicBezTo>
                      <a:cubicBezTo>
                        <a:pt x="66205" y="340590"/>
                        <a:pt x="66205" y="431811"/>
                        <a:pt x="66205" y="433832"/>
                      </a:cubicBezTo>
                      <a:cubicBezTo>
                        <a:pt x="66205" y="433832"/>
                        <a:pt x="66205" y="433832"/>
                        <a:pt x="66205" y="433832"/>
                      </a:cubicBezTo>
                      <a:cubicBezTo>
                        <a:pt x="66205" y="435349"/>
                        <a:pt x="65952" y="437623"/>
                        <a:pt x="65699" y="439139"/>
                      </a:cubicBezTo>
                      <a:cubicBezTo>
                        <a:pt x="65446" y="440908"/>
                        <a:pt x="64941" y="442676"/>
                        <a:pt x="64436" y="444193"/>
                      </a:cubicBezTo>
                      <a:cubicBezTo>
                        <a:pt x="63930" y="445708"/>
                        <a:pt x="63172" y="447478"/>
                        <a:pt x="62414" y="448994"/>
                      </a:cubicBezTo>
                      <a:cubicBezTo>
                        <a:pt x="61656" y="450510"/>
                        <a:pt x="60646" y="452026"/>
                        <a:pt x="59635" y="453289"/>
                      </a:cubicBezTo>
                      <a:cubicBezTo>
                        <a:pt x="58624" y="454553"/>
                        <a:pt x="57613" y="455816"/>
                        <a:pt x="56350" y="457080"/>
                      </a:cubicBezTo>
                      <a:cubicBezTo>
                        <a:pt x="55086" y="458343"/>
                        <a:pt x="53823" y="459354"/>
                        <a:pt x="52559" y="460365"/>
                      </a:cubicBezTo>
                      <a:cubicBezTo>
                        <a:pt x="51296" y="461123"/>
                        <a:pt x="49527" y="462386"/>
                        <a:pt x="48264" y="463144"/>
                      </a:cubicBezTo>
                      <a:cubicBezTo>
                        <a:pt x="46748" y="463903"/>
                        <a:pt x="45231" y="464660"/>
                        <a:pt x="43463" y="465166"/>
                      </a:cubicBezTo>
                      <a:cubicBezTo>
                        <a:pt x="41946" y="465671"/>
                        <a:pt x="40177" y="466177"/>
                        <a:pt x="38409" y="466430"/>
                      </a:cubicBezTo>
                      <a:cubicBezTo>
                        <a:pt x="36640" y="466682"/>
                        <a:pt x="34871" y="466935"/>
                        <a:pt x="33102" y="466935"/>
                      </a:cubicBezTo>
                      <a:cubicBezTo>
                        <a:pt x="31333" y="466935"/>
                        <a:pt x="29565" y="466682"/>
                        <a:pt x="27796" y="466430"/>
                      </a:cubicBezTo>
                      <a:cubicBezTo>
                        <a:pt x="26027" y="466177"/>
                        <a:pt x="24258" y="465671"/>
                        <a:pt x="22742" y="465166"/>
                      </a:cubicBezTo>
                      <a:cubicBezTo>
                        <a:pt x="21226" y="464660"/>
                        <a:pt x="19457" y="463903"/>
                        <a:pt x="17941" y="463144"/>
                      </a:cubicBezTo>
                      <a:cubicBezTo>
                        <a:pt x="16677" y="462386"/>
                        <a:pt x="14908" y="461376"/>
                        <a:pt x="13645" y="460365"/>
                      </a:cubicBezTo>
                      <a:cubicBezTo>
                        <a:pt x="12382" y="459354"/>
                        <a:pt x="11118" y="458343"/>
                        <a:pt x="9855" y="457080"/>
                      </a:cubicBezTo>
                      <a:cubicBezTo>
                        <a:pt x="8591" y="455816"/>
                        <a:pt x="7581" y="454553"/>
                        <a:pt x="6570" y="453289"/>
                      </a:cubicBezTo>
                      <a:cubicBezTo>
                        <a:pt x="5559" y="452026"/>
                        <a:pt x="4548" y="450510"/>
                        <a:pt x="3790" y="448994"/>
                      </a:cubicBezTo>
                      <a:cubicBezTo>
                        <a:pt x="3032" y="447478"/>
                        <a:pt x="2274" y="445961"/>
                        <a:pt x="1769" y="444193"/>
                      </a:cubicBezTo>
                      <a:cubicBezTo>
                        <a:pt x="1263" y="442676"/>
                        <a:pt x="758" y="440908"/>
                        <a:pt x="505" y="439139"/>
                      </a:cubicBezTo>
                      <a:cubicBezTo>
                        <a:pt x="253" y="437623"/>
                        <a:pt x="1263" y="434843"/>
                        <a:pt x="0" y="433832"/>
                      </a:cubicBezTo>
                      <a:cubicBezTo>
                        <a:pt x="0" y="433832"/>
                        <a:pt x="0" y="433832"/>
                        <a:pt x="0" y="433832"/>
                      </a:cubicBezTo>
                      <a:cubicBezTo>
                        <a:pt x="0" y="431811"/>
                        <a:pt x="0" y="340590"/>
                        <a:pt x="0" y="229912"/>
                      </a:cubicBezTo>
                      <a:cubicBezTo>
                        <a:pt x="0" y="120497"/>
                        <a:pt x="0" y="33067"/>
                        <a:pt x="0" y="33067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5" name="任意多边形: 形状 2784"/>
                <p:cNvSpPr/>
                <p:nvPr/>
              </p:nvSpPr>
              <p:spPr>
                <a:xfrm>
                  <a:off x="13205856" y="12040372"/>
                  <a:ext cx="65699" cy="465201"/>
                </a:xfrm>
                <a:custGeom>
                  <a:avLst/>
                  <a:gdLst>
                    <a:gd name="connsiteX0" fmla="*/ 65447 w 65699"/>
                    <a:gd name="connsiteY0" fmla="*/ 439174 h 465201"/>
                    <a:gd name="connsiteX1" fmla="*/ 64183 w 65699"/>
                    <a:gd name="connsiteY1" fmla="*/ 444228 h 465201"/>
                    <a:gd name="connsiteX2" fmla="*/ 62162 w 65699"/>
                    <a:gd name="connsiteY2" fmla="*/ 449030 h 465201"/>
                    <a:gd name="connsiteX3" fmla="*/ 59382 w 65699"/>
                    <a:gd name="connsiteY3" fmla="*/ 453325 h 465201"/>
                    <a:gd name="connsiteX4" fmla="*/ 56097 w 65699"/>
                    <a:gd name="connsiteY4" fmla="*/ 457116 h 465201"/>
                    <a:gd name="connsiteX5" fmla="*/ 52307 w 65699"/>
                    <a:gd name="connsiteY5" fmla="*/ 460401 h 465201"/>
                    <a:gd name="connsiteX6" fmla="*/ 52307 w 65699"/>
                    <a:gd name="connsiteY6" fmla="*/ 460401 h 465201"/>
                    <a:gd name="connsiteX7" fmla="*/ 48011 w 65699"/>
                    <a:gd name="connsiteY7" fmla="*/ 463180 h 465201"/>
                    <a:gd name="connsiteX8" fmla="*/ 43210 w 65699"/>
                    <a:gd name="connsiteY8" fmla="*/ 465201 h 465201"/>
                    <a:gd name="connsiteX9" fmla="*/ 42957 w 65699"/>
                    <a:gd name="connsiteY9" fmla="*/ 465201 h 465201"/>
                    <a:gd name="connsiteX10" fmla="*/ 6570 w 65699"/>
                    <a:gd name="connsiteY10" fmla="*/ 34871 h 465201"/>
                    <a:gd name="connsiteX11" fmla="*/ 0 w 65699"/>
                    <a:gd name="connsiteY11" fmla="*/ 28806 h 465201"/>
                    <a:gd name="connsiteX12" fmla="*/ 758 w 65699"/>
                    <a:gd name="connsiteY12" fmla="*/ 25016 h 465201"/>
                    <a:gd name="connsiteX13" fmla="*/ 1516 w 65699"/>
                    <a:gd name="connsiteY13" fmla="*/ 22489 h 465201"/>
                    <a:gd name="connsiteX14" fmla="*/ 2527 w 65699"/>
                    <a:gd name="connsiteY14" fmla="*/ 19962 h 465201"/>
                    <a:gd name="connsiteX15" fmla="*/ 3538 w 65699"/>
                    <a:gd name="connsiteY15" fmla="*/ 17688 h 465201"/>
                    <a:gd name="connsiteX16" fmla="*/ 4801 w 65699"/>
                    <a:gd name="connsiteY16" fmla="*/ 15414 h 465201"/>
                    <a:gd name="connsiteX17" fmla="*/ 6317 w 65699"/>
                    <a:gd name="connsiteY17" fmla="*/ 13392 h 465201"/>
                    <a:gd name="connsiteX18" fmla="*/ 7833 w 65699"/>
                    <a:gd name="connsiteY18" fmla="*/ 11371 h 465201"/>
                    <a:gd name="connsiteX19" fmla="*/ 9602 w 65699"/>
                    <a:gd name="connsiteY19" fmla="*/ 9602 h 465201"/>
                    <a:gd name="connsiteX20" fmla="*/ 11371 w 65699"/>
                    <a:gd name="connsiteY20" fmla="*/ 7833 h 465201"/>
                    <a:gd name="connsiteX21" fmla="*/ 13392 w 65699"/>
                    <a:gd name="connsiteY21" fmla="*/ 6317 h 465201"/>
                    <a:gd name="connsiteX22" fmla="*/ 15414 w 65699"/>
                    <a:gd name="connsiteY22" fmla="*/ 4801 h 465201"/>
                    <a:gd name="connsiteX23" fmla="*/ 17688 w 65699"/>
                    <a:gd name="connsiteY23" fmla="*/ 3537 h 465201"/>
                    <a:gd name="connsiteX24" fmla="*/ 19963 w 65699"/>
                    <a:gd name="connsiteY24" fmla="*/ 2527 h 465201"/>
                    <a:gd name="connsiteX25" fmla="*/ 22489 w 65699"/>
                    <a:gd name="connsiteY25" fmla="*/ 1516 h 465201"/>
                    <a:gd name="connsiteX26" fmla="*/ 25016 w 65699"/>
                    <a:gd name="connsiteY26" fmla="*/ 758 h 465201"/>
                    <a:gd name="connsiteX27" fmla="*/ 27543 w 65699"/>
                    <a:gd name="connsiteY27" fmla="*/ 252 h 465201"/>
                    <a:gd name="connsiteX28" fmla="*/ 30070 w 65699"/>
                    <a:gd name="connsiteY28" fmla="*/ 0 h 465201"/>
                    <a:gd name="connsiteX29" fmla="*/ 32850 w 65699"/>
                    <a:gd name="connsiteY29" fmla="*/ 0 h 465201"/>
                    <a:gd name="connsiteX30" fmla="*/ 35629 w 65699"/>
                    <a:gd name="connsiteY30" fmla="*/ 0 h 465201"/>
                    <a:gd name="connsiteX31" fmla="*/ 38156 w 65699"/>
                    <a:gd name="connsiteY31" fmla="*/ 252 h 465201"/>
                    <a:gd name="connsiteX32" fmla="*/ 40683 w 65699"/>
                    <a:gd name="connsiteY32" fmla="*/ 758 h 465201"/>
                    <a:gd name="connsiteX33" fmla="*/ 43210 w 65699"/>
                    <a:gd name="connsiteY33" fmla="*/ 1516 h 465201"/>
                    <a:gd name="connsiteX34" fmla="*/ 45737 w 65699"/>
                    <a:gd name="connsiteY34" fmla="*/ 2527 h 465201"/>
                    <a:gd name="connsiteX35" fmla="*/ 48011 w 65699"/>
                    <a:gd name="connsiteY35" fmla="*/ 3537 h 465201"/>
                    <a:gd name="connsiteX36" fmla="*/ 50285 w 65699"/>
                    <a:gd name="connsiteY36" fmla="*/ 4801 h 465201"/>
                    <a:gd name="connsiteX37" fmla="*/ 52307 w 65699"/>
                    <a:gd name="connsiteY37" fmla="*/ 6317 h 465201"/>
                    <a:gd name="connsiteX38" fmla="*/ 54328 w 65699"/>
                    <a:gd name="connsiteY38" fmla="*/ 7833 h 465201"/>
                    <a:gd name="connsiteX39" fmla="*/ 56097 w 65699"/>
                    <a:gd name="connsiteY39" fmla="*/ 9602 h 465201"/>
                    <a:gd name="connsiteX40" fmla="*/ 57866 w 65699"/>
                    <a:gd name="connsiteY40" fmla="*/ 11371 h 465201"/>
                    <a:gd name="connsiteX41" fmla="*/ 59382 w 65699"/>
                    <a:gd name="connsiteY41" fmla="*/ 13392 h 465201"/>
                    <a:gd name="connsiteX42" fmla="*/ 60898 w 65699"/>
                    <a:gd name="connsiteY42" fmla="*/ 15414 h 465201"/>
                    <a:gd name="connsiteX43" fmla="*/ 62162 w 65699"/>
                    <a:gd name="connsiteY43" fmla="*/ 17688 h 465201"/>
                    <a:gd name="connsiteX44" fmla="*/ 63172 w 65699"/>
                    <a:gd name="connsiteY44" fmla="*/ 19962 h 465201"/>
                    <a:gd name="connsiteX45" fmla="*/ 64183 w 65699"/>
                    <a:gd name="connsiteY45" fmla="*/ 22489 h 465201"/>
                    <a:gd name="connsiteX46" fmla="*/ 64941 w 65699"/>
                    <a:gd name="connsiteY46" fmla="*/ 25016 h 465201"/>
                    <a:gd name="connsiteX47" fmla="*/ 65447 w 65699"/>
                    <a:gd name="connsiteY47" fmla="*/ 27543 h 465201"/>
                    <a:gd name="connsiteX48" fmla="*/ 65699 w 65699"/>
                    <a:gd name="connsiteY48" fmla="*/ 30070 h 465201"/>
                    <a:gd name="connsiteX49" fmla="*/ 65699 w 65699"/>
                    <a:gd name="connsiteY49" fmla="*/ 32850 h 465201"/>
                    <a:gd name="connsiteX50" fmla="*/ 65699 w 65699"/>
                    <a:gd name="connsiteY50" fmla="*/ 229695 h 465201"/>
                    <a:gd name="connsiteX51" fmla="*/ 65699 w 65699"/>
                    <a:gd name="connsiteY51" fmla="*/ 433615 h 465201"/>
                    <a:gd name="connsiteX52" fmla="*/ 65699 w 65699"/>
                    <a:gd name="connsiteY52" fmla="*/ 433615 h 465201"/>
                    <a:gd name="connsiteX53" fmla="*/ 65447 w 65699"/>
                    <a:gd name="connsiteY53" fmla="*/ 439174 h 465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65699" h="465201">
                      <a:moveTo>
                        <a:pt x="65447" y="439174"/>
                      </a:moveTo>
                      <a:cubicBezTo>
                        <a:pt x="65194" y="440944"/>
                        <a:pt x="64689" y="442712"/>
                        <a:pt x="64183" y="444228"/>
                      </a:cubicBezTo>
                      <a:cubicBezTo>
                        <a:pt x="63678" y="445744"/>
                        <a:pt x="62920" y="447513"/>
                        <a:pt x="62162" y="449030"/>
                      </a:cubicBezTo>
                      <a:cubicBezTo>
                        <a:pt x="61403" y="450545"/>
                        <a:pt x="60393" y="452062"/>
                        <a:pt x="59382" y="453325"/>
                      </a:cubicBezTo>
                      <a:cubicBezTo>
                        <a:pt x="58371" y="454589"/>
                        <a:pt x="57360" y="455852"/>
                        <a:pt x="56097" y="457116"/>
                      </a:cubicBezTo>
                      <a:cubicBezTo>
                        <a:pt x="54834" y="458379"/>
                        <a:pt x="53570" y="459389"/>
                        <a:pt x="52307" y="460401"/>
                      </a:cubicBezTo>
                      <a:lnTo>
                        <a:pt x="52307" y="460401"/>
                      </a:lnTo>
                      <a:cubicBezTo>
                        <a:pt x="51043" y="461159"/>
                        <a:pt x="49274" y="462422"/>
                        <a:pt x="48011" y="463180"/>
                      </a:cubicBezTo>
                      <a:cubicBezTo>
                        <a:pt x="46495" y="463938"/>
                        <a:pt x="44979" y="464696"/>
                        <a:pt x="43210" y="465201"/>
                      </a:cubicBezTo>
                      <a:cubicBezTo>
                        <a:pt x="43210" y="465201"/>
                        <a:pt x="42957" y="465201"/>
                        <a:pt x="42957" y="465201"/>
                      </a:cubicBezTo>
                      <a:cubicBezTo>
                        <a:pt x="75049" y="446503"/>
                        <a:pt x="75554" y="49527"/>
                        <a:pt x="6570" y="34871"/>
                      </a:cubicBezTo>
                      <a:cubicBezTo>
                        <a:pt x="2527" y="34113"/>
                        <a:pt x="1769" y="33860"/>
                        <a:pt x="0" y="28806"/>
                      </a:cubicBezTo>
                      <a:lnTo>
                        <a:pt x="758" y="25016"/>
                      </a:lnTo>
                      <a:lnTo>
                        <a:pt x="1516" y="22489"/>
                      </a:lnTo>
                      <a:lnTo>
                        <a:pt x="2527" y="19962"/>
                      </a:lnTo>
                      <a:lnTo>
                        <a:pt x="3538" y="17688"/>
                      </a:lnTo>
                      <a:lnTo>
                        <a:pt x="4801" y="15414"/>
                      </a:lnTo>
                      <a:lnTo>
                        <a:pt x="6317" y="13392"/>
                      </a:lnTo>
                      <a:lnTo>
                        <a:pt x="7833" y="11371"/>
                      </a:lnTo>
                      <a:lnTo>
                        <a:pt x="9602" y="9602"/>
                      </a:lnTo>
                      <a:lnTo>
                        <a:pt x="11371" y="7833"/>
                      </a:lnTo>
                      <a:lnTo>
                        <a:pt x="13392" y="6317"/>
                      </a:lnTo>
                      <a:lnTo>
                        <a:pt x="15414" y="4801"/>
                      </a:lnTo>
                      <a:lnTo>
                        <a:pt x="17688" y="3537"/>
                      </a:lnTo>
                      <a:lnTo>
                        <a:pt x="19963" y="2527"/>
                      </a:lnTo>
                      <a:lnTo>
                        <a:pt x="22489" y="1516"/>
                      </a:lnTo>
                      <a:lnTo>
                        <a:pt x="25016" y="758"/>
                      </a:lnTo>
                      <a:lnTo>
                        <a:pt x="27543" y="252"/>
                      </a:lnTo>
                      <a:lnTo>
                        <a:pt x="30070" y="0"/>
                      </a:lnTo>
                      <a:cubicBezTo>
                        <a:pt x="30828" y="0"/>
                        <a:pt x="31839" y="0"/>
                        <a:pt x="32850" y="0"/>
                      </a:cubicBezTo>
                      <a:lnTo>
                        <a:pt x="35629" y="0"/>
                      </a:lnTo>
                      <a:lnTo>
                        <a:pt x="38156" y="252"/>
                      </a:lnTo>
                      <a:lnTo>
                        <a:pt x="40683" y="758"/>
                      </a:lnTo>
                      <a:lnTo>
                        <a:pt x="43210" y="1516"/>
                      </a:lnTo>
                      <a:lnTo>
                        <a:pt x="45737" y="2527"/>
                      </a:lnTo>
                      <a:lnTo>
                        <a:pt x="48011" y="3537"/>
                      </a:lnTo>
                      <a:lnTo>
                        <a:pt x="50285" y="4801"/>
                      </a:lnTo>
                      <a:lnTo>
                        <a:pt x="52307" y="6317"/>
                      </a:lnTo>
                      <a:lnTo>
                        <a:pt x="54328" y="7833"/>
                      </a:lnTo>
                      <a:lnTo>
                        <a:pt x="56097" y="9602"/>
                      </a:lnTo>
                      <a:lnTo>
                        <a:pt x="57866" y="11371"/>
                      </a:lnTo>
                      <a:lnTo>
                        <a:pt x="59382" y="13392"/>
                      </a:lnTo>
                      <a:lnTo>
                        <a:pt x="60898" y="15414"/>
                      </a:lnTo>
                      <a:lnTo>
                        <a:pt x="62162" y="17688"/>
                      </a:lnTo>
                      <a:lnTo>
                        <a:pt x="63172" y="19962"/>
                      </a:lnTo>
                      <a:lnTo>
                        <a:pt x="64183" y="22489"/>
                      </a:lnTo>
                      <a:lnTo>
                        <a:pt x="64941" y="25016"/>
                      </a:lnTo>
                      <a:lnTo>
                        <a:pt x="65447" y="27543"/>
                      </a:lnTo>
                      <a:lnTo>
                        <a:pt x="65699" y="30070"/>
                      </a:lnTo>
                      <a:lnTo>
                        <a:pt x="65699" y="32850"/>
                      </a:lnTo>
                      <a:cubicBezTo>
                        <a:pt x="65699" y="32850"/>
                        <a:pt x="65699" y="120280"/>
                        <a:pt x="65699" y="229695"/>
                      </a:cubicBezTo>
                      <a:cubicBezTo>
                        <a:pt x="65699" y="340373"/>
                        <a:pt x="65699" y="431594"/>
                        <a:pt x="65699" y="433615"/>
                      </a:cubicBezTo>
                      <a:cubicBezTo>
                        <a:pt x="65699" y="433615"/>
                        <a:pt x="65699" y="433615"/>
                        <a:pt x="65699" y="433615"/>
                      </a:cubicBezTo>
                      <a:cubicBezTo>
                        <a:pt x="65699" y="435384"/>
                        <a:pt x="65699" y="437406"/>
                        <a:pt x="65447" y="439174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6" name="任意多边形: 形状 2785"/>
                <p:cNvSpPr/>
                <p:nvPr/>
              </p:nvSpPr>
              <p:spPr>
                <a:xfrm>
                  <a:off x="13207119" y="12040119"/>
                  <a:ext cx="64372" cy="462927"/>
                </a:xfrm>
                <a:custGeom>
                  <a:avLst/>
                  <a:gdLst>
                    <a:gd name="connsiteX0" fmla="*/ 64183 w 64372"/>
                    <a:gd name="connsiteY0" fmla="*/ 439427 h 462927"/>
                    <a:gd name="connsiteX1" fmla="*/ 62920 w 64372"/>
                    <a:gd name="connsiteY1" fmla="*/ 444481 h 462927"/>
                    <a:gd name="connsiteX2" fmla="*/ 60898 w 64372"/>
                    <a:gd name="connsiteY2" fmla="*/ 449283 h 462927"/>
                    <a:gd name="connsiteX3" fmla="*/ 58119 w 64372"/>
                    <a:gd name="connsiteY3" fmla="*/ 453578 h 462927"/>
                    <a:gd name="connsiteX4" fmla="*/ 54834 w 64372"/>
                    <a:gd name="connsiteY4" fmla="*/ 457368 h 462927"/>
                    <a:gd name="connsiteX5" fmla="*/ 51043 w 64372"/>
                    <a:gd name="connsiteY5" fmla="*/ 460654 h 462927"/>
                    <a:gd name="connsiteX6" fmla="*/ 51043 w 64372"/>
                    <a:gd name="connsiteY6" fmla="*/ 460654 h 462927"/>
                    <a:gd name="connsiteX7" fmla="*/ 47253 w 64372"/>
                    <a:gd name="connsiteY7" fmla="*/ 462928 h 462927"/>
                    <a:gd name="connsiteX8" fmla="*/ 48011 w 64372"/>
                    <a:gd name="connsiteY8" fmla="*/ 462422 h 462927"/>
                    <a:gd name="connsiteX9" fmla="*/ 53823 w 64372"/>
                    <a:gd name="connsiteY9" fmla="*/ 126092 h 462927"/>
                    <a:gd name="connsiteX10" fmla="*/ 1263 w 64372"/>
                    <a:gd name="connsiteY10" fmla="*/ 21479 h 462927"/>
                    <a:gd name="connsiteX11" fmla="*/ 0 w 64372"/>
                    <a:gd name="connsiteY11" fmla="*/ 22742 h 462927"/>
                    <a:gd name="connsiteX12" fmla="*/ 1011 w 64372"/>
                    <a:gd name="connsiteY12" fmla="*/ 19962 h 462927"/>
                    <a:gd name="connsiteX13" fmla="*/ 2021 w 64372"/>
                    <a:gd name="connsiteY13" fmla="*/ 17688 h 462927"/>
                    <a:gd name="connsiteX14" fmla="*/ 3285 w 64372"/>
                    <a:gd name="connsiteY14" fmla="*/ 15414 h 462927"/>
                    <a:gd name="connsiteX15" fmla="*/ 4801 w 64372"/>
                    <a:gd name="connsiteY15" fmla="*/ 13393 h 462927"/>
                    <a:gd name="connsiteX16" fmla="*/ 6317 w 64372"/>
                    <a:gd name="connsiteY16" fmla="*/ 11371 h 462927"/>
                    <a:gd name="connsiteX17" fmla="*/ 8086 w 64372"/>
                    <a:gd name="connsiteY17" fmla="*/ 9602 h 462927"/>
                    <a:gd name="connsiteX18" fmla="*/ 9855 w 64372"/>
                    <a:gd name="connsiteY18" fmla="*/ 7834 h 462927"/>
                    <a:gd name="connsiteX19" fmla="*/ 11876 w 64372"/>
                    <a:gd name="connsiteY19" fmla="*/ 6317 h 462927"/>
                    <a:gd name="connsiteX20" fmla="*/ 13898 w 64372"/>
                    <a:gd name="connsiteY20" fmla="*/ 4801 h 462927"/>
                    <a:gd name="connsiteX21" fmla="*/ 16172 w 64372"/>
                    <a:gd name="connsiteY21" fmla="*/ 3537 h 462927"/>
                    <a:gd name="connsiteX22" fmla="*/ 18446 w 64372"/>
                    <a:gd name="connsiteY22" fmla="*/ 2527 h 462927"/>
                    <a:gd name="connsiteX23" fmla="*/ 20973 w 64372"/>
                    <a:gd name="connsiteY23" fmla="*/ 1516 h 462927"/>
                    <a:gd name="connsiteX24" fmla="*/ 23500 w 64372"/>
                    <a:gd name="connsiteY24" fmla="*/ 758 h 462927"/>
                    <a:gd name="connsiteX25" fmla="*/ 26027 w 64372"/>
                    <a:gd name="connsiteY25" fmla="*/ 253 h 462927"/>
                    <a:gd name="connsiteX26" fmla="*/ 28554 w 64372"/>
                    <a:gd name="connsiteY26" fmla="*/ 0 h 462927"/>
                    <a:gd name="connsiteX27" fmla="*/ 31334 w 64372"/>
                    <a:gd name="connsiteY27" fmla="*/ 0 h 462927"/>
                    <a:gd name="connsiteX28" fmla="*/ 34113 w 64372"/>
                    <a:gd name="connsiteY28" fmla="*/ 0 h 462927"/>
                    <a:gd name="connsiteX29" fmla="*/ 36640 w 64372"/>
                    <a:gd name="connsiteY29" fmla="*/ 253 h 462927"/>
                    <a:gd name="connsiteX30" fmla="*/ 39167 w 64372"/>
                    <a:gd name="connsiteY30" fmla="*/ 758 h 462927"/>
                    <a:gd name="connsiteX31" fmla="*/ 41694 w 64372"/>
                    <a:gd name="connsiteY31" fmla="*/ 1516 h 462927"/>
                    <a:gd name="connsiteX32" fmla="*/ 44221 w 64372"/>
                    <a:gd name="connsiteY32" fmla="*/ 2527 h 462927"/>
                    <a:gd name="connsiteX33" fmla="*/ 46495 w 64372"/>
                    <a:gd name="connsiteY33" fmla="*/ 3537 h 462927"/>
                    <a:gd name="connsiteX34" fmla="*/ 48769 w 64372"/>
                    <a:gd name="connsiteY34" fmla="*/ 4801 h 462927"/>
                    <a:gd name="connsiteX35" fmla="*/ 50791 w 64372"/>
                    <a:gd name="connsiteY35" fmla="*/ 6317 h 462927"/>
                    <a:gd name="connsiteX36" fmla="*/ 52812 w 64372"/>
                    <a:gd name="connsiteY36" fmla="*/ 7834 h 462927"/>
                    <a:gd name="connsiteX37" fmla="*/ 54581 w 64372"/>
                    <a:gd name="connsiteY37" fmla="*/ 9602 h 462927"/>
                    <a:gd name="connsiteX38" fmla="*/ 56350 w 64372"/>
                    <a:gd name="connsiteY38" fmla="*/ 11371 h 462927"/>
                    <a:gd name="connsiteX39" fmla="*/ 57866 w 64372"/>
                    <a:gd name="connsiteY39" fmla="*/ 13393 h 462927"/>
                    <a:gd name="connsiteX40" fmla="*/ 59382 w 64372"/>
                    <a:gd name="connsiteY40" fmla="*/ 15414 h 462927"/>
                    <a:gd name="connsiteX41" fmla="*/ 60646 w 64372"/>
                    <a:gd name="connsiteY41" fmla="*/ 17688 h 462927"/>
                    <a:gd name="connsiteX42" fmla="*/ 61656 w 64372"/>
                    <a:gd name="connsiteY42" fmla="*/ 19962 h 462927"/>
                    <a:gd name="connsiteX43" fmla="*/ 62667 w 64372"/>
                    <a:gd name="connsiteY43" fmla="*/ 22489 h 462927"/>
                    <a:gd name="connsiteX44" fmla="*/ 63425 w 64372"/>
                    <a:gd name="connsiteY44" fmla="*/ 25016 h 462927"/>
                    <a:gd name="connsiteX45" fmla="*/ 63930 w 64372"/>
                    <a:gd name="connsiteY45" fmla="*/ 27543 h 462927"/>
                    <a:gd name="connsiteX46" fmla="*/ 64183 w 64372"/>
                    <a:gd name="connsiteY46" fmla="*/ 30070 h 462927"/>
                    <a:gd name="connsiteX47" fmla="*/ 64183 w 64372"/>
                    <a:gd name="connsiteY47" fmla="*/ 32850 h 462927"/>
                    <a:gd name="connsiteX48" fmla="*/ 64183 w 64372"/>
                    <a:gd name="connsiteY48" fmla="*/ 229695 h 462927"/>
                    <a:gd name="connsiteX49" fmla="*/ 64183 w 64372"/>
                    <a:gd name="connsiteY49" fmla="*/ 433616 h 462927"/>
                    <a:gd name="connsiteX50" fmla="*/ 64183 w 64372"/>
                    <a:gd name="connsiteY50" fmla="*/ 433616 h 462927"/>
                    <a:gd name="connsiteX51" fmla="*/ 64183 w 64372"/>
                    <a:gd name="connsiteY51" fmla="*/ 439427 h 46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4372" h="462926">
                      <a:moveTo>
                        <a:pt x="64183" y="439427"/>
                      </a:moveTo>
                      <a:cubicBezTo>
                        <a:pt x="63930" y="441197"/>
                        <a:pt x="63425" y="442965"/>
                        <a:pt x="62920" y="444481"/>
                      </a:cubicBezTo>
                      <a:cubicBezTo>
                        <a:pt x="62414" y="445997"/>
                        <a:pt x="61656" y="447766"/>
                        <a:pt x="60898" y="449283"/>
                      </a:cubicBezTo>
                      <a:cubicBezTo>
                        <a:pt x="60140" y="450798"/>
                        <a:pt x="59129" y="452315"/>
                        <a:pt x="58119" y="453578"/>
                      </a:cubicBezTo>
                      <a:cubicBezTo>
                        <a:pt x="57108" y="454842"/>
                        <a:pt x="56097" y="456105"/>
                        <a:pt x="54834" y="457368"/>
                      </a:cubicBezTo>
                      <a:cubicBezTo>
                        <a:pt x="53570" y="458632"/>
                        <a:pt x="52307" y="459642"/>
                        <a:pt x="51043" y="460654"/>
                      </a:cubicBezTo>
                      <a:lnTo>
                        <a:pt x="51043" y="460654"/>
                      </a:lnTo>
                      <a:cubicBezTo>
                        <a:pt x="50032" y="461412"/>
                        <a:pt x="48516" y="462422"/>
                        <a:pt x="47253" y="462928"/>
                      </a:cubicBezTo>
                      <a:lnTo>
                        <a:pt x="48011" y="462422"/>
                      </a:lnTo>
                      <a:cubicBezTo>
                        <a:pt x="72774" y="438164"/>
                        <a:pt x="54076" y="129125"/>
                        <a:pt x="53823" y="126092"/>
                      </a:cubicBezTo>
                      <a:cubicBezTo>
                        <a:pt x="41946" y="14403"/>
                        <a:pt x="1769" y="21479"/>
                        <a:pt x="1263" y="21479"/>
                      </a:cubicBezTo>
                      <a:cubicBezTo>
                        <a:pt x="758" y="21732"/>
                        <a:pt x="505" y="22237"/>
                        <a:pt x="0" y="22742"/>
                      </a:cubicBezTo>
                      <a:lnTo>
                        <a:pt x="1011" y="19962"/>
                      </a:lnTo>
                      <a:lnTo>
                        <a:pt x="2021" y="17688"/>
                      </a:lnTo>
                      <a:lnTo>
                        <a:pt x="3285" y="15414"/>
                      </a:lnTo>
                      <a:lnTo>
                        <a:pt x="4801" y="13393"/>
                      </a:lnTo>
                      <a:lnTo>
                        <a:pt x="6317" y="11371"/>
                      </a:lnTo>
                      <a:lnTo>
                        <a:pt x="8086" y="9602"/>
                      </a:lnTo>
                      <a:lnTo>
                        <a:pt x="9855" y="7834"/>
                      </a:lnTo>
                      <a:lnTo>
                        <a:pt x="11876" y="6317"/>
                      </a:lnTo>
                      <a:lnTo>
                        <a:pt x="13898" y="4801"/>
                      </a:lnTo>
                      <a:lnTo>
                        <a:pt x="16172" y="3537"/>
                      </a:lnTo>
                      <a:lnTo>
                        <a:pt x="18446" y="2527"/>
                      </a:lnTo>
                      <a:lnTo>
                        <a:pt x="20973" y="1516"/>
                      </a:lnTo>
                      <a:lnTo>
                        <a:pt x="23500" y="758"/>
                      </a:lnTo>
                      <a:lnTo>
                        <a:pt x="26027" y="253"/>
                      </a:lnTo>
                      <a:lnTo>
                        <a:pt x="28554" y="0"/>
                      </a:lnTo>
                      <a:cubicBezTo>
                        <a:pt x="29312" y="0"/>
                        <a:pt x="30323" y="0"/>
                        <a:pt x="31334" y="0"/>
                      </a:cubicBezTo>
                      <a:lnTo>
                        <a:pt x="34113" y="0"/>
                      </a:lnTo>
                      <a:lnTo>
                        <a:pt x="36640" y="253"/>
                      </a:lnTo>
                      <a:lnTo>
                        <a:pt x="39167" y="758"/>
                      </a:lnTo>
                      <a:lnTo>
                        <a:pt x="41694" y="1516"/>
                      </a:lnTo>
                      <a:lnTo>
                        <a:pt x="44221" y="2527"/>
                      </a:lnTo>
                      <a:lnTo>
                        <a:pt x="46495" y="3537"/>
                      </a:lnTo>
                      <a:lnTo>
                        <a:pt x="48769" y="4801"/>
                      </a:lnTo>
                      <a:lnTo>
                        <a:pt x="50791" y="6317"/>
                      </a:lnTo>
                      <a:lnTo>
                        <a:pt x="52812" y="7834"/>
                      </a:lnTo>
                      <a:lnTo>
                        <a:pt x="54581" y="9602"/>
                      </a:lnTo>
                      <a:lnTo>
                        <a:pt x="56350" y="11371"/>
                      </a:lnTo>
                      <a:lnTo>
                        <a:pt x="57866" y="13393"/>
                      </a:lnTo>
                      <a:lnTo>
                        <a:pt x="59382" y="15414"/>
                      </a:lnTo>
                      <a:lnTo>
                        <a:pt x="60646" y="17688"/>
                      </a:lnTo>
                      <a:lnTo>
                        <a:pt x="61656" y="19962"/>
                      </a:lnTo>
                      <a:lnTo>
                        <a:pt x="62667" y="22489"/>
                      </a:lnTo>
                      <a:lnTo>
                        <a:pt x="63425" y="25016"/>
                      </a:lnTo>
                      <a:lnTo>
                        <a:pt x="63930" y="27543"/>
                      </a:lnTo>
                      <a:lnTo>
                        <a:pt x="64183" y="30070"/>
                      </a:lnTo>
                      <a:lnTo>
                        <a:pt x="64183" y="32850"/>
                      </a:lnTo>
                      <a:cubicBezTo>
                        <a:pt x="64183" y="32850"/>
                        <a:pt x="64183" y="120281"/>
                        <a:pt x="64183" y="229695"/>
                      </a:cubicBezTo>
                      <a:cubicBezTo>
                        <a:pt x="64183" y="340373"/>
                        <a:pt x="64183" y="431594"/>
                        <a:pt x="64183" y="433616"/>
                      </a:cubicBezTo>
                      <a:cubicBezTo>
                        <a:pt x="64183" y="433616"/>
                        <a:pt x="64183" y="433616"/>
                        <a:pt x="64183" y="433616"/>
                      </a:cubicBezTo>
                      <a:cubicBezTo>
                        <a:pt x="64436" y="435637"/>
                        <a:pt x="64436" y="437659"/>
                        <a:pt x="64183" y="43942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7" name="任意多边形: 形状 2786"/>
                <p:cNvSpPr/>
                <p:nvPr/>
              </p:nvSpPr>
              <p:spPr>
                <a:xfrm>
                  <a:off x="13205478" y="12087390"/>
                  <a:ext cx="58996" cy="419699"/>
                </a:xfrm>
                <a:custGeom>
                  <a:avLst/>
                  <a:gdLst>
                    <a:gd name="connsiteX0" fmla="*/ 33229 w 58996"/>
                    <a:gd name="connsiteY0" fmla="*/ 419700 h 419699"/>
                    <a:gd name="connsiteX1" fmla="*/ 27922 w 58996"/>
                    <a:gd name="connsiteY1" fmla="*/ 419195 h 419699"/>
                    <a:gd name="connsiteX2" fmla="*/ 22869 w 58996"/>
                    <a:gd name="connsiteY2" fmla="*/ 417931 h 419699"/>
                    <a:gd name="connsiteX3" fmla="*/ 18067 w 58996"/>
                    <a:gd name="connsiteY3" fmla="*/ 415910 h 419699"/>
                    <a:gd name="connsiteX4" fmla="*/ 18067 w 58996"/>
                    <a:gd name="connsiteY4" fmla="*/ 415910 h 419699"/>
                    <a:gd name="connsiteX5" fmla="*/ 13771 w 58996"/>
                    <a:gd name="connsiteY5" fmla="*/ 413130 h 419699"/>
                    <a:gd name="connsiteX6" fmla="*/ 9981 w 58996"/>
                    <a:gd name="connsiteY6" fmla="*/ 409845 h 419699"/>
                    <a:gd name="connsiteX7" fmla="*/ 6696 w 58996"/>
                    <a:gd name="connsiteY7" fmla="*/ 406054 h 419699"/>
                    <a:gd name="connsiteX8" fmla="*/ 3917 w 58996"/>
                    <a:gd name="connsiteY8" fmla="*/ 401759 h 419699"/>
                    <a:gd name="connsiteX9" fmla="*/ 1895 w 58996"/>
                    <a:gd name="connsiteY9" fmla="*/ 396958 h 419699"/>
                    <a:gd name="connsiteX10" fmla="*/ 632 w 58996"/>
                    <a:gd name="connsiteY10" fmla="*/ 391904 h 419699"/>
                    <a:gd name="connsiteX11" fmla="*/ 126 w 58996"/>
                    <a:gd name="connsiteY11" fmla="*/ 387861 h 419699"/>
                    <a:gd name="connsiteX12" fmla="*/ 126 w 58996"/>
                    <a:gd name="connsiteY12" fmla="*/ 387861 h 419699"/>
                    <a:gd name="connsiteX13" fmla="*/ 632 w 58996"/>
                    <a:gd name="connsiteY13" fmla="*/ 9079 h 419699"/>
                    <a:gd name="connsiteX14" fmla="*/ 23374 w 58996"/>
                    <a:gd name="connsiteY14" fmla="*/ 8574 h 419699"/>
                    <a:gd name="connsiteX15" fmla="*/ 56476 w 58996"/>
                    <a:gd name="connsiteY15" fmla="*/ 166252 h 419699"/>
                    <a:gd name="connsiteX16" fmla="*/ 38030 w 58996"/>
                    <a:gd name="connsiteY16" fmla="*/ 419195 h 419699"/>
                    <a:gd name="connsiteX17" fmla="*/ 33229 w 58996"/>
                    <a:gd name="connsiteY17" fmla="*/ 419700 h 41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8996" h="419699">
                      <a:moveTo>
                        <a:pt x="33229" y="419700"/>
                      </a:moveTo>
                      <a:cubicBezTo>
                        <a:pt x="31460" y="419700"/>
                        <a:pt x="29691" y="419447"/>
                        <a:pt x="27922" y="419195"/>
                      </a:cubicBezTo>
                      <a:cubicBezTo>
                        <a:pt x="26153" y="418942"/>
                        <a:pt x="24385" y="418436"/>
                        <a:pt x="22869" y="417931"/>
                      </a:cubicBezTo>
                      <a:cubicBezTo>
                        <a:pt x="21352" y="417425"/>
                        <a:pt x="19583" y="416668"/>
                        <a:pt x="18067" y="415910"/>
                      </a:cubicBezTo>
                      <a:lnTo>
                        <a:pt x="18067" y="415910"/>
                      </a:lnTo>
                      <a:cubicBezTo>
                        <a:pt x="16804" y="415151"/>
                        <a:pt x="15035" y="414141"/>
                        <a:pt x="13771" y="413130"/>
                      </a:cubicBezTo>
                      <a:cubicBezTo>
                        <a:pt x="12508" y="412119"/>
                        <a:pt x="11245" y="411108"/>
                        <a:pt x="9981" y="409845"/>
                      </a:cubicBezTo>
                      <a:cubicBezTo>
                        <a:pt x="8718" y="408581"/>
                        <a:pt x="7707" y="407318"/>
                        <a:pt x="6696" y="406054"/>
                      </a:cubicBezTo>
                      <a:cubicBezTo>
                        <a:pt x="5685" y="404791"/>
                        <a:pt x="4675" y="403275"/>
                        <a:pt x="3917" y="401759"/>
                      </a:cubicBezTo>
                      <a:cubicBezTo>
                        <a:pt x="3159" y="400243"/>
                        <a:pt x="2400" y="398727"/>
                        <a:pt x="1895" y="396958"/>
                      </a:cubicBezTo>
                      <a:cubicBezTo>
                        <a:pt x="1390" y="395441"/>
                        <a:pt x="884" y="393673"/>
                        <a:pt x="632" y="391904"/>
                      </a:cubicBezTo>
                      <a:cubicBezTo>
                        <a:pt x="379" y="390641"/>
                        <a:pt x="379" y="389124"/>
                        <a:pt x="126" y="387861"/>
                      </a:cubicBezTo>
                      <a:lnTo>
                        <a:pt x="126" y="387861"/>
                      </a:lnTo>
                      <a:cubicBezTo>
                        <a:pt x="126" y="384323"/>
                        <a:pt x="-379" y="28031"/>
                        <a:pt x="632" y="9079"/>
                      </a:cubicBezTo>
                      <a:cubicBezTo>
                        <a:pt x="632" y="8826"/>
                        <a:pt x="3159" y="-10884"/>
                        <a:pt x="23374" y="8574"/>
                      </a:cubicBezTo>
                      <a:cubicBezTo>
                        <a:pt x="42578" y="27020"/>
                        <a:pt x="53444" y="78569"/>
                        <a:pt x="56476" y="166252"/>
                      </a:cubicBezTo>
                      <a:cubicBezTo>
                        <a:pt x="65320" y="412624"/>
                        <a:pt x="48895" y="416668"/>
                        <a:pt x="38030" y="419195"/>
                      </a:cubicBezTo>
                      <a:cubicBezTo>
                        <a:pt x="36514" y="419700"/>
                        <a:pt x="34997" y="419700"/>
                        <a:pt x="33229" y="41970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8" name="任意多边形: 形状 2787"/>
                <p:cNvSpPr/>
                <p:nvPr/>
              </p:nvSpPr>
              <p:spPr>
                <a:xfrm>
                  <a:off x="13205783" y="12098468"/>
                  <a:ext cx="58708" cy="408621"/>
                </a:xfrm>
                <a:custGeom>
                  <a:avLst/>
                  <a:gdLst>
                    <a:gd name="connsiteX0" fmla="*/ 32923 w 58708"/>
                    <a:gd name="connsiteY0" fmla="*/ 408622 h 408621"/>
                    <a:gd name="connsiteX1" fmla="*/ 27616 w 58708"/>
                    <a:gd name="connsiteY1" fmla="*/ 408116 h 408621"/>
                    <a:gd name="connsiteX2" fmla="*/ 22562 w 58708"/>
                    <a:gd name="connsiteY2" fmla="*/ 406853 h 408621"/>
                    <a:gd name="connsiteX3" fmla="*/ 17761 w 58708"/>
                    <a:gd name="connsiteY3" fmla="*/ 404831 h 408621"/>
                    <a:gd name="connsiteX4" fmla="*/ 17761 w 58708"/>
                    <a:gd name="connsiteY4" fmla="*/ 404831 h 408621"/>
                    <a:gd name="connsiteX5" fmla="*/ 13465 w 58708"/>
                    <a:gd name="connsiteY5" fmla="*/ 402051 h 408621"/>
                    <a:gd name="connsiteX6" fmla="*/ 9675 w 58708"/>
                    <a:gd name="connsiteY6" fmla="*/ 398766 h 408621"/>
                    <a:gd name="connsiteX7" fmla="*/ 6390 w 58708"/>
                    <a:gd name="connsiteY7" fmla="*/ 394976 h 408621"/>
                    <a:gd name="connsiteX8" fmla="*/ 3611 w 58708"/>
                    <a:gd name="connsiteY8" fmla="*/ 390680 h 408621"/>
                    <a:gd name="connsiteX9" fmla="*/ 1589 w 58708"/>
                    <a:gd name="connsiteY9" fmla="*/ 385879 h 408621"/>
                    <a:gd name="connsiteX10" fmla="*/ 578 w 58708"/>
                    <a:gd name="connsiteY10" fmla="*/ 381584 h 408621"/>
                    <a:gd name="connsiteX11" fmla="*/ 578 w 58708"/>
                    <a:gd name="connsiteY11" fmla="*/ 381584 h 408621"/>
                    <a:gd name="connsiteX12" fmla="*/ 1336 w 58708"/>
                    <a:gd name="connsiteY12" fmla="*/ 20995 h 408621"/>
                    <a:gd name="connsiteX13" fmla="*/ 20541 w 58708"/>
                    <a:gd name="connsiteY13" fmla="*/ 4318 h 408621"/>
                    <a:gd name="connsiteX14" fmla="*/ 34439 w 58708"/>
                    <a:gd name="connsiteY14" fmla="*/ 408369 h 408621"/>
                    <a:gd name="connsiteX15" fmla="*/ 32923 w 58708"/>
                    <a:gd name="connsiteY15" fmla="*/ 408622 h 408621"/>
                    <a:gd name="connsiteX16" fmla="*/ 32923 w 58708"/>
                    <a:gd name="connsiteY16" fmla="*/ 408622 h 408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8708" h="408621">
                      <a:moveTo>
                        <a:pt x="32923" y="408622"/>
                      </a:moveTo>
                      <a:cubicBezTo>
                        <a:pt x="31154" y="408622"/>
                        <a:pt x="29385" y="408369"/>
                        <a:pt x="27616" y="408116"/>
                      </a:cubicBezTo>
                      <a:cubicBezTo>
                        <a:pt x="25847" y="407863"/>
                        <a:pt x="24078" y="407358"/>
                        <a:pt x="22562" y="406853"/>
                      </a:cubicBezTo>
                      <a:cubicBezTo>
                        <a:pt x="21046" y="406347"/>
                        <a:pt x="19277" y="405589"/>
                        <a:pt x="17761" y="404831"/>
                      </a:cubicBezTo>
                      <a:lnTo>
                        <a:pt x="17761" y="404831"/>
                      </a:lnTo>
                      <a:cubicBezTo>
                        <a:pt x="16498" y="404073"/>
                        <a:pt x="14729" y="403062"/>
                        <a:pt x="13465" y="402051"/>
                      </a:cubicBezTo>
                      <a:cubicBezTo>
                        <a:pt x="12202" y="401041"/>
                        <a:pt x="10938" y="400030"/>
                        <a:pt x="9675" y="398766"/>
                      </a:cubicBezTo>
                      <a:cubicBezTo>
                        <a:pt x="8411" y="397503"/>
                        <a:pt x="7401" y="396239"/>
                        <a:pt x="6390" y="394976"/>
                      </a:cubicBezTo>
                      <a:cubicBezTo>
                        <a:pt x="5379" y="393712"/>
                        <a:pt x="4369" y="392197"/>
                        <a:pt x="3611" y="390680"/>
                      </a:cubicBezTo>
                      <a:cubicBezTo>
                        <a:pt x="2852" y="389165"/>
                        <a:pt x="2094" y="387648"/>
                        <a:pt x="1589" y="385879"/>
                      </a:cubicBezTo>
                      <a:cubicBezTo>
                        <a:pt x="1084" y="384616"/>
                        <a:pt x="831" y="383100"/>
                        <a:pt x="578" y="381584"/>
                      </a:cubicBezTo>
                      <a:lnTo>
                        <a:pt x="578" y="381584"/>
                      </a:lnTo>
                      <a:cubicBezTo>
                        <a:pt x="-180" y="369455"/>
                        <a:pt x="-433" y="53592"/>
                        <a:pt x="1336" y="20995"/>
                      </a:cubicBezTo>
                      <a:cubicBezTo>
                        <a:pt x="2852" y="-8822"/>
                        <a:pt x="16245" y="780"/>
                        <a:pt x="20541" y="4318"/>
                      </a:cubicBezTo>
                      <a:cubicBezTo>
                        <a:pt x="61729" y="41463"/>
                        <a:pt x="74364" y="403820"/>
                        <a:pt x="34439" y="408369"/>
                      </a:cubicBezTo>
                      <a:cubicBezTo>
                        <a:pt x="33933" y="408622"/>
                        <a:pt x="33428" y="408622"/>
                        <a:pt x="32923" y="408622"/>
                      </a:cubicBezTo>
                      <a:cubicBezTo>
                        <a:pt x="32923" y="408622"/>
                        <a:pt x="32923" y="408622"/>
                        <a:pt x="32923" y="408622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9" name="任意多边形: 形状 2788"/>
                <p:cNvSpPr/>
                <p:nvPr/>
              </p:nvSpPr>
              <p:spPr>
                <a:xfrm>
                  <a:off x="13202475" y="12109689"/>
                  <a:ext cx="60252" cy="396934"/>
                </a:xfrm>
                <a:custGeom>
                  <a:avLst/>
                  <a:gdLst>
                    <a:gd name="connsiteX0" fmla="*/ 25871 w 60252"/>
                    <a:gd name="connsiteY0" fmla="*/ 395632 h 396934"/>
                    <a:gd name="connsiteX1" fmla="*/ 21070 w 60252"/>
                    <a:gd name="connsiteY1" fmla="*/ 393611 h 396934"/>
                    <a:gd name="connsiteX2" fmla="*/ 21070 w 60252"/>
                    <a:gd name="connsiteY2" fmla="*/ 393611 h 396934"/>
                    <a:gd name="connsiteX3" fmla="*/ 16774 w 60252"/>
                    <a:gd name="connsiteY3" fmla="*/ 390831 h 396934"/>
                    <a:gd name="connsiteX4" fmla="*/ 12983 w 60252"/>
                    <a:gd name="connsiteY4" fmla="*/ 387546 h 396934"/>
                    <a:gd name="connsiteX5" fmla="*/ 9699 w 60252"/>
                    <a:gd name="connsiteY5" fmla="*/ 383755 h 396934"/>
                    <a:gd name="connsiteX6" fmla="*/ 6919 w 60252"/>
                    <a:gd name="connsiteY6" fmla="*/ 379460 h 396934"/>
                    <a:gd name="connsiteX7" fmla="*/ 5150 w 60252"/>
                    <a:gd name="connsiteY7" fmla="*/ 375669 h 396934"/>
                    <a:gd name="connsiteX8" fmla="*/ 5150 w 60252"/>
                    <a:gd name="connsiteY8" fmla="*/ 375669 h 396934"/>
                    <a:gd name="connsiteX9" fmla="*/ 20817 w 60252"/>
                    <a:gd name="connsiteY9" fmla="*/ 930 h 396934"/>
                    <a:gd name="connsiteX10" fmla="*/ 36736 w 60252"/>
                    <a:gd name="connsiteY10" fmla="*/ 396643 h 396934"/>
                    <a:gd name="connsiteX11" fmla="*/ 30672 w 60252"/>
                    <a:gd name="connsiteY11" fmla="*/ 396643 h 396934"/>
                    <a:gd name="connsiteX12" fmla="*/ 25871 w 60252"/>
                    <a:gd name="connsiteY12" fmla="*/ 395632 h 39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252" h="396934">
                      <a:moveTo>
                        <a:pt x="25871" y="395632"/>
                      </a:moveTo>
                      <a:cubicBezTo>
                        <a:pt x="24354" y="395126"/>
                        <a:pt x="22586" y="394369"/>
                        <a:pt x="21070" y="393611"/>
                      </a:cubicBezTo>
                      <a:lnTo>
                        <a:pt x="21070" y="393611"/>
                      </a:lnTo>
                      <a:cubicBezTo>
                        <a:pt x="19806" y="392852"/>
                        <a:pt x="18037" y="391842"/>
                        <a:pt x="16774" y="390831"/>
                      </a:cubicBezTo>
                      <a:cubicBezTo>
                        <a:pt x="15510" y="389820"/>
                        <a:pt x="14247" y="388809"/>
                        <a:pt x="12983" y="387546"/>
                      </a:cubicBezTo>
                      <a:cubicBezTo>
                        <a:pt x="11720" y="386282"/>
                        <a:pt x="10709" y="385019"/>
                        <a:pt x="9699" y="383755"/>
                      </a:cubicBezTo>
                      <a:cubicBezTo>
                        <a:pt x="8688" y="382492"/>
                        <a:pt x="7677" y="380976"/>
                        <a:pt x="6919" y="379460"/>
                      </a:cubicBezTo>
                      <a:cubicBezTo>
                        <a:pt x="6414" y="378196"/>
                        <a:pt x="5656" y="376933"/>
                        <a:pt x="5150" y="375669"/>
                      </a:cubicBezTo>
                      <a:lnTo>
                        <a:pt x="5150" y="375669"/>
                      </a:lnTo>
                      <a:cubicBezTo>
                        <a:pt x="3887" y="371121"/>
                        <a:pt x="-12538" y="-21559"/>
                        <a:pt x="20817" y="930"/>
                      </a:cubicBezTo>
                      <a:cubicBezTo>
                        <a:pt x="62005" y="28979"/>
                        <a:pt x="76661" y="387799"/>
                        <a:pt x="36736" y="396643"/>
                      </a:cubicBezTo>
                      <a:cubicBezTo>
                        <a:pt x="34968" y="397148"/>
                        <a:pt x="32441" y="396896"/>
                        <a:pt x="30672" y="396643"/>
                      </a:cubicBezTo>
                      <a:cubicBezTo>
                        <a:pt x="29156" y="396643"/>
                        <a:pt x="27387" y="396390"/>
                        <a:pt x="25871" y="395632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0" name="任意多边形: 形状 2789"/>
                <p:cNvSpPr/>
                <p:nvPr/>
              </p:nvSpPr>
              <p:spPr>
                <a:xfrm>
                  <a:off x="13204844" y="12119174"/>
                  <a:ext cx="56479" cy="387098"/>
                </a:xfrm>
                <a:custGeom>
                  <a:avLst/>
                  <a:gdLst>
                    <a:gd name="connsiteX0" fmla="*/ 18700 w 56479"/>
                    <a:gd name="connsiteY0" fmla="*/ 384378 h 387098"/>
                    <a:gd name="connsiteX1" fmla="*/ 14404 w 56479"/>
                    <a:gd name="connsiteY1" fmla="*/ 381598 h 387098"/>
                    <a:gd name="connsiteX2" fmla="*/ 10614 w 56479"/>
                    <a:gd name="connsiteY2" fmla="*/ 378313 h 387098"/>
                    <a:gd name="connsiteX3" fmla="*/ 7329 w 56479"/>
                    <a:gd name="connsiteY3" fmla="*/ 374523 h 387098"/>
                    <a:gd name="connsiteX4" fmla="*/ 5813 w 56479"/>
                    <a:gd name="connsiteY4" fmla="*/ 372249 h 387098"/>
                    <a:gd name="connsiteX5" fmla="*/ 5813 w 56479"/>
                    <a:gd name="connsiteY5" fmla="*/ 372249 h 387098"/>
                    <a:gd name="connsiteX6" fmla="*/ 15921 w 56479"/>
                    <a:gd name="connsiteY6" fmla="*/ 37 h 387098"/>
                    <a:gd name="connsiteX7" fmla="*/ 37652 w 56479"/>
                    <a:gd name="connsiteY7" fmla="*/ 384378 h 387098"/>
                    <a:gd name="connsiteX8" fmla="*/ 21985 w 56479"/>
                    <a:gd name="connsiteY8" fmla="*/ 385641 h 387098"/>
                    <a:gd name="connsiteX9" fmla="*/ 18700 w 56479"/>
                    <a:gd name="connsiteY9" fmla="*/ 384378 h 387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479" h="387098">
                      <a:moveTo>
                        <a:pt x="18700" y="384378"/>
                      </a:moveTo>
                      <a:cubicBezTo>
                        <a:pt x="17437" y="383620"/>
                        <a:pt x="15668" y="382609"/>
                        <a:pt x="14404" y="381598"/>
                      </a:cubicBezTo>
                      <a:cubicBezTo>
                        <a:pt x="13141" y="380587"/>
                        <a:pt x="11877" y="379577"/>
                        <a:pt x="10614" y="378313"/>
                      </a:cubicBezTo>
                      <a:cubicBezTo>
                        <a:pt x="9351" y="377050"/>
                        <a:pt x="8340" y="375786"/>
                        <a:pt x="7329" y="374523"/>
                      </a:cubicBezTo>
                      <a:cubicBezTo>
                        <a:pt x="6824" y="373765"/>
                        <a:pt x="6318" y="373007"/>
                        <a:pt x="5813" y="372249"/>
                      </a:cubicBezTo>
                      <a:lnTo>
                        <a:pt x="5813" y="372249"/>
                      </a:lnTo>
                      <a:cubicBezTo>
                        <a:pt x="3792" y="368206"/>
                        <a:pt x="-10865" y="-4259"/>
                        <a:pt x="15921" y="37"/>
                      </a:cubicBezTo>
                      <a:cubicBezTo>
                        <a:pt x="53571" y="6101"/>
                        <a:pt x="73534" y="357845"/>
                        <a:pt x="37652" y="384378"/>
                      </a:cubicBezTo>
                      <a:cubicBezTo>
                        <a:pt x="31840" y="388674"/>
                        <a:pt x="25775" y="386905"/>
                        <a:pt x="21985" y="385641"/>
                      </a:cubicBezTo>
                      <a:cubicBezTo>
                        <a:pt x="20975" y="385389"/>
                        <a:pt x="19711" y="384884"/>
                        <a:pt x="18700" y="38437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1" name="任意多边形: 形状 2790"/>
                <p:cNvSpPr/>
                <p:nvPr/>
              </p:nvSpPr>
              <p:spPr>
                <a:xfrm>
                  <a:off x="13205913" y="12128807"/>
                  <a:ext cx="56497" cy="376650"/>
                </a:xfrm>
                <a:custGeom>
                  <a:avLst/>
                  <a:gdLst>
                    <a:gd name="connsiteX0" fmla="*/ 10556 w 56497"/>
                    <a:gd name="connsiteY0" fmla="*/ 369691 h 376650"/>
                    <a:gd name="connsiteX1" fmla="*/ 1207 w 56497"/>
                    <a:gd name="connsiteY1" fmla="*/ 98555 h 376650"/>
                    <a:gd name="connsiteX2" fmla="*/ 15105 w 56497"/>
                    <a:gd name="connsiteY2" fmla="*/ 6 h 376650"/>
                    <a:gd name="connsiteX3" fmla="*/ 37089 w 56497"/>
                    <a:gd name="connsiteY3" fmla="*/ 372471 h 376650"/>
                    <a:gd name="connsiteX4" fmla="*/ 10556 w 56497"/>
                    <a:gd name="connsiteY4" fmla="*/ 369691 h 376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97" h="376650">
                      <a:moveTo>
                        <a:pt x="10556" y="369691"/>
                      </a:moveTo>
                      <a:cubicBezTo>
                        <a:pt x="701" y="360342"/>
                        <a:pt x="-1826" y="357815"/>
                        <a:pt x="1207" y="98555"/>
                      </a:cubicBezTo>
                      <a:cubicBezTo>
                        <a:pt x="1965" y="29571"/>
                        <a:pt x="3481" y="-500"/>
                        <a:pt x="15105" y="6"/>
                      </a:cubicBezTo>
                      <a:cubicBezTo>
                        <a:pt x="54019" y="1270"/>
                        <a:pt x="73729" y="338863"/>
                        <a:pt x="37089" y="372471"/>
                      </a:cubicBezTo>
                      <a:cubicBezTo>
                        <a:pt x="24960" y="383084"/>
                        <a:pt x="11062" y="370197"/>
                        <a:pt x="10556" y="36969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2" name="任意多边形: 形状 2791"/>
                <p:cNvSpPr/>
                <p:nvPr/>
              </p:nvSpPr>
              <p:spPr>
                <a:xfrm>
                  <a:off x="13205448" y="12138621"/>
                  <a:ext cx="52826" cy="365688"/>
                </a:xfrm>
                <a:custGeom>
                  <a:avLst/>
                  <a:gdLst>
                    <a:gd name="connsiteX0" fmla="*/ 11021 w 52826"/>
                    <a:gd name="connsiteY0" fmla="*/ 359119 h 365688"/>
                    <a:gd name="connsiteX1" fmla="*/ 15316 w 52826"/>
                    <a:gd name="connsiteY1" fmla="*/ 47 h 365688"/>
                    <a:gd name="connsiteX2" fmla="*/ 36290 w 52826"/>
                    <a:gd name="connsiteY2" fmla="*/ 360635 h 365688"/>
                    <a:gd name="connsiteX3" fmla="*/ 11021 w 52826"/>
                    <a:gd name="connsiteY3" fmla="*/ 359119 h 365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826" h="365688">
                      <a:moveTo>
                        <a:pt x="11021" y="359119"/>
                      </a:moveTo>
                      <a:cubicBezTo>
                        <a:pt x="-6162" y="341431"/>
                        <a:pt x="-2119" y="2321"/>
                        <a:pt x="15316" y="47"/>
                      </a:cubicBezTo>
                      <a:cubicBezTo>
                        <a:pt x="49177" y="-4502"/>
                        <a:pt x="68634" y="325763"/>
                        <a:pt x="36290" y="360635"/>
                      </a:cubicBezTo>
                      <a:cubicBezTo>
                        <a:pt x="29720" y="367963"/>
                        <a:pt x="18854" y="367205"/>
                        <a:pt x="11021" y="359119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3" name="任意多边形: 形状 2792"/>
                <p:cNvSpPr/>
                <p:nvPr/>
              </p:nvSpPr>
              <p:spPr>
                <a:xfrm>
                  <a:off x="13207126" y="12147760"/>
                  <a:ext cx="51807" cy="354883"/>
                </a:xfrm>
                <a:custGeom>
                  <a:avLst/>
                  <a:gdLst>
                    <a:gd name="connsiteX0" fmla="*/ 11618 w 51807"/>
                    <a:gd name="connsiteY0" fmla="*/ 350738 h 354883"/>
                    <a:gd name="connsiteX1" fmla="*/ 247 w 51807"/>
                    <a:gd name="connsiteY1" fmla="*/ 166528 h 354883"/>
                    <a:gd name="connsiteX2" fmla="*/ 13640 w 51807"/>
                    <a:gd name="connsiteY2" fmla="*/ 258 h 354883"/>
                    <a:gd name="connsiteX3" fmla="*/ 38403 w 51807"/>
                    <a:gd name="connsiteY3" fmla="*/ 341642 h 354883"/>
                    <a:gd name="connsiteX4" fmla="*/ 11618 w 51807"/>
                    <a:gd name="connsiteY4" fmla="*/ 350738 h 354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07" h="354883">
                      <a:moveTo>
                        <a:pt x="11618" y="350738"/>
                      </a:moveTo>
                      <a:cubicBezTo>
                        <a:pt x="1005" y="341642"/>
                        <a:pt x="-764" y="340125"/>
                        <a:pt x="247" y="166528"/>
                      </a:cubicBezTo>
                      <a:cubicBezTo>
                        <a:pt x="1005" y="46247"/>
                        <a:pt x="2269" y="3796"/>
                        <a:pt x="13640" y="258"/>
                      </a:cubicBezTo>
                      <a:cubicBezTo>
                        <a:pt x="45731" y="-9850"/>
                        <a:pt x="66957" y="280491"/>
                        <a:pt x="38403" y="341642"/>
                      </a:cubicBezTo>
                      <a:cubicBezTo>
                        <a:pt x="28043" y="364384"/>
                        <a:pt x="11871" y="350991"/>
                        <a:pt x="11618" y="35073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4" name="任意多边形: 形状 2793"/>
                <p:cNvSpPr/>
                <p:nvPr/>
              </p:nvSpPr>
              <p:spPr>
                <a:xfrm>
                  <a:off x="13206518" y="12157355"/>
                  <a:ext cx="49087" cy="343358"/>
                </a:xfrm>
                <a:custGeom>
                  <a:avLst/>
                  <a:gdLst>
                    <a:gd name="connsiteX0" fmla="*/ 12225 w 49087"/>
                    <a:gd name="connsiteY0" fmla="*/ 339374 h 343358"/>
                    <a:gd name="connsiteX1" fmla="*/ 16774 w 49087"/>
                    <a:gd name="connsiteY1" fmla="*/ 12 h 343358"/>
                    <a:gd name="connsiteX2" fmla="*/ 31429 w 49087"/>
                    <a:gd name="connsiteY2" fmla="*/ 339627 h 343358"/>
                    <a:gd name="connsiteX3" fmla="*/ 12225 w 49087"/>
                    <a:gd name="connsiteY3" fmla="*/ 339374 h 34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087" h="343358">
                      <a:moveTo>
                        <a:pt x="12225" y="339374"/>
                      </a:moveTo>
                      <a:cubicBezTo>
                        <a:pt x="-6727" y="321434"/>
                        <a:pt x="-2431" y="-2262"/>
                        <a:pt x="16774" y="12"/>
                      </a:cubicBezTo>
                      <a:cubicBezTo>
                        <a:pt x="49370" y="3550"/>
                        <a:pt x="62510" y="311579"/>
                        <a:pt x="31429" y="339627"/>
                      </a:cubicBezTo>
                      <a:cubicBezTo>
                        <a:pt x="23849" y="346450"/>
                        <a:pt x="15510" y="342407"/>
                        <a:pt x="12225" y="339374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5" name="任意多边形: 形状 2794"/>
                <p:cNvSpPr/>
                <p:nvPr/>
              </p:nvSpPr>
              <p:spPr>
                <a:xfrm>
                  <a:off x="13208571" y="12166456"/>
                  <a:ext cx="47211" cy="332044"/>
                </a:xfrm>
                <a:custGeom>
                  <a:avLst/>
                  <a:gdLst>
                    <a:gd name="connsiteX0" fmla="*/ 10172 w 47211"/>
                    <a:gd name="connsiteY0" fmla="*/ 327747 h 332044"/>
                    <a:gd name="connsiteX1" fmla="*/ 14721 w 47211"/>
                    <a:gd name="connsiteY1" fmla="*/ 8 h 332044"/>
                    <a:gd name="connsiteX2" fmla="*/ 30892 w 47211"/>
                    <a:gd name="connsiteY2" fmla="*/ 325220 h 332044"/>
                    <a:gd name="connsiteX3" fmla="*/ 10172 w 47211"/>
                    <a:gd name="connsiteY3" fmla="*/ 327747 h 33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211" h="332044">
                      <a:moveTo>
                        <a:pt x="10172" y="327747"/>
                      </a:moveTo>
                      <a:cubicBezTo>
                        <a:pt x="-6000" y="310311"/>
                        <a:pt x="-1704" y="1019"/>
                        <a:pt x="14721" y="8"/>
                      </a:cubicBezTo>
                      <a:cubicBezTo>
                        <a:pt x="46307" y="-1761"/>
                        <a:pt x="60710" y="287064"/>
                        <a:pt x="30892" y="325220"/>
                      </a:cubicBezTo>
                      <a:cubicBezTo>
                        <a:pt x="20532" y="338612"/>
                        <a:pt x="10677" y="328252"/>
                        <a:pt x="10172" y="327747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6" name="任意多边形: 形状 2795"/>
                <p:cNvSpPr/>
                <p:nvPr/>
              </p:nvSpPr>
              <p:spPr>
                <a:xfrm>
                  <a:off x="13208684" y="12175158"/>
                  <a:ext cx="45872" cy="320743"/>
                </a:xfrm>
                <a:custGeom>
                  <a:avLst/>
                  <a:gdLst>
                    <a:gd name="connsiteX0" fmla="*/ 12586 w 45872"/>
                    <a:gd name="connsiteY0" fmla="*/ 318539 h 320743"/>
                    <a:gd name="connsiteX1" fmla="*/ 204 w 45872"/>
                    <a:gd name="connsiteY1" fmla="*/ 139888 h 320743"/>
                    <a:gd name="connsiteX2" fmla="*/ 14608 w 45872"/>
                    <a:gd name="connsiteY2" fmla="*/ 150 h 320743"/>
                    <a:gd name="connsiteX3" fmla="*/ 30022 w 45872"/>
                    <a:gd name="connsiteY3" fmla="*/ 313739 h 320743"/>
                    <a:gd name="connsiteX4" fmla="*/ 12586 w 45872"/>
                    <a:gd name="connsiteY4" fmla="*/ 318539 h 320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2" h="320743">
                      <a:moveTo>
                        <a:pt x="12586" y="318539"/>
                      </a:moveTo>
                      <a:cubicBezTo>
                        <a:pt x="1720" y="309948"/>
                        <a:pt x="-806" y="292512"/>
                        <a:pt x="204" y="139888"/>
                      </a:cubicBezTo>
                      <a:cubicBezTo>
                        <a:pt x="963" y="25925"/>
                        <a:pt x="6016" y="2424"/>
                        <a:pt x="14608" y="150"/>
                      </a:cubicBezTo>
                      <a:cubicBezTo>
                        <a:pt x="45183" y="-7430"/>
                        <a:pt x="58829" y="274066"/>
                        <a:pt x="30022" y="313739"/>
                      </a:cubicBezTo>
                      <a:cubicBezTo>
                        <a:pt x="23705" y="322330"/>
                        <a:pt x="16882" y="321825"/>
                        <a:pt x="12586" y="318539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7" name="任意多边形: 形状 2796"/>
                <p:cNvSpPr/>
                <p:nvPr/>
              </p:nvSpPr>
              <p:spPr>
                <a:xfrm>
                  <a:off x="13209057" y="12184267"/>
                  <a:ext cx="42374" cy="308491"/>
                </a:xfrm>
                <a:custGeom>
                  <a:avLst/>
                  <a:gdLst>
                    <a:gd name="connsiteX0" fmla="*/ 12213 w 42374"/>
                    <a:gd name="connsiteY0" fmla="*/ 306145 h 308491"/>
                    <a:gd name="connsiteX1" fmla="*/ 590 w 42374"/>
                    <a:gd name="connsiteY1" fmla="*/ 131031 h 308491"/>
                    <a:gd name="connsiteX2" fmla="*/ 17267 w 42374"/>
                    <a:gd name="connsiteY2" fmla="*/ 138 h 308491"/>
                    <a:gd name="connsiteX3" fmla="*/ 24089 w 42374"/>
                    <a:gd name="connsiteY3" fmla="*/ 306650 h 308491"/>
                    <a:gd name="connsiteX4" fmla="*/ 12213 w 42374"/>
                    <a:gd name="connsiteY4" fmla="*/ 306145 h 308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74" h="308491">
                      <a:moveTo>
                        <a:pt x="12213" y="306145"/>
                      </a:moveTo>
                      <a:cubicBezTo>
                        <a:pt x="5391" y="300080"/>
                        <a:pt x="-2190" y="293510"/>
                        <a:pt x="590" y="131031"/>
                      </a:cubicBezTo>
                      <a:cubicBezTo>
                        <a:pt x="1600" y="61794"/>
                        <a:pt x="2864" y="-3400"/>
                        <a:pt x="17267" y="138"/>
                      </a:cubicBezTo>
                      <a:cubicBezTo>
                        <a:pt x="46074" y="7213"/>
                        <a:pt x="52391" y="287951"/>
                        <a:pt x="24089" y="306650"/>
                      </a:cubicBezTo>
                      <a:cubicBezTo>
                        <a:pt x="18278" y="310440"/>
                        <a:pt x="13729" y="307408"/>
                        <a:pt x="12213" y="306145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8" name="任意多边形: 形状 2797"/>
                <p:cNvSpPr/>
                <p:nvPr/>
              </p:nvSpPr>
              <p:spPr>
                <a:xfrm>
                  <a:off x="13209170" y="12192996"/>
                  <a:ext cx="42699" cy="296300"/>
                </a:xfrm>
                <a:custGeom>
                  <a:avLst/>
                  <a:gdLst>
                    <a:gd name="connsiteX0" fmla="*/ 12099 w 42699"/>
                    <a:gd name="connsiteY0" fmla="*/ 293626 h 296300"/>
                    <a:gd name="connsiteX1" fmla="*/ 17153 w 42699"/>
                    <a:gd name="connsiteY1" fmla="*/ 0 h 296300"/>
                    <a:gd name="connsiteX2" fmla="*/ 25997 w 42699"/>
                    <a:gd name="connsiteY2" fmla="*/ 292362 h 296300"/>
                    <a:gd name="connsiteX3" fmla="*/ 12099 w 42699"/>
                    <a:gd name="connsiteY3" fmla="*/ 293626 h 296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699" h="296300">
                      <a:moveTo>
                        <a:pt x="12099" y="293626"/>
                      </a:moveTo>
                      <a:cubicBezTo>
                        <a:pt x="-6852" y="274422"/>
                        <a:pt x="-2304" y="-253"/>
                        <a:pt x="17153" y="0"/>
                      </a:cubicBezTo>
                      <a:cubicBezTo>
                        <a:pt x="45202" y="253"/>
                        <a:pt x="53035" y="262545"/>
                        <a:pt x="25997" y="292362"/>
                      </a:cubicBezTo>
                      <a:cubicBezTo>
                        <a:pt x="18669" y="299943"/>
                        <a:pt x="12605" y="294384"/>
                        <a:pt x="12099" y="29362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9" name="任意多边形: 形状 2798"/>
                <p:cNvSpPr/>
                <p:nvPr/>
              </p:nvSpPr>
              <p:spPr>
                <a:xfrm>
                  <a:off x="13210846" y="12199973"/>
                  <a:ext cx="40759" cy="285252"/>
                </a:xfrm>
                <a:custGeom>
                  <a:avLst/>
                  <a:gdLst>
                    <a:gd name="connsiteX0" fmla="*/ 10423 w 40759"/>
                    <a:gd name="connsiteY0" fmla="*/ 282353 h 285252"/>
                    <a:gd name="connsiteX1" fmla="*/ 15477 w 40759"/>
                    <a:gd name="connsiteY1" fmla="*/ 99 h 285252"/>
                    <a:gd name="connsiteX2" fmla="*/ 25584 w 40759"/>
                    <a:gd name="connsiteY2" fmla="*/ 278310 h 285252"/>
                    <a:gd name="connsiteX3" fmla="*/ 10423 w 40759"/>
                    <a:gd name="connsiteY3" fmla="*/ 282353 h 28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759" h="285252">
                      <a:moveTo>
                        <a:pt x="10423" y="282353"/>
                      </a:moveTo>
                      <a:cubicBezTo>
                        <a:pt x="-6254" y="263148"/>
                        <a:pt x="-1706" y="4899"/>
                        <a:pt x="15477" y="99"/>
                      </a:cubicBezTo>
                      <a:cubicBezTo>
                        <a:pt x="35439" y="-5460"/>
                        <a:pt x="55402" y="225751"/>
                        <a:pt x="25584" y="278310"/>
                      </a:cubicBezTo>
                      <a:cubicBezTo>
                        <a:pt x="21794" y="284880"/>
                        <a:pt x="15224" y="287912"/>
                        <a:pt x="10423" y="28235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0" name="任意多边形: 形状 2799"/>
                <p:cNvSpPr/>
                <p:nvPr/>
              </p:nvSpPr>
              <p:spPr>
                <a:xfrm>
                  <a:off x="13210600" y="12207047"/>
                  <a:ext cx="37967" cy="273937"/>
                </a:xfrm>
                <a:custGeom>
                  <a:avLst/>
                  <a:gdLst>
                    <a:gd name="connsiteX0" fmla="*/ 10670 w 37967"/>
                    <a:gd name="connsiteY0" fmla="*/ 270225 h 273937"/>
                    <a:gd name="connsiteX1" fmla="*/ 18503 w 37967"/>
                    <a:gd name="connsiteY1" fmla="*/ 100 h 273937"/>
                    <a:gd name="connsiteX2" fmla="*/ 19514 w 37967"/>
                    <a:gd name="connsiteY2" fmla="*/ 273257 h 273937"/>
                    <a:gd name="connsiteX3" fmla="*/ 10670 w 37967"/>
                    <a:gd name="connsiteY3" fmla="*/ 270225 h 27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967" h="273937">
                      <a:moveTo>
                        <a:pt x="10670" y="270225"/>
                      </a:moveTo>
                      <a:cubicBezTo>
                        <a:pt x="-7777" y="244451"/>
                        <a:pt x="-448" y="-5712"/>
                        <a:pt x="18503" y="100"/>
                      </a:cubicBezTo>
                      <a:cubicBezTo>
                        <a:pt x="43772" y="7680"/>
                        <a:pt x="44783" y="260370"/>
                        <a:pt x="19514" y="273257"/>
                      </a:cubicBezTo>
                      <a:cubicBezTo>
                        <a:pt x="14460" y="275784"/>
                        <a:pt x="10670" y="270478"/>
                        <a:pt x="10670" y="27022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1" name="任意多边形: 形状 2800"/>
                <p:cNvSpPr/>
                <p:nvPr/>
              </p:nvSpPr>
              <p:spPr>
                <a:xfrm>
                  <a:off x="13211428" y="12213937"/>
                  <a:ext cx="36894" cy="262120"/>
                </a:xfrm>
                <a:custGeom>
                  <a:avLst/>
                  <a:gdLst>
                    <a:gd name="connsiteX0" fmla="*/ 12370 w 36894"/>
                    <a:gd name="connsiteY0" fmla="*/ 260808 h 262120"/>
                    <a:gd name="connsiteX1" fmla="*/ 17676 w 36894"/>
                    <a:gd name="connsiteY1" fmla="*/ 32 h 262120"/>
                    <a:gd name="connsiteX2" fmla="*/ 36881 w 36894"/>
                    <a:gd name="connsiteY2" fmla="*/ 135221 h 262120"/>
                    <a:gd name="connsiteX3" fmla="*/ 18687 w 36894"/>
                    <a:gd name="connsiteY3" fmla="*/ 261313 h 262120"/>
                    <a:gd name="connsiteX4" fmla="*/ 12370 w 36894"/>
                    <a:gd name="connsiteY4" fmla="*/ 260808 h 262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894" h="262120">
                      <a:moveTo>
                        <a:pt x="12370" y="260808"/>
                      </a:moveTo>
                      <a:cubicBezTo>
                        <a:pt x="-7087" y="245647"/>
                        <a:pt x="-2286" y="-3253"/>
                        <a:pt x="17676" y="32"/>
                      </a:cubicBezTo>
                      <a:cubicBezTo>
                        <a:pt x="29805" y="1801"/>
                        <a:pt x="36628" y="71038"/>
                        <a:pt x="36881" y="135221"/>
                      </a:cubicBezTo>
                      <a:cubicBezTo>
                        <a:pt x="37386" y="240593"/>
                        <a:pt x="24246" y="258534"/>
                        <a:pt x="18687" y="261313"/>
                      </a:cubicBezTo>
                      <a:cubicBezTo>
                        <a:pt x="17676" y="261818"/>
                        <a:pt x="15149" y="263082"/>
                        <a:pt x="12370" y="2608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2" name="任意多边形: 形状 2801"/>
                <p:cNvSpPr/>
                <p:nvPr/>
              </p:nvSpPr>
              <p:spPr>
                <a:xfrm>
                  <a:off x="13213104" y="12220987"/>
                  <a:ext cx="33690" cy="249617"/>
                </a:xfrm>
                <a:custGeom>
                  <a:avLst/>
                  <a:gdLst>
                    <a:gd name="connsiteX0" fmla="*/ 10693 w 33690"/>
                    <a:gd name="connsiteY0" fmla="*/ 248199 h 249617"/>
                    <a:gd name="connsiteX1" fmla="*/ 16758 w 33690"/>
                    <a:gd name="connsiteY1" fmla="*/ 58 h 249617"/>
                    <a:gd name="connsiteX2" fmla="*/ 17263 w 33690"/>
                    <a:gd name="connsiteY2" fmla="*/ 248704 h 249617"/>
                    <a:gd name="connsiteX3" fmla="*/ 10693 w 33690"/>
                    <a:gd name="connsiteY3" fmla="*/ 248199 h 249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90" h="249617">
                      <a:moveTo>
                        <a:pt x="10693" y="248199"/>
                      </a:moveTo>
                      <a:cubicBezTo>
                        <a:pt x="-6995" y="232532"/>
                        <a:pt x="-1183" y="-4238"/>
                        <a:pt x="16758" y="58"/>
                      </a:cubicBezTo>
                      <a:cubicBezTo>
                        <a:pt x="38995" y="5112"/>
                        <a:pt x="39500" y="235312"/>
                        <a:pt x="17263" y="248704"/>
                      </a:cubicBezTo>
                      <a:cubicBezTo>
                        <a:pt x="16000" y="249209"/>
                        <a:pt x="13473" y="250726"/>
                        <a:pt x="10693" y="248199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3" name="任意多边形: 形状 2802"/>
                <p:cNvSpPr/>
                <p:nvPr/>
              </p:nvSpPr>
              <p:spPr>
                <a:xfrm>
                  <a:off x="13213474" y="12225276"/>
                  <a:ext cx="33224" cy="238875"/>
                </a:xfrm>
                <a:custGeom>
                  <a:avLst/>
                  <a:gdLst>
                    <a:gd name="connsiteX0" fmla="*/ 10324 w 33224"/>
                    <a:gd name="connsiteY0" fmla="*/ 237088 h 238875"/>
                    <a:gd name="connsiteX1" fmla="*/ 15630 w 33224"/>
                    <a:gd name="connsiteY1" fmla="*/ 65 h 238875"/>
                    <a:gd name="connsiteX2" fmla="*/ 19168 w 33224"/>
                    <a:gd name="connsiteY2" fmla="*/ 235318 h 238875"/>
                    <a:gd name="connsiteX3" fmla="*/ 13609 w 33224"/>
                    <a:gd name="connsiteY3" fmla="*/ 238857 h 238875"/>
                    <a:gd name="connsiteX4" fmla="*/ 10324 w 33224"/>
                    <a:gd name="connsiteY4" fmla="*/ 237088 h 238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24" h="238875">
                      <a:moveTo>
                        <a:pt x="10324" y="237088"/>
                      </a:moveTo>
                      <a:cubicBezTo>
                        <a:pt x="-6354" y="218388"/>
                        <a:pt x="-1553" y="3602"/>
                        <a:pt x="15630" y="65"/>
                      </a:cubicBezTo>
                      <a:cubicBezTo>
                        <a:pt x="36856" y="-4231"/>
                        <a:pt x="39888" y="206765"/>
                        <a:pt x="19168" y="235318"/>
                      </a:cubicBezTo>
                      <a:cubicBezTo>
                        <a:pt x="17904" y="236835"/>
                        <a:pt x="15630" y="239109"/>
                        <a:pt x="13609" y="238857"/>
                      </a:cubicBezTo>
                      <a:cubicBezTo>
                        <a:pt x="12345" y="238857"/>
                        <a:pt x="11082" y="237845"/>
                        <a:pt x="10324" y="23708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4" name="任意多边形: 形状 2803"/>
                <p:cNvSpPr/>
                <p:nvPr/>
              </p:nvSpPr>
              <p:spPr>
                <a:xfrm>
                  <a:off x="13215226" y="12229794"/>
                  <a:ext cx="31291" cy="227553"/>
                </a:xfrm>
                <a:custGeom>
                  <a:avLst/>
                  <a:gdLst>
                    <a:gd name="connsiteX0" fmla="*/ 8571 w 31291"/>
                    <a:gd name="connsiteY0" fmla="*/ 224989 h 227553"/>
                    <a:gd name="connsiteX1" fmla="*/ 13625 w 31291"/>
                    <a:gd name="connsiteY1" fmla="*/ 95 h 227553"/>
                    <a:gd name="connsiteX2" fmla="*/ 16657 w 31291"/>
                    <a:gd name="connsiteY2" fmla="*/ 852 h 227553"/>
                    <a:gd name="connsiteX3" fmla="*/ 11603 w 31291"/>
                    <a:gd name="connsiteY3" fmla="*/ 227516 h 227553"/>
                    <a:gd name="connsiteX4" fmla="*/ 8571 w 31291"/>
                    <a:gd name="connsiteY4" fmla="*/ 224989 h 227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90" h="227553">
                      <a:moveTo>
                        <a:pt x="8571" y="224989"/>
                      </a:moveTo>
                      <a:cubicBezTo>
                        <a:pt x="-5580" y="206037"/>
                        <a:pt x="-1031" y="4138"/>
                        <a:pt x="13625" y="95"/>
                      </a:cubicBezTo>
                      <a:cubicBezTo>
                        <a:pt x="14383" y="-158"/>
                        <a:pt x="15899" y="95"/>
                        <a:pt x="16657" y="852"/>
                      </a:cubicBezTo>
                      <a:cubicBezTo>
                        <a:pt x="39146" y="17025"/>
                        <a:pt x="34345" y="230800"/>
                        <a:pt x="11603" y="227516"/>
                      </a:cubicBezTo>
                      <a:cubicBezTo>
                        <a:pt x="10593" y="227010"/>
                        <a:pt x="9329" y="225999"/>
                        <a:pt x="8571" y="22498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5" name="任意多边形: 形状 2804"/>
                <p:cNvSpPr/>
                <p:nvPr/>
              </p:nvSpPr>
              <p:spPr>
                <a:xfrm>
                  <a:off x="13216438" y="12234019"/>
                  <a:ext cx="28769" cy="215314"/>
                </a:xfrm>
                <a:custGeom>
                  <a:avLst/>
                  <a:gdLst>
                    <a:gd name="connsiteX0" fmla="*/ 7359 w 28769"/>
                    <a:gd name="connsiteY0" fmla="*/ 212173 h 215314"/>
                    <a:gd name="connsiteX1" fmla="*/ 12413 w 28769"/>
                    <a:gd name="connsiteY1" fmla="*/ 166 h 215314"/>
                    <a:gd name="connsiteX2" fmla="*/ 15445 w 28769"/>
                    <a:gd name="connsiteY2" fmla="*/ 419 h 215314"/>
                    <a:gd name="connsiteX3" fmla="*/ 10391 w 28769"/>
                    <a:gd name="connsiteY3" fmla="*/ 215205 h 215314"/>
                    <a:gd name="connsiteX4" fmla="*/ 7359 w 28769"/>
                    <a:gd name="connsiteY4" fmla="*/ 212173 h 215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9" h="215313">
                      <a:moveTo>
                        <a:pt x="7359" y="212173"/>
                      </a:moveTo>
                      <a:cubicBezTo>
                        <a:pt x="-5023" y="190189"/>
                        <a:pt x="-727" y="5978"/>
                        <a:pt x="12413" y="166"/>
                      </a:cubicBezTo>
                      <a:cubicBezTo>
                        <a:pt x="13171" y="-87"/>
                        <a:pt x="14687" y="-87"/>
                        <a:pt x="15445" y="419"/>
                      </a:cubicBezTo>
                      <a:cubicBezTo>
                        <a:pt x="36166" y="14064"/>
                        <a:pt x="31365" y="220764"/>
                        <a:pt x="10391" y="215205"/>
                      </a:cubicBezTo>
                      <a:cubicBezTo>
                        <a:pt x="9381" y="214952"/>
                        <a:pt x="8117" y="213436"/>
                        <a:pt x="7359" y="212173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6" name="任意多边形: 形状 2805"/>
                <p:cNvSpPr/>
                <p:nvPr/>
              </p:nvSpPr>
              <p:spPr>
                <a:xfrm>
                  <a:off x="13217351" y="12238607"/>
                  <a:ext cx="27141" cy="202570"/>
                </a:xfrm>
                <a:custGeom>
                  <a:avLst/>
                  <a:gdLst>
                    <a:gd name="connsiteX0" fmla="*/ 6445 w 27141"/>
                    <a:gd name="connsiteY0" fmla="*/ 197730 h 202570"/>
                    <a:gd name="connsiteX1" fmla="*/ 11498 w 27141"/>
                    <a:gd name="connsiteY1" fmla="*/ 379 h 202570"/>
                    <a:gd name="connsiteX2" fmla="*/ 14531 w 27141"/>
                    <a:gd name="connsiteY2" fmla="*/ 379 h 202570"/>
                    <a:gd name="connsiteX3" fmla="*/ 12509 w 27141"/>
                    <a:gd name="connsiteY3" fmla="*/ 202278 h 202570"/>
                    <a:gd name="connsiteX4" fmla="*/ 9477 w 27141"/>
                    <a:gd name="connsiteY4" fmla="*/ 202278 h 202570"/>
                    <a:gd name="connsiteX5" fmla="*/ 6445 w 27141"/>
                    <a:gd name="connsiteY5" fmla="*/ 197730 h 20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41" h="202570">
                      <a:moveTo>
                        <a:pt x="6445" y="197730"/>
                      </a:moveTo>
                      <a:cubicBezTo>
                        <a:pt x="-4674" y="171450"/>
                        <a:pt x="-378" y="7201"/>
                        <a:pt x="11498" y="379"/>
                      </a:cubicBezTo>
                      <a:cubicBezTo>
                        <a:pt x="12257" y="-126"/>
                        <a:pt x="13773" y="-126"/>
                        <a:pt x="14531" y="379"/>
                      </a:cubicBezTo>
                      <a:cubicBezTo>
                        <a:pt x="26407" y="7201"/>
                        <a:pt x="36515" y="191665"/>
                        <a:pt x="12509" y="202278"/>
                      </a:cubicBezTo>
                      <a:cubicBezTo>
                        <a:pt x="11751" y="202531"/>
                        <a:pt x="10235" y="202784"/>
                        <a:pt x="9477" y="202278"/>
                      </a:cubicBezTo>
                      <a:cubicBezTo>
                        <a:pt x="8213" y="201520"/>
                        <a:pt x="7203" y="199246"/>
                        <a:pt x="6445" y="19773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7" name="任意多边形: 形状 2806"/>
                <p:cNvSpPr/>
                <p:nvPr/>
              </p:nvSpPr>
              <p:spPr>
                <a:xfrm>
                  <a:off x="13218616" y="12242424"/>
                  <a:ext cx="24998" cy="190216"/>
                </a:xfrm>
                <a:custGeom>
                  <a:avLst/>
                  <a:gdLst>
                    <a:gd name="connsiteX0" fmla="*/ 7960 w 24998"/>
                    <a:gd name="connsiteY0" fmla="*/ 189364 h 190216"/>
                    <a:gd name="connsiteX1" fmla="*/ 10739 w 24998"/>
                    <a:gd name="connsiteY1" fmla="*/ 99 h 190216"/>
                    <a:gd name="connsiteX2" fmla="*/ 13266 w 24998"/>
                    <a:gd name="connsiteY2" fmla="*/ 604 h 190216"/>
                    <a:gd name="connsiteX3" fmla="*/ 11245 w 24998"/>
                    <a:gd name="connsiteY3" fmla="*/ 190122 h 190216"/>
                    <a:gd name="connsiteX4" fmla="*/ 8213 w 24998"/>
                    <a:gd name="connsiteY4" fmla="*/ 189364 h 190216"/>
                    <a:gd name="connsiteX5" fmla="*/ 7960 w 24998"/>
                    <a:gd name="connsiteY5" fmla="*/ 189364 h 19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98" h="190216">
                      <a:moveTo>
                        <a:pt x="7960" y="189364"/>
                      </a:moveTo>
                      <a:cubicBezTo>
                        <a:pt x="-7454" y="173949"/>
                        <a:pt x="2906" y="3890"/>
                        <a:pt x="10739" y="99"/>
                      </a:cubicBezTo>
                      <a:cubicBezTo>
                        <a:pt x="11498" y="-154"/>
                        <a:pt x="12761" y="99"/>
                        <a:pt x="13266" y="604"/>
                      </a:cubicBezTo>
                      <a:cubicBezTo>
                        <a:pt x="30197" y="13239"/>
                        <a:pt x="28175" y="185068"/>
                        <a:pt x="11245" y="190122"/>
                      </a:cubicBezTo>
                      <a:cubicBezTo>
                        <a:pt x="10487" y="190374"/>
                        <a:pt x="8971" y="190122"/>
                        <a:pt x="8213" y="189364"/>
                      </a:cubicBezTo>
                      <a:cubicBezTo>
                        <a:pt x="8213" y="189617"/>
                        <a:pt x="7960" y="189364"/>
                        <a:pt x="7960" y="189364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8" name="任意多边形: 形状 2807"/>
                <p:cNvSpPr/>
                <p:nvPr/>
              </p:nvSpPr>
              <p:spPr>
                <a:xfrm>
                  <a:off x="13219499" y="12247225"/>
                  <a:ext cx="24683" cy="178500"/>
                </a:xfrm>
                <a:custGeom>
                  <a:avLst/>
                  <a:gdLst>
                    <a:gd name="connsiteX0" fmla="*/ 7078 w 24683"/>
                    <a:gd name="connsiteY0" fmla="*/ 176477 h 178500"/>
                    <a:gd name="connsiteX1" fmla="*/ 9605 w 24683"/>
                    <a:gd name="connsiteY1" fmla="*/ 604 h 178500"/>
                    <a:gd name="connsiteX2" fmla="*/ 12385 w 24683"/>
                    <a:gd name="connsiteY2" fmla="*/ 99 h 178500"/>
                    <a:gd name="connsiteX3" fmla="*/ 10363 w 24683"/>
                    <a:gd name="connsiteY3" fmla="*/ 178498 h 178500"/>
                    <a:gd name="connsiteX4" fmla="*/ 7078 w 24683"/>
                    <a:gd name="connsiteY4" fmla="*/ 176477 h 178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83" h="178500">
                      <a:moveTo>
                        <a:pt x="7078" y="176477"/>
                      </a:moveTo>
                      <a:cubicBezTo>
                        <a:pt x="-3787" y="160557"/>
                        <a:pt x="-1513" y="9449"/>
                        <a:pt x="9605" y="604"/>
                      </a:cubicBezTo>
                      <a:cubicBezTo>
                        <a:pt x="10363" y="99"/>
                        <a:pt x="11627" y="-154"/>
                        <a:pt x="12385" y="99"/>
                      </a:cubicBezTo>
                      <a:cubicBezTo>
                        <a:pt x="30073" y="9196"/>
                        <a:pt x="28051" y="179256"/>
                        <a:pt x="10363" y="178498"/>
                      </a:cubicBezTo>
                      <a:cubicBezTo>
                        <a:pt x="9100" y="178498"/>
                        <a:pt x="7836" y="177487"/>
                        <a:pt x="7078" y="1764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9" name="任意多边形: 形状 2808"/>
                <p:cNvSpPr/>
                <p:nvPr/>
              </p:nvSpPr>
              <p:spPr>
                <a:xfrm>
                  <a:off x="13220455" y="12251328"/>
                  <a:ext cx="21728" cy="168397"/>
                </a:xfrm>
                <a:custGeom>
                  <a:avLst/>
                  <a:gdLst>
                    <a:gd name="connsiteX0" fmla="*/ 6122 w 21728"/>
                    <a:gd name="connsiteY0" fmla="*/ 164540 h 168397"/>
                    <a:gd name="connsiteX1" fmla="*/ 8901 w 21728"/>
                    <a:gd name="connsiteY1" fmla="*/ 292 h 168397"/>
                    <a:gd name="connsiteX2" fmla="*/ 11428 w 21728"/>
                    <a:gd name="connsiteY2" fmla="*/ 292 h 168397"/>
                    <a:gd name="connsiteX3" fmla="*/ 11934 w 21728"/>
                    <a:gd name="connsiteY3" fmla="*/ 167572 h 168397"/>
                    <a:gd name="connsiteX4" fmla="*/ 9407 w 21728"/>
                    <a:gd name="connsiteY4" fmla="*/ 168330 h 168397"/>
                    <a:gd name="connsiteX5" fmla="*/ 6122 w 21728"/>
                    <a:gd name="connsiteY5" fmla="*/ 164540 h 168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28" h="168397">
                      <a:moveTo>
                        <a:pt x="6122" y="164540"/>
                      </a:moveTo>
                      <a:cubicBezTo>
                        <a:pt x="-3480" y="143314"/>
                        <a:pt x="-1206" y="6609"/>
                        <a:pt x="8901" y="292"/>
                      </a:cubicBezTo>
                      <a:cubicBezTo>
                        <a:pt x="9659" y="-214"/>
                        <a:pt x="10670" y="39"/>
                        <a:pt x="11428" y="292"/>
                      </a:cubicBezTo>
                      <a:cubicBezTo>
                        <a:pt x="24821" y="7114"/>
                        <a:pt x="25326" y="155696"/>
                        <a:pt x="11934" y="167572"/>
                      </a:cubicBezTo>
                      <a:cubicBezTo>
                        <a:pt x="11428" y="168078"/>
                        <a:pt x="10165" y="168583"/>
                        <a:pt x="9407" y="168330"/>
                      </a:cubicBezTo>
                      <a:cubicBezTo>
                        <a:pt x="7891" y="168078"/>
                        <a:pt x="6627" y="166056"/>
                        <a:pt x="6122" y="16454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0" name="任意多边形: 形状 2809"/>
                <p:cNvSpPr/>
                <p:nvPr/>
              </p:nvSpPr>
              <p:spPr>
                <a:xfrm>
                  <a:off x="13220860" y="12254992"/>
                  <a:ext cx="21417" cy="158701"/>
                </a:xfrm>
                <a:custGeom>
                  <a:avLst/>
                  <a:gdLst>
                    <a:gd name="connsiteX0" fmla="*/ 5717 w 21417"/>
                    <a:gd name="connsiteY0" fmla="*/ 153043 h 158701"/>
                    <a:gd name="connsiteX1" fmla="*/ 8496 w 21417"/>
                    <a:gd name="connsiteY1" fmla="*/ 419 h 158701"/>
                    <a:gd name="connsiteX2" fmla="*/ 11023 w 21417"/>
                    <a:gd name="connsiteY2" fmla="*/ 166 h 158701"/>
                    <a:gd name="connsiteX3" fmla="*/ 11529 w 21417"/>
                    <a:gd name="connsiteY3" fmla="*/ 158097 h 158701"/>
                    <a:gd name="connsiteX4" fmla="*/ 9002 w 21417"/>
                    <a:gd name="connsiteY4" fmla="*/ 158603 h 158701"/>
                    <a:gd name="connsiteX5" fmla="*/ 5717 w 21417"/>
                    <a:gd name="connsiteY5" fmla="*/ 153043 h 158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17" h="158701">
                      <a:moveTo>
                        <a:pt x="5717" y="153043"/>
                      </a:moveTo>
                      <a:cubicBezTo>
                        <a:pt x="-4391" y="125248"/>
                        <a:pt x="411" y="6483"/>
                        <a:pt x="8496" y="419"/>
                      </a:cubicBezTo>
                      <a:cubicBezTo>
                        <a:pt x="9002" y="-87"/>
                        <a:pt x="10265" y="-87"/>
                        <a:pt x="11023" y="166"/>
                      </a:cubicBezTo>
                      <a:cubicBezTo>
                        <a:pt x="24669" y="7241"/>
                        <a:pt x="24921" y="147484"/>
                        <a:pt x="11529" y="158097"/>
                      </a:cubicBezTo>
                      <a:cubicBezTo>
                        <a:pt x="11023" y="158603"/>
                        <a:pt x="9760" y="158855"/>
                        <a:pt x="9002" y="158603"/>
                      </a:cubicBezTo>
                      <a:cubicBezTo>
                        <a:pt x="7233" y="157844"/>
                        <a:pt x="6475" y="154812"/>
                        <a:pt x="5717" y="153043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1" name="任意多边形: 形状 2810"/>
                <p:cNvSpPr/>
                <p:nvPr/>
              </p:nvSpPr>
              <p:spPr>
                <a:xfrm>
                  <a:off x="13221784" y="12258344"/>
                  <a:ext cx="19545" cy="149312"/>
                </a:xfrm>
                <a:custGeom>
                  <a:avLst/>
                  <a:gdLst>
                    <a:gd name="connsiteX0" fmla="*/ 6561 w 19545"/>
                    <a:gd name="connsiteY0" fmla="*/ 146407 h 149312"/>
                    <a:gd name="connsiteX1" fmla="*/ 7572 w 19545"/>
                    <a:gd name="connsiteY1" fmla="*/ 605 h 149312"/>
                    <a:gd name="connsiteX2" fmla="*/ 10099 w 19545"/>
                    <a:gd name="connsiteY2" fmla="*/ 99 h 149312"/>
                    <a:gd name="connsiteX3" fmla="*/ 10604 w 19545"/>
                    <a:gd name="connsiteY3" fmla="*/ 148934 h 149312"/>
                    <a:gd name="connsiteX4" fmla="*/ 8078 w 19545"/>
                    <a:gd name="connsiteY4" fmla="*/ 148934 h 149312"/>
                    <a:gd name="connsiteX5" fmla="*/ 6561 w 19545"/>
                    <a:gd name="connsiteY5" fmla="*/ 146407 h 14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545" h="149312">
                      <a:moveTo>
                        <a:pt x="6561" y="146407"/>
                      </a:moveTo>
                      <a:cubicBezTo>
                        <a:pt x="-5063" y="122148"/>
                        <a:pt x="1002" y="6164"/>
                        <a:pt x="7572" y="605"/>
                      </a:cubicBezTo>
                      <a:cubicBezTo>
                        <a:pt x="8078" y="99"/>
                        <a:pt x="9341" y="-153"/>
                        <a:pt x="10099" y="99"/>
                      </a:cubicBezTo>
                      <a:cubicBezTo>
                        <a:pt x="22481" y="5911"/>
                        <a:pt x="22733" y="140595"/>
                        <a:pt x="10604" y="148934"/>
                      </a:cubicBezTo>
                      <a:cubicBezTo>
                        <a:pt x="9846" y="149439"/>
                        <a:pt x="8835" y="149439"/>
                        <a:pt x="8078" y="148934"/>
                      </a:cubicBezTo>
                      <a:cubicBezTo>
                        <a:pt x="7319" y="148428"/>
                        <a:pt x="7067" y="147165"/>
                        <a:pt x="6561" y="146407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2" name="任意多边形: 形状 2811"/>
                <p:cNvSpPr/>
                <p:nvPr/>
              </p:nvSpPr>
              <p:spPr>
                <a:xfrm>
                  <a:off x="13222247" y="12261661"/>
                  <a:ext cx="19179" cy="141419"/>
                </a:xfrm>
                <a:custGeom>
                  <a:avLst/>
                  <a:gdLst>
                    <a:gd name="connsiteX0" fmla="*/ 7109 w 19179"/>
                    <a:gd name="connsiteY0" fmla="*/ 140563 h 141419"/>
                    <a:gd name="connsiteX1" fmla="*/ 7109 w 19179"/>
                    <a:gd name="connsiteY1" fmla="*/ 825 h 141419"/>
                    <a:gd name="connsiteX2" fmla="*/ 9636 w 19179"/>
                    <a:gd name="connsiteY2" fmla="*/ 67 h 141419"/>
                    <a:gd name="connsiteX3" fmla="*/ 10142 w 19179"/>
                    <a:gd name="connsiteY3" fmla="*/ 141321 h 141419"/>
                    <a:gd name="connsiteX4" fmla="*/ 7615 w 19179"/>
                    <a:gd name="connsiteY4" fmla="*/ 140815 h 141419"/>
                    <a:gd name="connsiteX5" fmla="*/ 7109 w 19179"/>
                    <a:gd name="connsiteY5" fmla="*/ 14056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179" h="141419">
                      <a:moveTo>
                        <a:pt x="7109" y="140563"/>
                      </a:moveTo>
                      <a:cubicBezTo>
                        <a:pt x="-5272" y="130455"/>
                        <a:pt x="1045" y="6637"/>
                        <a:pt x="7109" y="825"/>
                      </a:cubicBezTo>
                      <a:cubicBezTo>
                        <a:pt x="7615" y="320"/>
                        <a:pt x="8878" y="-185"/>
                        <a:pt x="9636" y="67"/>
                      </a:cubicBezTo>
                      <a:cubicBezTo>
                        <a:pt x="22018" y="5121"/>
                        <a:pt x="22524" y="135761"/>
                        <a:pt x="10142" y="141321"/>
                      </a:cubicBezTo>
                      <a:cubicBezTo>
                        <a:pt x="9384" y="141573"/>
                        <a:pt x="8120" y="141321"/>
                        <a:pt x="7615" y="140815"/>
                      </a:cubicBezTo>
                      <a:cubicBezTo>
                        <a:pt x="7615" y="140563"/>
                        <a:pt x="7362" y="140563"/>
                        <a:pt x="7109" y="14056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3" name="任意多边形: 形状 2812"/>
                <p:cNvSpPr/>
                <p:nvPr/>
              </p:nvSpPr>
              <p:spPr>
                <a:xfrm>
                  <a:off x="13222742" y="12264963"/>
                  <a:ext cx="18208" cy="134295"/>
                </a:xfrm>
                <a:custGeom>
                  <a:avLst/>
                  <a:gdLst>
                    <a:gd name="connsiteX0" fmla="*/ 6614 w 18208"/>
                    <a:gd name="connsiteY0" fmla="*/ 133218 h 134295"/>
                    <a:gd name="connsiteX1" fmla="*/ 6614 w 18208"/>
                    <a:gd name="connsiteY1" fmla="*/ 1061 h 134295"/>
                    <a:gd name="connsiteX2" fmla="*/ 9141 w 18208"/>
                    <a:gd name="connsiteY2" fmla="*/ 50 h 134295"/>
                    <a:gd name="connsiteX3" fmla="*/ 9646 w 18208"/>
                    <a:gd name="connsiteY3" fmla="*/ 134229 h 134295"/>
                    <a:gd name="connsiteX4" fmla="*/ 7119 w 18208"/>
                    <a:gd name="connsiteY4" fmla="*/ 133471 h 134295"/>
                    <a:gd name="connsiteX5" fmla="*/ 6614 w 18208"/>
                    <a:gd name="connsiteY5" fmla="*/ 133218 h 134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08" h="134295">
                      <a:moveTo>
                        <a:pt x="6614" y="133218"/>
                      </a:moveTo>
                      <a:cubicBezTo>
                        <a:pt x="-3999" y="122352"/>
                        <a:pt x="-209" y="8389"/>
                        <a:pt x="6614" y="1061"/>
                      </a:cubicBezTo>
                      <a:cubicBezTo>
                        <a:pt x="7119" y="556"/>
                        <a:pt x="8383" y="-203"/>
                        <a:pt x="9141" y="50"/>
                      </a:cubicBezTo>
                      <a:cubicBezTo>
                        <a:pt x="21017" y="4346"/>
                        <a:pt x="21270" y="129933"/>
                        <a:pt x="9646" y="134229"/>
                      </a:cubicBezTo>
                      <a:cubicBezTo>
                        <a:pt x="8888" y="134481"/>
                        <a:pt x="7625" y="133976"/>
                        <a:pt x="7119" y="133471"/>
                      </a:cubicBezTo>
                      <a:cubicBezTo>
                        <a:pt x="7119" y="133218"/>
                        <a:pt x="6867" y="133218"/>
                        <a:pt x="6614" y="13321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4" name="任意多边形: 形状 2813"/>
                <p:cNvSpPr/>
                <p:nvPr/>
              </p:nvSpPr>
              <p:spPr>
                <a:xfrm>
                  <a:off x="13223698" y="12267995"/>
                  <a:ext cx="16779" cy="127444"/>
                </a:xfrm>
                <a:custGeom>
                  <a:avLst/>
                  <a:gdLst>
                    <a:gd name="connsiteX0" fmla="*/ 5657 w 16779"/>
                    <a:gd name="connsiteY0" fmla="*/ 125889 h 127444"/>
                    <a:gd name="connsiteX1" fmla="*/ 5657 w 16779"/>
                    <a:gd name="connsiteY1" fmla="*/ 1313 h 127444"/>
                    <a:gd name="connsiteX2" fmla="*/ 8184 w 16779"/>
                    <a:gd name="connsiteY2" fmla="*/ 49 h 127444"/>
                    <a:gd name="connsiteX3" fmla="*/ 8689 w 16779"/>
                    <a:gd name="connsiteY3" fmla="*/ 127405 h 127444"/>
                    <a:gd name="connsiteX4" fmla="*/ 5657 w 16779"/>
                    <a:gd name="connsiteY4" fmla="*/ 125889 h 12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9" h="127444">
                      <a:moveTo>
                        <a:pt x="5657" y="125889"/>
                      </a:moveTo>
                      <a:cubicBezTo>
                        <a:pt x="-3440" y="114518"/>
                        <a:pt x="-155" y="8641"/>
                        <a:pt x="5657" y="1313"/>
                      </a:cubicBezTo>
                      <a:cubicBezTo>
                        <a:pt x="6163" y="555"/>
                        <a:pt x="7426" y="-203"/>
                        <a:pt x="8184" y="49"/>
                      </a:cubicBezTo>
                      <a:cubicBezTo>
                        <a:pt x="19302" y="3587"/>
                        <a:pt x="19808" y="123867"/>
                        <a:pt x="8689" y="127405"/>
                      </a:cubicBezTo>
                      <a:cubicBezTo>
                        <a:pt x="7679" y="127658"/>
                        <a:pt x="6415" y="126647"/>
                        <a:pt x="5657" y="125889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5" name="任意多边形: 形状 2814"/>
                <p:cNvSpPr/>
                <p:nvPr/>
              </p:nvSpPr>
              <p:spPr>
                <a:xfrm>
                  <a:off x="13224111" y="12271290"/>
                  <a:ext cx="15611" cy="120352"/>
                </a:xfrm>
                <a:custGeom>
                  <a:avLst/>
                  <a:gdLst>
                    <a:gd name="connsiteX0" fmla="*/ 5246 w 15611"/>
                    <a:gd name="connsiteY0" fmla="*/ 118299 h 120352"/>
                    <a:gd name="connsiteX1" fmla="*/ 5246 w 15611"/>
                    <a:gd name="connsiteY1" fmla="*/ 1556 h 120352"/>
                    <a:gd name="connsiteX2" fmla="*/ 7773 w 15611"/>
                    <a:gd name="connsiteY2" fmla="*/ 40 h 120352"/>
                    <a:gd name="connsiteX3" fmla="*/ 8279 w 15611"/>
                    <a:gd name="connsiteY3" fmla="*/ 120320 h 120352"/>
                    <a:gd name="connsiteX4" fmla="*/ 5246 w 15611"/>
                    <a:gd name="connsiteY4" fmla="*/ 118299 h 120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11" h="120352">
                      <a:moveTo>
                        <a:pt x="5246" y="118299"/>
                      </a:moveTo>
                      <a:cubicBezTo>
                        <a:pt x="-2840" y="106422"/>
                        <a:pt x="-566" y="9389"/>
                        <a:pt x="5246" y="1556"/>
                      </a:cubicBezTo>
                      <a:cubicBezTo>
                        <a:pt x="5752" y="798"/>
                        <a:pt x="7015" y="-213"/>
                        <a:pt x="7773" y="40"/>
                      </a:cubicBezTo>
                      <a:cubicBezTo>
                        <a:pt x="17881" y="3072"/>
                        <a:pt x="18386" y="117540"/>
                        <a:pt x="8279" y="120320"/>
                      </a:cubicBezTo>
                      <a:cubicBezTo>
                        <a:pt x="7268" y="120573"/>
                        <a:pt x="6004" y="119309"/>
                        <a:pt x="5246" y="118299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6" name="任意多边形: 形状 2815"/>
                <p:cNvSpPr/>
                <p:nvPr/>
              </p:nvSpPr>
              <p:spPr>
                <a:xfrm>
                  <a:off x="13224428" y="12274275"/>
                  <a:ext cx="15540" cy="113569"/>
                </a:xfrm>
                <a:custGeom>
                  <a:avLst/>
                  <a:gdLst>
                    <a:gd name="connsiteX0" fmla="*/ 4927 w 15540"/>
                    <a:gd name="connsiteY0" fmla="*/ 111018 h 113569"/>
                    <a:gd name="connsiteX1" fmla="*/ 7960 w 15540"/>
                    <a:gd name="connsiteY1" fmla="*/ 87 h 113569"/>
                    <a:gd name="connsiteX2" fmla="*/ 7960 w 15540"/>
                    <a:gd name="connsiteY2" fmla="*/ 113545 h 113569"/>
                    <a:gd name="connsiteX3" fmla="*/ 4927 w 15540"/>
                    <a:gd name="connsiteY3" fmla="*/ 111018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9" h="113569">
                      <a:moveTo>
                        <a:pt x="4927" y="111018"/>
                      </a:moveTo>
                      <a:cubicBezTo>
                        <a:pt x="-632" y="101921"/>
                        <a:pt x="-3664" y="-3450"/>
                        <a:pt x="7960" y="87"/>
                      </a:cubicBezTo>
                      <a:cubicBezTo>
                        <a:pt x="18067" y="3119"/>
                        <a:pt x="18067" y="111271"/>
                        <a:pt x="7960" y="113545"/>
                      </a:cubicBezTo>
                      <a:cubicBezTo>
                        <a:pt x="6949" y="113797"/>
                        <a:pt x="5685" y="112029"/>
                        <a:pt x="4927" y="11101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7" name="任意多边形: 形状 2816"/>
                <p:cNvSpPr/>
                <p:nvPr/>
              </p:nvSpPr>
              <p:spPr>
                <a:xfrm>
                  <a:off x="13224714" y="12277578"/>
                  <a:ext cx="14245" cy="106452"/>
                </a:xfrm>
                <a:custGeom>
                  <a:avLst/>
                  <a:gdLst>
                    <a:gd name="connsiteX0" fmla="*/ 4643 w 14245"/>
                    <a:gd name="connsiteY0" fmla="*/ 103420 h 106452"/>
                    <a:gd name="connsiteX1" fmla="*/ 7676 w 14245"/>
                    <a:gd name="connsiteY1" fmla="*/ 70 h 106452"/>
                    <a:gd name="connsiteX2" fmla="*/ 14246 w 14245"/>
                    <a:gd name="connsiteY2" fmla="*/ 41258 h 106452"/>
                    <a:gd name="connsiteX3" fmla="*/ 7676 w 14245"/>
                    <a:gd name="connsiteY3" fmla="*/ 106452 h 106452"/>
                    <a:gd name="connsiteX4" fmla="*/ 4643 w 14245"/>
                    <a:gd name="connsiteY4" fmla="*/ 103420 h 10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5" h="106452">
                      <a:moveTo>
                        <a:pt x="4643" y="103420"/>
                      </a:moveTo>
                      <a:cubicBezTo>
                        <a:pt x="-663" y="93818"/>
                        <a:pt x="-3443" y="-2962"/>
                        <a:pt x="7676" y="70"/>
                      </a:cubicBezTo>
                      <a:cubicBezTo>
                        <a:pt x="11214" y="1080"/>
                        <a:pt x="14246" y="35699"/>
                        <a:pt x="14246" y="41258"/>
                      </a:cubicBezTo>
                      <a:cubicBezTo>
                        <a:pt x="14246" y="71581"/>
                        <a:pt x="14246" y="91543"/>
                        <a:pt x="7676" y="106452"/>
                      </a:cubicBezTo>
                      <a:cubicBezTo>
                        <a:pt x="6918" y="105441"/>
                        <a:pt x="5402" y="104431"/>
                        <a:pt x="4643" y="10342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8" name="任意多边形: 形状 2817"/>
                <p:cNvSpPr/>
                <p:nvPr/>
              </p:nvSpPr>
              <p:spPr>
                <a:xfrm>
                  <a:off x="13225489" y="12280679"/>
                  <a:ext cx="13290" cy="99307"/>
                </a:xfrm>
                <a:custGeom>
                  <a:avLst/>
                  <a:gdLst>
                    <a:gd name="connsiteX0" fmla="*/ 5384 w 13290"/>
                    <a:gd name="connsiteY0" fmla="*/ 97538 h 99307"/>
                    <a:gd name="connsiteX1" fmla="*/ 77 w 13290"/>
                    <a:gd name="connsiteY1" fmla="*/ 37398 h 99307"/>
                    <a:gd name="connsiteX2" fmla="*/ 6900 w 13290"/>
                    <a:gd name="connsiteY2" fmla="*/ 0 h 99307"/>
                    <a:gd name="connsiteX3" fmla="*/ 6900 w 13290"/>
                    <a:gd name="connsiteY3" fmla="*/ 99307 h 99307"/>
                    <a:gd name="connsiteX4" fmla="*/ 5384 w 13290"/>
                    <a:gd name="connsiteY4" fmla="*/ 97538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90" h="99307">
                      <a:moveTo>
                        <a:pt x="5384" y="97538"/>
                      </a:moveTo>
                      <a:cubicBezTo>
                        <a:pt x="4373" y="96275"/>
                        <a:pt x="-681" y="87683"/>
                        <a:pt x="77" y="37398"/>
                      </a:cubicBezTo>
                      <a:cubicBezTo>
                        <a:pt x="583" y="5812"/>
                        <a:pt x="5384" y="1263"/>
                        <a:pt x="6900" y="0"/>
                      </a:cubicBezTo>
                      <a:cubicBezTo>
                        <a:pt x="13975" y="18699"/>
                        <a:pt x="16755" y="77070"/>
                        <a:pt x="6900" y="99307"/>
                      </a:cubicBezTo>
                      <a:cubicBezTo>
                        <a:pt x="6394" y="98802"/>
                        <a:pt x="5889" y="98044"/>
                        <a:pt x="5384" y="9753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9" name="任意多边形: 形状 2818"/>
                <p:cNvSpPr/>
                <p:nvPr/>
              </p:nvSpPr>
              <p:spPr>
                <a:xfrm>
                  <a:off x="13225790" y="12283965"/>
                  <a:ext cx="12433" cy="92484"/>
                </a:xfrm>
                <a:custGeom>
                  <a:avLst/>
                  <a:gdLst>
                    <a:gd name="connsiteX0" fmla="*/ 3566 w 12433"/>
                    <a:gd name="connsiteY0" fmla="*/ 88441 h 92484"/>
                    <a:gd name="connsiteX1" fmla="*/ 6598 w 12433"/>
                    <a:gd name="connsiteY1" fmla="*/ 0 h 92484"/>
                    <a:gd name="connsiteX2" fmla="*/ 6598 w 12433"/>
                    <a:gd name="connsiteY2" fmla="*/ 92485 h 92484"/>
                    <a:gd name="connsiteX3" fmla="*/ 3566 w 12433"/>
                    <a:gd name="connsiteY3" fmla="*/ 88441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3" h="92484">
                      <a:moveTo>
                        <a:pt x="3566" y="88441"/>
                      </a:moveTo>
                      <a:cubicBezTo>
                        <a:pt x="3313" y="87936"/>
                        <a:pt x="-6036" y="12382"/>
                        <a:pt x="6598" y="0"/>
                      </a:cubicBezTo>
                      <a:cubicBezTo>
                        <a:pt x="11652" y="13645"/>
                        <a:pt x="16706" y="66963"/>
                        <a:pt x="6598" y="92485"/>
                      </a:cubicBezTo>
                      <a:cubicBezTo>
                        <a:pt x="5840" y="91221"/>
                        <a:pt x="4324" y="89705"/>
                        <a:pt x="3566" y="88441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0" name="任意多边形: 形状 2819"/>
                <p:cNvSpPr/>
                <p:nvPr/>
              </p:nvSpPr>
              <p:spPr>
                <a:xfrm>
                  <a:off x="13226024" y="12287250"/>
                  <a:ext cx="11671" cy="85156"/>
                </a:xfrm>
                <a:custGeom>
                  <a:avLst/>
                  <a:gdLst>
                    <a:gd name="connsiteX0" fmla="*/ 3333 w 11671"/>
                    <a:gd name="connsiteY0" fmla="*/ 80608 h 85156"/>
                    <a:gd name="connsiteX1" fmla="*/ 6365 w 11671"/>
                    <a:gd name="connsiteY1" fmla="*/ 0 h 85156"/>
                    <a:gd name="connsiteX2" fmla="*/ 6365 w 11671"/>
                    <a:gd name="connsiteY2" fmla="*/ 85156 h 85156"/>
                    <a:gd name="connsiteX3" fmla="*/ 3333 w 11671"/>
                    <a:gd name="connsiteY3" fmla="*/ 80608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71" h="85156">
                      <a:moveTo>
                        <a:pt x="3333" y="80608"/>
                      </a:moveTo>
                      <a:cubicBezTo>
                        <a:pt x="2069" y="77070"/>
                        <a:pt x="-5006" y="17941"/>
                        <a:pt x="6365" y="0"/>
                      </a:cubicBezTo>
                      <a:cubicBezTo>
                        <a:pt x="13440" y="28301"/>
                        <a:pt x="13440" y="65699"/>
                        <a:pt x="6365" y="85156"/>
                      </a:cubicBezTo>
                      <a:cubicBezTo>
                        <a:pt x="5607" y="83893"/>
                        <a:pt x="4091" y="82124"/>
                        <a:pt x="3333" y="80608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1" name="任意多边形: 形状 2820"/>
                <p:cNvSpPr/>
                <p:nvPr/>
              </p:nvSpPr>
              <p:spPr>
                <a:xfrm>
                  <a:off x="13226394" y="12291798"/>
                  <a:ext cx="10863" cy="76817"/>
                </a:xfrm>
                <a:custGeom>
                  <a:avLst/>
                  <a:gdLst>
                    <a:gd name="connsiteX0" fmla="*/ 2962 w 10863"/>
                    <a:gd name="connsiteY0" fmla="*/ 71764 h 76817"/>
                    <a:gd name="connsiteX1" fmla="*/ 5994 w 10863"/>
                    <a:gd name="connsiteY1" fmla="*/ 0 h 76817"/>
                    <a:gd name="connsiteX2" fmla="*/ 5994 w 10863"/>
                    <a:gd name="connsiteY2" fmla="*/ 76817 h 76817"/>
                    <a:gd name="connsiteX3" fmla="*/ 2962 w 10863"/>
                    <a:gd name="connsiteY3" fmla="*/ 71764 h 7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3" h="76817">
                      <a:moveTo>
                        <a:pt x="2962" y="71764"/>
                      </a:moveTo>
                      <a:cubicBezTo>
                        <a:pt x="2204" y="69742"/>
                        <a:pt x="-4872" y="19204"/>
                        <a:pt x="5994" y="0"/>
                      </a:cubicBezTo>
                      <a:cubicBezTo>
                        <a:pt x="11301" y="21479"/>
                        <a:pt x="13575" y="54834"/>
                        <a:pt x="5994" y="76817"/>
                      </a:cubicBezTo>
                      <a:cubicBezTo>
                        <a:pt x="5236" y="75301"/>
                        <a:pt x="3720" y="73532"/>
                        <a:pt x="2962" y="7176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2" name="任意多边形: 形状 2821"/>
                <p:cNvSpPr/>
                <p:nvPr/>
              </p:nvSpPr>
              <p:spPr>
                <a:xfrm>
                  <a:off x="13227293" y="12296094"/>
                  <a:ext cx="9328" cy="68731"/>
                </a:xfrm>
                <a:custGeom>
                  <a:avLst/>
                  <a:gdLst>
                    <a:gd name="connsiteX0" fmla="*/ 2063 w 9328"/>
                    <a:gd name="connsiteY0" fmla="*/ 63172 h 68731"/>
                    <a:gd name="connsiteX1" fmla="*/ 41 w 9328"/>
                    <a:gd name="connsiteY1" fmla="*/ 22237 h 68731"/>
                    <a:gd name="connsiteX2" fmla="*/ 4842 w 9328"/>
                    <a:gd name="connsiteY2" fmla="*/ 0 h 68731"/>
                    <a:gd name="connsiteX3" fmla="*/ 4842 w 9328"/>
                    <a:gd name="connsiteY3" fmla="*/ 68731 h 68731"/>
                    <a:gd name="connsiteX4" fmla="*/ 2063 w 9328"/>
                    <a:gd name="connsiteY4" fmla="*/ 6317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28" h="68731">
                      <a:moveTo>
                        <a:pt x="2063" y="63172"/>
                      </a:moveTo>
                      <a:cubicBezTo>
                        <a:pt x="-464" y="55339"/>
                        <a:pt x="41" y="22489"/>
                        <a:pt x="41" y="22237"/>
                      </a:cubicBezTo>
                      <a:cubicBezTo>
                        <a:pt x="799" y="8339"/>
                        <a:pt x="799" y="8086"/>
                        <a:pt x="4842" y="0"/>
                      </a:cubicBezTo>
                      <a:cubicBezTo>
                        <a:pt x="7116" y="9096"/>
                        <a:pt x="13687" y="41189"/>
                        <a:pt x="4842" y="68731"/>
                      </a:cubicBezTo>
                      <a:cubicBezTo>
                        <a:pt x="4337" y="66963"/>
                        <a:pt x="2821" y="64941"/>
                        <a:pt x="2063" y="6317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3" name="任意多边形: 形状 2822"/>
                <p:cNvSpPr/>
                <p:nvPr/>
              </p:nvSpPr>
              <p:spPr>
                <a:xfrm>
                  <a:off x="13228076" y="12300642"/>
                  <a:ext cx="8102" cy="60392"/>
                </a:xfrm>
                <a:custGeom>
                  <a:avLst/>
                  <a:gdLst>
                    <a:gd name="connsiteX0" fmla="*/ 1279 w 8102"/>
                    <a:gd name="connsiteY0" fmla="*/ 54075 h 60392"/>
                    <a:gd name="connsiteX1" fmla="*/ 16 w 8102"/>
                    <a:gd name="connsiteY1" fmla="*/ 17688 h 60392"/>
                    <a:gd name="connsiteX2" fmla="*/ 4312 w 8102"/>
                    <a:gd name="connsiteY2" fmla="*/ 0 h 60392"/>
                    <a:gd name="connsiteX3" fmla="*/ 8102 w 8102"/>
                    <a:gd name="connsiteY3" fmla="*/ 18194 h 60392"/>
                    <a:gd name="connsiteX4" fmla="*/ 4312 w 8102"/>
                    <a:gd name="connsiteY4" fmla="*/ 60393 h 60392"/>
                    <a:gd name="connsiteX5" fmla="*/ 1279 w 8102"/>
                    <a:gd name="connsiteY5" fmla="*/ 54075 h 6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02" h="60392">
                      <a:moveTo>
                        <a:pt x="1279" y="54075"/>
                      </a:moveTo>
                      <a:cubicBezTo>
                        <a:pt x="-237" y="49275"/>
                        <a:pt x="16" y="17941"/>
                        <a:pt x="16" y="17688"/>
                      </a:cubicBezTo>
                      <a:cubicBezTo>
                        <a:pt x="521" y="7833"/>
                        <a:pt x="521" y="7833"/>
                        <a:pt x="4312" y="0"/>
                      </a:cubicBezTo>
                      <a:cubicBezTo>
                        <a:pt x="8102" y="15161"/>
                        <a:pt x="8102" y="15161"/>
                        <a:pt x="8102" y="18194"/>
                      </a:cubicBezTo>
                      <a:cubicBezTo>
                        <a:pt x="8102" y="48516"/>
                        <a:pt x="8102" y="48516"/>
                        <a:pt x="4312" y="60393"/>
                      </a:cubicBezTo>
                      <a:cubicBezTo>
                        <a:pt x="3554" y="58371"/>
                        <a:pt x="2037" y="56097"/>
                        <a:pt x="1279" y="54075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4" name="任意多边形: 形状 2823"/>
                <p:cNvSpPr/>
                <p:nvPr/>
              </p:nvSpPr>
              <p:spPr>
                <a:xfrm>
                  <a:off x="13228599" y="12304938"/>
                  <a:ext cx="7075" cy="52053"/>
                </a:xfrm>
                <a:custGeom>
                  <a:avLst/>
                  <a:gdLst>
                    <a:gd name="connsiteX0" fmla="*/ 758 w 7075"/>
                    <a:gd name="connsiteY0" fmla="*/ 45231 h 52053"/>
                    <a:gd name="connsiteX1" fmla="*/ 0 w 7075"/>
                    <a:gd name="connsiteY1" fmla="*/ 13393 h 52053"/>
                    <a:gd name="connsiteX2" fmla="*/ 3790 w 7075"/>
                    <a:gd name="connsiteY2" fmla="*/ 0 h 52053"/>
                    <a:gd name="connsiteX3" fmla="*/ 7075 w 7075"/>
                    <a:gd name="connsiteY3" fmla="*/ 13645 h 52053"/>
                    <a:gd name="connsiteX4" fmla="*/ 3790 w 7075"/>
                    <a:gd name="connsiteY4" fmla="*/ 52054 h 52053"/>
                    <a:gd name="connsiteX5" fmla="*/ 758 w 7075"/>
                    <a:gd name="connsiteY5" fmla="*/ 45231 h 5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3">
                      <a:moveTo>
                        <a:pt x="758" y="45231"/>
                      </a:moveTo>
                      <a:cubicBezTo>
                        <a:pt x="505" y="43968"/>
                        <a:pt x="0" y="13645"/>
                        <a:pt x="0" y="13393"/>
                      </a:cubicBezTo>
                      <a:cubicBezTo>
                        <a:pt x="253" y="7581"/>
                        <a:pt x="253" y="7581"/>
                        <a:pt x="3790" y="0"/>
                      </a:cubicBezTo>
                      <a:cubicBezTo>
                        <a:pt x="7075" y="13393"/>
                        <a:pt x="7075" y="13393"/>
                        <a:pt x="7075" y="13645"/>
                      </a:cubicBezTo>
                      <a:cubicBezTo>
                        <a:pt x="7075" y="41441"/>
                        <a:pt x="7075" y="41441"/>
                        <a:pt x="3790" y="52054"/>
                      </a:cubicBezTo>
                      <a:cubicBezTo>
                        <a:pt x="3032" y="50033"/>
                        <a:pt x="1516" y="47506"/>
                        <a:pt x="758" y="4523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5" name="任意多边形: 形状 2824"/>
                <p:cNvSpPr/>
                <p:nvPr/>
              </p:nvSpPr>
              <p:spPr>
                <a:xfrm>
                  <a:off x="13229323" y="12309486"/>
                  <a:ext cx="5592" cy="43714"/>
                </a:xfrm>
                <a:custGeom>
                  <a:avLst/>
                  <a:gdLst>
                    <a:gd name="connsiteX0" fmla="*/ 1549 w 5592"/>
                    <a:gd name="connsiteY0" fmla="*/ 39924 h 43714"/>
                    <a:gd name="connsiteX1" fmla="*/ 33 w 5592"/>
                    <a:gd name="connsiteY1" fmla="*/ 9096 h 43714"/>
                    <a:gd name="connsiteX2" fmla="*/ 3318 w 5592"/>
                    <a:gd name="connsiteY2" fmla="*/ 0 h 43714"/>
                    <a:gd name="connsiteX3" fmla="*/ 5592 w 5592"/>
                    <a:gd name="connsiteY3" fmla="*/ 9349 h 43714"/>
                    <a:gd name="connsiteX4" fmla="*/ 3318 w 5592"/>
                    <a:gd name="connsiteY4" fmla="*/ 43715 h 43714"/>
                    <a:gd name="connsiteX5" fmla="*/ 1549 w 5592"/>
                    <a:gd name="connsiteY5" fmla="*/ 39924 h 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92" h="43714">
                      <a:moveTo>
                        <a:pt x="1549" y="39924"/>
                      </a:moveTo>
                      <a:cubicBezTo>
                        <a:pt x="1044" y="37651"/>
                        <a:pt x="-220" y="13898"/>
                        <a:pt x="33" y="9096"/>
                      </a:cubicBezTo>
                      <a:cubicBezTo>
                        <a:pt x="33" y="7581"/>
                        <a:pt x="33" y="7581"/>
                        <a:pt x="3318" y="0"/>
                      </a:cubicBezTo>
                      <a:cubicBezTo>
                        <a:pt x="4076" y="2779"/>
                        <a:pt x="5592" y="6570"/>
                        <a:pt x="5592" y="9349"/>
                      </a:cubicBezTo>
                      <a:cubicBezTo>
                        <a:pt x="5592" y="19457"/>
                        <a:pt x="5340" y="37145"/>
                        <a:pt x="3318" y="43715"/>
                      </a:cubicBezTo>
                      <a:cubicBezTo>
                        <a:pt x="2560" y="42451"/>
                        <a:pt x="1802" y="40936"/>
                        <a:pt x="1549" y="39924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6" name="任意多边形: 形状 2825"/>
                <p:cNvSpPr/>
                <p:nvPr/>
              </p:nvSpPr>
              <p:spPr>
                <a:xfrm>
                  <a:off x="13230041" y="12313529"/>
                  <a:ext cx="3611" cy="33860"/>
                </a:xfrm>
                <a:custGeom>
                  <a:avLst/>
                  <a:gdLst>
                    <a:gd name="connsiteX0" fmla="*/ 326 w 3611"/>
                    <a:gd name="connsiteY0" fmla="*/ 5054 h 33860"/>
                    <a:gd name="connsiteX1" fmla="*/ 2348 w 3611"/>
                    <a:gd name="connsiteY1" fmla="*/ 0 h 33860"/>
                    <a:gd name="connsiteX2" fmla="*/ 3611 w 3611"/>
                    <a:gd name="connsiteY2" fmla="*/ 5054 h 33860"/>
                    <a:gd name="connsiteX3" fmla="*/ 2348 w 3611"/>
                    <a:gd name="connsiteY3" fmla="*/ 33861 h 33860"/>
                    <a:gd name="connsiteX4" fmla="*/ 326 w 3611"/>
                    <a:gd name="connsiteY4" fmla="*/ 5054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0" h="33860">
                      <a:moveTo>
                        <a:pt x="326" y="5054"/>
                      </a:moveTo>
                      <a:cubicBezTo>
                        <a:pt x="579" y="3538"/>
                        <a:pt x="1590" y="1516"/>
                        <a:pt x="2348" y="0"/>
                      </a:cubicBezTo>
                      <a:cubicBezTo>
                        <a:pt x="2600" y="1516"/>
                        <a:pt x="3611" y="3538"/>
                        <a:pt x="3611" y="5054"/>
                      </a:cubicBezTo>
                      <a:cubicBezTo>
                        <a:pt x="3611" y="13646"/>
                        <a:pt x="2853" y="25017"/>
                        <a:pt x="2348" y="33861"/>
                      </a:cubicBezTo>
                      <a:cubicBezTo>
                        <a:pt x="1842" y="25017"/>
                        <a:pt x="-937" y="13646"/>
                        <a:pt x="326" y="5054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7" name="任意多边形: 形状 2826"/>
                <p:cNvSpPr/>
                <p:nvPr/>
              </p:nvSpPr>
              <p:spPr>
                <a:xfrm>
                  <a:off x="13232065" y="12317825"/>
                  <a:ext cx="435" cy="5306"/>
                </a:xfrm>
                <a:custGeom>
                  <a:avLst/>
                  <a:gdLst>
                    <a:gd name="connsiteX0" fmla="*/ 71 w 435"/>
                    <a:gd name="connsiteY0" fmla="*/ 758 h 5306"/>
                    <a:gd name="connsiteX1" fmla="*/ 323 w 435"/>
                    <a:gd name="connsiteY1" fmla="*/ 0 h 5306"/>
                    <a:gd name="connsiteX2" fmla="*/ 323 w 435"/>
                    <a:gd name="connsiteY2" fmla="*/ 5307 h 5306"/>
                    <a:gd name="connsiteX3" fmla="*/ 71 w 435"/>
                    <a:gd name="connsiteY3" fmla="*/ 758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" h="5306">
                      <a:moveTo>
                        <a:pt x="71" y="758"/>
                      </a:moveTo>
                      <a:cubicBezTo>
                        <a:pt x="71" y="506"/>
                        <a:pt x="323" y="253"/>
                        <a:pt x="323" y="0"/>
                      </a:cubicBezTo>
                      <a:cubicBezTo>
                        <a:pt x="576" y="1516"/>
                        <a:pt x="323" y="3790"/>
                        <a:pt x="323" y="5307"/>
                      </a:cubicBezTo>
                      <a:cubicBezTo>
                        <a:pt x="323" y="3790"/>
                        <a:pt x="-182" y="2022"/>
                        <a:pt x="71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3" name="图形 1920"/>
              <p:cNvGrpSpPr/>
              <p:nvPr/>
            </p:nvGrpSpPr>
            <p:grpSpPr>
              <a:xfrm>
                <a:off x="13271809" y="12125780"/>
                <a:ext cx="29311" cy="294889"/>
                <a:chOff x="13271809" y="12125780"/>
                <a:chExt cx="29311" cy="294889"/>
              </a:xfrm>
              <a:solidFill>
                <a:schemeClr val="accent1"/>
              </a:solidFill>
            </p:grpSpPr>
            <p:sp>
              <p:nvSpPr>
                <p:cNvPr id="2748" name="任意多边形: 形状 2747"/>
                <p:cNvSpPr/>
                <p:nvPr/>
              </p:nvSpPr>
              <p:spPr>
                <a:xfrm>
                  <a:off x="13271809" y="12126286"/>
                  <a:ext cx="29059" cy="294130"/>
                </a:xfrm>
                <a:custGeom>
                  <a:avLst/>
                  <a:gdLst>
                    <a:gd name="connsiteX0" fmla="*/ 0 w 29059"/>
                    <a:gd name="connsiteY0" fmla="*/ 0 h 294130"/>
                    <a:gd name="connsiteX1" fmla="*/ 4801 w 29059"/>
                    <a:gd name="connsiteY1" fmla="*/ 505 h 294130"/>
                    <a:gd name="connsiteX2" fmla="*/ 9349 w 29059"/>
                    <a:gd name="connsiteY2" fmla="*/ 1516 h 294130"/>
                    <a:gd name="connsiteX3" fmla="*/ 17183 w 29059"/>
                    <a:gd name="connsiteY3" fmla="*/ 5559 h 294130"/>
                    <a:gd name="connsiteX4" fmla="*/ 23500 w 29059"/>
                    <a:gd name="connsiteY4" fmla="*/ 11876 h 294130"/>
                    <a:gd name="connsiteX5" fmla="*/ 29059 w 29059"/>
                    <a:gd name="connsiteY5" fmla="*/ 26532 h 294130"/>
                    <a:gd name="connsiteX6" fmla="*/ 29059 w 29059"/>
                    <a:gd name="connsiteY6" fmla="*/ 28806 h 294130"/>
                    <a:gd name="connsiteX7" fmla="*/ 29059 w 29059"/>
                    <a:gd name="connsiteY7" fmla="*/ 145044 h 294130"/>
                    <a:gd name="connsiteX8" fmla="*/ 29059 w 29059"/>
                    <a:gd name="connsiteY8" fmla="*/ 265324 h 294130"/>
                    <a:gd name="connsiteX9" fmla="*/ 29059 w 29059"/>
                    <a:gd name="connsiteY9" fmla="*/ 265324 h 294130"/>
                    <a:gd name="connsiteX10" fmla="*/ 28554 w 29059"/>
                    <a:gd name="connsiteY10" fmla="*/ 270125 h 294130"/>
                    <a:gd name="connsiteX11" fmla="*/ 27543 w 29059"/>
                    <a:gd name="connsiteY11" fmla="*/ 274674 h 294130"/>
                    <a:gd name="connsiteX12" fmla="*/ 25774 w 29059"/>
                    <a:gd name="connsiteY12" fmla="*/ 278716 h 294130"/>
                    <a:gd name="connsiteX13" fmla="*/ 23500 w 29059"/>
                    <a:gd name="connsiteY13" fmla="*/ 282507 h 294130"/>
                    <a:gd name="connsiteX14" fmla="*/ 20720 w 29059"/>
                    <a:gd name="connsiteY14" fmla="*/ 285792 h 294130"/>
                    <a:gd name="connsiteX15" fmla="*/ 17436 w 29059"/>
                    <a:gd name="connsiteY15" fmla="*/ 288572 h 294130"/>
                    <a:gd name="connsiteX16" fmla="*/ 13645 w 29059"/>
                    <a:gd name="connsiteY16" fmla="*/ 290846 h 294130"/>
                    <a:gd name="connsiteX17" fmla="*/ 9602 w 29059"/>
                    <a:gd name="connsiteY17" fmla="*/ 292614 h 294130"/>
                    <a:gd name="connsiteX18" fmla="*/ 5054 w 29059"/>
                    <a:gd name="connsiteY18" fmla="*/ 293625 h 294130"/>
                    <a:gd name="connsiteX19" fmla="*/ 253 w 29059"/>
                    <a:gd name="connsiteY19" fmla="*/ 294131 h 294130"/>
                    <a:gd name="connsiteX20" fmla="*/ 253 w 29059"/>
                    <a:gd name="connsiteY20" fmla="*/ 294131 h 294130"/>
                    <a:gd name="connsiteX21" fmla="*/ 253 w 29059"/>
                    <a:gd name="connsiteY21" fmla="*/ 144285 h 294130"/>
                    <a:gd name="connsiteX22" fmla="*/ 0 w 29059"/>
                    <a:gd name="connsiteY22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130">
                      <a:moveTo>
                        <a:pt x="0" y="0"/>
                      </a:moveTo>
                      <a:cubicBezTo>
                        <a:pt x="1516" y="0"/>
                        <a:pt x="3285" y="252"/>
                        <a:pt x="4801" y="505"/>
                      </a:cubicBezTo>
                      <a:cubicBezTo>
                        <a:pt x="6317" y="758"/>
                        <a:pt x="7833" y="1011"/>
                        <a:pt x="9349" y="1516"/>
                      </a:cubicBezTo>
                      <a:cubicBezTo>
                        <a:pt x="11876" y="2527"/>
                        <a:pt x="14151" y="3284"/>
                        <a:pt x="17183" y="5559"/>
                      </a:cubicBezTo>
                      <a:cubicBezTo>
                        <a:pt x="20468" y="7833"/>
                        <a:pt x="21984" y="10108"/>
                        <a:pt x="23500" y="11876"/>
                      </a:cubicBezTo>
                      <a:cubicBezTo>
                        <a:pt x="26532" y="15667"/>
                        <a:pt x="28807" y="21984"/>
                        <a:pt x="29059" y="26532"/>
                      </a:cubicBezTo>
                      <a:cubicBezTo>
                        <a:pt x="29059" y="27290"/>
                        <a:pt x="28554" y="28301"/>
                        <a:pt x="29059" y="28806"/>
                      </a:cubicBezTo>
                      <a:cubicBezTo>
                        <a:pt x="29059" y="28806"/>
                        <a:pt x="29059" y="80355"/>
                        <a:pt x="29059" y="145044"/>
                      </a:cubicBezTo>
                      <a:cubicBezTo>
                        <a:pt x="29059" y="210490"/>
                        <a:pt x="29059" y="264313"/>
                        <a:pt x="29059" y="265324"/>
                      </a:cubicBezTo>
                      <a:cubicBezTo>
                        <a:pt x="29059" y="265324"/>
                        <a:pt x="29059" y="265324"/>
                        <a:pt x="29059" y="265324"/>
                      </a:cubicBezTo>
                      <a:cubicBezTo>
                        <a:pt x="29059" y="266840"/>
                        <a:pt x="28807" y="268609"/>
                        <a:pt x="28554" y="270125"/>
                      </a:cubicBezTo>
                      <a:cubicBezTo>
                        <a:pt x="28301" y="271642"/>
                        <a:pt x="28048" y="273157"/>
                        <a:pt x="27543" y="274674"/>
                      </a:cubicBezTo>
                      <a:cubicBezTo>
                        <a:pt x="27038" y="276189"/>
                        <a:pt x="26532" y="277453"/>
                        <a:pt x="25774" y="278716"/>
                      </a:cubicBezTo>
                      <a:cubicBezTo>
                        <a:pt x="25016" y="279980"/>
                        <a:pt x="24258" y="281243"/>
                        <a:pt x="23500" y="282507"/>
                      </a:cubicBezTo>
                      <a:cubicBezTo>
                        <a:pt x="22742" y="283770"/>
                        <a:pt x="21731" y="284781"/>
                        <a:pt x="20720" y="285792"/>
                      </a:cubicBezTo>
                      <a:cubicBezTo>
                        <a:pt x="19710" y="286803"/>
                        <a:pt x="18446" y="287813"/>
                        <a:pt x="17436" y="288572"/>
                      </a:cubicBezTo>
                      <a:cubicBezTo>
                        <a:pt x="16172" y="289330"/>
                        <a:pt x="14909" y="290340"/>
                        <a:pt x="13645" y="290846"/>
                      </a:cubicBezTo>
                      <a:cubicBezTo>
                        <a:pt x="12382" y="291604"/>
                        <a:pt x="10866" y="292109"/>
                        <a:pt x="9602" y="292614"/>
                      </a:cubicBezTo>
                      <a:cubicBezTo>
                        <a:pt x="8339" y="293120"/>
                        <a:pt x="6570" y="293372"/>
                        <a:pt x="5054" y="293625"/>
                      </a:cubicBezTo>
                      <a:cubicBezTo>
                        <a:pt x="3538" y="293878"/>
                        <a:pt x="2022" y="294131"/>
                        <a:pt x="253" y="294131"/>
                      </a:cubicBezTo>
                      <a:cubicBezTo>
                        <a:pt x="253" y="294131"/>
                        <a:pt x="253" y="294131"/>
                        <a:pt x="253" y="294131"/>
                      </a:cubicBezTo>
                      <a:cubicBezTo>
                        <a:pt x="253" y="292614"/>
                        <a:pt x="253" y="225651"/>
                        <a:pt x="253" y="144285"/>
                      </a:cubicBezTo>
                      <a:cubicBezTo>
                        <a:pt x="0" y="64436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9" name="任意多边形: 形状 2748"/>
                <p:cNvSpPr/>
                <p:nvPr/>
              </p:nvSpPr>
              <p:spPr>
                <a:xfrm>
                  <a:off x="13272061" y="12125780"/>
                  <a:ext cx="28806" cy="294889"/>
                </a:xfrm>
                <a:custGeom>
                  <a:avLst/>
                  <a:gdLst>
                    <a:gd name="connsiteX0" fmla="*/ 28301 w 28806"/>
                    <a:gd name="connsiteY0" fmla="*/ 270884 h 294889"/>
                    <a:gd name="connsiteX1" fmla="*/ 27291 w 28806"/>
                    <a:gd name="connsiteY1" fmla="*/ 275432 h 294889"/>
                    <a:gd name="connsiteX2" fmla="*/ 25522 w 28806"/>
                    <a:gd name="connsiteY2" fmla="*/ 279475 h 294889"/>
                    <a:gd name="connsiteX3" fmla="*/ 23248 w 28806"/>
                    <a:gd name="connsiteY3" fmla="*/ 283265 h 294889"/>
                    <a:gd name="connsiteX4" fmla="*/ 20468 w 28806"/>
                    <a:gd name="connsiteY4" fmla="*/ 286551 h 294889"/>
                    <a:gd name="connsiteX5" fmla="*/ 17183 w 28806"/>
                    <a:gd name="connsiteY5" fmla="*/ 289330 h 294889"/>
                    <a:gd name="connsiteX6" fmla="*/ 13393 w 28806"/>
                    <a:gd name="connsiteY6" fmla="*/ 291604 h 294889"/>
                    <a:gd name="connsiteX7" fmla="*/ 9350 w 28806"/>
                    <a:gd name="connsiteY7" fmla="*/ 293373 h 294889"/>
                    <a:gd name="connsiteX8" fmla="*/ 4801 w 28806"/>
                    <a:gd name="connsiteY8" fmla="*/ 294384 h 294889"/>
                    <a:gd name="connsiteX9" fmla="*/ 0 w 28806"/>
                    <a:gd name="connsiteY9" fmla="*/ 294889 h 294889"/>
                    <a:gd name="connsiteX10" fmla="*/ 0 w 28806"/>
                    <a:gd name="connsiteY10" fmla="*/ 191034 h 294889"/>
                    <a:gd name="connsiteX11" fmla="*/ 0 w 28806"/>
                    <a:gd name="connsiteY11" fmla="*/ 191034 h 294889"/>
                    <a:gd name="connsiteX12" fmla="*/ 0 w 28806"/>
                    <a:gd name="connsiteY12" fmla="*/ 177136 h 294889"/>
                    <a:gd name="connsiteX13" fmla="*/ 0 w 28806"/>
                    <a:gd name="connsiteY13" fmla="*/ 144791 h 294889"/>
                    <a:gd name="connsiteX14" fmla="*/ 0 w 28806"/>
                    <a:gd name="connsiteY14" fmla="*/ 0 h 294889"/>
                    <a:gd name="connsiteX15" fmla="*/ 0 w 28806"/>
                    <a:gd name="connsiteY15" fmla="*/ 0 h 294889"/>
                    <a:gd name="connsiteX16" fmla="*/ 4801 w 28806"/>
                    <a:gd name="connsiteY16" fmla="*/ 506 h 294889"/>
                    <a:gd name="connsiteX17" fmla="*/ 9350 w 28806"/>
                    <a:gd name="connsiteY17" fmla="*/ 1516 h 294889"/>
                    <a:gd name="connsiteX18" fmla="*/ 9350 w 28806"/>
                    <a:gd name="connsiteY18" fmla="*/ 1516 h 294889"/>
                    <a:gd name="connsiteX19" fmla="*/ 13393 w 28806"/>
                    <a:gd name="connsiteY19" fmla="*/ 3285 h 294889"/>
                    <a:gd name="connsiteX20" fmla="*/ 15414 w 28806"/>
                    <a:gd name="connsiteY20" fmla="*/ 4296 h 294889"/>
                    <a:gd name="connsiteX21" fmla="*/ 17183 w 28806"/>
                    <a:gd name="connsiteY21" fmla="*/ 5560 h 294889"/>
                    <a:gd name="connsiteX22" fmla="*/ 18952 w 28806"/>
                    <a:gd name="connsiteY22" fmla="*/ 6823 h 294889"/>
                    <a:gd name="connsiteX23" fmla="*/ 20468 w 28806"/>
                    <a:gd name="connsiteY23" fmla="*/ 8339 h 294889"/>
                    <a:gd name="connsiteX24" fmla="*/ 21984 w 28806"/>
                    <a:gd name="connsiteY24" fmla="*/ 9855 h 294889"/>
                    <a:gd name="connsiteX25" fmla="*/ 23248 w 28806"/>
                    <a:gd name="connsiteY25" fmla="*/ 11624 h 294889"/>
                    <a:gd name="connsiteX26" fmla="*/ 24511 w 28806"/>
                    <a:gd name="connsiteY26" fmla="*/ 13393 h 294889"/>
                    <a:gd name="connsiteX27" fmla="*/ 25522 w 28806"/>
                    <a:gd name="connsiteY27" fmla="*/ 15414 h 294889"/>
                    <a:gd name="connsiteX28" fmla="*/ 26532 w 28806"/>
                    <a:gd name="connsiteY28" fmla="*/ 17436 h 294889"/>
                    <a:gd name="connsiteX29" fmla="*/ 27291 w 28806"/>
                    <a:gd name="connsiteY29" fmla="*/ 19458 h 294889"/>
                    <a:gd name="connsiteX30" fmla="*/ 28048 w 28806"/>
                    <a:gd name="connsiteY30" fmla="*/ 21732 h 294889"/>
                    <a:gd name="connsiteX31" fmla="*/ 28554 w 28806"/>
                    <a:gd name="connsiteY31" fmla="*/ 24006 h 294889"/>
                    <a:gd name="connsiteX32" fmla="*/ 28807 w 28806"/>
                    <a:gd name="connsiteY32" fmla="*/ 26280 h 294889"/>
                    <a:gd name="connsiteX33" fmla="*/ 28807 w 28806"/>
                    <a:gd name="connsiteY33" fmla="*/ 28554 h 294889"/>
                    <a:gd name="connsiteX34" fmla="*/ 28807 w 28806"/>
                    <a:gd name="connsiteY34" fmla="*/ 144791 h 294889"/>
                    <a:gd name="connsiteX35" fmla="*/ 28807 w 28806"/>
                    <a:gd name="connsiteY35" fmla="*/ 265072 h 294889"/>
                    <a:gd name="connsiteX36" fmla="*/ 28301 w 28806"/>
                    <a:gd name="connsiteY36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9">
                      <a:moveTo>
                        <a:pt x="28301" y="270884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2"/>
                        <a:pt x="25522" y="279475"/>
                      </a:cubicBezTo>
                      <a:cubicBezTo>
                        <a:pt x="24764" y="280739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1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3"/>
                        <a:pt x="10613" y="292868"/>
                        <a:pt x="9350" y="293373"/>
                      </a:cubicBezTo>
                      <a:cubicBezTo>
                        <a:pt x="8086" y="293878"/>
                        <a:pt x="6317" y="294131"/>
                        <a:pt x="4801" y="294384"/>
                      </a:cubicBezTo>
                      <a:cubicBezTo>
                        <a:pt x="3285" y="294637"/>
                        <a:pt x="1769" y="294889"/>
                        <a:pt x="0" y="294889"/>
                      </a:cubicBezTo>
                      <a:cubicBezTo>
                        <a:pt x="0" y="293626"/>
                        <a:pt x="0" y="250163"/>
                        <a:pt x="0" y="191034"/>
                      </a:cubicBezTo>
                      <a:lnTo>
                        <a:pt x="0" y="191034"/>
                      </a:lnTo>
                      <a:cubicBezTo>
                        <a:pt x="0" y="186990"/>
                        <a:pt x="253" y="181431"/>
                        <a:pt x="0" y="177136"/>
                      </a:cubicBezTo>
                      <a:cubicBezTo>
                        <a:pt x="0" y="166775"/>
                        <a:pt x="0" y="155910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8"/>
                        <a:pt x="28301" y="27088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0" name="任意多边形: 形状 2749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196593 h 294636"/>
                    <a:gd name="connsiteX11" fmla="*/ 0 w 28806"/>
                    <a:gd name="connsiteY11" fmla="*/ 196593 h 294636"/>
                    <a:gd name="connsiteX12" fmla="*/ 0 w 28806"/>
                    <a:gd name="connsiteY12" fmla="*/ 172334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52943"/>
                        <a:pt x="0" y="196593"/>
                      </a:cubicBezTo>
                      <a:lnTo>
                        <a:pt x="0" y="196593"/>
                      </a:lnTo>
                      <a:cubicBezTo>
                        <a:pt x="1011" y="186990"/>
                        <a:pt x="506" y="178652"/>
                        <a:pt x="0" y="172334"/>
                      </a:cubicBezTo>
                      <a:cubicBezTo>
                        <a:pt x="0" y="163490"/>
                        <a:pt x="0" y="154141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1" name="任意多边形: 形状 2750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00130 h 294636"/>
                    <a:gd name="connsiteX11" fmla="*/ 0 w 28806"/>
                    <a:gd name="connsiteY11" fmla="*/ 200130 h 294636"/>
                    <a:gd name="connsiteX12" fmla="*/ 0 w 28806"/>
                    <a:gd name="connsiteY12" fmla="*/ 167533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54458"/>
                        <a:pt x="0" y="200130"/>
                      </a:cubicBezTo>
                      <a:lnTo>
                        <a:pt x="0" y="200130"/>
                      </a:lnTo>
                      <a:cubicBezTo>
                        <a:pt x="1263" y="187496"/>
                        <a:pt x="1011" y="182442"/>
                        <a:pt x="0" y="167533"/>
                      </a:cubicBezTo>
                      <a:cubicBezTo>
                        <a:pt x="0" y="159953"/>
                        <a:pt x="0" y="152372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2" name="任意多边形: 形状 2751"/>
                <p:cNvSpPr/>
                <p:nvPr/>
              </p:nvSpPr>
              <p:spPr>
                <a:xfrm>
                  <a:off x="13272061" y="12125780"/>
                  <a:ext cx="28806" cy="294889"/>
                </a:xfrm>
                <a:custGeom>
                  <a:avLst/>
                  <a:gdLst>
                    <a:gd name="connsiteX0" fmla="*/ 28301 w 28806"/>
                    <a:gd name="connsiteY0" fmla="*/ 270884 h 294889"/>
                    <a:gd name="connsiteX1" fmla="*/ 27291 w 28806"/>
                    <a:gd name="connsiteY1" fmla="*/ 275432 h 294889"/>
                    <a:gd name="connsiteX2" fmla="*/ 25522 w 28806"/>
                    <a:gd name="connsiteY2" fmla="*/ 279475 h 294889"/>
                    <a:gd name="connsiteX3" fmla="*/ 23248 w 28806"/>
                    <a:gd name="connsiteY3" fmla="*/ 283265 h 294889"/>
                    <a:gd name="connsiteX4" fmla="*/ 20468 w 28806"/>
                    <a:gd name="connsiteY4" fmla="*/ 286551 h 294889"/>
                    <a:gd name="connsiteX5" fmla="*/ 17183 w 28806"/>
                    <a:gd name="connsiteY5" fmla="*/ 289330 h 294889"/>
                    <a:gd name="connsiteX6" fmla="*/ 13393 w 28806"/>
                    <a:gd name="connsiteY6" fmla="*/ 291604 h 294889"/>
                    <a:gd name="connsiteX7" fmla="*/ 9350 w 28806"/>
                    <a:gd name="connsiteY7" fmla="*/ 293373 h 294889"/>
                    <a:gd name="connsiteX8" fmla="*/ 4801 w 28806"/>
                    <a:gd name="connsiteY8" fmla="*/ 294384 h 294889"/>
                    <a:gd name="connsiteX9" fmla="*/ 0 w 28806"/>
                    <a:gd name="connsiteY9" fmla="*/ 294889 h 294889"/>
                    <a:gd name="connsiteX10" fmla="*/ 0 w 28806"/>
                    <a:gd name="connsiteY10" fmla="*/ 203668 h 294889"/>
                    <a:gd name="connsiteX11" fmla="*/ 0 w 28806"/>
                    <a:gd name="connsiteY11" fmla="*/ 203668 h 294889"/>
                    <a:gd name="connsiteX12" fmla="*/ 0 w 28806"/>
                    <a:gd name="connsiteY12" fmla="*/ 164754 h 294889"/>
                    <a:gd name="connsiteX13" fmla="*/ 0 w 28806"/>
                    <a:gd name="connsiteY13" fmla="*/ 144791 h 294889"/>
                    <a:gd name="connsiteX14" fmla="*/ 0 w 28806"/>
                    <a:gd name="connsiteY14" fmla="*/ 0 h 294889"/>
                    <a:gd name="connsiteX15" fmla="*/ 0 w 28806"/>
                    <a:gd name="connsiteY15" fmla="*/ 0 h 294889"/>
                    <a:gd name="connsiteX16" fmla="*/ 4801 w 28806"/>
                    <a:gd name="connsiteY16" fmla="*/ 506 h 294889"/>
                    <a:gd name="connsiteX17" fmla="*/ 9350 w 28806"/>
                    <a:gd name="connsiteY17" fmla="*/ 1516 h 294889"/>
                    <a:gd name="connsiteX18" fmla="*/ 9350 w 28806"/>
                    <a:gd name="connsiteY18" fmla="*/ 1516 h 294889"/>
                    <a:gd name="connsiteX19" fmla="*/ 13393 w 28806"/>
                    <a:gd name="connsiteY19" fmla="*/ 3285 h 294889"/>
                    <a:gd name="connsiteX20" fmla="*/ 15414 w 28806"/>
                    <a:gd name="connsiteY20" fmla="*/ 4296 h 294889"/>
                    <a:gd name="connsiteX21" fmla="*/ 17183 w 28806"/>
                    <a:gd name="connsiteY21" fmla="*/ 5560 h 294889"/>
                    <a:gd name="connsiteX22" fmla="*/ 18952 w 28806"/>
                    <a:gd name="connsiteY22" fmla="*/ 6823 h 294889"/>
                    <a:gd name="connsiteX23" fmla="*/ 20468 w 28806"/>
                    <a:gd name="connsiteY23" fmla="*/ 8339 h 294889"/>
                    <a:gd name="connsiteX24" fmla="*/ 21984 w 28806"/>
                    <a:gd name="connsiteY24" fmla="*/ 9855 h 294889"/>
                    <a:gd name="connsiteX25" fmla="*/ 23248 w 28806"/>
                    <a:gd name="connsiteY25" fmla="*/ 11624 h 294889"/>
                    <a:gd name="connsiteX26" fmla="*/ 24511 w 28806"/>
                    <a:gd name="connsiteY26" fmla="*/ 13393 h 294889"/>
                    <a:gd name="connsiteX27" fmla="*/ 25522 w 28806"/>
                    <a:gd name="connsiteY27" fmla="*/ 15414 h 294889"/>
                    <a:gd name="connsiteX28" fmla="*/ 26532 w 28806"/>
                    <a:gd name="connsiteY28" fmla="*/ 17436 h 294889"/>
                    <a:gd name="connsiteX29" fmla="*/ 27291 w 28806"/>
                    <a:gd name="connsiteY29" fmla="*/ 19458 h 294889"/>
                    <a:gd name="connsiteX30" fmla="*/ 28048 w 28806"/>
                    <a:gd name="connsiteY30" fmla="*/ 21732 h 294889"/>
                    <a:gd name="connsiteX31" fmla="*/ 28554 w 28806"/>
                    <a:gd name="connsiteY31" fmla="*/ 24006 h 294889"/>
                    <a:gd name="connsiteX32" fmla="*/ 28807 w 28806"/>
                    <a:gd name="connsiteY32" fmla="*/ 26280 h 294889"/>
                    <a:gd name="connsiteX33" fmla="*/ 28807 w 28806"/>
                    <a:gd name="connsiteY33" fmla="*/ 28554 h 294889"/>
                    <a:gd name="connsiteX34" fmla="*/ 28807 w 28806"/>
                    <a:gd name="connsiteY34" fmla="*/ 144791 h 294889"/>
                    <a:gd name="connsiteX35" fmla="*/ 28807 w 28806"/>
                    <a:gd name="connsiteY35" fmla="*/ 265072 h 294889"/>
                    <a:gd name="connsiteX36" fmla="*/ 28301 w 28806"/>
                    <a:gd name="connsiteY36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9">
                      <a:moveTo>
                        <a:pt x="28301" y="270884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2"/>
                        <a:pt x="25522" y="279475"/>
                      </a:cubicBezTo>
                      <a:cubicBezTo>
                        <a:pt x="24764" y="280739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1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3"/>
                        <a:pt x="10613" y="292868"/>
                        <a:pt x="9350" y="293373"/>
                      </a:cubicBezTo>
                      <a:cubicBezTo>
                        <a:pt x="8086" y="293878"/>
                        <a:pt x="6317" y="294131"/>
                        <a:pt x="4801" y="294384"/>
                      </a:cubicBezTo>
                      <a:cubicBezTo>
                        <a:pt x="3285" y="294637"/>
                        <a:pt x="1769" y="294889"/>
                        <a:pt x="0" y="294889"/>
                      </a:cubicBezTo>
                      <a:cubicBezTo>
                        <a:pt x="0" y="293878"/>
                        <a:pt x="0" y="256480"/>
                        <a:pt x="0" y="203668"/>
                      </a:cubicBezTo>
                      <a:lnTo>
                        <a:pt x="0" y="203668"/>
                      </a:lnTo>
                      <a:cubicBezTo>
                        <a:pt x="506" y="198109"/>
                        <a:pt x="2274" y="181179"/>
                        <a:pt x="0" y="164754"/>
                      </a:cubicBezTo>
                      <a:cubicBezTo>
                        <a:pt x="0" y="158184"/>
                        <a:pt x="0" y="151614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8"/>
                        <a:pt x="28301" y="270884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3" name="任意多边形: 形状 2752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06953 h 294636"/>
                    <a:gd name="connsiteX11" fmla="*/ 0 w 28806"/>
                    <a:gd name="connsiteY11" fmla="*/ 206953 h 294636"/>
                    <a:gd name="connsiteX12" fmla="*/ 0 w 28806"/>
                    <a:gd name="connsiteY12" fmla="*/ 162227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57744"/>
                        <a:pt x="0" y="206953"/>
                      </a:cubicBezTo>
                      <a:lnTo>
                        <a:pt x="0" y="206953"/>
                      </a:lnTo>
                      <a:cubicBezTo>
                        <a:pt x="1011" y="196088"/>
                        <a:pt x="2527" y="181178"/>
                        <a:pt x="0" y="162227"/>
                      </a:cubicBezTo>
                      <a:cubicBezTo>
                        <a:pt x="0" y="156415"/>
                        <a:pt x="0" y="150856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4" name="任意多边形: 形状 2753"/>
                <p:cNvSpPr/>
                <p:nvPr/>
              </p:nvSpPr>
              <p:spPr>
                <a:xfrm>
                  <a:off x="13272061" y="12125780"/>
                  <a:ext cx="28806" cy="294889"/>
                </a:xfrm>
                <a:custGeom>
                  <a:avLst/>
                  <a:gdLst>
                    <a:gd name="connsiteX0" fmla="*/ 28301 w 28806"/>
                    <a:gd name="connsiteY0" fmla="*/ 270884 h 294889"/>
                    <a:gd name="connsiteX1" fmla="*/ 27291 w 28806"/>
                    <a:gd name="connsiteY1" fmla="*/ 275432 h 294889"/>
                    <a:gd name="connsiteX2" fmla="*/ 25522 w 28806"/>
                    <a:gd name="connsiteY2" fmla="*/ 279475 h 294889"/>
                    <a:gd name="connsiteX3" fmla="*/ 23248 w 28806"/>
                    <a:gd name="connsiteY3" fmla="*/ 283265 h 294889"/>
                    <a:gd name="connsiteX4" fmla="*/ 20468 w 28806"/>
                    <a:gd name="connsiteY4" fmla="*/ 286551 h 294889"/>
                    <a:gd name="connsiteX5" fmla="*/ 17183 w 28806"/>
                    <a:gd name="connsiteY5" fmla="*/ 289330 h 294889"/>
                    <a:gd name="connsiteX6" fmla="*/ 13393 w 28806"/>
                    <a:gd name="connsiteY6" fmla="*/ 291604 h 294889"/>
                    <a:gd name="connsiteX7" fmla="*/ 9350 w 28806"/>
                    <a:gd name="connsiteY7" fmla="*/ 293373 h 294889"/>
                    <a:gd name="connsiteX8" fmla="*/ 4801 w 28806"/>
                    <a:gd name="connsiteY8" fmla="*/ 294384 h 294889"/>
                    <a:gd name="connsiteX9" fmla="*/ 0 w 28806"/>
                    <a:gd name="connsiteY9" fmla="*/ 294889 h 294889"/>
                    <a:gd name="connsiteX10" fmla="*/ 0 w 28806"/>
                    <a:gd name="connsiteY10" fmla="*/ 209985 h 294889"/>
                    <a:gd name="connsiteX11" fmla="*/ 0 w 28806"/>
                    <a:gd name="connsiteY11" fmla="*/ 209985 h 294889"/>
                    <a:gd name="connsiteX12" fmla="*/ 0 w 28806"/>
                    <a:gd name="connsiteY12" fmla="*/ 159700 h 294889"/>
                    <a:gd name="connsiteX13" fmla="*/ 0 w 28806"/>
                    <a:gd name="connsiteY13" fmla="*/ 144791 h 294889"/>
                    <a:gd name="connsiteX14" fmla="*/ 0 w 28806"/>
                    <a:gd name="connsiteY14" fmla="*/ 0 h 294889"/>
                    <a:gd name="connsiteX15" fmla="*/ 0 w 28806"/>
                    <a:gd name="connsiteY15" fmla="*/ 0 h 294889"/>
                    <a:gd name="connsiteX16" fmla="*/ 4801 w 28806"/>
                    <a:gd name="connsiteY16" fmla="*/ 506 h 294889"/>
                    <a:gd name="connsiteX17" fmla="*/ 9350 w 28806"/>
                    <a:gd name="connsiteY17" fmla="*/ 1516 h 294889"/>
                    <a:gd name="connsiteX18" fmla="*/ 9350 w 28806"/>
                    <a:gd name="connsiteY18" fmla="*/ 1516 h 294889"/>
                    <a:gd name="connsiteX19" fmla="*/ 13393 w 28806"/>
                    <a:gd name="connsiteY19" fmla="*/ 3285 h 294889"/>
                    <a:gd name="connsiteX20" fmla="*/ 15414 w 28806"/>
                    <a:gd name="connsiteY20" fmla="*/ 4296 h 294889"/>
                    <a:gd name="connsiteX21" fmla="*/ 17183 w 28806"/>
                    <a:gd name="connsiteY21" fmla="*/ 5560 h 294889"/>
                    <a:gd name="connsiteX22" fmla="*/ 18952 w 28806"/>
                    <a:gd name="connsiteY22" fmla="*/ 6823 h 294889"/>
                    <a:gd name="connsiteX23" fmla="*/ 20468 w 28806"/>
                    <a:gd name="connsiteY23" fmla="*/ 8339 h 294889"/>
                    <a:gd name="connsiteX24" fmla="*/ 21984 w 28806"/>
                    <a:gd name="connsiteY24" fmla="*/ 9855 h 294889"/>
                    <a:gd name="connsiteX25" fmla="*/ 23248 w 28806"/>
                    <a:gd name="connsiteY25" fmla="*/ 11624 h 294889"/>
                    <a:gd name="connsiteX26" fmla="*/ 24511 w 28806"/>
                    <a:gd name="connsiteY26" fmla="*/ 13393 h 294889"/>
                    <a:gd name="connsiteX27" fmla="*/ 25522 w 28806"/>
                    <a:gd name="connsiteY27" fmla="*/ 15414 h 294889"/>
                    <a:gd name="connsiteX28" fmla="*/ 26532 w 28806"/>
                    <a:gd name="connsiteY28" fmla="*/ 17436 h 294889"/>
                    <a:gd name="connsiteX29" fmla="*/ 27291 w 28806"/>
                    <a:gd name="connsiteY29" fmla="*/ 19458 h 294889"/>
                    <a:gd name="connsiteX30" fmla="*/ 28048 w 28806"/>
                    <a:gd name="connsiteY30" fmla="*/ 21732 h 294889"/>
                    <a:gd name="connsiteX31" fmla="*/ 28554 w 28806"/>
                    <a:gd name="connsiteY31" fmla="*/ 24006 h 294889"/>
                    <a:gd name="connsiteX32" fmla="*/ 28807 w 28806"/>
                    <a:gd name="connsiteY32" fmla="*/ 26280 h 294889"/>
                    <a:gd name="connsiteX33" fmla="*/ 28807 w 28806"/>
                    <a:gd name="connsiteY33" fmla="*/ 28554 h 294889"/>
                    <a:gd name="connsiteX34" fmla="*/ 28807 w 28806"/>
                    <a:gd name="connsiteY34" fmla="*/ 144791 h 294889"/>
                    <a:gd name="connsiteX35" fmla="*/ 28807 w 28806"/>
                    <a:gd name="connsiteY35" fmla="*/ 265072 h 294889"/>
                    <a:gd name="connsiteX36" fmla="*/ 28301 w 28806"/>
                    <a:gd name="connsiteY36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9">
                      <a:moveTo>
                        <a:pt x="28301" y="270884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2"/>
                        <a:pt x="25522" y="279475"/>
                      </a:cubicBezTo>
                      <a:cubicBezTo>
                        <a:pt x="24764" y="280739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1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3"/>
                        <a:pt x="10613" y="292868"/>
                        <a:pt x="9350" y="293373"/>
                      </a:cubicBezTo>
                      <a:cubicBezTo>
                        <a:pt x="8086" y="293878"/>
                        <a:pt x="6317" y="294131"/>
                        <a:pt x="4801" y="294384"/>
                      </a:cubicBezTo>
                      <a:cubicBezTo>
                        <a:pt x="3285" y="294637"/>
                        <a:pt x="1769" y="294889"/>
                        <a:pt x="0" y="294889"/>
                      </a:cubicBezTo>
                      <a:cubicBezTo>
                        <a:pt x="0" y="293878"/>
                        <a:pt x="0" y="259260"/>
                        <a:pt x="0" y="209985"/>
                      </a:cubicBezTo>
                      <a:lnTo>
                        <a:pt x="0" y="209985"/>
                      </a:lnTo>
                      <a:cubicBezTo>
                        <a:pt x="3538" y="188002"/>
                        <a:pt x="758" y="164248"/>
                        <a:pt x="0" y="159700"/>
                      </a:cubicBezTo>
                      <a:cubicBezTo>
                        <a:pt x="0" y="154899"/>
                        <a:pt x="0" y="149845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8"/>
                        <a:pt x="28301" y="270884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5" name="任意多边形: 形状 2754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12765 h 294636"/>
                    <a:gd name="connsiteX11" fmla="*/ 0 w 28806"/>
                    <a:gd name="connsiteY11" fmla="*/ 212765 h 294636"/>
                    <a:gd name="connsiteX12" fmla="*/ 0 w 28806"/>
                    <a:gd name="connsiteY12" fmla="*/ 156921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60523"/>
                        <a:pt x="0" y="212765"/>
                      </a:cubicBezTo>
                      <a:lnTo>
                        <a:pt x="0" y="212765"/>
                      </a:lnTo>
                      <a:cubicBezTo>
                        <a:pt x="4043" y="188254"/>
                        <a:pt x="1263" y="166270"/>
                        <a:pt x="0" y="156921"/>
                      </a:cubicBezTo>
                      <a:cubicBezTo>
                        <a:pt x="0" y="152877"/>
                        <a:pt x="0" y="148834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6" name="任意多边形: 形状 2755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15544 h 294636"/>
                    <a:gd name="connsiteX11" fmla="*/ 0 w 28806"/>
                    <a:gd name="connsiteY11" fmla="*/ 215544 h 294636"/>
                    <a:gd name="connsiteX12" fmla="*/ 0 w 28806"/>
                    <a:gd name="connsiteY12" fmla="*/ 154394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61787"/>
                        <a:pt x="0" y="215544"/>
                      </a:cubicBezTo>
                      <a:lnTo>
                        <a:pt x="0" y="215544"/>
                      </a:lnTo>
                      <a:cubicBezTo>
                        <a:pt x="3285" y="195582"/>
                        <a:pt x="3285" y="178399"/>
                        <a:pt x="0" y="154394"/>
                      </a:cubicBezTo>
                      <a:cubicBezTo>
                        <a:pt x="0" y="151109"/>
                        <a:pt x="0" y="148076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7" name="任意多边形: 形状 2756"/>
                <p:cNvSpPr/>
                <p:nvPr/>
              </p:nvSpPr>
              <p:spPr>
                <a:xfrm>
                  <a:off x="13272061" y="12126286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69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8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18324 h 294383"/>
                    <a:gd name="connsiteX11" fmla="*/ 0 w 28806"/>
                    <a:gd name="connsiteY11" fmla="*/ 218324 h 294383"/>
                    <a:gd name="connsiteX12" fmla="*/ 0 w 28806"/>
                    <a:gd name="connsiteY12" fmla="*/ 151866 h 294383"/>
                    <a:gd name="connsiteX13" fmla="*/ 0 w 28806"/>
                    <a:gd name="connsiteY13" fmla="*/ 144791 h 294383"/>
                    <a:gd name="connsiteX14" fmla="*/ 0 w 28806"/>
                    <a:gd name="connsiteY14" fmla="*/ 0 h 294383"/>
                    <a:gd name="connsiteX15" fmla="*/ 0 w 28806"/>
                    <a:gd name="connsiteY15" fmla="*/ 0 h 294383"/>
                    <a:gd name="connsiteX16" fmla="*/ 4801 w 28806"/>
                    <a:gd name="connsiteY16" fmla="*/ 505 h 294383"/>
                    <a:gd name="connsiteX17" fmla="*/ 9350 w 28806"/>
                    <a:gd name="connsiteY17" fmla="*/ 1516 h 294383"/>
                    <a:gd name="connsiteX18" fmla="*/ 9350 w 28806"/>
                    <a:gd name="connsiteY18" fmla="*/ 1516 h 294383"/>
                    <a:gd name="connsiteX19" fmla="*/ 13393 w 28806"/>
                    <a:gd name="connsiteY19" fmla="*/ 3284 h 294383"/>
                    <a:gd name="connsiteX20" fmla="*/ 15414 w 28806"/>
                    <a:gd name="connsiteY20" fmla="*/ 4296 h 294383"/>
                    <a:gd name="connsiteX21" fmla="*/ 17183 w 28806"/>
                    <a:gd name="connsiteY21" fmla="*/ 5559 h 294383"/>
                    <a:gd name="connsiteX22" fmla="*/ 18952 w 28806"/>
                    <a:gd name="connsiteY22" fmla="*/ 6823 h 294383"/>
                    <a:gd name="connsiteX23" fmla="*/ 20468 w 28806"/>
                    <a:gd name="connsiteY23" fmla="*/ 8338 h 294383"/>
                    <a:gd name="connsiteX24" fmla="*/ 21984 w 28806"/>
                    <a:gd name="connsiteY24" fmla="*/ 9855 h 294383"/>
                    <a:gd name="connsiteX25" fmla="*/ 23248 w 28806"/>
                    <a:gd name="connsiteY25" fmla="*/ 11623 h 294383"/>
                    <a:gd name="connsiteX26" fmla="*/ 24511 w 28806"/>
                    <a:gd name="connsiteY26" fmla="*/ 13392 h 294383"/>
                    <a:gd name="connsiteX27" fmla="*/ 25522 w 28806"/>
                    <a:gd name="connsiteY27" fmla="*/ 15414 h 294383"/>
                    <a:gd name="connsiteX28" fmla="*/ 26532 w 28806"/>
                    <a:gd name="connsiteY28" fmla="*/ 17435 h 294383"/>
                    <a:gd name="connsiteX29" fmla="*/ 27291 w 28806"/>
                    <a:gd name="connsiteY29" fmla="*/ 19457 h 294383"/>
                    <a:gd name="connsiteX30" fmla="*/ 28048 w 28806"/>
                    <a:gd name="connsiteY30" fmla="*/ 21731 h 294383"/>
                    <a:gd name="connsiteX31" fmla="*/ 28554 w 28806"/>
                    <a:gd name="connsiteY31" fmla="*/ 24006 h 294383"/>
                    <a:gd name="connsiteX32" fmla="*/ 28807 w 28806"/>
                    <a:gd name="connsiteY32" fmla="*/ 26279 h 294383"/>
                    <a:gd name="connsiteX33" fmla="*/ 28807 w 28806"/>
                    <a:gd name="connsiteY33" fmla="*/ 28553 h 294383"/>
                    <a:gd name="connsiteX34" fmla="*/ 28807 w 28806"/>
                    <a:gd name="connsiteY34" fmla="*/ 144791 h 294383"/>
                    <a:gd name="connsiteX35" fmla="*/ 28807 w 28806"/>
                    <a:gd name="connsiteY35" fmla="*/ 265071 h 294383"/>
                    <a:gd name="connsiteX36" fmla="*/ 28301 w 28806"/>
                    <a:gd name="connsiteY36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2"/>
                        <a:pt x="26280" y="277706"/>
                        <a:pt x="25522" y="278969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5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8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8086" y="293372"/>
                        <a:pt x="6317" y="293625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372"/>
                        <a:pt x="0" y="262797"/>
                        <a:pt x="0" y="218324"/>
                      </a:cubicBezTo>
                      <a:lnTo>
                        <a:pt x="0" y="218324"/>
                      </a:lnTo>
                      <a:cubicBezTo>
                        <a:pt x="5812" y="184464"/>
                        <a:pt x="1516" y="158689"/>
                        <a:pt x="0" y="151866"/>
                      </a:cubicBezTo>
                      <a:cubicBezTo>
                        <a:pt x="0" y="149592"/>
                        <a:pt x="0" y="147065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2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1"/>
                        <a:pt x="12382" y="2779"/>
                        <a:pt x="13393" y="3284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8"/>
                      </a:lnTo>
                      <a:lnTo>
                        <a:pt x="21984" y="9855"/>
                      </a:lnTo>
                      <a:lnTo>
                        <a:pt x="23248" y="11623"/>
                      </a:lnTo>
                      <a:lnTo>
                        <a:pt x="24511" y="13392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8"/>
                        <a:pt x="28807" y="28553"/>
                      </a:cubicBezTo>
                      <a:cubicBezTo>
                        <a:pt x="28807" y="28553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345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8" name="任意多边形: 形状 2757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21862 h 294636"/>
                    <a:gd name="connsiteX11" fmla="*/ 0 w 28806"/>
                    <a:gd name="connsiteY11" fmla="*/ 221862 h 294636"/>
                    <a:gd name="connsiteX12" fmla="*/ 0 w 28806"/>
                    <a:gd name="connsiteY12" fmla="*/ 149340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64566"/>
                        <a:pt x="0" y="221862"/>
                      </a:cubicBezTo>
                      <a:lnTo>
                        <a:pt x="0" y="221862"/>
                      </a:lnTo>
                      <a:cubicBezTo>
                        <a:pt x="5054" y="198109"/>
                        <a:pt x="3538" y="168544"/>
                        <a:pt x="0" y="149340"/>
                      </a:cubicBezTo>
                      <a:cubicBezTo>
                        <a:pt x="0" y="147824"/>
                        <a:pt x="0" y="146307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9" name="任意多边形: 形状 2758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25399 h 294636"/>
                    <a:gd name="connsiteX11" fmla="*/ 0 w 28806"/>
                    <a:gd name="connsiteY11" fmla="*/ 225399 h 294636"/>
                    <a:gd name="connsiteX12" fmla="*/ 0 w 28806"/>
                    <a:gd name="connsiteY12" fmla="*/ 146813 h 294636"/>
                    <a:gd name="connsiteX13" fmla="*/ 0 w 28806"/>
                    <a:gd name="connsiteY13" fmla="*/ 144791 h 294636"/>
                    <a:gd name="connsiteX14" fmla="*/ 0 w 28806"/>
                    <a:gd name="connsiteY14" fmla="*/ 0 h 294636"/>
                    <a:gd name="connsiteX15" fmla="*/ 0 w 28806"/>
                    <a:gd name="connsiteY15" fmla="*/ 0 h 294636"/>
                    <a:gd name="connsiteX16" fmla="*/ 4801 w 28806"/>
                    <a:gd name="connsiteY16" fmla="*/ 505 h 294636"/>
                    <a:gd name="connsiteX17" fmla="*/ 9350 w 28806"/>
                    <a:gd name="connsiteY17" fmla="*/ 1516 h 294636"/>
                    <a:gd name="connsiteX18" fmla="*/ 9350 w 28806"/>
                    <a:gd name="connsiteY18" fmla="*/ 1516 h 294636"/>
                    <a:gd name="connsiteX19" fmla="*/ 13393 w 28806"/>
                    <a:gd name="connsiteY19" fmla="*/ 3285 h 294636"/>
                    <a:gd name="connsiteX20" fmla="*/ 15414 w 28806"/>
                    <a:gd name="connsiteY20" fmla="*/ 4296 h 294636"/>
                    <a:gd name="connsiteX21" fmla="*/ 17183 w 28806"/>
                    <a:gd name="connsiteY21" fmla="*/ 5559 h 294636"/>
                    <a:gd name="connsiteX22" fmla="*/ 18952 w 28806"/>
                    <a:gd name="connsiteY22" fmla="*/ 6823 h 294636"/>
                    <a:gd name="connsiteX23" fmla="*/ 20468 w 28806"/>
                    <a:gd name="connsiteY23" fmla="*/ 8339 h 294636"/>
                    <a:gd name="connsiteX24" fmla="*/ 21984 w 28806"/>
                    <a:gd name="connsiteY24" fmla="*/ 9855 h 294636"/>
                    <a:gd name="connsiteX25" fmla="*/ 23248 w 28806"/>
                    <a:gd name="connsiteY25" fmla="*/ 11624 h 294636"/>
                    <a:gd name="connsiteX26" fmla="*/ 24511 w 28806"/>
                    <a:gd name="connsiteY26" fmla="*/ 13393 h 294636"/>
                    <a:gd name="connsiteX27" fmla="*/ 25522 w 28806"/>
                    <a:gd name="connsiteY27" fmla="*/ 15414 h 294636"/>
                    <a:gd name="connsiteX28" fmla="*/ 26532 w 28806"/>
                    <a:gd name="connsiteY28" fmla="*/ 17435 h 294636"/>
                    <a:gd name="connsiteX29" fmla="*/ 27291 w 28806"/>
                    <a:gd name="connsiteY29" fmla="*/ 19457 h 294636"/>
                    <a:gd name="connsiteX30" fmla="*/ 28048 w 28806"/>
                    <a:gd name="connsiteY30" fmla="*/ 21732 h 294636"/>
                    <a:gd name="connsiteX31" fmla="*/ 28554 w 28806"/>
                    <a:gd name="connsiteY31" fmla="*/ 24006 h 294636"/>
                    <a:gd name="connsiteX32" fmla="*/ 28807 w 28806"/>
                    <a:gd name="connsiteY32" fmla="*/ 26279 h 294636"/>
                    <a:gd name="connsiteX33" fmla="*/ 28807 w 28806"/>
                    <a:gd name="connsiteY33" fmla="*/ 28554 h 294636"/>
                    <a:gd name="connsiteX34" fmla="*/ 28807 w 28806"/>
                    <a:gd name="connsiteY34" fmla="*/ 144791 h 294636"/>
                    <a:gd name="connsiteX35" fmla="*/ 28807 w 28806"/>
                    <a:gd name="connsiteY35" fmla="*/ 265071 h 294636"/>
                    <a:gd name="connsiteX36" fmla="*/ 28301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66335"/>
                        <a:pt x="0" y="225399"/>
                      </a:cubicBezTo>
                      <a:lnTo>
                        <a:pt x="0" y="225399"/>
                      </a:lnTo>
                      <a:cubicBezTo>
                        <a:pt x="6570" y="195329"/>
                        <a:pt x="3032" y="161721"/>
                        <a:pt x="0" y="146813"/>
                      </a:cubicBezTo>
                      <a:cubicBezTo>
                        <a:pt x="0" y="146055"/>
                        <a:pt x="0" y="145297"/>
                        <a:pt x="0" y="144791"/>
                      </a:cubicBezTo>
                      <a:cubicBezTo>
                        <a:pt x="0" y="64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0" name="任意多边形: 形状 2759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28937 h 294636"/>
                    <a:gd name="connsiteX11" fmla="*/ 0 w 28806"/>
                    <a:gd name="connsiteY11" fmla="*/ 228937 h 294636"/>
                    <a:gd name="connsiteX12" fmla="*/ 0 w 28806"/>
                    <a:gd name="connsiteY12" fmla="*/ 144286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625"/>
                        <a:pt x="0" y="267851"/>
                        <a:pt x="0" y="228937"/>
                      </a:cubicBezTo>
                      <a:lnTo>
                        <a:pt x="0" y="228937"/>
                      </a:lnTo>
                      <a:cubicBezTo>
                        <a:pt x="8339" y="190276"/>
                        <a:pt x="1516" y="151614"/>
                        <a:pt x="0" y="144286"/>
                      </a:cubicBezTo>
                      <a:cubicBezTo>
                        <a:pt x="0" y="6393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1" name="任意多边形: 形状 2760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32980 h 294636"/>
                    <a:gd name="connsiteX11" fmla="*/ 0 w 28806"/>
                    <a:gd name="connsiteY11" fmla="*/ 232980 h 294636"/>
                    <a:gd name="connsiteX12" fmla="*/ 0 w 28806"/>
                    <a:gd name="connsiteY12" fmla="*/ 141759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878"/>
                        <a:pt x="0" y="269620"/>
                        <a:pt x="0" y="232980"/>
                      </a:cubicBezTo>
                      <a:lnTo>
                        <a:pt x="0" y="232980"/>
                      </a:lnTo>
                      <a:cubicBezTo>
                        <a:pt x="6065" y="206700"/>
                        <a:pt x="6065" y="171829"/>
                        <a:pt x="0" y="141759"/>
                      </a:cubicBezTo>
                      <a:cubicBezTo>
                        <a:pt x="0" y="6266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2" name="任意多边形: 形状 2761"/>
                <p:cNvSpPr/>
                <p:nvPr/>
              </p:nvSpPr>
              <p:spPr>
                <a:xfrm>
                  <a:off x="13272061" y="12125780"/>
                  <a:ext cx="28806" cy="294889"/>
                </a:xfrm>
                <a:custGeom>
                  <a:avLst/>
                  <a:gdLst>
                    <a:gd name="connsiteX0" fmla="*/ 28301 w 28806"/>
                    <a:gd name="connsiteY0" fmla="*/ 270884 h 294889"/>
                    <a:gd name="connsiteX1" fmla="*/ 27291 w 28806"/>
                    <a:gd name="connsiteY1" fmla="*/ 275432 h 294889"/>
                    <a:gd name="connsiteX2" fmla="*/ 25522 w 28806"/>
                    <a:gd name="connsiteY2" fmla="*/ 279475 h 294889"/>
                    <a:gd name="connsiteX3" fmla="*/ 23248 w 28806"/>
                    <a:gd name="connsiteY3" fmla="*/ 283265 h 294889"/>
                    <a:gd name="connsiteX4" fmla="*/ 20468 w 28806"/>
                    <a:gd name="connsiteY4" fmla="*/ 286551 h 294889"/>
                    <a:gd name="connsiteX5" fmla="*/ 17183 w 28806"/>
                    <a:gd name="connsiteY5" fmla="*/ 289330 h 294889"/>
                    <a:gd name="connsiteX6" fmla="*/ 13393 w 28806"/>
                    <a:gd name="connsiteY6" fmla="*/ 291604 h 294889"/>
                    <a:gd name="connsiteX7" fmla="*/ 9350 w 28806"/>
                    <a:gd name="connsiteY7" fmla="*/ 293373 h 294889"/>
                    <a:gd name="connsiteX8" fmla="*/ 4801 w 28806"/>
                    <a:gd name="connsiteY8" fmla="*/ 294384 h 294889"/>
                    <a:gd name="connsiteX9" fmla="*/ 0 w 28806"/>
                    <a:gd name="connsiteY9" fmla="*/ 294889 h 294889"/>
                    <a:gd name="connsiteX10" fmla="*/ 0 w 28806"/>
                    <a:gd name="connsiteY10" fmla="*/ 238287 h 294889"/>
                    <a:gd name="connsiteX11" fmla="*/ 0 w 28806"/>
                    <a:gd name="connsiteY11" fmla="*/ 238287 h 294889"/>
                    <a:gd name="connsiteX12" fmla="*/ 0 w 28806"/>
                    <a:gd name="connsiteY12" fmla="*/ 139485 h 294889"/>
                    <a:gd name="connsiteX13" fmla="*/ 0 w 28806"/>
                    <a:gd name="connsiteY13" fmla="*/ 0 h 294889"/>
                    <a:gd name="connsiteX14" fmla="*/ 0 w 28806"/>
                    <a:gd name="connsiteY14" fmla="*/ 0 h 294889"/>
                    <a:gd name="connsiteX15" fmla="*/ 4801 w 28806"/>
                    <a:gd name="connsiteY15" fmla="*/ 506 h 294889"/>
                    <a:gd name="connsiteX16" fmla="*/ 9350 w 28806"/>
                    <a:gd name="connsiteY16" fmla="*/ 1516 h 294889"/>
                    <a:gd name="connsiteX17" fmla="*/ 9350 w 28806"/>
                    <a:gd name="connsiteY17" fmla="*/ 1516 h 294889"/>
                    <a:gd name="connsiteX18" fmla="*/ 13393 w 28806"/>
                    <a:gd name="connsiteY18" fmla="*/ 3285 h 294889"/>
                    <a:gd name="connsiteX19" fmla="*/ 15414 w 28806"/>
                    <a:gd name="connsiteY19" fmla="*/ 4296 h 294889"/>
                    <a:gd name="connsiteX20" fmla="*/ 17183 w 28806"/>
                    <a:gd name="connsiteY20" fmla="*/ 5560 h 294889"/>
                    <a:gd name="connsiteX21" fmla="*/ 18952 w 28806"/>
                    <a:gd name="connsiteY21" fmla="*/ 6823 h 294889"/>
                    <a:gd name="connsiteX22" fmla="*/ 20468 w 28806"/>
                    <a:gd name="connsiteY22" fmla="*/ 8339 h 294889"/>
                    <a:gd name="connsiteX23" fmla="*/ 21984 w 28806"/>
                    <a:gd name="connsiteY23" fmla="*/ 9855 h 294889"/>
                    <a:gd name="connsiteX24" fmla="*/ 23248 w 28806"/>
                    <a:gd name="connsiteY24" fmla="*/ 11624 h 294889"/>
                    <a:gd name="connsiteX25" fmla="*/ 24511 w 28806"/>
                    <a:gd name="connsiteY25" fmla="*/ 13393 h 294889"/>
                    <a:gd name="connsiteX26" fmla="*/ 25522 w 28806"/>
                    <a:gd name="connsiteY26" fmla="*/ 15414 h 294889"/>
                    <a:gd name="connsiteX27" fmla="*/ 26532 w 28806"/>
                    <a:gd name="connsiteY27" fmla="*/ 17436 h 294889"/>
                    <a:gd name="connsiteX28" fmla="*/ 27291 w 28806"/>
                    <a:gd name="connsiteY28" fmla="*/ 19458 h 294889"/>
                    <a:gd name="connsiteX29" fmla="*/ 28048 w 28806"/>
                    <a:gd name="connsiteY29" fmla="*/ 21732 h 294889"/>
                    <a:gd name="connsiteX30" fmla="*/ 28554 w 28806"/>
                    <a:gd name="connsiteY30" fmla="*/ 24006 h 294889"/>
                    <a:gd name="connsiteX31" fmla="*/ 28807 w 28806"/>
                    <a:gd name="connsiteY31" fmla="*/ 26280 h 294889"/>
                    <a:gd name="connsiteX32" fmla="*/ 28807 w 28806"/>
                    <a:gd name="connsiteY32" fmla="*/ 28554 h 294889"/>
                    <a:gd name="connsiteX33" fmla="*/ 28807 w 28806"/>
                    <a:gd name="connsiteY33" fmla="*/ 144791 h 294889"/>
                    <a:gd name="connsiteX34" fmla="*/ 28807 w 28806"/>
                    <a:gd name="connsiteY34" fmla="*/ 265072 h 294889"/>
                    <a:gd name="connsiteX35" fmla="*/ 28301 w 28806"/>
                    <a:gd name="connsiteY35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9">
                      <a:moveTo>
                        <a:pt x="28301" y="270884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2"/>
                        <a:pt x="25522" y="279475"/>
                      </a:cubicBezTo>
                      <a:cubicBezTo>
                        <a:pt x="24764" y="280739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1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3"/>
                        <a:pt x="10613" y="292868"/>
                        <a:pt x="9350" y="293373"/>
                      </a:cubicBezTo>
                      <a:cubicBezTo>
                        <a:pt x="8086" y="293878"/>
                        <a:pt x="6317" y="294131"/>
                        <a:pt x="4801" y="294384"/>
                      </a:cubicBezTo>
                      <a:cubicBezTo>
                        <a:pt x="3285" y="294637"/>
                        <a:pt x="1769" y="294889"/>
                        <a:pt x="0" y="294889"/>
                      </a:cubicBezTo>
                      <a:cubicBezTo>
                        <a:pt x="0" y="294131"/>
                        <a:pt x="0" y="272147"/>
                        <a:pt x="0" y="238287"/>
                      </a:cubicBezTo>
                      <a:lnTo>
                        <a:pt x="0" y="238287"/>
                      </a:lnTo>
                      <a:cubicBezTo>
                        <a:pt x="7833" y="204932"/>
                        <a:pt x="5559" y="163743"/>
                        <a:pt x="0" y="139485"/>
                      </a:cubicBezTo>
                      <a:cubicBezTo>
                        <a:pt x="0" y="6165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8"/>
                        <a:pt x="28301" y="270884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3" name="任意多边形: 形状 2762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43340 h 294636"/>
                    <a:gd name="connsiteX11" fmla="*/ 0 w 28806"/>
                    <a:gd name="connsiteY11" fmla="*/ 243340 h 294636"/>
                    <a:gd name="connsiteX12" fmla="*/ 0 w 28806"/>
                    <a:gd name="connsiteY12" fmla="*/ 136705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878"/>
                        <a:pt x="0" y="274168"/>
                        <a:pt x="0" y="243340"/>
                      </a:cubicBezTo>
                      <a:lnTo>
                        <a:pt x="0" y="243340"/>
                      </a:lnTo>
                      <a:cubicBezTo>
                        <a:pt x="8339" y="211249"/>
                        <a:pt x="6570" y="161216"/>
                        <a:pt x="0" y="136705"/>
                      </a:cubicBezTo>
                      <a:cubicBezTo>
                        <a:pt x="0" y="6014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4" name="任意多边形: 形状 2763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49658 h 294636"/>
                    <a:gd name="connsiteX11" fmla="*/ 0 w 28806"/>
                    <a:gd name="connsiteY11" fmla="*/ 249658 h 294636"/>
                    <a:gd name="connsiteX12" fmla="*/ 0 w 28806"/>
                    <a:gd name="connsiteY12" fmla="*/ 133420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3878"/>
                        <a:pt x="0" y="276695"/>
                        <a:pt x="0" y="249658"/>
                      </a:cubicBezTo>
                      <a:lnTo>
                        <a:pt x="0" y="249658"/>
                      </a:lnTo>
                      <a:cubicBezTo>
                        <a:pt x="9855" y="210491"/>
                        <a:pt x="6317" y="157173"/>
                        <a:pt x="0" y="133420"/>
                      </a:cubicBezTo>
                      <a:cubicBezTo>
                        <a:pt x="0" y="58372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5" name="任意多边形: 形状 2764"/>
                <p:cNvSpPr/>
                <p:nvPr/>
              </p:nvSpPr>
              <p:spPr>
                <a:xfrm>
                  <a:off x="13272061" y="12125780"/>
                  <a:ext cx="28806" cy="294889"/>
                </a:xfrm>
                <a:custGeom>
                  <a:avLst/>
                  <a:gdLst>
                    <a:gd name="connsiteX0" fmla="*/ 28301 w 28806"/>
                    <a:gd name="connsiteY0" fmla="*/ 270884 h 294889"/>
                    <a:gd name="connsiteX1" fmla="*/ 27291 w 28806"/>
                    <a:gd name="connsiteY1" fmla="*/ 275432 h 294889"/>
                    <a:gd name="connsiteX2" fmla="*/ 25522 w 28806"/>
                    <a:gd name="connsiteY2" fmla="*/ 279475 h 294889"/>
                    <a:gd name="connsiteX3" fmla="*/ 23248 w 28806"/>
                    <a:gd name="connsiteY3" fmla="*/ 283265 h 294889"/>
                    <a:gd name="connsiteX4" fmla="*/ 20468 w 28806"/>
                    <a:gd name="connsiteY4" fmla="*/ 286551 h 294889"/>
                    <a:gd name="connsiteX5" fmla="*/ 17183 w 28806"/>
                    <a:gd name="connsiteY5" fmla="*/ 289330 h 294889"/>
                    <a:gd name="connsiteX6" fmla="*/ 13393 w 28806"/>
                    <a:gd name="connsiteY6" fmla="*/ 291604 h 294889"/>
                    <a:gd name="connsiteX7" fmla="*/ 9350 w 28806"/>
                    <a:gd name="connsiteY7" fmla="*/ 293373 h 294889"/>
                    <a:gd name="connsiteX8" fmla="*/ 4801 w 28806"/>
                    <a:gd name="connsiteY8" fmla="*/ 294384 h 294889"/>
                    <a:gd name="connsiteX9" fmla="*/ 0 w 28806"/>
                    <a:gd name="connsiteY9" fmla="*/ 294889 h 294889"/>
                    <a:gd name="connsiteX10" fmla="*/ 0 w 28806"/>
                    <a:gd name="connsiteY10" fmla="*/ 255723 h 294889"/>
                    <a:gd name="connsiteX11" fmla="*/ 0 w 28806"/>
                    <a:gd name="connsiteY11" fmla="*/ 255723 h 294889"/>
                    <a:gd name="connsiteX12" fmla="*/ 0 w 28806"/>
                    <a:gd name="connsiteY12" fmla="*/ 130388 h 294889"/>
                    <a:gd name="connsiteX13" fmla="*/ 0 w 28806"/>
                    <a:gd name="connsiteY13" fmla="*/ 0 h 294889"/>
                    <a:gd name="connsiteX14" fmla="*/ 0 w 28806"/>
                    <a:gd name="connsiteY14" fmla="*/ 0 h 294889"/>
                    <a:gd name="connsiteX15" fmla="*/ 4801 w 28806"/>
                    <a:gd name="connsiteY15" fmla="*/ 506 h 294889"/>
                    <a:gd name="connsiteX16" fmla="*/ 9350 w 28806"/>
                    <a:gd name="connsiteY16" fmla="*/ 1516 h 294889"/>
                    <a:gd name="connsiteX17" fmla="*/ 9350 w 28806"/>
                    <a:gd name="connsiteY17" fmla="*/ 1516 h 294889"/>
                    <a:gd name="connsiteX18" fmla="*/ 13393 w 28806"/>
                    <a:gd name="connsiteY18" fmla="*/ 3285 h 294889"/>
                    <a:gd name="connsiteX19" fmla="*/ 15414 w 28806"/>
                    <a:gd name="connsiteY19" fmla="*/ 4296 h 294889"/>
                    <a:gd name="connsiteX20" fmla="*/ 17183 w 28806"/>
                    <a:gd name="connsiteY20" fmla="*/ 5560 h 294889"/>
                    <a:gd name="connsiteX21" fmla="*/ 18952 w 28806"/>
                    <a:gd name="connsiteY21" fmla="*/ 6823 h 294889"/>
                    <a:gd name="connsiteX22" fmla="*/ 20468 w 28806"/>
                    <a:gd name="connsiteY22" fmla="*/ 8339 h 294889"/>
                    <a:gd name="connsiteX23" fmla="*/ 21984 w 28806"/>
                    <a:gd name="connsiteY23" fmla="*/ 9855 h 294889"/>
                    <a:gd name="connsiteX24" fmla="*/ 23248 w 28806"/>
                    <a:gd name="connsiteY24" fmla="*/ 11624 h 294889"/>
                    <a:gd name="connsiteX25" fmla="*/ 24511 w 28806"/>
                    <a:gd name="connsiteY25" fmla="*/ 13393 h 294889"/>
                    <a:gd name="connsiteX26" fmla="*/ 25522 w 28806"/>
                    <a:gd name="connsiteY26" fmla="*/ 15414 h 294889"/>
                    <a:gd name="connsiteX27" fmla="*/ 26532 w 28806"/>
                    <a:gd name="connsiteY27" fmla="*/ 17436 h 294889"/>
                    <a:gd name="connsiteX28" fmla="*/ 27291 w 28806"/>
                    <a:gd name="connsiteY28" fmla="*/ 19458 h 294889"/>
                    <a:gd name="connsiteX29" fmla="*/ 28048 w 28806"/>
                    <a:gd name="connsiteY29" fmla="*/ 21732 h 294889"/>
                    <a:gd name="connsiteX30" fmla="*/ 28554 w 28806"/>
                    <a:gd name="connsiteY30" fmla="*/ 24006 h 294889"/>
                    <a:gd name="connsiteX31" fmla="*/ 28807 w 28806"/>
                    <a:gd name="connsiteY31" fmla="*/ 26280 h 294889"/>
                    <a:gd name="connsiteX32" fmla="*/ 28807 w 28806"/>
                    <a:gd name="connsiteY32" fmla="*/ 28554 h 294889"/>
                    <a:gd name="connsiteX33" fmla="*/ 28807 w 28806"/>
                    <a:gd name="connsiteY33" fmla="*/ 144791 h 294889"/>
                    <a:gd name="connsiteX34" fmla="*/ 28807 w 28806"/>
                    <a:gd name="connsiteY34" fmla="*/ 265072 h 294889"/>
                    <a:gd name="connsiteX35" fmla="*/ 28301 w 28806"/>
                    <a:gd name="connsiteY35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9">
                      <a:moveTo>
                        <a:pt x="28301" y="270884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2"/>
                        <a:pt x="25522" y="279475"/>
                      </a:cubicBezTo>
                      <a:cubicBezTo>
                        <a:pt x="24764" y="280739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1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3"/>
                        <a:pt x="10613" y="292868"/>
                        <a:pt x="9350" y="293373"/>
                      </a:cubicBezTo>
                      <a:cubicBezTo>
                        <a:pt x="8086" y="293878"/>
                        <a:pt x="6317" y="294131"/>
                        <a:pt x="4801" y="294384"/>
                      </a:cubicBezTo>
                      <a:cubicBezTo>
                        <a:pt x="3285" y="294637"/>
                        <a:pt x="1769" y="294889"/>
                        <a:pt x="0" y="294889"/>
                      </a:cubicBezTo>
                      <a:cubicBezTo>
                        <a:pt x="0" y="294131"/>
                        <a:pt x="0" y="279475"/>
                        <a:pt x="0" y="255723"/>
                      </a:cubicBezTo>
                      <a:lnTo>
                        <a:pt x="0" y="255723"/>
                      </a:lnTo>
                      <a:cubicBezTo>
                        <a:pt x="10108" y="221609"/>
                        <a:pt x="8086" y="160458"/>
                        <a:pt x="0" y="130388"/>
                      </a:cubicBezTo>
                      <a:cubicBezTo>
                        <a:pt x="0" y="5685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8"/>
                        <a:pt x="28301" y="270884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6" name="任意多边形: 形状 2765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61281 h 294636"/>
                    <a:gd name="connsiteX11" fmla="*/ 0 w 28806"/>
                    <a:gd name="connsiteY11" fmla="*/ 261281 h 294636"/>
                    <a:gd name="connsiteX12" fmla="*/ 0 w 28806"/>
                    <a:gd name="connsiteY12" fmla="*/ 127103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131"/>
                        <a:pt x="0" y="281496"/>
                        <a:pt x="0" y="261281"/>
                      </a:cubicBezTo>
                      <a:lnTo>
                        <a:pt x="0" y="261281"/>
                      </a:lnTo>
                      <a:cubicBezTo>
                        <a:pt x="11877" y="223378"/>
                        <a:pt x="8086" y="153888"/>
                        <a:pt x="0" y="127103"/>
                      </a:cubicBezTo>
                      <a:cubicBezTo>
                        <a:pt x="0" y="5508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7" name="任意多边形: 形状 2766"/>
                <p:cNvSpPr/>
                <p:nvPr/>
              </p:nvSpPr>
              <p:spPr>
                <a:xfrm>
                  <a:off x="13272061" y="12126286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69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8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65830 h 294383"/>
                    <a:gd name="connsiteX11" fmla="*/ 0 w 28806"/>
                    <a:gd name="connsiteY11" fmla="*/ 265830 h 294383"/>
                    <a:gd name="connsiteX12" fmla="*/ 0 w 28806"/>
                    <a:gd name="connsiteY12" fmla="*/ 123818 h 294383"/>
                    <a:gd name="connsiteX13" fmla="*/ 0 w 28806"/>
                    <a:gd name="connsiteY13" fmla="*/ 0 h 294383"/>
                    <a:gd name="connsiteX14" fmla="*/ 4801 w 28806"/>
                    <a:gd name="connsiteY14" fmla="*/ 505 h 294383"/>
                    <a:gd name="connsiteX15" fmla="*/ 9350 w 28806"/>
                    <a:gd name="connsiteY15" fmla="*/ 1516 h 294383"/>
                    <a:gd name="connsiteX16" fmla="*/ 9350 w 28806"/>
                    <a:gd name="connsiteY16" fmla="*/ 1516 h 294383"/>
                    <a:gd name="connsiteX17" fmla="*/ 13393 w 28806"/>
                    <a:gd name="connsiteY17" fmla="*/ 3284 h 294383"/>
                    <a:gd name="connsiteX18" fmla="*/ 15414 w 28806"/>
                    <a:gd name="connsiteY18" fmla="*/ 4296 h 294383"/>
                    <a:gd name="connsiteX19" fmla="*/ 17183 w 28806"/>
                    <a:gd name="connsiteY19" fmla="*/ 5559 h 294383"/>
                    <a:gd name="connsiteX20" fmla="*/ 18952 w 28806"/>
                    <a:gd name="connsiteY20" fmla="*/ 6823 h 294383"/>
                    <a:gd name="connsiteX21" fmla="*/ 20468 w 28806"/>
                    <a:gd name="connsiteY21" fmla="*/ 8338 h 294383"/>
                    <a:gd name="connsiteX22" fmla="*/ 21984 w 28806"/>
                    <a:gd name="connsiteY22" fmla="*/ 9855 h 294383"/>
                    <a:gd name="connsiteX23" fmla="*/ 23248 w 28806"/>
                    <a:gd name="connsiteY23" fmla="*/ 11623 h 294383"/>
                    <a:gd name="connsiteX24" fmla="*/ 24511 w 28806"/>
                    <a:gd name="connsiteY24" fmla="*/ 13392 h 294383"/>
                    <a:gd name="connsiteX25" fmla="*/ 25522 w 28806"/>
                    <a:gd name="connsiteY25" fmla="*/ 15414 h 294383"/>
                    <a:gd name="connsiteX26" fmla="*/ 26532 w 28806"/>
                    <a:gd name="connsiteY26" fmla="*/ 17435 h 294383"/>
                    <a:gd name="connsiteX27" fmla="*/ 27291 w 28806"/>
                    <a:gd name="connsiteY27" fmla="*/ 19457 h 294383"/>
                    <a:gd name="connsiteX28" fmla="*/ 28048 w 28806"/>
                    <a:gd name="connsiteY28" fmla="*/ 21731 h 294383"/>
                    <a:gd name="connsiteX29" fmla="*/ 28554 w 28806"/>
                    <a:gd name="connsiteY29" fmla="*/ 24006 h 294383"/>
                    <a:gd name="connsiteX30" fmla="*/ 28807 w 28806"/>
                    <a:gd name="connsiteY30" fmla="*/ 26279 h 294383"/>
                    <a:gd name="connsiteX31" fmla="*/ 28807 w 28806"/>
                    <a:gd name="connsiteY31" fmla="*/ 28553 h 294383"/>
                    <a:gd name="connsiteX32" fmla="*/ 28807 w 28806"/>
                    <a:gd name="connsiteY32" fmla="*/ 144791 h 294383"/>
                    <a:gd name="connsiteX33" fmla="*/ 28807 w 28806"/>
                    <a:gd name="connsiteY33" fmla="*/ 265071 h 294383"/>
                    <a:gd name="connsiteX34" fmla="*/ 28301 w 28806"/>
                    <a:gd name="connsiteY34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2"/>
                        <a:pt x="26280" y="277706"/>
                        <a:pt x="25522" y="278969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5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8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8086" y="293372"/>
                        <a:pt x="6317" y="293625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878"/>
                        <a:pt x="0" y="283265"/>
                        <a:pt x="0" y="265830"/>
                      </a:cubicBezTo>
                      <a:lnTo>
                        <a:pt x="0" y="265830"/>
                      </a:lnTo>
                      <a:cubicBezTo>
                        <a:pt x="12634" y="232475"/>
                        <a:pt x="9097" y="149339"/>
                        <a:pt x="0" y="123818"/>
                      </a:cubicBezTo>
                      <a:cubicBezTo>
                        <a:pt x="0" y="53317"/>
                        <a:pt x="0" y="0"/>
                        <a:pt x="0" y="0"/>
                      </a:cubicBezTo>
                      <a:cubicBezTo>
                        <a:pt x="1516" y="0"/>
                        <a:pt x="3285" y="252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1"/>
                        <a:pt x="12382" y="2779"/>
                        <a:pt x="13393" y="3284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8"/>
                      </a:lnTo>
                      <a:lnTo>
                        <a:pt x="21984" y="9855"/>
                      </a:lnTo>
                      <a:lnTo>
                        <a:pt x="23248" y="11623"/>
                      </a:lnTo>
                      <a:lnTo>
                        <a:pt x="24511" y="13392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8"/>
                        <a:pt x="28807" y="28553"/>
                      </a:cubicBezTo>
                      <a:cubicBezTo>
                        <a:pt x="28807" y="28553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345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8" name="任意多边形: 形状 2767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70378 h 294636"/>
                    <a:gd name="connsiteX11" fmla="*/ 0 w 28806"/>
                    <a:gd name="connsiteY11" fmla="*/ 270378 h 294636"/>
                    <a:gd name="connsiteX12" fmla="*/ 0 w 28806"/>
                    <a:gd name="connsiteY12" fmla="*/ 119775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131"/>
                        <a:pt x="0" y="285287"/>
                        <a:pt x="0" y="270378"/>
                      </a:cubicBezTo>
                      <a:lnTo>
                        <a:pt x="0" y="270378"/>
                      </a:lnTo>
                      <a:cubicBezTo>
                        <a:pt x="13898" y="237528"/>
                        <a:pt x="10108" y="150097"/>
                        <a:pt x="0" y="119775"/>
                      </a:cubicBezTo>
                      <a:cubicBezTo>
                        <a:pt x="0" y="5129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9" name="任意多边形: 形状 2768"/>
                <p:cNvSpPr/>
                <p:nvPr/>
              </p:nvSpPr>
              <p:spPr>
                <a:xfrm>
                  <a:off x="13272061" y="12125780"/>
                  <a:ext cx="28806" cy="294889"/>
                </a:xfrm>
                <a:custGeom>
                  <a:avLst/>
                  <a:gdLst>
                    <a:gd name="connsiteX0" fmla="*/ 28301 w 28806"/>
                    <a:gd name="connsiteY0" fmla="*/ 270884 h 294889"/>
                    <a:gd name="connsiteX1" fmla="*/ 27291 w 28806"/>
                    <a:gd name="connsiteY1" fmla="*/ 275432 h 294889"/>
                    <a:gd name="connsiteX2" fmla="*/ 25522 w 28806"/>
                    <a:gd name="connsiteY2" fmla="*/ 279475 h 294889"/>
                    <a:gd name="connsiteX3" fmla="*/ 23248 w 28806"/>
                    <a:gd name="connsiteY3" fmla="*/ 283265 h 294889"/>
                    <a:gd name="connsiteX4" fmla="*/ 20468 w 28806"/>
                    <a:gd name="connsiteY4" fmla="*/ 286551 h 294889"/>
                    <a:gd name="connsiteX5" fmla="*/ 17183 w 28806"/>
                    <a:gd name="connsiteY5" fmla="*/ 289330 h 294889"/>
                    <a:gd name="connsiteX6" fmla="*/ 13393 w 28806"/>
                    <a:gd name="connsiteY6" fmla="*/ 291604 h 294889"/>
                    <a:gd name="connsiteX7" fmla="*/ 9350 w 28806"/>
                    <a:gd name="connsiteY7" fmla="*/ 293373 h 294889"/>
                    <a:gd name="connsiteX8" fmla="*/ 4801 w 28806"/>
                    <a:gd name="connsiteY8" fmla="*/ 294384 h 294889"/>
                    <a:gd name="connsiteX9" fmla="*/ 0 w 28806"/>
                    <a:gd name="connsiteY9" fmla="*/ 294889 h 294889"/>
                    <a:gd name="connsiteX10" fmla="*/ 0 w 28806"/>
                    <a:gd name="connsiteY10" fmla="*/ 274421 h 294889"/>
                    <a:gd name="connsiteX11" fmla="*/ 0 w 28806"/>
                    <a:gd name="connsiteY11" fmla="*/ 274421 h 294889"/>
                    <a:gd name="connsiteX12" fmla="*/ 0 w 28806"/>
                    <a:gd name="connsiteY12" fmla="*/ 115480 h 294889"/>
                    <a:gd name="connsiteX13" fmla="*/ 0 w 28806"/>
                    <a:gd name="connsiteY13" fmla="*/ 0 h 294889"/>
                    <a:gd name="connsiteX14" fmla="*/ 0 w 28806"/>
                    <a:gd name="connsiteY14" fmla="*/ 0 h 294889"/>
                    <a:gd name="connsiteX15" fmla="*/ 4801 w 28806"/>
                    <a:gd name="connsiteY15" fmla="*/ 506 h 294889"/>
                    <a:gd name="connsiteX16" fmla="*/ 9350 w 28806"/>
                    <a:gd name="connsiteY16" fmla="*/ 1516 h 294889"/>
                    <a:gd name="connsiteX17" fmla="*/ 9350 w 28806"/>
                    <a:gd name="connsiteY17" fmla="*/ 1516 h 294889"/>
                    <a:gd name="connsiteX18" fmla="*/ 13393 w 28806"/>
                    <a:gd name="connsiteY18" fmla="*/ 3285 h 294889"/>
                    <a:gd name="connsiteX19" fmla="*/ 15414 w 28806"/>
                    <a:gd name="connsiteY19" fmla="*/ 4296 h 294889"/>
                    <a:gd name="connsiteX20" fmla="*/ 17183 w 28806"/>
                    <a:gd name="connsiteY20" fmla="*/ 5560 h 294889"/>
                    <a:gd name="connsiteX21" fmla="*/ 18952 w 28806"/>
                    <a:gd name="connsiteY21" fmla="*/ 6823 h 294889"/>
                    <a:gd name="connsiteX22" fmla="*/ 20468 w 28806"/>
                    <a:gd name="connsiteY22" fmla="*/ 8339 h 294889"/>
                    <a:gd name="connsiteX23" fmla="*/ 21984 w 28806"/>
                    <a:gd name="connsiteY23" fmla="*/ 9855 h 294889"/>
                    <a:gd name="connsiteX24" fmla="*/ 23248 w 28806"/>
                    <a:gd name="connsiteY24" fmla="*/ 11624 h 294889"/>
                    <a:gd name="connsiteX25" fmla="*/ 24511 w 28806"/>
                    <a:gd name="connsiteY25" fmla="*/ 13393 h 294889"/>
                    <a:gd name="connsiteX26" fmla="*/ 25522 w 28806"/>
                    <a:gd name="connsiteY26" fmla="*/ 15414 h 294889"/>
                    <a:gd name="connsiteX27" fmla="*/ 26532 w 28806"/>
                    <a:gd name="connsiteY27" fmla="*/ 17436 h 294889"/>
                    <a:gd name="connsiteX28" fmla="*/ 27291 w 28806"/>
                    <a:gd name="connsiteY28" fmla="*/ 19458 h 294889"/>
                    <a:gd name="connsiteX29" fmla="*/ 28048 w 28806"/>
                    <a:gd name="connsiteY29" fmla="*/ 21732 h 294889"/>
                    <a:gd name="connsiteX30" fmla="*/ 28554 w 28806"/>
                    <a:gd name="connsiteY30" fmla="*/ 24006 h 294889"/>
                    <a:gd name="connsiteX31" fmla="*/ 28807 w 28806"/>
                    <a:gd name="connsiteY31" fmla="*/ 26280 h 294889"/>
                    <a:gd name="connsiteX32" fmla="*/ 28807 w 28806"/>
                    <a:gd name="connsiteY32" fmla="*/ 28554 h 294889"/>
                    <a:gd name="connsiteX33" fmla="*/ 28807 w 28806"/>
                    <a:gd name="connsiteY33" fmla="*/ 144791 h 294889"/>
                    <a:gd name="connsiteX34" fmla="*/ 28807 w 28806"/>
                    <a:gd name="connsiteY34" fmla="*/ 265072 h 294889"/>
                    <a:gd name="connsiteX35" fmla="*/ 28301 w 28806"/>
                    <a:gd name="connsiteY35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9">
                      <a:moveTo>
                        <a:pt x="28301" y="270884"/>
                      </a:moveTo>
                      <a:cubicBezTo>
                        <a:pt x="28048" y="272400"/>
                        <a:pt x="27796" y="273916"/>
                        <a:pt x="27291" y="275432"/>
                      </a:cubicBezTo>
                      <a:cubicBezTo>
                        <a:pt x="26785" y="276948"/>
                        <a:pt x="26280" y="278212"/>
                        <a:pt x="25522" y="279475"/>
                      </a:cubicBezTo>
                      <a:cubicBezTo>
                        <a:pt x="24764" y="280739"/>
                        <a:pt x="24006" y="282002"/>
                        <a:pt x="23248" y="283265"/>
                      </a:cubicBezTo>
                      <a:cubicBezTo>
                        <a:pt x="22489" y="284529"/>
                        <a:pt x="21479" y="285539"/>
                        <a:pt x="20468" y="286551"/>
                      </a:cubicBezTo>
                      <a:cubicBezTo>
                        <a:pt x="19457" y="287561"/>
                        <a:pt x="18194" y="288572"/>
                        <a:pt x="17183" y="289330"/>
                      </a:cubicBezTo>
                      <a:cubicBezTo>
                        <a:pt x="15920" y="290088"/>
                        <a:pt x="14656" y="291099"/>
                        <a:pt x="13393" y="291604"/>
                      </a:cubicBezTo>
                      <a:cubicBezTo>
                        <a:pt x="12129" y="292363"/>
                        <a:pt x="10613" y="292868"/>
                        <a:pt x="9350" y="293373"/>
                      </a:cubicBezTo>
                      <a:cubicBezTo>
                        <a:pt x="8086" y="293878"/>
                        <a:pt x="6317" y="294131"/>
                        <a:pt x="4801" y="294384"/>
                      </a:cubicBezTo>
                      <a:cubicBezTo>
                        <a:pt x="3285" y="294637"/>
                        <a:pt x="1769" y="294889"/>
                        <a:pt x="0" y="294889"/>
                      </a:cubicBezTo>
                      <a:cubicBezTo>
                        <a:pt x="0" y="294384"/>
                        <a:pt x="0" y="287056"/>
                        <a:pt x="0" y="274421"/>
                      </a:cubicBezTo>
                      <a:lnTo>
                        <a:pt x="0" y="274421"/>
                      </a:lnTo>
                      <a:cubicBezTo>
                        <a:pt x="16172" y="243088"/>
                        <a:pt x="10108" y="144539"/>
                        <a:pt x="0" y="115480"/>
                      </a:cubicBezTo>
                      <a:cubicBezTo>
                        <a:pt x="0" y="4927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554" y="267851"/>
                        <a:pt x="28554" y="269368"/>
                        <a:pt x="28301" y="270884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0" name="任意多边形: 形状 2769"/>
                <p:cNvSpPr/>
                <p:nvPr/>
              </p:nvSpPr>
              <p:spPr>
                <a:xfrm>
                  <a:off x="13272061" y="12126286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69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8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77453 h 294383"/>
                    <a:gd name="connsiteX11" fmla="*/ 0 w 28806"/>
                    <a:gd name="connsiteY11" fmla="*/ 277453 h 294383"/>
                    <a:gd name="connsiteX12" fmla="*/ 0 w 28806"/>
                    <a:gd name="connsiteY12" fmla="*/ 110931 h 294383"/>
                    <a:gd name="connsiteX13" fmla="*/ 0 w 28806"/>
                    <a:gd name="connsiteY13" fmla="*/ 0 h 294383"/>
                    <a:gd name="connsiteX14" fmla="*/ 0 w 28806"/>
                    <a:gd name="connsiteY14" fmla="*/ 0 h 294383"/>
                    <a:gd name="connsiteX15" fmla="*/ 4801 w 28806"/>
                    <a:gd name="connsiteY15" fmla="*/ 505 h 294383"/>
                    <a:gd name="connsiteX16" fmla="*/ 9350 w 28806"/>
                    <a:gd name="connsiteY16" fmla="*/ 1516 h 294383"/>
                    <a:gd name="connsiteX17" fmla="*/ 9350 w 28806"/>
                    <a:gd name="connsiteY17" fmla="*/ 1516 h 294383"/>
                    <a:gd name="connsiteX18" fmla="*/ 13393 w 28806"/>
                    <a:gd name="connsiteY18" fmla="*/ 3284 h 294383"/>
                    <a:gd name="connsiteX19" fmla="*/ 15414 w 28806"/>
                    <a:gd name="connsiteY19" fmla="*/ 4296 h 294383"/>
                    <a:gd name="connsiteX20" fmla="*/ 17183 w 28806"/>
                    <a:gd name="connsiteY20" fmla="*/ 5559 h 294383"/>
                    <a:gd name="connsiteX21" fmla="*/ 18952 w 28806"/>
                    <a:gd name="connsiteY21" fmla="*/ 6823 h 294383"/>
                    <a:gd name="connsiteX22" fmla="*/ 20468 w 28806"/>
                    <a:gd name="connsiteY22" fmla="*/ 8338 h 294383"/>
                    <a:gd name="connsiteX23" fmla="*/ 21984 w 28806"/>
                    <a:gd name="connsiteY23" fmla="*/ 9855 h 294383"/>
                    <a:gd name="connsiteX24" fmla="*/ 23248 w 28806"/>
                    <a:gd name="connsiteY24" fmla="*/ 11623 h 294383"/>
                    <a:gd name="connsiteX25" fmla="*/ 24511 w 28806"/>
                    <a:gd name="connsiteY25" fmla="*/ 13392 h 294383"/>
                    <a:gd name="connsiteX26" fmla="*/ 25522 w 28806"/>
                    <a:gd name="connsiteY26" fmla="*/ 15414 h 294383"/>
                    <a:gd name="connsiteX27" fmla="*/ 26532 w 28806"/>
                    <a:gd name="connsiteY27" fmla="*/ 17435 h 294383"/>
                    <a:gd name="connsiteX28" fmla="*/ 27291 w 28806"/>
                    <a:gd name="connsiteY28" fmla="*/ 19457 h 294383"/>
                    <a:gd name="connsiteX29" fmla="*/ 28048 w 28806"/>
                    <a:gd name="connsiteY29" fmla="*/ 21731 h 294383"/>
                    <a:gd name="connsiteX30" fmla="*/ 28554 w 28806"/>
                    <a:gd name="connsiteY30" fmla="*/ 24006 h 294383"/>
                    <a:gd name="connsiteX31" fmla="*/ 28807 w 28806"/>
                    <a:gd name="connsiteY31" fmla="*/ 26279 h 294383"/>
                    <a:gd name="connsiteX32" fmla="*/ 28807 w 28806"/>
                    <a:gd name="connsiteY32" fmla="*/ 28553 h 294383"/>
                    <a:gd name="connsiteX33" fmla="*/ 28807 w 28806"/>
                    <a:gd name="connsiteY33" fmla="*/ 144791 h 294383"/>
                    <a:gd name="connsiteX34" fmla="*/ 28807 w 28806"/>
                    <a:gd name="connsiteY34" fmla="*/ 265071 h 294383"/>
                    <a:gd name="connsiteX35" fmla="*/ 28301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2"/>
                        <a:pt x="26280" y="277706"/>
                        <a:pt x="25522" y="278969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5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8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8086" y="293372"/>
                        <a:pt x="6317" y="293625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878"/>
                        <a:pt x="0" y="287813"/>
                        <a:pt x="0" y="277453"/>
                      </a:cubicBezTo>
                      <a:lnTo>
                        <a:pt x="0" y="277453"/>
                      </a:lnTo>
                      <a:cubicBezTo>
                        <a:pt x="17941" y="246878"/>
                        <a:pt x="11118" y="138979"/>
                        <a:pt x="0" y="110931"/>
                      </a:cubicBezTo>
                      <a:cubicBezTo>
                        <a:pt x="0" y="4700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2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1"/>
                        <a:pt x="12382" y="2779"/>
                        <a:pt x="13393" y="3284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8"/>
                      </a:lnTo>
                      <a:lnTo>
                        <a:pt x="21984" y="9855"/>
                      </a:lnTo>
                      <a:lnTo>
                        <a:pt x="23248" y="11623"/>
                      </a:lnTo>
                      <a:lnTo>
                        <a:pt x="24511" y="13392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8"/>
                        <a:pt x="28807" y="28553"/>
                      </a:cubicBezTo>
                      <a:cubicBezTo>
                        <a:pt x="28807" y="28553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345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1" name="任意多边形: 形状 2770"/>
                <p:cNvSpPr/>
                <p:nvPr/>
              </p:nvSpPr>
              <p:spPr>
                <a:xfrm>
                  <a:off x="13272061" y="12126286"/>
                  <a:ext cx="28806" cy="294383"/>
                </a:xfrm>
                <a:custGeom>
                  <a:avLst/>
                  <a:gdLst>
                    <a:gd name="connsiteX0" fmla="*/ 28301 w 28806"/>
                    <a:gd name="connsiteY0" fmla="*/ 270378 h 294383"/>
                    <a:gd name="connsiteX1" fmla="*/ 27291 w 28806"/>
                    <a:gd name="connsiteY1" fmla="*/ 274926 h 294383"/>
                    <a:gd name="connsiteX2" fmla="*/ 25522 w 28806"/>
                    <a:gd name="connsiteY2" fmla="*/ 278969 h 294383"/>
                    <a:gd name="connsiteX3" fmla="*/ 23248 w 28806"/>
                    <a:gd name="connsiteY3" fmla="*/ 282760 h 294383"/>
                    <a:gd name="connsiteX4" fmla="*/ 20468 w 28806"/>
                    <a:gd name="connsiteY4" fmla="*/ 286045 h 294383"/>
                    <a:gd name="connsiteX5" fmla="*/ 17183 w 28806"/>
                    <a:gd name="connsiteY5" fmla="*/ 288824 h 294383"/>
                    <a:gd name="connsiteX6" fmla="*/ 13393 w 28806"/>
                    <a:gd name="connsiteY6" fmla="*/ 291098 h 294383"/>
                    <a:gd name="connsiteX7" fmla="*/ 9350 w 28806"/>
                    <a:gd name="connsiteY7" fmla="*/ 292867 h 294383"/>
                    <a:gd name="connsiteX8" fmla="*/ 4801 w 28806"/>
                    <a:gd name="connsiteY8" fmla="*/ 293878 h 294383"/>
                    <a:gd name="connsiteX9" fmla="*/ 0 w 28806"/>
                    <a:gd name="connsiteY9" fmla="*/ 294384 h 294383"/>
                    <a:gd name="connsiteX10" fmla="*/ 0 w 28806"/>
                    <a:gd name="connsiteY10" fmla="*/ 280486 h 294383"/>
                    <a:gd name="connsiteX11" fmla="*/ 0 w 28806"/>
                    <a:gd name="connsiteY11" fmla="*/ 280486 h 294383"/>
                    <a:gd name="connsiteX12" fmla="*/ 0 w 28806"/>
                    <a:gd name="connsiteY12" fmla="*/ 105877 h 294383"/>
                    <a:gd name="connsiteX13" fmla="*/ 0 w 28806"/>
                    <a:gd name="connsiteY13" fmla="*/ 0 h 294383"/>
                    <a:gd name="connsiteX14" fmla="*/ 0 w 28806"/>
                    <a:gd name="connsiteY14" fmla="*/ 0 h 294383"/>
                    <a:gd name="connsiteX15" fmla="*/ 4801 w 28806"/>
                    <a:gd name="connsiteY15" fmla="*/ 505 h 294383"/>
                    <a:gd name="connsiteX16" fmla="*/ 9350 w 28806"/>
                    <a:gd name="connsiteY16" fmla="*/ 1516 h 294383"/>
                    <a:gd name="connsiteX17" fmla="*/ 9350 w 28806"/>
                    <a:gd name="connsiteY17" fmla="*/ 1516 h 294383"/>
                    <a:gd name="connsiteX18" fmla="*/ 13393 w 28806"/>
                    <a:gd name="connsiteY18" fmla="*/ 3284 h 294383"/>
                    <a:gd name="connsiteX19" fmla="*/ 15414 w 28806"/>
                    <a:gd name="connsiteY19" fmla="*/ 4296 h 294383"/>
                    <a:gd name="connsiteX20" fmla="*/ 17183 w 28806"/>
                    <a:gd name="connsiteY20" fmla="*/ 5559 h 294383"/>
                    <a:gd name="connsiteX21" fmla="*/ 18952 w 28806"/>
                    <a:gd name="connsiteY21" fmla="*/ 6823 h 294383"/>
                    <a:gd name="connsiteX22" fmla="*/ 20468 w 28806"/>
                    <a:gd name="connsiteY22" fmla="*/ 8338 h 294383"/>
                    <a:gd name="connsiteX23" fmla="*/ 21984 w 28806"/>
                    <a:gd name="connsiteY23" fmla="*/ 9855 h 294383"/>
                    <a:gd name="connsiteX24" fmla="*/ 23248 w 28806"/>
                    <a:gd name="connsiteY24" fmla="*/ 11623 h 294383"/>
                    <a:gd name="connsiteX25" fmla="*/ 24511 w 28806"/>
                    <a:gd name="connsiteY25" fmla="*/ 13392 h 294383"/>
                    <a:gd name="connsiteX26" fmla="*/ 25522 w 28806"/>
                    <a:gd name="connsiteY26" fmla="*/ 15414 h 294383"/>
                    <a:gd name="connsiteX27" fmla="*/ 26532 w 28806"/>
                    <a:gd name="connsiteY27" fmla="*/ 17435 h 294383"/>
                    <a:gd name="connsiteX28" fmla="*/ 27291 w 28806"/>
                    <a:gd name="connsiteY28" fmla="*/ 19457 h 294383"/>
                    <a:gd name="connsiteX29" fmla="*/ 28048 w 28806"/>
                    <a:gd name="connsiteY29" fmla="*/ 21731 h 294383"/>
                    <a:gd name="connsiteX30" fmla="*/ 28554 w 28806"/>
                    <a:gd name="connsiteY30" fmla="*/ 24006 h 294383"/>
                    <a:gd name="connsiteX31" fmla="*/ 28807 w 28806"/>
                    <a:gd name="connsiteY31" fmla="*/ 26279 h 294383"/>
                    <a:gd name="connsiteX32" fmla="*/ 28807 w 28806"/>
                    <a:gd name="connsiteY32" fmla="*/ 28553 h 294383"/>
                    <a:gd name="connsiteX33" fmla="*/ 28807 w 28806"/>
                    <a:gd name="connsiteY33" fmla="*/ 144791 h 294383"/>
                    <a:gd name="connsiteX34" fmla="*/ 28807 w 28806"/>
                    <a:gd name="connsiteY34" fmla="*/ 265071 h 294383"/>
                    <a:gd name="connsiteX35" fmla="*/ 28301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28301" y="270378"/>
                      </a:moveTo>
                      <a:cubicBezTo>
                        <a:pt x="28048" y="271894"/>
                        <a:pt x="27796" y="273410"/>
                        <a:pt x="27291" y="274926"/>
                      </a:cubicBezTo>
                      <a:cubicBezTo>
                        <a:pt x="26785" y="276442"/>
                        <a:pt x="26280" y="277706"/>
                        <a:pt x="25522" y="278969"/>
                      </a:cubicBezTo>
                      <a:cubicBezTo>
                        <a:pt x="24764" y="280233"/>
                        <a:pt x="24006" y="281496"/>
                        <a:pt x="23248" y="282760"/>
                      </a:cubicBezTo>
                      <a:cubicBezTo>
                        <a:pt x="22489" y="284023"/>
                        <a:pt x="21479" y="285034"/>
                        <a:pt x="20468" y="286045"/>
                      </a:cubicBezTo>
                      <a:cubicBezTo>
                        <a:pt x="19457" y="287055"/>
                        <a:pt x="18194" y="288066"/>
                        <a:pt x="17183" y="288824"/>
                      </a:cubicBezTo>
                      <a:cubicBezTo>
                        <a:pt x="15920" y="289582"/>
                        <a:pt x="14656" y="290593"/>
                        <a:pt x="13393" y="291098"/>
                      </a:cubicBezTo>
                      <a:cubicBezTo>
                        <a:pt x="12129" y="291857"/>
                        <a:pt x="10613" y="292362"/>
                        <a:pt x="9350" y="292867"/>
                      </a:cubicBezTo>
                      <a:cubicBezTo>
                        <a:pt x="8086" y="293372"/>
                        <a:pt x="6317" y="293625"/>
                        <a:pt x="4801" y="293878"/>
                      </a:cubicBezTo>
                      <a:cubicBezTo>
                        <a:pt x="3285" y="294131"/>
                        <a:pt x="1769" y="294384"/>
                        <a:pt x="0" y="294384"/>
                      </a:cubicBezTo>
                      <a:cubicBezTo>
                        <a:pt x="0" y="293878"/>
                        <a:pt x="0" y="289077"/>
                        <a:pt x="0" y="280486"/>
                      </a:cubicBezTo>
                      <a:lnTo>
                        <a:pt x="0" y="280486"/>
                      </a:lnTo>
                      <a:cubicBezTo>
                        <a:pt x="18446" y="254206"/>
                        <a:pt x="13393" y="141253"/>
                        <a:pt x="0" y="105877"/>
                      </a:cubicBezTo>
                      <a:cubicBezTo>
                        <a:pt x="0" y="4447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2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1"/>
                        <a:pt x="12382" y="2779"/>
                        <a:pt x="13393" y="3284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8"/>
                      </a:lnTo>
                      <a:lnTo>
                        <a:pt x="21984" y="9855"/>
                      </a:lnTo>
                      <a:lnTo>
                        <a:pt x="23248" y="11623"/>
                      </a:lnTo>
                      <a:lnTo>
                        <a:pt x="24511" y="13392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1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8"/>
                        <a:pt x="28807" y="28553"/>
                      </a:cubicBezTo>
                      <a:cubicBezTo>
                        <a:pt x="28807" y="28553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345"/>
                        <a:pt x="28554" y="268862"/>
                        <a:pt x="28301" y="27037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2" name="任意多边形: 形状 2771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83265 h 294636"/>
                    <a:gd name="connsiteX11" fmla="*/ 0 w 28806"/>
                    <a:gd name="connsiteY11" fmla="*/ 283265 h 294636"/>
                    <a:gd name="connsiteX12" fmla="*/ 0 w 28806"/>
                    <a:gd name="connsiteY12" fmla="*/ 100318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0340"/>
                        <a:pt x="0" y="283265"/>
                      </a:cubicBezTo>
                      <a:lnTo>
                        <a:pt x="0" y="283265"/>
                      </a:lnTo>
                      <a:cubicBezTo>
                        <a:pt x="19963" y="258754"/>
                        <a:pt x="14656" y="136958"/>
                        <a:pt x="0" y="100318"/>
                      </a:cubicBezTo>
                      <a:cubicBezTo>
                        <a:pt x="0" y="41694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3" name="任意多边形: 形状 2772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85792 h 294636"/>
                    <a:gd name="connsiteX11" fmla="*/ 0 w 28806"/>
                    <a:gd name="connsiteY11" fmla="*/ 285792 h 294636"/>
                    <a:gd name="connsiteX12" fmla="*/ 0 w 28806"/>
                    <a:gd name="connsiteY12" fmla="*/ 95012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1098"/>
                        <a:pt x="0" y="285792"/>
                      </a:cubicBezTo>
                      <a:lnTo>
                        <a:pt x="0" y="285792"/>
                      </a:lnTo>
                      <a:cubicBezTo>
                        <a:pt x="21731" y="263556"/>
                        <a:pt x="15920" y="132662"/>
                        <a:pt x="0" y="95012"/>
                      </a:cubicBezTo>
                      <a:cubicBezTo>
                        <a:pt x="0" y="3942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4" name="任意多边形: 形状 2773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87813 h 294636"/>
                    <a:gd name="connsiteX11" fmla="*/ 0 w 28806"/>
                    <a:gd name="connsiteY11" fmla="*/ 287813 h 294636"/>
                    <a:gd name="connsiteX12" fmla="*/ 0 w 28806"/>
                    <a:gd name="connsiteY12" fmla="*/ 88947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2110"/>
                        <a:pt x="0" y="287813"/>
                      </a:cubicBezTo>
                      <a:lnTo>
                        <a:pt x="0" y="287813"/>
                      </a:lnTo>
                      <a:cubicBezTo>
                        <a:pt x="23753" y="267346"/>
                        <a:pt x="16930" y="128114"/>
                        <a:pt x="0" y="88947"/>
                      </a:cubicBezTo>
                      <a:cubicBezTo>
                        <a:pt x="0" y="36387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5" name="任意多边形: 形状 2774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89835 h 294636"/>
                    <a:gd name="connsiteX11" fmla="*/ 0 w 28806"/>
                    <a:gd name="connsiteY11" fmla="*/ 289835 h 294636"/>
                    <a:gd name="connsiteX12" fmla="*/ 0 w 28806"/>
                    <a:gd name="connsiteY12" fmla="*/ 83135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2615"/>
                        <a:pt x="0" y="289835"/>
                      </a:cubicBezTo>
                      <a:lnTo>
                        <a:pt x="0" y="289835"/>
                      </a:lnTo>
                      <a:cubicBezTo>
                        <a:pt x="26027" y="271389"/>
                        <a:pt x="18699" y="122807"/>
                        <a:pt x="0" y="83135"/>
                      </a:cubicBezTo>
                      <a:cubicBezTo>
                        <a:pt x="0" y="3386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6" name="任意多边形: 形状 2775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91351 h 294636"/>
                    <a:gd name="connsiteX11" fmla="*/ 0 w 28806"/>
                    <a:gd name="connsiteY11" fmla="*/ 291351 h 294636"/>
                    <a:gd name="connsiteX12" fmla="*/ 0 w 28806"/>
                    <a:gd name="connsiteY12" fmla="*/ 77070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3373"/>
                        <a:pt x="0" y="291351"/>
                      </a:cubicBezTo>
                      <a:lnTo>
                        <a:pt x="0" y="291351"/>
                      </a:lnTo>
                      <a:cubicBezTo>
                        <a:pt x="27543" y="275937"/>
                        <a:pt x="19204" y="116995"/>
                        <a:pt x="0" y="77070"/>
                      </a:cubicBezTo>
                      <a:cubicBezTo>
                        <a:pt x="0" y="3108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7" name="任意多边形: 形状 2776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92615 h 294636"/>
                    <a:gd name="connsiteX11" fmla="*/ 0 w 28806"/>
                    <a:gd name="connsiteY11" fmla="*/ 292615 h 294636"/>
                    <a:gd name="connsiteX12" fmla="*/ 0 w 28806"/>
                    <a:gd name="connsiteY12" fmla="*/ 71006 h 294636"/>
                    <a:gd name="connsiteX13" fmla="*/ 0 w 28806"/>
                    <a:gd name="connsiteY13" fmla="*/ 0 h 294636"/>
                    <a:gd name="connsiteX14" fmla="*/ 0 w 28806"/>
                    <a:gd name="connsiteY14" fmla="*/ 0 h 294636"/>
                    <a:gd name="connsiteX15" fmla="*/ 4801 w 28806"/>
                    <a:gd name="connsiteY15" fmla="*/ 505 h 294636"/>
                    <a:gd name="connsiteX16" fmla="*/ 9350 w 28806"/>
                    <a:gd name="connsiteY16" fmla="*/ 1516 h 294636"/>
                    <a:gd name="connsiteX17" fmla="*/ 9350 w 28806"/>
                    <a:gd name="connsiteY17" fmla="*/ 1516 h 294636"/>
                    <a:gd name="connsiteX18" fmla="*/ 13393 w 28806"/>
                    <a:gd name="connsiteY18" fmla="*/ 3285 h 294636"/>
                    <a:gd name="connsiteX19" fmla="*/ 15414 w 28806"/>
                    <a:gd name="connsiteY19" fmla="*/ 4296 h 294636"/>
                    <a:gd name="connsiteX20" fmla="*/ 17183 w 28806"/>
                    <a:gd name="connsiteY20" fmla="*/ 5559 h 294636"/>
                    <a:gd name="connsiteX21" fmla="*/ 18952 w 28806"/>
                    <a:gd name="connsiteY21" fmla="*/ 6823 h 294636"/>
                    <a:gd name="connsiteX22" fmla="*/ 20468 w 28806"/>
                    <a:gd name="connsiteY22" fmla="*/ 8339 h 294636"/>
                    <a:gd name="connsiteX23" fmla="*/ 21984 w 28806"/>
                    <a:gd name="connsiteY23" fmla="*/ 9855 h 294636"/>
                    <a:gd name="connsiteX24" fmla="*/ 23248 w 28806"/>
                    <a:gd name="connsiteY24" fmla="*/ 11624 h 294636"/>
                    <a:gd name="connsiteX25" fmla="*/ 24511 w 28806"/>
                    <a:gd name="connsiteY25" fmla="*/ 13393 h 294636"/>
                    <a:gd name="connsiteX26" fmla="*/ 25522 w 28806"/>
                    <a:gd name="connsiteY26" fmla="*/ 15414 h 294636"/>
                    <a:gd name="connsiteX27" fmla="*/ 26532 w 28806"/>
                    <a:gd name="connsiteY27" fmla="*/ 17435 h 294636"/>
                    <a:gd name="connsiteX28" fmla="*/ 27291 w 28806"/>
                    <a:gd name="connsiteY28" fmla="*/ 19457 h 294636"/>
                    <a:gd name="connsiteX29" fmla="*/ 28048 w 28806"/>
                    <a:gd name="connsiteY29" fmla="*/ 21732 h 294636"/>
                    <a:gd name="connsiteX30" fmla="*/ 28554 w 28806"/>
                    <a:gd name="connsiteY30" fmla="*/ 24006 h 294636"/>
                    <a:gd name="connsiteX31" fmla="*/ 28807 w 28806"/>
                    <a:gd name="connsiteY31" fmla="*/ 26279 h 294636"/>
                    <a:gd name="connsiteX32" fmla="*/ 28807 w 28806"/>
                    <a:gd name="connsiteY32" fmla="*/ 28554 h 294636"/>
                    <a:gd name="connsiteX33" fmla="*/ 28807 w 28806"/>
                    <a:gd name="connsiteY33" fmla="*/ 144791 h 294636"/>
                    <a:gd name="connsiteX34" fmla="*/ 28807 w 28806"/>
                    <a:gd name="connsiteY34" fmla="*/ 265071 h 294636"/>
                    <a:gd name="connsiteX35" fmla="*/ 28301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3878"/>
                        <a:pt x="0" y="292615"/>
                      </a:cubicBezTo>
                      <a:lnTo>
                        <a:pt x="0" y="292615"/>
                      </a:lnTo>
                      <a:cubicBezTo>
                        <a:pt x="32092" y="278717"/>
                        <a:pt x="17688" y="103856"/>
                        <a:pt x="0" y="71006"/>
                      </a:cubicBezTo>
                      <a:cubicBezTo>
                        <a:pt x="0" y="28301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8" name="任意多边形: 形状 2777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93625 h 294636"/>
                    <a:gd name="connsiteX11" fmla="*/ 0 w 28806"/>
                    <a:gd name="connsiteY11" fmla="*/ 64689 h 294636"/>
                    <a:gd name="connsiteX12" fmla="*/ 0 w 28806"/>
                    <a:gd name="connsiteY12" fmla="*/ 0 h 294636"/>
                    <a:gd name="connsiteX13" fmla="*/ 0 w 28806"/>
                    <a:gd name="connsiteY13" fmla="*/ 0 h 294636"/>
                    <a:gd name="connsiteX14" fmla="*/ 4801 w 28806"/>
                    <a:gd name="connsiteY14" fmla="*/ 505 h 294636"/>
                    <a:gd name="connsiteX15" fmla="*/ 9350 w 28806"/>
                    <a:gd name="connsiteY15" fmla="*/ 1516 h 294636"/>
                    <a:gd name="connsiteX16" fmla="*/ 9350 w 28806"/>
                    <a:gd name="connsiteY16" fmla="*/ 1516 h 294636"/>
                    <a:gd name="connsiteX17" fmla="*/ 13393 w 28806"/>
                    <a:gd name="connsiteY17" fmla="*/ 3285 h 294636"/>
                    <a:gd name="connsiteX18" fmla="*/ 15414 w 28806"/>
                    <a:gd name="connsiteY18" fmla="*/ 4296 h 294636"/>
                    <a:gd name="connsiteX19" fmla="*/ 17183 w 28806"/>
                    <a:gd name="connsiteY19" fmla="*/ 5559 h 294636"/>
                    <a:gd name="connsiteX20" fmla="*/ 18952 w 28806"/>
                    <a:gd name="connsiteY20" fmla="*/ 6823 h 294636"/>
                    <a:gd name="connsiteX21" fmla="*/ 20468 w 28806"/>
                    <a:gd name="connsiteY21" fmla="*/ 8339 h 294636"/>
                    <a:gd name="connsiteX22" fmla="*/ 21984 w 28806"/>
                    <a:gd name="connsiteY22" fmla="*/ 9855 h 294636"/>
                    <a:gd name="connsiteX23" fmla="*/ 23248 w 28806"/>
                    <a:gd name="connsiteY23" fmla="*/ 11624 h 294636"/>
                    <a:gd name="connsiteX24" fmla="*/ 24511 w 28806"/>
                    <a:gd name="connsiteY24" fmla="*/ 13393 h 294636"/>
                    <a:gd name="connsiteX25" fmla="*/ 25522 w 28806"/>
                    <a:gd name="connsiteY25" fmla="*/ 15414 h 294636"/>
                    <a:gd name="connsiteX26" fmla="*/ 26532 w 28806"/>
                    <a:gd name="connsiteY26" fmla="*/ 17435 h 294636"/>
                    <a:gd name="connsiteX27" fmla="*/ 27291 w 28806"/>
                    <a:gd name="connsiteY27" fmla="*/ 19457 h 294636"/>
                    <a:gd name="connsiteX28" fmla="*/ 28048 w 28806"/>
                    <a:gd name="connsiteY28" fmla="*/ 21732 h 294636"/>
                    <a:gd name="connsiteX29" fmla="*/ 28554 w 28806"/>
                    <a:gd name="connsiteY29" fmla="*/ 24006 h 294636"/>
                    <a:gd name="connsiteX30" fmla="*/ 28807 w 28806"/>
                    <a:gd name="connsiteY30" fmla="*/ 26279 h 294636"/>
                    <a:gd name="connsiteX31" fmla="*/ 28807 w 28806"/>
                    <a:gd name="connsiteY31" fmla="*/ 28554 h 294636"/>
                    <a:gd name="connsiteX32" fmla="*/ 28807 w 28806"/>
                    <a:gd name="connsiteY32" fmla="*/ 144791 h 294636"/>
                    <a:gd name="connsiteX33" fmla="*/ 28807 w 28806"/>
                    <a:gd name="connsiteY33" fmla="*/ 265071 h 294636"/>
                    <a:gd name="connsiteX34" fmla="*/ 28301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384"/>
                        <a:pt x="0" y="293878"/>
                        <a:pt x="0" y="293625"/>
                      </a:cubicBezTo>
                      <a:cubicBezTo>
                        <a:pt x="32092" y="284023"/>
                        <a:pt x="20721" y="101834"/>
                        <a:pt x="0" y="64689"/>
                      </a:cubicBezTo>
                      <a:cubicBezTo>
                        <a:pt x="0" y="25522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9" name="任意多边形: 形状 2778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94384 h 294636"/>
                    <a:gd name="connsiteX11" fmla="*/ 0 w 28806"/>
                    <a:gd name="connsiteY11" fmla="*/ 58624 h 294636"/>
                    <a:gd name="connsiteX12" fmla="*/ 0 w 28806"/>
                    <a:gd name="connsiteY12" fmla="*/ 0 h 294636"/>
                    <a:gd name="connsiteX13" fmla="*/ 0 w 28806"/>
                    <a:gd name="connsiteY13" fmla="*/ 0 h 294636"/>
                    <a:gd name="connsiteX14" fmla="*/ 4801 w 28806"/>
                    <a:gd name="connsiteY14" fmla="*/ 505 h 294636"/>
                    <a:gd name="connsiteX15" fmla="*/ 9350 w 28806"/>
                    <a:gd name="connsiteY15" fmla="*/ 1516 h 294636"/>
                    <a:gd name="connsiteX16" fmla="*/ 9350 w 28806"/>
                    <a:gd name="connsiteY16" fmla="*/ 1516 h 294636"/>
                    <a:gd name="connsiteX17" fmla="*/ 13393 w 28806"/>
                    <a:gd name="connsiteY17" fmla="*/ 3285 h 294636"/>
                    <a:gd name="connsiteX18" fmla="*/ 15414 w 28806"/>
                    <a:gd name="connsiteY18" fmla="*/ 4296 h 294636"/>
                    <a:gd name="connsiteX19" fmla="*/ 17183 w 28806"/>
                    <a:gd name="connsiteY19" fmla="*/ 5559 h 294636"/>
                    <a:gd name="connsiteX20" fmla="*/ 18952 w 28806"/>
                    <a:gd name="connsiteY20" fmla="*/ 6823 h 294636"/>
                    <a:gd name="connsiteX21" fmla="*/ 20468 w 28806"/>
                    <a:gd name="connsiteY21" fmla="*/ 8339 h 294636"/>
                    <a:gd name="connsiteX22" fmla="*/ 21984 w 28806"/>
                    <a:gd name="connsiteY22" fmla="*/ 9855 h 294636"/>
                    <a:gd name="connsiteX23" fmla="*/ 23248 w 28806"/>
                    <a:gd name="connsiteY23" fmla="*/ 11624 h 294636"/>
                    <a:gd name="connsiteX24" fmla="*/ 24511 w 28806"/>
                    <a:gd name="connsiteY24" fmla="*/ 13393 h 294636"/>
                    <a:gd name="connsiteX25" fmla="*/ 25522 w 28806"/>
                    <a:gd name="connsiteY25" fmla="*/ 15414 h 294636"/>
                    <a:gd name="connsiteX26" fmla="*/ 26532 w 28806"/>
                    <a:gd name="connsiteY26" fmla="*/ 17435 h 294636"/>
                    <a:gd name="connsiteX27" fmla="*/ 27291 w 28806"/>
                    <a:gd name="connsiteY27" fmla="*/ 19457 h 294636"/>
                    <a:gd name="connsiteX28" fmla="*/ 28048 w 28806"/>
                    <a:gd name="connsiteY28" fmla="*/ 21732 h 294636"/>
                    <a:gd name="connsiteX29" fmla="*/ 28554 w 28806"/>
                    <a:gd name="connsiteY29" fmla="*/ 24006 h 294636"/>
                    <a:gd name="connsiteX30" fmla="*/ 28807 w 28806"/>
                    <a:gd name="connsiteY30" fmla="*/ 26279 h 294636"/>
                    <a:gd name="connsiteX31" fmla="*/ 28807 w 28806"/>
                    <a:gd name="connsiteY31" fmla="*/ 28554 h 294636"/>
                    <a:gd name="connsiteX32" fmla="*/ 28807 w 28806"/>
                    <a:gd name="connsiteY32" fmla="*/ 144791 h 294636"/>
                    <a:gd name="connsiteX33" fmla="*/ 28807 w 28806"/>
                    <a:gd name="connsiteY33" fmla="*/ 265071 h 294636"/>
                    <a:gd name="connsiteX34" fmla="*/ 28301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637"/>
                        <a:pt x="0" y="294384"/>
                        <a:pt x="0" y="294384"/>
                      </a:cubicBezTo>
                      <a:cubicBezTo>
                        <a:pt x="37146" y="287561"/>
                        <a:pt x="17183" y="86420"/>
                        <a:pt x="0" y="58624"/>
                      </a:cubicBezTo>
                      <a:cubicBezTo>
                        <a:pt x="0" y="2299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0" name="任意多边形: 形状 2779"/>
                <p:cNvSpPr/>
                <p:nvPr/>
              </p:nvSpPr>
              <p:spPr>
                <a:xfrm>
                  <a:off x="13272061" y="12126033"/>
                  <a:ext cx="28806" cy="294636"/>
                </a:xfrm>
                <a:custGeom>
                  <a:avLst/>
                  <a:gdLst>
                    <a:gd name="connsiteX0" fmla="*/ 28301 w 28806"/>
                    <a:gd name="connsiteY0" fmla="*/ 270631 h 294636"/>
                    <a:gd name="connsiteX1" fmla="*/ 27291 w 28806"/>
                    <a:gd name="connsiteY1" fmla="*/ 275179 h 294636"/>
                    <a:gd name="connsiteX2" fmla="*/ 25522 w 28806"/>
                    <a:gd name="connsiteY2" fmla="*/ 279222 h 294636"/>
                    <a:gd name="connsiteX3" fmla="*/ 23248 w 28806"/>
                    <a:gd name="connsiteY3" fmla="*/ 283013 h 294636"/>
                    <a:gd name="connsiteX4" fmla="*/ 20468 w 28806"/>
                    <a:gd name="connsiteY4" fmla="*/ 286298 h 294636"/>
                    <a:gd name="connsiteX5" fmla="*/ 17183 w 28806"/>
                    <a:gd name="connsiteY5" fmla="*/ 289077 h 294636"/>
                    <a:gd name="connsiteX6" fmla="*/ 13393 w 28806"/>
                    <a:gd name="connsiteY6" fmla="*/ 291351 h 294636"/>
                    <a:gd name="connsiteX7" fmla="*/ 9350 w 28806"/>
                    <a:gd name="connsiteY7" fmla="*/ 293120 h 294636"/>
                    <a:gd name="connsiteX8" fmla="*/ 4801 w 28806"/>
                    <a:gd name="connsiteY8" fmla="*/ 294131 h 294636"/>
                    <a:gd name="connsiteX9" fmla="*/ 0 w 28806"/>
                    <a:gd name="connsiteY9" fmla="*/ 294637 h 294636"/>
                    <a:gd name="connsiteX10" fmla="*/ 0 w 28806"/>
                    <a:gd name="connsiteY10" fmla="*/ 294637 h 294636"/>
                    <a:gd name="connsiteX11" fmla="*/ 0 w 28806"/>
                    <a:gd name="connsiteY11" fmla="*/ 52054 h 294636"/>
                    <a:gd name="connsiteX12" fmla="*/ 0 w 28806"/>
                    <a:gd name="connsiteY12" fmla="*/ 0 h 294636"/>
                    <a:gd name="connsiteX13" fmla="*/ 0 w 28806"/>
                    <a:gd name="connsiteY13" fmla="*/ 0 h 294636"/>
                    <a:gd name="connsiteX14" fmla="*/ 4801 w 28806"/>
                    <a:gd name="connsiteY14" fmla="*/ 505 h 294636"/>
                    <a:gd name="connsiteX15" fmla="*/ 9350 w 28806"/>
                    <a:gd name="connsiteY15" fmla="*/ 1516 h 294636"/>
                    <a:gd name="connsiteX16" fmla="*/ 9350 w 28806"/>
                    <a:gd name="connsiteY16" fmla="*/ 1516 h 294636"/>
                    <a:gd name="connsiteX17" fmla="*/ 13393 w 28806"/>
                    <a:gd name="connsiteY17" fmla="*/ 3285 h 294636"/>
                    <a:gd name="connsiteX18" fmla="*/ 15414 w 28806"/>
                    <a:gd name="connsiteY18" fmla="*/ 4296 h 294636"/>
                    <a:gd name="connsiteX19" fmla="*/ 17183 w 28806"/>
                    <a:gd name="connsiteY19" fmla="*/ 5559 h 294636"/>
                    <a:gd name="connsiteX20" fmla="*/ 18952 w 28806"/>
                    <a:gd name="connsiteY20" fmla="*/ 6823 h 294636"/>
                    <a:gd name="connsiteX21" fmla="*/ 20468 w 28806"/>
                    <a:gd name="connsiteY21" fmla="*/ 8339 h 294636"/>
                    <a:gd name="connsiteX22" fmla="*/ 21984 w 28806"/>
                    <a:gd name="connsiteY22" fmla="*/ 9855 h 294636"/>
                    <a:gd name="connsiteX23" fmla="*/ 23248 w 28806"/>
                    <a:gd name="connsiteY23" fmla="*/ 11624 h 294636"/>
                    <a:gd name="connsiteX24" fmla="*/ 24511 w 28806"/>
                    <a:gd name="connsiteY24" fmla="*/ 13393 h 294636"/>
                    <a:gd name="connsiteX25" fmla="*/ 25522 w 28806"/>
                    <a:gd name="connsiteY25" fmla="*/ 15414 h 294636"/>
                    <a:gd name="connsiteX26" fmla="*/ 26532 w 28806"/>
                    <a:gd name="connsiteY26" fmla="*/ 17435 h 294636"/>
                    <a:gd name="connsiteX27" fmla="*/ 27291 w 28806"/>
                    <a:gd name="connsiteY27" fmla="*/ 19457 h 294636"/>
                    <a:gd name="connsiteX28" fmla="*/ 28048 w 28806"/>
                    <a:gd name="connsiteY28" fmla="*/ 21732 h 294636"/>
                    <a:gd name="connsiteX29" fmla="*/ 28554 w 28806"/>
                    <a:gd name="connsiteY29" fmla="*/ 24006 h 294636"/>
                    <a:gd name="connsiteX30" fmla="*/ 28807 w 28806"/>
                    <a:gd name="connsiteY30" fmla="*/ 26279 h 294636"/>
                    <a:gd name="connsiteX31" fmla="*/ 28807 w 28806"/>
                    <a:gd name="connsiteY31" fmla="*/ 28554 h 294636"/>
                    <a:gd name="connsiteX32" fmla="*/ 28807 w 28806"/>
                    <a:gd name="connsiteY32" fmla="*/ 144791 h 294636"/>
                    <a:gd name="connsiteX33" fmla="*/ 28807 w 28806"/>
                    <a:gd name="connsiteY33" fmla="*/ 265071 h 294636"/>
                    <a:gd name="connsiteX34" fmla="*/ 28301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28301" y="270631"/>
                      </a:moveTo>
                      <a:cubicBezTo>
                        <a:pt x="28048" y="272147"/>
                        <a:pt x="27796" y="273663"/>
                        <a:pt x="27291" y="275179"/>
                      </a:cubicBezTo>
                      <a:cubicBezTo>
                        <a:pt x="26785" y="276695"/>
                        <a:pt x="26280" y="277959"/>
                        <a:pt x="25522" y="279222"/>
                      </a:cubicBezTo>
                      <a:cubicBezTo>
                        <a:pt x="24764" y="280486"/>
                        <a:pt x="24006" y="281749"/>
                        <a:pt x="23248" y="283013"/>
                      </a:cubicBezTo>
                      <a:cubicBezTo>
                        <a:pt x="22489" y="284276"/>
                        <a:pt x="21479" y="285287"/>
                        <a:pt x="20468" y="286298"/>
                      </a:cubicBezTo>
                      <a:cubicBezTo>
                        <a:pt x="19457" y="287308"/>
                        <a:pt x="18194" y="288319"/>
                        <a:pt x="17183" y="289077"/>
                      </a:cubicBezTo>
                      <a:cubicBezTo>
                        <a:pt x="15920" y="289835"/>
                        <a:pt x="14656" y="290846"/>
                        <a:pt x="13393" y="291351"/>
                      </a:cubicBezTo>
                      <a:cubicBezTo>
                        <a:pt x="12129" y="292110"/>
                        <a:pt x="10613" y="292615"/>
                        <a:pt x="9350" y="293120"/>
                      </a:cubicBezTo>
                      <a:cubicBezTo>
                        <a:pt x="8086" y="293625"/>
                        <a:pt x="6317" y="293878"/>
                        <a:pt x="4801" y="294131"/>
                      </a:cubicBezTo>
                      <a:cubicBezTo>
                        <a:pt x="3285" y="294384"/>
                        <a:pt x="1769" y="294637"/>
                        <a:pt x="0" y="294637"/>
                      </a:cubicBezTo>
                      <a:cubicBezTo>
                        <a:pt x="0" y="294637"/>
                        <a:pt x="0" y="294637"/>
                        <a:pt x="0" y="294637"/>
                      </a:cubicBezTo>
                      <a:cubicBezTo>
                        <a:pt x="41189" y="291857"/>
                        <a:pt x="16172" y="75302"/>
                        <a:pt x="0" y="52054"/>
                      </a:cubicBezTo>
                      <a:cubicBezTo>
                        <a:pt x="0" y="20215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3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8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554" y="267598"/>
                        <a:pt x="28554" y="269115"/>
                        <a:pt x="28301" y="270631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1" name="任意多边形: 形状 2780"/>
                <p:cNvSpPr/>
                <p:nvPr/>
              </p:nvSpPr>
              <p:spPr>
                <a:xfrm>
                  <a:off x="13272312" y="12125780"/>
                  <a:ext cx="28806" cy="294383"/>
                </a:xfrm>
                <a:custGeom>
                  <a:avLst/>
                  <a:gdLst>
                    <a:gd name="connsiteX0" fmla="*/ 28049 w 28806"/>
                    <a:gd name="connsiteY0" fmla="*/ 270884 h 294383"/>
                    <a:gd name="connsiteX1" fmla="*/ 27038 w 28806"/>
                    <a:gd name="connsiteY1" fmla="*/ 275432 h 294383"/>
                    <a:gd name="connsiteX2" fmla="*/ 25269 w 28806"/>
                    <a:gd name="connsiteY2" fmla="*/ 279475 h 294383"/>
                    <a:gd name="connsiteX3" fmla="*/ 22995 w 28806"/>
                    <a:gd name="connsiteY3" fmla="*/ 283265 h 294383"/>
                    <a:gd name="connsiteX4" fmla="*/ 20215 w 28806"/>
                    <a:gd name="connsiteY4" fmla="*/ 286551 h 294383"/>
                    <a:gd name="connsiteX5" fmla="*/ 16930 w 28806"/>
                    <a:gd name="connsiteY5" fmla="*/ 289330 h 294383"/>
                    <a:gd name="connsiteX6" fmla="*/ 13140 w 28806"/>
                    <a:gd name="connsiteY6" fmla="*/ 291604 h 294383"/>
                    <a:gd name="connsiteX7" fmla="*/ 9097 w 28806"/>
                    <a:gd name="connsiteY7" fmla="*/ 293373 h 294383"/>
                    <a:gd name="connsiteX8" fmla="*/ 4549 w 28806"/>
                    <a:gd name="connsiteY8" fmla="*/ 294384 h 294383"/>
                    <a:gd name="connsiteX9" fmla="*/ 4043 w 28806"/>
                    <a:gd name="connsiteY9" fmla="*/ 294384 h 294383"/>
                    <a:gd name="connsiteX10" fmla="*/ 0 w 28806"/>
                    <a:gd name="connsiteY10" fmla="*/ 45232 h 294383"/>
                    <a:gd name="connsiteX11" fmla="*/ 0 w 28806"/>
                    <a:gd name="connsiteY11" fmla="*/ 0 h 294383"/>
                    <a:gd name="connsiteX12" fmla="*/ 0 w 28806"/>
                    <a:gd name="connsiteY12" fmla="*/ 0 h 294383"/>
                    <a:gd name="connsiteX13" fmla="*/ 4801 w 28806"/>
                    <a:gd name="connsiteY13" fmla="*/ 506 h 294383"/>
                    <a:gd name="connsiteX14" fmla="*/ 9350 w 28806"/>
                    <a:gd name="connsiteY14" fmla="*/ 1516 h 294383"/>
                    <a:gd name="connsiteX15" fmla="*/ 9350 w 28806"/>
                    <a:gd name="connsiteY15" fmla="*/ 1516 h 294383"/>
                    <a:gd name="connsiteX16" fmla="*/ 13393 w 28806"/>
                    <a:gd name="connsiteY16" fmla="*/ 3285 h 294383"/>
                    <a:gd name="connsiteX17" fmla="*/ 15414 w 28806"/>
                    <a:gd name="connsiteY17" fmla="*/ 4296 h 294383"/>
                    <a:gd name="connsiteX18" fmla="*/ 17183 w 28806"/>
                    <a:gd name="connsiteY18" fmla="*/ 5560 h 294383"/>
                    <a:gd name="connsiteX19" fmla="*/ 18952 w 28806"/>
                    <a:gd name="connsiteY19" fmla="*/ 6823 h 294383"/>
                    <a:gd name="connsiteX20" fmla="*/ 20468 w 28806"/>
                    <a:gd name="connsiteY20" fmla="*/ 8339 h 294383"/>
                    <a:gd name="connsiteX21" fmla="*/ 21984 w 28806"/>
                    <a:gd name="connsiteY21" fmla="*/ 9855 h 294383"/>
                    <a:gd name="connsiteX22" fmla="*/ 23248 w 28806"/>
                    <a:gd name="connsiteY22" fmla="*/ 11624 h 294383"/>
                    <a:gd name="connsiteX23" fmla="*/ 24511 w 28806"/>
                    <a:gd name="connsiteY23" fmla="*/ 13393 h 294383"/>
                    <a:gd name="connsiteX24" fmla="*/ 25522 w 28806"/>
                    <a:gd name="connsiteY24" fmla="*/ 15414 h 294383"/>
                    <a:gd name="connsiteX25" fmla="*/ 26532 w 28806"/>
                    <a:gd name="connsiteY25" fmla="*/ 17436 h 294383"/>
                    <a:gd name="connsiteX26" fmla="*/ 27291 w 28806"/>
                    <a:gd name="connsiteY26" fmla="*/ 19458 h 294383"/>
                    <a:gd name="connsiteX27" fmla="*/ 28049 w 28806"/>
                    <a:gd name="connsiteY27" fmla="*/ 21732 h 294383"/>
                    <a:gd name="connsiteX28" fmla="*/ 28554 w 28806"/>
                    <a:gd name="connsiteY28" fmla="*/ 24006 h 294383"/>
                    <a:gd name="connsiteX29" fmla="*/ 28807 w 28806"/>
                    <a:gd name="connsiteY29" fmla="*/ 26280 h 294383"/>
                    <a:gd name="connsiteX30" fmla="*/ 28807 w 28806"/>
                    <a:gd name="connsiteY30" fmla="*/ 28554 h 294383"/>
                    <a:gd name="connsiteX31" fmla="*/ 28807 w 28806"/>
                    <a:gd name="connsiteY31" fmla="*/ 144791 h 294383"/>
                    <a:gd name="connsiteX32" fmla="*/ 28807 w 28806"/>
                    <a:gd name="connsiteY32" fmla="*/ 265072 h 294383"/>
                    <a:gd name="connsiteX33" fmla="*/ 28049 w 28806"/>
                    <a:gd name="connsiteY33" fmla="*/ 270884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8805" h="294383">
                      <a:moveTo>
                        <a:pt x="28049" y="270884"/>
                      </a:moveTo>
                      <a:cubicBezTo>
                        <a:pt x="27796" y="272400"/>
                        <a:pt x="27543" y="273916"/>
                        <a:pt x="27038" y="275432"/>
                      </a:cubicBezTo>
                      <a:cubicBezTo>
                        <a:pt x="26532" y="276948"/>
                        <a:pt x="26027" y="278212"/>
                        <a:pt x="25269" y="279475"/>
                      </a:cubicBezTo>
                      <a:cubicBezTo>
                        <a:pt x="24511" y="280739"/>
                        <a:pt x="23753" y="282002"/>
                        <a:pt x="22995" y="283265"/>
                      </a:cubicBezTo>
                      <a:cubicBezTo>
                        <a:pt x="22237" y="284529"/>
                        <a:pt x="21226" y="285539"/>
                        <a:pt x="20215" y="286551"/>
                      </a:cubicBezTo>
                      <a:cubicBezTo>
                        <a:pt x="19205" y="287561"/>
                        <a:pt x="17941" y="288572"/>
                        <a:pt x="16930" y="289330"/>
                      </a:cubicBezTo>
                      <a:cubicBezTo>
                        <a:pt x="15667" y="290088"/>
                        <a:pt x="14404" y="291099"/>
                        <a:pt x="13140" y="291604"/>
                      </a:cubicBezTo>
                      <a:cubicBezTo>
                        <a:pt x="11877" y="292363"/>
                        <a:pt x="10361" y="292868"/>
                        <a:pt x="9097" y="293373"/>
                      </a:cubicBezTo>
                      <a:cubicBezTo>
                        <a:pt x="7834" y="293878"/>
                        <a:pt x="6065" y="294131"/>
                        <a:pt x="4549" y="294384"/>
                      </a:cubicBezTo>
                      <a:cubicBezTo>
                        <a:pt x="4296" y="294384"/>
                        <a:pt x="4043" y="294384"/>
                        <a:pt x="4043" y="294384"/>
                      </a:cubicBezTo>
                      <a:cubicBezTo>
                        <a:pt x="36640" y="287561"/>
                        <a:pt x="25269" y="81872"/>
                        <a:pt x="0" y="45232"/>
                      </a:cubicBezTo>
                      <a:cubicBezTo>
                        <a:pt x="0" y="1743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6"/>
                      </a:cubicBezTo>
                      <a:cubicBezTo>
                        <a:pt x="6317" y="758"/>
                        <a:pt x="7834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60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6"/>
                      </a:lnTo>
                      <a:lnTo>
                        <a:pt x="27291" y="19458"/>
                      </a:lnTo>
                      <a:lnTo>
                        <a:pt x="28049" y="21732"/>
                      </a:lnTo>
                      <a:lnTo>
                        <a:pt x="28554" y="24006"/>
                      </a:lnTo>
                      <a:lnTo>
                        <a:pt x="28807" y="26280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2"/>
                      </a:cubicBezTo>
                      <a:cubicBezTo>
                        <a:pt x="28301" y="267851"/>
                        <a:pt x="28301" y="269368"/>
                        <a:pt x="28049" y="270884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2" name="任意多边形: 形状 2781"/>
                <p:cNvSpPr/>
                <p:nvPr/>
              </p:nvSpPr>
              <p:spPr>
                <a:xfrm>
                  <a:off x="13272312" y="12126033"/>
                  <a:ext cx="28806" cy="293373"/>
                </a:xfrm>
                <a:custGeom>
                  <a:avLst/>
                  <a:gdLst>
                    <a:gd name="connsiteX0" fmla="*/ 28049 w 28806"/>
                    <a:gd name="connsiteY0" fmla="*/ 270631 h 293373"/>
                    <a:gd name="connsiteX1" fmla="*/ 27038 w 28806"/>
                    <a:gd name="connsiteY1" fmla="*/ 275179 h 293373"/>
                    <a:gd name="connsiteX2" fmla="*/ 25269 w 28806"/>
                    <a:gd name="connsiteY2" fmla="*/ 279222 h 293373"/>
                    <a:gd name="connsiteX3" fmla="*/ 22995 w 28806"/>
                    <a:gd name="connsiteY3" fmla="*/ 283013 h 293373"/>
                    <a:gd name="connsiteX4" fmla="*/ 20215 w 28806"/>
                    <a:gd name="connsiteY4" fmla="*/ 286298 h 293373"/>
                    <a:gd name="connsiteX5" fmla="*/ 16930 w 28806"/>
                    <a:gd name="connsiteY5" fmla="*/ 289077 h 293373"/>
                    <a:gd name="connsiteX6" fmla="*/ 13140 w 28806"/>
                    <a:gd name="connsiteY6" fmla="*/ 291351 h 293373"/>
                    <a:gd name="connsiteX7" fmla="*/ 9097 w 28806"/>
                    <a:gd name="connsiteY7" fmla="*/ 293120 h 293373"/>
                    <a:gd name="connsiteX8" fmla="*/ 8592 w 28806"/>
                    <a:gd name="connsiteY8" fmla="*/ 293373 h 293373"/>
                    <a:gd name="connsiteX9" fmla="*/ 0 w 28806"/>
                    <a:gd name="connsiteY9" fmla="*/ 37903 h 293373"/>
                    <a:gd name="connsiteX10" fmla="*/ 0 w 28806"/>
                    <a:gd name="connsiteY10" fmla="*/ 0 h 293373"/>
                    <a:gd name="connsiteX11" fmla="*/ 0 w 28806"/>
                    <a:gd name="connsiteY11" fmla="*/ 0 h 293373"/>
                    <a:gd name="connsiteX12" fmla="*/ 4801 w 28806"/>
                    <a:gd name="connsiteY12" fmla="*/ 505 h 293373"/>
                    <a:gd name="connsiteX13" fmla="*/ 9350 w 28806"/>
                    <a:gd name="connsiteY13" fmla="*/ 1516 h 293373"/>
                    <a:gd name="connsiteX14" fmla="*/ 9350 w 28806"/>
                    <a:gd name="connsiteY14" fmla="*/ 1516 h 293373"/>
                    <a:gd name="connsiteX15" fmla="*/ 13393 w 28806"/>
                    <a:gd name="connsiteY15" fmla="*/ 3285 h 293373"/>
                    <a:gd name="connsiteX16" fmla="*/ 15414 w 28806"/>
                    <a:gd name="connsiteY16" fmla="*/ 4296 h 293373"/>
                    <a:gd name="connsiteX17" fmla="*/ 17183 w 28806"/>
                    <a:gd name="connsiteY17" fmla="*/ 5559 h 293373"/>
                    <a:gd name="connsiteX18" fmla="*/ 18952 w 28806"/>
                    <a:gd name="connsiteY18" fmla="*/ 6823 h 293373"/>
                    <a:gd name="connsiteX19" fmla="*/ 20468 w 28806"/>
                    <a:gd name="connsiteY19" fmla="*/ 8339 h 293373"/>
                    <a:gd name="connsiteX20" fmla="*/ 21984 w 28806"/>
                    <a:gd name="connsiteY20" fmla="*/ 9855 h 293373"/>
                    <a:gd name="connsiteX21" fmla="*/ 23248 w 28806"/>
                    <a:gd name="connsiteY21" fmla="*/ 11624 h 293373"/>
                    <a:gd name="connsiteX22" fmla="*/ 24511 w 28806"/>
                    <a:gd name="connsiteY22" fmla="*/ 13393 h 293373"/>
                    <a:gd name="connsiteX23" fmla="*/ 25522 w 28806"/>
                    <a:gd name="connsiteY23" fmla="*/ 15414 h 293373"/>
                    <a:gd name="connsiteX24" fmla="*/ 26532 w 28806"/>
                    <a:gd name="connsiteY24" fmla="*/ 17435 h 293373"/>
                    <a:gd name="connsiteX25" fmla="*/ 27291 w 28806"/>
                    <a:gd name="connsiteY25" fmla="*/ 19457 h 293373"/>
                    <a:gd name="connsiteX26" fmla="*/ 28049 w 28806"/>
                    <a:gd name="connsiteY26" fmla="*/ 21732 h 293373"/>
                    <a:gd name="connsiteX27" fmla="*/ 28554 w 28806"/>
                    <a:gd name="connsiteY27" fmla="*/ 24006 h 293373"/>
                    <a:gd name="connsiteX28" fmla="*/ 28807 w 28806"/>
                    <a:gd name="connsiteY28" fmla="*/ 26279 h 293373"/>
                    <a:gd name="connsiteX29" fmla="*/ 28807 w 28806"/>
                    <a:gd name="connsiteY29" fmla="*/ 28554 h 293373"/>
                    <a:gd name="connsiteX30" fmla="*/ 28807 w 28806"/>
                    <a:gd name="connsiteY30" fmla="*/ 144791 h 293373"/>
                    <a:gd name="connsiteX31" fmla="*/ 28807 w 28806"/>
                    <a:gd name="connsiteY31" fmla="*/ 265071 h 293373"/>
                    <a:gd name="connsiteX32" fmla="*/ 28049 w 28806"/>
                    <a:gd name="connsiteY32" fmla="*/ 270631 h 293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8805" h="293373">
                      <a:moveTo>
                        <a:pt x="28049" y="270631"/>
                      </a:moveTo>
                      <a:cubicBezTo>
                        <a:pt x="27796" y="272147"/>
                        <a:pt x="27543" y="273663"/>
                        <a:pt x="27038" y="275179"/>
                      </a:cubicBezTo>
                      <a:cubicBezTo>
                        <a:pt x="26532" y="276695"/>
                        <a:pt x="26027" y="277959"/>
                        <a:pt x="25269" y="279222"/>
                      </a:cubicBezTo>
                      <a:cubicBezTo>
                        <a:pt x="24511" y="280486"/>
                        <a:pt x="23753" y="281749"/>
                        <a:pt x="22995" y="283013"/>
                      </a:cubicBezTo>
                      <a:cubicBezTo>
                        <a:pt x="22237" y="284276"/>
                        <a:pt x="21226" y="285287"/>
                        <a:pt x="20215" y="286298"/>
                      </a:cubicBezTo>
                      <a:cubicBezTo>
                        <a:pt x="19205" y="287308"/>
                        <a:pt x="17941" y="288319"/>
                        <a:pt x="16930" y="289077"/>
                      </a:cubicBezTo>
                      <a:cubicBezTo>
                        <a:pt x="15667" y="289835"/>
                        <a:pt x="14404" y="290846"/>
                        <a:pt x="13140" y="291351"/>
                      </a:cubicBezTo>
                      <a:cubicBezTo>
                        <a:pt x="11877" y="292110"/>
                        <a:pt x="10361" y="292615"/>
                        <a:pt x="9097" y="293120"/>
                      </a:cubicBezTo>
                      <a:cubicBezTo>
                        <a:pt x="8844" y="293120"/>
                        <a:pt x="8592" y="293373"/>
                        <a:pt x="8592" y="293373"/>
                      </a:cubicBezTo>
                      <a:cubicBezTo>
                        <a:pt x="39420" y="279475"/>
                        <a:pt x="23248" y="63425"/>
                        <a:pt x="0" y="37903"/>
                      </a:cubicBezTo>
                      <a:cubicBezTo>
                        <a:pt x="0" y="14403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4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9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301" y="267598"/>
                        <a:pt x="28301" y="269115"/>
                        <a:pt x="28049" y="270631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3" name="任意多边形: 形状 2782"/>
                <p:cNvSpPr/>
                <p:nvPr/>
              </p:nvSpPr>
              <p:spPr>
                <a:xfrm>
                  <a:off x="13272312" y="12126033"/>
                  <a:ext cx="28806" cy="291351"/>
                </a:xfrm>
                <a:custGeom>
                  <a:avLst/>
                  <a:gdLst>
                    <a:gd name="connsiteX0" fmla="*/ 28049 w 28806"/>
                    <a:gd name="connsiteY0" fmla="*/ 270631 h 291351"/>
                    <a:gd name="connsiteX1" fmla="*/ 27038 w 28806"/>
                    <a:gd name="connsiteY1" fmla="*/ 275179 h 291351"/>
                    <a:gd name="connsiteX2" fmla="*/ 25269 w 28806"/>
                    <a:gd name="connsiteY2" fmla="*/ 279222 h 291351"/>
                    <a:gd name="connsiteX3" fmla="*/ 22995 w 28806"/>
                    <a:gd name="connsiteY3" fmla="*/ 283013 h 291351"/>
                    <a:gd name="connsiteX4" fmla="*/ 20215 w 28806"/>
                    <a:gd name="connsiteY4" fmla="*/ 286298 h 291351"/>
                    <a:gd name="connsiteX5" fmla="*/ 16930 w 28806"/>
                    <a:gd name="connsiteY5" fmla="*/ 289077 h 291351"/>
                    <a:gd name="connsiteX6" fmla="*/ 13393 w 28806"/>
                    <a:gd name="connsiteY6" fmla="*/ 291351 h 291351"/>
                    <a:gd name="connsiteX7" fmla="*/ 13393 w 28806"/>
                    <a:gd name="connsiteY7" fmla="*/ 291351 h 291351"/>
                    <a:gd name="connsiteX8" fmla="*/ 0 w 28806"/>
                    <a:gd name="connsiteY8" fmla="*/ 29312 h 291351"/>
                    <a:gd name="connsiteX9" fmla="*/ 0 w 28806"/>
                    <a:gd name="connsiteY9" fmla="*/ 0 h 291351"/>
                    <a:gd name="connsiteX10" fmla="*/ 0 w 28806"/>
                    <a:gd name="connsiteY10" fmla="*/ 0 h 291351"/>
                    <a:gd name="connsiteX11" fmla="*/ 4801 w 28806"/>
                    <a:gd name="connsiteY11" fmla="*/ 505 h 291351"/>
                    <a:gd name="connsiteX12" fmla="*/ 9350 w 28806"/>
                    <a:gd name="connsiteY12" fmla="*/ 1516 h 291351"/>
                    <a:gd name="connsiteX13" fmla="*/ 9350 w 28806"/>
                    <a:gd name="connsiteY13" fmla="*/ 1516 h 291351"/>
                    <a:gd name="connsiteX14" fmla="*/ 13393 w 28806"/>
                    <a:gd name="connsiteY14" fmla="*/ 3285 h 291351"/>
                    <a:gd name="connsiteX15" fmla="*/ 15414 w 28806"/>
                    <a:gd name="connsiteY15" fmla="*/ 4296 h 291351"/>
                    <a:gd name="connsiteX16" fmla="*/ 17183 w 28806"/>
                    <a:gd name="connsiteY16" fmla="*/ 5559 h 291351"/>
                    <a:gd name="connsiteX17" fmla="*/ 18952 w 28806"/>
                    <a:gd name="connsiteY17" fmla="*/ 6823 h 291351"/>
                    <a:gd name="connsiteX18" fmla="*/ 20468 w 28806"/>
                    <a:gd name="connsiteY18" fmla="*/ 8339 h 291351"/>
                    <a:gd name="connsiteX19" fmla="*/ 21984 w 28806"/>
                    <a:gd name="connsiteY19" fmla="*/ 9855 h 291351"/>
                    <a:gd name="connsiteX20" fmla="*/ 23248 w 28806"/>
                    <a:gd name="connsiteY20" fmla="*/ 11624 h 291351"/>
                    <a:gd name="connsiteX21" fmla="*/ 24511 w 28806"/>
                    <a:gd name="connsiteY21" fmla="*/ 13393 h 291351"/>
                    <a:gd name="connsiteX22" fmla="*/ 25522 w 28806"/>
                    <a:gd name="connsiteY22" fmla="*/ 15414 h 291351"/>
                    <a:gd name="connsiteX23" fmla="*/ 26532 w 28806"/>
                    <a:gd name="connsiteY23" fmla="*/ 17435 h 291351"/>
                    <a:gd name="connsiteX24" fmla="*/ 27291 w 28806"/>
                    <a:gd name="connsiteY24" fmla="*/ 19457 h 291351"/>
                    <a:gd name="connsiteX25" fmla="*/ 28049 w 28806"/>
                    <a:gd name="connsiteY25" fmla="*/ 21732 h 291351"/>
                    <a:gd name="connsiteX26" fmla="*/ 28554 w 28806"/>
                    <a:gd name="connsiteY26" fmla="*/ 24006 h 291351"/>
                    <a:gd name="connsiteX27" fmla="*/ 28807 w 28806"/>
                    <a:gd name="connsiteY27" fmla="*/ 26279 h 291351"/>
                    <a:gd name="connsiteX28" fmla="*/ 28807 w 28806"/>
                    <a:gd name="connsiteY28" fmla="*/ 28554 h 291351"/>
                    <a:gd name="connsiteX29" fmla="*/ 28807 w 28806"/>
                    <a:gd name="connsiteY29" fmla="*/ 144791 h 291351"/>
                    <a:gd name="connsiteX30" fmla="*/ 28807 w 28806"/>
                    <a:gd name="connsiteY30" fmla="*/ 265071 h 291351"/>
                    <a:gd name="connsiteX31" fmla="*/ 28049 w 28806"/>
                    <a:gd name="connsiteY31" fmla="*/ 270631 h 291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8805" h="291351">
                      <a:moveTo>
                        <a:pt x="28049" y="270631"/>
                      </a:moveTo>
                      <a:cubicBezTo>
                        <a:pt x="27796" y="272147"/>
                        <a:pt x="27543" y="273663"/>
                        <a:pt x="27038" y="275179"/>
                      </a:cubicBezTo>
                      <a:cubicBezTo>
                        <a:pt x="26532" y="276695"/>
                        <a:pt x="26027" y="277959"/>
                        <a:pt x="25269" y="279222"/>
                      </a:cubicBezTo>
                      <a:cubicBezTo>
                        <a:pt x="24511" y="280486"/>
                        <a:pt x="23753" y="281749"/>
                        <a:pt x="22995" y="283013"/>
                      </a:cubicBezTo>
                      <a:cubicBezTo>
                        <a:pt x="22237" y="284276"/>
                        <a:pt x="21226" y="285287"/>
                        <a:pt x="20215" y="286298"/>
                      </a:cubicBezTo>
                      <a:cubicBezTo>
                        <a:pt x="19205" y="287308"/>
                        <a:pt x="17941" y="288319"/>
                        <a:pt x="16930" y="289077"/>
                      </a:cubicBezTo>
                      <a:cubicBezTo>
                        <a:pt x="15667" y="289835"/>
                        <a:pt x="14656" y="290593"/>
                        <a:pt x="13393" y="291351"/>
                      </a:cubicBezTo>
                      <a:lnTo>
                        <a:pt x="13393" y="291351"/>
                      </a:lnTo>
                      <a:cubicBezTo>
                        <a:pt x="38409" y="272400"/>
                        <a:pt x="27038" y="52054"/>
                        <a:pt x="0" y="29312"/>
                      </a:cubicBezTo>
                      <a:cubicBezTo>
                        <a:pt x="0" y="10866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516" y="0"/>
                        <a:pt x="3285" y="253"/>
                        <a:pt x="4801" y="505"/>
                      </a:cubicBezTo>
                      <a:cubicBezTo>
                        <a:pt x="6317" y="758"/>
                        <a:pt x="7834" y="1011"/>
                        <a:pt x="9350" y="1516"/>
                      </a:cubicBezTo>
                      <a:lnTo>
                        <a:pt x="9350" y="1516"/>
                      </a:lnTo>
                      <a:cubicBezTo>
                        <a:pt x="10613" y="2022"/>
                        <a:pt x="12382" y="2780"/>
                        <a:pt x="13393" y="3285"/>
                      </a:cubicBezTo>
                      <a:lnTo>
                        <a:pt x="15414" y="4296"/>
                      </a:lnTo>
                      <a:lnTo>
                        <a:pt x="17183" y="5559"/>
                      </a:lnTo>
                      <a:lnTo>
                        <a:pt x="18952" y="6823"/>
                      </a:lnTo>
                      <a:lnTo>
                        <a:pt x="20468" y="8339"/>
                      </a:lnTo>
                      <a:lnTo>
                        <a:pt x="21984" y="9855"/>
                      </a:lnTo>
                      <a:lnTo>
                        <a:pt x="23248" y="11624"/>
                      </a:lnTo>
                      <a:lnTo>
                        <a:pt x="24511" y="13393"/>
                      </a:lnTo>
                      <a:lnTo>
                        <a:pt x="25522" y="15414"/>
                      </a:lnTo>
                      <a:lnTo>
                        <a:pt x="26532" y="17435"/>
                      </a:lnTo>
                      <a:lnTo>
                        <a:pt x="27291" y="19457"/>
                      </a:lnTo>
                      <a:lnTo>
                        <a:pt x="28049" y="21732"/>
                      </a:lnTo>
                      <a:lnTo>
                        <a:pt x="28554" y="24006"/>
                      </a:lnTo>
                      <a:lnTo>
                        <a:pt x="28807" y="26279"/>
                      </a:lnTo>
                      <a:cubicBezTo>
                        <a:pt x="28807" y="27038"/>
                        <a:pt x="28301" y="28049"/>
                        <a:pt x="28807" y="28554"/>
                      </a:cubicBezTo>
                      <a:cubicBezTo>
                        <a:pt x="28807" y="28554"/>
                        <a:pt x="28807" y="80103"/>
                        <a:pt x="28807" y="144791"/>
                      </a:cubicBezTo>
                      <a:cubicBezTo>
                        <a:pt x="28807" y="210238"/>
                        <a:pt x="28807" y="264061"/>
                        <a:pt x="28807" y="265071"/>
                      </a:cubicBezTo>
                      <a:cubicBezTo>
                        <a:pt x="28301" y="267598"/>
                        <a:pt x="28301" y="269115"/>
                        <a:pt x="28049" y="270631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4" name="图形 1920"/>
              <p:cNvGrpSpPr/>
              <p:nvPr/>
            </p:nvGrpSpPr>
            <p:grpSpPr>
              <a:xfrm>
                <a:off x="13300109" y="12172528"/>
                <a:ext cx="247130" cy="202063"/>
                <a:chOff x="13300109" y="12172528"/>
                <a:chExt cx="247130" cy="202063"/>
              </a:xfrm>
              <a:solidFill>
                <a:schemeClr val="accent1"/>
              </a:solidFill>
            </p:grpSpPr>
            <p:sp>
              <p:nvSpPr>
                <p:cNvPr id="2703" name="任意多边形: 形状 2702"/>
                <p:cNvSpPr/>
                <p:nvPr/>
              </p:nvSpPr>
              <p:spPr>
                <a:xfrm>
                  <a:off x="13300362" y="12173034"/>
                  <a:ext cx="246372" cy="201140"/>
                </a:xfrm>
                <a:custGeom>
                  <a:avLst/>
                  <a:gdLst>
                    <a:gd name="connsiteX0" fmla="*/ 253 w 246372"/>
                    <a:gd name="connsiteY0" fmla="*/ 35629 h 201140"/>
                    <a:gd name="connsiteX1" fmla="*/ 41694 w 246372"/>
                    <a:gd name="connsiteY1" fmla="*/ 19709 h 201140"/>
                    <a:gd name="connsiteX2" fmla="*/ 93495 w 246372"/>
                    <a:gd name="connsiteY2" fmla="*/ 7328 h 201140"/>
                    <a:gd name="connsiteX3" fmla="*/ 147571 w 246372"/>
                    <a:gd name="connsiteY3" fmla="*/ 1011 h 201140"/>
                    <a:gd name="connsiteX4" fmla="*/ 178399 w 246372"/>
                    <a:gd name="connsiteY4" fmla="*/ 0 h 201140"/>
                    <a:gd name="connsiteX5" fmla="*/ 189264 w 246372"/>
                    <a:gd name="connsiteY5" fmla="*/ 758 h 201140"/>
                    <a:gd name="connsiteX6" fmla="*/ 208974 w 246372"/>
                    <a:gd name="connsiteY6" fmla="*/ 7075 h 201140"/>
                    <a:gd name="connsiteX7" fmla="*/ 217818 w 246372"/>
                    <a:gd name="connsiteY7" fmla="*/ 12382 h 201140"/>
                    <a:gd name="connsiteX8" fmla="*/ 229189 w 246372"/>
                    <a:gd name="connsiteY8" fmla="*/ 22489 h 201140"/>
                    <a:gd name="connsiteX9" fmla="*/ 240308 w 246372"/>
                    <a:gd name="connsiteY9" fmla="*/ 39672 h 201140"/>
                    <a:gd name="connsiteX10" fmla="*/ 245867 w 246372"/>
                    <a:gd name="connsiteY10" fmla="*/ 59887 h 201140"/>
                    <a:gd name="connsiteX11" fmla="*/ 246372 w 246372"/>
                    <a:gd name="connsiteY11" fmla="*/ 65193 h 201140"/>
                    <a:gd name="connsiteX12" fmla="*/ 246372 w 246372"/>
                    <a:gd name="connsiteY12" fmla="*/ 99812 h 201140"/>
                    <a:gd name="connsiteX13" fmla="*/ 246372 w 246372"/>
                    <a:gd name="connsiteY13" fmla="*/ 135694 h 201140"/>
                    <a:gd name="connsiteX14" fmla="*/ 246372 w 246372"/>
                    <a:gd name="connsiteY14" fmla="*/ 135694 h 201140"/>
                    <a:gd name="connsiteX15" fmla="*/ 245109 w 246372"/>
                    <a:gd name="connsiteY15" fmla="*/ 146307 h 201140"/>
                    <a:gd name="connsiteX16" fmla="*/ 242329 w 246372"/>
                    <a:gd name="connsiteY16" fmla="*/ 156415 h 201140"/>
                    <a:gd name="connsiteX17" fmla="*/ 238034 w 246372"/>
                    <a:gd name="connsiteY17" fmla="*/ 165764 h 201140"/>
                    <a:gd name="connsiteX18" fmla="*/ 232475 w 246372"/>
                    <a:gd name="connsiteY18" fmla="*/ 174356 h 201140"/>
                    <a:gd name="connsiteX19" fmla="*/ 225652 w 246372"/>
                    <a:gd name="connsiteY19" fmla="*/ 181937 h 201140"/>
                    <a:gd name="connsiteX20" fmla="*/ 217818 w 246372"/>
                    <a:gd name="connsiteY20" fmla="*/ 188506 h 201140"/>
                    <a:gd name="connsiteX21" fmla="*/ 208974 w 246372"/>
                    <a:gd name="connsiteY21" fmla="*/ 193813 h 201140"/>
                    <a:gd name="connsiteX22" fmla="*/ 199372 w 246372"/>
                    <a:gd name="connsiteY22" fmla="*/ 197856 h 201140"/>
                    <a:gd name="connsiteX23" fmla="*/ 189012 w 246372"/>
                    <a:gd name="connsiteY23" fmla="*/ 200382 h 201140"/>
                    <a:gd name="connsiteX24" fmla="*/ 178146 w 246372"/>
                    <a:gd name="connsiteY24" fmla="*/ 201141 h 201140"/>
                    <a:gd name="connsiteX25" fmla="*/ 147318 w 246372"/>
                    <a:gd name="connsiteY25" fmla="*/ 200130 h 201140"/>
                    <a:gd name="connsiteX26" fmla="*/ 119017 w 246372"/>
                    <a:gd name="connsiteY26" fmla="*/ 197603 h 201140"/>
                    <a:gd name="connsiteX27" fmla="*/ 93242 w 246372"/>
                    <a:gd name="connsiteY27" fmla="*/ 193813 h 201140"/>
                    <a:gd name="connsiteX28" fmla="*/ 70248 w 246372"/>
                    <a:gd name="connsiteY28" fmla="*/ 189011 h 201140"/>
                    <a:gd name="connsiteX29" fmla="*/ 50285 w 246372"/>
                    <a:gd name="connsiteY29" fmla="*/ 183958 h 201140"/>
                    <a:gd name="connsiteX30" fmla="*/ 33355 w 246372"/>
                    <a:gd name="connsiteY30" fmla="*/ 178652 h 201140"/>
                    <a:gd name="connsiteX31" fmla="*/ 19710 w 246372"/>
                    <a:gd name="connsiteY31" fmla="*/ 173850 h 201140"/>
                    <a:gd name="connsiteX32" fmla="*/ 9602 w 246372"/>
                    <a:gd name="connsiteY32" fmla="*/ 169807 h 201140"/>
                    <a:gd name="connsiteX33" fmla="*/ 3032 w 246372"/>
                    <a:gd name="connsiteY33" fmla="*/ 166775 h 201140"/>
                    <a:gd name="connsiteX34" fmla="*/ 0 w 246372"/>
                    <a:gd name="connsiteY34" fmla="*/ 165259 h 201140"/>
                    <a:gd name="connsiteX35" fmla="*/ 0 w 246372"/>
                    <a:gd name="connsiteY35" fmla="*/ 165259 h 201140"/>
                    <a:gd name="connsiteX36" fmla="*/ 0 w 246372"/>
                    <a:gd name="connsiteY36" fmla="*/ 99307 h 201140"/>
                    <a:gd name="connsiteX37" fmla="*/ 253 w 246372"/>
                    <a:gd name="connsiteY37" fmla="*/ 35629 h 201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0">
                      <a:moveTo>
                        <a:pt x="253" y="35629"/>
                      </a:moveTo>
                      <a:cubicBezTo>
                        <a:pt x="16425" y="27796"/>
                        <a:pt x="33102" y="22236"/>
                        <a:pt x="41694" y="19709"/>
                      </a:cubicBezTo>
                      <a:cubicBezTo>
                        <a:pt x="61656" y="13645"/>
                        <a:pt x="76312" y="10360"/>
                        <a:pt x="93495" y="7328"/>
                      </a:cubicBezTo>
                      <a:cubicBezTo>
                        <a:pt x="116995" y="3032"/>
                        <a:pt x="139990" y="1516"/>
                        <a:pt x="147571" y="1011"/>
                      </a:cubicBezTo>
                      <a:cubicBezTo>
                        <a:pt x="156920" y="505"/>
                        <a:pt x="169049" y="0"/>
                        <a:pt x="178399" y="0"/>
                      </a:cubicBezTo>
                      <a:cubicBezTo>
                        <a:pt x="181684" y="0"/>
                        <a:pt x="185980" y="505"/>
                        <a:pt x="189264" y="758"/>
                      </a:cubicBezTo>
                      <a:cubicBezTo>
                        <a:pt x="194824" y="1516"/>
                        <a:pt x="204173" y="4548"/>
                        <a:pt x="208974" y="7075"/>
                      </a:cubicBezTo>
                      <a:cubicBezTo>
                        <a:pt x="211754" y="8591"/>
                        <a:pt x="215292" y="10613"/>
                        <a:pt x="217818" y="12382"/>
                      </a:cubicBezTo>
                      <a:cubicBezTo>
                        <a:pt x="223883" y="16930"/>
                        <a:pt x="223883" y="17182"/>
                        <a:pt x="229189" y="22489"/>
                      </a:cubicBezTo>
                      <a:cubicBezTo>
                        <a:pt x="229189" y="22489"/>
                        <a:pt x="235759" y="29312"/>
                        <a:pt x="240308" y="39672"/>
                      </a:cubicBezTo>
                      <a:cubicBezTo>
                        <a:pt x="245109" y="50285"/>
                        <a:pt x="245867" y="58876"/>
                        <a:pt x="245867" y="59887"/>
                      </a:cubicBezTo>
                      <a:cubicBezTo>
                        <a:pt x="245867" y="61403"/>
                        <a:pt x="245109" y="64183"/>
                        <a:pt x="246372" y="65193"/>
                      </a:cubicBezTo>
                      <a:cubicBezTo>
                        <a:pt x="246372" y="65193"/>
                        <a:pt x="246372" y="80608"/>
                        <a:pt x="246372" y="99812"/>
                      </a:cubicBezTo>
                      <a:cubicBezTo>
                        <a:pt x="246372" y="119269"/>
                        <a:pt x="246372" y="135189"/>
                        <a:pt x="246372" y="135694"/>
                      </a:cubicBezTo>
                      <a:cubicBezTo>
                        <a:pt x="246372" y="135694"/>
                        <a:pt x="246372" y="135694"/>
                        <a:pt x="246372" y="135694"/>
                      </a:cubicBezTo>
                      <a:cubicBezTo>
                        <a:pt x="246120" y="138979"/>
                        <a:pt x="245614" y="143275"/>
                        <a:pt x="245109" y="146307"/>
                      </a:cubicBezTo>
                      <a:cubicBezTo>
                        <a:pt x="244351" y="149845"/>
                        <a:pt x="243593" y="153130"/>
                        <a:pt x="242329" y="156415"/>
                      </a:cubicBezTo>
                      <a:cubicBezTo>
                        <a:pt x="241066" y="159700"/>
                        <a:pt x="239802" y="162732"/>
                        <a:pt x="238034" y="165764"/>
                      </a:cubicBezTo>
                      <a:cubicBezTo>
                        <a:pt x="236265" y="168796"/>
                        <a:pt x="234496" y="171576"/>
                        <a:pt x="232475" y="174356"/>
                      </a:cubicBezTo>
                      <a:cubicBezTo>
                        <a:pt x="230453" y="177135"/>
                        <a:pt x="228179" y="179662"/>
                        <a:pt x="225652" y="181937"/>
                      </a:cubicBezTo>
                      <a:cubicBezTo>
                        <a:pt x="223125" y="184211"/>
                        <a:pt x="220598" y="186485"/>
                        <a:pt x="217818" y="188506"/>
                      </a:cubicBezTo>
                      <a:cubicBezTo>
                        <a:pt x="215039" y="190528"/>
                        <a:pt x="212006" y="192297"/>
                        <a:pt x="208974" y="193813"/>
                      </a:cubicBezTo>
                      <a:cubicBezTo>
                        <a:pt x="206195" y="195076"/>
                        <a:pt x="202404" y="196592"/>
                        <a:pt x="199372" y="197856"/>
                      </a:cubicBezTo>
                      <a:cubicBezTo>
                        <a:pt x="196087" y="198867"/>
                        <a:pt x="192549" y="199877"/>
                        <a:pt x="189012" y="200382"/>
                      </a:cubicBezTo>
                      <a:cubicBezTo>
                        <a:pt x="185474" y="200888"/>
                        <a:pt x="181937" y="201141"/>
                        <a:pt x="178146" y="201141"/>
                      </a:cubicBezTo>
                      <a:cubicBezTo>
                        <a:pt x="167533" y="201141"/>
                        <a:pt x="157173" y="200888"/>
                        <a:pt x="147318" y="200130"/>
                      </a:cubicBezTo>
                      <a:cubicBezTo>
                        <a:pt x="138726" y="199372"/>
                        <a:pt x="127355" y="198361"/>
                        <a:pt x="119017" y="197603"/>
                      </a:cubicBezTo>
                      <a:cubicBezTo>
                        <a:pt x="109920" y="196592"/>
                        <a:pt x="101329" y="195329"/>
                        <a:pt x="93242" y="193813"/>
                      </a:cubicBezTo>
                      <a:cubicBezTo>
                        <a:pt x="85156" y="192297"/>
                        <a:pt x="77576" y="190781"/>
                        <a:pt x="70248" y="189011"/>
                      </a:cubicBezTo>
                      <a:cubicBezTo>
                        <a:pt x="62919" y="187243"/>
                        <a:pt x="56350" y="185727"/>
                        <a:pt x="50285" y="183958"/>
                      </a:cubicBezTo>
                      <a:cubicBezTo>
                        <a:pt x="45231" y="182442"/>
                        <a:pt x="38409" y="180420"/>
                        <a:pt x="33355" y="178652"/>
                      </a:cubicBezTo>
                      <a:cubicBezTo>
                        <a:pt x="28301" y="176883"/>
                        <a:pt x="23753" y="175366"/>
                        <a:pt x="19710" y="173850"/>
                      </a:cubicBezTo>
                      <a:cubicBezTo>
                        <a:pt x="15667" y="172334"/>
                        <a:pt x="12382" y="171071"/>
                        <a:pt x="9602" y="169807"/>
                      </a:cubicBezTo>
                      <a:cubicBezTo>
                        <a:pt x="6822" y="168544"/>
                        <a:pt x="4548" y="167533"/>
                        <a:pt x="3032" y="166775"/>
                      </a:cubicBezTo>
                      <a:cubicBezTo>
                        <a:pt x="1516" y="166017"/>
                        <a:pt x="505" y="165512"/>
                        <a:pt x="0" y="165259"/>
                      </a:cubicBezTo>
                      <a:cubicBezTo>
                        <a:pt x="0" y="165259"/>
                        <a:pt x="0" y="165259"/>
                        <a:pt x="0" y="165259"/>
                      </a:cubicBezTo>
                      <a:cubicBezTo>
                        <a:pt x="0" y="164754"/>
                        <a:pt x="0" y="134936"/>
                        <a:pt x="0" y="99307"/>
                      </a:cubicBezTo>
                      <a:cubicBezTo>
                        <a:pt x="253" y="63930"/>
                        <a:pt x="253" y="35629"/>
                        <a:pt x="253" y="35629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4" name="任意多边形: 形状 2703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20028 h 201899"/>
                    <a:gd name="connsiteX24" fmla="*/ 0 w 246372"/>
                    <a:gd name="connsiteY24" fmla="*/ 120028 h 201899"/>
                    <a:gd name="connsiteX25" fmla="*/ 253 w 246372"/>
                    <a:gd name="connsiteY25" fmla="*/ 122049 h 201899"/>
                    <a:gd name="connsiteX26" fmla="*/ 178146 w 246372"/>
                    <a:gd name="connsiteY26" fmla="*/ 138727 h 201899"/>
                    <a:gd name="connsiteX27" fmla="*/ 178146 w 246372"/>
                    <a:gd name="connsiteY27" fmla="*/ 115480 h 201899"/>
                    <a:gd name="connsiteX28" fmla="*/ 80861 w 246372"/>
                    <a:gd name="connsiteY28" fmla="*/ 99307 h 201899"/>
                    <a:gd name="connsiteX29" fmla="*/ 0 w 246372"/>
                    <a:gd name="connsiteY29" fmla="*/ 112953 h 201899"/>
                    <a:gd name="connsiteX30" fmla="*/ 0 w 246372"/>
                    <a:gd name="connsiteY30" fmla="*/ 99812 h 201899"/>
                    <a:gd name="connsiteX31" fmla="*/ 0 w 246372"/>
                    <a:gd name="connsiteY31" fmla="*/ 35882 h 201899"/>
                    <a:gd name="connsiteX32" fmla="*/ 0 w 246372"/>
                    <a:gd name="connsiteY32" fmla="*/ 35882 h 201899"/>
                    <a:gd name="connsiteX33" fmla="*/ 3032 w 246372"/>
                    <a:gd name="connsiteY33" fmla="*/ 34366 h 201899"/>
                    <a:gd name="connsiteX34" fmla="*/ 5812 w 246372"/>
                    <a:gd name="connsiteY34" fmla="*/ 33103 h 201899"/>
                    <a:gd name="connsiteX35" fmla="*/ 9602 w 246372"/>
                    <a:gd name="connsiteY35" fmla="*/ 31334 h 201899"/>
                    <a:gd name="connsiteX36" fmla="*/ 14403 w 246372"/>
                    <a:gd name="connsiteY36" fmla="*/ 29312 h 201899"/>
                    <a:gd name="connsiteX37" fmla="*/ 19962 w 246372"/>
                    <a:gd name="connsiteY37" fmla="*/ 27038 h 201899"/>
                    <a:gd name="connsiteX38" fmla="*/ 26279 w 246372"/>
                    <a:gd name="connsiteY38" fmla="*/ 24764 h 201899"/>
                    <a:gd name="connsiteX39" fmla="*/ 33608 w 246372"/>
                    <a:gd name="connsiteY39" fmla="*/ 22237 h 201899"/>
                    <a:gd name="connsiteX40" fmla="*/ 41694 w 246372"/>
                    <a:gd name="connsiteY40" fmla="*/ 19710 h 201899"/>
                    <a:gd name="connsiteX41" fmla="*/ 50538 w 246372"/>
                    <a:gd name="connsiteY41" fmla="*/ 17183 h 201899"/>
                    <a:gd name="connsiteX42" fmla="*/ 60140 w 246372"/>
                    <a:gd name="connsiteY42" fmla="*/ 14656 h 201899"/>
                    <a:gd name="connsiteX43" fmla="*/ 70500 w 246372"/>
                    <a:gd name="connsiteY43" fmla="*/ 12129 h 201899"/>
                    <a:gd name="connsiteX44" fmla="*/ 81619 w 246372"/>
                    <a:gd name="connsiteY44" fmla="*/ 9602 h 201899"/>
                    <a:gd name="connsiteX45" fmla="*/ 93495 w 246372"/>
                    <a:gd name="connsiteY45" fmla="*/ 7328 h 201899"/>
                    <a:gd name="connsiteX46" fmla="*/ 105877 w 246372"/>
                    <a:gd name="connsiteY46" fmla="*/ 5307 h 201899"/>
                    <a:gd name="connsiteX47" fmla="*/ 119017 w 246372"/>
                    <a:gd name="connsiteY47" fmla="*/ 3538 h 201899"/>
                    <a:gd name="connsiteX48" fmla="*/ 132915 w 246372"/>
                    <a:gd name="connsiteY48" fmla="*/ 2022 h 201899"/>
                    <a:gd name="connsiteX49" fmla="*/ 147318 w 246372"/>
                    <a:gd name="connsiteY49" fmla="*/ 1011 h 201899"/>
                    <a:gd name="connsiteX50" fmla="*/ 162479 w 246372"/>
                    <a:gd name="connsiteY50" fmla="*/ 253 h 201899"/>
                    <a:gd name="connsiteX51" fmla="*/ 178146 w 246372"/>
                    <a:gd name="connsiteY51" fmla="*/ 0 h 201899"/>
                    <a:gd name="connsiteX52" fmla="*/ 183705 w 246372"/>
                    <a:gd name="connsiteY52" fmla="*/ 253 h 201899"/>
                    <a:gd name="connsiteX53" fmla="*/ 189012 w 246372"/>
                    <a:gd name="connsiteY53" fmla="*/ 1011 h 201899"/>
                    <a:gd name="connsiteX54" fmla="*/ 194318 w 246372"/>
                    <a:gd name="connsiteY54" fmla="*/ 2022 h 201899"/>
                    <a:gd name="connsiteX55" fmla="*/ 199372 w 246372"/>
                    <a:gd name="connsiteY55" fmla="*/ 3538 h 201899"/>
                    <a:gd name="connsiteX56" fmla="*/ 204173 w 246372"/>
                    <a:gd name="connsiteY56" fmla="*/ 5307 h 201899"/>
                    <a:gd name="connsiteX57" fmla="*/ 208974 w 246372"/>
                    <a:gd name="connsiteY57" fmla="*/ 7581 h 201899"/>
                    <a:gd name="connsiteX58" fmla="*/ 213523 w 246372"/>
                    <a:gd name="connsiteY58" fmla="*/ 10108 h 201899"/>
                    <a:gd name="connsiteX59" fmla="*/ 217818 w 246372"/>
                    <a:gd name="connsiteY59" fmla="*/ 12887 h 201899"/>
                    <a:gd name="connsiteX60" fmla="*/ 221861 w 246372"/>
                    <a:gd name="connsiteY60" fmla="*/ 15920 h 201899"/>
                    <a:gd name="connsiteX61" fmla="*/ 225652 w 246372"/>
                    <a:gd name="connsiteY61" fmla="*/ 19205 h 201899"/>
                    <a:gd name="connsiteX62" fmla="*/ 229189 w 246372"/>
                    <a:gd name="connsiteY62" fmla="*/ 22995 h 201899"/>
                    <a:gd name="connsiteX63" fmla="*/ 232475 w 246372"/>
                    <a:gd name="connsiteY63" fmla="*/ 27038 h 201899"/>
                    <a:gd name="connsiteX64" fmla="*/ 235507 w 246372"/>
                    <a:gd name="connsiteY64" fmla="*/ 31334 h 201899"/>
                    <a:gd name="connsiteX65" fmla="*/ 238034 w 246372"/>
                    <a:gd name="connsiteY65" fmla="*/ 35630 h 201899"/>
                    <a:gd name="connsiteX66" fmla="*/ 240308 w 246372"/>
                    <a:gd name="connsiteY66" fmla="*/ 40178 h 201899"/>
                    <a:gd name="connsiteX67" fmla="*/ 242329 w 246372"/>
                    <a:gd name="connsiteY67" fmla="*/ 44979 h 201899"/>
                    <a:gd name="connsiteX68" fmla="*/ 243846 w 246372"/>
                    <a:gd name="connsiteY68" fmla="*/ 50033 h 201899"/>
                    <a:gd name="connsiteX69" fmla="*/ 245109 w 246372"/>
                    <a:gd name="connsiteY69" fmla="*/ 55086 h 201899"/>
                    <a:gd name="connsiteX70" fmla="*/ 245867 w 246372"/>
                    <a:gd name="connsiteY70" fmla="*/ 60393 h 201899"/>
                    <a:gd name="connsiteX71" fmla="*/ 246372 w 246372"/>
                    <a:gd name="connsiteY71" fmla="*/ 65699 h 201899"/>
                    <a:gd name="connsiteX72" fmla="*/ 246372 w 246372"/>
                    <a:gd name="connsiteY72" fmla="*/ 100318 h 201899"/>
                    <a:gd name="connsiteX73" fmla="*/ 246372 w 246372"/>
                    <a:gd name="connsiteY73" fmla="*/ 136200 h 201899"/>
                    <a:gd name="connsiteX74" fmla="*/ 246372 w 246372"/>
                    <a:gd name="connsiteY74" fmla="*/ 136200 h 201899"/>
                    <a:gd name="connsiteX75" fmla="*/ 245109 w 246372"/>
                    <a:gd name="connsiteY75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512"/>
                        <a:pt x="0" y="146308"/>
                        <a:pt x="0" y="120028"/>
                      </a:cubicBezTo>
                      <a:lnTo>
                        <a:pt x="0" y="120028"/>
                      </a:lnTo>
                      <a:cubicBezTo>
                        <a:pt x="0" y="120534"/>
                        <a:pt x="0" y="121544"/>
                        <a:pt x="253" y="122049"/>
                      </a:cubicBezTo>
                      <a:cubicBezTo>
                        <a:pt x="16677" y="152877"/>
                        <a:pt x="162732" y="153636"/>
                        <a:pt x="178146" y="138727"/>
                      </a:cubicBezTo>
                      <a:cubicBezTo>
                        <a:pt x="181431" y="135695"/>
                        <a:pt x="180168" y="117501"/>
                        <a:pt x="178146" y="115480"/>
                      </a:cubicBezTo>
                      <a:cubicBezTo>
                        <a:pt x="170818" y="108151"/>
                        <a:pt x="132409" y="100065"/>
                        <a:pt x="80861" y="99307"/>
                      </a:cubicBezTo>
                      <a:cubicBezTo>
                        <a:pt x="33860" y="98549"/>
                        <a:pt x="30828" y="100065"/>
                        <a:pt x="0" y="112953"/>
                      </a:cubicBezTo>
                      <a:cubicBezTo>
                        <a:pt x="0" y="108657"/>
                        <a:pt x="0" y="104361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5" name="任意多边形: 形状 2704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24576 h 201646"/>
                    <a:gd name="connsiteX24" fmla="*/ 0 w 246372"/>
                    <a:gd name="connsiteY24" fmla="*/ 124576 h 201646"/>
                    <a:gd name="connsiteX25" fmla="*/ 178146 w 246372"/>
                    <a:gd name="connsiteY25" fmla="*/ 141506 h 201646"/>
                    <a:gd name="connsiteX26" fmla="*/ 178399 w 246372"/>
                    <a:gd name="connsiteY26" fmla="*/ 113457 h 201646"/>
                    <a:gd name="connsiteX27" fmla="*/ 94759 w 246372"/>
                    <a:gd name="connsiteY27" fmla="*/ 98296 h 201646"/>
                    <a:gd name="connsiteX28" fmla="*/ 0 w 246372"/>
                    <a:gd name="connsiteY28" fmla="*/ 110678 h 201646"/>
                    <a:gd name="connsiteX29" fmla="*/ 0 w 246372"/>
                    <a:gd name="connsiteY29" fmla="*/ 99812 h 201646"/>
                    <a:gd name="connsiteX30" fmla="*/ 0 w 246372"/>
                    <a:gd name="connsiteY30" fmla="*/ 35882 h 201646"/>
                    <a:gd name="connsiteX31" fmla="*/ 0 w 246372"/>
                    <a:gd name="connsiteY31" fmla="*/ 35882 h 201646"/>
                    <a:gd name="connsiteX32" fmla="*/ 3032 w 246372"/>
                    <a:gd name="connsiteY32" fmla="*/ 34366 h 201646"/>
                    <a:gd name="connsiteX33" fmla="*/ 5812 w 246372"/>
                    <a:gd name="connsiteY33" fmla="*/ 33103 h 201646"/>
                    <a:gd name="connsiteX34" fmla="*/ 9602 w 246372"/>
                    <a:gd name="connsiteY34" fmla="*/ 31333 h 201646"/>
                    <a:gd name="connsiteX35" fmla="*/ 14403 w 246372"/>
                    <a:gd name="connsiteY35" fmla="*/ 29312 h 201646"/>
                    <a:gd name="connsiteX36" fmla="*/ 19962 w 246372"/>
                    <a:gd name="connsiteY36" fmla="*/ 27038 h 201646"/>
                    <a:gd name="connsiteX37" fmla="*/ 26279 w 246372"/>
                    <a:gd name="connsiteY37" fmla="*/ 24764 h 201646"/>
                    <a:gd name="connsiteX38" fmla="*/ 33608 w 246372"/>
                    <a:gd name="connsiteY38" fmla="*/ 22237 h 201646"/>
                    <a:gd name="connsiteX39" fmla="*/ 41694 w 246372"/>
                    <a:gd name="connsiteY39" fmla="*/ 19710 h 201646"/>
                    <a:gd name="connsiteX40" fmla="*/ 50538 w 246372"/>
                    <a:gd name="connsiteY40" fmla="*/ 17183 h 201646"/>
                    <a:gd name="connsiteX41" fmla="*/ 60140 w 246372"/>
                    <a:gd name="connsiteY41" fmla="*/ 14656 h 201646"/>
                    <a:gd name="connsiteX42" fmla="*/ 70500 w 246372"/>
                    <a:gd name="connsiteY42" fmla="*/ 12129 h 201646"/>
                    <a:gd name="connsiteX43" fmla="*/ 81619 w 246372"/>
                    <a:gd name="connsiteY43" fmla="*/ 9602 h 201646"/>
                    <a:gd name="connsiteX44" fmla="*/ 93495 w 246372"/>
                    <a:gd name="connsiteY44" fmla="*/ 7328 h 201646"/>
                    <a:gd name="connsiteX45" fmla="*/ 105877 w 246372"/>
                    <a:gd name="connsiteY45" fmla="*/ 5307 h 201646"/>
                    <a:gd name="connsiteX46" fmla="*/ 119017 w 246372"/>
                    <a:gd name="connsiteY46" fmla="*/ 3537 h 201646"/>
                    <a:gd name="connsiteX47" fmla="*/ 132915 w 246372"/>
                    <a:gd name="connsiteY47" fmla="*/ 2022 h 201646"/>
                    <a:gd name="connsiteX48" fmla="*/ 147318 w 246372"/>
                    <a:gd name="connsiteY48" fmla="*/ 1011 h 201646"/>
                    <a:gd name="connsiteX49" fmla="*/ 162479 w 246372"/>
                    <a:gd name="connsiteY49" fmla="*/ 253 h 201646"/>
                    <a:gd name="connsiteX50" fmla="*/ 178146 w 246372"/>
                    <a:gd name="connsiteY50" fmla="*/ 0 h 201646"/>
                    <a:gd name="connsiteX51" fmla="*/ 183705 w 246372"/>
                    <a:gd name="connsiteY51" fmla="*/ 253 h 201646"/>
                    <a:gd name="connsiteX52" fmla="*/ 189012 w 246372"/>
                    <a:gd name="connsiteY52" fmla="*/ 1011 h 201646"/>
                    <a:gd name="connsiteX53" fmla="*/ 194318 w 246372"/>
                    <a:gd name="connsiteY53" fmla="*/ 2022 h 201646"/>
                    <a:gd name="connsiteX54" fmla="*/ 199372 w 246372"/>
                    <a:gd name="connsiteY54" fmla="*/ 3537 h 201646"/>
                    <a:gd name="connsiteX55" fmla="*/ 204173 w 246372"/>
                    <a:gd name="connsiteY55" fmla="*/ 5307 h 201646"/>
                    <a:gd name="connsiteX56" fmla="*/ 208974 w 246372"/>
                    <a:gd name="connsiteY56" fmla="*/ 7581 h 201646"/>
                    <a:gd name="connsiteX57" fmla="*/ 213523 w 246372"/>
                    <a:gd name="connsiteY57" fmla="*/ 10108 h 201646"/>
                    <a:gd name="connsiteX58" fmla="*/ 217818 w 246372"/>
                    <a:gd name="connsiteY58" fmla="*/ 12887 h 201646"/>
                    <a:gd name="connsiteX59" fmla="*/ 221861 w 246372"/>
                    <a:gd name="connsiteY59" fmla="*/ 15920 h 201646"/>
                    <a:gd name="connsiteX60" fmla="*/ 225652 w 246372"/>
                    <a:gd name="connsiteY60" fmla="*/ 19205 h 201646"/>
                    <a:gd name="connsiteX61" fmla="*/ 229189 w 246372"/>
                    <a:gd name="connsiteY61" fmla="*/ 22995 h 201646"/>
                    <a:gd name="connsiteX62" fmla="*/ 232475 w 246372"/>
                    <a:gd name="connsiteY62" fmla="*/ 27038 h 201646"/>
                    <a:gd name="connsiteX63" fmla="*/ 235507 w 246372"/>
                    <a:gd name="connsiteY63" fmla="*/ 31333 h 201646"/>
                    <a:gd name="connsiteX64" fmla="*/ 238034 w 246372"/>
                    <a:gd name="connsiteY64" fmla="*/ 35630 h 201646"/>
                    <a:gd name="connsiteX65" fmla="*/ 240308 w 246372"/>
                    <a:gd name="connsiteY65" fmla="*/ 40177 h 201646"/>
                    <a:gd name="connsiteX66" fmla="*/ 242329 w 246372"/>
                    <a:gd name="connsiteY66" fmla="*/ 44979 h 201646"/>
                    <a:gd name="connsiteX67" fmla="*/ 243846 w 246372"/>
                    <a:gd name="connsiteY67" fmla="*/ 50033 h 201646"/>
                    <a:gd name="connsiteX68" fmla="*/ 245109 w 246372"/>
                    <a:gd name="connsiteY68" fmla="*/ 55086 h 201646"/>
                    <a:gd name="connsiteX69" fmla="*/ 245867 w 246372"/>
                    <a:gd name="connsiteY69" fmla="*/ 60393 h 201646"/>
                    <a:gd name="connsiteX70" fmla="*/ 246372 w 246372"/>
                    <a:gd name="connsiteY70" fmla="*/ 65699 h 201646"/>
                    <a:gd name="connsiteX71" fmla="*/ 246372 w 246372"/>
                    <a:gd name="connsiteY71" fmla="*/ 100318 h 201646"/>
                    <a:gd name="connsiteX72" fmla="*/ 246372 w 246372"/>
                    <a:gd name="connsiteY72" fmla="*/ 136200 h 201646"/>
                    <a:gd name="connsiteX73" fmla="*/ 246372 w 246372"/>
                    <a:gd name="connsiteY73" fmla="*/ 136200 h 201646"/>
                    <a:gd name="connsiteX74" fmla="*/ 245109 w 246372"/>
                    <a:gd name="connsiteY74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259"/>
                        <a:pt x="0" y="148329"/>
                        <a:pt x="0" y="124576"/>
                      </a:cubicBezTo>
                      <a:lnTo>
                        <a:pt x="0" y="124576"/>
                      </a:lnTo>
                      <a:cubicBezTo>
                        <a:pt x="30070" y="158436"/>
                        <a:pt x="166522" y="152372"/>
                        <a:pt x="178146" y="141506"/>
                      </a:cubicBezTo>
                      <a:cubicBezTo>
                        <a:pt x="182189" y="137716"/>
                        <a:pt x="182189" y="115479"/>
                        <a:pt x="178399" y="113457"/>
                      </a:cubicBezTo>
                      <a:cubicBezTo>
                        <a:pt x="170818" y="109667"/>
                        <a:pt x="153383" y="100571"/>
                        <a:pt x="94759" y="98296"/>
                      </a:cubicBezTo>
                      <a:cubicBezTo>
                        <a:pt x="23247" y="95517"/>
                        <a:pt x="6317" y="106635"/>
                        <a:pt x="0" y="110678"/>
                      </a:cubicBezTo>
                      <a:cubicBezTo>
                        <a:pt x="0" y="107140"/>
                        <a:pt x="0" y="103603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6" name="任意多边形: 形状 2705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27356 h 201899"/>
                    <a:gd name="connsiteX24" fmla="*/ 0 w 246372"/>
                    <a:gd name="connsiteY24" fmla="*/ 127356 h 201899"/>
                    <a:gd name="connsiteX25" fmla="*/ 178146 w 246372"/>
                    <a:gd name="connsiteY25" fmla="*/ 144286 h 201899"/>
                    <a:gd name="connsiteX26" fmla="*/ 178146 w 246372"/>
                    <a:gd name="connsiteY26" fmla="*/ 110426 h 201899"/>
                    <a:gd name="connsiteX27" fmla="*/ 0 w 246372"/>
                    <a:gd name="connsiteY27" fmla="*/ 108404 h 201899"/>
                    <a:gd name="connsiteX28" fmla="*/ 0 w 246372"/>
                    <a:gd name="connsiteY28" fmla="*/ 99812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3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7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7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20 h 201899"/>
                    <a:gd name="connsiteX59" fmla="*/ 225652 w 246372"/>
                    <a:gd name="connsiteY59" fmla="*/ 19205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30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512"/>
                        <a:pt x="0" y="149845"/>
                        <a:pt x="0" y="127356"/>
                      </a:cubicBezTo>
                      <a:lnTo>
                        <a:pt x="0" y="127356"/>
                      </a:lnTo>
                      <a:cubicBezTo>
                        <a:pt x="23247" y="157931"/>
                        <a:pt x="167533" y="154141"/>
                        <a:pt x="178146" y="144286"/>
                      </a:cubicBezTo>
                      <a:cubicBezTo>
                        <a:pt x="182694" y="139991"/>
                        <a:pt x="184464" y="116995"/>
                        <a:pt x="178146" y="110426"/>
                      </a:cubicBezTo>
                      <a:cubicBezTo>
                        <a:pt x="169302" y="101582"/>
                        <a:pt x="25774" y="86167"/>
                        <a:pt x="0" y="108404"/>
                      </a:cubicBezTo>
                      <a:cubicBezTo>
                        <a:pt x="0" y="105624"/>
                        <a:pt x="0" y="102845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7" name="任意多边形: 形状 2706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29882 h 201646"/>
                    <a:gd name="connsiteX24" fmla="*/ 0 w 246372"/>
                    <a:gd name="connsiteY24" fmla="*/ 129882 h 201646"/>
                    <a:gd name="connsiteX25" fmla="*/ 178146 w 246372"/>
                    <a:gd name="connsiteY25" fmla="*/ 146813 h 201646"/>
                    <a:gd name="connsiteX26" fmla="*/ 178146 w 246372"/>
                    <a:gd name="connsiteY26" fmla="*/ 107646 h 201646"/>
                    <a:gd name="connsiteX27" fmla="*/ 0 w 246372"/>
                    <a:gd name="connsiteY27" fmla="*/ 105877 h 201646"/>
                    <a:gd name="connsiteX28" fmla="*/ 0 w 246372"/>
                    <a:gd name="connsiteY28" fmla="*/ 99812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3 h 201646"/>
                    <a:gd name="connsiteX33" fmla="*/ 9602 w 246372"/>
                    <a:gd name="connsiteY33" fmla="*/ 31333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7 h 201646"/>
                    <a:gd name="connsiteX45" fmla="*/ 119017 w 246372"/>
                    <a:gd name="connsiteY45" fmla="*/ 3537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7 h 201646"/>
                    <a:gd name="connsiteX54" fmla="*/ 204173 w 246372"/>
                    <a:gd name="connsiteY54" fmla="*/ 5307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20 h 201646"/>
                    <a:gd name="connsiteX59" fmla="*/ 225652 w 246372"/>
                    <a:gd name="connsiteY59" fmla="*/ 19205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3 h 201646"/>
                    <a:gd name="connsiteX63" fmla="*/ 238034 w 246372"/>
                    <a:gd name="connsiteY63" fmla="*/ 35630 h 201646"/>
                    <a:gd name="connsiteX64" fmla="*/ 240308 w 246372"/>
                    <a:gd name="connsiteY64" fmla="*/ 40177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259"/>
                        <a:pt x="0" y="150856"/>
                        <a:pt x="0" y="129882"/>
                      </a:cubicBezTo>
                      <a:lnTo>
                        <a:pt x="0" y="129882"/>
                      </a:lnTo>
                      <a:cubicBezTo>
                        <a:pt x="21479" y="157678"/>
                        <a:pt x="167786" y="155909"/>
                        <a:pt x="178146" y="146813"/>
                      </a:cubicBezTo>
                      <a:cubicBezTo>
                        <a:pt x="182947" y="142770"/>
                        <a:pt x="185980" y="115732"/>
                        <a:pt x="178146" y="107646"/>
                      </a:cubicBezTo>
                      <a:cubicBezTo>
                        <a:pt x="168797" y="98044"/>
                        <a:pt x="17688" y="86420"/>
                        <a:pt x="0" y="105877"/>
                      </a:cubicBezTo>
                      <a:cubicBezTo>
                        <a:pt x="0" y="103856"/>
                        <a:pt x="0" y="101834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8" name="任意多边形: 形状 2707"/>
                <p:cNvSpPr/>
                <p:nvPr/>
              </p:nvSpPr>
              <p:spPr>
                <a:xfrm>
                  <a:off x="13300362" y="12172528"/>
                  <a:ext cx="246625" cy="201899"/>
                </a:xfrm>
                <a:custGeom>
                  <a:avLst/>
                  <a:gdLst>
                    <a:gd name="connsiteX0" fmla="*/ 245109 w 246625"/>
                    <a:gd name="connsiteY0" fmla="*/ 147066 h 201899"/>
                    <a:gd name="connsiteX1" fmla="*/ 242329 w 246625"/>
                    <a:gd name="connsiteY1" fmla="*/ 157174 h 201899"/>
                    <a:gd name="connsiteX2" fmla="*/ 238034 w 246625"/>
                    <a:gd name="connsiteY2" fmla="*/ 166523 h 201899"/>
                    <a:gd name="connsiteX3" fmla="*/ 232475 w 246625"/>
                    <a:gd name="connsiteY3" fmla="*/ 175114 h 201899"/>
                    <a:gd name="connsiteX4" fmla="*/ 225652 w 246625"/>
                    <a:gd name="connsiteY4" fmla="*/ 182695 h 201899"/>
                    <a:gd name="connsiteX5" fmla="*/ 217818 w 246625"/>
                    <a:gd name="connsiteY5" fmla="*/ 189265 h 201899"/>
                    <a:gd name="connsiteX6" fmla="*/ 208974 w 246625"/>
                    <a:gd name="connsiteY6" fmla="*/ 194571 h 201899"/>
                    <a:gd name="connsiteX7" fmla="*/ 208974 w 246625"/>
                    <a:gd name="connsiteY7" fmla="*/ 194571 h 201899"/>
                    <a:gd name="connsiteX8" fmla="*/ 199372 w 246625"/>
                    <a:gd name="connsiteY8" fmla="*/ 198614 h 201899"/>
                    <a:gd name="connsiteX9" fmla="*/ 189012 w 246625"/>
                    <a:gd name="connsiteY9" fmla="*/ 201141 h 201899"/>
                    <a:gd name="connsiteX10" fmla="*/ 178146 w 246625"/>
                    <a:gd name="connsiteY10" fmla="*/ 201899 h 201899"/>
                    <a:gd name="connsiteX11" fmla="*/ 147318 w 246625"/>
                    <a:gd name="connsiteY11" fmla="*/ 200888 h 201899"/>
                    <a:gd name="connsiteX12" fmla="*/ 147318 w 246625"/>
                    <a:gd name="connsiteY12" fmla="*/ 200888 h 201899"/>
                    <a:gd name="connsiteX13" fmla="*/ 119017 w 246625"/>
                    <a:gd name="connsiteY13" fmla="*/ 198361 h 201899"/>
                    <a:gd name="connsiteX14" fmla="*/ 93242 w 246625"/>
                    <a:gd name="connsiteY14" fmla="*/ 194571 h 201899"/>
                    <a:gd name="connsiteX15" fmla="*/ 70248 w 246625"/>
                    <a:gd name="connsiteY15" fmla="*/ 189770 h 201899"/>
                    <a:gd name="connsiteX16" fmla="*/ 50285 w 246625"/>
                    <a:gd name="connsiteY16" fmla="*/ 184716 h 201899"/>
                    <a:gd name="connsiteX17" fmla="*/ 50285 w 246625"/>
                    <a:gd name="connsiteY17" fmla="*/ 184716 h 201899"/>
                    <a:gd name="connsiteX18" fmla="*/ 33355 w 246625"/>
                    <a:gd name="connsiteY18" fmla="*/ 179410 h 201899"/>
                    <a:gd name="connsiteX19" fmla="*/ 19710 w 246625"/>
                    <a:gd name="connsiteY19" fmla="*/ 174609 h 201899"/>
                    <a:gd name="connsiteX20" fmla="*/ 9602 w 246625"/>
                    <a:gd name="connsiteY20" fmla="*/ 170566 h 201899"/>
                    <a:gd name="connsiteX21" fmla="*/ 3032 w 246625"/>
                    <a:gd name="connsiteY21" fmla="*/ 167533 h 201899"/>
                    <a:gd name="connsiteX22" fmla="*/ 0 w 246625"/>
                    <a:gd name="connsiteY22" fmla="*/ 166018 h 201899"/>
                    <a:gd name="connsiteX23" fmla="*/ 0 w 246625"/>
                    <a:gd name="connsiteY23" fmla="*/ 132662 h 201899"/>
                    <a:gd name="connsiteX24" fmla="*/ 0 w 246625"/>
                    <a:gd name="connsiteY24" fmla="*/ 132662 h 201899"/>
                    <a:gd name="connsiteX25" fmla="*/ 178146 w 246625"/>
                    <a:gd name="connsiteY25" fmla="*/ 149340 h 201899"/>
                    <a:gd name="connsiteX26" fmla="*/ 178904 w 246625"/>
                    <a:gd name="connsiteY26" fmla="*/ 106383 h 201899"/>
                    <a:gd name="connsiteX27" fmla="*/ 253 w 246625"/>
                    <a:gd name="connsiteY27" fmla="*/ 103856 h 201899"/>
                    <a:gd name="connsiteX28" fmla="*/ 253 w 246625"/>
                    <a:gd name="connsiteY28" fmla="*/ 99812 h 201899"/>
                    <a:gd name="connsiteX29" fmla="*/ 253 w 246625"/>
                    <a:gd name="connsiteY29" fmla="*/ 35882 h 201899"/>
                    <a:gd name="connsiteX30" fmla="*/ 253 w 246625"/>
                    <a:gd name="connsiteY30" fmla="*/ 35882 h 201899"/>
                    <a:gd name="connsiteX31" fmla="*/ 3285 w 246625"/>
                    <a:gd name="connsiteY31" fmla="*/ 34366 h 201899"/>
                    <a:gd name="connsiteX32" fmla="*/ 6064 w 246625"/>
                    <a:gd name="connsiteY32" fmla="*/ 33103 h 201899"/>
                    <a:gd name="connsiteX33" fmla="*/ 9855 w 246625"/>
                    <a:gd name="connsiteY33" fmla="*/ 31334 h 201899"/>
                    <a:gd name="connsiteX34" fmla="*/ 14656 w 246625"/>
                    <a:gd name="connsiteY34" fmla="*/ 29312 h 201899"/>
                    <a:gd name="connsiteX35" fmla="*/ 20215 w 246625"/>
                    <a:gd name="connsiteY35" fmla="*/ 27038 h 201899"/>
                    <a:gd name="connsiteX36" fmla="*/ 26532 w 246625"/>
                    <a:gd name="connsiteY36" fmla="*/ 24764 h 201899"/>
                    <a:gd name="connsiteX37" fmla="*/ 33860 w 246625"/>
                    <a:gd name="connsiteY37" fmla="*/ 22237 h 201899"/>
                    <a:gd name="connsiteX38" fmla="*/ 41946 w 246625"/>
                    <a:gd name="connsiteY38" fmla="*/ 19710 h 201899"/>
                    <a:gd name="connsiteX39" fmla="*/ 50791 w 246625"/>
                    <a:gd name="connsiteY39" fmla="*/ 17183 h 201899"/>
                    <a:gd name="connsiteX40" fmla="*/ 60393 w 246625"/>
                    <a:gd name="connsiteY40" fmla="*/ 14656 h 201899"/>
                    <a:gd name="connsiteX41" fmla="*/ 70753 w 246625"/>
                    <a:gd name="connsiteY41" fmla="*/ 12129 h 201899"/>
                    <a:gd name="connsiteX42" fmla="*/ 81871 w 246625"/>
                    <a:gd name="connsiteY42" fmla="*/ 9602 h 201899"/>
                    <a:gd name="connsiteX43" fmla="*/ 93748 w 246625"/>
                    <a:gd name="connsiteY43" fmla="*/ 7328 h 201899"/>
                    <a:gd name="connsiteX44" fmla="*/ 106130 w 246625"/>
                    <a:gd name="connsiteY44" fmla="*/ 5307 h 201899"/>
                    <a:gd name="connsiteX45" fmla="*/ 119269 w 246625"/>
                    <a:gd name="connsiteY45" fmla="*/ 3538 h 201899"/>
                    <a:gd name="connsiteX46" fmla="*/ 133167 w 246625"/>
                    <a:gd name="connsiteY46" fmla="*/ 2022 h 201899"/>
                    <a:gd name="connsiteX47" fmla="*/ 147571 w 246625"/>
                    <a:gd name="connsiteY47" fmla="*/ 1011 h 201899"/>
                    <a:gd name="connsiteX48" fmla="*/ 162732 w 246625"/>
                    <a:gd name="connsiteY48" fmla="*/ 253 h 201899"/>
                    <a:gd name="connsiteX49" fmla="*/ 178399 w 246625"/>
                    <a:gd name="connsiteY49" fmla="*/ 0 h 201899"/>
                    <a:gd name="connsiteX50" fmla="*/ 183958 w 246625"/>
                    <a:gd name="connsiteY50" fmla="*/ 253 h 201899"/>
                    <a:gd name="connsiteX51" fmla="*/ 189264 w 246625"/>
                    <a:gd name="connsiteY51" fmla="*/ 1011 h 201899"/>
                    <a:gd name="connsiteX52" fmla="*/ 194571 w 246625"/>
                    <a:gd name="connsiteY52" fmla="*/ 2022 h 201899"/>
                    <a:gd name="connsiteX53" fmla="*/ 199625 w 246625"/>
                    <a:gd name="connsiteY53" fmla="*/ 3538 h 201899"/>
                    <a:gd name="connsiteX54" fmla="*/ 204426 w 246625"/>
                    <a:gd name="connsiteY54" fmla="*/ 5307 h 201899"/>
                    <a:gd name="connsiteX55" fmla="*/ 209227 w 246625"/>
                    <a:gd name="connsiteY55" fmla="*/ 7581 h 201899"/>
                    <a:gd name="connsiteX56" fmla="*/ 213775 w 246625"/>
                    <a:gd name="connsiteY56" fmla="*/ 10108 h 201899"/>
                    <a:gd name="connsiteX57" fmla="*/ 218071 w 246625"/>
                    <a:gd name="connsiteY57" fmla="*/ 12887 h 201899"/>
                    <a:gd name="connsiteX58" fmla="*/ 222114 w 246625"/>
                    <a:gd name="connsiteY58" fmla="*/ 15920 h 201899"/>
                    <a:gd name="connsiteX59" fmla="*/ 225904 w 246625"/>
                    <a:gd name="connsiteY59" fmla="*/ 19205 h 201899"/>
                    <a:gd name="connsiteX60" fmla="*/ 229442 w 246625"/>
                    <a:gd name="connsiteY60" fmla="*/ 22995 h 201899"/>
                    <a:gd name="connsiteX61" fmla="*/ 232727 w 246625"/>
                    <a:gd name="connsiteY61" fmla="*/ 27038 h 201899"/>
                    <a:gd name="connsiteX62" fmla="*/ 235759 w 246625"/>
                    <a:gd name="connsiteY62" fmla="*/ 31334 h 201899"/>
                    <a:gd name="connsiteX63" fmla="*/ 238286 w 246625"/>
                    <a:gd name="connsiteY63" fmla="*/ 35630 h 201899"/>
                    <a:gd name="connsiteX64" fmla="*/ 240561 w 246625"/>
                    <a:gd name="connsiteY64" fmla="*/ 40178 h 201899"/>
                    <a:gd name="connsiteX65" fmla="*/ 242582 w 246625"/>
                    <a:gd name="connsiteY65" fmla="*/ 44979 h 201899"/>
                    <a:gd name="connsiteX66" fmla="*/ 244098 w 246625"/>
                    <a:gd name="connsiteY66" fmla="*/ 50033 h 201899"/>
                    <a:gd name="connsiteX67" fmla="*/ 245362 w 246625"/>
                    <a:gd name="connsiteY67" fmla="*/ 55086 h 201899"/>
                    <a:gd name="connsiteX68" fmla="*/ 246120 w 246625"/>
                    <a:gd name="connsiteY68" fmla="*/ 60393 h 201899"/>
                    <a:gd name="connsiteX69" fmla="*/ 246625 w 246625"/>
                    <a:gd name="connsiteY69" fmla="*/ 65699 h 201899"/>
                    <a:gd name="connsiteX70" fmla="*/ 246625 w 246625"/>
                    <a:gd name="connsiteY70" fmla="*/ 100318 h 201899"/>
                    <a:gd name="connsiteX71" fmla="*/ 246625 w 246625"/>
                    <a:gd name="connsiteY71" fmla="*/ 136200 h 201899"/>
                    <a:gd name="connsiteX72" fmla="*/ 246625 w 246625"/>
                    <a:gd name="connsiteY72" fmla="*/ 136200 h 201899"/>
                    <a:gd name="connsiteX73" fmla="*/ 245109 w 246625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512"/>
                        <a:pt x="0" y="152120"/>
                        <a:pt x="0" y="132662"/>
                      </a:cubicBezTo>
                      <a:lnTo>
                        <a:pt x="0" y="132662"/>
                      </a:lnTo>
                      <a:cubicBezTo>
                        <a:pt x="17688" y="155404"/>
                        <a:pt x="163490" y="159953"/>
                        <a:pt x="178146" y="149340"/>
                      </a:cubicBezTo>
                      <a:cubicBezTo>
                        <a:pt x="186232" y="143528"/>
                        <a:pt x="185474" y="112447"/>
                        <a:pt x="178904" y="106383"/>
                      </a:cubicBezTo>
                      <a:cubicBezTo>
                        <a:pt x="169555" y="97791"/>
                        <a:pt x="20468" y="86420"/>
                        <a:pt x="253" y="103856"/>
                      </a:cubicBezTo>
                      <a:cubicBezTo>
                        <a:pt x="253" y="102592"/>
                        <a:pt x="253" y="101076"/>
                        <a:pt x="253" y="99812"/>
                      </a:cubicBezTo>
                      <a:cubicBezTo>
                        <a:pt x="253" y="64436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3"/>
                      </a:lnTo>
                      <a:lnTo>
                        <a:pt x="9855" y="31334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7"/>
                      </a:lnTo>
                      <a:lnTo>
                        <a:pt x="119269" y="3538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8"/>
                      </a:lnTo>
                      <a:lnTo>
                        <a:pt x="204426" y="5307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20"/>
                      </a:lnTo>
                      <a:lnTo>
                        <a:pt x="225904" y="19205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4"/>
                      </a:lnTo>
                      <a:lnTo>
                        <a:pt x="238286" y="35630"/>
                      </a:lnTo>
                      <a:lnTo>
                        <a:pt x="240561" y="40178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4"/>
                        <a:pt x="246625" y="100318"/>
                      </a:cubicBezTo>
                      <a:cubicBezTo>
                        <a:pt x="246625" y="119775"/>
                        <a:pt x="246625" y="135695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9" name="任意多边形: 形状 2708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35189 h 201899"/>
                    <a:gd name="connsiteX24" fmla="*/ 0 w 246372"/>
                    <a:gd name="connsiteY24" fmla="*/ 135189 h 201899"/>
                    <a:gd name="connsiteX25" fmla="*/ 178146 w 246372"/>
                    <a:gd name="connsiteY25" fmla="*/ 151867 h 201899"/>
                    <a:gd name="connsiteX26" fmla="*/ 159700 w 246372"/>
                    <a:gd name="connsiteY26" fmla="*/ 98802 h 201899"/>
                    <a:gd name="connsiteX27" fmla="*/ 0 w 246372"/>
                    <a:gd name="connsiteY27" fmla="*/ 102087 h 201899"/>
                    <a:gd name="connsiteX28" fmla="*/ 0 w 246372"/>
                    <a:gd name="connsiteY28" fmla="*/ 99812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3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7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7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20 h 201899"/>
                    <a:gd name="connsiteX59" fmla="*/ 225652 w 246372"/>
                    <a:gd name="connsiteY59" fmla="*/ 19205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30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512"/>
                        <a:pt x="0" y="153383"/>
                        <a:pt x="0" y="135189"/>
                      </a:cubicBezTo>
                      <a:lnTo>
                        <a:pt x="0" y="135189"/>
                      </a:lnTo>
                      <a:cubicBezTo>
                        <a:pt x="19457" y="157931"/>
                        <a:pt x="163238" y="162227"/>
                        <a:pt x="178146" y="151867"/>
                      </a:cubicBezTo>
                      <a:cubicBezTo>
                        <a:pt x="178652" y="151362"/>
                        <a:pt x="208722" y="108404"/>
                        <a:pt x="159700" y="98802"/>
                      </a:cubicBezTo>
                      <a:cubicBezTo>
                        <a:pt x="112447" y="89705"/>
                        <a:pt x="10865" y="91727"/>
                        <a:pt x="0" y="102087"/>
                      </a:cubicBezTo>
                      <a:cubicBezTo>
                        <a:pt x="0" y="101329"/>
                        <a:pt x="0" y="100571"/>
                        <a:pt x="0" y="99812"/>
                      </a:cubicBezTo>
                      <a:cubicBezTo>
                        <a:pt x="0" y="6443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0" name="任意多边形: 形状 2709"/>
                <p:cNvSpPr/>
                <p:nvPr/>
              </p:nvSpPr>
              <p:spPr>
                <a:xfrm>
                  <a:off x="13300362" y="1217303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8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5 h 201393"/>
                    <a:gd name="connsiteX7" fmla="*/ 208974 w 246372"/>
                    <a:gd name="connsiteY7" fmla="*/ 194065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5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2 h 201393"/>
                    <a:gd name="connsiteX12" fmla="*/ 147318 w 246372"/>
                    <a:gd name="connsiteY12" fmla="*/ 200382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5 h 201393"/>
                    <a:gd name="connsiteX15" fmla="*/ 70248 w 246372"/>
                    <a:gd name="connsiteY15" fmla="*/ 189264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37463 h 201393"/>
                    <a:gd name="connsiteX24" fmla="*/ 0 w 246372"/>
                    <a:gd name="connsiteY24" fmla="*/ 137463 h 201393"/>
                    <a:gd name="connsiteX25" fmla="*/ 178146 w 246372"/>
                    <a:gd name="connsiteY25" fmla="*/ 154141 h 201393"/>
                    <a:gd name="connsiteX26" fmla="*/ 184464 w 246372"/>
                    <a:gd name="connsiteY26" fmla="*/ 114721 h 201393"/>
                    <a:gd name="connsiteX27" fmla="*/ 159700 w 246372"/>
                    <a:gd name="connsiteY27" fmla="*/ 97033 h 201393"/>
                    <a:gd name="connsiteX28" fmla="*/ 0 w 246372"/>
                    <a:gd name="connsiteY28" fmla="*/ 100318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5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3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3 h 201393"/>
                    <a:gd name="connsiteX37" fmla="*/ 33608 w 246372"/>
                    <a:gd name="connsiteY37" fmla="*/ 22236 h 201393"/>
                    <a:gd name="connsiteX38" fmla="*/ 41694 w 246372"/>
                    <a:gd name="connsiteY38" fmla="*/ 19709 h 201393"/>
                    <a:gd name="connsiteX39" fmla="*/ 50538 w 246372"/>
                    <a:gd name="connsiteY39" fmla="*/ 17182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7 h 201393"/>
                    <a:gd name="connsiteX46" fmla="*/ 132915 w 246372"/>
                    <a:gd name="connsiteY46" fmla="*/ 2021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2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2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1 h 201393"/>
                    <a:gd name="connsiteX53" fmla="*/ 199372 w 246372"/>
                    <a:gd name="connsiteY53" fmla="*/ 3537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4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3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7 h 201393"/>
                    <a:gd name="connsiteX65" fmla="*/ 242329 w 246372"/>
                    <a:gd name="connsiteY65" fmla="*/ 44978 h 201393"/>
                    <a:gd name="connsiteX66" fmla="*/ 243846 w 246372"/>
                    <a:gd name="connsiteY66" fmla="*/ 50032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2"/>
                      </a:cubicBezTo>
                      <a:lnTo>
                        <a:pt x="147318" y="200382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5"/>
                      </a:cubicBezTo>
                      <a:cubicBezTo>
                        <a:pt x="85156" y="192549"/>
                        <a:pt x="77576" y="191033"/>
                        <a:pt x="70248" y="189264"/>
                      </a:cubicBezTo>
                      <a:cubicBezTo>
                        <a:pt x="62919" y="187496"/>
                        <a:pt x="56350" y="185979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4"/>
                        <a:pt x="38409" y="180673"/>
                        <a:pt x="33355" y="178904"/>
                      </a:cubicBezTo>
                      <a:cubicBezTo>
                        <a:pt x="28301" y="177135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3"/>
                        <a:pt x="9602" y="170060"/>
                      </a:cubicBezTo>
                      <a:cubicBezTo>
                        <a:pt x="6822" y="168796"/>
                        <a:pt x="4548" y="167786"/>
                        <a:pt x="3032" y="167028"/>
                      </a:cubicBezTo>
                      <a:cubicBezTo>
                        <a:pt x="1516" y="166269"/>
                        <a:pt x="505" y="165764"/>
                        <a:pt x="0" y="165512"/>
                      </a:cubicBezTo>
                      <a:cubicBezTo>
                        <a:pt x="0" y="165006"/>
                        <a:pt x="0" y="154141"/>
                        <a:pt x="0" y="137463"/>
                      </a:cubicBezTo>
                      <a:lnTo>
                        <a:pt x="0" y="137463"/>
                      </a:lnTo>
                      <a:cubicBezTo>
                        <a:pt x="17435" y="159195"/>
                        <a:pt x="163238" y="163995"/>
                        <a:pt x="178146" y="154141"/>
                      </a:cubicBezTo>
                      <a:cubicBezTo>
                        <a:pt x="183453" y="150603"/>
                        <a:pt x="190275" y="132409"/>
                        <a:pt x="184464" y="114721"/>
                      </a:cubicBezTo>
                      <a:cubicBezTo>
                        <a:pt x="179915" y="100570"/>
                        <a:pt x="179915" y="100570"/>
                        <a:pt x="159700" y="97033"/>
                      </a:cubicBezTo>
                      <a:cubicBezTo>
                        <a:pt x="111183" y="88188"/>
                        <a:pt x="9602" y="90462"/>
                        <a:pt x="0" y="100318"/>
                      </a:cubicBezTo>
                      <a:cubicBezTo>
                        <a:pt x="0" y="64183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2" y="27038"/>
                      </a:cubicBezTo>
                      <a:lnTo>
                        <a:pt x="26279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29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1" name="任意多边形: 形状 2710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41254 h 201899"/>
                    <a:gd name="connsiteX24" fmla="*/ 0 w 246372"/>
                    <a:gd name="connsiteY24" fmla="*/ 141254 h 201899"/>
                    <a:gd name="connsiteX25" fmla="*/ 178146 w 246372"/>
                    <a:gd name="connsiteY25" fmla="*/ 156921 h 201899"/>
                    <a:gd name="connsiteX26" fmla="*/ 178146 w 246372"/>
                    <a:gd name="connsiteY26" fmla="*/ 99560 h 201899"/>
                    <a:gd name="connsiteX27" fmla="*/ 0 w 246372"/>
                    <a:gd name="connsiteY27" fmla="*/ 98802 h 201899"/>
                    <a:gd name="connsiteX28" fmla="*/ 0 w 246372"/>
                    <a:gd name="connsiteY28" fmla="*/ 35882 h 201899"/>
                    <a:gd name="connsiteX29" fmla="*/ 0 w 246372"/>
                    <a:gd name="connsiteY29" fmla="*/ 35882 h 201899"/>
                    <a:gd name="connsiteX30" fmla="*/ 3032 w 246372"/>
                    <a:gd name="connsiteY30" fmla="*/ 34366 h 201899"/>
                    <a:gd name="connsiteX31" fmla="*/ 5812 w 246372"/>
                    <a:gd name="connsiteY31" fmla="*/ 33103 h 201899"/>
                    <a:gd name="connsiteX32" fmla="*/ 9602 w 246372"/>
                    <a:gd name="connsiteY32" fmla="*/ 31334 h 201899"/>
                    <a:gd name="connsiteX33" fmla="*/ 14403 w 246372"/>
                    <a:gd name="connsiteY33" fmla="*/ 29312 h 201899"/>
                    <a:gd name="connsiteX34" fmla="*/ 19962 w 246372"/>
                    <a:gd name="connsiteY34" fmla="*/ 27038 h 201899"/>
                    <a:gd name="connsiteX35" fmla="*/ 26279 w 246372"/>
                    <a:gd name="connsiteY35" fmla="*/ 24764 h 201899"/>
                    <a:gd name="connsiteX36" fmla="*/ 33608 w 246372"/>
                    <a:gd name="connsiteY36" fmla="*/ 22237 h 201899"/>
                    <a:gd name="connsiteX37" fmla="*/ 41694 w 246372"/>
                    <a:gd name="connsiteY37" fmla="*/ 19710 h 201899"/>
                    <a:gd name="connsiteX38" fmla="*/ 50538 w 246372"/>
                    <a:gd name="connsiteY38" fmla="*/ 17183 h 201899"/>
                    <a:gd name="connsiteX39" fmla="*/ 60140 w 246372"/>
                    <a:gd name="connsiteY39" fmla="*/ 14656 h 201899"/>
                    <a:gd name="connsiteX40" fmla="*/ 70500 w 246372"/>
                    <a:gd name="connsiteY40" fmla="*/ 12129 h 201899"/>
                    <a:gd name="connsiteX41" fmla="*/ 81619 w 246372"/>
                    <a:gd name="connsiteY41" fmla="*/ 9602 h 201899"/>
                    <a:gd name="connsiteX42" fmla="*/ 93495 w 246372"/>
                    <a:gd name="connsiteY42" fmla="*/ 7328 h 201899"/>
                    <a:gd name="connsiteX43" fmla="*/ 105877 w 246372"/>
                    <a:gd name="connsiteY43" fmla="*/ 5307 h 201899"/>
                    <a:gd name="connsiteX44" fmla="*/ 119017 w 246372"/>
                    <a:gd name="connsiteY44" fmla="*/ 3538 h 201899"/>
                    <a:gd name="connsiteX45" fmla="*/ 132915 w 246372"/>
                    <a:gd name="connsiteY45" fmla="*/ 2022 h 201899"/>
                    <a:gd name="connsiteX46" fmla="*/ 147318 w 246372"/>
                    <a:gd name="connsiteY46" fmla="*/ 1011 h 201899"/>
                    <a:gd name="connsiteX47" fmla="*/ 162479 w 246372"/>
                    <a:gd name="connsiteY47" fmla="*/ 253 h 201899"/>
                    <a:gd name="connsiteX48" fmla="*/ 178146 w 246372"/>
                    <a:gd name="connsiteY48" fmla="*/ 0 h 201899"/>
                    <a:gd name="connsiteX49" fmla="*/ 183705 w 246372"/>
                    <a:gd name="connsiteY49" fmla="*/ 253 h 201899"/>
                    <a:gd name="connsiteX50" fmla="*/ 189012 w 246372"/>
                    <a:gd name="connsiteY50" fmla="*/ 1011 h 201899"/>
                    <a:gd name="connsiteX51" fmla="*/ 194318 w 246372"/>
                    <a:gd name="connsiteY51" fmla="*/ 2022 h 201899"/>
                    <a:gd name="connsiteX52" fmla="*/ 199372 w 246372"/>
                    <a:gd name="connsiteY52" fmla="*/ 3538 h 201899"/>
                    <a:gd name="connsiteX53" fmla="*/ 204173 w 246372"/>
                    <a:gd name="connsiteY53" fmla="*/ 5307 h 201899"/>
                    <a:gd name="connsiteX54" fmla="*/ 208974 w 246372"/>
                    <a:gd name="connsiteY54" fmla="*/ 7581 h 201899"/>
                    <a:gd name="connsiteX55" fmla="*/ 213523 w 246372"/>
                    <a:gd name="connsiteY55" fmla="*/ 10108 h 201899"/>
                    <a:gd name="connsiteX56" fmla="*/ 217818 w 246372"/>
                    <a:gd name="connsiteY56" fmla="*/ 12887 h 201899"/>
                    <a:gd name="connsiteX57" fmla="*/ 221861 w 246372"/>
                    <a:gd name="connsiteY57" fmla="*/ 15920 h 201899"/>
                    <a:gd name="connsiteX58" fmla="*/ 225652 w 246372"/>
                    <a:gd name="connsiteY58" fmla="*/ 19205 h 201899"/>
                    <a:gd name="connsiteX59" fmla="*/ 229189 w 246372"/>
                    <a:gd name="connsiteY59" fmla="*/ 22995 h 201899"/>
                    <a:gd name="connsiteX60" fmla="*/ 232475 w 246372"/>
                    <a:gd name="connsiteY60" fmla="*/ 27038 h 201899"/>
                    <a:gd name="connsiteX61" fmla="*/ 235507 w 246372"/>
                    <a:gd name="connsiteY61" fmla="*/ 31334 h 201899"/>
                    <a:gd name="connsiteX62" fmla="*/ 238034 w 246372"/>
                    <a:gd name="connsiteY62" fmla="*/ 35630 h 201899"/>
                    <a:gd name="connsiteX63" fmla="*/ 240308 w 246372"/>
                    <a:gd name="connsiteY63" fmla="*/ 40178 h 201899"/>
                    <a:gd name="connsiteX64" fmla="*/ 242329 w 246372"/>
                    <a:gd name="connsiteY64" fmla="*/ 44979 h 201899"/>
                    <a:gd name="connsiteX65" fmla="*/ 243846 w 246372"/>
                    <a:gd name="connsiteY65" fmla="*/ 50033 h 201899"/>
                    <a:gd name="connsiteX66" fmla="*/ 245109 w 246372"/>
                    <a:gd name="connsiteY66" fmla="*/ 55086 h 201899"/>
                    <a:gd name="connsiteX67" fmla="*/ 245867 w 246372"/>
                    <a:gd name="connsiteY67" fmla="*/ 60393 h 201899"/>
                    <a:gd name="connsiteX68" fmla="*/ 246372 w 246372"/>
                    <a:gd name="connsiteY68" fmla="*/ 65699 h 201899"/>
                    <a:gd name="connsiteX69" fmla="*/ 246372 w 246372"/>
                    <a:gd name="connsiteY69" fmla="*/ 100318 h 201899"/>
                    <a:gd name="connsiteX70" fmla="*/ 246372 w 246372"/>
                    <a:gd name="connsiteY70" fmla="*/ 136200 h 201899"/>
                    <a:gd name="connsiteX71" fmla="*/ 246372 w 246372"/>
                    <a:gd name="connsiteY71" fmla="*/ 136200 h 201899"/>
                    <a:gd name="connsiteX72" fmla="*/ 245109 w 246372"/>
                    <a:gd name="connsiteY72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765"/>
                        <a:pt x="0" y="155910"/>
                        <a:pt x="0" y="141254"/>
                      </a:cubicBezTo>
                      <a:lnTo>
                        <a:pt x="0" y="141254"/>
                      </a:lnTo>
                      <a:cubicBezTo>
                        <a:pt x="21984" y="161469"/>
                        <a:pt x="162732" y="166775"/>
                        <a:pt x="178146" y="156921"/>
                      </a:cubicBezTo>
                      <a:cubicBezTo>
                        <a:pt x="191286" y="148329"/>
                        <a:pt x="189264" y="107141"/>
                        <a:pt x="178146" y="99560"/>
                      </a:cubicBezTo>
                      <a:cubicBezTo>
                        <a:pt x="163490" y="89705"/>
                        <a:pt x="12382" y="85157"/>
                        <a:pt x="0" y="98802"/>
                      </a:cubicBezTo>
                      <a:cubicBezTo>
                        <a:pt x="0" y="6367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2" name="任意多边形: 形状 2711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44033 h 201646"/>
                    <a:gd name="connsiteX24" fmla="*/ 0 w 246372"/>
                    <a:gd name="connsiteY24" fmla="*/ 144033 h 201646"/>
                    <a:gd name="connsiteX25" fmla="*/ 159700 w 246372"/>
                    <a:gd name="connsiteY25" fmla="*/ 163238 h 201646"/>
                    <a:gd name="connsiteX26" fmla="*/ 188254 w 246372"/>
                    <a:gd name="connsiteY26" fmla="*/ 120028 h 201646"/>
                    <a:gd name="connsiteX27" fmla="*/ 178146 w 246372"/>
                    <a:gd name="connsiteY27" fmla="*/ 97286 h 201646"/>
                    <a:gd name="connsiteX28" fmla="*/ 0 w 246372"/>
                    <a:gd name="connsiteY28" fmla="*/ 97033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3 h 201646"/>
                    <a:gd name="connsiteX33" fmla="*/ 9602 w 246372"/>
                    <a:gd name="connsiteY33" fmla="*/ 31333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7 h 201646"/>
                    <a:gd name="connsiteX45" fmla="*/ 119017 w 246372"/>
                    <a:gd name="connsiteY45" fmla="*/ 3537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7 h 201646"/>
                    <a:gd name="connsiteX54" fmla="*/ 204173 w 246372"/>
                    <a:gd name="connsiteY54" fmla="*/ 5307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20 h 201646"/>
                    <a:gd name="connsiteX59" fmla="*/ 225652 w 246372"/>
                    <a:gd name="connsiteY59" fmla="*/ 19205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3 h 201646"/>
                    <a:gd name="connsiteX63" fmla="*/ 238034 w 246372"/>
                    <a:gd name="connsiteY63" fmla="*/ 35630 h 201646"/>
                    <a:gd name="connsiteX64" fmla="*/ 240308 w 246372"/>
                    <a:gd name="connsiteY64" fmla="*/ 40177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57173"/>
                        <a:pt x="0" y="144033"/>
                      </a:cubicBezTo>
                      <a:lnTo>
                        <a:pt x="0" y="144033"/>
                      </a:lnTo>
                      <a:cubicBezTo>
                        <a:pt x="22742" y="157678"/>
                        <a:pt x="107393" y="169807"/>
                        <a:pt x="159700" y="163238"/>
                      </a:cubicBezTo>
                      <a:cubicBezTo>
                        <a:pt x="169302" y="161974"/>
                        <a:pt x="194824" y="158689"/>
                        <a:pt x="188254" y="120028"/>
                      </a:cubicBezTo>
                      <a:cubicBezTo>
                        <a:pt x="186485" y="109162"/>
                        <a:pt x="180926" y="99307"/>
                        <a:pt x="178146" y="97286"/>
                      </a:cubicBezTo>
                      <a:cubicBezTo>
                        <a:pt x="165006" y="88441"/>
                        <a:pt x="11624" y="83135"/>
                        <a:pt x="0" y="97033"/>
                      </a:cubicBezTo>
                      <a:cubicBezTo>
                        <a:pt x="0" y="6292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3" name="任意多边形: 形状 2712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47065 h 201646"/>
                    <a:gd name="connsiteX24" fmla="*/ 0 w 246372"/>
                    <a:gd name="connsiteY24" fmla="*/ 147065 h 201646"/>
                    <a:gd name="connsiteX25" fmla="*/ 178146 w 246372"/>
                    <a:gd name="connsiteY25" fmla="*/ 163238 h 201646"/>
                    <a:gd name="connsiteX26" fmla="*/ 185474 w 246372"/>
                    <a:gd name="connsiteY26" fmla="*/ 106383 h 201646"/>
                    <a:gd name="connsiteX27" fmla="*/ 178146 w 246372"/>
                    <a:gd name="connsiteY27" fmla="*/ 95517 h 201646"/>
                    <a:gd name="connsiteX28" fmla="*/ 0 w 246372"/>
                    <a:gd name="connsiteY28" fmla="*/ 95517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3 h 201646"/>
                    <a:gd name="connsiteX33" fmla="*/ 9602 w 246372"/>
                    <a:gd name="connsiteY33" fmla="*/ 31333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7 h 201646"/>
                    <a:gd name="connsiteX45" fmla="*/ 119017 w 246372"/>
                    <a:gd name="connsiteY45" fmla="*/ 3537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7 h 201646"/>
                    <a:gd name="connsiteX54" fmla="*/ 204173 w 246372"/>
                    <a:gd name="connsiteY54" fmla="*/ 5307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20 h 201646"/>
                    <a:gd name="connsiteX59" fmla="*/ 225652 w 246372"/>
                    <a:gd name="connsiteY59" fmla="*/ 19205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3 h 201646"/>
                    <a:gd name="connsiteX63" fmla="*/ 238034 w 246372"/>
                    <a:gd name="connsiteY63" fmla="*/ 35630 h 201646"/>
                    <a:gd name="connsiteX64" fmla="*/ 240308 w 246372"/>
                    <a:gd name="connsiteY64" fmla="*/ 40177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58436"/>
                        <a:pt x="0" y="147065"/>
                      </a:cubicBezTo>
                      <a:lnTo>
                        <a:pt x="0" y="147065"/>
                      </a:lnTo>
                      <a:cubicBezTo>
                        <a:pt x="45484" y="168544"/>
                        <a:pt x="139232" y="171576"/>
                        <a:pt x="178146" y="163238"/>
                      </a:cubicBezTo>
                      <a:cubicBezTo>
                        <a:pt x="180673" y="162732"/>
                        <a:pt x="198361" y="138979"/>
                        <a:pt x="185474" y="106383"/>
                      </a:cubicBezTo>
                      <a:cubicBezTo>
                        <a:pt x="184716" y="104361"/>
                        <a:pt x="178399" y="95517"/>
                        <a:pt x="178146" y="95517"/>
                      </a:cubicBezTo>
                      <a:cubicBezTo>
                        <a:pt x="167028" y="88441"/>
                        <a:pt x="14403" y="80861"/>
                        <a:pt x="0" y="95517"/>
                      </a:cubicBezTo>
                      <a:cubicBezTo>
                        <a:pt x="0" y="62162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4" name="任意多边形: 形状 2713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50098 h 201899"/>
                    <a:gd name="connsiteX24" fmla="*/ 0 w 246372"/>
                    <a:gd name="connsiteY24" fmla="*/ 150098 h 201899"/>
                    <a:gd name="connsiteX25" fmla="*/ 178146 w 246372"/>
                    <a:gd name="connsiteY25" fmla="*/ 166523 h 201899"/>
                    <a:gd name="connsiteX26" fmla="*/ 186737 w 246372"/>
                    <a:gd name="connsiteY26" fmla="*/ 106383 h 201899"/>
                    <a:gd name="connsiteX27" fmla="*/ 125334 w 246372"/>
                    <a:gd name="connsiteY27" fmla="*/ 86420 h 201899"/>
                    <a:gd name="connsiteX28" fmla="*/ 0 w 246372"/>
                    <a:gd name="connsiteY28" fmla="*/ 93495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3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7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7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20 h 201899"/>
                    <a:gd name="connsiteX59" fmla="*/ 225652 w 246372"/>
                    <a:gd name="connsiteY59" fmla="*/ 19205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30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765"/>
                        <a:pt x="0" y="159700"/>
                        <a:pt x="0" y="150098"/>
                      </a:cubicBezTo>
                      <a:lnTo>
                        <a:pt x="0" y="150098"/>
                      </a:lnTo>
                      <a:cubicBezTo>
                        <a:pt x="93495" y="183958"/>
                        <a:pt x="177135" y="166775"/>
                        <a:pt x="178146" y="166523"/>
                      </a:cubicBezTo>
                      <a:cubicBezTo>
                        <a:pt x="182947" y="165512"/>
                        <a:pt x="198614" y="137716"/>
                        <a:pt x="186737" y="106383"/>
                      </a:cubicBezTo>
                      <a:cubicBezTo>
                        <a:pt x="181684" y="92738"/>
                        <a:pt x="180673" y="90211"/>
                        <a:pt x="125334" y="86420"/>
                      </a:cubicBezTo>
                      <a:cubicBezTo>
                        <a:pt x="68479" y="82630"/>
                        <a:pt x="3537" y="88947"/>
                        <a:pt x="0" y="93495"/>
                      </a:cubicBezTo>
                      <a:cubicBezTo>
                        <a:pt x="0" y="6089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5" name="任意多边形: 形状 2714"/>
                <p:cNvSpPr/>
                <p:nvPr/>
              </p:nvSpPr>
              <p:spPr>
                <a:xfrm>
                  <a:off x="13300362" y="12172781"/>
                  <a:ext cx="246625" cy="201646"/>
                </a:xfrm>
                <a:custGeom>
                  <a:avLst/>
                  <a:gdLst>
                    <a:gd name="connsiteX0" fmla="*/ 245109 w 246625"/>
                    <a:gd name="connsiteY0" fmla="*/ 146813 h 201646"/>
                    <a:gd name="connsiteX1" fmla="*/ 242329 w 246625"/>
                    <a:gd name="connsiteY1" fmla="*/ 156921 h 201646"/>
                    <a:gd name="connsiteX2" fmla="*/ 238034 w 246625"/>
                    <a:gd name="connsiteY2" fmla="*/ 166270 h 201646"/>
                    <a:gd name="connsiteX3" fmla="*/ 232475 w 246625"/>
                    <a:gd name="connsiteY3" fmla="*/ 174861 h 201646"/>
                    <a:gd name="connsiteX4" fmla="*/ 225652 w 246625"/>
                    <a:gd name="connsiteY4" fmla="*/ 182442 h 201646"/>
                    <a:gd name="connsiteX5" fmla="*/ 217818 w 246625"/>
                    <a:gd name="connsiteY5" fmla="*/ 189012 h 201646"/>
                    <a:gd name="connsiteX6" fmla="*/ 208974 w 246625"/>
                    <a:gd name="connsiteY6" fmla="*/ 194318 h 201646"/>
                    <a:gd name="connsiteX7" fmla="*/ 208974 w 246625"/>
                    <a:gd name="connsiteY7" fmla="*/ 194318 h 201646"/>
                    <a:gd name="connsiteX8" fmla="*/ 199372 w 246625"/>
                    <a:gd name="connsiteY8" fmla="*/ 198361 h 201646"/>
                    <a:gd name="connsiteX9" fmla="*/ 189012 w 246625"/>
                    <a:gd name="connsiteY9" fmla="*/ 200888 h 201646"/>
                    <a:gd name="connsiteX10" fmla="*/ 178146 w 246625"/>
                    <a:gd name="connsiteY10" fmla="*/ 201647 h 201646"/>
                    <a:gd name="connsiteX11" fmla="*/ 147318 w 246625"/>
                    <a:gd name="connsiteY11" fmla="*/ 200635 h 201646"/>
                    <a:gd name="connsiteX12" fmla="*/ 147318 w 246625"/>
                    <a:gd name="connsiteY12" fmla="*/ 200635 h 201646"/>
                    <a:gd name="connsiteX13" fmla="*/ 119017 w 246625"/>
                    <a:gd name="connsiteY13" fmla="*/ 198109 h 201646"/>
                    <a:gd name="connsiteX14" fmla="*/ 93242 w 246625"/>
                    <a:gd name="connsiteY14" fmla="*/ 194318 h 201646"/>
                    <a:gd name="connsiteX15" fmla="*/ 70248 w 246625"/>
                    <a:gd name="connsiteY15" fmla="*/ 189517 h 201646"/>
                    <a:gd name="connsiteX16" fmla="*/ 50285 w 246625"/>
                    <a:gd name="connsiteY16" fmla="*/ 184464 h 201646"/>
                    <a:gd name="connsiteX17" fmla="*/ 50285 w 246625"/>
                    <a:gd name="connsiteY17" fmla="*/ 184464 h 201646"/>
                    <a:gd name="connsiteX18" fmla="*/ 33355 w 246625"/>
                    <a:gd name="connsiteY18" fmla="*/ 179157 h 201646"/>
                    <a:gd name="connsiteX19" fmla="*/ 19710 w 246625"/>
                    <a:gd name="connsiteY19" fmla="*/ 174356 h 201646"/>
                    <a:gd name="connsiteX20" fmla="*/ 9602 w 246625"/>
                    <a:gd name="connsiteY20" fmla="*/ 170313 h 201646"/>
                    <a:gd name="connsiteX21" fmla="*/ 3032 w 246625"/>
                    <a:gd name="connsiteY21" fmla="*/ 167281 h 201646"/>
                    <a:gd name="connsiteX22" fmla="*/ 0 w 246625"/>
                    <a:gd name="connsiteY22" fmla="*/ 165765 h 201646"/>
                    <a:gd name="connsiteX23" fmla="*/ 0 w 246625"/>
                    <a:gd name="connsiteY23" fmla="*/ 152372 h 201646"/>
                    <a:gd name="connsiteX24" fmla="*/ 0 w 246625"/>
                    <a:gd name="connsiteY24" fmla="*/ 152372 h 201646"/>
                    <a:gd name="connsiteX25" fmla="*/ 178146 w 246625"/>
                    <a:gd name="connsiteY25" fmla="*/ 170060 h 201646"/>
                    <a:gd name="connsiteX26" fmla="*/ 188254 w 246625"/>
                    <a:gd name="connsiteY26" fmla="*/ 106130 h 201646"/>
                    <a:gd name="connsiteX27" fmla="*/ 142264 w 246625"/>
                    <a:gd name="connsiteY27" fmla="*/ 85662 h 201646"/>
                    <a:gd name="connsiteX28" fmla="*/ 253 w 246625"/>
                    <a:gd name="connsiteY28" fmla="*/ 91474 h 201646"/>
                    <a:gd name="connsiteX29" fmla="*/ 253 w 246625"/>
                    <a:gd name="connsiteY29" fmla="*/ 35882 h 201646"/>
                    <a:gd name="connsiteX30" fmla="*/ 253 w 246625"/>
                    <a:gd name="connsiteY30" fmla="*/ 35882 h 201646"/>
                    <a:gd name="connsiteX31" fmla="*/ 3285 w 246625"/>
                    <a:gd name="connsiteY31" fmla="*/ 34366 h 201646"/>
                    <a:gd name="connsiteX32" fmla="*/ 6064 w 246625"/>
                    <a:gd name="connsiteY32" fmla="*/ 33103 h 201646"/>
                    <a:gd name="connsiteX33" fmla="*/ 9855 w 246625"/>
                    <a:gd name="connsiteY33" fmla="*/ 31333 h 201646"/>
                    <a:gd name="connsiteX34" fmla="*/ 14656 w 246625"/>
                    <a:gd name="connsiteY34" fmla="*/ 29312 h 201646"/>
                    <a:gd name="connsiteX35" fmla="*/ 20215 w 246625"/>
                    <a:gd name="connsiteY35" fmla="*/ 27038 h 201646"/>
                    <a:gd name="connsiteX36" fmla="*/ 26532 w 246625"/>
                    <a:gd name="connsiteY36" fmla="*/ 24764 h 201646"/>
                    <a:gd name="connsiteX37" fmla="*/ 33860 w 246625"/>
                    <a:gd name="connsiteY37" fmla="*/ 22237 h 201646"/>
                    <a:gd name="connsiteX38" fmla="*/ 41946 w 246625"/>
                    <a:gd name="connsiteY38" fmla="*/ 19710 h 201646"/>
                    <a:gd name="connsiteX39" fmla="*/ 50791 w 246625"/>
                    <a:gd name="connsiteY39" fmla="*/ 17183 h 201646"/>
                    <a:gd name="connsiteX40" fmla="*/ 60393 w 246625"/>
                    <a:gd name="connsiteY40" fmla="*/ 14656 h 201646"/>
                    <a:gd name="connsiteX41" fmla="*/ 70753 w 246625"/>
                    <a:gd name="connsiteY41" fmla="*/ 12129 h 201646"/>
                    <a:gd name="connsiteX42" fmla="*/ 81871 w 246625"/>
                    <a:gd name="connsiteY42" fmla="*/ 9602 h 201646"/>
                    <a:gd name="connsiteX43" fmla="*/ 93748 w 246625"/>
                    <a:gd name="connsiteY43" fmla="*/ 7328 h 201646"/>
                    <a:gd name="connsiteX44" fmla="*/ 106130 w 246625"/>
                    <a:gd name="connsiteY44" fmla="*/ 5307 h 201646"/>
                    <a:gd name="connsiteX45" fmla="*/ 119269 w 246625"/>
                    <a:gd name="connsiteY45" fmla="*/ 3537 h 201646"/>
                    <a:gd name="connsiteX46" fmla="*/ 133167 w 246625"/>
                    <a:gd name="connsiteY46" fmla="*/ 2022 h 201646"/>
                    <a:gd name="connsiteX47" fmla="*/ 147571 w 246625"/>
                    <a:gd name="connsiteY47" fmla="*/ 1011 h 201646"/>
                    <a:gd name="connsiteX48" fmla="*/ 162732 w 246625"/>
                    <a:gd name="connsiteY48" fmla="*/ 253 h 201646"/>
                    <a:gd name="connsiteX49" fmla="*/ 178399 w 246625"/>
                    <a:gd name="connsiteY49" fmla="*/ 0 h 201646"/>
                    <a:gd name="connsiteX50" fmla="*/ 183958 w 246625"/>
                    <a:gd name="connsiteY50" fmla="*/ 253 h 201646"/>
                    <a:gd name="connsiteX51" fmla="*/ 189264 w 246625"/>
                    <a:gd name="connsiteY51" fmla="*/ 1011 h 201646"/>
                    <a:gd name="connsiteX52" fmla="*/ 194571 w 246625"/>
                    <a:gd name="connsiteY52" fmla="*/ 2022 h 201646"/>
                    <a:gd name="connsiteX53" fmla="*/ 199625 w 246625"/>
                    <a:gd name="connsiteY53" fmla="*/ 3537 h 201646"/>
                    <a:gd name="connsiteX54" fmla="*/ 204426 w 246625"/>
                    <a:gd name="connsiteY54" fmla="*/ 5307 h 201646"/>
                    <a:gd name="connsiteX55" fmla="*/ 209227 w 246625"/>
                    <a:gd name="connsiteY55" fmla="*/ 7581 h 201646"/>
                    <a:gd name="connsiteX56" fmla="*/ 213775 w 246625"/>
                    <a:gd name="connsiteY56" fmla="*/ 10108 h 201646"/>
                    <a:gd name="connsiteX57" fmla="*/ 218071 w 246625"/>
                    <a:gd name="connsiteY57" fmla="*/ 12887 h 201646"/>
                    <a:gd name="connsiteX58" fmla="*/ 222114 w 246625"/>
                    <a:gd name="connsiteY58" fmla="*/ 15920 h 201646"/>
                    <a:gd name="connsiteX59" fmla="*/ 225904 w 246625"/>
                    <a:gd name="connsiteY59" fmla="*/ 19205 h 201646"/>
                    <a:gd name="connsiteX60" fmla="*/ 229442 w 246625"/>
                    <a:gd name="connsiteY60" fmla="*/ 22995 h 201646"/>
                    <a:gd name="connsiteX61" fmla="*/ 232727 w 246625"/>
                    <a:gd name="connsiteY61" fmla="*/ 27038 h 201646"/>
                    <a:gd name="connsiteX62" fmla="*/ 235759 w 246625"/>
                    <a:gd name="connsiteY62" fmla="*/ 31333 h 201646"/>
                    <a:gd name="connsiteX63" fmla="*/ 238286 w 246625"/>
                    <a:gd name="connsiteY63" fmla="*/ 35630 h 201646"/>
                    <a:gd name="connsiteX64" fmla="*/ 240561 w 246625"/>
                    <a:gd name="connsiteY64" fmla="*/ 40177 h 201646"/>
                    <a:gd name="connsiteX65" fmla="*/ 242582 w 246625"/>
                    <a:gd name="connsiteY65" fmla="*/ 44979 h 201646"/>
                    <a:gd name="connsiteX66" fmla="*/ 244098 w 246625"/>
                    <a:gd name="connsiteY66" fmla="*/ 50033 h 201646"/>
                    <a:gd name="connsiteX67" fmla="*/ 245362 w 246625"/>
                    <a:gd name="connsiteY67" fmla="*/ 55086 h 201646"/>
                    <a:gd name="connsiteX68" fmla="*/ 246120 w 246625"/>
                    <a:gd name="connsiteY68" fmla="*/ 60393 h 201646"/>
                    <a:gd name="connsiteX69" fmla="*/ 246625 w 246625"/>
                    <a:gd name="connsiteY69" fmla="*/ 65699 h 201646"/>
                    <a:gd name="connsiteX70" fmla="*/ 246625 w 246625"/>
                    <a:gd name="connsiteY70" fmla="*/ 100318 h 201646"/>
                    <a:gd name="connsiteX71" fmla="*/ 246625 w 246625"/>
                    <a:gd name="connsiteY71" fmla="*/ 136200 h 201646"/>
                    <a:gd name="connsiteX72" fmla="*/ 246625 w 246625"/>
                    <a:gd name="connsiteY72" fmla="*/ 136200 h 201646"/>
                    <a:gd name="connsiteX73" fmla="*/ 245109 w 246625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60458"/>
                        <a:pt x="0" y="152372"/>
                      </a:cubicBezTo>
                      <a:lnTo>
                        <a:pt x="0" y="152372"/>
                      </a:lnTo>
                      <a:cubicBezTo>
                        <a:pt x="98802" y="186990"/>
                        <a:pt x="177388" y="170313"/>
                        <a:pt x="178146" y="170060"/>
                      </a:cubicBezTo>
                      <a:cubicBezTo>
                        <a:pt x="183453" y="168797"/>
                        <a:pt x="200635" y="139738"/>
                        <a:pt x="188254" y="106130"/>
                      </a:cubicBezTo>
                      <a:cubicBezTo>
                        <a:pt x="182694" y="90968"/>
                        <a:pt x="181684" y="88694"/>
                        <a:pt x="142264" y="85662"/>
                      </a:cubicBezTo>
                      <a:cubicBezTo>
                        <a:pt x="59887" y="79092"/>
                        <a:pt x="2274" y="88947"/>
                        <a:pt x="253" y="91474"/>
                      </a:cubicBezTo>
                      <a:cubicBezTo>
                        <a:pt x="253" y="59887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3"/>
                      </a:lnTo>
                      <a:lnTo>
                        <a:pt x="9855" y="31333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7"/>
                      </a:lnTo>
                      <a:lnTo>
                        <a:pt x="119269" y="3537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7"/>
                      </a:lnTo>
                      <a:lnTo>
                        <a:pt x="204426" y="5307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20"/>
                      </a:lnTo>
                      <a:lnTo>
                        <a:pt x="225904" y="19205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3"/>
                      </a:lnTo>
                      <a:lnTo>
                        <a:pt x="238286" y="35630"/>
                      </a:lnTo>
                      <a:lnTo>
                        <a:pt x="240561" y="40177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4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6" name="任意多边形: 形状 2715"/>
                <p:cNvSpPr/>
                <p:nvPr/>
              </p:nvSpPr>
              <p:spPr>
                <a:xfrm>
                  <a:off x="13300362" y="12173034"/>
                  <a:ext cx="246625" cy="201393"/>
                </a:xfrm>
                <a:custGeom>
                  <a:avLst/>
                  <a:gdLst>
                    <a:gd name="connsiteX0" fmla="*/ 245109 w 246625"/>
                    <a:gd name="connsiteY0" fmla="*/ 146560 h 201393"/>
                    <a:gd name="connsiteX1" fmla="*/ 242329 w 246625"/>
                    <a:gd name="connsiteY1" fmla="*/ 156668 h 201393"/>
                    <a:gd name="connsiteX2" fmla="*/ 238034 w 246625"/>
                    <a:gd name="connsiteY2" fmla="*/ 166017 h 201393"/>
                    <a:gd name="connsiteX3" fmla="*/ 232475 w 246625"/>
                    <a:gd name="connsiteY3" fmla="*/ 174608 h 201393"/>
                    <a:gd name="connsiteX4" fmla="*/ 225652 w 246625"/>
                    <a:gd name="connsiteY4" fmla="*/ 182189 h 201393"/>
                    <a:gd name="connsiteX5" fmla="*/ 217818 w 246625"/>
                    <a:gd name="connsiteY5" fmla="*/ 188759 h 201393"/>
                    <a:gd name="connsiteX6" fmla="*/ 208974 w 246625"/>
                    <a:gd name="connsiteY6" fmla="*/ 194065 h 201393"/>
                    <a:gd name="connsiteX7" fmla="*/ 208974 w 246625"/>
                    <a:gd name="connsiteY7" fmla="*/ 194065 h 201393"/>
                    <a:gd name="connsiteX8" fmla="*/ 199372 w 246625"/>
                    <a:gd name="connsiteY8" fmla="*/ 198109 h 201393"/>
                    <a:gd name="connsiteX9" fmla="*/ 189012 w 246625"/>
                    <a:gd name="connsiteY9" fmla="*/ 200635 h 201393"/>
                    <a:gd name="connsiteX10" fmla="*/ 178146 w 246625"/>
                    <a:gd name="connsiteY10" fmla="*/ 201394 h 201393"/>
                    <a:gd name="connsiteX11" fmla="*/ 147318 w 246625"/>
                    <a:gd name="connsiteY11" fmla="*/ 200382 h 201393"/>
                    <a:gd name="connsiteX12" fmla="*/ 147318 w 246625"/>
                    <a:gd name="connsiteY12" fmla="*/ 200382 h 201393"/>
                    <a:gd name="connsiteX13" fmla="*/ 119017 w 246625"/>
                    <a:gd name="connsiteY13" fmla="*/ 197856 h 201393"/>
                    <a:gd name="connsiteX14" fmla="*/ 93242 w 246625"/>
                    <a:gd name="connsiteY14" fmla="*/ 194065 h 201393"/>
                    <a:gd name="connsiteX15" fmla="*/ 70248 w 246625"/>
                    <a:gd name="connsiteY15" fmla="*/ 189264 h 201393"/>
                    <a:gd name="connsiteX16" fmla="*/ 50285 w 246625"/>
                    <a:gd name="connsiteY16" fmla="*/ 184211 h 201393"/>
                    <a:gd name="connsiteX17" fmla="*/ 50285 w 246625"/>
                    <a:gd name="connsiteY17" fmla="*/ 184211 h 201393"/>
                    <a:gd name="connsiteX18" fmla="*/ 33355 w 246625"/>
                    <a:gd name="connsiteY18" fmla="*/ 178904 h 201393"/>
                    <a:gd name="connsiteX19" fmla="*/ 19710 w 246625"/>
                    <a:gd name="connsiteY19" fmla="*/ 174103 h 201393"/>
                    <a:gd name="connsiteX20" fmla="*/ 9602 w 246625"/>
                    <a:gd name="connsiteY20" fmla="*/ 170060 h 201393"/>
                    <a:gd name="connsiteX21" fmla="*/ 3032 w 246625"/>
                    <a:gd name="connsiteY21" fmla="*/ 167028 h 201393"/>
                    <a:gd name="connsiteX22" fmla="*/ 0 w 246625"/>
                    <a:gd name="connsiteY22" fmla="*/ 165512 h 201393"/>
                    <a:gd name="connsiteX23" fmla="*/ 0 w 246625"/>
                    <a:gd name="connsiteY23" fmla="*/ 154141 h 201393"/>
                    <a:gd name="connsiteX24" fmla="*/ 0 w 246625"/>
                    <a:gd name="connsiteY24" fmla="*/ 154141 h 201393"/>
                    <a:gd name="connsiteX25" fmla="*/ 178146 w 246625"/>
                    <a:gd name="connsiteY25" fmla="*/ 173850 h 201393"/>
                    <a:gd name="connsiteX26" fmla="*/ 189517 w 246625"/>
                    <a:gd name="connsiteY26" fmla="*/ 106130 h 201393"/>
                    <a:gd name="connsiteX27" fmla="*/ 142264 w 246625"/>
                    <a:gd name="connsiteY27" fmla="*/ 83640 h 201393"/>
                    <a:gd name="connsiteX28" fmla="*/ 253 w 246625"/>
                    <a:gd name="connsiteY28" fmla="*/ 89452 h 201393"/>
                    <a:gd name="connsiteX29" fmla="*/ 253 w 246625"/>
                    <a:gd name="connsiteY29" fmla="*/ 35882 h 201393"/>
                    <a:gd name="connsiteX30" fmla="*/ 253 w 246625"/>
                    <a:gd name="connsiteY30" fmla="*/ 35882 h 201393"/>
                    <a:gd name="connsiteX31" fmla="*/ 3285 w 246625"/>
                    <a:gd name="connsiteY31" fmla="*/ 34365 h 201393"/>
                    <a:gd name="connsiteX32" fmla="*/ 6064 w 246625"/>
                    <a:gd name="connsiteY32" fmla="*/ 33102 h 201393"/>
                    <a:gd name="connsiteX33" fmla="*/ 9855 w 246625"/>
                    <a:gd name="connsiteY33" fmla="*/ 31333 h 201393"/>
                    <a:gd name="connsiteX34" fmla="*/ 14656 w 246625"/>
                    <a:gd name="connsiteY34" fmla="*/ 29312 h 201393"/>
                    <a:gd name="connsiteX35" fmla="*/ 20215 w 246625"/>
                    <a:gd name="connsiteY35" fmla="*/ 27038 h 201393"/>
                    <a:gd name="connsiteX36" fmla="*/ 26532 w 246625"/>
                    <a:gd name="connsiteY36" fmla="*/ 24763 h 201393"/>
                    <a:gd name="connsiteX37" fmla="*/ 33860 w 246625"/>
                    <a:gd name="connsiteY37" fmla="*/ 22236 h 201393"/>
                    <a:gd name="connsiteX38" fmla="*/ 41946 w 246625"/>
                    <a:gd name="connsiteY38" fmla="*/ 19709 h 201393"/>
                    <a:gd name="connsiteX39" fmla="*/ 50791 w 246625"/>
                    <a:gd name="connsiteY39" fmla="*/ 17182 h 201393"/>
                    <a:gd name="connsiteX40" fmla="*/ 60393 w 246625"/>
                    <a:gd name="connsiteY40" fmla="*/ 14656 h 201393"/>
                    <a:gd name="connsiteX41" fmla="*/ 70753 w 246625"/>
                    <a:gd name="connsiteY41" fmla="*/ 12129 h 201393"/>
                    <a:gd name="connsiteX42" fmla="*/ 81871 w 246625"/>
                    <a:gd name="connsiteY42" fmla="*/ 9602 h 201393"/>
                    <a:gd name="connsiteX43" fmla="*/ 93748 w 246625"/>
                    <a:gd name="connsiteY43" fmla="*/ 7328 h 201393"/>
                    <a:gd name="connsiteX44" fmla="*/ 106130 w 246625"/>
                    <a:gd name="connsiteY44" fmla="*/ 5306 h 201393"/>
                    <a:gd name="connsiteX45" fmla="*/ 119269 w 246625"/>
                    <a:gd name="connsiteY45" fmla="*/ 3537 h 201393"/>
                    <a:gd name="connsiteX46" fmla="*/ 133167 w 246625"/>
                    <a:gd name="connsiteY46" fmla="*/ 2021 h 201393"/>
                    <a:gd name="connsiteX47" fmla="*/ 147571 w 246625"/>
                    <a:gd name="connsiteY47" fmla="*/ 1011 h 201393"/>
                    <a:gd name="connsiteX48" fmla="*/ 162732 w 246625"/>
                    <a:gd name="connsiteY48" fmla="*/ 252 h 201393"/>
                    <a:gd name="connsiteX49" fmla="*/ 178399 w 246625"/>
                    <a:gd name="connsiteY49" fmla="*/ 0 h 201393"/>
                    <a:gd name="connsiteX50" fmla="*/ 183958 w 246625"/>
                    <a:gd name="connsiteY50" fmla="*/ 252 h 201393"/>
                    <a:gd name="connsiteX51" fmla="*/ 189264 w 246625"/>
                    <a:gd name="connsiteY51" fmla="*/ 1011 h 201393"/>
                    <a:gd name="connsiteX52" fmla="*/ 194571 w 246625"/>
                    <a:gd name="connsiteY52" fmla="*/ 2021 h 201393"/>
                    <a:gd name="connsiteX53" fmla="*/ 199625 w 246625"/>
                    <a:gd name="connsiteY53" fmla="*/ 3537 h 201393"/>
                    <a:gd name="connsiteX54" fmla="*/ 204426 w 246625"/>
                    <a:gd name="connsiteY54" fmla="*/ 5306 h 201393"/>
                    <a:gd name="connsiteX55" fmla="*/ 209227 w 246625"/>
                    <a:gd name="connsiteY55" fmla="*/ 7581 h 201393"/>
                    <a:gd name="connsiteX56" fmla="*/ 213775 w 246625"/>
                    <a:gd name="connsiteY56" fmla="*/ 10108 h 201393"/>
                    <a:gd name="connsiteX57" fmla="*/ 218071 w 246625"/>
                    <a:gd name="connsiteY57" fmla="*/ 12887 h 201393"/>
                    <a:gd name="connsiteX58" fmla="*/ 222114 w 246625"/>
                    <a:gd name="connsiteY58" fmla="*/ 15919 h 201393"/>
                    <a:gd name="connsiteX59" fmla="*/ 225904 w 246625"/>
                    <a:gd name="connsiteY59" fmla="*/ 19204 h 201393"/>
                    <a:gd name="connsiteX60" fmla="*/ 229442 w 246625"/>
                    <a:gd name="connsiteY60" fmla="*/ 22994 h 201393"/>
                    <a:gd name="connsiteX61" fmla="*/ 232727 w 246625"/>
                    <a:gd name="connsiteY61" fmla="*/ 27038 h 201393"/>
                    <a:gd name="connsiteX62" fmla="*/ 235759 w 246625"/>
                    <a:gd name="connsiteY62" fmla="*/ 31333 h 201393"/>
                    <a:gd name="connsiteX63" fmla="*/ 238286 w 246625"/>
                    <a:gd name="connsiteY63" fmla="*/ 35629 h 201393"/>
                    <a:gd name="connsiteX64" fmla="*/ 240561 w 246625"/>
                    <a:gd name="connsiteY64" fmla="*/ 40177 h 201393"/>
                    <a:gd name="connsiteX65" fmla="*/ 242582 w 246625"/>
                    <a:gd name="connsiteY65" fmla="*/ 44978 h 201393"/>
                    <a:gd name="connsiteX66" fmla="*/ 244098 w 246625"/>
                    <a:gd name="connsiteY66" fmla="*/ 50032 h 201393"/>
                    <a:gd name="connsiteX67" fmla="*/ 245362 w 246625"/>
                    <a:gd name="connsiteY67" fmla="*/ 55086 h 201393"/>
                    <a:gd name="connsiteX68" fmla="*/ 246120 w 246625"/>
                    <a:gd name="connsiteY68" fmla="*/ 60393 h 201393"/>
                    <a:gd name="connsiteX69" fmla="*/ 246625 w 246625"/>
                    <a:gd name="connsiteY69" fmla="*/ 65699 h 201393"/>
                    <a:gd name="connsiteX70" fmla="*/ 246625 w 246625"/>
                    <a:gd name="connsiteY70" fmla="*/ 100318 h 201393"/>
                    <a:gd name="connsiteX71" fmla="*/ 246625 w 246625"/>
                    <a:gd name="connsiteY71" fmla="*/ 136200 h 201393"/>
                    <a:gd name="connsiteX72" fmla="*/ 246625 w 246625"/>
                    <a:gd name="connsiteY72" fmla="*/ 136200 h 201393"/>
                    <a:gd name="connsiteX73" fmla="*/ 245109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2"/>
                      </a:cubicBezTo>
                      <a:lnTo>
                        <a:pt x="147318" y="200382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5"/>
                      </a:cubicBezTo>
                      <a:cubicBezTo>
                        <a:pt x="85156" y="192549"/>
                        <a:pt x="77576" y="191033"/>
                        <a:pt x="70248" y="189264"/>
                      </a:cubicBezTo>
                      <a:cubicBezTo>
                        <a:pt x="62919" y="187496"/>
                        <a:pt x="56350" y="185979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4"/>
                        <a:pt x="38409" y="180673"/>
                        <a:pt x="33355" y="178904"/>
                      </a:cubicBezTo>
                      <a:cubicBezTo>
                        <a:pt x="28301" y="177135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3"/>
                        <a:pt x="9602" y="170060"/>
                      </a:cubicBezTo>
                      <a:cubicBezTo>
                        <a:pt x="6822" y="168796"/>
                        <a:pt x="4548" y="167786"/>
                        <a:pt x="3032" y="167028"/>
                      </a:cubicBezTo>
                      <a:cubicBezTo>
                        <a:pt x="1516" y="166269"/>
                        <a:pt x="505" y="165764"/>
                        <a:pt x="0" y="165512"/>
                      </a:cubicBezTo>
                      <a:cubicBezTo>
                        <a:pt x="0" y="165259"/>
                        <a:pt x="0" y="161216"/>
                        <a:pt x="0" y="154141"/>
                      </a:cubicBezTo>
                      <a:lnTo>
                        <a:pt x="0" y="154141"/>
                      </a:lnTo>
                      <a:cubicBezTo>
                        <a:pt x="100823" y="189517"/>
                        <a:pt x="177388" y="173850"/>
                        <a:pt x="178146" y="173850"/>
                      </a:cubicBezTo>
                      <a:cubicBezTo>
                        <a:pt x="184716" y="172081"/>
                        <a:pt x="202910" y="142264"/>
                        <a:pt x="189517" y="106130"/>
                      </a:cubicBezTo>
                      <a:cubicBezTo>
                        <a:pt x="182442" y="87178"/>
                        <a:pt x="182442" y="87178"/>
                        <a:pt x="142264" y="83640"/>
                      </a:cubicBezTo>
                      <a:cubicBezTo>
                        <a:pt x="82882" y="78334"/>
                        <a:pt x="4043" y="85156"/>
                        <a:pt x="253" y="89452"/>
                      </a:cubicBezTo>
                      <a:cubicBezTo>
                        <a:pt x="253" y="58876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5"/>
                      </a:lnTo>
                      <a:lnTo>
                        <a:pt x="6064" y="33102"/>
                      </a:lnTo>
                      <a:lnTo>
                        <a:pt x="9855" y="31333"/>
                      </a:lnTo>
                      <a:lnTo>
                        <a:pt x="14656" y="29312"/>
                      </a:lnTo>
                      <a:cubicBezTo>
                        <a:pt x="16425" y="28553"/>
                        <a:pt x="18446" y="27038"/>
                        <a:pt x="20215" y="27038"/>
                      </a:cubicBezTo>
                      <a:lnTo>
                        <a:pt x="26532" y="24763"/>
                      </a:lnTo>
                      <a:lnTo>
                        <a:pt x="33860" y="22236"/>
                      </a:lnTo>
                      <a:lnTo>
                        <a:pt x="41946" y="19709"/>
                      </a:lnTo>
                      <a:lnTo>
                        <a:pt x="50791" y="17182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6"/>
                      </a:lnTo>
                      <a:lnTo>
                        <a:pt x="119269" y="3537"/>
                      </a:lnTo>
                      <a:lnTo>
                        <a:pt x="133167" y="2021"/>
                      </a:lnTo>
                      <a:lnTo>
                        <a:pt x="147571" y="1011"/>
                      </a:lnTo>
                      <a:lnTo>
                        <a:pt x="162732" y="252"/>
                      </a:lnTo>
                      <a:cubicBezTo>
                        <a:pt x="167533" y="252"/>
                        <a:pt x="173850" y="0"/>
                        <a:pt x="178399" y="0"/>
                      </a:cubicBezTo>
                      <a:lnTo>
                        <a:pt x="183958" y="252"/>
                      </a:lnTo>
                      <a:lnTo>
                        <a:pt x="189264" y="1011"/>
                      </a:lnTo>
                      <a:lnTo>
                        <a:pt x="194571" y="2021"/>
                      </a:lnTo>
                      <a:lnTo>
                        <a:pt x="199625" y="3537"/>
                      </a:lnTo>
                      <a:lnTo>
                        <a:pt x="204426" y="5306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19"/>
                      </a:lnTo>
                      <a:lnTo>
                        <a:pt x="225904" y="19204"/>
                      </a:lnTo>
                      <a:lnTo>
                        <a:pt x="229442" y="22994"/>
                      </a:lnTo>
                      <a:lnTo>
                        <a:pt x="232727" y="27038"/>
                      </a:lnTo>
                      <a:lnTo>
                        <a:pt x="235759" y="31333"/>
                      </a:lnTo>
                      <a:lnTo>
                        <a:pt x="238286" y="35629"/>
                      </a:lnTo>
                      <a:lnTo>
                        <a:pt x="240561" y="40177"/>
                      </a:lnTo>
                      <a:lnTo>
                        <a:pt x="242582" y="44978"/>
                      </a:lnTo>
                      <a:lnTo>
                        <a:pt x="244098" y="50032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3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7" name="任意多边形: 形状 2716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56415 h 201899"/>
                    <a:gd name="connsiteX24" fmla="*/ 0 w 246372"/>
                    <a:gd name="connsiteY24" fmla="*/ 156415 h 201899"/>
                    <a:gd name="connsiteX25" fmla="*/ 178146 w 246372"/>
                    <a:gd name="connsiteY25" fmla="*/ 177894 h 201899"/>
                    <a:gd name="connsiteX26" fmla="*/ 190781 w 246372"/>
                    <a:gd name="connsiteY26" fmla="*/ 106383 h 201899"/>
                    <a:gd name="connsiteX27" fmla="*/ 159700 w 246372"/>
                    <a:gd name="connsiteY27" fmla="*/ 83388 h 201899"/>
                    <a:gd name="connsiteX28" fmla="*/ 0 w 246372"/>
                    <a:gd name="connsiteY28" fmla="*/ 87684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3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7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7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20 h 201899"/>
                    <a:gd name="connsiteX59" fmla="*/ 225652 w 246372"/>
                    <a:gd name="connsiteY59" fmla="*/ 19205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30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765"/>
                        <a:pt x="0" y="162227"/>
                        <a:pt x="0" y="156415"/>
                      </a:cubicBezTo>
                      <a:lnTo>
                        <a:pt x="0" y="156415"/>
                      </a:lnTo>
                      <a:cubicBezTo>
                        <a:pt x="96527" y="192044"/>
                        <a:pt x="177388" y="178146"/>
                        <a:pt x="178146" y="177894"/>
                      </a:cubicBezTo>
                      <a:cubicBezTo>
                        <a:pt x="188254" y="175367"/>
                        <a:pt x="203920" y="140243"/>
                        <a:pt x="190781" y="106383"/>
                      </a:cubicBezTo>
                      <a:cubicBezTo>
                        <a:pt x="182947" y="85662"/>
                        <a:pt x="178399" y="85409"/>
                        <a:pt x="159700" y="83388"/>
                      </a:cubicBezTo>
                      <a:cubicBezTo>
                        <a:pt x="80608" y="75555"/>
                        <a:pt x="3032" y="84904"/>
                        <a:pt x="0" y="87684"/>
                      </a:cubicBezTo>
                      <a:cubicBezTo>
                        <a:pt x="0" y="58119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8" name="任意多边形: 形状 2717"/>
                <p:cNvSpPr/>
                <p:nvPr/>
              </p:nvSpPr>
              <p:spPr>
                <a:xfrm>
                  <a:off x="13300362" y="1217303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8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5 h 201393"/>
                    <a:gd name="connsiteX7" fmla="*/ 208974 w 246372"/>
                    <a:gd name="connsiteY7" fmla="*/ 194065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5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2 h 201393"/>
                    <a:gd name="connsiteX12" fmla="*/ 147318 w 246372"/>
                    <a:gd name="connsiteY12" fmla="*/ 200382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5 h 201393"/>
                    <a:gd name="connsiteX15" fmla="*/ 70248 w 246372"/>
                    <a:gd name="connsiteY15" fmla="*/ 189264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57678 h 201393"/>
                    <a:gd name="connsiteX24" fmla="*/ 0 w 246372"/>
                    <a:gd name="connsiteY24" fmla="*/ 157678 h 201393"/>
                    <a:gd name="connsiteX25" fmla="*/ 178146 w 246372"/>
                    <a:gd name="connsiteY25" fmla="*/ 180926 h 201393"/>
                    <a:gd name="connsiteX26" fmla="*/ 192802 w 246372"/>
                    <a:gd name="connsiteY26" fmla="*/ 106130 h 201393"/>
                    <a:gd name="connsiteX27" fmla="*/ 159700 w 246372"/>
                    <a:gd name="connsiteY27" fmla="*/ 81113 h 201393"/>
                    <a:gd name="connsiteX28" fmla="*/ 0 w 246372"/>
                    <a:gd name="connsiteY28" fmla="*/ 85409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5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3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3 h 201393"/>
                    <a:gd name="connsiteX37" fmla="*/ 33608 w 246372"/>
                    <a:gd name="connsiteY37" fmla="*/ 22236 h 201393"/>
                    <a:gd name="connsiteX38" fmla="*/ 41694 w 246372"/>
                    <a:gd name="connsiteY38" fmla="*/ 19709 h 201393"/>
                    <a:gd name="connsiteX39" fmla="*/ 50538 w 246372"/>
                    <a:gd name="connsiteY39" fmla="*/ 17182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7 h 201393"/>
                    <a:gd name="connsiteX46" fmla="*/ 132915 w 246372"/>
                    <a:gd name="connsiteY46" fmla="*/ 2021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2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2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1 h 201393"/>
                    <a:gd name="connsiteX53" fmla="*/ 199372 w 246372"/>
                    <a:gd name="connsiteY53" fmla="*/ 3537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4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3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7 h 201393"/>
                    <a:gd name="connsiteX65" fmla="*/ 242329 w 246372"/>
                    <a:gd name="connsiteY65" fmla="*/ 44978 h 201393"/>
                    <a:gd name="connsiteX66" fmla="*/ 243846 w 246372"/>
                    <a:gd name="connsiteY66" fmla="*/ 50032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2"/>
                      </a:cubicBezTo>
                      <a:lnTo>
                        <a:pt x="147318" y="200382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5"/>
                      </a:cubicBezTo>
                      <a:cubicBezTo>
                        <a:pt x="85156" y="192549"/>
                        <a:pt x="77576" y="191033"/>
                        <a:pt x="70248" y="189264"/>
                      </a:cubicBezTo>
                      <a:cubicBezTo>
                        <a:pt x="62919" y="187496"/>
                        <a:pt x="56350" y="185979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4"/>
                        <a:pt x="38409" y="180673"/>
                        <a:pt x="33355" y="178904"/>
                      </a:cubicBezTo>
                      <a:cubicBezTo>
                        <a:pt x="28301" y="177135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3"/>
                        <a:pt x="9602" y="170060"/>
                      </a:cubicBezTo>
                      <a:cubicBezTo>
                        <a:pt x="6822" y="168796"/>
                        <a:pt x="4548" y="167786"/>
                        <a:pt x="3032" y="167028"/>
                      </a:cubicBezTo>
                      <a:cubicBezTo>
                        <a:pt x="1516" y="166269"/>
                        <a:pt x="505" y="165764"/>
                        <a:pt x="0" y="165512"/>
                      </a:cubicBezTo>
                      <a:cubicBezTo>
                        <a:pt x="0" y="165259"/>
                        <a:pt x="0" y="162479"/>
                        <a:pt x="0" y="157678"/>
                      </a:cubicBezTo>
                      <a:lnTo>
                        <a:pt x="0" y="157678"/>
                      </a:lnTo>
                      <a:cubicBezTo>
                        <a:pt x="93495" y="193813"/>
                        <a:pt x="177388" y="181178"/>
                        <a:pt x="178146" y="180926"/>
                      </a:cubicBezTo>
                      <a:cubicBezTo>
                        <a:pt x="189264" y="177893"/>
                        <a:pt x="205689" y="143527"/>
                        <a:pt x="192802" y="106130"/>
                      </a:cubicBezTo>
                      <a:cubicBezTo>
                        <a:pt x="184969" y="83893"/>
                        <a:pt x="180673" y="83388"/>
                        <a:pt x="159700" y="81113"/>
                      </a:cubicBezTo>
                      <a:cubicBezTo>
                        <a:pt x="102086" y="75049"/>
                        <a:pt x="5559" y="79597"/>
                        <a:pt x="0" y="85409"/>
                      </a:cubicBezTo>
                      <a:cubicBezTo>
                        <a:pt x="0" y="56855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2" y="27038"/>
                      </a:cubicBezTo>
                      <a:lnTo>
                        <a:pt x="26279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29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9" name="任意多边形: 形状 2718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59447 h 201899"/>
                    <a:gd name="connsiteX24" fmla="*/ 0 w 246372"/>
                    <a:gd name="connsiteY24" fmla="*/ 159447 h 201899"/>
                    <a:gd name="connsiteX25" fmla="*/ 178146 w 246372"/>
                    <a:gd name="connsiteY25" fmla="*/ 184464 h 201899"/>
                    <a:gd name="connsiteX26" fmla="*/ 194571 w 246372"/>
                    <a:gd name="connsiteY26" fmla="*/ 106383 h 201899"/>
                    <a:gd name="connsiteX27" fmla="*/ 159700 w 246372"/>
                    <a:gd name="connsiteY27" fmla="*/ 79092 h 201899"/>
                    <a:gd name="connsiteX28" fmla="*/ 0 w 246372"/>
                    <a:gd name="connsiteY28" fmla="*/ 83135 h 201899"/>
                    <a:gd name="connsiteX29" fmla="*/ 0 w 246372"/>
                    <a:gd name="connsiteY29" fmla="*/ 35882 h 201899"/>
                    <a:gd name="connsiteX30" fmla="*/ 0 w 246372"/>
                    <a:gd name="connsiteY30" fmla="*/ 35882 h 201899"/>
                    <a:gd name="connsiteX31" fmla="*/ 3032 w 246372"/>
                    <a:gd name="connsiteY31" fmla="*/ 34366 h 201899"/>
                    <a:gd name="connsiteX32" fmla="*/ 5812 w 246372"/>
                    <a:gd name="connsiteY32" fmla="*/ 33103 h 201899"/>
                    <a:gd name="connsiteX33" fmla="*/ 9602 w 246372"/>
                    <a:gd name="connsiteY33" fmla="*/ 31334 h 201899"/>
                    <a:gd name="connsiteX34" fmla="*/ 14403 w 246372"/>
                    <a:gd name="connsiteY34" fmla="*/ 29312 h 201899"/>
                    <a:gd name="connsiteX35" fmla="*/ 19962 w 246372"/>
                    <a:gd name="connsiteY35" fmla="*/ 27038 h 201899"/>
                    <a:gd name="connsiteX36" fmla="*/ 26279 w 246372"/>
                    <a:gd name="connsiteY36" fmla="*/ 24764 h 201899"/>
                    <a:gd name="connsiteX37" fmla="*/ 33608 w 246372"/>
                    <a:gd name="connsiteY37" fmla="*/ 22237 h 201899"/>
                    <a:gd name="connsiteX38" fmla="*/ 41694 w 246372"/>
                    <a:gd name="connsiteY38" fmla="*/ 19710 h 201899"/>
                    <a:gd name="connsiteX39" fmla="*/ 50538 w 246372"/>
                    <a:gd name="connsiteY39" fmla="*/ 17183 h 201899"/>
                    <a:gd name="connsiteX40" fmla="*/ 60140 w 246372"/>
                    <a:gd name="connsiteY40" fmla="*/ 14656 h 201899"/>
                    <a:gd name="connsiteX41" fmla="*/ 70500 w 246372"/>
                    <a:gd name="connsiteY41" fmla="*/ 12129 h 201899"/>
                    <a:gd name="connsiteX42" fmla="*/ 81619 w 246372"/>
                    <a:gd name="connsiteY42" fmla="*/ 9602 h 201899"/>
                    <a:gd name="connsiteX43" fmla="*/ 93495 w 246372"/>
                    <a:gd name="connsiteY43" fmla="*/ 7328 h 201899"/>
                    <a:gd name="connsiteX44" fmla="*/ 105877 w 246372"/>
                    <a:gd name="connsiteY44" fmla="*/ 5307 h 201899"/>
                    <a:gd name="connsiteX45" fmla="*/ 119017 w 246372"/>
                    <a:gd name="connsiteY45" fmla="*/ 3538 h 201899"/>
                    <a:gd name="connsiteX46" fmla="*/ 132915 w 246372"/>
                    <a:gd name="connsiteY46" fmla="*/ 2022 h 201899"/>
                    <a:gd name="connsiteX47" fmla="*/ 147318 w 246372"/>
                    <a:gd name="connsiteY47" fmla="*/ 1011 h 201899"/>
                    <a:gd name="connsiteX48" fmla="*/ 162479 w 246372"/>
                    <a:gd name="connsiteY48" fmla="*/ 253 h 201899"/>
                    <a:gd name="connsiteX49" fmla="*/ 178146 w 246372"/>
                    <a:gd name="connsiteY49" fmla="*/ 0 h 201899"/>
                    <a:gd name="connsiteX50" fmla="*/ 183705 w 246372"/>
                    <a:gd name="connsiteY50" fmla="*/ 253 h 201899"/>
                    <a:gd name="connsiteX51" fmla="*/ 189012 w 246372"/>
                    <a:gd name="connsiteY51" fmla="*/ 1011 h 201899"/>
                    <a:gd name="connsiteX52" fmla="*/ 194318 w 246372"/>
                    <a:gd name="connsiteY52" fmla="*/ 2022 h 201899"/>
                    <a:gd name="connsiteX53" fmla="*/ 199372 w 246372"/>
                    <a:gd name="connsiteY53" fmla="*/ 3538 h 201899"/>
                    <a:gd name="connsiteX54" fmla="*/ 204173 w 246372"/>
                    <a:gd name="connsiteY54" fmla="*/ 5307 h 201899"/>
                    <a:gd name="connsiteX55" fmla="*/ 208974 w 246372"/>
                    <a:gd name="connsiteY55" fmla="*/ 7581 h 201899"/>
                    <a:gd name="connsiteX56" fmla="*/ 213523 w 246372"/>
                    <a:gd name="connsiteY56" fmla="*/ 10108 h 201899"/>
                    <a:gd name="connsiteX57" fmla="*/ 217818 w 246372"/>
                    <a:gd name="connsiteY57" fmla="*/ 12887 h 201899"/>
                    <a:gd name="connsiteX58" fmla="*/ 221861 w 246372"/>
                    <a:gd name="connsiteY58" fmla="*/ 15920 h 201899"/>
                    <a:gd name="connsiteX59" fmla="*/ 225652 w 246372"/>
                    <a:gd name="connsiteY59" fmla="*/ 19205 h 201899"/>
                    <a:gd name="connsiteX60" fmla="*/ 229189 w 246372"/>
                    <a:gd name="connsiteY60" fmla="*/ 22995 h 201899"/>
                    <a:gd name="connsiteX61" fmla="*/ 232475 w 246372"/>
                    <a:gd name="connsiteY61" fmla="*/ 27038 h 201899"/>
                    <a:gd name="connsiteX62" fmla="*/ 235507 w 246372"/>
                    <a:gd name="connsiteY62" fmla="*/ 31334 h 201899"/>
                    <a:gd name="connsiteX63" fmla="*/ 238034 w 246372"/>
                    <a:gd name="connsiteY63" fmla="*/ 35630 h 201899"/>
                    <a:gd name="connsiteX64" fmla="*/ 240308 w 246372"/>
                    <a:gd name="connsiteY64" fmla="*/ 40178 h 201899"/>
                    <a:gd name="connsiteX65" fmla="*/ 242329 w 246372"/>
                    <a:gd name="connsiteY65" fmla="*/ 44979 h 201899"/>
                    <a:gd name="connsiteX66" fmla="*/ 243846 w 246372"/>
                    <a:gd name="connsiteY66" fmla="*/ 50033 h 201899"/>
                    <a:gd name="connsiteX67" fmla="*/ 245109 w 246372"/>
                    <a:gd name="connsiteY67" fmla="*/ 55086 h 201899"/>
                    <a:gd name="connsiteX68" fmla="*/ 245867 w 246372"/>
                    <a:gd name="connsiteY68" fmla="*/ 60393 h 201899"/>
                    <a:gd name="connsiteX69" fmla="*/ 246372 w 246372"/>
                    <a:gd name="connsiteY69" fmla="*/ 65699 h 201899"/>
                    <a:gd name="connsiteX70" fmla="*/ 246372 w 246372"/>
                    <a:gd name="connsiteY70" fmla="*/ 100318 h 201899"/>
                    <a:gd name="connsiteX71" fmla="*/ 246372 w 246372"/>
                    <a:gd name="connsiteY71" fmla="*/ 136200 h 201899"/>
                    <a:gd name="connsiteX72" fmla="*/ 246372 w 246372"/>
                    <a:gd name="connsiteY72" fmla="*/ 136200 h 201899"/>
                    <a:gd name="connsiteX73" fmla="*/ 245109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5765"/>
                        <a:pt x="0" y="163491"/>
                        <a:pt x="0" y="159447"/>
                      </a:cubicBezTo>
                      <a:lnTo>
                        <a:pt x="0" y="159447"/>
                      </a:lnTo>
                      <a:cubicBezTo>
                        <a:pt x="88694" y="195077"/>
                        <a:pt x="177388" y="184464"/>
                        <a:pt x="178146" y="184464"/>
                      </a:cubicBezTo>
                      <a:cubicBezTo>
                        <a:pt x="191791" y="180673"/>
                        <a:pt x="207963" y="146055"/>
                        <a:pt x="194571" y="106383"/>
                      </a:cubicBezTo>
                      <a:cubicBezTo>
                        <a:pt x="186485" y="82377"/>
                        <a:pt x="181937" y="81872"/>
                        <a:pt x="159700" y="79092"/>
                      </a:cubicBezTo>
                      <a:cubicBezTo>
                        <a:pt x="91221" y="71006"/>
                        <a:pt x="5054" y="78840"/>
                        <a:pt x="0" y="83135"/>
                      </a:cubicBezTo>
                      <a:cubicBezTo>
                        <a:pt x="0" y="55845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0" name="任意多边形: 形状 2719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60458 h 201646"/>
                    <a:gd name="connsiteX24" fmla="*/ 0 w 246372"/>
                    <a:gd name="connsiteY24" fmla="*/ 160458 h 201646"/>
                    <a:gd name="connsiteX25" fmla="*/ 178146 w 246372"/>
                    <a:gd name="connsiteY25" fmla="*/ 186990 h 201646"/>
                    <a:gd name="connsiteX26" fmla="*/ 196340 w 246372"/>
                    <a:gd name="connsiteY26" fmla="*/ 106130 h 201646"/>
                    <a:gd name="connsiteX27" fmla="*/ 159700 w 246372"/>
                    <a:gd name="connsiteY27" fmla="*/ 76060 h 201646"/>
                    <a:gd name="connsiteX28" fmla="*/ 0 w 246372"/>
                    <a:gd name="connsiteY28" fmla="*/ 80608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3 h 201646"/>
                    <a:gd name="connsiteX33" fmla="*/ 9602 w 246372"/>
                    <a:gd name="connsiteY33" fmla="*/ 31333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7 h 201646"/>
                    <a:gd name="connsiteX45" fmla="*/ 119017 w 246372"/>
                    <a:gd name="connsiteY45" fmla="*/ 3537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7 h 201646"/>
                    <a:gd name="connsiteX54" fmla="*/ 204173 w 246372"/>
                    <a:gd name="connsiteY54" fmla="*/ 5307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20 h 201646"/>
                    <a:gd name="connsiteX59" fmla="*/ 225652 w 246372"/>
                    <a:gd name="connsiteY59" fmla="*/ 19205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3 h 201646"/>
                    <a:gd name="connsiteX63" fmla="*/ 238034 w 246372"/>
                    <a:gd name="connsiteY63" fmla="*/ 35630 h 201646"/>
                    <a:gd name="connsiteX64" fmla="*/ 240308 w 246372"/>
                    <a:gd name="connsiteY64" fmla="*/ 40177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63743"/>
                        <a:pt x="0" y="160458"/>
                      </a:cubicBezTo>
                      <a:lnTo>
                        <a:pt x="0" y="160458"/>
                      </a:lnTo>
                      <a:cubicBezTo>
                        <a:pt x="84904" y="196340"/>
                        <a:pt x="177388" y="186990"/>
                        <a:pt x="178146" y="186990"/>
                      </a:cubicBezTo>
                      <a:cubicBezTo>
                        <a:pt x="194571" y="182442"/>
                        <a:pt x="210490" y="147824"/>
                        <a:pt x="196340" y="106130"/>
                      </a:cubicBezTo>
                      <a:cubicBezTo>
                        <a:pt x="187496" y="79850"/>
                        <a:pt x="180926" y="78839"/>
                        <a:pt x="159700" y="76060"/>
                      </a:cubicBezTo>
                      <a:cubicBezTo>
                        <a:pt x="99812" y="68226"/>
                        <a:pt x="6317" y="76312"/>
                        <a:pt x="0" y="80608"/>
                      </a:cubicBezTo>
                      <a:cubicBezTo>
                        <a:pt x="0" y="54581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1" name="任意多边形: 形状 2720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61469 h 201646"/>
                    <a:gd name="connsiteX24" fmla="*/ 0 w 246372"/>
                    <a:gd name="connsiteY24" fmla="*/ 161469 h 201646"/>
                    <a:gd name="connsiteX25" fmla="*/ 178146 w 246372"/>
                    <a:gd name="connsiteY25" fmla="*/ 189264 h 201646"/>
                    <a:gd name="connsiteX26" fmla="*/ 198614 w 246372"/>
                    <a:gd name="connsiteY26" fmla="*/ 106130 h 201646"/>
                    <a:gd name="connsiteX27" fmla="*/ 162985 w 246372"/>
                    <a:gd name="connsiteY27" fmla="*/ 73533 h 201646"/>
                    <a:gd name="connsiteX28" fmla="*/ 0 w 246372"/>
                    <a:gd name="connsiteY28" fmla="*/ 78334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3 h 201646"/>
                    <a:gd name="connsiteX33" fmla="*/ 9602 w 246372"/>
                    <a:gd name="connsiteY33" fmla="*/ 31333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7 h 201646"/>
                    <a:gd name="connsiteX45" fmla="*/ 119017 w 246372"/>
                    <a:gd name="connsiteY45" fmla="*/ 3537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7 h 201646"/>
                    <a:gd name="connsiteX54" fmla="*/ 204173 w 246372"/>
                    <a:gd name="connsiteY54" fmla="*/ 5307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20 h 201646"/>
                    <a:gd name="connsiteX59" fmla="*/ 225652 w 246372"/>
                    <a:gd name="connsiteY59" fmla="*/ 19205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3 h 201646"/>
                    <a:gd name="connsiteX63" fmla="*/ 238034 w 246372"/>
                    <a:gd name="connsiteY63" fmla="*/ 35630 h 201646"/>
                    <a:gd name="connsiteX64" fmla="*/ 240308 w 246372"/>
                    <a:gd name="connsiteY64" fmla="*/ 40177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64248"/>
                        <a:pt x="0" y="161469"/>
                      </a:cubicBezTo>
                      <a:lnTo>
                        <a:pt x="0" y="161469"/>
                      </a:lnTo>
                      <a:cubicBezTo>
                        <a:pt x="78081" y="195582"/>
                        <a:pt x="173345" y="190528"/>
                        <a:pt x="178146" y="189264"/>
                      </a:cubicBezTo>
                      <a:cubicBezTo>
                        <a:pt x="200635" y="182947"/>
                        <a:pt x="210490" y="142517"/>
                        <a:pt x="198614" y="106130"/>
                      </a:cubicBezTo>
                      <a:cubicBezTo>
                        <a:pt x="189012" y="77070"/>
                        <a:pt x="178652" y="75554"/>
                        <a:pt x="162985" y="73533"/>
                      </a:cubicBezTo>
                      <a:cubicBezTo>
                        <a:pt x="107393" y="65699"/>
                        <a:pt x="8844" y="74038"/>
                        <a:pt x="0" y="78334"/>
                      </a:cubicBezTo>
                      <a:cubicBezTo>
                        <a:pt x="0" y="5357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2" name="任意多边形: 形状 2721"/>
                <p:cNvSpPr/>
                <p:nvPr/>
              </p:nvSpPr>
              <p:spPr>
                <a:xfrm>
                  <a:off x="13300362" y="1217303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8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5 h 201393"/>
                    <a:gd name="connsiteX7" fmla="*/ 208974 w 246372"/>
                    <a:gd name="connsiteY7" fmla="*/ 194065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5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2 h 201393"/>
                    <a:gd name="connsiteX12" fmla="*/ 147318 w 246372"/>
                    <a:gd name="connsiteY12" fmla="*/ 200382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5 h 201393"/>
                    <a:gd name="connsiteX15" fmla="*/ 70248 w 246372"/>
                    <a:gd name="connsiteY15" fmla="*/ 189264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62227 h 201393"/>
                    <a:gd name="connsiteX24" fmla="*/ 0 w 246372"/>
                    <a:gd name="connsiteY24" fmla="*/ 162227 h 201393"/>
                    <a:gd name="connsiteX25" fmla="*/ 178146 w 246372"/>
                    <a:gd name="connsiteY25" fmla="*/ 191286 h 201393"/>
                    <a:gd name="connsiteX26" fmla="*/ 200888 w 246372"/>
                    <a:gd name="connsiteY26" fmla="*/ 105877 h 201393"/>
                    <a:gd name="connsiteX27" fmla="*/ 178146 w 246372"/>
                    <a:gd name="connsiteY27" fmla="*/ 71764 h 201393"/>
                    <a:gd name="connsiteX28" fmla="*/ 0 w 246372"/>
                    <a:gd name="connsiteY28" fmla="*/ 75554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5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3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3 h 201393"/>
                    <a:gd name="connsiteX37" fmla="*/ 33608 w 246372"/>
                    <a:gd name="connsiteY37" fmla="*/ 22236 h 201393"/>
                    <a:gd name="connsiteX38" fmla="*/ 41694 w 246372"/>
                    <a:gd name="connsiteY38" fmla="*/ 19709 h 201393"/>
                    <a:gd name="connsiteX39" fmla="*/ 50538 w 246372"/>
                    <a:gd name="connsiteY39" fmla="*/ 17182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7 h 201393"/>
                    <a:gd name="connsiteX46" fmla="*/ 132915 w 246372"/>
                    <a:gd name="connsiteY46" fmla="*/ 2021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2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2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1 h 201393"/>
                    <a:gd name="connsiteX53" fmla="*/ 199372 w 246372"/>
                    <a:gd name="connsiteY53" fmla="*/ 3537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4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3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7 h 201393"/>
                    <a:gd name="connsiteX65" fmla="*/ 242329 w 246372"/>
                    <a:gd name="connsiteY65" fmla="*/ 44978 h 201393"/>
                    <a:gd name="connsiteX66" fmla="*/ 243846 w 246372"/>
                    <a:gd name="connsiteY66" fmla="*/ 50032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2"/>
                      </a:cubicBezTo>
                      <a:lnTo>
                        <a:pt x="147318" y="200382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5"/>
                      </a:cubicBezTo>
                      <a:cubicBezTo>
                        <a:pt x="85156" y="192549"/>
                        <a:pt x="77576" y="191033"/>
                        <a:pt x="70248" y="189264"/>
                      </a:cubicBezTo>
                      <a:cubicBezTo>
                        <a:pt x="62919" y="187496"/>
                        <a:pt x="56350" y="185979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4"/>
                        <a:pt x="38409" y="180673"/>
                        <a:pt x="33355" y="178904"/>
                      </a:cubicBezTo>
                      <a:cubicBezTo>
                        <a:pt x="28301" y="177135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3"/>
                        <a:pt x="9602" y="170060"/>
                      </a:cubicBezTo>
                      <a:cubicBezTo>
                        <a:pt x="6822" y="168796"/>
                        <a:pt x="4548" y="167786"/>
                        <a:pt x="3032" y="167028"/>
                      </a:cubicBezTo>
                      <a:cubicBezTo>
                        <a:pt x="1516" y="166269"/>
                        <a:pt x="505" y="165764"/>
                        <a:pt x="0" y="165512"/>
                      </a:cubicBezTo>
                      <a:cubicBezTo>
                        <a:pt x="0" y="165512"/>
                        <a:pt x="0" y="164248"/>
                        <a:pt x="0" y="162227"/>
                      </a:cubicBezTo>
                      <a:lnTo>
                        <a:pt x="0" y="162227"/>
                      </a:lnTo>
                      <a:cubicBezTo>
                        <a:pt x="73280" y="195329"/>
                        <a:pt x="169807" y="193560"/>
                        <a:pt x="178146" y="191286"/>
                      </a:cubicBezTo>
                      <a:cubicBezTo>
                        <a:pt x="205437" y="183705"/>
                        <a:pt x="212006" y="139990"/>
                        <a:pt x="200888" y="105877"/>
                      </a:cubicBezTo>
                      <a:cubicBezTo>
                        <a:pt x="192549" y="79597"/>
                        <a:pt x="178146" y="71764"/>
                        <a:pt x="178146" y="71764"/>
                      </a:cubicBezTo>
                      <a:cubicBezTo>
                        <a:pt x="112952" y="61909"/>
                        <a:pt x="9349" y="71258"/>
                        <a:pt x="0" y="75554"/>
                      </a:cubicBezTo>
                      <a:cubicBezTo>
                        <a:pt x="0" y="52054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2" y="27038"/>
                      </a:cubicBezTo>
                      <a:lnTo>
                        <a:pt x="26279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29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3" name="任意多边形: 形状 2722"/>
                <p:cNvSpPr/>
                <p:nvPr/>
              </p:nvSpPr>
              <p:spPr>
                <a:xfrm>
                  <a:off x="13300362" y="1217303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8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5 h 201393"/>
                    <a:gd name="connsiteX7" fmla="*/ 208974 w 246372"/>
                    <a:gd name="connsiteY7" fmla="*/ 194065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5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2 h 201393"/>
                    <a:gd name="connsiteX12" fmla="*/ 147318 w 246372"/>
                    <a:gd name="connsiteY12" fmla="*/ 200382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5 h 201393"/>
                    <a:gd name="connsiteX15" fmla="*/ 70248 w 246372"/>
                    <a:gd name="connsiteY15" fmla="*/ 189264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19710 w 246372"/>
                    <a:gd name="connsiteY19" fmla="*/ 174103 h 201393"/>
                    <a:gd name="connsiteX20" fmla="*/ 9602 w 246372"/>
                    <a:gd name="connsiteY20" fmla="*/ 170060 h 201393"/>
                    <a:gd name="connsiteX21" fmla="*/ 3032 w 246372"/>
                    <a:gd name="connsiteY21" fmla="*/ 167028 h 201393"/>
                    <a:gd name="connsiteX22" fmla="*/ 0 w 246372"/>
                    <a:gd name="connsiteY22" fmla="*/ 165512 h 201393"/>
                    <a:gd name="connsiteX23" fmla="*/ 0 w 246372"/>
                    <a:gd name="connsiteY23" fmla="*/ 163237 h 201393"/>
                    <a:gd name="connsiteX24" fmla="*/ 0 w 246372"/>
                    <a:gd name="connsiteY24" fmla="*/ 163237 h 201393"/>
                    <a:gd name="connsiteX25" fmla="*/ 178146 w 246372"/>
                    <a:gd name="connsiteY25" fmla="*/ 193308 h 201393"/>
                    <a:gd name="connsiteX26" fmla="*/ 203415 w 246372"/>
                    <a:gd name="connsiteY26" fmla="*/ 105877 h 201393"/>
                    <a:gd name="connsiteX27" fmla="*/ 178146 w 246372"/>
                    <a:gd name="connsiteY27" fmla="*/ 68479 h 201393"/>
                    <a:gd name="connsiteX28" fmla="*/ 0 w 246372"/>
                    <a:gd name="connsiteY28" fmla="*/ 73027 h 201393"/>
                    <a:gd name="connsiteX29" fmla="*/ 0 w 246372"/>
                    <a:gd name="connsiteY29" fmla="*/ 35882 h 201393"/>
                    <a:gd name="connsiteX30" fmla="*/ 0 w 246372"/>
                    <a:gd name="connsiteY30" fmla="*/ 35882 h 201393"/>
                    <a:gd name="connsiteX31" fmla="*/ 3032 w 246372"/>
                    <a:gd name="connsiteY31" fmla="*/ 34365 h 201393"/>
                    <a:gd name="connsiteX32" fmla="*/ 5812 w 246372"/>
                    <a:gd name="connsiteY32" fmla="*/ 33102 h 201393"/>
                    <a:gd name="connsiteX33" fmla="*/ 9602 w 246372"/>
                    <a:gd name="connsiteY33" fmla="*/ 31333 h 201393"/>
                    <a:gd name="connsiteX34" fmla="*/ 14403 w 246372"/>
                    <a:gd name="connsiteY34" fmla="*/ 29312 h 201393"/>
                    <a:gd name="connsiteX35" fmla="*/ 19962 w 246372"/>
                    <a:gd name="connsiteY35" fmla="*/ 27038 h 201393"/>
                    <a:gd name="connsiteX36" fmla="*/ 26279 w 246372"/>
                    <a:gd name="connsiteY36" fmla="*/ 24763 h 201393"/>
                    <a:gd name="connsiteX37" fmla="*/ 33608 w 246372"/>
                    <a:gd name="connsiteY37" fmla="*/ 22236 h 201393"/>
                    <a:gd name="connsiteX38" fmla="*/ 41694 w 246372"/>
                    <a:gd name="connsiteY38" fmla="*/ 19709 h 201393"/>
                    <a:gd name="connsiteX39" fmla="*/ 50538 w 246372"/>
                    <a:gd name="connsiteY39" fmla="*/ 17182 h 201393"/>
                    <a:gd name="connsiteX40" fmla="*/ 60140 w 246372"/>
                    <a:gd name="connsiteY40" fmla="*/ 14656 h 201393"/>
                    <a:gd name="connsiteX41" fmla="*/ 70500 w 246372"/>
                    <a:gd name="connsiteY41" fmla="*/ 12129 h 201393"/>
                    <a:gd name="connsiteX42" fmla="*/ 81619 w 246372"/>
                    <a:gd name="connsiteY42" fmla="*/ 9602 h 201393"/>
                    <a:gd name="connsiteX43" fmla="*/ 93495 w 246372"/>
                    <a:gd name="connsiteY43" fmla="*/ 7328 h 201393"/>
                    <a:gd name="connsiteX44" fmla="*/ 105877 w 246372"/>
                    <a:gd name="connsiteY44" fmla="*/ 5306 h 201393"/>
                    <a:gd name="connsiteX45" fmla="*/ 119017 w 246372"/>
                    <a:gd name="connsiteY45" fmla="*/ 3537 h 201393"/>
                    <a:gd name="connsiteX46" fmla="*/ 132915 w 246372"/>
                    <a:gd name="connsiteY46" fmla="*/ 2021 h 201393"/>
                    <a:gd name="connsiteX47" fmla="*/ 147318 w 246372"/>
                    <a:gd name="connsiteY47" fmla="*/ 1011 h 201393"/>
                    <a:gd name="connsiteX48" fmla="*/ 162479 w 246372"/>
                    <a:gd name="connsiteY48" fmla="*/ 252 h 201393"/>
                    <a:gd name="connsiteX49" fmla="*/ 178146 w 246372"/>
                    <a:gd name="connsiteY49" fmla="*/ 0 h 201393"/>
                    <a:gd name="connsiteX50" fmla="*/ 183705 w 246372"/>
                    <a:gd name="connsiteY50" fmla="*/ 252 h 201393"/>
                    <a:gd name="connsiteX51" fmla="*/ 189012 w 246372"/>
                    <a:gd name="connsiteY51" fmla="*/ 1011 h 201393"/>
                    <a:gd name="connsiteX52" fmla="*/ 194318 w 246372"/>
                    <a:gd name="connsiteY52" fmla="*/ 2021 h 201393"/>
                    <a:gd name="connsiteX53" fmla="*/ 199372 w 246372"/>
                    <a:gd name="connsiteY53" fmla="*/ 3537 h 201393"/>
                    <a:gd name="connsiteX54" fmla="*/ 204173 w 246372"/>
                    <a:gd name="connsiteY54" fmla="*/ 5306 h 201393"/>
                    <a:gd name="connsiteX55" fmla="*/ 208974 w 246372"/>
                    <a:gd name="connsiteY55" fmla="*/ 7581 h 201393"/>
                    <a:gd name="connsiteX56" fmla="*/ 213523 w 246372"/>
                    <a:gd name="connsiteY56" fmla="*/ 10108 h 201393"/>
                    <a:gd name="connsiteX57" fmla="*/ 217818 w 246372"/>
                    <a:gd name="connsiteY57" fmla="*/ 12887 h 201393"/>
                    <a:gd name="connsiteX58" fmla="*/ 221861 w 246372"/>
                    <a:gd name="connsiteY58" fmla="*/ 15919 h 201393"/>
                    <a:gd name="connsiteX59" fmla="*/ 225652 w 246372"/>
                    <a:gd name="connsiteY59" fmla="*/ 19204 h 201393"/>
                    <a:gd name="connsiteX60" fmla="*/ 229189 w 246372"/>
                    <a:gd name="connsiteY60" fmla="*/ 22994 h 201393"/>
                    <a:gd name="connsiteX61" fmla="*/ 232475 w 246372"/>
                    <a:gd name="connsiteY61" fmla="*/ 27038 h 201393"/>
                    <a:gd name="connsiteX62" fmla="*/ 235507 w 246372"/>
                    <a:gd name="connsiteY62" fmla="*/ 31333 h 201393"/>
                    <a:gd name="connsiteX63" fmla="*/ 238034 w 246372"/>
                    <a:gd name="connsiteY63" fmla="*/ 35629 h 201393"/>
                    <a:gd name="connsiteX64" fmla="*/ 240308 w 246372"/>
                    <a:gd name="connsiteY64" fmla="*/ 40177 h 201393"/>
                    <a:gd name="connsiteX65" fmla="*/ 242329 w 246372"/>
                    <a:gd name="connsiteY65" fmla="*/ 44978 h 201393"/>
                    <a:gd name="connsiteX66" fmla="*/ 243846 w 246372"/>
                    <a:gd name="connsiteY66" fmla="*/ 50032 h 201393"/>
                    <a:gd name="connsiteX67" fmla="*/ 245109 w 246372"/>
                    <a:gd name="connsiteY67" fmla="*/ 55086 h 201393"/>
                    <a:gd name="connsiteX68" fmla="*/ 245867 w 246372"/>
                    <a:gd name="connsiteY68" fmla="*/ 60393 h 201393"/>
                    <a:gd name="connsiteX69" fmla="*/ 246372 w 246372"/>
                    <a:gd name="connsiteY69" fmla="*/ 65699 h 201393"/>
                    <a:gd name="connsiteX70" fmla="*/ 246372 w 246372"/>
                    <a:gd name="connsiteY70" fmla="*/ 100318 h 201393"/>
                    <a:gd name="connsiteX71" fmla="*/ 246372 w 246372"/>
                    <a:gd name="connsiteY71" fmla="*/ 136200 h 201393"/>
                    <a:gd name="connsiteX72" fmla="*/ 246372 w 246372"/>
                    <a:gd name="connsiteY72" fmla="*/ 136200 h 201393"/>
                    <a:gd name="connsiteX73" fmla="*/ 245109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2"/>
                      </a:cubicBezTo>
                      <a:lnTo>
                        <a:pt x="147318" y="200382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5"/>
                      </a:cubicBezTo>
                      <a:cubicBezTo>
                        <a:pt x="85156" y="192549"/>
                        <a:pt x="77576" y="191033"/>
                        <a:pt x="70248" y="189264"/>
                      </a:cubicBezTo>
                      <a:cubicBezTo>
                        <a:pt x="62919" y="187496"/>
                        <a:pt x="56350" y="185979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4"/>
                        <a:pt x="38409" y="180673"/>
                        <a:pt x="33355" y="178904"/>
                      </a:cubicBezTo>
                      <a:cubicBezTo>
                        <a:pt x="28301" y="177135"/>
                        <a:pt x="23753" y="175619"/>
                        <a:pt x="19710" y="174103"/>
                      </a:cubicBezTo>
                      <a:cubicBezTo>
                        <a:pt x="15667" y="172587"/>
                        <a:pt x="12382" y="171323"/>
                        <a:pt x="9602" y="170060"/>
                      </a:cubicBezTo>
                      <a:cubicBezTo>
                        <a:pt x="6822" y="168796"/>
                        <a:pt x="4548" y="167786"/>
                        <a:pt x="3032" y="167028"/>
                      </a:cubicBezTo>
                      <a:cubicBezTo>
                        <a:pt x="1516" y="166269"/>
                        <a:pt x="505" y="165764"/>
                        <a:pt x="0" y="165512"/>
                      </a:cubicBezTo>
                      <a:cubicBezTo>
                        <a:pt x="0" y="165512"/>
                        <a:pt x="0" y="164501"/>
                        <a:pt x="0" y="163237"/>
                      </a:cubicBezTo>
                      <a:lnTo>
                        <a:pt x="0" y="163237"/>
                      </a:lnTo>
                      <a:cubicBezTo>
                        <a:pt x="71764" y="196592"/>
                        <a:pt x="170313" y="195582"/>
                        <a:pt x="178146" y="193308"/>
                      </a:cubicBezTo>
                      <a:cubicBezTo>
                        <a:pt x="208216" y="184716"/>
                        <a:pt x="214533" y="142264"/>
                        <a:pt x="203415" y="105877"/>
                      </a:cubicBezTo>
                      <a:cubicBezTo>
                        <a:pt x="195076" y="79091"/>
                        <a:pt x="179410" y="68731"/>
                        <a:pt x="178146" y="68479"/>
                      </a:cubicBezTo>
                      <a:cubicBezTo>
                        <a:pt x="127861" y="60393"/>
                        <a:pt x="19204" y="65699"/>
                        <a:pt x="0" y="73027"/>
                      </a:cubicBezTo>
                      <a:cubicBezTo>
                        <a:pt x="0" y="51043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2" y="27038"/>
                      </a:cubicBezTo>
                      <a:lnTo>
                        <a:pt x="26279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29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4" name="任意多边形: 形状 2723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63995 h 201646"/>
                    <a:gd name="connsiteX24" fmla="*/ 0 w 246372"/>
                    <a:gd name="connsiteY24" fmla="*/ 163995 h 201646"/>
                    <a:gd name="connsiteX25" fmla="*/ 178146 w 246372"/>
                    <a:gd name="connsiteY25" fmla="*/ 195076 h 201646"/>
                    <a:gd name="connsiteX26" fmla="*/ 205942 w 246372"/>
                    <a:gd name="connsiteY26" fmla="*/ 105877 h 201646"/>
                    <a:gd name="connsiteX27" fmla="*/ 178146 w 246372"/>
                    <a:gd name="connsiteY27" fmla="*/ 64941 h 201646"/>
                    <a:gd name="connsiteX28" fmla="*/ 0 w 246372"/>
                    <a:gd name="connsiteY28" fmla="*/ 70500 h 201646"/>
                    <a:gd name="connsiteX29" fmla="*/ 0 w 246372"/>
                    <a:gd name="connsiteY29" fmla="*/ 35882 h 201646"/>
                    <a:gd name="connsiteX30" fmla="*/ 0 w 246372"/>
                    <a:gd name="connsiteY30" fmla="*/ 35882 h 201646"/>
                    <a:gd name="connsiteX31" fmla="*/ 3032 w 246372"/>
                    <a:gd name="connsiteY31" fmla="*/ 34366 h 201646"/>
                    <a:gd name="connsiteX32" fmla="*/ 5812 w 246372"/>
                    <a:gd name="connsiteY32" fmla="*/ 33103 h 201646"/>
                    <a:gd name="connsiteX33" fmla="*/ 9602 w 246372"/>
                    <a:gd name="connsiteY33" fmla="*/ 31333 h 201646"/>
                    <a:gd name="connsiteX34" fmla="*/ 14403 w 246372"/>
                    <a:gd name="connsiteY34" fmla="*/ 29312 h 201646"/>
                    <a:gd name="connsiteX35" fmla="*/ 19962 w 246372"/>
                    <a:gd name="connsiteY35" fmla="*/ 27038 h 201646"/>
                    <a:gd name="connsiteX36" fmla="*/ 26279 w 246372"/>
                    <a:gd name="connsiteY36" fmla="*/ 24764 h 201646"/>
                    <a:gd name="connsiteX37" fmla="*/ 33608 w 246372"/>
                    <a:gd name="connsiteY37" fmla="*/ 22237 h 201646"/>
                    <a:gd name="connsiteX38" fmla="*/ 41694 w 246372"/>
                    <a:gd name="connsiteY38" fmla="*/ 19710 h 201646"/>
                    <a:gd name="connsiteX39" fmla="*/ 50538 w 246372"/>
                    <a:gd name="connsiteY39" fmla="*/ 17183 h 201646"/>
                    <a:gd name="connsiteX40" fmla="*/ 60140 w 246372"/>
                    <a:gd name="connsiteY40" fmla="*/ 14656 h 201646"/>
                    <a:gd name="connsiteX41" fmla="*/ 70500 w 246372"/>
                    <a:gd name="connsiteY41" fmla="*/ 12129 h 201646"/>
                    <a:gd name="connsiteX42" fmla="*/ 81619 w 246372"/>
                    <a:gd name="connsiteY42" fmla="*/ 9602 h 201646"/>
                    <a:gd name="connsiteX43" fmla="*/ 93495 w 246372"/>
                    <a:gd name="connsiteY43" fmla="*/ 7328 h 201646"/>
                    <a:gd name="connsiteX44" fmla="*/ 105877 w 246372"/>
                    <a:gd name="connsiteY44" fmla="*/ 5307 h 201646"/>
                    <a:gd name="connsiteX45" fmla="*/ 119017 w 246372"/>
                    <a:gd name="connsiteY45" fmla="*/ 3537 h 201646"/>
                    <a:gd name="connsiteX46" fmla="*/ 132915 w 246372"/>
                    <a:gd name="connsiteY46" fmla="*/ 2022 h 201646"/>
                    <a:gd name="connsiteX47" fmla="*/ 147318 w 246372"/>
                    <a:gd name="connsiteY47" fmla="*/ 1011 h 201646"/>
                    <a:gd name="connsiteX48" fmla="*/ 162479 w 246372"/>
                    <a:gd name="connsiteY48" fmla="*/ 253 h 201646"/>
                    <a:gd name="connsiteX49" fmla="*/ 178146 w 246372"/>
                    <a:gd name="connsiteY49" fmla="*/ 0 h 201646"/>
                    <a:gd name="connsiteX50" fmla="*/ 183705 w 246372"/>
                    <a:gd name="connsiteY50" fmla="*/ 253 h 201646"/>
                    <a:gd name="connsiteX51" fmla="*/ 189012 w 246372"/>
                    <a:gd name="connsiteY51" fmla="*/ 1011 h 201646"/>
                    <a:gd name="connsiteX52" fmla="*/ 194318 w 246372"/>
                    <a:gd name="connsiteY52" fmla="*/ 2022 h 201646"/>
                    <a:gd name="connsiteX53" fmla="*/ 199372 w 246372"/>
                    <a:gd name="connsiteY53" fmla="*/ 3537 h 201646"/>
                    <a:gd name="connsiteX54" fmla="*/ 204173 w 246372"/>
                    <a:gd name="connsiteY54" fmla="*/ 5307 h 201646"/>
                    <a:gd name="connsiteX55" fmla="*/ 208974 w 246372"/>
                    <a:gd name="connsiteY55" fmla="*/ 7581 h 201646"/>
                    <a:gd name="connsiteX56" fmla="*/ 213523 w 246372"/>
                    <a:gd name="connsiteY56" fmla="*/ 10108 h 201646"/>
                    <a:gd name="connsiteX57" fmla="*/ 217818 w 246372"/>
                    <a:gd name="connsiteY57" fmla="*/ 12887 h 201646"/>
                    <a:gd name="connsiteX58" fmla="*/ 221861 w 246372"/>
                    <a:gd name="connsiteY58" fmla="*/ 15920 h 201646"/>
                    <a:gd name="connsiteX59" fmla="*/ 225652 w 246372"/>
                    <a:gd name="connsiteY59" fmla="*/ 19205 h 201646"/>
                    <a:gd name="connsiteX60" fmla="*/ 229189 w 246372"/>
                    <a:gd name="connsiteY60" fmla="*/ 22995 h 201646"/>
                    <a:gd name="connsiteX61" fmla="*/ 232475 w 246372"/>
                    <a:gd name="connsiteY61" fmla="*/ 27038 h 201646"/>
                    <a:gd name="connsiteX62" fmla="*/ 235507 w 246372"/>
                    <a:gd name="connsiteY62" fmla="*/ 31333 h 201646"/>
                    <a:gd name="connsiteX63" fmla="*/ 238034 w 246372"/>
                    <a:gd name="connsiteY63" fmla="*/ 35630 h 201646"/>
                    <a:gd name="connsiteX64" fmla="*/ 240308 w 246372"/>
                    <a:gd name="connsiteY64" fmla="*/ 40177 h 201646"/>
                    <a:gd name="connsiteX65" fmla="*/ 242329 w 246372"/>
                    <a:gd name="connsiteY65" fmla="*/ 44979 h 201646"/>
                    <a:gd name="connsiteX66" fmla="*/ 243846 w 246372"/>
                    <a:gd name="connsiteY66" fmla="*/ 50033 h 201646"/>
                    <a:gd name="connsiteX67" fmla="*/ 245109 w 246372"/>
                    <a:gd name="connsiteY67" fmla="*/ 55086 h 201646"/>
                    <a:gd name="connsiteX68" fmla="*/ 245867 w 246372"/>
                    <a:gd name="connsiteY68" fmla="*/ 60393 h 201646"/>
                    <a:gd name="connsiteX69" fmla="*/ 246372 w 246372"/>
                    <a:gd name="connsiteY69" fmla="*/ 65699 h 201646"/>
                    <a:gd name="connsiteX70" fmla="*/ 246372 w 246372"/>
                    <a:gd name="connsiteY70" fmla="*/ 100318 h 201646"/>
                    <a:gd name="connsiteX71" fmla="*/ 246372 w 246372"/>
                    <a:gd name="connsiteY71" fmla="*/ 136200 h 201646"/>
                    <a:gd name="connsiteX72" fmla="*/ 246372 w 246372"/>
                    <a:gd name="connsiteY72" fmla="*/ 136200 h 201646"/>
                    <a:gd name="connsiteX73" fmla="*/ 245109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765"/>
                        <a:pt x="0" y="165007"/>
                        <a:pt x="0" y="163995"/>
                      </a:cubicBezTo>
                      <a:lnTo>
                        <a:pt x="0" y="163995"/>
                      </a:lnTo>
                      <a:cubicBezTo>
                        <a:pt x="70248" y="197351"/>
                        <a:pt x="170566" y="197098"/>
                        <a:pt x="178146" y="195076"/>
                      </a:cubicBezTo>
                      <a:cubicBezTo>
                        <a:pt x="214786" y="184716"/>
                        <a:pt x="214786" y="134936"/>
                        <a:pt x="205942" y="105877"/>
                      </a:cubicBezTo>
                      <a:cubicBezTo>
                        <a:pt x="197603" y="77829"/>
                        <a:pt x="180926" y="65446"/>
                        <a:pt x="178146" y="64941"/>
                      </a:cubicBezTo>
                      <a:cubicBezTo>
                        <a:pt x="128366" y="56350"/>
                        <a:pt x="25269" y="62162"/>
                        <a:pt x="0" y="70500"/>
                      </a:cubicBezTo>
                      <a:cubicBezTo>
                        <a:pt x="0" y="4978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5" name="任意多边形: 形状 2724"/>
                <p:cNvSpPr/>
                <p:nvPr/>
              </p:nvSpPr>
              <p:spPr>
                <a:xfrm>
                  <a:off x="13300362" y="12172781"/>
                  <a:ext cx="246625" cy="201646"/>
                </a:xfrm>
                <a:custGeom>
                  <a:avLst/>
                  <a:gdLst>
                    <a:gd name="connsiteX0" fmla="*/ 245109 w 246625"/>
                    <a:gd name="connsiteY0" fmla="*/ 146813 h 201646"/>
                    <a:gd name="connsiteX1" fmla="*/ 242329 w 246625"/>
                    <a:gd name="connsiteY1" fmla="*/ 156921 h 201646"/>
                    <a:gd name="connsiteX2" fmla="*/ 238034 w 246625"/>
                    <a:gd name="connsiteY2" fmla="*/ 166270 h 201646"/>
                    <a:gd name="connsiteX3" fmla="*/ 232475 w 246625"/>
                    <a:gd name="connsiteY3" fmla="*/ 174861 h 201646"/>
                    <a:gd name="connsiteX4" fmla="*/ 225652 w 246625"/>
                    <a:gd name="connsiteY4" fmla="*/ 182442 h 201646"/>
                    <a:gd name="connsiteX5" fmla="*/ 217818 w 246625"/>
                    <a:gd name="connsiteY5" fmla="*/ 189012 h 201646"/>
                    <a:gd name="connsiteX6" fmla="*/ 208974 w 246625"/>
                    <a:gd name="connsiteY6" fmla="*/ 194318 h 201646"/>
                    <a:gd name="connsiteX7" fmla="*/ 208974 w 246625"/>
                    <a:gd name="connsiteY7" fmla="*/ 194318 h 201646"/>
                    <a:gd name="connsiteX8" fmla="*/ 199372 w 246625"/>
                    <a:gd name="connsiteY8" fmla="*/ 198361 h 201646"/>
                    <a:gd name="connsiteX9" fmla="*/ 189012 w 246625"/>
                    <a:gd name="connsiteY9" fmla="*/ 200888 h 201646"/>
                    <a:gd name="connsiteX10" fmla="*/ 178146 w 246625"/>
                    <a:gd name="connsiteY10" fmla="*/ 201647 h 201646"/>
                    <a:gd name="connsiteX11" fmla="*/ 147318 w 246625"/>
                    <a:gd name="connsiteY11" fmla="*/ 200635 h 201646"/>
                    <a:gd name="connsiteX12" fmla="*/ 147318 w 246625"/>
                    <a:gd name="connsiteY12" fmla="*/ 200635 h 201646"/>
                    <a:gd name="connsiteX13" fmla="*/ 119017 w 246625"/>
                    <a:gd name="connsiteY13" fmla="*/ 198109 h 201646"/>
                    <a:gd name="connsiteX14" fmla="*/ 93242 w 246625"/>
                    <a:gd name="connsiteY14" fmla="*/ 194318 h 201646"/>
                    <a:gd name="connsiteX15" fmla="*/ 70248 w 246625"/>
                    <a:gd name="connsiteY15" fmla="*/ 189517 h 201646"/>
                    <a:gd name="connsiteX16" fmla="*/ 50285 w 246625"/>
                    <a:gd name="connsiteY16" fmla="*/ 184464 h 201646"/>
                    <a:gd name="connsiteX17" fmla="*/ 50285 w 246625"/>
                    <a:gd name="connsiteY17" fmla="*/ 184464 h 201646"/>
                    <a:gd name="connsiteX18" fmla="*/ 33355 w 246625"/>
                    <a:gd name="connsiteY18" fmla="*/ 179157 h 201646"/>
                    <a:gd name="connsiteX19" fmla="*/ 19710 w 246625"/>
                    <a:gd name="connsiteY19" fmla="*/ 174356 h 201646"/>
                    <a:gd name="connsiteX20" fmla="*/ 9602 w 246625"/>
                    <a:gd name="connsiteY20" fmla="*/ 170313 h 201646"/>
                    <a:gd name="connsiteX21" fmla="*/ 3032 w 246625"/>
                    <a:gd name="connsiteY21" fmla="*/ 167281 h 201646"/>
                    <a:gd name="connsiteX22" fmla="*/ 0 w 246625"/>
                    <a:gd name="connsiteY22" fmla="*/ 165765 h 201646"/>
                    <a:gd name="connsiteX23" fmla="*/ 0 w 246625"/>
                    <a:gd name="connsiteY23" fmla="*/ 164754 h 201646"/>
                    <a:gd name="connsiteX24" fmla="*/ 182947 w 246625"/>
                    <a:gd name="connsiteY24" fmla="*/ 195329 h 201646"/>
                    <a:gd name="connsiteX25" fmla="*/ 208216 w 246625"/>
                    <a:gd name="connsiteY25" fmla="*/ 104361 h 201646"/>
                    <a:gd name="connsiteX26" fmla="*/ 178904 w 246625"/>
                    <a:gd name="connsiteY26" fmla="*/ 61404 h 201646"/>
                    <a:gd name="connsiteX27" fmla="*/ 253 w 246625"/>
                    <a:gd name="connsiteY27" fmla="*/ 67973 h 201646"/>
                    <a:gd name="connsiteX28" fmla="*/ 253 w 246625"/>
                    <a:gd name="connsiteY28" fmla="*/ 35882 h 201646"/>
                    <a:gd name="connsiteX29" fmla="*/ 253 w 246625"/>
                    <a:gd name="connsiteY29" fmla="*/ 35882 h 201646"/>
                    <a:gd name="connsiteX30" fmla="*/ 3285 w 246625"/>
                    <a:gd name="connsiteY30" fmla="*/ 34366 h 201646"/>
                    <a:gd name="connsiteX31" fmla="*/ 6064 w 246625"/>
                    <a:gd name="connsiteY31" fmla="*/ 33103 h 201646"/>
                    <a:gd name="connsiteX32" fmla="*/ 9855 w 246625"/>
                    <a:gd name="connsiteY32" fmla="*/ 31333 h 201646"/>
                    <a:gd name="connsiteX33" fmla="*/ 14656 w 246625"/>
                    <a:gd name="connsiteY33" fmla="*/ 29312 h 201646"/>
                    <a:gd name="connsiteX34" fmla="*/ 20215 w 246625"/>
                    <a:gd name="connsiteY34" fmla="*/ 27038 h 201646"/>
                    <a:gd name="connsiteX35" fmla="*/ 26532 w 246625"/>
                    <a:gd name="connsiteY35" fmla="*/ 24764 h 201646"/>
                    <a:gd name="connsiteX36" fmla="*/ 33860 w 246625"/>
                    <a:gd name="connsiteY36" fmla="*/ 22237 h 201646"/>
                    <a:gd name="connsiteX37" fmla="*/ 41946 w 246625"/>
                    <a:gd name="connsiteY37" fmla="*/ 19710 h 201646"/>
                    <a:gd name="connsiteX38" fmla="*/ 50791 w 246625"/>
                    <a:gd name="connsiteY38" fmla="*/ 17183 h 201646"/>
                    <a:gd name="connsiteX39" fmla="*/ 60393 w 246625"/>
                    <a:gd name="connsiteY39" fmla="*/ 14656 h 201646"/>
                    <a:gd name="connsiteX40" fmla="*/ 70753 w 246625"/>
                    <a:gd name="connsiteY40" fmla="*/ 12129 h 201646"/>
                    <a:gd name="connsiteX41" fmla="*/ 81871 w 246625"/>
                    <a:gd name="connsiteY41" fmla="*/ 9602 h 201646"/>
                    <a:gd name="connsiteX42" fmla="*/ 93748 w 246625"/>
                    <a:gd name="connsiteY42" fmla="*/ 7328 h 201646"/>
                    <a:gd name="connsiteX43" fmla="*/ 106130 w 246625"/>
                    <a:gd name="connsiteY43" fmla="*/ 5307 h 201646"/>
                    <a:gd name="connsiteX44" fmla="*/ 119269 w 246625"/>
                    <a:gd name="connsiteY44" fmla="*/ 3537 h 201646"/>
                    <a:gd name="connsiteX45" fmla="*/ 133167 w 246625"/>
                    <a:gd name="connsiteY45" fmla="*/ 2022 h 201646"/>
                    <a:gd name="connsiteX46" fmla="*/ 147571 w 246625"/>
                    <a:gd name="connsiteY46" fmla="*/ 1011 h 201646"/>
                    <a:gd name="connsiteX47" fmla="*/ 162732 w 246625"/>
                    <a:gd name="connsiteY47" fmla="*/ 253 h 201646"/>
                    <a:gd name="connsiteX48" fmla="*/ 178399 w 246625"/>
                    <a:gd name="connsiteY48" fmla="*/ 0 h 201646"/>
                    <a:gd name="connsiteX49" fmla="*/ 183958 w 246625"/>
                    <a:gd name="connsiteY49" fmla="*/ 253 h 201646"/>
                    <a:gd name="connsiteX50" fmla="*/ 189264 w 246625"/>
                    <a:gd name="connsiteY50" fmla="*/ 1011 h 201646"/>
                    <a:gd name="connsiteX51" fmla="*/ 194571 w 246625"/>
                    <a:gd name="connsiteY51" fmla="*/ 2022 h 201646"/>
                    <a:gd name="connsiteX52" fmla="*/ 199625 w 246625"/>
                    <a:gd name="connsiteY52" fmla="*/ 3537 h 201646"/>
                    <a:gd name="connsiteX53" fmla="*/ 204426 w 246625"/>
                    <a:gd name="connsiteY53" fmla="*/ 5307 h 201646"/>
                    <a:gd name="connsiteX54" fmla="*/ 209227 w 246625"/>
                    <a:gd name="connsiteY54" fmla="*/ 7581 h 201646"/>
                    <a:gd name="connsiteX55" fmla="*/ 213775 w 246625"/>
                    <a:gd name="connsiteY55" fmla="*/ 10108 h 201646"/>
                    <a:gd name="connsiteX56" fmla="*/ 218071 w 246625"/>
                    <a:gd name="connsiteY56" fmla="*/ 12887 h 201646"/>
                    <a:gd name="connsiteX57" fmla="*/ 222114 w 246625"/>
                    <a:gd name="connsiteY57" fmla="*/ 15920 h 201646"/>
                    <a:gd name="connsiteX58" fmla="*/ 225904 w 246625"/>
                    <a:gd name="connsiteY58" fmla="*/ 19205 h 201646"/>
                    <a:gd name="connsiteX59" fmla="*/ 229442 w 246625"/>
                    <a:gd name="connsiteY59" fmla="*/ 22995 h 201646"/>
                    <a:gd name="connsiteX60" fmla="*/ 232727 w 246625"/>
                    <a:gd name="connsiteY60" fmla="*/ 27038 h 201646"/>
                    <a:gd name="connsiteX61" fmla="*/ 235759 w 246625"/>
                    <a:gd name="connsiteY61" fmla="*/ 31333 h 201646"/>
                    <a:gd name="connsiteX62" fmla="*/ 238286 w 246625"/>
                    <a:gd name="connsiteY62" fmla="*/ 35630 h 201646"/>
                    <a:gd name="connsiteX63" fmla="*/ 240561 w 246625"/>
                    <a:gd name="connsiteY63" fmla="*/ 40177 h 201646"/>
                    <a:gd name="connsiteX64" fmla="*/ 242582 w 246625"/>
                    <a:gd name="connsiteY64" fmla="*/ 44979 h 201646"/>
                    <a:gd name="connsiteX65" fmla="*/ 244098 w 246625"/>
                    <a:gd name="connsiteY65" fmla="*/ 50033 h 201646"/>
                    <a:gd name="connsiteX66" fmla="*/ 245362 w 246625"/>
                    <a:gd name="connsiteY66" fmla="*/ 55086 h 201646"/>
                    <a:gd name="connsiteX67" fmla="*/ 246120 w 246625"/>
                    <a:gd name="connsiteY67" fmla="*/ 60393 h 201646"/>
                    <a:gd name="connsiteX68" fmla="*/ 246625 w 246625"/>
                    <a:gd name="connsiteY68" fmla="*/ 65699 h 201646"/>
                    <a:gd name="connsiteX69" fmla="*/ 246625 w 246625"/>
                    <a:gd name="connsiteY69" fmla="*/ 100318 h 201646"/>
                    <a:gd name="connsiteX70" fmla="*/ 246625 w 246625"/>
                    <a:gd name="connsiteY70" fmla="*/ 136200 h 201646"/>
                    <a:gd name="connsiteX71" fmla="*/ 246625 w 246625"/>
                    <a:gd name="connsiteY71" fmla="*/ 136200 h 201646"/>
                    <a:gd name="connsiteX72" fmla="*/ 245109 w 246625"/>
                    <a:gd name="connsiteY72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65007"/>
                        <a:pt x="0" y="164754"/>
                      </a:cubicBezTo>
                      <a:cubicBezTo>
                        <a:pt x="64436" y="195835"/>
                        <a:pt x="164248" y="200888"/>
                        <a:pt x="182947" y="195329"/>
                      </a:cubicBezTo>
                      <a:cubicBezTo>
                        <a:pt x="214281" y="186232"/>
                        <a:pt x="218829" y="135442"/>
                        <a:pt x="208216" y="104361"/>
                      </a:cubicBezTo>
                      <a:cubicBezTo>
                        <a:pt x="195329" y="66458"/>
                        <a:pt x="178904" y="61404"/>
                        <a:pt x="178904" y="61404"/>
                      </a:cubicBezTo>
                      <a:cubicBezTo>
                        <a:pt x="127608" y="52307"/>
                        <a:pt x="24006" y="60140"/>
                        <a:pt x="253" y="67973"/>
                      </a:cubicBezTo>
                      <a:cubicBezTo>
                        <a:pt x="253" y="48769"/>
                        <a:pt x="253" y="35882"/>
                        <a:pt x="253" y="35882"/>
                      </a:cubicBezTo>
                      <a:lnTo>
                        <a:pt x="253" y="35882"/>
                      </a:lnTo>
                      <a:lnTo>
                        <a:pt x="3285" y="34366"/>
                      </a:lnTo>
                      <a:lnTo>
                        <a:pt x="6064" y="33103"/>
                      </a:lnTo>
                      <a:lnTo>
                        <a:pt x="9855" y="31333"/>
                      </a:lnTo>
                      <a:lnTo>
                        <a:pt x="14656" y="29312"/>
                      </a:lnTo>
                      <a:cubicBezTo>
                        <a:pt x="16425" y="28554"/>
                        <a:pt x="18446" y="27038"/>
                        <a:pt x="20215" y="27038"/>
                      </a:cubicBezTo>
                      <a:lnTo>
                        <a:pt x="26532" y="24764"/>
                      </a:lnTo>
                      <a:lnTo>
                        <a:pt x="33860" y="22237"/>
                      </a:lnTo>
                      <a:lnTo>
                        <a:pt x="41946" y="19710"/>
                      </a:lnTo>
                      <a:lnTo>
                        <a:pt x="50791" y="17183"/>
                      </a:lnTo>
                      <a:lnTo>
                        <a:pt x="60393" y="14656"/>
                      </a:lnTo>
                      <a:lnTo>
                        <a:pt x="70753" y="12129"/>
                      </a:lnTo>
                      <a:lnTo>
                        <a:pt x="81871" y="9602"/>
                      </a:lnTo>
                      <a:lnTo>
                        <a:pt x="93748" y="7328"/>
                      </a:lnTo>
                      <a:lnTo>
                        <a:pt x="106130" y="5307"/>
                      </a:lnTo>
                      <a:lnTo>
                        <a:pt x="119269" y="3537"/>
                      </a:lnTo>
                      <a:lnTo>
                        <a:pt x="133167" y="2022"/>
                      </a:lnTo>
                      <a:lnTo>
                        <a:pt x="147571" y="1011"/>
                      </a:lnTo>
                      <a:lnTo>
                        <a:pt x="162732" y="253"/>
                      </a:lnTo>
                      <a:cubicBezTo>
                        <a:pt x="167533" y="253"/>
                        <a:pt x="173850" y="0"/>
                        <a:pt x="178399" y="0"/>
                      </a:cubicBezTo>
                      <a:lnTo>
                        <a:pt x="183958" y="253"/>
                      </a:lnTo>
                      <a:lnTo>
                        <a:pt x="189264" y="1011"/>
                      </a:lnTo>
                      <a:lnTo>
                        <a:pt x="194571" y="2022"/>
                      </a:lnTo>
                      <a:lnTo>
                        <a:pt x="199625" y="3537"/>
                      </a:lnTo>
                      <a:lnTo>
                        <a:pt x="204426" y="5307"/>
                      </a:lnTo>
                      <a:lnTo>
                        <a:pt x="209227" y="7581"/>
                      </a:lnTo>
                      <a:lnTo>
                        <a:pt x="213775" y="10108"/>
                      </a:lnTo>
                      <a:lnTo>
                        <a:pt x="218071" y="12887"/>
                      </a:lnTo>
                      <a:lnTo>
                        <a:pt x="222114" y="15920"/>
                      </a:lnTo>
                      <a:lnTo>
                        <a:pt x="225904" y="19205"/>
                      </a:lnTo>
                      <a:lnTo>
                        <a:pt x="229442" y="22995"/>
                      </a:lnTo>
                      <a:lnTo>
                        <a:pt x="232727" y="27038"/>
                      </a:lnTo>
                      <a:lnTo>
                        <a:pt x="235759" y="31333"/>
                      </a:lnTo>
                      <a:lnTo>
                        <a:pt x="238286" y="35630"/>
                      </a:lnTo>
                      <a:lnTo>
                        <a:pt x="240561" y="40177"/>
                      </a:lnTo>
                      <a:lnTo>
                        <a:pt x="242582" y="44979"/>
                      </a:lnTo>
                      <a:lnTo>
                        <a:pt x="244098" y="50033"/>
                      </a:lnTo>
                      <a:lnTo>
                        <a:pt x="245362" y="55086"/>
                      </a:lnTo>
                      <a:lnTo>
                        <a:pt x="246120" y="60393"/>
                      </a:lnTo>
                      <a:lnTo>
                        <a:pt x="246625" y="65699"/>
                      </a:lnTo>
                      <a:cubicBezTo>
                        <a:pt x="246625" y="65699"/>
                        <a:pt x="246625" y="81114"/>
                        <a:pt x="246625" y="100318"/>
                      </a:cubicBezTo>
                      <a:cubicBezTo>
                        <a:pt x="246625" y="119775"/>
                        <a:pt x="246625" y="135694"/>
                        <a:pt x="246625" y="136200"/>
                      </a:cubicBezTo>
                      <a:cubicBezTo>
                        <a:pt x="246625" y="136200"/>
                        <a:pt x="246625" y="136200"/>
                        <a:pt x="246625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6" name="任意多边形: 形状 2725"/>
                <p:cNvSpPr/>
                <p:nvPr/>
              </p:nvSpPr>
              <p:spPr>
                <a:xfrm>
                  <a:off x="13300362" y="12172781"/>
                  <a:ext cx="246372" cy="201646"/>
                </a:xfrm>
                <a:custGeom>
                  <a:avLst/>
                  <a:gdLst>
                    <a:gd name="connsiteX0" fmla="*/ 245109 w 246372"/>
                    <a:gd name="connsiteY0" fmla="*/ 146813 h 201646"/>
                    <a:gd name="connsiteX1" fmla="*/ 242329 w 246372"/>
                    <a:gd name="connsiteY1" fmla="*/ 156921 h 201646"/>
                    <a:gd name="connsiteX2" fmla="*/ 238034 w 246372"/>
                    <a:gd name="connsiteY2" fmla="*/ 166270 h 201646"/>
                    <a:gd name="connsiteX3" fmla="*/ 232475 w 246372"/>
                    <a:gd name="connsiteY3" fmla="*/ 174861 h 201646"/>
                    <a:gd name="connsiteX4" fmla="*/ 225652 w 246372"/>
                    <a:gd name="connsiteY4" fmla="*/ 182442 h 201646"/>
                    <a:gd name="connsiteX5" fmla="*/ 217818 w 246372"/>
                    <a:gd name="connsiteY5" fmla="*/ 189012 h 201646"/>
                    <a:gd name="connsiteX6" fmla="*/ 208974 w 246372"/>
                    <a:gd name="connsiteY6" fmla="*/ 194318 h 201646"/>
                    <a:gd name="connsiteX7" fmla="*/ 208974 w 246372"/>
                    <a:gd name="connsiteY7" fmla="*/ 194318 h 201646"/>
                    <a:gd name="connsiteX8" fmla="*/ 199372 w 246372"/>
                    <a:gd name="connsiteY8" fmla="*/ 198361 h 201646"/>
                    <a:gd name="connsiteX9" fmla="*/ 189012 w 246372"/>
                    <a:gd name="connsiteY9" fmla="*/ 200888 h 201646"/>
                    <a:gd name="connsiteX10" fmla="*/ 178146 w 246372"/>
                    <a:gd name="connsiteY10" fmla="*/ 201647 h 201646"/>
                    <a:gd name="connsiteX11" fmla="*/ 147318 w 246372"/>
                    <a:gd name="connsiteY11" fmla="*/ 200635 h 201646"/>
                    <a:gd name="connsiteX12" fmla="*/ 147318 w 246372"/>
                    <a:gd name="connsiteY12" fmla="*/ 200635 h 201646"/>
                    <a:gd name="connsiteX13" fmla="*/ 119017 w 246372"/>
                    <a:gd name="connsiteY13" fmla="*/ 198109 h 201646"/>
                    <a:gd name="connsiteX14" fmla="*/ 93242 w 246372"/>
                    <a:gd name="connsiteY14" fmla="*/ 194318 h 201646"/>
                    <a:gd name="connsiteX15" fmla="*/ 70248 w 246372"/>
                    <a:gd name="connsiteY15" fmla="*/ 189517 h 201646"/>
                    <a:gd name="connsiteX16" fmla="*/ 50285 w 246372"/>
                    <a:gd name="connsiteY16" fmla="*/ 184464 h 201646"/>
                    <a:gd name="connsiteX17" fmla="*/ 50285 w 246372"/>
                    <a:gd name="connsiteY17" fmla="*/ 184464 h 201646"/>
                    <a:gd name="connsiteX18" fmla="*/ 33355 w 246372"/>
                    <a:gd name="connsiteY18" fmla="*/ 179157 h 201646"/>
                    <a:gd name="connsiteX19" fmla="*/ 19710 w 246372"/>
                    <a:gd name="connsiteY19" fmla="*/ 174356 h 201646"/>
                    <a:gd name="connsiteX20" fmla="*/ 9602 w 246372"/>
                    <a:gd name="connsiteY20" fmla="*/ 170313 h 201646"/>
                    <a:gd name="connsiteX21" fmla="*/ 3032 w 246372"/>
                    <a:gd name="connsiteY21" fmla="*/ 167281 h 201646"/>
                    <a:gd name="connsiteX22" fmla="*/ 0 w 246372"/>
                    <a:gd name="connsiteY22" fmla="*/ 165765 h 201646"/>
                    <a:gd name="connsiteX23" fmla="*/ 0 w 246372"/>
                    <a:gd name="connsiteY23" fmla="*/ 165259 h 201646"/>
                    <a:gd name="connsiteX24" fmla="*/ 184464 w 246372"/>
                    <a:gd name="connsiteY24" fmla="*/ 196593 h 201646"/>
                    <a:gd name="connsiteX25" fmla="*/ 208216 w 246372"/>
                    <a:gd name="connsiteY25" fmla="*/ 96022 h 201646"/>
                    <a:gd name="connsiteX26" fmla="*/ 178146 w 246372"/>
                    <a:gd name="connsiteY26" fmla="*/ 57108 h 201646"/>
                    <a:gd name="connsiteX27" fmla="*/ 0 w 246372"/>
                    <a:gd name="connsiteY27" fmla="*/ 65446 h 201646"/>
                    <a:gd name="connsiteX28" fmla="*/ 0 w 246372"/>
                    <a:gd name="connsiteY28" fmla="*/ 35882 h 201646"/>
                    <a:gd name="connsiteX29" fmla="*/ 0 w 246372"/>
                    <a:gd name="connsiteY29" fmla="*/ 35882 h 201646"/>
                    <a:gd name="connsiteX30" fmla="*/ 3032 w 246372"/>
                    <a:gd name="connsiteY30" fmla="*/ 34366 h 201646"/>
                    <a:gd name="connsiteX31" fmla="*/ 5812 w 246372"/>
                    <a:gd name="connsiteY31" fmla="*/ 33103 h 201646"/>
                    <a:gd name="connsiteX32" fmla="*/ 9602 w 246372"/>
                    <a:gd name="connsiteY32" fmla="*/ 31333 h 201646"/>
                    <a:gd name="connsiteX33" fmla="*/ 14403 w 246372"/>
                    <a:gd name="connsiteY33" fmla="*/ 29312 h 201646"/>
                    <a:gd name="connsiteX34" fmla="*/ 19962 w 246372"/>
                    <a:gd name="connsiteY34" fmla="*/ 27038 h 201646"/>
                    <a:gd name="connsiteX35" fmla="*/ 26279 w 246372"/>
                    <a:gd name="connsiteY35" fmla="*/ 24764 h 201646"/>
                    <a:gd name="connsiteX36" fmla="*/ 33608 w 246372"/>
                    <a:gd name="connsiteY36" fmla="*/ 22237 h 201646"/>
                    <a:gd name="connsiteX37" fmla="*/ 41694 w 246372"/>
                    <a:gd name="connsiteY37" fmla="*/ 19710 h 201646"/>
                    <a:gd name="connsiteX38" fmla="*/ 50538 w 246372"/>
                    <a:gd name="connsiteY38" fmla="*/ 17183 h 201646"/>
                    <a:gd name="connsiteX39" fmla="*/ 60140 w 246372"/>
                    <a:gd name="connsiteY39" fmla="*/ 14656 h 201646"/>
                    <a:gd name="connsiteX40" fmla="*/ 70500 w 246372"/>
                    <a:gd name="connsiteY40" fmla="*/ 12129 h 201646"/>
                    <a:gd name="connsiteX41" fmla="*/ 81619 w 246372"/>
                    <a:gd name="connsiteY41" fmla="*/ 9602 h 201646"/>
                    <a:gd name="connsiteX42" fmla="*/ 93495 w 246372"/>
                    <a:gd name="connsiteY42" fmla="*/ 7328 h 201646"/>
                    <a:gd name="connsiteX43" fmla="*/ 105877 w 246372"/>
                    <a:gd name="connsiteY43" fmla="*/ 5307 h 201646"/>
                    <a:gd name="connsiteX44" fmla="*/ 119017 w 246372"/>
                    <a:gd name="connsiteY44" fmla="*/ 3537 h 201646"/>
                    <a:gd name="connsiteX45" fmla="*/ 132915 w 246372"/>
                    <a:gd name="connsiteY45" fmla="*/ 2022 h 201646"/>
                    <a:gd name="connsiteX46" fmla="*/ 147318 w 246372"/>
                    <a:gd name="connsiteY46" fmla="*/ 1011 h 201646"/>
                    <a:gd name="connsiteX47" fmla="*/ 162479 w 246372"/>
                    <a:gd name="connsiteY47" fmla="*/ 253 h 201646"/>
                    <a:gd name="connsiteX48" fmla="*/ 178146 w 246372"/>
                    <a:gd name="connsiteY48" fmla="*/ 0 h 201646"/>
                    <a:gd name="connsiteX49" fmla="*/ 183705 w 246372"/>
                    <a:gd name="connsiteY49" fmla="*/ 253 h 201646"/>
                    <a:gd name="connsiteX50" fmla="*/ 189012 w 246372"/>
                    <a:gd name="connsiteY50" fmla="*/ 1011 h 201646"/>
                    <a:gd name="connsiteX51" fmla="*/ 194318 w 246372"/>
                    <a:gd name="connsiteY51" fmla="*/ 2022 h 201646"/>
                    <a:gd name="connsiteX52" fmla="*/ 199372 w 246372"/>
                    <a:gd name="connsiteY52" fmla="*/ 3537 h 201646"/>
                    <a:gd name="connsiteX53" fmla="*/ 204173 w 246372"/>
                    <a:gd name="connsiteY53" fmla="*/ 5307 h 201646"/>
                    <a:gd name="connsiteX54" fmla="*/ 208974 w 246372"/>
                    <a:gd name="connsiteY54" fmla="*/ 7581 h 201646"/>
                    <a:gd name="connsiteX55" fmla="*/ 213523 w 246372"/>
                    <a:gd name="connsiteY55" fmla="*/ 10108 h 201646"/>
                    <a:gd name="connsiteX56" fmla="*/ 217818 w 246372"/>
                    <a:gd name="connsiteY56" fmla="*/ 12887 h 201646"/>
                    <a:gd name="connsiteX57" fmla="*/ 221861 w 246372"/>
                    <a:gd name="connsiteY57" fmla="*/ 15920 h 201646"/>
                    <a:gd name="connsiteX58" fmla="*/ 225652 w 246372"/>
                    <a:gd name="connsiteY58" fmla="*/ 19205 h 201646"/>
                    <a:gd name="connsiteX59" fmla="*/ 229189 w 246372"/>
                    <a:gd name="connsiteY59" fmla="*/ 22995 h 201646"/>
                    <a:gd name="connsiteX60" fmla="*/ 232475 w 246372"/>
                    <a:gd name="connsiteY60" fmla="*/ 27038 h 201646"/>
                    <a:gd name="connsiteX61" fmla="*/ 235507 w 246372"/>
                    <a:gd name="connsiteY61" fmla="*/ 31333 h 201646"/>
                    <a:gd name="connsiteX62" fmla="*/ 238034 w 246372"/>
                    <a:gd name="connsiteY62" fmla="*/ 35630 h 201646"/>
                    <a:gd name="connsiteX63" fmla="*/ 240308 w 246372"/>
                    <a:gd name="connsiteY63" fmla="*/ 40177 h 201646"/>
                    <a:gd name="connsiteX64" fmla="*/ 242329 w 246372"/>
                    <a:gd name="connsiteY64" fmla="*/ 44979 h 201646"/>
                    <a:gd name="connsiteX65" fmla="*/ 243846 w 246372"/>
                    <a:gd name="connsiteY65" fmla="*/ 50033 h 201646"/>
                    <a:gd name="connsiteX66" fmla="*/ 245109 w 246372"/>
                    <a:gd name="connsiteY66" fmla="*/ 55086 h 201646"/>
                    <a:gd name="connsiteX67" fmla="*/ 245867 w 246372"/>
                    <a:gd name="connsiteY67" fmla="*/ 60393 h 201646"/>
                    <a:gd name="connsiteX68" fmla="*/ 246372 w 246372"/>
                    <a:gd name="connsiteY68" fmla="*/ 65699 h 201646"/>
                    <a:gd name="connsiteX69" fmla="*/ 246372 w 246372"/>
                    <a:gd name="connsiteY69" fmla="*/ 100318 h 201646"/>
                    <a:gd name="connsiteX70" fmla="*/ 246372 w 246372"/>
                    <a:gd name="connsiteY70" fmla="*/ 136200 h 201646"/>
                    <a:gd name="connsiteX71" fmla="*/ 246372 w 246372"/>
                    <a:gd name="connsiteY71" fmla="*/ 136200 h 201646"/>
                    <a:gd name="connsiteX72" fmla="*/ 245109 w 246372"/>
                    <a:gd name="connsiteY72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646">
                      <a:moveTo>
                        <a:pt x="245109" y="146813"/>
                      </a:moveTo>
                      <a:cubicBezTo>
                        <a:pt x="244351" y="150350"/>
                        <a:pt x="243593" y="153636"/>
                        <a:pt x="242329" y="156921"/>
                      </a:cubicBezTo>
                      <a:cubicBezTo>
                        <a:pt x="241066" y="160205"/>
                        <a:pt x="239802" y="163238"/>
                        <a:pt x="238034" y="166270"/>
                      </a:cubicBezTo>
                      <a:cubicBezTo>
                        <a:pt x="236265" y="169302"/>
                        <a:pt x="234496" y="172082"/>
                        <a:pt x="232475" y="174861"/>
                      </a:cubicBezTo>
                      <a:cubicBezTo>
                        <a:pt x="230453" y="177641"/>
                        <a:pt x="228179" y="180168"/>
                        <a:pt x="225652" y="182442"/>
                      </a:cubicBezTo>
                      <a:cubicBezTo>
                        <a:pt x="223125" y="184716"/>
                        <a:pt x="220598" y="186990"/>
                        <a:pt x="217818" y="189012"/>
                      </a:cubicBezTo>
                      <a:cubicBezTo>
                        <a:pt x="215039" y="191034"/>
                        <a:pt x="212006" y="192802"/>
                        <a:pt x="208974" y="194318"/>
                      </a:cubicBezTo>
                      <a:lnTo>
                        <a:pt x="208974" y="194318"/>
                      </a:lnTo>
                      <a:cubicBezTo>
                        <a:pt x="206195" y="195582"/>
                        <a:pt x="202404" y="197098"/>
                        <a:pt x="199372" y="198361"/>
                      </a:cubicBezTo>
                      <a:cubicBezTo>
                        <a:pt x="196087" y="199372"/>
                        <a:pt x="192549" y="200383"/>
                        <a:pt x="189012" y="200888"/>
                      </a:cubicBezTo>
                      <a:cubicBezTo>
                        <a:pt x="185474" y="201394"/>
                        <a:pt x="181937" y="201647"/>
                        <a:pt x="178146" y="201647"/>
                      </a:cubicBezTo>
                      <a:cubicBezTo>
                        <a:pt x="167533" y="201647"/>
                        <a:pt x="157173" y="201394"/>
                        <a:pt x="147318" y="200635"/>
                      </a:cubicBezTo>
                      <a:lnTo>
                        <a:pt x="147318" y="200635"/>
                      </a:lnTo>
                      <a:cubicBezTo>
                        <a:pt x="138726" y="199878"/>
                        <a:pt x="127355" y="198867"/>
                        <a:pt x="119017" y="198109"/>
                      </a:cubicBezTo>
                      <a:cubicBezTo>
                        <a:pt x="109920" y="197098"/>
                        <a:pt x="101329" y="195835"/>
                        <a:pt x="93242" y="194318"/>
                      </a:cubicBezTo>
                      <a:cubicBezTo>
                        <a:pt x="85156" y="192802"/>
                        <a:pt x="77576" y="191286"/>
                        <a:pt x="70248" y="189517"/>
                      </a:cubicBezTo>
                      <a:cubicBezTo>
                        <a:pt x="62919" y="187749"/>
                        <a:pt x="56350" y="186232"/>
                        <a:pt x="50285" y="184464"/>
                      </a:cubicBezTo>
                      <a:lnTo>
                        <a:pt x="50285" y="184464"/>
                      </a:lnTo>
                      <a:cubicBezTo>
                        <a:pt x="45231" y="182947"/>
                        <a:pt x="38409" y="180926"/>
                        <a:pt x="33355" y="179157"/>
                      </a:cubicBezTo>
                      <a:cubicBezTo>
                        <a:pt x="28301" y="177388"/>
                        <a:pt x="23753" y="175872"/>
                        <a:pt x="19710" y="174356"/>
                      </a:cubicBezTo>
                      <a:cubicBezTo>
                        <a:pt x="15667" y="172840"/>
                        <a:pt x="12382" y="171576"/>
                        <a:pt x="9602" y="170313"/>
                      </a:cubicBezTo>
                      <a:cubicBezTo>
                        <a:pt x="6822" y="169049"/>
                        <a:pt x="4548" y="168039"/>
                        <a:pt x="3032" y="167281"/>
                      </a:cubicBezTo>
                      <a:cubicBezTo>
                        <a:pt x="1516" y="166522"/>
                        <a:pt x="505" y="166017"/>
                        <a:pt x="0" y="165765"/>
                      </a:cubicBezTo>
                      <a:cubicBezTo>
                        <a:pt x="0" y="165512"/>
                        <a:pt x="0" y="165259"/>
                        <a:pt x="0" y="165259"/>
                      </a:cubicBezTo>
                      <a:cubicBezTo>
                        <a:pt x="64689" y="196845"/>
                        <a:pt x="167533" y="202152"/>
                        <a:pt x="184464" y="196593"/>
                      </a:cubicBezTo>
                      <a:cubicBezTo>
                        <a:pt x="216808" y="185727"/>
                        <a:pt x="221861" y="136958"/>
                        <a:pt x="208216" y="96022"/>
                      </a:cubicBezTo>
                      <a:cubicBezTo>
                        <a:pt x="199878" y="71258"/>
                        <a:pt x="181684" y="57613"/>
                        <a:pt x="178146" y="57108"/>
                      </a:cubicBezTo>
                      <a:cubicBezTo>
                        <a:pt x="128366" y="49780"/>
                        <a:pt x="28048" y="56097"/>
                        <a:pt x="0" y="65446"/>
                      </a:cubicBezTo>
                      <a:cubicBezTo>
                        <a:pt x="0" y="4775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7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7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30"/>
                      </a:lnTo>
                      <a:lnTo>
                        <a:pt x="240308" y="40177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232"/>
                        <a:pt x="245614" y="143528"/>
                        <a:pt x="245109" y="146813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7" name="任意多边形: 形状 2726"/>
                <p:cNvSpPr/>
                <p:nvPr/>
              </p:nvSpPr>
              <p:spPr>
                <a:xfrm>
                  <a:off x="13300362" y="12172528"/>
                  <a:ext cx="246372" cy="201899"/>
                </a:xfrm>
                <a:custGeom>
                  <a:avLst/>
                  <a:gdLst>
                    <a:gd name="connsiteX0" fmla="*/ 245109 w 246372"/>
                    <a:gd name="connsiteY0" fmla="*/ 147066 h 201899"/>
                    <a:gd name="connsiteX1" fmla="*/ 242329 w 246372"/>
                    <a:gd name="connsiteY1" fmla="*/ 157174 h 201899"/>
                    <a:gd name="connsiteX2" fmla="*/ 238034 w 246372"/>
                    <a:gd name="connsiteY2" fmla="*/ 166523 h 201899"/>
                    <a:gd name="connsiteX3" fmla="*/ 232475 w 246372"/>
                    <a:gd name="connsiteY3" fmla="*/ 175114 h 201899"/>
                    <a:gd name="connsiteX4" fmla="*/ 225652 w 246372"/>
                    <a:gd name="connsiteY4" fmla="*/ 182695 h 201899"/>
                    <a:gd name="connsiteX5" fmla="*/ 217818 w 246372"/>
                    <a:gd name="connsiteY5" fmla="*/ 189265 h 201899"/>
                    <a:gd name="connsiteX6" fmla="*/ 208974 w 246372"/>
                    <a:gd name="connsiteY6" fmla="*/ 194571 h 201899"/>
                    <a:gd name="connsiteX7" fmla="*/ 208974 w 246372"/>
                    <a:gd name="connsiteY7" fmla="*/ 194571 h 201899"/>
                    <a:gd name="connsiteX8" fmla="*/ 199372 w 246372"/>
                    <a:gd name="connsiteY8" fmla="*/ 198614 h 201899"/>
                    <a:gd name="connsiteX9" fmla="*/ 189012 w 246372"/>
                    <a:gd name="connsiteY9" fmla="*/ 201141 h 201899"/>
                    <a:gd name="connsiteX10" fmla="*/ 178146 w 246372"/>
                    <a:gd name="connsiteY10" fmla="*/ 201899 h 201899"/>
                    <a:gd name="connsiteX11" fmla="*/ 147318 w 246372"/>
                    <a:gd name="connsiteY11" fmla="*/ 200888 h 201899"/>
                    <a:gd name="connsiteX12" fmla="*/ 147318 w 246372"/>
                    <a:gd name="connsiteY12" fmla="*/ 200888 h 201899"/>
                    <a:gd name="connsiteX13" fmla="*/ 119017 w 246372"/>
                    <a:gd name="connsiteY13" fmla="*/ 198361 h 201899"/>
                    <a:gd name="connsiteX14" fmla="*/ 93242 w 246372"/>
                    <a:gd name="connsiteY14" fmla="*/ 194571 h 201899"/>
                    <a:gd name="connsiteX15" fmla="*/ 70248 w 246372"/>
                    <a:gd name="connsiteY15" fmla="*/ 189770 h 201899"/>
                    <a:gd name="connsiteX16" fmla="*/ 50285 w 246372"/>
                    <a:gd name="connsiteY16" fmla="*/ 184716 h 201899"/>
                    <a:gd name="connsiteX17" fmla="*/ 50285 w 246372"/>
                    <a:gd name="connsiteY17" fmla="*/ 184716 h 201899"/>
                    <a:gd name="connsiteX18" fmla="*/ 33355 w 246372"/>
                    <a:gd name="connsiteY18" fmla="*/ 179410 h 201899"/>
                    <a:gd name="connsiteX19" fmla="*/ 19710 w 246372"/>
                    <a:gd name="connsiteY19" fmla="*/ 174609 h 201899"/>
                    <a:gd name="connsiteX20" fmla="*/ 9602 w 246372"/>
                    <a:gd name="connsiteY20" fmla="*/ 170566 h 201899"/>
                    <a:gd name="connsiteX21" fmla="*/ 3032 w 246372"/>
                    <a:gd name="connsiteY21" fmla="*/ 167533 h 201899"/>
                    <a:gd name="connsiteX22" fmla="*/ 0 w 246372"/>
                    <a:gd name="connsiteY22" fmla="*/ 166018 h 201899"/>
                    <a:gd name="connsiteX23" fmla="*/ 0 w 246372"/>
                    <a:gd name="connsiteY23" fmla="*/ 165765 h 201899"/>
                    <a:gd name="connsiteX24" fmla="*/ 184464 w 246372"/>
                    <a:gd name="connsiteY24" fmla="*/ 198109 h 201899"/>
                    <a:gd name="connsiteX25" fmla="*/ 209985 w 246372"/>
                    <a:gd name="connsiteY25" fmla="*/ 92738 h 201899"/>
                    <a:gd name="connsiteX26" fmla="*/ 178146 w 246372"/>
                    <a:gd name="connsiteY26" fmla="*/ 53065 h 201899"/>
                    <a:gd name="connsiteX27" fmla="*/ 0 w 246372"/>
                    <a:gd name="connsiteY27" fmla="*/ 62920 h 201899"/>
                    <a:gd name="connsiteX28" fmla="*/ 0 w 246372"/>
                    <a:gd name="connsiteY28" fmla="*/ 35882 h 201899"/>
                    <a:gd name="connsiteX29" fmla="*/ 0 w 246372"/>
                    <a:gd name="connsiteY29" fmla="*/ 35882 h 201899"/>
                    <a:gd name="connsiteX30" fmla="*/ 3032 w 246372"/>
                    <a:gd name="connsiteY30" fmla="*/ 34366 h 201899"/>
                    <a:gd name="connsiteX31" fmla="*/ 5812 w 246372"/>
                    <a:gd name="connsiteY31" fmla="*/ 33103 h 201899"/>
                    <a:gd name="connsiteX32" fmla="*/ 9602 w 246372"/>
                    <a:gd name="connsiteY32" fmla="*/ 31334 h 201899"/>
                    <a:gd name="connsiteX33" fmla="*/ 14403 w 246372"/>
                    <a:gd name="connsiteY33" fmla="*/ 29312 h 201899"/>
                    <a:gd name="connsiteX34" fmla="*/ 19962 w 246372"/>
                    <a:gd name="connsiteY34" fmla="*/ 27038 h 201899"/>
                    <a:gd name="connsiteX35" fmla="*/ 26279 w 246372"/>
                    <a:gd name="connsiteY35" fmla="*/ 24764 h 201899"/>
                    <a:gd name="connsiteX36" fmla="*/ 33608 w 246372"/>
                    <a:gd name="connsiteY36" fmla="*/ 22237 h 201899"/>
                    <a:gd name="connsiteX37" fmla="*/ 41694 w 246372"/>
                    <a:gd name="connsiteY37" fmla="*/ 19710 h 201899"/>
                    <a:gd name="connsiteX38" fmla="*/ 50538 w 246372"/>
                    <a:gd name="connsiteY38" fmla="*/ 17183 h 201899"/>
                    <a:gd name="connsiteX39" fmla="*/ 60140 w 246372"/>
                    <a:gd name="connsiteY39" fmla="*/ 14656 h 201899"/>
                    <a:gd name="connsiteX40" fmla="*/ 70500 w 246372"/>
                    <a:gd name="connsiteY40" fmla="*/ 12129 h 201899"/>
                    <a:gd name="connsiteX41" fmla="*/ 81619 w 246372"/>
                    <a:gd name="connsiteY41" fmla="*/ 9602 h 201899"/>
                    <a:gd name="connsiteX42" fmla="*/ 93495 w 246372"/>
                    <a:gd name="connsiteY42" fmla="*/ 7328 h 201899"/>
                    <a:gd name="connsiteX43" fmla="*/ 105877 w 246372"/>
                    <a:gd name="connsiteY43" fmla="*/ 5307 h 201899"/>
                    <a:gd name="connsiteX44" fmla="*/ 119017 w 246372"/>
                    <a:gd name="connsiteY44" fmla="*/ 3538 h 201899"/>
                    <a:gd name="connsiteX45" fmla="*/ 132915 w 246372"/>
                    <a:gd name="connsiteY45" fmla="*/ 2022 h 201899"/>
                    <a:gd name="connsiteX46" fmla="*/ 147318 w 246372"/>
                    <a:gd name="connsiteY46" fmla="*/ 1011 h 201899"/>
                    <a:gd name="connsiteX47" fmla="*/ 162479 w 246372"/>
                    <a:gd name="connsiteY47" fmla="*/ 253 h 201899"/>
                    <a:gd name="connsiteX48" fmla="*/ 178146 w 246372"/>
                    <a:gd name="connsiteY48" fmla="*/ 0 h 201899"/>
                    <a:gd name="connsiteX49" fmla="*/ 183705 w 246372"/>
                    <a:gd name="connsiteY49" fmla="*/ 253 h 201899"/>
                    <a:gd name="connsiteX50" fmla="*/ 189012 w 246372"/>
                    <a:gd name="connsiteY50" fmla="*/ 1011 h 201899"/>
                    <a:gd name="connsiteX51" fmla="*/ 194318 w 246372"/>
                    <a:gd name="connsiteY51" fmla="*/ 2022 h 201899"/>
                    <a:gd name="connsiteX52" fmla="*/ 199372 w 246372"/>
                    <a:gd name="connsiteY52" fmla="*/ 3538 h 201899"/>
                    <a:gd name="connsiteX53" fmla="*/ 204173 w 246372"/>
                    <a:gd name="connsiteY53" fmla="*/ 5307 h 201899"/>
                    <a:gd name="connsiteX54" fmla="*/ 208974 w 246372"/>
                    <a:gd name="connsiteY54" fmla="*/ 7581 h 201899"/>
                    <a:gd name="connsiteX55" fmla="*/ 213523 w 246372"/>
                    <a:gd name="connsiteY55" fmla="*/ 10108 h 201899"/>
                    <a:gd name="connsiteX56" fmla="*/ 217818 w 246372"/>
                    <a:gd name="connsiteY56" fmla="*/ 12887 h 201899"/>
                    <a:gd name="connsiteX57" fmla="*/ 221861 w 246372"/>
                    <a:gd name="connsiteY57" fmla="*/ 15920 h 201899"/>
                    <a:gd name="connsiteX58" fmla="*/ 225652 w 246372"/>
                    <a:gd name="connsiteY58" fmla="*/ 19205 h 201899"/>
                    <a:gd name="connsiteX59" fmla="*/ 229189 w 246372"/>
                    <a:gd name="connsiteY59" fmla="*/ 22995 h 201899"/>
                    <a:gd name="connsiteX60" fmla="*/ 232475 w 246372"/>
                    <a:gd name="connsiteY60" fmla="*/ 27038 h 201899"/>
                    <a:gd name="connsiteX61" fmla="*/ 235507 w 246372"/>
                    <a:gd name="connsiteY61" fmla="*/ 31334 h 201899"/>
                    <a:gd name="connsiteX62" fmla="*/ 238034 w 246372"/>
                    <a:gd name="connsiteY62" fmla="*/ 35630 h 201899"/>
                    <a:gd name="connsiteX63" fmla="*/ 240308 w 246372"/>
                    <a:gd name="connsiteY63" fmla="*/ 40178 h 201899"/>
                    <a:gd name="connsiteX64" fmla="*/ 242329 w 246372"/>
                    <a:gd name="connsiteY64" fmla="*/ 44979 h 201899"/>
                    <a:gd name="connsiteX65" fmla="*/ 243846 w 246372"/>
                    <a:gd name="connsiteY65" fmla="*/ 50033 h 201899"/>
                    <a:gd name="connsiteX66" fmla="*/ 245109 w 246372"/>
                    <a:gd name="connsiteY66" fmla="*/ 55086 h 201899"/>
                    <a:gd name="connsiteX67" fmla="*/ 245867 w 246372"/>
                    <a:gd name="connsiteY67" fmla="*/ 60393 h 201899"/>
                    <a:gd name="connsiteX68" fmla="*/ 246372 w 246372"/>
                    <a:gd name="connsiteY68" fmla="*/ 65699 h 201899"/>
                    <a:gd name="connsiteX69" fmla="*/ 246372 w 246372"/>
                    <a:gd name="connsiteY69" fmla="*/ 100318 h 201899"/>
                    <a:gd name="connsiteX70" fmla="*/ 246372 w 246372"/>
                    <a:gd name="connsiteY70" fmla="*/ 136200 h 201899"/>
                    <a:gd name="connsiteX71" fmla="*/ 246372 w 246372"/>
                    <a:gd name="connsiteY71" fmla="*/ 136200 h 201899"/>
                    <a:gd name="connsiteX72" fmla="*/ 245109 w 246372"/>
                    <a:gd name="connsiteY72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245109" y="147066"/>
                      </a:moveTo>
                      <a:cubicBezTo>
                        <a:pt x="244351" y="150603"/>
                        <a:pt x="243593" y="153888"/>
                        <a:pt x="242329" y="157174"/>
                      </a:cubicBezTo>
                      <a:cubicBezTo>
                        <a:pt x="241066" y="160458"/>
                        <a:pt x="239802" y="163491"/>
                        <a:pt x="238034" y="166523"/>
                      </a:cubicBezTo>
                      <a:cubicBezTo>
                        <a:pt x="236265" y="169555"/>
                        <a:pt x="234496" y="172335"/>
                        <a:pt x="232475" y="175114"/>
                      </a:cubicBezTo>
                      <a:cubicBezTo>
                        <a:pt x="230453" y="177894"/>
                        <a:pt x="228179" y="180421"/>
                        <a:pt x="225652" y="182695"/>
                      </a:cubicBezTo>
                      <a:cubicBezTo>
                        <a:pt x="223125" y="184969"/>
                        <a:pt x="220598" y="187243"/>
                        <a:pt x="217818" y="189265"/>
                      </a:cubicBezTo>
                      <a:cubicBezTo>
                        <a:pt x="215039" y="191287"/>
                        <a:pt x="212006" y="193055"/>
                        <a:pt x="208974" y="194571"/>
                      </a:cubicBezTo>
                      <a:lnTo>
                        <a:pt x="208974" y="194571"/>
                      </a:lnTo>
                      <a:cubicBezTo>
                        <a:pt x="206195" y="195835"/>
                        <a:pt x="202404" y="197351"/>
                        <a:pt x="199372" y="198614"/>
                      </a:cubicBezTo>
                      <a:cubicBezTo>
                        <a:pt x="196087" y="199625"/>
                        <a:pt x="192549" y="200636"/>
                        <a:pt x="189012" y="201141"/>
                      </a:cubicBezTo>
                      <a:cubicBezTo>
                        <a:pt x="185474" y="201647"/>
                        <a:pt x="181937" y="201899"/>
                        <a:pt x="178146" y="201899"/>
                      </a:cubicBezTo>
                      <a:cubicBezTo>
                        <a:pt x="167533" y="201899"/>
                        <a:pt x="157173" y="201647"/>
                        <a:pt x="147318" y="200888"/>
                      </a:cubicBezTo>
                      <a:lnTo>
                        <a:pt x="147318" y="200888"/>
                      </a:lnTo>
                      <a:cubicBezTo>
                        <a:pt x="138726" y="200131"/>
                        <a:pt x="127355" y="199120"/>
                        <a:pt x="119017" y="198361"/>
                      </a:cubicBezTo>
                      <a:cubicBezTo>
                        <a:pt x="109920" y="197351"/>
                        <a:pt x="101329" y="196088"/>
                        <a:pt x="93242" y="194571"/>
                      </a:cubicBezTo>
                      <a:cubicBezTo>
                        <a:pt x="85156" y="193055"/>
                        <a:pt x="77576" y="191539"/>
                        <a:pt x="70248" y="189770"/>
                      </a:cubicBezTo>
                      <a:cubicBezTo>
                        <a:pt x="62919" y="188002"/>
                        <a:pt x="56350" y="186485"/>
                        <a:pt x="50285" y="184716"/>
                      </a:cubicBezTo>
                      <a:lnTo>
                        <a:pt x="50285" y="184716"/>
                      </a:lnTo>
                      <a:cubicBezTo>
                        <a:pt x="45231" y="183200"/>
                        <a:pt x="38409" y="181179"/>
                        <a:pt x="33355" y="179410"/>
                      </a:cubicBezTo>
                      <a:cubicBezTo>
                        <a:pt x="28301" y="177641"/>
                        <a:pt x="23753" y="176125"/>
                        <a:pt x="19710" y="174609"/>
                      </a:cubicBezTo>
                      <a:cubicBezTo>
                        <a:pt x="15667" y="173092"/>
                        <a:pt x="12382" y="171829"/>
                        <a:pt x="9602" y="170566"/>
                      </a:cubicBezTo>
                      <a:cubicBezTo>
                        <a:pt x="6822" y="169302"/>
                        <a:pt x="4548" y="168292"/>
                        <a:pt x="3032" y="167533"/>
                      </a:cubicBezTo>
                      <a:cubicBezTo>
                        <a:pt x="1516" y="166775"/>
                        <a:pt x="505" y="166270"/>
                        <a:pt x="0" y="166018"/>
                      </a:cubicBezTo>
                      <a:cubicBezTo>
                        <a:pt x="0" y="166018"/>
                        <a:pt x="0" y="165765"/>
                        <a:pt x="0" y="165765"/>
                      </a:cubicBezTo>
                      <a:cubicBezTo>
                        <a:pt x="65952" y="198361"/>
                        <a:pt x="169807" y="203163"/>
                        <a:pt x="184464" y="198109"/>
                      </a:cubicBezTo>
                      <a:cubicBezTo>
                        <a:pt x="227421" y="183200"/>
                        <a:pt x="220345" y="120786"/>
                        <a:pt x="209985" y="92738"/>
                      </a:cubicBezTo>
                      <a:cubicBezTo>
                        <a:pt x="200130" y="65952"/>
                        <a:pt x="181178" y="53571"/>
                        <a:pt x="178146" y="53065"/>
                      </a:cubicBezTo>
                      <a:cubicBezTo>
                        <a:pt x="123565" y="45484"/>
                        <a:pt x="26027" y="53823"/>
                        <a:pt x="0" y="62920"/>
                      </a:cubicBezTo>
                      <a:cubicBezTo>
                        <a:pt x="0" y="46495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3" y="29312"/>
                      </a:lnTo>
                      <a:cubicBezTo>
                        <a:pt x="16172" y="28554"/>
                        <a:pt x="18194" y="27038"/>
                        <a:pt x="19962" y="27038"/>
                      </a:cubicBezTo>
                      <a:lnTo>
                        <a:pt x="26279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79" y="253"/>
                      </a:lnTo>
                      <a:cubicBezTo>
                        <a:pt x="167280" y="253"/>
                        <a:pt x="173598" y="0"/>
                        <a:pt x="178146" y="0"/>
                      </a:cubicBezTo>
                      <a:lnTo>
                        <a:pt x="183705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20"/>
                      </a:lnTo>
                      <a:lnTo>
                        <a:pt x="225652" y="19205"/>
                      </a:lnTo>
                      <a:lnTo>
                        <a:pt x="229189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29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9485"/>
                        <a:pt x="245614" y="143781"/>
                        <a:pt x="245109" y="14706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8" name="任意多边形: 形状 2727"/>
                <p:cNvSpPr/>
                <p:nvPr/>
              </p:nvSpPr>
              <p:spPr>
                <a:xfrm>
                  <a:off x="13300109" y="12172528"/>
                  <a:ext cx="246372" cy="201899"/>
                </a:xfrm>
                <a:custGeom>
                  <a:avLst/>
                  <a:gdLst>
                    <a:gd name="connsiteX0" fmla="*/ 245362 w 246372"/>
                    <a:gd name="connsiteY0" fmla="*/ 147066 h 201899"/>
                    <a:gd name="connsiteX1" fmla="*/ 242582 w 246372"/>
                    <a:gd name="connsiteY1" fmla="*/ 157174 h 201899"/>
                    <a:gd name="connsiteX2" fmla="*/ 238287 w 246372"/>
                    <a:gd name="connsiteY2" fmla="*/ 166523 h 201899"/>
                    <a:gd name="connsiteX3" fmla="*/ 232727 w 246372"/>
                    <a:gd name="connsiteY3" fmla="*/ 175114 h 201899"/>
                    <a:gd name="connsiteX4" fmla="*/ 225905 w 246372"/>
                    <a:gd name="connsiteY4" fmla="*/ 182695 h 201899"/>
                    <a:gd name="connsiteX5" fmla="*/ 218071 w 246372"/>
                    <a:gd name="connsiteY5" fmla="*/ 189265 h 201899"/>
                    <a:gd name="connsiteX6" fmla="*/ 209227 w 246372"/>
                    <a:gd name="connsiteY6" fmla="*/ 194571 h 201899"/>
                    <a:gd name="connsiteX7" fmla="*/ 209227 w 246372"/>
                    <a:gd name="connsiteY7" fmla="*/ 194571 h 201899"/>
                    <a:gd name="connsiteX8" fmla="*/ 199625 w 246372"/>
                    <a:gd name="connsiteY8" fmla="*/ 198614 h 201899"/>
                    <a:gd name="connsiteX9" fmla="*/ 189265 w 246372"/>
                    <a:gd name="connsiteY9" fmla="*/ 201141 h 201899"/>
                    <a:gd name="connsiteX10" fmla="*/ 178399 w 246372"/>
                    <a:gd name="connsiteY10" fmla="*/ 201899 h 201899"/>
                    <a:gd name="connsiteX11" fmla="*/ 147571 w 246372"/>
                    <a:gd name="connsiteY11" fmla="*/ 200888 h 201899"/>
                    <a:gd name="connsiteX12" fmla="*/ 147571 w 246372"/>
                    <a:gd name="connsiteY12" fmla="*/ 200888 h 201899"/>
                    <a:gd name="connsiteX13" fmla="*/ 119270 w 246372"/>
                    <a:gd name="connsiteY13" fmla="*/ 198361 h 201899"/>
                    <a:gd name="connsiteX14" fmla="*/ 93495 w 246372"/>
                    <a:gd name="connsiteY14" fmla="*/ 194571 h 201899"/>
                    <a:gd name="connsiteX15" fmla="*/ 70500 w 246372"/>
                    <a:gd name="connsiteY15" fmla="*/ 189770 h 201899"/>
                    <a:gd name="connsiteX16" fmla="*/ 50538 w 246372"/>
                    <a:gd name="connsiteY16" fmla="*/ 184716 h 201899"/>
                    <a:gd name="connsiteX17" fmla="*/ 50538 w 246372"/>
                    <a:gd name="connsiteY17" fmla="*/ 184716 h 201899"/>
                    <a:gd name="connsiteX18" fmla="*/ 33608 w 246372"/>
                    <a:gd name="connsiteY18" fmla="*/ 179410 h 201899"/>
                    <a:gd name="connsiteX19" fmla="*/ 19963 w 246372"/>
                    <a:gd name="connsiteY19" fmla="*/ 174609 h 201899"/>
                    <a:gd name="connsiteX20" fmla="*/ 9855 w 246372"/>
                    <a:gd name="connsiteY20" fmla="*/ 170566 h 201899"/>
                    <a:gd name="connsiteX21" fmla="*/ 3285 w 246372"/>
                    <a:gd name="connsiteY21" fmla="*/ 167533 h 201899"/>
                    <a:gd name="connsiteX22" fmla="*/ 253 w 246372"/>
                    <a:gd name="connsiteY22" fmla="*/ 166018 h 201899"/>
                    <a:gd name="connsiteX23" fmla="*/ 253 w 246372"/>
                    <a:gd name="connsiteY23" fmla="*/ 166018 h 201899"/>
                    <a:gd name="connsiteX24" fmla="*/ 189265 w 246372"/>
                    <a:gd name="connsiteY24" fmla="*/ 197856 h 201899"/>
                    <a:gd name="connsiteX25" fmla="*/ 213523 w 246372"/>
                    <a:gd name="connsiteY25" fmla="*/ 94001 h 201899"/>
                    <a:gd name="connsiteX26" fmla="*/ 178146 w 246372"/>
                    <a:gd name="connsiteY26" fmla="*/ 48769 h 201899"/>
                    <a:gd name="connsiteX27" fmla="*/ 0 w 246372"/>
                    <a:gd name="connsiteY27" fmla="*/ 60393 h 201899"/>
                    <a:gd name="connsiteX28" fmla="*/ 0 w 246372"/>
                    <a:gd name="connsiteY28" fmla="*/ 35882 h 201899"/>
                    <a:gd name="connsiteX29" fmla="*/ 0 w 246372"/>
                    <a:gd name="connsiteY29" fmla="*/ 35882 h 201899"/>
                    <a:gd name="connsiteX30" fmla="*/ 3032 w 246372"/>
                    <a:gd name="connsiteY30" fmla="*/ 34366 h 201899"/>
                    <a:gd name="connsiteX31" fmla="*/ 5812 w 246372"/>
                    <a:gd name="connsiteY31" fmla="*/ 33103 h 201899"/>
                    <a:gd name="connsiteX32" fmla="*/ 9602 w 246372"/>
                    <a:gd name="connsiteY32" fmla="*/ 31334 h 201899"/>
                    <a:gd name="connsiteX33" fmla="*/ 14404 w 246372"/>
                    <a:gd name="connsiteY33" fmla="*/ 29312 h 201899"/>
                    <a:gd name="connsiteX34" fmla="*/ 19963 w 246372"/>
                    <a:gd name="connsiteY34" fmla="*/ 27038 h 201899"/>
                    <a:gd name="connsiteX35" fmla="*/ 26280 w 246372"/>
                    <a:gd name="connsiteY35" fmla="*/ 24764 h 201899"/>
                    <a:gd name="connsiteX36" fmla="*/ 33608 w 246372"/>
                    <a:gd name="connsiteY36" fmla="*/ 22237 h 201899"/>
                    <a:gd name="connsiteX37" fmla="*/ 41694 w 246372"/>
                    <a:gd name="connsiteY37" fmla="*/ 19710 h 201899"/>
                    <a:gd name="connsiteX38" fmla="*/ 50538 w 246372"/>
                    <a:gd name="connsiteY38" fmla="*/ 17183 h 201899"/>
                    <a:gd name="connsiteX39" fmla="*/ 60140 w 246372"/>
                    <a:gd name="connsiteY39" fmla="*/ 14656 h 201899"/>
                    <a:gd name="connsiteX40" fmla="*/ 70500 w 246372"/>
                    <a:gd name="connsiteY40" fmla="*/ 12129 h 201899"/>
                    <a:gd name="connsiteX41" fmla="*/ 81619 w 246372"/>
                    <a:gd name="connsiteY41" fmla="*/ 9602 h 201899"/>
                    <a:gd name="connsiteX42" fmla="*/ 93495 w 246372"/>
                    <a:gd name="connsiteY42" fmla="*/ 7328 h 201899"/>
                    <a:gd name="connsiteX43" fmla="*/ 105877 w 246372"/>
                    <a:gd name="connsiteY43" fmla="*/ 5307 h 201899"/>
                    <a:gd name="connsiteX44" fmla="*/ 119017 w 246372"/>
                    <a:gd name="connsiteY44" fmla="*/ 3538 h 201899"/>
                    <a:gd name="connsiteX45" fmla="*/ 132915 w 246372"/>
                    <a:gd name="connsiteY45" fmla="*/ 2022 h 201899"/>
                    <a:gd name="connsiteX46" fmla="*/ 147318 w 246372"/>
                    <a:gd name="connsiteY46" fmla="*/ 1011 h 201899"/>
                    <a:gd name="connsiteX47" fmla="*/ 162480 w 246372"/>
                    <a:gd name="connsiteY47" fmla="*/ 253 h 201899"/>
                    <a:gd name="connsiteX48" fmla="*/ 178146 w 246372"/>
                    <a:gd name="connsiteY48" fmla="*/ 0 h 201899"/>
                    <a:gd name="connsiteX49" fmla="*/ 183706 w 246372"/>
                    <a:gd name="connsiteY49" fmla="*/ 253 h 201899"/>
                    <a:gd name="connsiteX50" fmla="*/ 189012 w 246372"/>
                    <a:gd name="connsiteY50" fmla="*/ 1011 h 201899"/>
                    <a:gd name="connsiteX51" fmla="*/ 194318 w 246372"/>
                    <a:gd name="connsiteY51" fmla="*/ 2022 h 201899"/>
                    <a:gd name="connsiteX52" fmla="*/ 199372 w 246372"/>
                    <a:gd name="connsiteY52" fmla="*/ 3538 h 201899"/>
                    <a:gd name="connsiteX53" fmla="*/ 204173 w 246372"/>
                    <a:gd name="connsiteY53" fmla="*/ 5307 h 201899"/>
                    <a:gd name="connsiteX54" fmla="*/ 208975 w 246372"/>
                    <a:gd name="connsiteY54" fmla="*/ 7581 h 201899"/>
                    <a:gd name="connsiteX55" fmla="*/ 213523 w 246372"/>
                    <a:gd name="connsiteY55" fmla="*/ 10108 h 201899"/>
                    <a:gd name="connsiteX56" fmla="*/ 217819 w 246372"/>
                    <a:gd name="connsiteY56" fmla="*/ 12887 h 201899"/>
                    <a:gd name="connsiteX57" fmla="*/ 221862 w 246372"/>
                    <a:gd name="connsiteY57" fmla="*/ 15920 h 201899"/>
                    <a:gd name="connsiteX58" fmla="*/ 225652 w 246372"/>
                    <a:gd name="connsiteY58" fmla="*/ 19205 h 201899"/>
                    <a:gd name="connsiteX59" fmla="*/ 229190 w 246372"/>
                    <a:gd name="connsiteY59" fmla="*/ 22995 h 201899"/>
                    <a:gd name="connsiteX60" fmla="*/ 232475 w 246372"/>
                    <a:gd name="connsiteY60" fmla="*/ 27038 h 201899"/>
                    <a:gd name="connsiteX61" fmla="*/ 235507 w 246372"/>
                    <a:gd name="connsiteY61" fmla="*/ 31334 h 201899"/>
                    <a:gd name="connsiteX62" fmla="*/ 238034 w 246372"/>
                    <a:gd name="connsiteY62" fmla="*/ 35630 h 201899"/>
                    <a:gd name="connsiteX63" fmla="*/ 240308 w 246372"/>
                    <a:gd name="connsiteY63" fmla="*/ 40178 h 201899"/>
                    <a:gd name="connsiteX64" fmla="*/ 242330 w 246372"/>
                    <a:gd name="connsiteY64" fmla="*/ 44979 h 201899"/>
                    <a:gd name="connsiteX65" fmla="*/ 243846 w 246372"/>
                    <a:gd name="connsiteY65" fmla="*/ 50033 h 201899"/>
                    <a:gd name="connsiteX66" fmla="*/ 245109 w 246372"/>
                    <a:gd name="connsiteY66" fmla="*/ 55086 h 201899"/>
                    <a:gd name="connsiteX67" fmla="*/ 245867 w 246372"/>
                    <a:gd name="connsiteY67" fmla="*/ 60393 h 201899"/>
                    <a:gd name="connsiteX68" fmla="*/ 246372 w 246372"/>
                    <a:gd name="connsiteY68" fmla="*/ 65699 h 201899"/>
                    <a:gd name="connsiteX69" fmla="*/ 246372 w 246372"/>
                    <a:gd name="connsiteY69" fmla="*/ 100318 h 201899"/>
                    <a:gd name="connsiteX70" fmla="*/ 246372 w 246372"/>
                    <a:gd name="connsiteY70" fmla="*/ 136200 h 201899"/>
                    <a:gd name="connsiteX71" fmla="*/ 246372 w 246372"/>
                    <a:gd name="connsiteY71" fmla="*/ 136200 h 201899"/>
                    <a:gd name="connsiteX72" fmla="*/ 245362 w 246372"/>
                    <a:gd name="connsiteY72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245362" y="147066"/>
                      </a:moveTo>
                      <a:cubicBezTo>
                        <a:pt x="244604" y="150603"/>
                        <a:pt x="243846" y="153888"/>
                        <a:pt x="242582" y="157174"/>
                      </a:cubicBezTo>
                      <a:cubicBezTo>
                        <a:pt x="241319" y="160458"/>
                        <a:pt x="240055" y="163491"/>
                        <a:pt x="238287" y="166523"/>
                      </a:cubicBezTo>
                      <a:cubicBezTo>
                        <a:pt x="236518" y="169555"/>
                        <a:pt x="234749" y="172335"/>
                        <a:pt x="232727" y="175114"/>
                      </a:cubicBezTo>
                      <a:cubicBezTo>
                        <a:pt x="230706" y="177894"/>
                        <a:pt x="228432" y="180421"/>
                        <a:pt x="225905" y="182695"/>
                      </a:cubicBezTo>
                      <a:cubicBezTo>
                        <a:pt x="223378" y="184969"/>
                        <a:pt x="220851" y="187243"/>
                        <a:pt x="218071" y="189265"/>
                      </a:cubicBezTo>
                      <a:cubicBezTo>
                        <a:pt x="215292" y="191287"/>
                        <a:pt x="212259" y="193055"/>
                        <a:pt x="209227" y="194571"/>
                      </a:cubicBezTo>
                      <a:lnTo>
                        <a:pt x="209227" y="194571"/>
                      </a:lnTo>
                      <a:cubicBezTo>
                        <a:pt x="206448" y="195835"/>
                        <a:pt x="202657" y="197351"/>
                        <a:pt x="199625" y="198614"/>
                      </a:cubicBezTo>
                      <a:cubicBezTo>
                        <a:pt x="196340" y="199625"/>
                        <a:pt x="192802" y="200636"/>
                        <a:pt x="189265" y="201141"/>
                      </a:cubicBezTo>
                      <a:cubicBezTo>
                        <a:pt x="185727" y="201647"/>
                        <a:pt x="182190" y="201899"/>
                        <a:pt x="178399" y="201899"/>
                      </a:cubicBezTo>
                      <a:cubicBezTo>
                        <a:pt x="167786" y="201899"/>
                        <a:pt x="157426" y="201647"/>
                        <a:pt x="147571" y="200888"/>
                      </a:cubicBezTo>
                      <a:lnTo>
                        <a:pt x="147571" y="200888"/>
                      </a:lnTo>
                      <a:cubicBezTo>
                        <a:pt x="138979" y="200131"/>
                        <a:pt x="127608" y="199120"/>
                        <a:pt x="119270" y="198361"/>
                      </a:cubicBezTo>
                      <a:cubicBezTo>
                        <a:pt x="110173" y="197351"/>
                        <a:pt x="101581" y="196088"/>
                        <a:pt x="93495" y="194571"/>
                      </a:cubicBezTo>
                      <a:cubicBezTo>
                        <a:pt x="85409" y="193055"/>
                        <a:pt x="77829" y="191539"/>
                        <a:pt x="70500" y="189770"/>
                      </a:cubicBezTo>
                      <a:cubicBezTo>
                        <a:pt x="63172" y="188002"/>
                        <a:pt x="56603" y="186485"/>
                        <a:pt x="50538" y="184716"/>
                      </a:cubicBezTo>
                      <a:lnTo>
                        <a:pt x="50538" y="184716"/>
                      </a:lnTo>
                      <a:cubicBezTo>
                        <a:pt x="45484" y="183200"/>
                        <a:pt x="38662" y="181179"/>
                        <a:pt x="33608" y="179410"/>
                      </a:cubicBezTo>
                      <a:cubicBezTo>
                        <a:pt x="28554" y="177641"/>
                        <a:pt x="24006" y="176125"/>
                        <a:pt x="19963" y="174609"/>
                      </a:cubicBezTo>
                      <a:cubicBezTo>
                        <a:pt x="15920" y="173092"/>
                        <a:pt x="12634" y="171829"/>
                        <a:pt x="9855" y="170566"/>
                      </a:cubicBezTo>
                      <a:cubicBezTo>
                        <a:pt x="7075" y="169302"/>
                        <a:pt x="4801" y="168292"/>
                        <a:pt x="3285" y="167533"/>
                      </a:cubicBezTo>
                      <a:cubicBezTo>
                        <a:pt x="1769" y="166775"/>
                        <a:pt x="758" y="166270"/>
                        <a:pt x="253" y="166018"/>
                      </a:cubicBezTo>
                      <a:cubicBezTo>
                        <a:pt x="253" y="166018"/>
                        <a:pt x="253" y="166018"/>
                        <a:pt x="253" y="166018"/>
                      </a:cubicBezTo>
                      <a:cubicBezTo>
                        <a:pt x="65447" y="198109"/>
                        <a:pt x="167786" y="205185"/>
                        <a:pt x="189265" y="197856"/>
                      </a:cubicBezTo>
                      <a:cubicBezTo>
                        <a:pt x="224389" y="185980"/>
                        <a:pt x="225905" y="129883"/>
                        <a:pt x="213523" y="94001"/>
                      </a:cubicBezTo>
                      <a:cubicBezTo>
                        <a:pt x="201141" y="57866"/>
                        <a:pt x="178399" y="49022"/>
                        <a:pt x="178146" y="48769"/>
                      </a:cubicBezTo>
                      <a:cubicBezTo>
                        <a:pt x="132157" y="41441"/>
                        <a:pt x="26532" y="49780"/>
                        <a:pt x="0" y="60393"/>
                      </a:cubicBezTo>
                      <a:cubicBezTo>
                        <a:pt x="0" y="45484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6"/>
                      </a:lnTo>
                      <a:lnTo>
                        <a:pt x="5812" y="33103"/>
                      </a:lnTo>
                      <a:lnTo>
                        <a:pt x="9602" y="31334"/>
                      </a:lnTo>
                      <a:lnTo>
                        <a:pt x="14404" y="29312"/>
                      </a:lnTo>
                      <a:cubicBezTo>
                        <a:pt x="16172" y="28554"/>
                        <a:pt x="18194" y="27038"/>
                        <a:pt x="19963" y="27038"/>
                      </a:cubicBezTo>
                      <a:lnTo>
                        <a:pt x="26280" y="24764"/>
                      </a:lnTo>
                      <a:lnTo>
                        <a:pt x="33608" y="22237"/>
                      </a:lnTo>
                      <a:lnTo>
                        <a:pt x="41694" y="19710"/>
                      </a:lnTo>
                      <a:lnTo>
                        <a:pt x="50538" y="17183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7"/>
                      </a:lnTo>
                      <a:lnTo>
                        <a:pt x="119017" y="3538"/>
                      </a:lnTo>
                      <a:lnTo>
                        <a:pt x="132915" y="2022"/>
                      </a:lnTo>
                      <a:lnTo>
                        <a:pt x="147318" y="1011"/>
                      </a:lnTo>
                      <a:lnTo>
                        <a:pt x="162480" y="253"/>
                      </a:lnTo>
                      <a:cubicBezTo>
                        <a:pt x="167281" y="253"/>
                        <a:pt x="173598" y="0"/>
                        <a:pt x="178146" y="0"/>
                      </a:cubicBezTo>
                      <a:lnTo>
                        <a:pt x="183706" y="253"/>
                      </a:lnTo>
                      <a:lnTo>
                        <a:pt x="189012" y="1011"/>
                      </a:lnTo>
                      <a:lnTo>
                        <a:pt x="194318" y="2022"/>
                      </a:lnTo>
                      <a:lnTo>
                        <a:pt x="199372" y="3538"/>
                      </a:lnTo>
                      <a:lnTo>
                        <a:pt x="204173" y="5307"/>
                      </a:lnTo>
                      <a:lnTo>
                        <a:pt x="208975" y="7581"/>
                      </a:lnTo>
                      <a:lnTo>
                        <a:pt x="213523" y="10108"/>
                      </a:lnTo>
                      <a:lnTo>
                        <a:pt x="217819" y="12887"/>
                      </a:lnTo>
                      <a:lnTo>
                        <a:pt x="221862" y="15920"/>
                      </a:lnTo>
                      <a:lnTo>
                        <a:pt x="225652" y="19205"/>
                      </a:lnTo>
                      <a:lnTo>
                        <a:pt x="229190" y="22995"/>
                      </a:lnTo>
                      <a:lnTo>
                        <a:pt x="232475" y="27038"/>
                      </a:lnTo>
                      <a:lnTo>
                        <a:pt x="235507" y="31334"/>
                      </a:lnTo>
                      <a:lnTo>
                        <a:pt x="238034" y="35630"/>
                      </a:lnTo>
                      <a:lnTo>
                        <a:pt x="240308" y="40178"/>
                      </a:lnTo>
                      <a:lnTo>
                        <a:pt x="242330" y="44979"/>
                      </a:lnTo>
                      <a:lnTo>
                        <a:pt x="243846" y="50033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4"/>
                        <a:pt x="246372" y="100318"/>
                      </a:cubicBezTo>
                      <a:cubicBezTo>
                        <a:pt x="246372" y="119775"/>
                        <a:pt x="246372" y="135695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372" y="139485"/>
                        <a:pt x="245867" y="143781"/>
                        <a:pt x="245362" y="14706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9" name="任意多边形: 形状 2728"/>
                <p:cNvSpPr/>
                <p:nvPr/>
              </p:nvSpPr>
              <p:spPr>
                <a:xfrm>
                  <a:off x="13300362" y="12173034"/>
                  <a:ext cx="246372" cy="201393"/>
                </a:xfrm>
                <a:custGeom>
                  <a:avLst/>
                  <a:gdLst>
                    <a:gd name="connsiteX0" fmla="*/ 245109 w 246372"/>
                    <a:gd name="connsiteY0" fmla="*/ 146560 h 201393"/>
                    <a:gd name="connsiteX1" fmla="*/ 242329 w 246372"/>
                    <a:gd name="connsiteY1" fmla="*/ 156668 h 201393"/>
                    <a:gd name="connsiteX2" fmla="*/ 238034 w 246372"/>
                    <a:gd name="connsiteY2" fmla="*/ 166017 h 201393"/>
                    <a:gd name="connsiteX3" fmla="*/ 232475 w 246372"/>
                    <a:gd name="connsiteY3" fmla="*/ 174608 h 201393"/>
                    <a:gd name="connsiteX4" fmla="*/ 225652 w 246372"/>
                    <a:gd name="connsiteY4" fmla="*/ 182189 h 201393"/>
                    <a:gd name="connsiteX5" fmla="*/ 217818 w 246372"/>
                    <a:gd name="connsiteY5" fmla="*/ 188759 h 201393"/>
                    <a:gd name="connsiteX6" fmla="*/ 208974 w 246372"/>
                    <a:gd name="connsiteY6" fmla="*/ 194065 h 201393"/>
                    <a:gd name="connsiteX7" fmla="*/ 208974 w 246372"/>
                    <a:gd name="connsiteY7" fmla="*/ 194065 h 201393"/>
                    <a:gd name="connsiteX8" fmla="*/ 199372 w 246372"/>
                    <a:gd name="connsiteY8" fmla="*/ 198109 h 201393"/>
                    <a:gd name="connsiteX9" fmla="*/ 189012 w 246372"/>
                    <a:gd name="connsiteY9" fmla="*/ 200635 h 201393"/>
                    <a:gd name="connsiteX10" fmla="*/ 178146 w 246372"/>
                    <a:gd name="connsiteY10" fmla="*/ 201394 h 201393"/>
                    <a:gd name="connsiteX11" fmla="*/ 147318 w 246372"/>
                    <a:gd name="connsiteY11" fmla="*/ 200382 h 201393"/>
                    <a:gd name="connsiteX12" fmla="*/ 147318 w 246372"/>
                    <a:gd name="connsiteY12" fmla="*/ 200382 h 201393"/>
                    <a:gd name="connsiteX13" fmla="*/ 119017 w 246372"/>
                    <a:gd name="connsiteY13" fmla="*/ 197856 h 201393"/>
                    <a:gd name="connsiteX14" fmla="*/ 93242 w 246372"/>
                    <a:gd name="connsiteY14" fmla="*/ 194065 h 201393"/>
                    <a:gd name="connsiteX15" fmla="*/ 70248 w 246372"/>
                    <a:gd name="connsiteY15" fmla="*/ 189264 h 201393"/>
                    <a:gd name="connsiteX16" fmla="*/ 50285 w 246372"/>
                    <a:gd name="connsiteY16" fmla="*/ 184211 h 201393"/>
                    <a:gd name="connsiteX17" fmla="*/ 50285 w 246372"/>
                    <a:gd name="connsiteY17" fmla="*/ 184211 h 201393"/>
                    <a:gd name="connsiteX18" fmla="*/ 33355 w 246372"/>
                    <a:gd name="connsiteY18" fmla="*/ 178904 h 201393"/>
                    <a:gd name="connsiteX19" fmla="*/ 20468 w 246372"/>
                    <a:gd name="connsiteY19" fmla="*/ 174356 h 201393"/>
                    <a:gd name="connsiteX20" fmla="*/ 20468 w 246372"/>
                    <a:gd name="connsiteY20" fmla="*/ 174356 h 201393"/>
                    <a:gd name="connsiteX21" fmla="*/ 195076 w 246372"/>
                    <a:gd name="connsiteY21" fmla="*/ 196087 h 201393"/>
                    <a:gd name="connsiteX22" fmla="*/ 211249 w 246372"/>
                    <a:gd name="connsiteY22" fmla="*/ 79597 h 201393"/>
                    <a:gd name="connsiteX23" fmla="*/ 178146 w 246372"/>
                    <a:gd name="connsiteY23" fmla="*/ 44221 h 201393"/>
                    <a:gd name="connsiteX24" fmla="*/ 0 w 246372"/>
                    <a:gd name="connsiteY24" fmla="*/ 57613 h 201393"/>
                    <a:gd name="connsiteX25" fmla="*/ 0 w 246372"/>
                    <a:gd name="connsiteY25" fmla="*/ 35882 h 201393"/>
                    <a:gd name="connsiteX26" fmla="*/ 0 w 246372"/>
                    <a:gd name="connsiteY26" fmla="*/ 35882 h 201393"/>
                    <a:gd name="connsiteX27" fmla="*/ 3032 w 246372"/>
                    <a:gd name="connsiteY27" fmla="*/ 34365 h 201393"/>
                    <a:gd name="connsiteX28" fmla="*/ 5812 w 246372"/>
                    <a:gd name="connsiteY28" fmla="*/ 33102 h 201393"/>
                    <a:gd name="connsiteX29" fmla="*/ 9602 w 246372"/>
                    <a:gd name="connsiteY29" fmla="*/ 31333 h 201393"/>
                    <a:gd name="connsiteX30" fmla="*/ 14403 w 246372"/>
                    <a:gd name="connsiteY30" fmla="*/ 29312 h 201393"/>
                    <a:gd name="connsiteX31" fmla="*/ 19962 w 246372"/>
                    <a:gd name="connsiteY31" fmla="*/ 27038 h 201393"/>
                    <a:gd name="connsiteX32" fmla="*/ 26279 w 246372"/>
                    <a:gd name="connsiteY32" fmla="*/ 24763 h 201393"/>
                    <a:gd name="connsiteX33" fmla="*/ 33608 w 246372"/>
                    <a:gd name="connsiteY33" fmla="*/ 22236 h 201393"/>
                    <a:gd name="connsiteX34" fmla="*/ 41694 w 246372"/>
                    <a:gd name="connsiteY34" fmla="*/ 19709 h 201393"/>
                    <a:gd name="connsiteX35" fmla="*/ 50538 w 246372"/>
                    <a:gd name="connsiteY35" fmla="*/ 17182 h 201393"/>
                    <a:gd name="connsiteX36" fmla="*/ 60140 w 246372"/>
                    <a:gd name="connsiteY36" fmla="*/ 14656 h 201393"/>
                    <a:gd name="connsiteX37" fmla="*/ 70500 w 246372"/>
                    <a:gd name="connsiteY37" fmla="*/ 12129 h 201393"/>
                    <a:gd name="connsiteX38" fmla="*/ 81619 w 246372"/>
                    <a:gd name="connsiteY38" fmla="*/ 9602 h 201393"/>
                    <a:gd name="connsiteX39" fmla="*/ 93495 w 246372"/>
                    <a:gd name="connsiteY39" fmla="*/ 7328 h 201393"/>
                    <a:gd name="connsiteX40" fmla="*/ 105877 w 246372"/>
                    <a:gd name="connsiteY40" fmla="*/ 5306 h 201393"/>
                    <a:gd name="connsiteX41" fmla="*/ 119017 w 246372"/>
                    <a:gd name="connsiteY41" fmla="*/ 3537 h 201393"/>
                    <a:gd name="connsiteX42" fmla="*/ 132915 w 246372"/>
                    <a:gd name="connsiteY42" fmla="*/ 2021 h 201393"/>
                    <a:gd name="connsiteX43" fmla="*/ 147318 w 246372"/>
                    <a:gd name="connsiteY43" fmla="*/ 1011 h 201393"/>
                    <a:gd name="connsiteX44" fmla="*/ 162479 w 246372"/>
                    <a:gd name="connsiteY44" fmla="*/ 252 h 201393"/>
                    <a:gd name="connsiteX45" fmla="*/ 178146 w 246372"/>
                    <a:gd name="connsiteY45" fmla="*/ 0 h 201393"/>
                    <a:gd name="connsiteX46" fmla="*/ 183705 w 246372"/>
                    <a:gd name="connsiteY46" fmla="*/ 252 h 201393"/>
                    <a:gd name="connsiteX47" fmla="*/ 189012 w 246372"/>
                    <a:gd name="connsiteY47" fmla="*/ 1011 h 201393"/>
                    <a:gd name="connsiteX48" fmla="*/ 194318 w 246372"/>
                    <a:gd name="connsiteY48" fmla="*/ 2021 h 201393"/>
                    <a:gd name="connsiteX49" fmla="*/ 199372 w 246372"/>
                    <a:gd name="connsiteY49" fmla="*/ 3537 h 201393"/>
                    <a:gd name="connsiteX50" fmla="*/ 204173 w 246372"/>
                    <a:gd name="connsiteY50" fmla="*/ 5306 h 201393"/>
                    <a:gd name="connsiteX51" fmla="*/ 208974 w 246372"/>
                    <a:gd name="connsiteY51" fmla="*/ 7581 h 201393"/>
                    <a:gd name="connsiteX52" fmla="*/ 213523 w 246372"/>
                    <a:gd name="connsiteY52" fmla="*/ 10108 h 201393"/>
                    <a:gd name="connsiteX53" fmla="*/ 217818 w 246372"/>
                    <a:gd name="connsiteY53" fmla="*/ 12887 h 201393"/>
                    <a:gd name="connsiteX54" fmla="*/ 221861 w 246372"/>
                    <a:gd name="connsiteY54" fmla="*/ 15919 h 201393"/>
                    <a:gd name="connsiteX55" fmla="*/ 225652 w 246372"/>
                    <a:gd name="connsiteY55" fmla="*/ 19204 h 201393"/>
                    <a:gd name="connsiteX56" fmla="*/ 229189 w 246372"/>
                    <a:gd name="connsiteY56" fmla="*/ 22994 h 201393"/>
                    <a:gd name="connsiteX57" fmla="*/ 232475 w 246372"/>
                    <a:gd name="connsiteY57" fmla="*/ 27038 h 201393"/>
                    <a:gd name="connsiteX58" fmla="*/ 235507 w 246372"/>
                    <a:gd name="connsiteY58" fmla="*/ 31333 h 201393"/>
                    <a:gd name="connsiteX59" fmla="*/ 238034 w 246372"/>
                    <a:gd name="connsiteY59" fmla="*/ 35629 h 201393"/>
                    <a:gd name="connsiteX60" fmla="*/ 240308 w 246372"/>
                    <a:gd name="connsiteY60" fmla="*/ 40177 h 201393"/>
                    <a:gd name="connsiteX61" fmla="*/ 242329 w 246372"/>
                    <a:gd name="connsiteY61" fmla="*/ 44978 h 201393"/>
                    <a:gd name="connsiteX62" fmla="*/ 243846 w 246372"/>
                    <a:gd name="connsiteY62" fmla="*/ 50032 h 201393"/>
                    <a:gd name="connsiteX63" fmla="*/ 245109 w 246372"/>
                    <a:gd name="connsiteY63" fmla="*/ 55086 h 201393"/>
                    <a:gd name="connsiteX64" fmla="*/ 245867 w 246372"/>
                    <a:gd name="connsiteY64" fmla="*/ 60393 h 201393"/>
                    <a:gd name="connsiteX65" fmla="*/ 246372 w 246372"/>
                    <a:gd name="connsiteY65" fmla="*/ 65699 h 201393"/>
                    <a:gd name="connsiteX66" fmla="*/ 246372 w 246372"/>
                    <a:gd name="connsiteY66" fmla="*/ 100318 h 201393"/>
                    <a:gd name="connsiteX67" fmla="*/ 246372 w 246372"/>
                    <a:gd name="connsiteY67" fmla="*/ 136200 h 201393"/>
                    <a:gd name="connsiteX68" fmla="*/ 246372 w 246372"/>
                    <a:gd name="connsiteY68" fmla="*/ 136200 h 201393"/>
                    <a:gd name="connsiteX69" fmla="*/ 245109 w 246372"/>
                    <a:gd name="connsiteY69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246372" h="201393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5474" y="201141"/>
                        <a:pt x="181937" y="201394"/>
                        <a:pt x="178146" y="201394"/>
                      </a:cubicBezTo>
                      <a:cubicBezTo>
                        <a:pt x="167533" y="201394"/>
                        <a:pt x="157173" y="201141"/>
                        <a:pt x="147318" y="200382"/>
                      </a:cubicBezTo>
                      <a:lnTo>
                        <a:pt x="147318" y="200382"/>
                      </a:lnTo>
                      <a:cubicBezTo>
                        <a:pt x="138726" y="199625"/>
                        <a:pt x="127355" y="198614"/>
                        <a:pt x="119017" y="197856"/>
                      </a:cubicBezTo>
                      <a:cubicBezTo>
                        <a:pt x="109920" y="196845"/>
                        <a:pt x="101329" y="195582"/>
                        <a:pt x="93242" y="194065"/>
                      </a:cubicBezTo>
                      <a:cubicBezTo>
                        <a:pt x="85156" y="192549"/>
                        <a:pt x="77576" y="191033"/>
                        <a:pt x="70248" y="189264"/>
                      </a:cubicBezTo>
                      <a:cubicBezTo>
                        <a:pt x="62919" y="187496"/>
                        <a:pt x="56350" y="185979"/>
                        <a:pt x="50285" y="184211"/>
                      </a:cubicBezTo>
                      <a:lnTo>
                        <a:pt x="50285" y="184211"/>
                      </a:lnTo>
                      <a:cubicBezTo>
                        <a:pt x="45231" y="182694"/>
                        <a:pt x="38409" y="180673"/>
                        <a:pt x="33355" y="178904"/>
                      </a:cubicBezTo>
                      <a:cubicBezTo>
                        <a:pt x="28554" y="177388"/>
                        <a:pt x="24258" y="175872"/>
                        <a:pt x="20468" y="174356"/>
                      </a:cubicBezTo>
                      <a:lnTo>
                        <a:pt x="20468" y="174356"/>
                      </a:lnTo>
                      <a:cubicBezTo>
                        <a:pt x="89957" y="199625"/>
                        <a:pt x="175872" y="205689"/>
                        <a:pt x="195076" y="196087"/>
                      </a:cubicBezTo>
                      <a:cubicBezTo>
                        <a:pt x="232980" y="177388"/>
                        <a:pt x="225652" y="110425"/>
                        <a:pt x="211249" y="79597"/>
                      </a:cubicBezTo>
                      <a:cubicBezTo>
                        <a:pt x="198867" y="53317"/>
                        <a:pt x="179915" y="44221"/>
                        <a:pt x="178146" y="44221"/>
                      </a:cubicBezTo>
                      <a:cubicBezTo>
                        <a:pt x="111183" y="37145"/>
                        <a:pt x="20215" y="49022"/>
                        <a:pt x="0" y="57613"/>
                      </a:cubicBezTo>
                      <a:cubicBezTo>
                        <a:pt x="0" y="44221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2" y="27038"/>
                      </a:cubicBezTo>
                      <a:lnTo>
                        <a:pt x="26279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29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0" name="任意多边形: 形状 2729"/>
                <p:cNvSpPr/>
                <p:nvPr/>
              </p:nvSpPr>
              <p:spPr>
                <a:xfrm>
                  <a:off x="13300867" y="12173034"/>
                  <a:ext cx="246372" cy="201557"/>
                </a:xfrm>
                <a:custGeom>
                  <a:avLst/>
                  <a:gdLst>
                    <a:gd name="connsiteX0" fmla="*/ 244604 w 246372"/>
                    <a:gd name="connsiteY0" fmla="*/ 146560 h 201557"/>
                    <a:gd name="connsiteX1" fmla="*/ 241824 w 246372"/>
                    <a:gd name="connsiteY1" fmla="*/ 156668 h 201557"/>
                    <a:gd name="connsiteX2" fmla="*/ 237528 w 246372"/>
                    <a:gd name="connsiteY2" fmla="*/ 166017 h 201557"/>
                    <a:gd name="connsiteX3" fmla="*/ 231969 w 246372"/>
                    <a:gd name="connsiteY3" fmla="*/ 174608 h 201557"/>
                    <a:gd name="connsiteX4" fmla="*/ 225146 w 246372"/>
                    <a:gd name="connsiteY4" fmla="*/ 182189 h 201557"/>
                    <a:gd name="connsiteX5" fmla="*/ 217313 w 246372"/>
                    <a:gd name="connsiteY5" fmla="*/ 188759 h 201557"/>
                    <a:gd name="connsiteX6" fmla="*/ 208469 w 246372"/>
                    <a:gd name="connsiteY6" fmla="*/ 194065 h 201557"/>
                    <a:gd name="connsiteX7" fmla="*/ 208469 w 246372"/>
                    <a:gd name="connsiteY7" fmla="*/ 194065 h 201557"/>
                    <a:gd name="connsiteX8" fmla="*/ 198867 w 246372"/>
                    <a:gd name="connsiteY8" fmla="*/ 198109 h 201557"/>
                    <a:gd name="connsiteX9" fmla="*/ 188506 w 246372"/>
                    <a:gd name="connsiteY9" fmla="*/ 200635 h 201557"/>
                    <a:gd name="connsiteX10" fmla="*/ 177641 w 246372"/>
                    <a:gd name="connsiteY10" fmla="*/ 201394 h 201557"/>
                    <a:gd name="connsiteX11" fmla="*/ 146813 w 246372"/>
                    <a:gd name="connsiteY11" fmla="*/ 200382 h 201557"/>
                    <a:gd name="connsiteX12" fmla="*/ 146813 w 246372"/>
                    <a:gd name="connsiteY12" fmla="*/ 200382 h 201557"/>
                    <a:gd name="connsiteX13" fmla="*/ 118512 w 246372"/>
                    <a:gd name="connsiteY13" fmla="*/ 197856 h 201557"/>
                    <a:gd name="connsiteX14" fmla="*/ 99812 w 246372"/>
                    <a:gd name="connsiteY14" fmla="*/ 195076 h 201557"/>
                    <a:gd name="connsiteX15" fmla="*/ 99812 w 246372"/>
                    <a:gd name="connsiteY15" fmla="*/ 195076 h 201557"/>
                    <a:gd name="connsiteX16" fmla="*/ 212512 w 246372"/>
                    <a:gd name="connsiteY16" fmla="*/ 183452 h 201557"/>
                    <a:gd name="connsiteX17" fmla="*/ 202404 w 246372"/>
                    <a:gd name="connsiteY17" fmla="*/ 59382 h 201557"/>
                    <a:gd name="connsiteX18" fmla="*/ 144791 w 246372"/>
                    <a:gd name="connsiteY18" fmla="*/ 38156 h 201557"/>
                    <a:gd name="connsiteX19" fmla="*/ 0 w 246372"/>
                    <a:gd name="connsiteY19" fmla="*/ 55086 h 201557"/>
                    <a:gd name="connsiteX20" fmla="*/ 0 w 246372"/>
                    <a:gd name="connsiteY20" fmla="*/ 35882 h 201557"/>
                    <a:gd name="connsiteX21" fmla="*/ 0 w 246372"/>
                    <a:gd name="connsiteY21" fmla="*/ 35882 h 201557"/>
                    <a:gd name="connsiteX22" fmla="*/ 3032 w 246372"/>
                    <a:gd name="connsiteY22" fmla="*/ 34365 h 201557"/>
                    <a:gd name="connsiteX23" fmla="*/ 5812 w 246372"/>
                    <a:gd name="connsiteY23" fmla="*/ 33102 h 201557"/>
                    <a:gd name="connsiteX24" fmla="*/ 9602 w 246372"/>
                    <a:gd name="connsiteY24" fmla="*/ 31333 h 201557"/>
                    <a:gd name="connsiteX25" fmla="*/ 14403 w 246372"/>
                    <a:gd name="connsiteY25" fmla="*/ 29312 h 201557"/>
                    <a:gd name="connsiteX26" fmla="*/ 19963 w 246372"/>
                    <a:gd name="connsiteY26" fmla="*/ 27038 h 201557"/>
                    <a:gd name="connsiteX27" fmla="*/ 26280 w 246372"/>
                    <a:gd name="connsiteY27" fmla="*/ 24763 h 201557"/>
                    <a:gd name="connsiteX28" fmla="*/ 33608 w 246372"/>
                    <a:gd name="connsiteY28" fmla="*/ 22236 h 201557"/>
                    <a:gd name="connsiteX29" fmla="*/ 41694 w 246372"/>
                    <a:gd name="connsiteY29" fmla="*/ 19709 h 201557"/>
                    <a:gd name="connsiteX30" fmla="*/ 50538 w 246372"/>
                    <a:gd name="connsiteY30" fmla="*/ 17182 h 201557"/>
                    <a:gd name="connsiteX31" fmla="*/ 60140 w 246372"/>
                    <a:gd name="connsiteY31" fmla="*/ 14656 h 201557"/>
                    <a:gd name="connsiteX32" fmla="*/ 70500 w 246372"/>
                    <a:gd name="connsiteY32" fmla="*/ 12129 h 201557"/>
                    <a:gd name="connsiteX33" fmla="*/ 81619 w 246372"/>
                    <a:gd name="connsiteY33" fmla="*/ 9602 h 201557"/>
                    <a:gd name="connsiteX34" fmla="*/ 93495 w 246372"/>
                    <a:gd name="connsiteY34" fmla="*/ 7328 h 201557"/>
                    <a:gd name="connsiteX35" fmla="*/ 105877 w 246372"/>
                    <a:gd name="connsiteY35" fmla="*/ 5306 h 201557"/>
                    <a:gd name="connsiteX36" fmla="*/ 119017 w 246372"/>
                    <a:gd name="connsiteY36" fmla="*/ 3537 h 201557"/>
                    <a:gd name="connsiteX37" fmla="*/ 132915 w 246372"/>
                    <a:gd name="connsiteY37" fmla="*/ 2021 h 201557"/>
                    <a:gd name="connsiteX38" fmla="*/ 147318 w 246372"/>
                    <a:gd name="connsiteY38" fmla="*/ 1011 h 201557"/>
                    <a:gd name="connsiteX39" fmla="*/ 162480 w 246372"/>
                    <a:gd name="connsiteY39" fmla="*/ 252 h 201557"/>
                    <a:gd name="connsiteX40" fmla="*/ 178146 w 246372"/>
                    <a:gd name="connsiteY40" fmla="*/ 0 h 201557"/>
                    <a:gd name="connsiteX41" fmla="*/ 183705 w 246372"/>
                    <a:gd name="connsiteY41" fmla="*/ 252 h 201557"/>
                    <a:gd name="connsiteX42" fmla="*/ 189012 w 246372"/>
                    <a:gd name="connsiteY42" fmla="*/ 1011 h 201557"/>
                    <a:gd name="connsiteX43" fmla="*/ 194318 w 246372"/>
                    <a:gd name="connsiteY43" fmla="*/ 2021 h 201557"/>
                    <a:gd name="connsiteX44" fmla="*/ 199372 w 246372"/>
                    <a:gd name="connsiteY44" fmla="*/ 3537 h 201557"/>
                    <a:gd name="connsiteX45" fmla="*/ 204173 w 246372"/>
                    <a:gd name="connsiteY45" fmla="*/ 5306 h 201557"/>
                    <a:gd name="connsiteX46" fmla="*/ 208974 w 246372"/>
                    <a:gd name="connsiteY46" fmla="*/ 7581 h 201557"/>
                    <a:gd name="connsiteX47" fmla="*/ 213523 w 246372"/>
                    <a:gd name="connsiteY47" fmla="*/ 10108 h 201557"/>
                    <a:gd name="connsiteX48" fmla="*/ 217818 w 246372"/>
                    <a:gd name="connsiteY48" fmla="*/ 12887 h 201557"/>
                    <a:gd name="connsiteX49" fmla="*/ 221862 w 246372"/>
                    <a:gd name="connsiteY49" fmla="*/ 15919 h 201557"/>
                    <a:gd name="connsiteX50" fmla="*/ 225652 w 246372"/>
                    <a:gd name="connsiteY50" fmla="*/ 19204 h 201557"/>
                    <a:gd name="connsiteX51" fmla="*/ 229189 w 246372"/>
                    <a:gd name="connsiteY51" fmla="*/ 22994 h 201557"/>
                    <a:gd name="connsiteX52" fmla="*/ 232475 w 246372"/>
                    <a:gd name="connsiteY52" fmla="*/ 27038 h 201557"/>
                    <a:gd name="connsiteX53" fmla="*/ 235507 w 246372"/>
                    <a:gd name="connsiteY53" fmla="*/ 31333 h 201557"/>
                    <a:gd name="connsiteX54" fmla="*/ 238034 w 246372"/>
                    <a:gd name="connsiteY54" fmla="*/ 35629 h 201557"/>
                    <a:gd name="connsiteX55" fmla="*/ 240308 w 246372"/>
                    <a:gd name="connsiteY55" fmla="*/ 40177 h 201557"/>
                    <a:gd name="connsiteX56" fmla="*/ 242330 w 246372"/>
                    <a:gd name="connsiteY56" fmla="*/ 44978 h 201557"/>
                    <a:gd name="connsiteX57" fmla="*/ 243846 w 246372"/>
                    <a:gd name="connsiteY57" fmla="*/ 50032 h 201557"/>
                    <a:gd name="connsiteX58" fmla="*/ 245109 w 246372"/>
                    <a:gd name="connsiteY58" fmla="*/ 55086 h 201557"/>
                    <a:gd name="connsiteX59" fmla="*/ 245867 w 246372"/>
                    <a:gd name="connsiteY59" fmla="*/ 60393 h 201557"/>
                    <a:gd name="connsiteX60" fmla="*/ 246372 w 246372"/>
                    <a:gd name="connsiteY60" fmla="*/ 65699 h 201557"/>
                    <a:gd name="connsiteX61" fmla="*/ 246372 w 246372"/>
                    <a:gd name="connsiteY61" fmla="*/ 100318 h 201557"/>
                    <a:gd name="connsiteX62" fmla="*/ 246372 w 246372"/>
                    <a:gd name="connsiteY62" fmla="*/ 136200 h 201557"/>
                    <a:gd name="connsiteX63" fmla="*/ 246372 w 246372"/>
                    <a:gd name="connsiteY63" fmla="*/ 136200 h 201557"/>
                    <a:gd name="connsiteX64" fmla="*/ 244604 w 246372"/>
                    <a:gd name="connsiteY64" fmla="*/ 146560 h 201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246372" h="201557">
                      <a:moveTo>
                        <a:pt x="244604" y="146560"/>
                      </a:moveTo>
                      <a:cubicBezTo>
                        <a:pt x="243846" y="150097"/>
                        <a:pt x="243087" y="153383"/>
                        <a:pt x="241824" y="156668"/>
                      </a:cubicBezTo>
                      <a:cubicBezTo>
                        <a:pt x="240561" y="159952"/>
                        <a:pt x="239297" y="162985"/>
                        <a:pt x="237528" y="166017"/>
                      </a:cubicBezTo>
                      <a:cubicBezTo>
                        <a:pt x="235760" y="169049"/>
                        <a:pt x="233991" y="171829"/>
                        <a:pt x="231969" y="174608"/>
                      </a:cubicBezTo>
                      <a:cubicBezTo>
                        <a:pt x="229948" y="177388"/>
                        <a:pt x="227673" y="179915"/>
                        <a:pt x="225146" y="182189"/>
                      </a:cubicBezTo>
                      <a:cubicBezTo>
                        <a:pt x="222620" y="184464"/>
                        <a:pt x="220093" y="186737"/>
                        <a:pt x="217313" y="188759"/>
                      </a:cubicBezTo>
                      <a:cubicBezTo>
                        <a:pt x="214534" y="190781"/>
                        <a:pt x="211501" y="192549"/>
                        <a:pt x="208469" y="194065"/>
                      </a:cubicBezTo>
                      <a:lnTo>
                        <a:pt x="208469" y="194065"/>
                      </a:lnTo>
                      <a:cubicBezTo>
                        <a:pt x="205690" y="195329"/>
                        <a:pt x="201899" y="196845"/>
                        <a:pt x="198867" y="198109"/>
                      </a:cubicBezTo>
                      <a:cubicBezTo>
                        <a:pt x="195582" y="199119"/>
                        <a:pt x="192044" y="200130"/>
                        <a:pt x="188506" y="200635"/>
                      </a:cubicBezTo>
                      <a:cubicBezTo>
                        <a:pt x="184969" y="201141"/>
                        <a:pt x="181431" y="201394"/>
                        <a:pt x="177641" y="201394"/>
                      </a:cubicBezTo>
                      <a:cubicBezTo>
                        <a:pt x="167028" y="201394"/>
                        <a:pt x="156668" y="201141"/>
                        <a:pt x="146813" y="200382"/>
                      </a:cubicBezTo>
                      <a:lnTo>
                        <a:pt x="146813" y="200382"/>
                      </a:lnTo>
                      <a:cubicBezTo>
                        <a:pt x="138221" y="199625"/>
                        <a:pt x="126850" y="198614"/>
                        <a:pt x="118512" y="197856"/>
                      </a:cubicBezTo>
                      <a:cubicBezTo>
                        <a:pt x="111942" y="197098"/>
                        <a:pt x="105624" y="196087"/>
                        <a:pt x="99812" y="195076"/>
                      </a:cubicBezTo>
                      <a:lnTo>
                        <a:pt x="99812" y="195076"/>
                      </a:lnTo>
                      <a:cubicBezTo>
                        <a:pt x="193055" y="209227"/>
                        <a:pt x="201647" y="197856"/>
                        <a:pt x="212512" y="183452"/>
                      </a:cubicBezTo>
                      <a:cubicBezTo>
                        <a:pt x="231464" y="158436"/>
                        <a:pt x="229695" y="94000"/>
                        <a:pt x="202404" y="59382"/>
                      </a:cubicBezTo>
                      <a:cubicBezTo>
                        <a:pt x="186232" y="39167"/>
                        <a:pt x="182947" y="38914"/>
                        <a:pt x="144791" y="38156"/>
                      </a:cubicBezTo>
                      <a:cubicBezTo>
                        <a:pt x="58877" y="36387"/>
                        <a:pt x="253" y="54834"/>
                        <a:pt x="0" y="55086"/>
                      </a:cubicBezTo>
                      <a:cubicBezTo>
                        <a:pt x="0" y="43210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3" y="27038"/>
                      </a:cubicBezTo>
                      <a:lnTo>
                        <a:pt x="26280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80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2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30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614" y="138979"/>
                        <a:pt x="245109" y="143275"/>
                        <a:pt x="244604" y="14656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1" name="任意多边形: 形状 2730"/>
                <p:cNvSpPr/>
                <p:nvPr/>
              </p:nvSpPr>
              <p:spPr>
                <a:xfrm>
                  <a:off x="13300615" y="12173034"/>
                  <a:ext cx="246372" cy="201394"/>
                </a:xfrm>
                <a:custGeom>
                  <a:avLst/>
                  <a:gdLst>
                    <a:gd name="connsiteX0" fmla="*/ 244856 w 246372"/>
                    <a:gd name="connsiteY0" fmla="*/ 146560 h 201394"/>
                    <a:gd name="connsiteX1" fmla="*/ 242077 w 246372"/>
                    <a:gd name="connsiteY1" fmla="*/ 156668 h 201394"/>
                    <a:gd name="connsiteX2" fmla="*/ 237781 w 246372"/>
                    <a:gd name="connsiteY2" fmla="*/ 166017 h 201394"/>
                    <a:gd name="connsiteX3" fmla="*/ 232222 w 246372"/>
                    <a:gd name="connsiteY3" fmla="*/ 174608 h 201394"/>
                    <a:gd name="connsiteX4" fmla="*/ 225399 w 246372"/>
                    <a:gd name="connsiteY4" fmla="*/ 182189 h 201394"/>
                    <a:gd name="connsiteX5" fmla="*/ 217566 w 246372"/>
                    <a:gd name="connsiteY5" fmla="*/ 188759 h 201394"/>
                    <a:gd name="connsiteX6" fmla="*/ 208722 w 246372"/>
                    <a:gd name="connsiteY6" fmla="*/ 194065 h 201394"/>
                    <a:gd name="connsiteX7" fmla="*/ 208722 w 246372"/>
                    <a:gd name="connsiteY7" fmla="*/ 194065 h 201394"/>
                    <a:gd name="connsiteX8" fmla="*/ 199119 w 246372"/>
                    <a:gd name="connsiteY8" fmla="*/ 198109 h 201394"/>
                    <a:gd name="connsiteX9" fmla="*/ 188759 w 246372"/>
                    <a:gd name="connsiteY9" fmla="*/ 200635 h 201394"/>
                    <a:gd name="connsiteX10" fmla="*/ 177894 w 246372"/>
                    <a:gd name="connsiteY10" fmla="*/ 201394 h 201394"/>
                    <a:gd name="connsiteX11" fmla="*/ 173850 w 246372"/>
                    <a:gd name="connsiteY11" fmla="*/ 201394 h 201394"/>
                    <a:gd name="connsiteX12" fmla="*/ 173850 w 246372"/>
                    <a:gd name="connsiteY12" fmla="*/ 201394 h 201394"/>
                    <a:gd name="connsiteX13" fmla="*/ 196592 w 246372"/>
                    <a:gd name="connsiteY13" fmla="*/ 47505 h 201394"/>
                    <a:gd name="connsiteX14" fmla="*/ 0 w 246372"/>
                    <a:gd name="connsiteY14" fmla="*/ 52307 h 201394"/>
                    <a:gd name="connsiteX15" fmla="*/ 0 w 246372"/>
                    <a:gd name="connsiteY15" fmla="*/ 35882 h 201394"/>
                    <a:gd name="connsiteX16" fmla="*/ 0 w 246372"/>
                    <a:gd name="connsiteY16" fmla="*/ 35882 h 201394"/>
                    <a:gd name="connsiteX17" fmla="*/ 3032 w 246372"/>
                    <a:gd name="connsiteY17" fmla="*/ 34365 h 201394"/>
                    <a:gd name="connsiteX18" fmla="*/ 5812 w 246372"/>
                    <a:gd name="connsiteY18" fmla="*/ 33102 h 201394"/>
                    <a:gd name="connsiteX19" fmla="*/ 9602 w 246372"/>
                    <a:gd name="connsiteY19" fmla="*/ 31333 h 201394"/>
                    <a:gd name="connsiteX20" fmla="*/ 14403 w 246372"/>
                    <a:gd name="connsiteY20" fmla="*/ 29312 h 201394"/>
                    <a:gd name="connsiteX21" fmla="*/ 19963 w 246372"/>
                    <a:gd name="connsiteY21" fmla="*/ 27038 h 201394"/>
                    <a:gd name="connsiteX22" fmla="*/ 26280 w 246372"/>
                    <a:gd name="connsiteY22" fmla="*/ 24763 h 201394"/>
                    <a:gd name="connsiteX23" fmla="*/ 33608 w 246372"/>
                    <a:gd name="connsiteY23" fmla="*/ 22236 h 201394"/>
                    <a:gd name="connsiteX24" fmla="*/ 41694 w 246372"/>
                    <a:gd name="connsiteY24" fmla="*/ 19709 h 201394"/>
                    <a:gd name="connsiteX25" fmla="*/ 50538 w 246372"/>
                    <a:gd name="connsiteY25" fmla="*/ 17182 h 201394"/>
                    <a:gd name="connsiteX26" fmla="*/ 60140 w 246372"/>
                    <a:gd name="connsiteY26" fmla="*/ 14656 h 201394"/>
                    <a:gd name="connsiteX27" fmla="*/ 70500 w 246372"/>
                    <a:gd name="connsiteY27" fmla="*/ 12129 h 201394"/>
                    <a:gd name="connsiteX28" fmla="*/ 81619 w 246372"/>
                    <a:gd name="connsiteY28" fmla="*/ 9602 h 201394"/>
                    <a:gd name="connsiteX29" fmla="*/ 93495 w 246372"/>
                    <a:gd name="connsiteY29" fmla="*/ 7328 h 201394"/>
                    <a:gd name="connsiteX30" fmla="*/ 105877 w 246372"/>
                    <a:gd name="connsiteY30" fmla="*/ 5306 h 201394"/>
                    <a:gd name="connsiteX31" fmla="*/ 119017 w 246372"/>
                    <a:gd name="connsiteY31" fmla="*/ 3537 h 201394"/>
                    <a:gd name="connsiteX32" fmla="*/ 132915 w 246372"/>
                    <a:gd name="connsiteY32" fmla="*/ 2021 h 201394"/>
                    <a:gd name="connsiteX33" fmla="*/ 147318 w 246372"/>
                    <a:gd name="connsiteY33" fmla="*/ 1011 h 201394"/>
                    <a:gd name="connsiteX34" fmla="*/ 162479 w 246372"/>
                    <a:gd name="connsiteY34" fmla="*/ 252 h 201394"/>
                    <a:gd name="connsiteX35" fmla="*/ 178146 w 246372"/>
                    <a:gd name="connsiteY35" fmla="*/ 0 h 201394"/>
                    <a:gd name="connsiteX36" fmla="*/ 183705 w 246372"/>
                    <a:gd name="connsiteY36" fmla="*/ 252 h 201394"/>
                    <a:gd name="connsiteX37" fmla="*/ 189012 w 246372"/>
                    <a:gd name="connsiteY37" fmla="*/ 1011 h 201394"/>
                    <a:gd name="connsiteX38" fmla="*/ 194318 w 246372"/>
                    <a:gd name="connsiteY38" fmla="*/ 2021 h 201394"/>
                    <a:gd name="connsiteX39" fmla="*/ 199372 w 246372"/>
                    <a:gd name="connsiteY39" fmla="*/ 3537 h 201394"/>
                    <a:gd name="connsiteX40" fmla="*/ 204173 w 246372"/>
                    <a:gd name="connsiteY40" fmla="*/ 5306 h 201394"/>
                    <a:gd name="connsiteX41" fmla="*/ 208974 w 246372"/>
                    <a:gd name="connsiteY41" fmla="*/ 7581 h 201394"/>
                    <a:gd name="connsiteX42" fmla="*/ 213523 w 246372"/>
                    <a:gd name="connsiteY42" fmla="*/ 10108 h 201394"/>
                    <a:gd name="connsiteX43" fmla="*/ 217818 w 246372"/>
                    <a:gd name="connsiteY43" fmla="*/ 12887 h 201394"/>
                    <a:gd name="connsiteX44" fmla="*/ 221861 w 246372"/>
                    <a:gd name="connsiteY44" fmla="*/ 15919 h 201394"/>
                    <a:gd name="connsiteX45" fmla="*/ 225652 w 246372"/>
                    <a:gd name="connsiteY45" fmla="*/ 19204 h 201394"/>
                    <a:gd name="connsiteX46" fmla="*/ 229189 w 246372"/>
                    <a:gd name="connsiteY46" fmla="*/ 22994 h 201394"/>
                    <a:gd name="connsiteX47" fmla="*/ 232475 w 246372"/>
                    <a:gd name="connsiteY47" fmla="*/ 27038 h 201394"/>
                    <a:gd name="connsiteX48" fmla="*/ 235507 w 246372"/>
                    <a:gd name="connsiteY48" fmla="*/ 31333 h 201394"/>
                    <a:gd name="connsiteX49" fmla="*/ 238034 w 246372"/>
                    <a:gd name="connsiteY49" fmla="*/ 35629 h 201394"/>
                    <a:gd name="connsiteX50" fmla="*/ 240308 w 246372"/>
                    <a:gd name="connsiteY50" fmla="*/ 40177 h 201394"/>
                    <a:gd name="connsiteX51" fmla="*/ 242330 w 246372"/>
                    <a:gd name="connsiteY51" fmla="*/ 44978 h 201394"/>
                    <a:gd name="connsiteX52" fmla="*/ 243846 w 246372"/>
                    <a:gd name="connsiteY52" fmla="*/ 50032 h 201394"/>
                    <a:gd name="connsiteX53" fmla="*/ 245109 w 246372"/>
                    <a:gd name="connsiteY53" fmla="*/ 55086 h 201394"/>
                    <a:gd name="connsiteX54" fmla="*/ 245867 w 246372"/>
                    <a:gd name="connsiteY54" fmla="*/ 60393 h 201394"/>
                    <a:gd name="connsiteX55" fmla="*/ 246372 w 246372"/>
                    <a:gd name="connsiteY55" fmla="*/ 65699 h 201394"/>
                    <a:gd name="connsiteX56" fmla="*/ 246372 w 246372"/>
                    <a:gd name="connsiteY56" fmla="*/ 100318 h 201394"/>
                    <a:gd name="connsiteX57" fmla="*/ 246372 w 246372"/>
                    <a:gd name="connsiteY57" fmla="*/ 136200 h 201394"/>
                    <a:gd name="connsiteX58" fmla="*/ 246372 w 246372"/>
                    <a:gd name="connsiteY58" fmla="*/ 136200 h 201394"/>
                    <a:gd name="connsiteX59" fmla="*/ 244856 w 246372"/>
                    <a:gd name="connsiteY59" fmla="*/ 146560 h 20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246372" h="201394">
                      <a:moveTo>
                        <a:pt x="244856" y="146560"/>
                      </a:moveTo>
                      <a:cubicBezTo>
                        <a:pt x="244098" y="150097"/>
                        <a:pt x="243340" y="153383"/>
                        <a:pt x="242077" y="156668"/>
                      </a:cubicBezTo>
                      <a:cubicBezTo>
                        <a:pt x="240813" y="159952"/>
                        <a:pt x="239550" y="162985"/>
                        <a:pt x="237781" y="166017"/>
                      </a:cubicBezTo>
                      <a:cubicBezTo>
                        <a:pt x="236012" y="169049"/>
                        <a:pt x="234243" y="171829"/>
                        <a:pt x="232222" y="174608"/>
                      </a:cubicBezTo>
                      <a:cubicBezTo>
                        <a:pt x="230200" y="177388"/>
                        <a:pt x="227926" y="179915"/>
                        <a:pt x="225399" y="182189"/>
                      </a:cubicBezTo>
                      <a:cubicBezTo>
                        <a:pt x="222872" y="184464"/>
                        <a:pt x="220345" y="186737"/>
                        <a:pt x="217566" y="188759"/>
                      </a:cubicBezTo>
                      <a:cubicBezTo>
                        <a:pt x="214786" y="190781"/>
                        <a:pt x="211754" y="192549"/>
                        <a:pt x="208722" y="194065"/>
                      </a:cubicBezTo>
                      <a:lnTo>
                        <a:pt x="208722" y="194065"/>
                      </a:lnTo>
                      <a:cubicBezTo>
                        <a:pt x="205942" y="195329"/>
                        <a:pt x="202152" y="196845"/>
                        <a:pt x="199119" y="198109"/>
                      </a:cubicBezTo>
                      <a:cubicBezTo>
                        <a:pt x="195835" y="199119"/>
                        <a:pt x="192297" y="200130"/>
                        <a:pt x="188759" y="200635"/>
                      </a:cubicBezTo>
                      <a:cubicBezTo>
                        <a:pt x="185221" y="201141"/>
                        <a:pt x="181684" y="201394"/>
                        <a:pt x="177894" y="201394"/>
                      </a:cubicBezTo>
                      <a:cubicBezTo>
                        <a:pt x="176630" y="201394"/>
                        <a:pt x="175114" y="201394"/>
                        <a:pt x="173850" y="201394"/>
                      </a:cubicBezTo>
                      <a:lnTo>
                        <a:pt x="173850" y="201394"/>
                      </a:lnTo>
                      <a:cubicBezTo>
                        <a:pt x="248899" y="201646"/>
                        <a:pt x="235759" y="83640"/>
                        <a:pt x="196592" y="47505"/>
                      </a:cubicBezTo>
                      <a:cubicBezTo>
                        <a:pt x="157173" y="11371"/>
                        <a:pt x="1263" y="51801"/>
                        <a:pt x="0" y="52307"/>
                      </a:cubicBezTo>
                      <a:cubicBezTo>
                        <a:pt x="0" y="41946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3" y="27038"/>
                      </a:cubicBezTo>
                      <a:lnTo>
                        <a:pt x="26280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30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867" y="138979"/>
                        <a:pt x="245362" y="143275"/>
                        <a:pt x="244856" y="14656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2" name="任意多边形: 形状 2731"/>
                <p:cNvSpPr/>
                <p:nvPr/>
              </p:nvSpPr>
              <p:spPr>
                <a:xfrm>
                  <a:off x="13300362" y="12173034"/>
                  <a:ext cx="246372" cy="200635"/>
                </a:xfrm>
                <a:custGeom>
                  <a:avLst/>
                  <a:gdLst>
                    <a:gd name="connsiteX0" fmla="*/ 245109 w 246372"/>
                    <a:gd name="connsiteY0" fmla="*/ 146560 h 200635"/>
                    <a:gd name="connsiteX1" fmla="*/ 242329 w 246372"/>
                    <a:gd name="connsiteY1" fmla="*/ 156668 h 200635"/>
                    <a:gd name="connsiteX2" fmla="*/ 238034 w 246372"/>
                    <a:gd name="connsiteY2" fmla="*/ 166017 h 200635"/>
                    <a:gd name="connsiteX3" fmla="*/ 232475 w 246372"/>
                    <a:gd name="connsiteY3" fmla="*/ 174608 h 200635"/>
                    <a:gd name="connsiteX4" fmla="*/ 225652 w 246372"/>
                    <a:gd name="connsiteY4" fmla="*/ 182189 h 200635"/>
                    <a:gd name="connsiteX5" fmla="*/ 217818 w 246372"/>
                    <a:gd name="connsiteY5" fmla="*/ 188759 h 200635"/>
                    <a:gd name="connsiteX6" fmla="*/ 208974 w 246372"/>
                    <a:gd name="connsiteY6" fmla="*/ 194065 h 200635"/>
                    <a:gd name="connsiteX7" fmla="*/ 208974 w 246372"/>
                    <a:gd name="connsiteY7" fmla="*/ 194065 h 200635"/>
                    <a:gd name="connsiteX8" fmla="*/ 199372 w 246372"/>
                    <a:gd name="connsiteY8" fmla="*/ 198109 h 200635"/>
                    <a:gd name="connsiteX9" fmla="*/ 189012 w 246372"/>
                    <a:gd name="connsiteY9" fmla="*/ 200635 h 200635"/>
                    <a:gd name="connsiteX10" fmla="*/ 188506 w 246372"/>
                    <a:gd name="connsiteY10" fmla="*/ 200635 h 200635"/>
                    <a:gd name="connsiteX11" fmla="*/ 190781 w 246372"/>
                    <a:gd name="connsiteY11" fmla="*/ 37145 h 200635"/>
                    <a:gd name="connsiteX12" fmla="*/ 0 w 246372"/>
                    <a:gd name="connsiteY12" fmla="*/ 49780 h 200635"/>
                    <a:gd name="connsiteX13" fmla="*/ 0 w 246372"/>
                    <a:gd name="connsiteY13" fmla="*/ 35882 h 200635"/>
                    <a:gd name="connsiteX14" fmla="*/ 0 w 246372"/>
                    <a:gd name="connsiteY14" fmla="*/ 35882 h 200635"/>
                    <a:gd name="connsiteX15" fmla="*/ 3032 w 246372"/>
                    <a:gd name="connsiteY15" fmla="*/ 34365 h 200635"/>
                    <a:gd name="connsiteX16" fmla="*/ 5812 w 246372"/>
                    <a:gd name="connsiteY16" fmla="*/ 33102 h 200635"/>
                    <a:gd name="connsiteX17" fmla="*/ 9602 w 246372"/>
                    <a:gd name="connsiteY17" fmla="*/ 31333 h 200635"/>
                    <a:gd name="connsiteX18" fmla="*/ 14403 w 246372"/>
                    <a:gd name="connsiteY18" fmla="*/ 29312 h 200635"/>
                    <a:gd name="connsiteX19" fmla="*/ 19962 w 246372"/>
                    <a:gd name="connsiteY19" fmla="*/ 27038 h 200635"/>
                    <a:gd name="connsiteX20" fmla="*/ 26279 w 246372"/>
                    <a:gd name="connsiteY20" fmla="*/ 24763 h 200635"/>
                    <a:gd name="connsiteX21" fmla="*/ 33608 w 246372"/>
                    <a:gd name="connsiteY21" fmla="*/ 22236 h 200635"/>
                    <a:gd name="connsiteX22" fmla="*/ 41694 w 246372"/>
                    <a:gd name="connsiteY22" fmla="*/ 19709 h 200635"/>
                    <a:gd name="connsiteX23" fmla="*/ 50538 w 246372"/>
                    <a:gd name="connsiteY23" fmla="*/ 17182 h 200635"/>
                    <a:gd name="connsiteX24" fmla="*/ 60140 w 246372"/>
                    <a:gd name="connsiteY24" fmla="*/ 14656 h 200635"/>
                    <a:gd name="connsiteX25" fmla="*/ 70500 w 246372"/>
                    <a:gd name="connsiteY25" fmla="*/ 12129 h 200635"/>
                    <a:gd name="connsiteX26" fmla="*/ 81619 w 246372"/>
                    <a:gd name="connsiteY26" fmla="*/ 9602 h 200635"/>
                    <a:gd name="connsiteX27" fmla="*/ 93495 w 246372"/>
                    <a:gd name="connsiteY27" fmla="*/ 7328 h 200635"/>
                    <a:gd name="connsiteX28" fmla="*/ 105877 w 246372"/>
                    <a:gd name="connsiteY28" fmla="*/ 5306 h 200635"/>
                    <a:gd name="connsiteX29" fmla="*/ 119017 w 246372"/>
                    <a:gd name="connsiteY29" fmla="*/ 3537 h 200635"/>
                    <a:gd name="connsiteX30" fmla="*/ 132915 w 246372"/>
                    <a:gd name="connsiteY30" fmla="*/ 2021 h 200635"/>
                    <a:gd name="connsiteX31" fmla="*/ 147318 w 246372"/>
                    <a:gd name="connsiteY31" fmla="*/ 1011 h 200635"/>
                    <a:gd name="connsiteX32" fmla="*/ 162479 w 246372"/>
                    <a:gd name="connsiteY32" fmla="*/ 252 h 200635"/>
                    <a:gd name="connsiteX33" fmla="*/ 178146 w 246372"/>
                    <a:gd name="connsiteY33" fmla="*/ 0 h 200635"/>
                    <a:gd name="connsiteX34" fmla="*/ 183705 w 246372"/>
                    <a:gd name="connsiteY34" fmla="*/ 252 h 200635"/>
                    <a:gd name="connsiteX35" fmla="*/ 189012 w 246372"/>
                    <a:gd name="connsiteY35" fmla="*/ 1011 h 200635"/>
                    <a:gd name="connsiteX36" fmla="*/ 194318 w 246372"/>
                    <a:gd name="connsiteY36" fmla="*/ 2021 h 200635"/>
                    <a:gd name="connsiteX37" fmla="*/ 199372 w 246372"/>
                    <a:gd name="connsiteY37" fmla="*/ 3537 h 200635"/>
                    <a:gd name="connsiteX38" fmla="*/ 204173 w 246372"/>
                    <a:gd name="connsiteY38" fmla="*/ 5306 h 200635"/>
                    <a:gd name="connsiteX39" fmla="*/ 208974 w 246372"/>
                    <a:gd name="connsiteY39" fmla="*/ 7581 h 200635"/>
                    <a:gd name="connsiteX40" fmla="*/ 213523 w 246372"/>
                    <a:gd name="connsiteY40" fmla="*/ 10108 h 200635"/>
                    <a:gd name="connsiteX41" fmla="*/ 217818 w 246372"/>
                    <a:gd name="connsiteY41" fmla="*/ 12887 h 200635"/>
                    <a:gd name="connsiteX42" fmla="*/ 221861 w 246372"/>
                    <a:gd name="connsiteY42" fmla="*/ 15919 h 200635"/>
                    <a:gd name="connsiteX43" fmla="*/ 225652 w 246372"/>
                    <a:gd name="connsiteY43" fmla="*/ 19204 h 200635"/>
                    <a:gd name="connsiteX44" fmla="*/ 229189 w 246372"/>
                    <a:gd name="connsiteY44" fmla="*/ 22994 h 200635"/>
                    <a:gd name="connsiteX45" fmla="*/ 232475 w 246372"/>
                    <a:gd name="connsiteY45" fmla="*/ 27038 h 200635"/>
                    <a:gd name="connsiteX46" fmla="*/ 235507 w 246372"/>
                    <a:gd name="connsiteY46" fmla="*/ 31333 h 200635"/>
                    <a:gd name="connsiteX47" fmla="*/ 238034 w 246372"/>
                    <a:gd name="connsiteY47" fmla="*/ 35629 h 200635"/>
                    <a:gd name="connsiteX48" fmla="*/ 240308 w 246372"/>
                    <a:gd name="connsiteY48" fmla="*/ 40177 h 200635"/>
                    <a:gd name="connsiteX49" fmla="*/ 242329 w 246372"/>
                    <a:gd name="connsiteY49" fmla="*/ 44978 h 200635"/>
                    <a:gd name="connsiteX50" fmla="*/ 243846 w 246372"/>
                    <a:gd name="connsiteY50" fmla="*/ 50032 h 200635"/>
                    <a:gd name="connsiteX51" fmla="*/ 245109 w 246372"/>
                    <a:gd name="connsiteY51" fmla="*/ 55086 h 200635"/>
                    <a:gd name="connsiteX52" fmla="*/ 245867 w 246372"/>
                    <a:gd name="connsiteY52" fmla="*/ 60393 h 200635"/>
                    <a:gd name="connsiteX53" fmla="*/ 246372 w 246372"/>
                    <a:gd name="connsiteY53" fmla="*/ 65699 h 200635"/>
                    <a:gd name="connsiteX54" fmla="*/ 246372 w 246372"/>
                    <a:gd name="connsiteY54" fmla="*/ 100318 h 200635"/>
                    <a:gd name="connsiteX55" fmla="*/ 246372 w 246372"/>
                    <a:gd name="connsiteY55" fmla="*/ 136200 h 200635"/>
                    <a:gd name="connsiteX56" fmla="*/ 246372 w 246372"/>
                    <a:gd name="connsiteY56" fmla="*/ 136200 h 200635"/>
                    <a:gd name="connsiteX57" fmla="*/ 245109 w 246372"/>
                    <a:gd name="connsiteY57" fmla="*/ 146560 h 200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46372" h="200635">
                      <a:moveTo>
                        <a:pt x="245109" y="146560"/>
                      </a:moveTo>
                      <a:cubicBezTo>
                        <a:pt x="244351" y="150097"/>
                        <a:pt x="243593" y="153383"/>
                        <a:pt x="242329" y="156668"/>
                      </a:cubicBezTo>
                      <a:cubicBezTo>
                        <a:pt x="241066" y="159952"/>
                        <a:pt x="239802" y="162985"/>
                        <a:pt x="238034" y="166017"/>
                      </a:cubicBezTo>
                      <a:cubicBezTo>
                        <a:pt x="236265" y="169049"/>
                        <a:pt x="234496" y="171829"/>
                        <a:pt x="232475" y="174608"/>
                      </a:cubicBezTo>
                      <a:cubicBezTo>
                        <a:pt x="230453" y="177388"/>
                        <a:pt x="228179" y="179915"/>
                        <a:pt x="225652" y="182189"/>
                      </a:cubicBezTo>
                      <a:cubicBezTo>
                        <a:pt x="223125" y="184464"/>
                        <a:pt x="220598" y="186737"/>
                        <a:pt x="217818" y="188759"/>
                      </a:cubicBezTo>
                      <a:cubicBezTo>
                        <a:pt x="215039" y="190781"/>
                        <a:pt x="212006" y="192549"/>
                        <a:pt x="208974" y="194065"/>
                      </a:cubicBezTo>
                      <a:lnTo>
                        <a:pt x="208974" y="194065"/>
                      </a:lnTo>
                      <a:cubicBezTo>
                        <a:pt x="206195" y="195329"/>
                        <a:pt x="202404" y="196845"/>
                        <a:pt x="199372" y="198109"/>
                      </a:cubicBezTo>
                      <a:cubicBezTo>
                        <a:pt x="196087" y="199119"/>
                        <a:pt x="192549" y="200130"/>
                        <a:pt x="189012" y="200635"/>
                      </a:cubicBezTo>
                      <a:cubicBezTo>
                        <a:pt x="188759" y="200635"/>
                        <a:pt x="188759" y="200635"/>
                        <a:pt x="188506" y="200635"/>
                      </a:cubicBezTo>
                      <a:cubicBezTo>
                        <a:pt x="253448" y="189264"/>
                        <a:pt x="235507" y="67720"/>
                        <a:pt x="190781" y="37145"/>
                      </a:cubicBezTo>
                      <a:cubicBezTo>
                        <a:pt x="154393" y="12129"/>
                        <a:pt x="1263" y="49022"/>
                        <a:pt x="0" y="49780"/>
                      </a:cubicBezTo>
                      <a:cubicBezTo>
                        <a:pt x="0" y="41188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2" y="27038"/>
                      </a:cubicBezTo>
                      <a:lnTo>
                        <a:pt x="26279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29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6120" y="138979"/>
                        <a:pt x="245614" y="143275"/>
                        <a:pt x="245109" y="14656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3" name="任意多边形: 形状 2732"/>
                <p:cNvSpPr/>
                <p:nvPr/>
              </p:nvSpPr>
              <p:spPr>
                <a:xfrm>
                  <a:off x="13300615" y="12173034"/>
                  <a:ext cx="246372" cy="198108"/>
                </a:xfrm>
                <a:custGeom>
                  <a:avLst/>
                  <a:gdLst>
                    <a:gd name="connsiteX0" fmla="*/ 244856 w 246372"/>
                    <a:gd name="connsiteY0" fmla="*/ 146560 h 198108"/>
                    <a:gd name="connsiteX1" fmla="*/ 242077 w 246372"/>
                    <a:gd name="connsiteY1" fmla="*/ 156668 h 198108"/>
                    <a:gd name="connsiteX2" fmla="*/ 237781 w 246372"/>
                    <a:gd name="connsiteY2" fmla="*/ 166017 h 198108"/>
                    <a:gd name="connsiteX3" fmla="*/ 232222 w 246372"/>
                    <a:gd name="connsiteY3" fmla="*/ 174608 h 198108"/>
                    <a:gd name="connsiteX4" fmla="*/ 225399 w 246372"/>
                    <a:gd name="connsiteY4" fmla="*/ 182189 h 198108"/>
                    <a:gd name="connsiteX5" fmla="*/ 217566 w 246372"/>
                    <a:gd name="connsiteY5" fmla="*/ 188759 h 198108"/>
                    <a:gd name="connsiteX6" fmla="*/ 208722 w 246372"/>
                    <a:gd name="connsiteY6" fmla="*/ 194065 h 198108"/>
                    <a:gd name="connsiteX7" fmla="*/ 208722 w 246372"/>
                    <a:gd name="connsiteY7" fmla="*/ 194065 h 198108"/>
                    <a:gd name="connsiteX8" fmla="*/ 199119 w 246372"/>
                    <a:gd name="connsiteY8" fmla="*/ 198109 h 198108"/>
                    <a:gd name="connsiteX9" fmla="*/ 198867 w 246372"/>
                    <a:gd name="connsiteY9" fmla="*/ 198109 h 198108"/>
                    <a:gd name="connsiteX10" fmla="*/ 184464 w 246372"/>
                    <a:gd name="connsiteY10" fmla="*/ 27543 h 198108"/>
                    <a:gd name="connsiteX11" fmla="*/ 0 w 246372"/>
                    <a:gd name="connsiteY11" fmla="*/ 46495 h 198108"/>
                    <a:gd name="connsiteX12" fmla="*/ 0 w 246372"/>
                    <a:gd name="connsiteY12" fmla="*/ 35882 h 198108"/>
                    <a:gd name="connsiteX13" fmla="*/ 0 w 246372"/>
                    <a:gd name="connsiteY13" fmla="*/ 35882 h 198108"/>
                    <a:gd name="connsiteX14" fmla="*/ 3032 w 246372"/>
                    <a:gd name="connsiteY14" fmla="*/ 34365 h 198108"/>
                    <a:gd name="connsiteX15" fmla="*/ 5812 w 246372"/>
                    <a:gd name="connsiteY15" fmla="*/ 33102 h 198108"/>
                    <a:gd name="connsiteX16" fmla="*/ 9602 w 246372"/>
                    <a:gd name="connsiteY16" fmla="*/ 31333 h 198108"/>
                    <a:gd name="connsiteX17" fmla="*/ 14403 w 246372"/>
                    <a:gd name="connsiteY17" fmla="*/ 29312 h 198108"/>
                    <a:gd name="connsiteX18" fmla="*/ 19963 w 246372"/>
                    <a:gd name="connsiteY18" fmla="*/ 27038 h 198108"/>
                    <a:gd name="connsiteX19" fmla="*/ 26280 w 246372"/>
                    <a:gd name="connsiteY19" fmla="*/ 24763 h 198108"/>
                    <a:gd name="connsiteX20" fmla="*/ 33608 w 246372"/>
                    <a:gd name="connsiteY20" fmla="*/ 22236 h 198108"/>
                    <a:gd name="connsiteX21" fmla="*/ 41694 w 246372"/>
                    <a:gd name="connsiteY21" fmla="*/ 19709 h 198108"/>
                    <a:gd name="connsiteX22" fmla="*/ 50538 w 246372"/>
                    <a:gd name="connsiteY22" fmla="*/ 17182 h 198108"/>
                    <a:gd name="connsiteX23" fmla="*/ 60140 w 246372"/>
                    <a:gd name="connsiteY23" fmla="*/ 14656 h 198108"/>
                    <a:gd name="connsiteX24" fmla="*/ 70500 w 246372"/>
                    <a:gd name="connsiteY24" fmla="*/ 12129 h 198108"/>
                    <a:gd name="connsiteX25" fmla="*/ 81619 w 246372"/>
                    <a:gd name="connsiteY25" fmla="*/ 9602 h 198108"/>
                    <a:gd name="connsiteX26" fmla="*/ 93495 w 246372"/>
                    <a:gd name="connsiteY26" fmla="*/ 7328 h 198108"/>
                    <a:gd name="connsiteX27" fmla="*/ 105877 w 246372"/>
                    <a:gd name="connsiteY27" fmla="*/ 5306 h 198108"/>
                    <a:gd name="connsiteX28" fmla="*/ 119017 w 246372"/>
                    <a:gd name="connsiteY28" fmla="*/ 3537 h 198108"/>
                    <a:gd name="connsiteX29" fmla="*/ 132915 w 246372"/>
                    <a:gd name="connsiteY29" fmla="*/ 2021 h 198108"/>
                    <a:gd name="connsiteX30" fmla="*/ 147318 w 246372"/>
                    <a:gd name="connsiteY30" fmla="*/ 1011 h 198108"/>
                    <a:gd name="connsiteX31" fmla="*/ 162479 w 246372"/>
                    <a:gd name="connsiteY31" fmla="*/ 252 h 198108"/>
                    <a:gd name="connsiteX32" fmla="*/ 178146 w 246372"/>
                    <a:gd name="connsiteY32" fmla="*/ 0 h 198108"/>
                    <a:gd name="connsiteX33" fmla="*/ 183705 w 246372"/>
                    <a:gd name="connsiteY33" fmla="*/ 252 h 198108"/>
                    <a:gd name="connsiteX34" fmla="*/ 189012 w 246372"/>
                    <a:gd name="connsiteY34" fmla="*/ 1011 h 198108"/>
                    <a:gd name="connsiteX35" fmla="*/ 194318 w 246372"/>
                    <a:gd name="connsiteY35" fmla="*/ 2021 h 198108"/>
                    <a:gd name="connsiteX36" fmla="*/ 199372 w 246372"/>
                    <a:gd name="connsiteY36" fmla="*/ 3537 h 198108"/>
                    <a:gd name="connsiteX37" fmla="*/ 204173 w 246372"/>
                    <a:gd name="connsiteY37" fmla="*/ 5306 h 198108"/>
                    <a:gd name="connsiteX38" fmla="*/ 208974 w 246372"/>
                    <a:gd name="connsiteY38" fmla="*/ 7581 h 198108"/>
                    <a:gd name="connsiteX39" fmla="*/ 213523 w 246372"/>
                    <a:gd name="connsiteY39" fmla="*/ 10108 h 198108"/>
                    <a:gd name="connsiteX40" fmla="*/ 217818 w 246372"/>
                    <a:gd name="connsiteY40" fmla="*/ 12887 h 198108"/>
                    <a:gd name="connsiteX41" fmla="*/ 221861 w 246372"/>
                    <a:gd name="connsiteY41" fmla="*/ 15919 h 198108"/>
                    <a:gd name="connsiteX42" fmla="*/ 225652 w 246372"/>
                    <a:gd name="connsiteY42" fmla="*/ 19204 h 198108"/>
                    <a:gd name="connsiteX43" fmla="*/ 229189 w 246372"/>
                    <a:gd name="connsiteY43" fmla="*/ 22994 h 198108"/>
                    <a:gd name="connsiteX44" fmla="*/ 232475 w 246372"/>
                    <a:gd name="connsiteY44" fmla="*/ 27038 h 198108"/>
                    <a:gd name="connsiteX45" fmla="*/ 235507 w 246372"/>
                    <a:gd name="connsiteY45" fmla="*/ 31333 h 198108"/>
                    <a:gd name="connsiteX46" fmla="*/ 238034 w 246372"/>
                    <a:gd name="connsiteY46" fmla="*/ 35629 h 198108"/>
                    <a:gd name="connsiteX47" fmla="*/ 240308 w 246372"/>
                    <a:gd name="connsiteY47" fmla="*/ 40177 h 198108"/>
                    <a:gd name="connsiteX48" fmla="*/ 242330 w 246372"/>
                    <a:gd name="connsiteY48" fmla="*/ 44978 h 198108"/>
                    <a:gd name="connsiteX49" fmla="*/ 243846 w 246372"/>
                    <a:gd name="connsiteY49" fmla="*/ 50032 h 198108"/>
                    <a:gd name="connsiteX50" fmla="*/ 245109 w 246372"/>
                    <a:gd name="connsiteY50" fmla="*/ 55086 h 198108"/>
                    <a:gd name="connsiteX51" fmla="*/ 245867 w 246372"/>
                    <a:gd name="connsiteY51" fmla="*/ 60393 h 198108"/>
                    <a:gd name="connsiteX52" fmla="*/ 246372 w 246372"/>
                    <a:gd name="connsiteY52" fmla="*/ 65699 h 198108"/>
                    <a:gd name="connsiteX53" fmla="*/ 246372 w 246372"/>
                    <a:gd name="connsiteY53" fmla="*/ 100318 h 198108"/>
                    <a:gd name="connsiteX54" fmla="*/ 246372 w 246372"/>
                    <a:gd name="connsiteY54" fmla="*/ 136200 h 198108"/>
                    <a:gd name="connsiteX55" fmla="*/ 246372 w 246372"/>
                    <a:gd name="connsiteY55" fmla="*/ 136200 h 198108"/>
                    <a:gd name="connsiteX56" fmla="*/ 244856 w 246372"/>
                    <a:gd name="connsiteY56" fmla="*/ 146560 h 198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246372" h="198108">
                      <a:moveTo>
                        <a:pt x="244856" y="146560"/>
                      </a:moveTo>
                      <a:cubicBezTo>
                        <a:pt x="244098" y="150097"/>
                        <a:pt x="243340" y="153383"/>
                        <a:pt x="242077" y="156668"/>
                      </a:cubicBezTo>
                      <a:cubicBezTo>
                        <a:pt x="240813" y="159952"/>
                        <a:pt x="239550" y="162985"/>
                        <a:pt x="237781" y="166017"/>
                      </a:cubicBezTo>
                      <a:cubicBezTo>
                        <a:pt x="236012" y="169049"/>
                        <a:pt x="234243" y="171829"/>
                        <a:pt x="232222" y="174608"/>
                      </a:cubicBezTo>
                      <a:cubicBezTo>
                        <a:pt x="230200" y="177388"/>
                        <a:pt x="227926" y="179915"/>
                        <a:pt x="225399" y="182189"/>
                      </a:cubicBezTo>
                      <a:cubicBezTo>
                        <a:pt x="222872" y="184464"/>
                        <a:pt x="220345" y="186737"/>
                        <a:pt x="217566" y="188759"/>
                      </a:cubicBezTo>
                      <a:cubicBezTo>
                        <a:pt x="214786" y="190781"/>
                        <a:pt x="211754" y="192549"/>
                        <a:pt x="208722" y="194065"/>
                      </a:cubicBezTo>
                      <a:lnTo>
                        <a:pt x="208722" y="194065"/>
                      </a:lnTo>
                      <a:cubicBezTo>
                        <a:pt x="205942" y="195329"/>
                        <a:pt x="202152" y="196845"/>
                        <a:pt x="199119" y="198109"/>
                      </a:cubicBezTo>
                      <a:lnTo>
                        <a:pt x="198867" y="198109"/>
                      </a:lnTo>
                      <a:cubicBezTo>
                        <a:pt x="257238" y="177893"/>
                        <a:pt x="236265" y="52812"/>
                        <a:pt x="184464" y="27543"/>
                      </a:cubicBezTo>
                      <a:cubicBezTo>
                        <a:pt x="155909" y="13645"/>
                        <a:pt x="14909" y="36387"/>
                        <a:pt x="0" y="46495"/>
                      </a:cubicBezTo>
                      <a:cubicBezTo>
                        <a:pt x="0" y="39672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3" y="27038"/>
                      </a:cubicBezTo>
                      <a:lnTo>
                        <a:pt x="26280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30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867" y="138979"/>
                        <a:pt x="245362" y="143275"/>
                        <a:pt x="244856" y="146560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4" name="任意多边形: 形状 2733"/>
                <p:cNvSpPr/>
                <p:nvPr/>
              </p:nvSpPr>
              <p:spPr>
                <a:xfrm>
                  <a:off x="13300615" y="12173034"/>
                  <a:ext cx="246372" cy="193054"/>
                </a:xfrm>
                <a:custGeom>
                  <a:avLst/>
                  <a:gdLst>
                    <a:gd name="connsiteX0" fmla="*/ 244856 w 246372"/>
                    <a:gd name="connsiteY0" fmla="*/ 146560 h 193054"/>
                    <a:gd name="connsiteX1" fmla="*/ 242077 w 246372"/>
                    <a:gd name="connsiteY1" fmla="*/ 156668 h 193054"/>
                    <a:gd name="connsiteX2" fmla="*/ 237781 w 246372"/>
                    <a:gd name="connsiteY2" fmla="*/ 166017 h 193054"/>
                    <a:gd name="connsiteX3" fmla="*/ 232222 w 246372"/>
                    <a:gd name="connsiteY3" fmla="*/ 174608 h 193054"/>
                    <a:gd name="connsiteX4" fmla="*/ 225399 w 246372"/>
                    <a:gd name="connsiteY4" fmla="*/ 182189 h 193054"/>
                    <a:gd name="connsiteX5" fmla="*/ 217566 w 246372"/>
                    <a:gd name="connsiteY5" fmla="*/ 188759 h 193054"/>
                    <a:gd name="connsiteX6" fmla="*/ 210490 w 246372"/>
                    <a:gd name="connsiteY6" fmla="*/ 193055 h 193054"/>
                    <a:gd name="connsiteX7" fmla="*/ 210490 w 246372"/>
                    <a:gd name="connsiteY7" fmla="*/ 193055 h 193054"/>
                    <a:gd name="connsiteX8" fmla="*/ 178146 w 246372"/>
                    <a:gd name="connsiteY8" fmla="*/ 18952 h 193054"/>
                    <a:gd name="connsiteX9" fmla="*/ 0 w 246372"/>
                    <a:gd name="connsiteY9" fmla="*/ 43210 h 193054"/>
                    <a:gd name="connsiteX10" fmla="*/ 0 w 246372"/>
                    <a:gd name="connsiteY10" fmla="*/ 35882 h 193054"/>
                    <a:gd name="connsiteX11" fmla="*/ 0 w 246372"/>
                    <a:gd name="connsiteY11" fmla="*/ 35882 h 193054"/>
                    <a:gd name="connsiteX12" fmla="*/ 3032 w 246372"/>
                    <a:gd name="connsiteY12" fmla="*/ 34365 h 193054"/>
                    <a:gd name="connsiteX13" fmla="*/ 5812 w 246372"/>
                    <a:gd name="connsiteY13" fmla="*/ 33102 h 193054"/>
                    <a:gd name="connsiteX14" fmla="*/ 9602 w 246372"/>
                    <a:gd name="connsiteY14" fmla="*/ 31333 h 193054"/>
                    <a:gd name="connsiteX15" fmla="*/ 14403 w 246372"/>
                    <a:gd name="connsiteY15" fmla="*/ 29312 h 193054"/>
                    <a:gd name="connsiteX16" fmla="*/ 19963 w 246372"/>
                    <a:gd name="connsiteY16" fmla="*/ 27038 h 193054"/>
                    <a:gd name="connsiteX17" fmla="*/ 26280 w 246372"/>
                    <a:gd name="connsiteY17" fmla="*/ 24763 h 193054"/>
                    <a:gd name="connsiteX18" fmla="*/ 33608 w 246372"/>
                    <a:gd name="connsiteY18" fmla="*/ 22236 h 193054"/>
                    <a:gd name="connsiteX19" fmla="*/ 41694 w 246372"/>
                    <a:gd name="connsiteY19" fmla="*/ 19709 h 193054"/>
                    <a:gd name="connsiteX20" fmla="*/ 50538 w 246372"/>
                    <a:gd name="connsiteY20" fmla="*/ 17182 h 193054"/>
                    <a:gd name="connsiteX21" fmla="*/ 60140 w 246372"/>
                    <a:gd name="connsiteY21" fmla="*/ 14656 h 193054"/>
                    <a:gd name="connsiteX22" fmla="*/ 70500 w 246372"/>
                    <a:gd name="connsiteY22" fmla="*/ 12129 h 193054"/>
                    <a:gd name="connsiteX23" fmla="*/ 81619 w 246372"/>
                    <a:gd name="connsiteY23" fmla="*/ 9602 h 193054"/>
                    <a:gd name="connsiteX24" fmla="*/ 93495 w 246372"/>
                    <a:gd name="connsiteY24" fmla="*/ 7328 h 193054"/>
                    <a:gd name="connsiteX25" fmla="*/ 105877 w 246372"/>
                    <a:gd name="connsiteY25" fmla="*/ 5306 h 193054"/>
                    <a:gd name="connsiteX26" fmla="*/ 119017 w 246372"/>
                    <a:gd name="connsiteY26" fmla="*/ 3537 h 193054"/>
                    <a:gd name="connsiteX27" fmla="*/ 132915 w 246372"/>
                    <a:gd name="connsiteY27" fmla="*/ 2021 h 193054"/>
                    <a:gd name="connsiteX28" fmla="*/ 147318 w 246372"/>
                    <a:gd name="connsiteY28" fmla="*/ 1011 h 193054"/>
                    <a:gd name="connsiteX29" fmla="*/ 162479 w 246372"/>
                    <a:gd name="connsiteY29" fmla="*/ 252 h 193054"/>
                    <a:gd name="connsiteX30" fmla="*/ 178146 w 246372"/>
                    <a:gd name="connsiteY30" fmla="*/ 0 h 193054"/>
                    <a:gd name="connsiteX31" fmla="*/ 183705 w 246372"/>
                    <a:gd name="connsiteY31" fmla="*/ 252 h 193054"/>
                    <a:gd name="connsiteX32" fmla="*/ 189012 w 246372"/>
                    <a:gd name="connsiteY32" fmla="*/ 1011 h 193054"/>
                    <a:gd name="connsiteX33" fmla="*/ 194318 w 246372"/>
                    <a:gd name="connsiteY33" fmla="*/ 2021 h 193054"/>
                    <a:gd name="connsiteX34" fmla="*/ 199372 w 246372"/>
                    <a:gd name="connsiteY34" fmla="*/ 3537 h 193054"/>
                    <a:gd name="connsiteX35" fmla="*/ 204173 w 246372"/>
                    <a:gd name="connsiteY35" fmla="*/ 5306 h 193054"/>
                    <a:gd name="connsiteX36" fmla="*/ 208974 w 246372"/>
                    <a:gd name="connsiteY36" fmla="*/ 7581 h 193054"/>
                    <a:gd name="connsiteX37" fmla="*/ 213523 w 246372"/>
                    <a:gd name="connsiteY37" fmla="*/ 10108 h 193054"/>
                    <a:gd name="connsiteX38" fmla="*/ 217818 w 246372"/>
                    <a:gd name="connsiteY38" fmla="*/ 12887 h 193054"/>
                    <a:gd name="connsiteX39" fmla="*/ 221861 w 246372"/>
                    <a:gd name="connsiteY39" fmla="*/ 15919 h 193054"/>
                    <a:gd name="connsiteX40" fmla="*/ 225652 w 246372"/>
                    <a:gd name="connsiteY40" fmla="*/ 19204 h 193054"/>
                    <a:gd name="connsiteX41" fmla="*/ 229189 w 246372"/>
                    <a:gd name="connsiteY41" fmla="*/ 22994 h 193054"/>
                    <a:gd name="connsiteX42" fmla="*/ 232475 w 246372"/>
                    <a:gd name="connsiteY42" fmla="*/ 27038 h 193054"/>
                    <a:gd name="connsiteX43" fmla="*/ 235507 w 246372"/>
                    <a:gd name="connsiteY43" fmla="*/ 31333 h 193054"/>
                    <a:gd name="connsiteX44" fmla="*/ 238034 w 246372"/>
                    <a:gd name="connsiteY44" fmla="*/ 35629 h 193054"/>
                    <a:gd name="connsiteX45" fmla="*/ 240308 w 246372"/>
                    <a:gd name="connsiteY45" fmla="*/ 40177 h 193054"/>
                    <a:gd name="connsiteX46" fmla="*/ 242330 w 246372"/>
                    <a:gd name="connsiteY46" fmla="*/ 44978 h 193054"/>
                    <a:gd name="connsiteX47" fmla="*/ 243846 w 246372"/>
                    <a:gd name="connsiteY47" fmla="*/ 50032 h 193054"/>
                    <a:gd name="connsiteX48" fmla="*/ 245109 w 246372"/>
                    <a:gd name="connsiteY48" fmla="*/ 55086 h 193054"/>
                    <a:gd name="connsiteX49" fmla="*/ 245867 w 246372"/>
                    <a:gd name="connsiteY49" fmla="*/ 60393 h 193054"/>
                    <a:gd name="connsiteX50" fmla="*/ 246372 w 246372"/>
                    <a:gd name="connsiteY50" fmla="*/ 65699 h 193054"/>
                    <a:gd name="connsiteX51" fmla="*/ 246372 w 246372"/>
                    <a:gd name="connsiteY51" fmla="*/ 100318 h 193054"/>
                    <a:gd name="connsiteX52" fmla="*/ 246372 w 246372"/>
                    <a:gd name="connsiteY52" fmla="*/ 136200 h 193054"/>
                    <a:gd name="connsiteX53" fmla="*/ 246372 w 246372"/>
                    <a:gd name="connsiteY53" fmla="*/ 136200 h 193054"/>
                    <a:gd name="connsiteX54" fmla="*/ 244856 w 246372"/>
                    <a:gd name="connsiteY54" fmla="*/ 146560 h 19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246372" h="193054">
                      <a:moveTo>
                        <a:pt x="244856" y="146560"/>
                      </a:moveTo>
                      <a:cubicBezTo>
                        <a:pt x="244098" y="150097"/>
                        <a:pt x="243340" y="153383"/>
                        <a:pt x="242077" y="156668"/>
                      </a:cubicBezTo>
                      <a:cubicBezTo>
                        <a:pt x="240813" y="159952"/>
                        <a:pt x="239550" y="162985"/>
                        <a:pt x="237781" y="166017"/>
                      </a:cubicBezTo>
                      <a:cubicBezTo>
                        <a:pt x="236012" y="169049"/>
                        <a:pt x="234243" y="171829"/>
                        <a:pt x="232222" y="174608"/>
                      </a:cubicBezTo>
                      <a:cubicBezTo>
                        <a:pt x="230200" y="177388"/>
                        <a:pt x="227926" y="179915"/>
                        <a:pt x="225399" y="182189"/>
                      </a:cubicBezTo>
                      <a:cubicBezTo>
                        <a:pt x="222872" y="184464"/>
                        <a:pt x="220345" y="186737"/>
                        <a:pt x="217566" y="188759"/>
                      </a:cubicBezTo>
                      <a:cubicBezTo>
                        <a:pt x="215292" y="190275"/>
                        <a:pt x="213017" y="191791"/>
                        <a:pt x="210490" y="193055"/>
                      </a:cubicBezTo>
                      <a:lnTo>
                        <a:pt x="210490" y="193055"/>
                      </a:lnTo>
                      <a:cubicBezTo>
                        <a:pt x="266840" y="160963"/>
                        <a:pt x="230453" y="29312"/>
                        <a:pt x="178146" y="18952"/>
                      </a:cubicBezTo>
                      <a:cubicBezTo>
                        <a:pt x="143022" y="11876"/>
                        <a:pt x="13140" y="31586"/>
                        <a:pt x="0" y="43210"/>
                      </a:cubicBezTo>
                      <a:cubicBezTo>
                        <a:pt x="0" y="38409"/>
                        <a:pt x="0" y="35882"/>
                        <a:pt x="0" y="35882"/>
                      </a:cubicBezTo>
                      <a:lnTo>
                        <a:pt x="0" y="35882"/>
                      </a:lnTo>
                      <a:lnTo>
                        <a:pt x="3032" y="34365"/>
                      </a:lnTo>
                      <a:lnTo>
                        <a:pt x="5812" y="33102"/>
                      </a:lnTo>
                      <a:lnTo>
                        <a:pt x="9602" y="31333"/>
                      </a:lnTo>
                      <a:lnTo>
                        <a:pt x="14403" y="29312"/>
                      </a:lnTo>
                      <a:cubicBezTo>
                        <a:pt x="16172" y="28553"/>
                        <a:pt x="18194" y="27038"/>
                        <a:pt x="19963" y="27038"/>
                      </a:cubicBezTo>
                      <a:lnTo>
                        <a:pt x="26280" y="24763"/>
                      </a:lnTo>
                      <a:lnTo>
                        <a:pt x="33608" y="22236"/>
                      </a:lnTo>
                      <a:lnTo>
                        <a:pt x="41694" y="19709"/>
                      </a:lnTo>
                      <a:lnTo>
                        <a:pt x="50538" y="17182"/>
                      </a:lnTo>
                      <a:lnTo>
                        <a:pt x="60140" y="14656"/>
                      </a:lnTo>
                      <a:lnTo>
                        <a:pt x="70500" y="12129"/>
                      </a:lnTo>
                      <a:lnTo>
                        <a:pt x="81619" y="9602"/>
                      </a:lnTo>
                      <a:lnTo>
                        <a:pt x="93495" y="7328"/>
                      </a:lnTo>
                      <a:lnTo>
                        <a:pt x="105877" y="5306"/>
                      </a:lnTo>
                      <a:lnTo>
                        <a:pt x="119017" y="3537"/>
                      </a:lnTo>
                      <a:lnTo>
                        <a:pt x="132915" y="2021"/>
                      </a:lnTo>
                      <a:lnTo>
                        <a:pt x="147318" y="1011"/>
                      </a:lnTo>
                      <a:lnTo>
                        <a:pt x="162479" y="252"/>
                      </a:lnTo>
                      <a:cubicBezTo>
                        <a:pt x="167280" y="252"/>
                        <a:pt x="173598" y="0"/>
                        <a:pt x="178146" y="0"/>
                      </a:cubicBezTo>
                      <a:lnTo>
                        <a:pt x="183705" y="252"/>
                      </a:lnTo>
                      <a:lnTo>
                        <a:pt x="189012" y="1011"/>
                      </a:lnTo>
                      <a:lnTo>
                        <a:pt x="194318" y="2021"/>
                      </a:lnTo>
                      <a:lnTo>
                        <a:pt x="199372" y="3537"/>
                      </a:lnTo>
                      <a:lnTo>
                        <a:pt x="204173" y="5306"/>
                      </a:lnTo>
                      <a:lnTo>
                        <a:pt x="208974" y="7581"/>
                      </a:lnTo>
                      <a:lnTo>
                        <a:pt x="213523" y="10108"/>
                      </a:lnTo>
                      <a:lnTo>
                        <a:pt x="217818" y="12887"/>
                      </a:lnTo>
                      <a:lnTo>
                        <a:pt x="221861" y="15919"/>
                      </a:lnTo>
                      <a:lnTo>
                        <a:pt x="225652" y="19204"/>
                      </a:lnTo>
                      <a:lnTo>
                        <a:pt x="229189" y="22994"/>
                      </a:lnTo>
                      <a:lnTo>
                        <a:pt x="232475" y="27038"/>
                      </a:lnTo>
                      <a:lnTo>
                        <a:pt x="235507" y="31333"/>
                      </a:lnTo>
                      <a:lnTo>
                        <a:pt x="238034" y="35629"/>
                      </a:lnTo>
                      <a:lnTo>
                        <a:pt x="240308" y="40177"/>
                      </a:lnTo>
                      <a:lnTo>
                        <a:pt x="242330" y="44978"/>
                      </a:lnTo>
                      <a:lnTo>
                        <a:pt x="243846" y="50032"/>
                      </a:lnTo>
                      <a:lnTo>
                        <a:pt x="245109" y="55086"/>
                      </a:lnTo>
                      <a:lnTo>
                        <a:pt x="245867" y="60393"/>
                      </a:lnTo>
                      <a:lnTo>
                        <a:pt x="246372" y="65699"/>
                      </a:lnTo>
                      <a:cubicBezTo>
                        <a:pt x="246372" y="65699"/>
                        <a:pt x="246372" y="81113"/>
                        <a:pt x="246372" y="100318"/>
                      </a:cubicBezTo>
                      <a:cubicBezTo>
                        <a:pt x="246372" y="119775"/>
                        <a:pt x="246372" y="135694"/>
                        <a:pt x="246372" y="136200"/>
                      </a:cubicBezTo>
                      <a:cubicBezTo>
                        <a:pt x="246372" y="136200"/>
                        <a:pt x="246372" y="136200"/>
                        <a:pt x="246372" y="136200"/>
                      </a:cubicBezTo>
                      <a:cubicBezTo>
                        <a:pt x="245867" y="138979"/>
                        <a:pt x="245362" y="143275"/>
                        <a:pt x="244856" y="146560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5" name="任意多边形: 形状 2734"/>
                <p:cNvSpPr/>
                <p:nvPr/>
              </p:nvSpPr>
              <p:spPr>
                <a:xfrm>
                  <a:off x="13302408" y="12273221"/>
                  <a:ext cx="177335" cy="46955"/>
                </a:xfrm>
                <a:custGeom>
                  <a:avLst/>
                  <a:gdLst>
                    <a:gd name="connsiteX0" fmla="*/ 66180 w 177335"/>
                    <a:gd name="connsiteY0" fmla="*/ 44098 h 46955"/>
                    <a:gd name="connsiteX1" fmla="*/ 734 w 177335"/>
                    <a:gd name="connsiteY1" fmla="*/ 13018 h 46955"/>
                    <a:gd name="connsiteX2" fmla="*/ 176353 w 177335"/>
                    <a:gd name="connsiteY2" fmla="*/ 17314 h 46955"/>
                    <a:gd name="connsiteX3" fmla="*/ 176353 w 177335"/>
                    <a:gd name="connsiteY3" fmla="*/ 35254 h 46955"/>
                    <a:gd name="connsiteX4" fmla="*/ 66180 w 177335"/>
                    <a:gd name="connsiteY4" fmla="*/ 44098 h 4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335" h="46955">
                      <a:moveTo>
                        <a:pt x="66180" y="44098"/>
                      </a:moveTo>
                      <a:cubicBezTo>
                        <a:pt x="53799" y="42330"/>
                        <a:pt x="-7353" y="32727"/>
                        <a:pt x="734" y="13018"/>
                      </a:cubicBezTo>
                      <a:cubicBezTo>
                        <a:pt x="10336" y="-9472"/>
                        <a:pt x="159928" y="636"/>
                        <a:pt x="176353" y="17314"/>
                      </a:cubicBezTo>
                      <a:cubicBezTo>
                        <a:pt x="177111" y="18071"/>
                        <a:pt x="178122" y="33233"/>
                        <a:pt x="176353" y="35254"/>
                      </a:cubicBezTo>
                      <a:cubicBezTo>
                        <a:pt x="169025" y="42583"/>
                        <a:pt x="120509" y="51679"/>
                        <a:pt x="66180" y="4409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6" name="任意多边形: 形状 2735"/>
                <p:cNvSpPr/>
                <p:nvPr/>
              </p:nvSpPr>
              <p:spPr>
                <a:xfrm>
                  <a:off x="13304844" y="12274455"/>
                  <a:ext cx="174838" cy="44330"/>
                </a:xfrm>
                <a:custGeom>
                  <a:avLst/>
                  <a:gdLst>
                    <a:gd name="connsiteX0" fmla="*/ 63746 w 174838"/>
                    <a:gd name="connsiteY0" fmla="*/ 41601 h 44330"/>
                    <a:gd name="connsiteX1" fmla="*/ 826 w 174838"/>
                    <a:gd name="connsiteY1" fmla="*/ 12290 h 44330"/>
                    <a:gd name="connsiteX2" fmla="*/ 90531 w 174838"/>
                    <a:gd name="connsiteY2" fmla="*/ 413 h 44330"/>
                    <a:gd name="connsiteX3" fmla="*/ 173666 w 174838"/>
                    <a:gd name="connsiteY3" fmla="*/ 18607 h 44330"/>
                    <a:gd name="connsiteX4" fmla="*/ 172655 w 174838"/>
                    <a:gd name="connsiteY4" fmla="*/ 31999 h 44330"/>
                    <a:gd name="connsiteX5" fmla="*/ 63746 w 174838"/>
                    <a:gd name="connsiteY5" fmla="*/ 41601 h 44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838" h="44330">
                      <a:moveTo>
                        <a:pt x="63746" y="41601"/>
                      </a:moveTo>
                      <a:cubicBezTo>
                        <a:pt x="60713" y="41096"/>
                        <a:pt x="-8271" y="31241"/>
                        <a:pt x="826" y="12290"/>
                      </a:cubicBezTo>
                      <a:cubicBezTo>
                        <a:pt x="826" y="12037"/>
                        <a:pt x="8912" y="-2619"/>
                        <a:pt x="90531" y="413"/>
                      </a:cubicBezTo>
                      <a:cubicBezTo>
                        <a:pt x="151934" y="2687"/>
                        <a:pt x="173666" y="18607"/>
                        <a:pt x="173666" y="18607"/>
                      </a:cubicBezTo>
                      <a:cubicBezTo>
                        <a:pt x="175687" y="22144"/>
                        <a:pt x="174929" y="28715"/>
                        <a:pt x="172655" y="31999"/>
                      </a:cubicBezTo>
                      <a:cubicBezTo>
                        <a:pt x="167854" y="38569"/>
                        <a:pt x="120348" y="49435"/>
                        <a:pt x="63746" y="416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7" name="任意多边形: 形状 2736"/>
                <p:cNvSpPr/>
                <p:nvPr/>
              </p:nvSpPr>
              <p:spPr>
                <a:xfrm>
                  <a:off x="13308129" y="12276314"/>
                  <a:ext cx="166654" cy="40939"/>
                </a:xfrm>
                <a:custGeom>
                  <a:avLst/>
                  <a:gdLst>
                    <a:gd name="connsiteX0" fmla="*/ 60460 w 166654"/>
                    <a:gd name="connsiteY0" fmla="*/ 38227 h 40939"/>
                    <a:gd name="connsiteX1" fmla="*/ 1836 w 166654"/>
                    <a:gd name="connsiteY1" fmla="*/ 19780 h 40939"/>
                    <a:gd name="connsiteX2" fmla="*/ 572 w 166654"/>
                    <a:gd name="connsiteY2" fmla="*/ 10683 h 40939"/>
                    <a:gd name="connsiteX3" fmla="*/ 165579 w 166654"/>
                    <a:gd name="connsiteY3" fmla="*/ 16495 h 40939"/>
                    <a:gd name="connsiteX4" fmla="*/ 164063 w 166654"/>
                    <a:gd name="connsiteY4" fmla="*/ 29888 h 40939"/>
                    <a:gd name="connsiteX5" fmla="*/ 60460 w 166654"/>
                    <a:gd name="connsiteY5" fmla="*/ 38227 h 4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654" h="40939">
                      <a:moveTo>
                        <a:pt x="60460" y="38227"/>
                      </a:moveTo>
                      <a:cubicBezTo>
                        <a:pt x="18513" y="32415"/>
                        <a:pt x="2594" y="21296"/>
                        <a:pt x="1836" y="19780"/>
                      </a:cubicBezTo>
                      <a:cubicBezTo>
                        <a:pt x="320" y="17506"/>
                        <a:pt x="-691" y="13210"/>
                        <a:pt x="572" y="10683"/>
                      </a:cubicBezTo>
                      <a:cubicBezTo>
                        <a:pt x="8659" y="-6752"/>
                        <a:pt x="155219" y="-1446"/>
                        <a:pt x="165579" y="16495"/>
                      </a:cubicBezTo>
                      <a:cubicBezTo>
                        <a:pt x="167600" y="20032"/>
                        <a:pt x="166590" y="26603"/>
                        <a:pt x="164063" y="29888"/>
                      </a:cubicBezTo>
                      <a:cubicBezTo>
                        <a:pt x="160272" y="34942"/>
                        <a:pt x="116304" y="46060"/>
                        <a:pt x="60460" y="38227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8" name="任意多边形: 形状 2737"/>
                <p:cNvSpPr/>
                <p:nvPr/>
              </p:nvSpPr>
              <p:spPr>
                <a:xfrm>
                  <a:off x="13311267" y="12276736"/>
                  <a:ext cx="158323" cy="38937"/>
                </a:xfrm>
                <a:custGeom>
                  <a:avLst/>
                  <a:gdLst>
                    <a:gd name="connsiteX0" fmla="*/ 57321 w 158323"/>
                    <a:gd name="connsiteY0" fmla="*/ 36288 h 38937"/>
                    <a:gd name="connsiteX1" fmla="*/ 2488 w 158323"/>
                    <a:gd name="connsiteY1" fmla="*/ 19863 h 38937"/>
                    <a:gd name="connsiteX2" fmla="*/ 466 w 158323"/>
                    <a:gd name="connsiteY2" fmla="*/ 10261 h 38937"/>
                    <a:gd name="connsiteX3" fmla="*/ 84107 w 158323"/>
                    <a:gd name="connsiteY3" fmla="*/ 406 h 38937"/>
                    <a:gd name="connsiteX4" fmla="*/ 157387 w 158323"/>
                    <a:gd name="connsiteY4" fmla="*/ 16073 h 38937"/>
                    <a:gd name="connsiteX5" fmla="*/ 155365 w 158323"/>
                    <a:gd name="connsiteY5" fmla="*/ 29466 h 38937"/>
                    <a:gd name="connsiteX6" fmla="*/ 57321 w 158323"/>
                    <a:gd name="connsiteY6" fmla="*/ 36288 h 38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323" h="38937">
                      <a:moveTo>
                        <a:pt x="57321" y="36288"/>
                      </a:moveTo>
                      <a:cubicBezTo>
                        <a:pt x="16891" y="30729"/>
                        <a:pt x="2488" y="20116"/>
                        <a:pt x="2488" y="19863"/>
                      </a:cubicBezTo>
                      <a:cubicBezTo>
                        <a:pt x="719" y="17589"/>
                        <a:pt x="-797" y="13041"/>
                        <a:pt x="466" y="10261"/>
                      </a:cubicBezTo>
                      <a:cubicBezTo>
                        <a:pt x="466" y="10009"/>
                        <a:pt x="10068" y="-2373"/>
                        <a:pt x="84107" y="406"/>
                      </a:cubicBezTo>
                      <a:cubicBezTo>
                        <a:pt x="121504" y="1922"/>
                        <a:pt x="156628" y="14557"/>
                        <a:pt x="157387" y="16073"/>
                      </a:cubicBezTo>
                      <a:cubicBezTo>
                        <a:pt x="159408" y="19610"/>
                        <a:pt x="157892" y="26181"/>
                        <a:pt x="155365" y="29466"/>
                      </a:cubicBezTo>
                      <a:cubicBezTo>
                        <a:pt x="154354" y="30729"/>
                        <a:pt x="116451" y="44627"/>
                        <a:pt x="57321" y="3628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9" name="任意多边形: 形状 2738"/>
                <p:cNvSpPr/>
                <p:nvPr/>
              </p:nvSpPr>
              <p:spPr>
                <a:xfrm>
                  <a:off x="13314879" y="12278039"/>
                  <a:ext cx="149733" cy="35983"/>
                </a:xfrm>
                <a:custGeom>
                  <a:avLst/>
                  <a:gdLst>
                    <a:gd name="connsiteX0" fmla="*/ 53710 w 149733"/>
                    <a:gd name="connsiteY0" fmla="*/ 33468 h 35983"/>
                    <a:gd name="connsiteX1" fmla="*/ 3172 w 149733"/>
                    <a:gd name="connsiteY1" fmla="*/ 19065 h 35983"/>
                    <a:gd name="connsiteX2" fmla="*/ 392 w 149733"/>
                    <a:gd name="connsiteY2" fmla="*/ 9211 h 35983"/>
                    <a:gd name="connsiteX3" fmla="*/ 80495 w 149733"/>
                    <a:gd name="connsiteY3" fmla="*/ 366 h 35983"/>
                    <a:gd name="connsiteX4" fmla="*/ 148974 w 149733"/>
                    <a:gd name="connsiteY4" fmla="*/ 14770 h 35983"/>
                    <a:gd name="connsiteX5" fmla="*/ 146447 w 149733"/>
                    <a:gd name="connsiteY5" fmla="*/ 28162 h 35983"/>
                    <a:gd name="connsiteX6" fmla="*/ 53710 w 149733"/>
                    <a:gd name="connsiteY6" fmla="*/ 33468 h 35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733" h="35983">
                      <a:moveTo>
                        <a:pt x="53710" y="33468"/>
                      </a:moveTo>
                      <a:cubicBezTo>
                        <a:pt x="20355" y="28668"/>
                        <a:pt x="3677" y="19823"/>
                        <a:pt x="3172" y="19065"/>
                      </a:cubicBezTo>
                      <a:cubicBezTo>
                        <a:pt x="1150" y="16791"/>
                        <a:pt x="-871" y="11990"/>
                        <a:pt x="392" y="9211"/>
                      </a:cubicBezTo>
                      <a:cubicBezTo>
                        <a:pt x="392" y="9211"/>
                        <a:pt x="15301" y="-2160"/>
                        <a:pt x="80495" y="366"/>
                      </a:cubicBezTo>
                      <a:cubicBezTo>
                        <a:pt x="107533" y="1377"/>
                        <a:pt x="147710" y="12748"/>
                        <a:pt x="148974" y="14770"/>
                      </a:cubicBezTo>
                      <a:cubicBezTo>
                        <a:pt x="150742" y="18307"/>
                        <a:pt x="149226" y="24877"/>
                        <a:pt x="146447" y="28162"/>
                      </a:cubicBezTo>
                      <a:cubicBezTo>
                        <a:pt x="145689" y="29173"/>
                        <a:pt x="106775" y="41049"/>
                        <a:pt x="53710" y="33468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0" name="任意多边形: 形状 2739"/>
                <p:cNvSpPr/>
                <p:nvPr/>
              </p:nvSpPr>
              <p:spPr>
                <a:xfrm>
                  <a:off x="13319061" y="12279326"/>
                  <a:ext cx="139633" cy="33303"/>
                </a:xfrm>
                <a:custGeom>
                  <a:avLst/>
                  <a:gdLst>
                    <a:gd name="connsiteX0" fmla="*/ 49527 w 139633"/>
                    <a:gd name="connsiteY0" fmla="*/ 30918 h 33303"/>
                    <a:gd name="connsiteX1" fmla="*/ 3790 w 139633"/>
                    <a:gd name="connsiteY1" fmla="*/ 18536 h 33303"/>
                    <a:gd name="connsiteX2" fmla="*/ 0 w 139633"/>
                    <a:gd name="connsiteY2" fmla="*/ 8429 h 33303"/>
                    <a:gd name="connsiteX3" fmla="*/ 62162 w 139633"/>
                    <a:gd name="connsiteY3" fmla="*/ 90 h 33303"/>
                    <a:gd name="connsiteX4" fmla="*/ 138979 w 139633"/>
                    <a:gd name="connsiteY4" fmla="*/ 13482 h 33303"/>
                    <a:gd name="connsiteX5" fmla="*/ 134936 w 139633"/>
                    <a:gd name="connsiteY5" fmla="*/ 26622 h 33303"/>
                    <a:gd name="connsiteX6" fmla="*/ 49527 w 139633"/>
                    <a:gd name="connsiteY6" fmla="*/ 30918 h 3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9633" h="33303">
                      <a:moveTo>
                        <a:pt x="49527" y="30918"/>
                      </a:moveTo>
                      <a:cubicBezTo>
                        <a:pt x="18699" y="26622"/>
                        <a:pt x="4043" y="18536"/>
                        <a:pt x="3790" y="18536"/>
                      </a:cubicBezTo>
                      <a:cubicBezTo>
                        <a:pt x="3538" y="18283"/>
                        <a:pt x="0" y="8681"/>
                        <a:pt x="0" y="8429"/>
                      </a:cubicBezTo>
                      <a:cubicBezTo>
                        <a:pt x="758" y="6912"/>
                        <a:pt x="30323" y="-921"/>
                        <a:pt x="62162" y="90"/>
                      </a:cubicBezTo>
                      <a:cubicBezTo>
                        <a:pt x="111183" y="1858"/>
                        <a:pt x="138979" y="13482"/>
                        <a:pt x="138979" y="13482"/>
                      </a:cubicBezTo>
                      <a:cubicBezTo>
                        <a:pt x="141001" y="17273"/>
                        <a:pt x="137969" y="23843"/>
                        <a:pt x="134936" y="26622"/>
                      </a:cubicBezTo>
                      <a:cubicBezTo>
                        <a:pt x="134936" y="27127"/>
                        <a:pt x="100318" y="37993"/>
                        <a:pt x="49527" y="30918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1" name="任意多边形: 形状 2740"/>
                <p:cNvSpPr/>
                <p:nvPr/>
              </p:nvSpPr>
              <p:spPr>
                <a:xfrm>
                  <a:off x="13323852" y="12281039"/>
                  <a:ext cx="128597" cy="30072"/>
                </a:xfrm>
                <a:custGeom>
                  <a:avLst/>
                  <a:gdLst>
                    <a:gd name="connsiteX0" fmla="*/ 44736 w 128597"/>
                    <a:gd name="connsiteY0" fmla="*/ 27690 h 30072"/>
                    <a:gd name="connsiteX1" fmla="*/ 4559 w 128597"/>
                    <a:gd name="connsiteY1" fmla="*/ 17329 h 30072"/>
                    <a:gd name="connsiteX2" fmla="*/ 10 w 128597"/>
                    <a:gd name="connsiteY2" fmla="*/ 6969 h 30072"/>
                    <a:gd name="connsiteX3" fmla="*/ 57876 w 128597"/>
                    <a:gd name="connsiteY3" fmla="*/ 146 h 30072"/>
                    <a:gd name="connsiteX4" fmla="*/ 128124 w 128597"/>
                    <a:gd name="connsiteY4" fmla="*/ 12023 h 30072"/>
                    <a:gd name="connsiteX5" fmla="*/ 123323 w 128597"/>
                    <a:gd name="connsiteY5" fmla="*/ 25163 h 30072"/>
                    <a:gd name="connsiteX6" fmla="*/ 44736 w 128597"/>
                    <a:gd name="connsiteY6" fmla="*/ 27690 h 30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8596" h="30072">
                      <a:moveTo>
                        <a:pt x="44736" y="27690"/>
                      </a:moveTo>
                      <a:cubicBezTo>
                        <a:pt x="19467" y="24152"/>
                        <a:pt x="6075" y="18087"/>
                        <a:pt x="4559" y="17329"/>
                      </a:cubicBezTo>
                      <a:cubicBezTo>
                        <a:pt x="4306" y="17329"/>
                        <a:pt x="-242" y="6969"/>
                        <a:pt x="10" y="6969"/>
                      </a:cubicBezTo>
                      <a:cubicBezTo>
                        <a:pt x="263" y="6211"/>
                        <a:pt x="27048" y="-1117"/>
                        <a:pt x="57876" y="146"/>
                      </a:cubicBezTo>
                      <a:cubicBezTo>
                        <a:pt x="101086" y="1915"/>
                        <a:pt x="127871" y="11770"/>
                        <a:pt x="128124" y="12023"/>
                      </a:cubicBezTo>
                      <a:cubicBezTo>
                        <a:pt x="129893" y="15813"/>
                        <a:pt x="126355" y="22383"/>
                        <a:pt x="123323" y="25163"/>
                      </a:cubicBezTo>
                      <a:cubicBezTo>
                        <a:pt x="122817" y="25163"/>
                        <a:pt x="90473" y="34259"/>
                        <a:pt x="44736" y="2769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2" name="任意多边形: 形状 2741"/>
                <p:cNvSpPr/>
                <p:nvPr/>
              </p:nvSpPr>
              <p:spPr>
                <a:xfrm>
                  <a:off x="13328335" y="12282592"/>
                  <a:ext cx="116960" cy="26918"/>
                </a:xfrm>
                <a:custGeom>
                  <a:avLst/>
                  <a:gdLst>
                    <a:gd name="connsiteX0" fmla="*/ 40253 w 116960"/>
                    <a:gd name="connsiteY0" fmla="*/ 24620 h 26918"/>
                    <a:gd name="connsiteX1" fmla="*/ 6140 w 116960"/>
                    <a:gd name="connsiteY1" fmla="*/ 16534 h 26918"/>
                    <a:gd name="connsiteX2" fmla="*/ 328 w 116960"/>
                    <a:gd name="connsiteY2" fmla="*/ 5668 h 26918"/>
                    <a:gd name="connsiteX3" fmla="*/ 53141 w 116960"/>
                    <a:gd name="connsiteY3" fmla="*/ 109 h 26918"/>
                    <a:gd name="connsiteX4" fmla="*/ 116566 w 116960"/>
                    <a:gd name="connsiteY4" fmla="*/ 10217 h 26918"/>
                    <a:gd name="connsiteX5" fmla="*/ 110501 w 116960"/>
                    <a:gd name="connsiteY5" fmla="*/ 22851 h 26918"/>
                    <a:gd name="connsiteX6" fmla="*/ 40253 w 116960"/>
                    <a:gd name="connsiteY6" fmla="*/ 24620 h 26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0" h="26917">
                      <a:moveTo>
                        <a:pt x="40253" y="24620"/>
                      </a:moveTo>
                      <a:cubicBezTo>
                        <a:pt x="20038" y="21588"/>
                        <a:pt x="6393" y="16534"/>
                        <a:pt x="6140" y="16534"/>
                      </a:cubicBezTo>
                      <a:cubicBezTo>
                        <a:pt x="2855" y="15018"/>
                        <a:pt x="-1188" y="9206"/>
                        <a:pt x="328" y="5668"/>
                      </a:cubicBezTo>
                      <a:cubicBezTo>
                        <a:pt x="581" y="5416"/>
                        <a:pt x="25345" y="-901"/>
                        <a:pt x="53141" y="109"/>
                      </a:cubicBezTo>
                      <a:cubicBezTo>
                        <a:pt x="92560" y="1626"/>
                        <a:pt x="116566" y="9964"/>
                        <a:pt x="116566" y="10217"/>
                      </a:cubicBezTo>
                      <a:cubicBezTo>
                        <a:pt x="118334" y="14007"/>
                        <a:pt x="113786" y="20577"/>
                        <a:pt x="110501" y="22851"/>
                      </a:cubicBezTo>
                      <a:cubicBezTo>
                        <a:pt x="108480" y="24620"/>
                        <a:pt x="76388" y="29927"/>
                        <a:pt x="40253" y="24620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3" name="任意多边形: 形状 2742"/>
                <p:cNvSpPr/>
                <p:nvPr/>
              </p:nvSpPr>
              <p:spPr>
                <a:xfrm>
                  <a:off x="13334216" y="12284336"/>
                  <a:ext cx="103684" cy="23605"/>
                </a:xfrm>
                <a:custGeom>
                  <a:avLst/>
                  <a:gdLst>
                    <a:gd name="connsiteX0" fmla="*/ 34373 w 103684"/>
                    <a:gd name="connsiteY0" fmla="*/ 21360 h 23605"/>
                    <a:gd name="connsiteX1" fmla="*/ 7587 w 103684"/>
                    <a:gd name="connsiteY1" fmla="*/ 15548 h 23605"/>
                    <a:gd name="connsiteX2" fmla="*/ 7 w 103684"/>
                    <a:gd name="connsiteY2" fmla="*/ 4429 h 23605"/>
                    <a:gd name="connsiteX3" fmla="*/ 47260 w 103684"/>
                    <a:gd name="connsiteY3" fmla="*/ 133 h 23605"/>
                    <a:gd name="connsiteX4" fmla="*/ 103357 w 103684"/>
                    <a:gd name="connsiteY4" fmla="*/ 8472 h 23605"/>
                    <a:gd name="connsiteX5" fmla="*/ 95776 w 103684"/>
                    <a:gd name="connsiteY5" fmla="*/ 21360 h 23605"/>
                    <a:gd name="connsiteX6" fmla="*/ 34373 w 103684"/>
                    <a:gd name="connsiteY6" fmla="*/ 21360 h 2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684" h="23605">
                      <a:moveTo>
                        <a:pt x="34373" y="21360"/>
                      </a:moveTo>
                      <a:cubicBezTo>
                        <a:pt x="19464" y="19085"/>
                        <a:pt x="8345" y="15800"/>
                        <a:pt x="7587" y="15548"/>
                      </a:cubicBezTo>
                      <a:cubicBezTo>
                        <a:pt x="6829" y="15042"/>
                        <a:pt x="-246" y="4935"/>
                        <a:pt x="7" y="4429"/>
                      </a:cubicBezTo>
                      <a:cubicBezTo>
                        <a:pt x="7" y="4177"/>
                        <a:pt x="22749" y="-877"/>
                        <a:pt x="47260" y="133"/>
                      </a:cubicBezTo>
                      <a:cubicBezTo>
                        <a:pt x="82384" y="1397"/>
                        <a:pt x="103104" y="8219"/>
                        <a:pt x="103357" y="8472"/>
                      </a:cubicBezTo>
                      <a:cubicBezTo>
                        <a:pt x="105126" y="12516"/>
                        <a:pt x="99314" y="18833"/>
                        <a:pt x="95776" y="21360"/>
                      </a:cubicBezTo>
                      <a:cubicBezTo>
                        <a:pt x="95523" y="21360"/>
                        <a:pt x="68233" y="26414"/>
                        <a:pt x="34373" y="21360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4" name="任意多边形: 形状 2743"/>
                <p:cNvSpPr/>
                <p:nvPr/>
              </p:nvSpPr>
              <p:spPr>
                <a:xfrm>
                  <a:off x="13340793" y="12286011"/>
                  <a:ext cx="88966" cy="20316"/>
                </a:xfrm>
                <a:custGeom>
                  <a:avLst/>
                  <a:gdLst>
                    <a:gd name="connsiteX0" fmla="*/ 27796 w 88966"/>
                    <a:gd name="connsiteY0" fmla="*/ 18168 h 20316"/>
                    <a:gd name="connsiteX1" fmla="*/ 0 w 88966"/>
                    <a:gd name="connsiteY1" fmla="*/ 3007 h 20316"/>
                    <a:gd name="connsiteX2" fmla="*/ 88947 w 88966"/>
                    <a:gd name="connsiteY2" fmla="*/ 6544 h 20316"/>
                    <a:gd name="connsiteX3" fmla="*/ 78586 w 88966"/>
                    <a:gd name="connsiteY3" fmla="*/ 19179 h 20316"/>
                    <a:gd name="connsiteX4" fmla="*/ 27796 w 88966"/>
                    <a:gd name="connsiteY4" fmla="*/ 18168 h 20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66" h="20316">
                      <a:moveTo>
                        <a:pt x="27796" y="18168"/>
                      </a:moveTo>
                      <a:cubicBezTo>
                        <a:pt x="9097" y="15389"/>
                        <a:pt x="9097" y="15389"/>
                        <a:pt x="0" y="3007"/>
                      </a:cubicBezTo>
                      <a:cubicBezTo>
                        <a:pt x="47253" y="-5332"/>
                        <a:pt x="88947" y="6292"/>
                        <a:pt x="88947" y="6544"/>
                      </a:cubicBezTo>
                      <a:cubicBezTo>
                        <a:pt x="89452" y="7808"/>
                        <a:pt x="80355" y="18927"/>
                        <a:pt x="78586" y="19179"/>
                      </a:cubicBezTo>
                      <a:cubicBezTo>
                        <a:pt x="75554" y="19685"/>
                        <a:pt x="53570" y="21959"/>
                        <a:pt x="27796" y="18168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5" name="任意多边形: 形状 2744"/>
                <p:cNvSpPr/>
                <p:nvPr/>
              </p:nvSpPr>
              <p:spPr>
                <a:xfrm>
                  <a:off x="13348373" y="12287711"/>
                  <a:ext cx="71763" cy="17086"/>
                </a:xfrm>
                <a:custGeom>
                  <a:avLst/>
                  <a:gdLst>
                    <a:gd name="connsiteX0" fmla="*/ 20215 w 71763"/>
                    <a:gd name="connsiteY0" fmla="*/ 14952 h 17086"/>
                    <a:gd name="connsiteX1" fmla="*/ 0 w 71763"/>
                    <a:gd name="connsiteY1" fmla="*/ 1813 h 17086"/>
                    <a:gd name="connsiteX2" fmla="*/ 71764 w 71763"/>
                    <a:gd name="connsiteY2" fmla="*/ 4592 h 17086"/>
                    <a:gd name="connsiteX3" fmla="*/ 57108 w 71763"/>
                    <a:gd name="connsiteY3" fmla="*/ 16722 h 17086"/>
                    <a:gd name="connsiteX4" fmla="*/ 20215 w 71763"/>
                    <a:gd name="connsiteY4" fmla="*/ 14952 h 17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763" h="17086">
                      <a:moveTo>
                        <a:pt x="20215" y="14952"/>
                      </a:moveTo>
                      <a:cubicBezTo>
                        <a:pt x="12382" y="13689"/>
                        <a:pt x="10613" y="12425"/>
                        <a:pt x="0" y="1813"/>
                      </a:cubicBezTo>
                      <a:cubicBezTo>
                        <a:pt x="29059" y="-1725"/>
                        <a:pt x="48516" y="297"/>
                        <a:pt x="71764" y="4592"/>
                      </a:cubicBezTo>
                      <a:cubicBezTo>
                        <a:pt x="60393" y="16216"/>
                        <a:pt x="60393" y="16216"/>
                        <a:pt x="57108" y="16722"/>
                      </a:cubicBezTo>
                      <a:cubicBezTo>
                        <a:pt x="57108" y="16974"/>
                        <a:pt x="39420" y="17985"/>
                        <a:pt x="20215" y="14952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6" name="任意多边形: 形状 2745"/>
                <p:cNvSpPr/>
                <p:nvPr/>
              </p:nvSpPr>
              <p:spPr>
                <a:xfrm>
                  <a:off x="13358481" y="12289261"/>
                  <a:ext cx="50790" cy="11104"/>
                </a:xfrm>
                <a:custGeom>
                  <a:avLst/>
                  <a:gdLst>
                    <a:gd name="connsiteX0" fmla="*/ 10108 w 50790"/>
                    <a:gd name="connsiteY0" fmla="*/ 7338 h 11104"/>
                    <a:gd name="connsiteX1" fmla="*/ 0 w 50790"/>
                    <a:gd name="connsiteY1" fmla="*/ 767 h 11104"/>
                    <a:gd name="connsiteX2" fmla="*/ 50791 w 50790"/>
                    <a:gd name="connsiteY2" fmla="*/ 2789 h 11104"/>
                    <a:gd name="connsiteX3" fmla="*/ 36893 w 50790"/>
                    <a:gd name="connsiteY3" fmla="*/ 10117 h 11104"/>
                    <a:gd name="connsiteX4" fmla="*/ 10108 w 50790"/>
                    <a:gd name="connsiteY4" fmla="*/ 7338 h 11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90" h="11104">
                      <a:moveTo>
                        <a:pt x="10108" y="7338"/>
                      </a:moveTo>
                      <a:cubicBezTo>
                        <a:pt x="6822" y="5821"/>
                        <a:pt x="3032" y="2789"/>
                        <a:pt x="0" y="767"/>
                      </a:cubicBezTo>
                      <a:cubicBezTo>
                        <a:pt x="21984" y="-748"/>
                        <a:pt x="28301" y="10"/>
                        <a:pt x="50791" y="2789"/>
                      </a:cubicBezTo>
                      <a:cubicBezTo>
                        <a:pt x="46748" y="5064"/>
                        <a:pt x="41441" y="9612"/>
                        <a:pt x="36893" y="10117"/>
                      </a:cubicBezTo>
                      <a:cubicBezTo>
                        <a:pt x="22995" y="11633"/>
                        <a:pt x="19962" y="11886"/>
                        <a:pt x="10108" y="733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7" name="任意多边形: 形状 2746"/>
                <p:cNvSpPr/>
                <p:nvPr/>
              </p:nvSpPr>
              <p:spPr>
                <a:xfrm>
                  <a:off x="13379455" y="12291040"/>
                  <a:ext cx="5053" cy="418"/>
                </a:xfrm>
                <a:custGeom>
                  <a:avLst/>
                  <a:gdLst>
                    <a:gd name="connsiteX0" fmla="*/ 0 w 5053"/>
                    <a:gd name="connsiteY0" fmla="*/ 0 h 418"/>
                    <a:gd name="connsiteX1" fmla="*/ 5054 w 5053"/>
                    <a:gd name="connsiteY1" fmla="*/ 252 h 418"/>
                    <a:gd name="connsiteX2" fmla="*/ 0 w 5053"/>
                    <a:gd name="connsiteY2" fmla="*/ 0 h 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53" h="418">
                      <a:moveTo>
                        <a:pt x="0" y="0"/>
                      </a:moveTo>
                      <a:cubicBezTo>
                        <a:pt x="1516" y="0"/>
                        <a:pt x="3538" y="0"/>
                        <a:pt x="5054" y="252"/>
                      </a:cubicBezTo>
                      <a:cubicBezTo>
                        <a:pt x="3538" y="505"/>
                        <a:pt x="1263" y="505"/>
                        <a:pt x="0" y="0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5" name="图形 1920"/>
              <p:cNvGrpSpPr/>
              <p:nvPr/>
            </p:nvGrpSpPr>
            <p:grpSpPr>
              <a:xfrm>
                <a:off x="13546482" y="12238480"/>
                <a:ext cx="35629" cy="35376"/>
                <a:chOff x="13546482" y="12238480"/>
                <a:chExt cx="35629" cy="35376"/>
              </a:xfrm>
              <a:solidFill>
                <a:schemeClr val="accent1"/>
              </a:solidFill>
            </p:grpSpPr>
            <p:sp>
              <p:nvSpPr>
                <p:cNvPr id="2663" name="任意多边形: 形状 2662"/>
                <p:cNvSpPr/>
                <p:nvPr/>
              </p:nvSpPr>
              <p:spPr>
                <a:xfrm>
                  <a:off x="13546482" y="12238480"/>
                  <a:ext cx="35123" cy="35123"/>
                </a:xfrm>
                <a:custGeom>
                  <a:avLst/>
                  <a:gdLst>
                    <a:gd name="connsiteX0" fmla="*/ 24764 w 35123"/>
                    <a:gd name="connsiteY0" fmla="*/ 10108 h 35123"/>
                    <a:gd name="connsiteX1" fmla="*/ 8339 w 35123"/>
                    <a:gd name="connsiteY1" fmla="*/ 1011 h 35123"/>
                    <a:gd name="connsiteX2" fmla="*/ 5559 w 35123"/>
                    <a:gd name="connsiteY2" fmla="*/ 505 h 35123"/>
                    <a:gd name="connsiteX3" fmla="*/ 0 w 35123"/>
                    <a:gd name="connsiteY3" fmla="*/ 0 h 35123"/>
                    <a:gd name="connsiteX4" fmla="*/ 0 w 35123"/>
                    <a:gd name="connsiteY4" fmla="*/ 0 h 35123"/>
                    <a:gd name="connsiteX5" fmla="*/ 24764 w 35123"/>
                    <a:gd name="connsiteY5" fmla="*/ 10108 h 35123"/>
                    <a:gd name="connsiteX6" fmla="*/ 35124 w 35123"/>
                    <a:gd name="connsiteY6" fmla="*/ 35124 h 35123"/>
                    <a:gd name="connsiteX7" fmla="*/ 29818 w 35123"/>
                    <a:gd name="connsiteY7" fmla="*/ 16425 h 35123"/>
                    <a:gd name="connsiteX8" fmla="*/ 28301 w 35123"/>
                    <a:gd name="connsiteY8" fmla="*/ 14151 h 35123"/>
                    <a:gd name="connsiteX9" fmla="*/ 24764 w 35123"/>
                    <a:gd name="connsiteY9" fmla="*/ 10108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23" h="35123">
                      <a:moveTo>
                        <a:pt x="24764" y="10108"/>
                      </a:moveTo>
                      <a:cubicBezTo>
                        <a:pt x="18194" y="3537"/>
                        <a:pt x="11118" y="1769"/>
                        <a:pt x="8339" y="1011"/>
                      </a:cubicBezTo>
                      <a:cubicBezTo>
                        <a:pt x="7328" y="758"/>
                        <a:pt x="6570" y="505"/>
                        <a:pt x="5559" y="505"/>
                      </a:cubicBezTo>
                      <a:cubicBezTo>
                        <a:pt x="3032" y="253"/>
                        <a:pt x="2527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855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cubicBezTo>
                        <a:pt x="34871" y="28049"/>
                        <a:pt x="33355" y="22489"/>
                        <a:pt x="29818" y="16425"/>
                      </a:cubicBezTo>
                      <a:cubicBezTo>
                        <a:pt x="29312" y="15667"/>
                        <a:pt x="28807" y="14908"/>
                        <a:pt x="28301" y="14151"/>
                      </a:cubicBezTo>
                      <a:cubicBezTo>
                        <a:pt x="27543" y="12887"/>
                        <a:pt x="26532" y="11876"/>
                        <a:pt x="24764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4" name="任意多边形: 形状 2663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5" name="任意多边形: 形状 2664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6" name="任意多边形: 形状 2665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7" name="任意多边形: 形状 2666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8" name="任意多边形: 形状 2667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9" name="任意多边形: 形状 2668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0" name="任意多边形: 形状 2669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1" name="任意多边形: 形状 2670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2" name="任意多边形: 形状 2671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3" name="任意多边形: 形状 2672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4" name="任意多边形: 形状 2673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5" name="任意多边形: 形状 2674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6" name="任意多边形: 形状 2675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7" name="任意多边形: 形状 2676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8" name="任意多边形: 形状 2677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9" name="任意多边形: 形状 2678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0" name="任意多边形: 形状 2679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1" name="任意多边形: 形状 2680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2" name="任意多边形: 形状 2681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3" name="任意多边形: 形状 2682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4" name="任意多边形: 形状 2683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5" name="任意多边形: 形状 2684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6" name="任意多边形: 形状 2685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7" name="任意多边形: 形状 2686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8" name="任意多边形: 形状 2687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9" name="任意多边形: 形状 2688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0" name="任意多边形: 形状 2689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1" name="任意多边形: 形状 2690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2" name="任意多边形: 形状 2691"/>
                <p:cNvSpPr/>
                <p:nvPr/>
              </p:nvSpPr>
              <p:spPr>
                <a:xfrm>
                  <a:off x="13546482" y="12238733"/>
                  <a:ext cx="35313" cy="35123"/>
                </a:xfrm>
                <a:custGeom>
                  <a:avLst/>
                  <a:gdLst>
                    <a:gd name="connsiteX0" fmla="*/ 35124 w 35313"/>
                    <a:gd name="connsiteY0" fmla="*/ 32091 h 35123"/>
                    <a:gd name="connsiteX1" fmla="*/ 34871 w 35313"/>
                    <a:gd name="connsiteY1" fmla="*/ 29312 h 35123"/>
                    <a:gd name="connsiteX2" fmla="*/ 34619 w 35313"/>
                    <a:gd name="connsiteY2" fmla="*/ 27796 h 35123"/>
                    <a:gd name="connsiteX3" fmla="*/ 34366 w 35313"/>
                    <a:gd name="connsiteY3" fmla="*/ 26532 h 35123"/>
                    <a:gd name="connsiteX4" fmla="*/ 34113 w 35313"/>
                    <a:gd name="connsiteY4" fmla="*/ 25269 h 35123"/>
                    <a:gd name="connsiteX5" fmla="*/ 33608 w 35313"/>
                    <a:gd name="connsiteY5" fmla="*/ 24006 h 35123"/>
                    <a:gd name="connsiteX6" fmla="*/ 33103 w 35313"/>
                    <a:gd name="connsiteY6" fmla="*/ 22742 h 35123"/>
                    <a:gd name="connsiteX7" fmla="*/ 32597 w 35313"/>
                    <a:gd name="connsiteY7" fmla="*/ 21479 h 35123"/>
                    <a:gd name="connsiteX8" fmla="*/ 32092 w 35313"/>
                    <a:gd name="connsiteY8" fmla="*/ 20215 h 35123"/>
                    <a:gd name="connsiteX9" fmla="*/ 31586 w 35313"/>
                    <a:gd name="connsiteY9" fmla="*/ 18952 h 35123"/>
                    <a:gd name="connsiteX10" fmla="*/ 30828 w 35313"/>
                    <a:gd name="connsiteY10" fmla="*/ 17688 h 35123"/>
                    <a:gd name="connsiteX11" fmla="*/ 30070 w 35313"/>
                    <a:gd name="connsiteY11" fmla="*/ 16425 h 35123"/>
                    <a:gd name="connsiteX12" fmla="*/ 28554 w 35313"/>
                    <a:gd name="connsiteY12" fmla="*/ 14150 h 35123"/>
                    <a:gd name="connsiteX13" fmla="*/ 28554 w 35313"/>
                    <a:gd name="connsiteY13" fmla="*/ 14150 h 35123"/>
                    <a:gd name="connsiteX14" fmla="*/ 26785 w 35313"/>
                    <a:gd name="connsiteY14" fmla="*/ 12129 h 35123"/>
                    <a:gd name="connsiteX15" fmla="*/ 25775 w 35313"/>
                    <a:gd name="connsiteY15" fmla="*/ 11118 h 35123"/>
                    <a:gd name="connsiteX16" fmla="*/ 24764 w 35313"/>
                    <a:gd name="connsiteY16" fmla="*/ 10108 h 35123"/>
                    <a:gd name="connsiteX17" fmla="*/ 23753 w 35313"/>
                    <a:gd name="connsiteY17" fmla="*/ 9096 h 35123"/>
                    <a:gd name="connsiteX18" fmla="*/ 20721 w 35313"/>
                    <a:gd name="connsiteY18" fmla="*/ 6570 h 35123"/>
                    <a:gd name="connsiteX19" fmla="*/ 19710 w 35313"/>
                    <a:gd name="connsiteY19" fmla="*/ 5811 h 35123"/>
                    <a:gd name="connsiteX20" fmla="*/ 18699 w 35313"/>
                    <a:gd name="connsiteY20" fmla="*/ 5054 h 35123"/>
                    <a:gd name="connsiteX21" fmla="*/ 17436 w 35313"/>
                    <a:gd name="connsiteY21" fmla="*/ 4296 h 35123"/>
                    <a:gd name="connsiteX22" fmla="*/ 16172 w 35313"/>
                    <a:gd name="connsiteY22" fmla="*/ 3537 h 35123"/>
                    <a:gd name="connsiteX23" fmla="*/ 14909 w 35313"/>
                    <a:gd name="connsiteY23" fmla="*/ 3032 h 35123"/>
                    <a:gd name="connsiteX24" fmla="*/ 13645 w 35313"/>
                    <a:gd name="connsiteY24" fmla="*/ 2527 h 35123"/>
                    <a:gd name="connsiteX25" fmla="*/ 12382 w 35313"/>
                    <a:gd name="connsiteY25" fmla="*/ 2021 h 35123"/>
                    <a:gd name="connsiteX26" fmla="*/ 11118 w 35313"/>
                    <a:gd name="connsiteY26" fmla="*/ 1516 h 35123"/>
                    <a:gd name="connsiteX27" fmla="*/ 9855 w 35313"/>
                    <a:gd name="connsiteY27" fmla="*/ 1011 h 35123"/>
                    <a:gd name="connsiteX28" fmla="*/ 8592 w 35313"/>
                    <a:gd name="connsiteY28" fmla="*/ 758 h 35123"/>
                    <a:gd name="connsiteX29" fmla="*/ 5812 w 35313"/>
                    <a:gd name="connsiteY29" fmla="*/ 252 h 35123"/>
                    <a:gd name="connsiteX30" fmla="*/ 5812 w 35313"/>
                    <a:gd name="connsiteY30" fmla="*/ 252 h 35123"/>
                    <a:gd name="connsiteX31" fmla="*/ 3032 w 35313"/>
                    <a:gd name="connsiteY31" fmla="*/ 0 h 35123"/>
                    <a:gd name="connsiteX32" fmla="*/ 1516 w 35313"/>
                    <a:gd name="connsiteY32" fmla="*/ 0 h 35123"/>
                    <a:gd name="connsiteX33" fmla="*/ 0 w 35313"/>
                    <a:gd name="connsiteY33" fmla="*/ 0 h 35123"/>
                    <a:gd name="connsiteX34" fmla="*/ 24764 w 35313"/>
                    <a:gd name="connsiteY34" fmla="*/ 10108 h 35123"/>
                    <a:gd name="connsiteX35" fmla="*/ 35124 w 35313"/>
                    <a:gd name="connsiteY35" fmla="*/ 35124 h 35123"/>
                    <a:gd name="connsiteX36" fmla="*/ 35124 w 35313"/>
                    <a:gd name="connsiteY36" fmla="*/ 35124 h 35123"/>
                    <a:gd name="connsiteX37" fmla="*/ 35124 w 3531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313" h="35123">
                      <a:moveTo>
                        <a:pt x="35124" y="32091"/>
                      </a:moveTo>
                      <a:cubicBezTo>
                        <a:pt x="35124" y="31333"/>
                        <a:pt x="34871" y="30070"/>
                        <a:pt x="34871" y="29312"/>
                      </a:cubicBezTo>
                      <a:lnTo>
                        <a:pt x="34619" y="27796"/>
                      </a:lnTo>
                      <a:lnTo>
                        <a:pt x="34366" y="26532"/>
                      </a:lnTo>
                      <a:lnTo>
                        <a:pt x="34113" y="25269"/>
                      </a:lnTo>
                      <a:lnTo>
                        <a:pt x="33608" y="24006"/>
                      </a:lnTo>
                      <a:lnTo>
                        <a:pt x="33103" y="22742"/>
                      </a:lnTo>
                      <a:lnTo>
                        <a:pt x="32597" y="21479"/>
                      </a:lnTo>
                      <a:lnTo>
                        <a:pt x="32092" y="20215"/>
                      </a:lnTo>
                      <a:lnTo>
                        <a:pt x="31586" y="18952"/>
                      </a:lnTo>
                      <a:lnTo>
                        <a:pt x="30828" y="17688"/>
                      </a:lnTo>
                      <a:lnTo>
                        <a:pt x="30070" y="16425"/>
                      </a:lnTo>
                      <a:cubicBezTo>
                        <a:pt x="29565" y="15667"/>
                        <a:pt x="29059" y="14908"/>
                        <a:pt x="28554" y="14150"/>
                      </a:cubicBezTo>
                      <a:lnTo>
                        <a:pt x="28554" y="14150"/>
                      </a:lnTo>
                      <a:cubicBezTo>
                        <a:pt x="28049" y="13392"/>
                        <a:pt x="27291" y="12634"/>
                        <a:pt x="26785" y="12129"/>
                      </a:cubicBezTo>
                      <a:lnTo>
                        <a:pt x="25775" y="11118"/>
                      </a:lnTo>
                      <a:lnTo>
                        <a:pt x="24764" y="10108"/>
                      </a:lnTo>
                      <a:lnTo>
                        <a:pt x="23753" y="9096"/>
                      </a:lnTo>
                      <a:cubicBezTo>
                        <a:pt x="22489" y="7833"/>
                        <a:pt x="21984" y="7581"/>
                        <a:pt x="20721" y="6570"/>
                      </a:cubicBezTo>
                      <a:lnTo>
                        <a:pt x="19710" y="5811"/>
                      </a:lnTo>
                      <a:lnTo>
                        <a:pt x="18699" y="5054"/>
                      </a:lnTo>
                      <a:lnTo>
                        <a:pt x="17436" y="4296"/>
                      </a:lnTo>
                      <a:lnTo>
                        <a:pt x="16172" y="3537"/>
                      </a:lnTo>
                      <a:lnTo>
                        <a:pt x="14909" y="3032"/>
                      </a:lnTo>
                      <a:lnTo>
                        <a:pt x="13645" y="2527"/>
                      </a:lnTo>
                      <a:lnTo>
                        <a:pt x="12382" y="2021"/>
                      </a:lnTo>
                      <a:lnTo>
                        <a:pt x="11118" y="1516"/>
                      </a:lnTo>
                      <a:lnTo>
                        <a:pt x="9855" y="1011"/>
                      </a:lnTo>
                      <a:lnTo>
                        <a:pt x="8592" y="758"/>
                      </a:lnTo>
                      <a:cubicBezTo>
                        <a:pt x="7581" y="505"/>
                        <a:pt x="6823" y="252"/>
                        <a:pt x="5812" y="252"/>
                      </a:cubicBezTo>
                      <a:lnTo>
                        <a:pt x="5812" y="252"/>
                      </a:lnTo>
                      <a:cubicBezTo>
                        <a:pt x="5054" y="252"/>
                        <a:pt x="3790" y="0"/>
                        <a:pt x="3032" y="0"/>
                      </a:cubicBezTo>
                      <a:lnTo>
                        <a:pt x="1516" y="0"/>
                      </a:lnTo>
                      <a:lnTo>
                        <a:pt x="0" y="0"/>
                      </a:lnTo>
                      <a:cubicBezTo>
                        <a:pt x="9602" y="0"/>
                        <a:pt x="18446" y="3790"/>
                        <a:pt x="24764" y="10108"/>
                      </a:cubicBezTo>
                      <a:cubicBezTo>
                        <a:pt x="31334" y="16425"/>
                        <a:pt x="35124" y="25269"/>
                        <a:pt x="35124" y="35124"/>
                      </a:cubicBezTo>
                      <a:lnTo>
                        <a:pt x="35124" y="35124"/>
                      </a:lnTo>
                      <a:cubicBezTo>
                        <a:pt x="35377" y="34113"/>
                        <a:pt x="35377" y="32850"/>
                        <a:pt x="35124" y="3209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93" name="图形 1920"/>
                <p:cNvGrpSpPr/>
                <p:nvPr/>
              </p:nvGrpSpPr>
              <p:grpSpPr>
                <a:xfrm>
                  <a:off x="13546482" y="12238733"/>
                  <a:ext cx="35629" cy="35123"/>
                  <a:chOff x="13546482" y="12238733"/>
                  <a:chExt cx="35629" cy="35123"/>
                </a:xfrm>
                <a:solidFill>
                  <a:srgbClr val="795132"/>
                </a:solidFill>
              </p:grpSpPr>
              <p:sp>
                <p:nvSpPr>
                  <p:cNvPr id="2701" name="任意多边形: 形状 2700"/>
                  <p:cNvSpPr/>
                  <p:nvPr/>
                </p:nvSpPr>
                <p:spPr>
                  <a:xfrm>
                    <a:off x="13546482" y="12238733"/>
                    <a:ext cx="12634" cy="2526"/>
                  </a:xfrm>
                  <a:custGeom>
                    <a:avLst/>
                    <a:gdLst>
                      <a:gd name="connsiteX0" fmla="*/ 11118 w 12634"/>
                      <a:gd name="connsiteY0" fmla="*/ 1516 h 2526"/>
                      <a:gd name="connsiteX1" fmla="*/ 8592 w 12634"/>
                      <a:gd name="connsiteY1" fmla="*/ 758 h 2526"/>
                      <a:gd name="connsiteX2" fmla="*/ 5812 w 12634"/>
                      <a:gd name="connsiteY2" fmla="*/ 252 h 2526"/>
                      <a:gd name="connsiteX3" fmla="*/ 5812 w 12634"/>
                      <a:gd name="connsiteY3" fmla="*/ 252 h 2526"/>
                      <a:gd name="connsiteX4" fmla="*/ 3032 w 12634"/>
                      <a:gd name="connsiteY4" fmla="*/ 0 h 2526"/>
                      <a:gd name="connsiteX5" fmla="*/ 1516 w 12634"/>
                      <a:gd name="connsiteY5" fmla="*/ 0 h 2526"/>
                      <a:gd name="connsiteX6" fmla="*/ 0 w 12634"/>
                      <a:gd name="connsiteY6" fmla="*/ 0 h 2526"/>
                      <a:gd name="connsiteX7" fmla="*/ 10613 w 12634"/>
                      <a:gd name="connsiteY7" fmla="*/ 1769 h 2526"/>
                      <a:gd name="connsiteX8" fmla="*/ 11118 w 12634"/>
                      <a:gd name="connsiteY8" fmla="*/ 2021 h 2526"/>
                      <a:gd name="connsiteX9" fmla="*/ 12634 w 12634"/>
                      <a:gd name="connsiteY9" fmla="*/ 2527 h 2526"/>
                      <a:gd name="connsiteX10" fmla="*/ 11371 w 12634"/>
                      <a:gd name="connsiteY10" fmla="*/ 2021 h 2526"/>
                      <a:gd name="connsiteX11" fmla="*/ 11118 w 12634"/>
                      <a:gd name="connsiteY11" fmla="*/ 1516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34" h="2526">
                        <a:moveTo>
                          <a:pt x="11118" y="1516"/>
                        </a:moveTo>
                        <a:cubicBezTo>
                          <a:pt x="10361" y="1263"/>
                          <a:pt x="9350" y="1011"/>
                          <a:pt x="8592" y="758"/>
                        </a:cubicBezTo>
                        <a:cubicBezTo>
                          <a:pt x="7581" y="505"/>
                          <a:pt x="6823" y="252"/>
                          <a:pt x="5812" y="252"/>
                        </a:cubicBezTo>
                        <a:lnTo>
                          <a:pt x="5812" y="252"/>
                        </a:lnTo>
                        <a:cubicBezTo>
                          <a:pt x="5054" y="252"/>
                          <a:pt x="3790" y="0"/>
                          <a:pt x="3032" y="0"/>
                        </a:cubicBezTo>
                        <a:lnTo>
                          <a:pt x="1516" y="0"/>
                        </a:lnTo>
                        <a:lnTo>
                          <a:pt x="0" y="0"/>
                        </a:lnTo>
                        <a:cubicBezTo>
                          <a:pt x="3790" y="0"/>
                          <a:pt x="7328" y="505"/>
                          <a:pt x="10613" y="1769"/>
                        </a:cubicBezTo>
                        <a:cubicBezTo>
                          <a:pt x="10866" y="1769"/>
                          <a:pt x="11118" y="2021"/>
                          <a:pt x="11118" y="2021"/>
                        </a:cubicBezTo>
                        <a:cubicBezTo>
                          <a:pt x="12382" y="2527"/>
                          <a:pt x="12382" y="2527"/>
                          <a:pt x="12634" y="2527"/>
                        </a:cubicBezTo>
                        <a:lnTo>
                          <a:pt x="11371" y="2021"/>
                        </a:lnTo>
                        <a:lnTo>
                          <a:pt x="11118" y="1516"/>
                        </a:ln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2" name="任意多边形: 形状 2701"/>
                  <p:cNvSpPr/>
                  <p:nvPr/>
                </p:nvSpPr>
                <p:spPr>
                  <a:xfrm>
                    <a:off x="13576805" y="12255410"/>
                    <a:ext cx="5306" cy="18446"/>
                  </a:xfrm>
                  <a:custGeom>
                    <a:avLst/>
                    <a:gdLst>
                      <a:gd name="connsiteX0" fmla="*/ 4801 w 5306"/>
                      <a:gd name="connsiteY0" fmla="*/ 15414 h 18446"/>
                      <a:gd name="connsiteX1" fmla="*/ 4549 w 5306"/>
                      <a:gd name="connsiteY1" fmla="*/ 12634 h 18446"/>
                      <a:gd name="connsiteX2" fmla="*/ 4296 w 5306"/>
                      <a:gd name="connsiteY2" fmla="*/ 11119 h 18446"/>
                      <a:gd name="connsiteX3" fmla="*/ 4043 w 5306"/>
                      <a:gd name="connsiteY3" fmla="*/ 9855 h 18446"/>
                      <a:gd name="connsiteX4" fmla="*/ 3790 w 5306"/>
                      <a:gd name="connsiteY4" fmla="*/ 8592 h 18446"/>
                      <a:gd name="connsiteX5" fmla="*/ 3285 w 5306"/>
                      <a:gd name="connsiteY5" fmla="*/ 7328 h 18446"/>
                      <a:gd name="connsiteX6" fmla="*/ 2780 w 5306"/>
                      <a:gd name="connsiteY6" fmla="*/ 6065 h 18446"/>
                      <a:gd name="connsiteX7" fmla="*/ 2274 w 5306"/>
                      <a:gd name="connsiteY7" fmla="*/ 4801 h 18446"/>
                      <a:gd name="connsiteX8" fmla="*/ 1769 w 5306"/>
                      <a:gd name="connsiteY8" fmla="*/ 3538 h 18446"/>
                      <a:gd name="connsiteX9" fmla="*/ 1263 w 5306"/>
                      <a:gd name="connsiteY9" fmla="*/ 2275 h 18446"/>
                      <a:gd name="connsiteX10" fmla="*/ 506 w 5306"/>
                      <a:gd name="connsiteY10" fmla="*/ 1011 h 18446"/>
                      <a:gd name="connsiteX11" fmla="*/ 0 w 5306"/>
                      <a:gd name="connsiteY11" fmla="*/ 0 h 18446"/>
                      <a:gd name="connsiteX12" fmla="*/ 506 w 5306"/>
                      <a:gd name="connsiteY12" fmla="*/ 1011 h 18446"/>
                      <a:gd name="connsiteX13" fmla="*/ 758 w 5306"/>
                      <a:gd name="connsiteY13" fmla="*/ 1263 h 18446"/>
                      <a:gd name="connsiteX14" fmla="*/ 5307 w 5306"/>
                      <a:gd name="connsiteY14" fmla="*/ 18446 h 18446"/>
                      <a:gd name="connsiteX15" fmla="*/ 5307 w 5306"/>
                      <a:gd name="connsiteY15" fmla="*/ 18446 h 18446"/>
                      <a:gd name="connsiteX16" fmla="*/ 4801 w 5306"/>
                      <a:gd name="connsiteY16" fmla="*/ 15414 h 1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06" h="18446">
                        <a:moveTo>
                          <a:pt x="4801" y="15414"/>
                        </a:moveTo>
                        <a:cubicBezTo>
                          <a:pt x="4801" y="14656"/>
                          <a:pt x="4549" y="13393"/>
                          <a:pt x="4549" y="12634"/>
                        </a:cubicBezTo>
                        <a:lnTo>
                          <a:pt x="4296" y="11119"/>
                        </a:lnTo>
                        <a:lnTo>
                          <a:pt x="4043" y="9855"/>
                        </a:lnTo>
                        <a:lnTo>
                          <a:pt x="3790" y="8592"/>
                        </a:lnTo>
                        <a:lnTo>
                          <a:pt x="3285" y="7328"/>
                        </a:lnTo>
                        <a:lnTo>
                          <a:pt x="2780" y="6065"/>
                        </a:lnTo>
                        <a:lnTo>
                          <a:pt x="2274" y="4801"/>
                        </a:lnTo>
                        <a:lnTo>
                          <a:pt x="1769" y="3538"/>
                        </a:lnTo>
                        <a:lnTo>
                          <a:pt x="1263" y="2275"/>
                        </a:lnTo>
                        <a:lnTo>
                          <a:pt x="506" y="1011"/>
                        </a:lnTo>
                        <a:lnTo>
                          <a:pt x="0" y="0"/>
                        </a:lnTo>
                        <a:lnTo>
                          <a:pt x="506" y="1011"/>
                        </a:lnTo>
                        <a:lnTo>
                          <a:pt x="758" y="1263"/>
                        </a:lnTo>
                        <a:cubicBezTo>
                          <a:pt x="3538" y="6317"/>
                          <a:pt x="5307" y="12129"/>
                          <a:pt x="5307" y="18446"/>
                        </a:cubicBezTo>
                        <a:lnTo>
                          <a:pt x="5307" y="18446"/>
                        </a:lnTo>
                        <a:cubicBezTo>
                          <a:pt x="5054" y="17436"/>
                          <a:pt x="5054" y="16173"/>
                          <a:pt x="4801" y="15414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94" name="图形 1920"/>
                <p:cNvGrpSpPr/>
                <p:nvPr/>
              </p:nvGrpSpPr>
              <p:grpSpPr>
                <a:xfrm>
                  <a:off x="13546482" y="12238733"/>
                  <a:ext cx="35629" cy="35123"/>
                  <a:chOff x="13546482" y="12238733"/>
                  <a:chExt cx="35629" cy="35123"/>
                </a:xfrm>
                <a:solidFill>
                  <a:srgbClr val="754F30"/>
                </a:solidFill>
              </p:grpSpPr>
              <p:sp>
                <p:nvSpPr>
                  <p:cNvPr id="2699" name="任意多边形: 形状 2698"/>
                  <p:cNvSpPr/>
                  <p:nvPr/>
                </p:nvSpPr>
                <p:spPr>
                  <a:xfrm>
                    <a:off x="13546482" y="12238733"/>
                    <a:ext cx="6064" cy="505"/>
                  </a:xfrm>
                  <a:custGeom>
                    <a:avLst/>
                    <a:gdLst>
                      <a:gd name="connsiteX0" fmla="*/ 5812 w 6064"/>
                      <a:gd name="connsiteY0" fmla="*/ 252 h 505"/>
                      <a:gd name="connsiteX1" fmla="*/ 3032 w 6064"/>
                      <a:gd name="connsiteY1" fmla="*/ 0 h 505"/>
                      <a:gd name="connsiteX2" fmla="*/ 1516 w 6064"/>
                      <a:gd name="connsiteY2" fmla="*/ 0 h 505"/>
                      <a:gd name="connsiteX3" fmla="*/ 0 w 6064"/>
                      <a:gd name="connsiteY3" fmla="*/ 0 h 505"/>
                      <a:gd name="connsiteX4" fmla="*/ 4549 w 6064"/>
                      <a:gd name="connsiteY4" fmla="*/ 252 h 505"/>
                      <a:gd name="connsiteX5" fmla="*/ 4549 w 6064"/>
                      <a:gd name="connsiteY5" fmla="*/ 252 h 505"/>
                      <a:gd name="connsiteX6" fmla="*/ 6065 w 6064"/>
                      <a:gd name="connsiteY6" fmla="*/ 505 h 505"/>
                      <a:gd name="connsiteX7" fmla="*/ 5812 w 6064"/>
                      <a:gd name="connsiteY7" fmla="*/ 252 h 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064" h="505">
                        <a:moveTo>
                          <a:pt x="5812" y="252"/>
                        </a:moveTo>
                        <a:cubicBezTo>
                          <a:pt x="5054" y="252"/>
                          <a:pt x="3790" y="0"/>
                          <a:pt x="3032" y="0"/>
                        </a:cubicBezTo>
                        <a:lnTo>
                          <a:pt x="1516" y="0"/>
                        </a:lnTo>
                        <a:lnTo>
                          <a:pt x="0" y="0"/>
                        </a:lnTo>
                        <a:cubicBezTo>
                          <a:pt x="1516" y="0"/>
                          <a:pt x="3032" y="0"/>
                          <a:pt x="4549" y="252"/>
                        </a:cubicBezTo>
                        <a:lnTo>
                          <a:pt x="4549" y="252"/>
                        </a:lnTo>
                        <a:cubicBezTo>
                          <a:pt x="5054" y="252"/>
                          <a:pt x="5812" y="505"/>
                          <a:pt x="6065" y="505"/>
                        </a:cubicBezTo>
                        <a:cubicBezTo>
                          <a:pt x="6065" y="252"/>
                          <a:pt x="6065" y="252"/>
                          <a:pt x="5812" y="252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0" name="任意多边形: 形状 2699"/>
                  <p:cNvSpPr/>
                  <p:nvPr/>
                </p:nvSpPr>
                <p:spPr>
                  <a:xfrm>
                    <a:off x="13579838" y="12261981"/>
                    <a:ext cx="2274" cy="11876"/>
                  </a:xfrm>
                  <a:custGeom>
                    <a:avLst/>
                    <a:gdLst>
                      <a:gd name="connsiteX0" fmla="*/ 1769 w 2274"/>
                      <a:gd name="connsiteY0" fmla="*/ 8844 h 11876"/>
                      <a:gd name="connsiteX1" fmla="*/ 1516 w 2274"/>
                      <a:gd name="connsiteY1" fmla="*/ 6064 h 11876"/>
                      <a:gd name="connsiteX2" fmla="*/ 1263 w 2274"/>
                      <a:gd name="connsiteY2" fmla="*/ 4549 h 11876"/>
                      <a:gd name="connsiteX3" fmla="*/ 1011 w 2274"/>
                      <a:gd name="connsiteY3" fmla="*/ 3285 h 11876"/>
                      <a:gd name="connsiteX4" fmla="*/ 758 w 2274"/>
                      <a:gd name="connsiteY4" fmla="*/ 2022 h 11876"/>
                      <a:gd name="connsiteX5" fmla="*/ 253 w 2274"/>
                      <a:gd name="connsiteY5" fmla="*/ 758 h 11876"/>
                      <a:gd name="connsiteX6" fmla="*/ 0 w 2274"/>
                      <a:gd name="connsiteY6" fmla="*/ 0 h 11876"/>
                      <a:gd name="connsiteX7" fmla="*/ 253 w 2274"/>
                      <a:gd name="connsiteY7" fmla="*/ 505 h 11876"/>
                      <a:gd name="connsiteX8" fmla="*/ 253 w 2274"/>
                      <a:gd name="connsiteY8" fmla="*/ 505 h 11876"/>
                      <a:gd name="connsiteX9" fmla="*/ 2274 w 2274"/>
                      <a:gd name="connsiteY9" fmla="*/ 11876 h 11876"/>
                      <a:gd name="connsiteX10" fmla="*/ 2274 w 2274"/>
                      <a:gd name="connsiteY10" fmla="*/ 11876 h 11876"/>
                      <a:gd name="connsiteX11" fmla="*/ 1769 w 2274"/>
                      <a:gd name="connsiteY11" fmla="*/ 8844 h 1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74" h="11876">
                        <a:moveTo>
                          <a:pt x="1769" y="8844"/>
                        </a:moveTo>
                        <a:cubicBezTo>
                          <a:pt x="1769" y="8086"/>
                          <a:pt x="1516" y="6823"/>
                          <a:pt x="1516" y="6064"/>
                        </a:cubicBezTo>
                        <a:lnTo>
                          <a:pt x="1263" y="4549"/>
                        </a:lnTo>
                        <a:lnTo>
                          <a:pt x="1011" y="3285"/>
                        </a:lnTo>
                        <a:lnTo>
                          <a:pt x="758" y="2022"/>
                        </a:lnTo>
                        <a:lnTo>
                          <a:pt x="253" y="758"/>
                        </a:lnTo>
                        <a:cubicBezTo>
                          <a:pt x="253" y="505"/>
                          <a:pt x="0" y="252"/>
                          <a:pt x="0" y="0"/>
                        </a:cubicBezTo>
                        <a:cubicBezTo>
                          <a:pt x="0" y="252"/>
                          <a:pt x="253" y="505"/>
                          <a:pt x="253" y="505"/>
                        </a:cubicBezTo>
                        <a:lnTo>
                          <a:pt x="253" y="505"/>
                        </a:lnTo>
                        <a:cubicBezTo>
                          <a:pt x="1516" y="4043"/>
                          <a:pt x="2274" y="7833"/>
                          <a:pt x="2274" y="11876"/>
                        </a:cubicBezTo>
                        <a:lnTo>
                          <a:pt x="2274" y="11876"/>
                        </a:lnTo>
                        <a:cubicBezTo>
                          <a:pt x="2021" y="10866"/>
                          <a:pt x="2021" y="9602"/>
                          <a:pt x="1769" y="8844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95" name="图形 1920"/>
                <p:cNvGrpSpPr/>
                <p:nvPr/>
              </p:nvGrpSpPr>
              <p:grpSpPr>
                <a:xfrm>
                  <a:off x="13546734" y="12238480"/>
                  <a:ext cx="35060" cy="35376"/>
                  <a:chOff x="13546734" y="12238480"/>
                  <a:chExt cx="35060" cy="35376"/>
                </a:xfrm>
                <a:solidFill>
                  <a:srgbClr val="714C2E"/>
                </a:solidFill>
              </p:grpSpPr>
              <p:sp>
                <p:nvSpPr>
                  <p:cNvPr id="2697" name="任意多边形: 形状 2696"/>
                  <p:cNvSpPr/>
                  <p:nvPr/>
                </p:nvSpPr>
                <p:spPr>
                  <a:xfrm>
                    <a:off x="13546734" y="12238480"/>
                    <a:ext cx="505" cy="2526"/>
                  </a:xfrm>
                  <a:custGeom>
                    <a:avLst/>
                    <a:gdLst>
                      <a:gd name="connsiteX0" fmla="*/ 0 w 505"/>
                      <a:gd name="connsiteY0" fmla="*/ 0 h 2526"/>
                      <a:gd name="connsiteX1" fmla="*/ 0 w 505"/>
                      <a:gd name="connsiteY1" fmla="*/ 0 h 2526"/>
                      <a:gd name="connsiteX2" fmla="*/ 505 w 505"/>
                      <a:gd name="connsiteY2" fmla="*/ 0 h 2526"/>
                      <a:gd name="connsiteX3" fmla="*/ 0 w 505"/>
                      <a:gd name="connsiteY3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5" h="2526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505" y="0"/>
                        </a:lnTo>
                        <a:cubicBezTo>
                          <a:pt x="253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8" name="任意多边形: 形状 2697"/>
                  <p:cNvSpPr/>
                  <p:nvPr/>
                </p:nvSpPr>
                <p:spPr>
                  <a:xfrm>
                    <a:off x="13581100" y="12267287"/>
                    <a:ext cx="694" cy="6570"/>
                  </a:xfrm>
                  <a:custGeom>
                    <a:avLst/>
                    <a:gdLst>
                      <a:gd name="connsiteX0" fmla="*/ 505 w 694"/>
                      <a:gd name="connsiteY0" fmla="*/ 3538 h 6570"/>
                      <a:gd name="connsiteX1" fmla="*/ 253 w 694"/>
                      <a:gd name="connsiteY1" fmla="*/ 758 h 6570"/>
                      <a:gd name="connsiteX2" fmla="*/ 0 w 694"/>
                      <a:gd name="connsiteY2" fmla="*/ 0 h 6570"/>
                      <a:gd name="connsiteX3" fmla="*/ 0 w 694"/>
                      <a:gd name="connsiteY3" fmla="*/ 253 h 6570"/>
                      <a:gd name="connsiteX4" fmla="*/ 505 w 694"/>
                      <a:gd name="connsiteY4" fmla="*/ 6570 h 6570"/>
                      <a:gd name="connsiteX5" fmla="*/ 505 w 694"/>
                      <a:gd name="connsiteY5" fmla="*/ 6570 h 6570"/>
                      <a:gd name="connsiteX6" fmla="*/ 505 w 694"/>
                      <a:gd name="connsiteY6" fmla="*/ 3538 h 6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4" h="6570">
                        <a:moveTo>
                          <a:pt x="505" y="3538"/>
                        </a:moveTo>
                        <a:cubicBezTo>
                          <a:pt x="505" y="2780"/>
                          <a:pt x="253" y="1516"/>
                          <a:pt x="253" y="758"/>
                        </a:cubicBezTo>
                        <a:cubicBezTo>
                          <a:pt x="253" y="506"/>
                          <a:pt x="253" y="253"/>
                          <a:pt x="0" y="0"/>
                        </a:cubicBezTo>
                        <a:cubicBezTo>
                          <a:pt x="0" y="0"/>
                          <a:pt x="0" y="253"/>
                          <a:pt x="0" y="253"/>
                        </a:cubicBezTo>
                        <a:cubicBezTo>
                          <a:pt x="253" y="2275"/>
                          <a:pt x="505" y="4296"/>
                          <a:pt x="505" y="6570"/>
                        </a:cubicBezTo>
                        <a:lnTo>
                          <a:pt x="505" y="6570"/>
                        </a:lnTo>
                        <a:cubicBezTo>
                          <a:pt x="758" y="5560"/>
                          <a:pt x="758" y="4296"/>
                          <a:pt x="505" y="353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96" name="任意多边形: 形状 2695"/>
                <p:cNvSpPr/>
                <p:nvPr/>
              </p:nvSpPr>
              <p:spPr>
                <a:xfrm>
                  <a:off x="13581858" y="12272593"/>
                  <a:ext cx="2526" cy="1263"/>
                </a:xfrm>
                <a:custGeom>
                  <a:avLst/>
                  <a:gdLst>
                    <a:gd name="connsiteX0" fmla="*/ 0 w 2526"/>
                    <a:gd name="connsiteY0" fmla="*/ 0 h 1263"/>
                    <a:gd name="connsiteX1" fmla="*/ 0 w 2526"/>
                    <a:gd name="connsiteY1" fmla="*/ 0 h 1263"/>
                    <a:gd name="connsiteX2" fmla="*/ 0 w 2526"/>
                    <a:gd name="connsiteY2" fmla="*/ 1263 h 1263"/>
                    <a:gd name="connsiteX3" fmla="*/ 0 w 2526"/>
                    <a:gd name="connsiteY3" fmla="*/ 1263 h 1263"/>
                    <a:gd name="connsiteX4" fmla="*/ 0 w 2526"/>
                    <a:gd name="connsiteY4" fmla="*/ 0 h 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6" h="126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5"/>
                        <a:pt x="0" y="758"/>
                        <a:pt x="0" y="1263"/>
                      </a:cubicBezTo>
                      <a:lnTo>
                        <a:pt x="0" y="126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6" name="图形 1920"/>
              <p:cNvGrpSpPr/>
              <p:nvPr/>
            </p:nvGrpSpPr>
            <p:grpSpPr>
              <a:xfrm>
                <a:off x="13300362" y="12172781"/>
                <a:ext cx="246372" cy="65952"/>
                <a:chOff x="13300362" y="12172781"/>
                <a:chExt cx="246372" cy="65952"/>
              </a:xfrm>
              <a:solidFill>
                <a:schemeClr val="accent1"/>
              </a:solidFill>
            </p:grpSpPr>
            <p:sp>
              <p:nvSpPr>
                <p:cNvPr id="2645" name="任意多边形: 形状 2644"/>
                <p:cNvSpPr/>
                <p:nvPr/>
              </p:nvSpPr>
              <p:spPr>
                <a:xfrm>
                  <a:off x="13300867" y="12173034"/>
                  <a:ext cx="245867" cy="65446"/>
                </a:xfrm>
                <a:custGeom>
                  <a:avLst/>
                  <a:gdLst>
                    <a:gd name="connsiteX0" fmla="*/ 177894 w 245867"/>
                    <a:gd name="connsiteY0" fmla="*/ 0 h 65446"/>
                    <a:gd name="connsiteX1" fmla="*/ 132662 w 245867"/>
                    <a:gd name="connsiteY1" fmla="*/ 2021 h 65446"/>
                    <a:gd name="connsiteX2" fmla="*/ 81366 w 245867"/>
                    <a:gd name="connsiteY2" fmla="*/ 9602 h 65446"/>
                    <a:gd name="connsiteX3" fmla="*/ 1011 w 245867"/>
                    <a:gd name="connsiteY3" fmla="*/ 35124 h 65446"/>
                    <a:gd name="connsiteX4" fmla="*/ 0 w 245867"/>
                    <a:gd name="connsiteY4" fmla="*/ 35629 h 65446"/>
                    <a:gd name="connsiteX5" fmla="*/ 177894 w 245867"/>
                    <a:gd name="connsiteY5" fmla="*/ 0 h 65446"/>
                    <a:gd name="connsiteX6" fmla="*/ 245867 w 245867"/>
                    <a:gd name="connsiteY6" fmla="*/ 65446 h 65446"/>
                    <a:gd name="connsiteX7" fmla="*/ 245867 w 245867"/>
                    <a:gd name="connsiteY7" fmla="*/ 65446 h 65446"/>
                    <a:gd name="connsiteX8" fmla="*/ 244604 w 245867"/>
                    <a:gd name="connsiteY8" fmla="*/ 54834 h 65446"/>
                    <a:gd name="connsiteX9" fmla="*/ 239803 w 245867"/>
                    <a:gd name="connsiteY9" fmla="*/ 39924 h 65446"/>
                    <a:gd name="connsiteX10" fmla="*/ 225146 w 245867"/>
                    <a:gd name="connsiteY10" fmla="*/ 19204 h 65446"/>
                    <a:gd name="connsiteX11" fmla="*/ 203920 w 245867"/>
                    <a:gd name="connsiteY11" fmla="*/ 5306 h 65446"/>
                    <a:gd name="connsiteX12" fmla="*/ 177894 w 245867"/>
                    <a:gd name="connsiteY12" fmla="*/ 0 h 6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5866" h="65446">
                      <a:moveTo>
                        <a:pt x="177894" y="0"/>
                      </a:moveTo>
                      <a:cubicBezTo>
                        <a:pt x="168797" y="0"/>
                        <a:pt x="147823" y="505"/>
                        <a:pt x="132662" y="2021"/>
                      </a:cubicBezTo>
                      <a:cubicBezTo>
                        <a:pt x="117501" y="3537"/>
                        <a:pt x="104108" y="5054"/>
                        <a:pt x="81366" y="9602"/>
                      </a:cubicBezTo>
                      <a:cubicBezTo>
                        <a:pt x="59129" y="13898"/>
                        <a:pt x="26532" y="22994"/>
                        <a:pt x="1011" y="35124"/>
                      </a:cubicBezTo>
                      <a:cubicBezTo>
                        <a:pt x="0" y="35629"/>
                        <a:pt x="0" y="35629"/>
                        <a:pt x="0" y="35629"/>
                      </a:cubicBezTo>
                      <a:cubicBezTo>
                        <a:pt x="3285" y="33860"/>
                        <a:pt x="71258" y="0"/>
                        <a:pt x="177894" y="0"/>
                      </a:cubicBezTo>
                      <a:cubicBezTo>
                        <a:pt x="214534" y="0"/>
                        <a:pt x="244351" y="29059"/>
                        <a:pt x="245867" y="65446"/>
                      </a:cubicBezTo>
                      <a:cubicBezTo>
                        <a:pt x="245867" y="65446"/>
                        <a:pt x="245867" y="65446"/>
                        <a:pt x="245867" y="65446"/>
                      </a:cubicBezTo>
                      <a:cubicBezTo>
                        <a:pt x="245614" y="62161"/>
                        <a:pt x="245362" y="57866"/>
                        <a:pt x="244604" y="54834"/>
                      </a:cubicBezTo>
                      <a:cubicBezTo>
                        <a:pt x="243340" y="49022"/>
                        <a:pt x="242582" y="45989"/>
                        <a:pt x="239803" y="39924"/>
                      </a:cubicBezTo>
                      <a:cubicBezTo>
                        <a:pt x="237781" y="35629"/>
                        <a:pt x="233485" y="27038"/>
                        <a:pt x="225146" y="19204"/>
                      </a:cubicBezTo>
                      <a:cubicBezTo>
                        <a:pt x="217313" y="11623"/>
                        <a:pt x="209227" y="7328"/>
                        <a:pt x="203920" y="5306"/>
                      </a:cubicBezTo>
                      <a:cubicBezTo>
                        <a:pt x="193055" y="758"/>
                        <a:pt x="184716" y="0"/>
                        <a:pt x="177894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6" name="任意多边形: 形状 2645"/>
                <p:cNvSpPr/>
                <p:nvPr/>
              </p:nvSpPr>
              <p:spPr>
                <a:xfrm>
                  <a:off x="13300362" y="12172781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7 h 65699"/>
                    <a:gd name="connsiteX3" fmla="*/ 238034 w 246119"/>
                    <a:gd name="connsiteY3" fmla="*/ 35630 h 65699"/>
                    <a:gd name="connsiteX4" fmla="*/ 235507 w 246119"/>
                    <a:gd name="connsiteY4" fmla="*/ 31333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5 h 65699"/>
                    <a:gd name="connsiteX8" fmla="*/ 221861 w 246119"/>
                    <a:gd name="connsiteY8" fmla="*/ 15920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7 h 65699"/>
                    <a:gd name="connsiteX13" fmla="*/ 199372 w 246119"/>
                    <a:gd name="connsiteY13" fmla="*/ 3537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7 h 65699"/>
                    <a:gd name="connsiteX22" fmla="*/ 105877 w 246119"/>
                    <a:gd name="connsiteY22" fmla="*/ 5307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3 h 65699"/>
                    <a:gd name="connsiteX34" fmla="*/ 5812 w 246119"/>
                    <a:gd name="connsiteY34" fmla="*/ 33103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7"/>
                      </a:lnTo>
                      <a:lnTo>
                        <a:pt x="238034" y="35630"/>
                      </a:lnTo>
                      <a:lnTo>
                        <a:pt x="235507" y="31333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5"/>
                      </a:lnTo>
                      <a:lnTo>
                        <a:pt x="221861" y="15920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7"/>
                      </a:lnTo>
                      <a:lnTo>
                        <a:pt x="199372" y="3537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7"/>
                      </a:lnTo>
                      <a:lnTo>
                        <a:pt x="105877" y="5307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3"/>
                      </a:lnTo>
                      <a:lnTo>
                        <a:pt x="5812" y="33103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7" name="任意多边形: 形状 2646"/>
                <p:cNvSpPr/>
                <p:nvPr/>
              </p:nvSpPr>
              <p:spPr>
                <a:xfrm>
                  <a:off x="13300362" y="12172781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7 h 65699"/>
                    <a:gd name="connsiteX3" fmla="*/ 238034 w 246119"/>
                    <a:gd name="connsiteY3" fmla="*/ 35630 h 65699"/>
                    <a:gd name="connsiteX4" fmla="*/ 235507 w 246119"/>
                    <a:gd name="connsiteY4" fmla="*/ 31333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5 h 65699"/>
                    <a:gd name="connsiteX8" fmla="*/ 221861 w 246119"/>
                    <a:gd name="connsiteY8" fmla="*/ 15920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7 h 65699"/>
                    <a:gd name="connsiteX13" fmla="*/ 199372 w 246119"/>
                    <a:gd name="connsiteY13" fmla="*/ 3537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7 h 65699"/>
                    <a:gd name="connsiteX22" fmla="*/ 105877 w 246119"/>
                    <a:gd name="connsiteY22" fmla="*/ 5307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3 h 65699"/>
                    <a:gd name="connsiteX34" fmla="*/ 5812 w 246119"/>
                    <a:gd name="connsiteY34" fmla="*/ 33103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7"/>
                      </a:lnTo>
                      <a:lnTo>
                        <a:pt x="238034" y="35630"/>
                      </a:lnTo>
                      <a:lnTo>
                        <a:pt x="235507" y="31333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5"/>
                      </a:lnTo>
                      <a:lnTo>
                        <a:pt x="221861" y="15920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7"/>
                      </a:lnTo>
                      <a:lnTo>
                        <a:pt x="199372" y="3537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7"/>
                      </a:lnTo>
                      <a:lnTo>
                        <a:pt x="105877" y="5307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3"/>
                      </a:lnTo>
                      <a:lnTo>
                        <a:pt x="5812" y="33103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8" name="任意多边形: 形状 2647"/>
                <p:cNvSpPr/>
                <p:nvPr/>
              </p:nvSpPr>
              <p:spPr>
                <a:xfrm>
                  <a:off x="13300362" y="12172781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7 h 65699"/>
                    <a:gd name="connsiteX3" fmla="*/ 238034 w 246119"/>
                    <a:gd name="connsiteY3" fmla="*/ 35630 h 65699"/>
                    <a:gd name="connsiteX4" fmla="*/ 235507 w 246119"/>
                    <a:gd name="connsiteY4" fmla="*/ 31333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5 h 65699"/>
                    <a:gd name="connsiteX8" fmla="*/ 221861 w 246119"/>
                    <a:gd name="connsiteY8" fmla="*/ 15920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7 h 65699"/>
                    <a:gd name="connsiteX13" fmla="*/ 199372 w 246119"/>
                    <a:gd name="connsiteY13" fmla="*/ 3537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7 h 65699"/>
                    <a:gd name="connsiteX22" fmla="*/ 105877 w 246119"/>
                    <a:gd name="connsiteY22" fmla="*/ 5307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3 h 65699"/>
                    <a:gd name="connsiteX34" fmla="*/ 5812 w 246119"/>
                    <a:gd name="connsiteY34" fmla="*/ 33103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7"/>
                      </a:lnTo>
                      <a:lnTo>
                        <a:pt x="238034" y="35630"/>
                      </a:lnTo>
                      <a:lnTo>
                        <a:pt x="235507" y="31333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5"/>
                      </a:lnTo>
                      <a:lnTo>
                        <a:pt x="221861" y="15920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7"/>
                      </a:lnTo>
                      <a:lnTo>
                        <a:pt x="199372" y="3537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7"/>
                      </a:lnTo>
                      <a:lnTo>
                        <a:pt x="105877" y="5307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3"/>
                      </a:lnTo>
                      <a:lnTo>
                        <a:pt x="5812" y="33103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9" name="任意多边形: 形状 2648"/>
                <p:cNvSpPr/>
                <p:nvPr/>
              </p:nvSpPr>
              <p:spPr>
                <a:xfrm>
                  <a:off x="13300362" y="12172781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7 h 65699"/>
                    <a:gd name="connsiteX3" fmla="*/ 238034 w 246119"/>
                    <a:gd name="connsiteY3" fmla="*/ 35630 h 65699"/>
                    <a:gd name="connsiteX4" fmla="*/ 235507 w 246119"/>
                    <a:gd name="connsiteY4" fmla="*/ 31333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5 h 65699"/>
                    <a:gd name="connsiteX8" fmla="*/ 221861 w 246119"/>
                    <a:gd name="connsiteY8" fmla="*/ 15920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7 h 65699"/>
                    <a:gd name="connsiteX13" fmla="*/ 199372 w 246119"/>
                    <a:gd name="connsiteY13" fmla="*/ 3537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7 h 65699"/>
                    <a:gd name="connsiteX22" fmla="*/ 105877 w 246119"/>
                    <a:gd name="connsiteY22" fmla="*/ 5307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3 h 65699"/>
                    <a:gd name="connsiteX34" fmla="*/ 5812 w 246119"/>
                    <a:gd name="connsiteY34" fmla="*/ 33103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7"/>
                      </a:lnTo>
                      <a:lnTo>
                        <a:pt x="238034" y="35630"/>
                      </a:lnTo>
                      <a:lnTo>
                        <a:pt x="235507" y="31333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5"/>
                      </a:lnTo>
                      <a:lnTo>
                        <a:pt x="221861" y="15920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7"/>
                      </a:lnTo>
                      <a:lnTo>
                        <a:pt x="199372" y="3537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7"/>
                      </a:lnTo>
                      <a:lnTo>
                        <a:pt x="105877" y="5307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3"/>
                      </a:lnTo>
                      <a:lnTo>
                        <a:pt x="5812" y="33103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0" name="任意多边形: 形状 2649"/>
                <p:cNvSpPr/>
                <p:nvPr/>
              </p:nvSpPr>
              <p:spPr>
                <a:xfrm>
                  <a:off x="13300362" y="12172781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7 h 65699"/>
                    <a:gd name="connsiteX3" fmla="*/ 238034 w 246119"/>
                    <a:gd name="connsiteY3" fmla="*/ 35630 h 65699"/>
                    <a:gd name="connsiteX4" fmla="*/ 235507 w 246119"/>
                    <a:gd name="connsiteY4" fmla="*/ 31333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5 h 65699"/>
                    <a:gd name="connsiteX8" fmla="*/ 221861 w 246119"/>
                    <a:gd name="connsiteY8" fmla="*/ 15920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7 h 65699"/>
                    <a:gd name="connsiteX13" fmla="*/ 199372 w 246119"/>
                    <a:gd name="connsiteY13" fmla="*/ 3537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7 h 65699"/>
                    <a:gd name="connsiteX22" fmla="*/ 105877 w 246119"/>
                    <a:gd name="connsiteY22" fmla="*/ 5307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3 h 65699"/>
                    <a:gd name="connsiteX34" fmla="*/ 5812 w 246119"/>
                    <a:gd name="connsiteY34" fmla="*/ 33103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7"/>
                      </a:lnTo>
                      <a:lnTo>
                        <a:pt x="238034" y="35630"/>
                      </a:lnTo>
                      <a:lnTo>
                        <a:pt x="235507" y="31333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5"/>
                      </a:lnTo>
                      <a:lnTo>
                        <a:pt x="221861" y="15920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7"/>
                      </a:lnTo>
                      <a:lnTo>
                        <a:pt x="199372" y="3537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7"/>
                      </a:lnTo>
                      <a:lnTo>
                        <a:pt x="105877" y="5307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3"/>
                      </a:lnTo>
                      <a:lnTo>
                        <a:pt x="5812" y="33103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1" name="任意多边形: 形状 2650"/>
                <p:cNvSpPr/>
                <p:nvPr/>
              </p:nvSpPr>
              <p:spPr>
                <a:xfrm>
                  <a:off x="13300362" y="12172781"/>
                  <a:ext cx="246119" cy="65699"/>
                </a:xfrm>
                <a:custGeom>
                  <a:avLst/>
                  <a:gdLst>
                    <a:gd name="connsiteX0" fmla="*/ 245109 w 246119"/>
                    <a:gd name="connsiteY0" fmla="*/ 55086 h 65699"/>
                    <a:gd name="connsiteX1" fmla="*/ 242329 w 246119"/>
                    <a:gd name="connsiteY1" fmla="*/ 44979 h 65699"/>
                    <a:gd name="connsiteX2" fmla="*/ 240308 w 246119"/>
                    <a:gd name="connsiteY2" fmla="*/ 40177 h 65699"/>
                    <a:gd name="connsiteX3" fmla="*/ 238034 w 246119"/>
                    <a:gd name="connsiteY3" fmla="*/ 35630 h 65699"/>
                    <a:gd name="connsiteX4" fmla="*/ 235507 w 246119"/>
                    <a:gd name="connsiteY4" fmla="*/ 31333 h 65699"/>
                    <a:gd name="connsiteX5" fmla="*/ 232475 w 246119"/>
                    <a:gd name="connsiteY5" fmla="*/ 27038 h 65699"/>
                    <a:gd name="connsiteX6" fmla="*/ 229189 w 246119"/>
                    <a:gd name="connsiteY6" fmla="*/ 22995 h 65699"/>
                    <a:gd name="connsiteX7" fmla="*/ 225652 w 246119"/>
                    <a:gd name="connsiteY7" fmla="*/ 19205 h 65699"/>
                    <a:gd name="connsiteX8" fmla="*/ 221861 w 246119"/>
                    <a:gd name="connsiteY8" fmla="*/ 15920 h 65699"/>
                    <a:gd name="connsiteX9" fmla="*/ 217818 w 246119"/>
                    <a:gd name="connsiteY9" fmla="*/ 12887 h 65699"/>
                    <a:gd name="connsiteX10" fmla="*/ 213523 w 246119"/>
                    <a:gd name="connsiteY10" fmla="*/ 10108 h 65699"/>
                    <a:gd name="connsiteX11" fmla="*/ 208974 w 246119"/>
                    <a:gd name="connsiteY11" fmla="*/ 7581 h 65699"/>
                    <a:gd name="connsiteX12" fmla="*/ 204173 w 246119"/>
                    <a:gd name="connsiteY12" fmla="*/ 5307 h 65699"/>
                    <a:gd name="connsiteX13" fmla="*/ 199372 w 246119"/>
                    <a:gd name="connsiteY13" fmla="*/ 3537 h 65699"/>
                    <a:gd name="connsiteX14" fmla="*/ 194318 w 246119"/>
                    <a:gd name="connsiteY14" fmla="*/ 2022 h 65699"/>
                    <a:gd name="connsiteX15" fmla="*/ 189012 w 246119"/>
                    <a:gd name="connsiteY15" fmla="*/ 1011 h 65699"/>
                    <a:gd name="connsiteX16" fmla="*/ 183705 w 246119"/>
                    <a:gd name="connsiteY16" fmla="*/ 253 h 65699"/>
                    <a:gd name="connsiteX17" fmla="*/ 178146 w 246119"/>
                    <a:gd name="connsiteY17" fmla="*/ 0 h 65699"/>
                    <a:gd name="connsiteX18" fmla="*/ 162479 w 246119"/>
                    <a:gd name="connsiteY18" fmla="*/ 253 h 65699"/>
                    <a:gd name="connsiteX19" fmla="*/ 147318 w 246119"/>
                    <a:gd name="connsiteY19" fmla="*/ 1011 h 65699"/>
                    <a:gd name="connsiteX20" fmla="*/ 132915 w 246119"/>
                    <a:gd name="connsiteY20" fmla="*/ 2022 h 65699"/>
                    <a:gd name="connsiteX21" fmla="*/ 119017 w 246119"/>
                    <a:gd name="connsiteY21" fmla="*/ 3537 h 65699"/>
                    <a:gd name="connsiteX22" fmla="*/ 105877 w 246119"/>
                    <a:gd name="connsiteY22" fmla="*/ 5307 h 65699"/>
                    <a:gd name="connsiteX23" fmla="*/ 93495 w 246119"/>
                    <a:gd name="connsiteY23" fmla="*/ 7328 h 65699"/>
                    <a:gd name="connsiteX24" fmla="*/ 81619 w 246119"/>
                    <a:gd name="connsiteY24" fmla="*/ 9602 h 65699"/>
                    <a:gd name="connsiteX25" fmla="*/ 70500 w 246119"/>
                    <a:gd name="connsiteY25" fmla="*/ 12129 h 65699"/>
                    <a:gd name="connsiteX26" fmla="*/ 60140 w 246119"/>
                    <a:gd name="connsiteY26" fmla="*/ 14656 h 65699"/>
                    <a:gd name="connsiteX27" fmla="*/ 50538 w 246119"/>
                    <a:gd name="connsiteY27" fmla="*/ 17183 h 65699"/>
                    <a:gd name="connsiteX28" fmla="*/ 41694 w 246119"/>
                    <a:gd name="connsiteY28" fmla="*/ 19710 h 65699"/>
                    <a:gd name="connsiteX29" fmla="*/ 33608 w 246119"/>
                    <a:gd name="connsiteY29" fmla="*/ 22237 h 65699"/>
                    <a:gd name="connsiteX30" fmla="*/ 26279 w 246119"/>
                    <a:gd name="connsiteY30" fmla="*/ 24764 h 65699"/>
                    <a:gd name="connsiteX31" fmla="*/ 19962 w 246119"/>
                    <a:gd name="connsiteY31" fmla="*/ 27038 h 65699"/>
                    <a:gd name="connsiteX32" fmla="*/ 14403 w 246119"/>
                    <a:gd name="connsiteY32" fmla="*/ 29312 h 65699"/>
                    <a:gd name="connsiteX33" fmla="*/ 9602 w 246119"/>
                    <a:gd name="connsiteY33" fmla="*/ 31333 h 65699"/>
                    <a:gd name="connsiteX34" fmla="*/ 5812 w 246119"/>
                    <a:gd name="connsiteY34" fmla="*/ 33103 h 65699"/>
                    <a:gd name="connsiteX35" fmla="*/ 3032 w 246119"/>
                    <a:gd name="connsiteY35" fmla="*/ 34366 h 65699"/>
                    <a:gd name="connsiteX36" fmla="*/ 1011 w 246119"/>
                    <a:gd name="connsiteY36" fmla="*/ 35377 h 65699"/>
                    <a:gd name="connsiteX37" fmla="*/ 0 w 246119"/>
                    <a:gd name="connsiteY37" fmla="*/ 35882 h 65699"/>
                    <a:gd name="connsiteX38" fmla="*/ 178146 w 246119"/>
                    <a:gd name="connsiteY38" fmla="*/ 253 h 65699"/>
                    <a:gd name="connsiteX39" fmla="*/ 246120 w 246119"/>
                    <a:gd name="connsiteY39" fmla="*/ 65699 h 65699"/>
                    <a:gd name="connsiteX40" fmla="*/ 246120 w 246119"/>
                    <a:gd name="connsiteY40" fmla="*/ 65699 h 65699"/>
                    <a:gd name="connsiteX41" fmla="*/ 245109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245109" y="55086"/>
                      </a:moveTo>
                      <a:cubicBezTo>
                        <a:pt x="244351" y="52054"/>
                        <a:pt x="243340" y="48011"/>
                        <a:pt x="242329" y="44979"/>
                      </a:cubicBezTo>
                      <a:lnTo>
                        <a:pt x="240308" y="40177"/>
                      </a:lnTo>
                      <a:lnTo>
                        <a:pt x="238034" y="35630"/>
                      </a:lnTo>
                      <a:lnTo>
                        <a:pt x="235507" y="31333"/>
                      </a:lnTo>
                      <a:lnTo>
                        <a:pt x="232475" y="27038"/>
                      </a:lnTo>
                      <a:lnTo>
                        <a:pt x="229189" y="22995"/>
                      </a:lnTo>
                      <a:lnTo>
                        <a:pt x="225652" y="19205"/>
                      </a:lnTo>
                      <a:lnTo>
                        <a:pt x="221861" y="15920"/>
                      </a:lnTo>
                      <a:lnTo>
                        <a:pt x="217818" y="12887"/>
                      </a:lnTo>
                      <a:lnTo>
                        <a:pt x="213523" y="10108"/>
                      </a:lnTo>
                      <a:lnTo>
                        <a:pt x="208974" y="7581"/>
                      </a:lnTo>
                      <a:lnTo>
                        <a:pt x="204173" y="5307"/>
                      </a:lnTo>
                      <a:lnTo>
                        <a:pt x="199372" y="3537"/>
                      </a:lnTo>
                      <a:lnTo>
                        <a:pt x="194318" y="2022"/>
                      </a:lnTo>
                      <a:lnTo>
                        <a:pt x="189012" y="1011"/>
                      </a:lnTo>
                      <a:lnTo>
                        <a:pt x="183705" y="253"/>
                      </a:lnTo>
                      <a:lnTo>
                        <a:pt x="178146" y="0"/>
                      </a:lnTo>
                      <a:lnTo>
                        <a:pt x="162479" y="253"/>
                      </a:lnTo>
                      <a:cubicBezTo>
                        <a:pt x="157931" y="505"/>
                        <a:pt x="151866" y="1011"/>
                        <a:pt x="147318" y="1011"/>
                      </a:cubicBezTo>
                      <a:lnTo>
                        <a:pt x="132915" y="2022"/>
                      </a:lnTo>
                      <a:lnTo>
                        <a:pt x="119017" y="3537"/>
                      </a:lnTo>
                      <a:lnTo>
                        <a:pt x="105877" y="5307"/>
                      </a:lnTo>
                      <a:lnTo>
                        <a:pt x="93495" y="7328"/>
                      </a:lnTo>
                      <a:lnTo>
                        <a:pt x="81619" y="9602"/>
                      </a:lnTo>
                      <a:lnTo>
                        <a:pt x="70500" y="12129"/>
                      </a:lnTo>
                      <a:lnTo>
                        <a:pt x="60140" y="14656"/>
                      </a:lnTo>
                      <a:lnTo>
                        <a:pt x="50538" y="17183"/>
                      </a:lnTo>
                      <a:lnTo>
                        <a:pt x="41694" y="19710"/>
                      </a:lnTo>
                      <a:lnTo>
                        <a:pt x="33608" y="22237"/>
                      </a:lnTo>
                      <a:lnTo>
                        <a:pt x="26279" y="24764"/>
                      </a:lnTo>
                      <a:lnTo>
                        <a:pt x="19962" y="27038"/>
                      </a:lnTo>
                      <a:lnTo>
                        <a:pt x="14403" y="29312"/>
                      </a:lnTo>
                      <a:lnTo>
                        <a:pt x="9602" y="31333"/>
                      </a:lnTo>
                      <a:lnTo>
                        <a:pt x="5812" y="33103"/>
                      </a:lnTo>
                      <a:lnTo>
                        <a:pt x="3032" y="34366"/>
                      </a:lnTo>
                      <a:lnTo>
                        <a:pt x="1011" y="35377"/>
                      </a:lnTo>
                      <a:lnTo>
                        <a:pt x="0" y="35882"/>
                      </a:lnTo>
                      <a:cubicBezTo>
                        <a:pt x="3537" y="34113"/>
                        <a:pt x="71258" y="253"/>
                        <a:pt x="178146" y="253"/>
                      </a:cubicBezTo>
                      <a:cubicBezTo>
                        <a:pt x="214786" y="253"/>
                        <a:pt x="244603" y="29312"/>
                        <a:pt x="246120" y="65699"/>
                      </a:cubicBezTo>
                      <a:cubicBezTo>
                        <a:pt x="246120" y="65699"/>
                        <a:pt x="246120" y="65699"/>
                        <a:pt x="246120" y="65699"/>
                      </a:cubicBezTo>
                      <a:cubicBezTo>
                        <a:pt x="246120" y="62414"/>
                        <a:pt x="245614" y="58119"/>
                        <a:pt x="245109" y="5508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52" name="图形 1920"/>
                <p:cNvGrpSpPr/>
                <p:nvPr/>
              </p:nvGrpSpPr>
              <p:grpSpPr>
                <a:xfrm>
                  <a:off x="13300362" y="12172781"/>
                  <a:ext cx="246372" cy="65699"/>
                  <a:chOff x="13300362" y="12172781"/>
                  <a:chExt cx="246372" cy="65699"/>
                </a:xfrm>
                <a:solidFill>
                  <a:srgbClr val="795132"/>
                </a:solidFill>
              </p:grpSpPr>
              <p:sp>
                <p:nvSpPr>
                  <p:cNvPr id="2661" name="任意多边形: 形状 2660"/>
                  <p:cNvSpPr/>
                  <p:nvPr/>
                </p:nvSpPr>
                <p:spPr>
                  <a:xfrm>
                    <a:off x="13300362" y="12172781"/>
                    <a:ext cx="203162" cy="35881"/>
                  </a:xfrm>
                  <a:custGeom>
                    <a:avLst/>
                    <a:gdLst>
                      <a:gd name="connsiteX0" fmla="*/ 199372 w 203162"/>
                      <a:gd name="connsiteY0" fmla="*/ 3537 h 35881"/>
                      <a:gd name="connsiteX1" fmla="*/ 189012 w 203162"/>
                      <a:gd name="connsiteY1" fmla="*/ 1011 h 35881"/>
                      <a:gd name="connsiteX2" fmla="*/ 183705 w 203162"/>
                      <a:gd name="connsiteY2" fmla="*/ 253 h 35881"/>
                      <a:gd name="connsiteX3" fmla="*/ 178146 w 203162"/>
                      <a:gd name="connsiteY3" fmla="*/ 0 h 35881"/>
                      <a:gd name="connsiteX4" fmla="*/ 162479 w 203162"/>
                      <a:gd name="connsiteY4" fmla="*/ 253 h 35881"/>
                      <a:gd name="connsiteX5" fmla="*/ 147318 w 203162"/>
                      <a:gd name="connsiteY5" fmla="*/ 1011 h 35881"/>
                      <a:gd name="connsiteX6" fmla="*/ 132915 w 203162"/>
                      <a:gd name="connsiteY6" fmla="*/ 2022 h 35881"/>
                      <a:gd name="connsiteX7" fmla="*/ 119017 w 203162"/>
                      <a:gd name="connsiteY7" fmla="*/ 3537 h 35881"/>
                      <a:gd name="connsiteX8" fmla="*/ 105877 w 203162"/>
                      <a:gd name="connsiteY8" fmla="*/ 5307 h 35881"/>
                      <a:gd name="connsiteX9" fmla="*/ 93495 w 203162"/>
                      <a:gd name="connsiteY9" fmla="*/ 7328 h 35881"/>
                      <a:gd name="connsiteX10" fmla="*/ 81619 w 203162"/>
                      <a:gd name="connsiteY10" fmla="*/ 9602 h 35881"/>
                      <a:gd name="connsiteX11" fmla="*/ 70500 w 203162"/>
                      <a:gd name="connsiteY11" fmla="*/ 12129 h 35881"/>
                      <a:gd name="connsiteX12" fmla="*/ 60140 w 203162"/>
                      <a:gd name="connsiteY12" fmla="*/ 14656 h 35881"/>
                      <a:gd name="connsiteX13" fmla="*/ 50538 w 203162"/>
                      <a:gd name="connsiteY13" fmla="*/ 17183 h 35881"/>
                      <a:gd name="connsiteX14" fmla="*/ 41694 w 203162"/>
                      <a:gd name="connsiteY14" fmla="*/ 19710 h 35881"/>
                      <a:gd name="connsiteX15" fmla="*/ 33608 w 203162"/>
                      <a:gd name="connsiteY15" fmla="*/ 22237 h 35881"/>
                      <a:gd name="connsiteX16" fmla="*/ 26279 w 203162"/>
                      <a:gd name="connsiteY16" fmla="*/ 24764 h 35881"/>
                      <a:gd name="connsiteX17" fmla="*/ 19962 w 203162"/>
                      <a:gd name="connsiteY17" fmla="*/ 27038 h 35881"/>
                      <a:gd name="connsiteX18" fmla="*/ 14403 w 203162"/>
                      <a:gd name="connsiteY18" fmla="*/ 29312 h 35881"/>
                      <a:gd name="connsiteX19" fmla="*/ 9602 w 203162"/>
                      <a:gd name="connsiteY19" fmla="*/ 31333 h 35881"/>
                      <a:gd name="connsiteX20" fmla="*/ 5812 w 203162"/>
                      <a:gd name="connsiteY20" fmla="*/ 33103 h 35881"/>
                      <a:gd name="connsiteX21" fmla="*/ 3032 w 203162"/>
                      <a:gd name="connsiteY21" fmla="*/ 34366 h 35881"/>
                      <a:gd name="connsiteX22" fmla="*/ 1011 w 203162"/>
                      <a:gd name="connsiteY22" fmla="*/ 35377 h 35881"/>
                      <a:gd name="connsiteX23" fmla="*/ 0 w 203162"/>
                      <a:gd name="connsiteY23" fmla="*/ 35882 h 35881"/>
                      <a:gd name="connsiteX24" fmla="*/ 178146 w 203162"/>
                      <a:gd name="connsiteY24" fmla="*/ 253 h 35881"/>
                      <a:gd name="connsiteX25" fmla="*/ 198867 w 203162"/>
                      <a:gd name="connsiteY25" fmla="*/ 3537 h 35881"/>
                      <a:gd name="connsiteX26" fmla="*/ 202657 w 203162"/>
                      <a:gd name="connsiteY26" fmla="*/ 4801 h 35881"/>
                      <a:gd name="connsiteX27" fmla="*/ 203162 w 203162"/>
                      <a:gd name="connsiteY27" fmla="*/ 5054 h 35881"/>
                      <a:gd name="connsiteX28" fmla="*/ 199372 w 203162"/>
                      <a:gd name="connsiteY28" fmla="*/ 3537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203162" h="35881">
                        <a:moveTo>
                          <a:pt x="199372" y="3537"/>
                        </a:moveTo>
                        <a:cubicBezTo>
                          <a:pt x="196340" y="2527"/>
                          <a:pt x="192297" y="1769"/>
                          <a:pt x="189012" y="1011"/>
                        </a:cubicBezTo>
                        <a:lnTo>
                          <a:pt x="183705" y="253"/>
                        </a:lnTo>
                        <a:lnTo>
                          <a:pt x="178146" y="0"/>
                        </a:lnTo>
                        <a:lnTo>
                          <a:pt x="162479" y="253"/>
                        </a:lnTo>
                        <a:cubicBezTo>
                          <a:pt x="157931" y="505"/>
                          <a:pt x="151866" y="1011"/>
                          <a:pt x="147318" y="1011"/>
                        </a:cubicBezTo>
                        <a:lnTo>
                          <a:pt x="132915" y="2022"/>
                        </a:lnTo>
                        <a:lnTo>
                          <a:pt x="119017" y="3537"/>
                        </a:lnTo>
                        <a:lnTo>
                          <a:pt x="105877" y="5307"/>
                        </a:lnTo>
                        <a:lnTo>
                          <a:pt x="93495" y="7328"/>
                        </a:lnTo>
                        <a:lnTo>
                          <a:pt x="81619" y="9602"/>
                        </a:lnTo>
                        <a:lnTo>
                          <a:pt x="70500" y="12129"/>
                        </a:lnTo>
                        <a:lnTo>
                          <a:pt x="60140" y="14656"/>
                        </a:lnTo>
                        <a:lnTo>
                          <a:pt x="50538" y="17183"/>
                        </a:lnTo>
                        <a:lnTo>
                          <a:pt x="41694" y="19710"/>
                        </a:lnTo>
                        <a:lnTo>
                          <a:pt x="33608" y="22237"/>
                        </a:lnTo>
                        <a:lnTo>
                          <a:pt x="26279" y="24764"/>
                        </a:lnTo>
                        <a:lnTo>
                          <a:pt x="19962" y="27038"/>
                        </a:lnTo>
                        <a:lnTo>
                          <a:pt x="14403" y="29312"/>
                        </a:lnTo>
                        <a:lnTo>
                          <a:pt x="9602" y="31333"/>
                        </a:lnTo>
                        <a:lnTo>
                          <a:pt x="5812" y="33103"/>
                        </a:lnTo>
                        <a:lnTo>
                          <a:pt x="3032" y="34366"/>
                        </a:lnTo>
                        <a:lnTo>
                          <a:pt x="1011" y="35377"/>
                        </a:lnTo>
                        <a:lnTo>
                          <a:pt x="0" y="35882"/>
                        </a:lnTo>
                        <a:cubicBezTo>
                          <a:pt x="3537" y="34113"/>
                          <a:pt x="71258" y="253"/>
                          <a:pt x="178146" y="253"/>
                        </a:cubicBezTo>
                        <a:cubicBezTo>
                          <a:pt x="185474" y="253"/>
                          <a:pt x="192297" y="1263"/>
                          <a:pt x="198867" y="3537"/>
                        </a:cubicBezTo>
                        <a:cubicBezTo>
                          <a:pt x="199878" y="4043"/>
                          <a:pt x="201394" y="4549"/>
                          <a:pt x="202657" y="4801"/>
                        </a:cubicBezTo>
                        <a:lnTo>
                          <a:pt x="203162" y="5054"/>
                        </a:lnTo>
                        <a:cubicBezTo>
                          <a:pt x="202152" y="4549"/>
                          <a:pt x="200635" y="4043"/>
                          <a:pt x="199372" y="3537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2" name="任意多边形: 形状 2661"/>
                  <p:cNvSpPr/>
                  <p:nvPr/>
                </p:nvSpPr>
                <p:spPr>
                  <a:xfrm>
                    <a:off x="13536626" y="12205125"/>
                    <a:ext cx="10107" cy="33354"/>
                  </a:xfrm>
                  <a:custGeom>
                    <a:avLst/>
                    <a:gdLst>
                      <a:gd name="connsiteX0" fmla="*/ 8844 w 10107"/>
                      <a:gd name="connsiteY0" fmla="*/ 22742 h 33354"/>
                      <a:gd name="connsiteX1" fmla="*/ 6064 w 10107"/>
                      <a:gd name="connsiteY1" fmla="*/ 12634 h 33354"/>
                      <a:gd name="connsiteX2" fmla="*/ 4043 w 10107"/>
                      <a:gd name="connsiteY2" fmla="*/ 7833 h 33354"/>
                      <a:gd name="connsiteX3" fmla="*/ 1769 w 10107"/>
                      <a:gd name="connsiteY3" fmla="*/ 3285 h 33354"/>
                      <a:gd name="connsiteX4" fmla="*/ 0 w 10107"/>
                      <a:gd name="connsiteY4" fmla="*/ 0 h 33354"/>
                      <a:gd name="connsiteX5" fmla="*/ 1516 w 10107"/>
                      <a:gd name="connsiteY5" fmla="*/ 2527 h 33354"/>
                      <a:gd name="connsiteX6" fmla="*/ 10108 w 10107"/>
                      <a:gd name="connsiteY6" fmla="*/ 33355 h 33354"/>
                      <a:gd name="connsiteX7" fmla="*/ 10108 w 10107"/>
                      <a:gd name="connsiteY7" fmla="*/ 33355 h 33354"/>
                      <a:gd name="connsiteX8" fmla="*/ 8844 w 10107"/>
                      <a:gd name="connsiteY8" fmla="*/ 22742 h 33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07" h="33354">
                        <a:moveTo>
                          <a:pt x="8844" y="22742"/>
                        </a:moveTo>
                        <a:cubicBezTo>
                          <a:pt x="8086" y="19710"/>
                          <a:pt x="7075" y="15667"/>
                          <a:pt x="6064" y="12634"/>
                        </a:cubicBezTo>
                        <a:lnTo>
                          <a:pt x="4043" y="7833"/>
                        </a:lnTo>
                        <a:lnTo>
                          <a:pt x="1769" y="3285"/>
                        </a:lnTo>
                        <a:cubicBezTo>
                          <a:pt x="1263" y="2274"/>
                          <a:pt x="505" y="1011"/>
                          <a:pt x="0" y="0"/>
                        </a:cubicBezTo>
                        <a:cubicBezTo>
                          <a:pt x="505" y="758"/>
                          <a:pt x="1011" y="1769"/>
                          <a:pt x="1516" y="2527"/>
                        </a:cubicBezTo>
                        <a:cubicBezTo>
                          <a:pt x="6570" y="11623"/>
                          <a:pt x="9855" y="22237"/>
                          <a:pt x="10108" y="33355"/>
                        </a:cubicBezTo>
                        <a:cubicBezTo>
                          <a:pt x="10108" y="33355"/>
                          <a:pt x="10108" y="33355"/>
                          <a:pt x="10108" y="33355"/>
                        </a:cubicBezTo>
                        <a:cubicBezTo>
                          <a:pt x="9855" y="30070"/>
                          <a:pt x="9349" y="25774"/>
                          <a:pt x="8844" y="22742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53" name="图形 1920"/>
                <p:cNvGrpSpPr/>
                <p:nvPr/>
              </p:nvGrpSpPr>
              <p:grpSpPr>
                <a:xfrm>
                  <a:off x="13300615" y="12173034"/>
                  <a:ext cx="246119" cy="65699"/>
                  <a:chOff x="13300615" y="12173034"/>
                  <a:chExt cx="246119" cy="65699"/>
                </a:xfrm>
                <a:solidFill>
                  <a:srgbClr val="754F30"/>
                </a:solidFill>
              </p:grpSpPr>
              <p:sp>
                <p:nvSpPr>
                  <p:cNvPr id="2659" name="任意多边形: 形状 2658"/>
                  <p:cNvSpPr/>
                  <p:nvPr/>
                </p:nvSpPr>
                <p:spPr>
                  <a:xfrm>
                    <a:off x="13300615" y="12173034"/>
                    <a:ext cx="190022" cy="35881"/>
                  </a:xfrm>
                  <a:custGeom>
                    <a:avLst/>
                    <a:gdLst>
                      <a:gd name="connsiteX0" fmla="*/ 189012 w 190022"/>
                      <a:gd name="connsiteY0" fmla="*/ 758 h 35881"/>
                      <a:gd name="connsiteX1" fmla="*/ 178146 w 190022"/>
                      <a:gd name="connsiteY1" fmla="*/ 0 h 35881"/>
                      <a:gd name="connsiteX2" fmla="*/ 162479 w 190022"/>
                      <a:gd name="connsiteY2" fmla="*/ 252 h 35881"/>
                      <a:gd name="connsiteX3" fmla="*/ 147318 w 190022"/>
                      <a:gd name="connsiteY3" fmla="*/ 1011 h 35881"/>
                      <a:gd name="connsiteX4" fmla="*/ 132915 w 190022"/>
                      <a:gd name="connsiteY4" fmla="*/ 2021 h 35881"/>
                      <a:gd name="connsiteX5" fmla="*/ 119017 w 190022"/>
                      <a:gd name="connsiteY5" fmla="*/ 3537 h 35881"/>
                      <a:gd name="connsiteX6" fmla="*/ 105877 w 190022"/>
                      <a:gd name="connsiteY6" fmla="*/ 5306 h 35881"/>
                      <a:gd name="connsiteX7" fmla="*/ 93495 w 190022"/>
                      <a:gd name="connsiteY7" fmla="*/ 7328 h 35881"/>
                      <a:gd name="connsiteX8" fmla="*/ 81619 w 190022"/>
                      <a:gd name="connsiteY8" fmla="*/ 9602 h 35881"/>
                      <a:gd name="connsiteX9" fmla="*/ 70500 w 190022"/>
                      <a:gd name="connsiteY9" fmla="*/ 12129 h 35881"/>
                      <a:gd name="connsiteX10" fmla="*/ 60140 w 190022"/>
                      <a:gd name="connsiteY10" fmla="*/ 14656 h 35881"/>
                      <a:gd name="connsiteX11" fmla="*/ 50538 w 190022"/>
                      <a:gd name="connsiteY11" fmla="*/ 17182 h 35881"/>
                      <a:gd name="connsiteX12" fmla="*/ 41694 w 190022"/>
                      <a:gd name="connsiteY12" fmla="*/ 19709 h 35881"/>
                      <a:gd name="connsiteX13" fmla="*/ 33608 w 190022"/>
                      <a:gd name="connsiteY13" fmla="*/ 22236 h 35881"/>
                      <a:gd name="connsiteX14" fmla="*/ 26280 w 190022"/>
                      <a:gd name="connsiteY14" fmla="*/ 24763 h 35881"/>
                      <a:gd name="connsiteX15" fmla="*/ 19963 w 190022"/>
                      <a:gd name="connsiteY15" fmla="*/ 27038 h 35881"/>
                      <a:gd name="connsiteX16" fmla="*/ 14403 w 190022"/>
                      <a:gd name="connsiteY16" fmla="*/ 29312 h 35881"/>
                      <a:gd name="connsiteX17" fmla="*/ 9602 w 190022"/>
                      <a:gd name="connsiteY17" fmla="*/ 31333 h 35881"/>
                      <a:gd name="connsiteX18" fmla="*/ 5812 w 190022"/>
                      <a:gd name="connsiteY18" fmla="*/ 33102 h 35881"/>
                      <a:gd name="connsiteX19" fmla="*/ 3032 w 190022"/>
                      <a:gd name="connsiteY19" fmla="*/ 34365 h 35881"/>
                      <a:gd name="connsiteX20" fmla="*/ 1011 w 190022"/>
                      <a:gd name="connsiteY20" fmla="*/ 35377 h 35881"/>
                      <a:gd name="connsiteX21" fmla="*/ 0 w 190022"/>
                      <a:gd name="connsiteY21" fmla="*/ 35882 h 35881"/>
                      <a:gd name="connsiteX22" fmla="*/ 178146 w 190022"/>
                      <a:gd name="connsiteY22" fmla="*/ 252 h 35881"/>
                      <a:gd name="connsiteX23" fmla="*/ 186990 w 190022"/>
                      <a:gd name="connsiteY23" fmla="*/ 758 h 35881"/>
                      <a:gd name="connsiteX24" fmla="*/ 190023 w 190022"/>
                      <a:gd name="connsiteY24" fmla="*/ 1263 h 35881"/>
                      <a:gd name="connsiteX25" fmla="*/ 189012 w 190022"/>
                      <a:gd name="connsiteY25" fmla="*/ 758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90022" h="35881">
                        <a:moveTo>
                          <a:pt x="189012" y="758"/>
                        </a:moveTo>
                        <a:cubicBezTo>
                          <a:pt x="185727" y="252"/>
                          <a:pt x="181431" y="0"/>
                          <a:pt x="178146" y="0"/>
                        </a:cubicBezTo>
                        <a:lnTo>
                          <a:pt x="162479" y="252"/>
                        </a:lnTo>
                        <a:cubicBezTo>
                          <a:pt x="157931" y="505"/>
                          <a:pt x="151866" y="1011"/>
                          <a:pt x="147318" y="1011"/>
                        </a:cubicBezTo>
                        <a:lnTo>
                          <a:pt x="132915" y="2021"/>
                        </a:lnTo>
                        <a:lnTo>
                          <a:pt x="119017" y="3537"/>
                        </a:lnTo>
                        <a:lnTo>
                          <a:pt x="105877" y="5306"/>
                        </a:lnTo>
                        <a:lnTo>
                          <a:pt x="93495" y="7328"/>
                        </a:lnTo>
                        <a:lnTo>
                          <a:pt x="81619" y="9602"/>
                        </a:lnTo>
                        <a:lnTo>
                          <a:pt x="70500" y="12129"/>
                        </a:lnTo>
                        <a:lnTo>
                          <a:pt x="60140" y="14656"/>
                        </a:lnTo>
                        <a:lnTo>
                          <a:pt x="50538" y="17182"/>
                        </a:lnTo>
                        <a:lnTo>
                          <a:pt x="41694" y="19709"/>
                        </a:lnTo>
                        <a:lnTo>
                          <a:pt x="33608" y="22236"/>
                        </a:lnTo>
                        <a:lnTo>
                          <a:pt x="26280" y="24763"/>
                        </a:lnTo>
                        <a:lnTo>
                          <a:pt x="19963" y="27038"/>
                        </a:lnTo>
                        <a:lnTo>
                          <a:pt x="14403" y="29312"/>
                        </a:lnTo>
                        <a:lnTo>
                          <a:pt x="9602" y="31333"/>
                        </a:lnTo>
                        <a:lnTo>
                          <a:pt x="5812" y="33102"/>
                        </a:lnTo>
                        <a:lnTo>
                          <a:pt x="3032" y="34365"/>
                        </a:lnTo>
                        <a:lnTo>
                          <a:pt x="1011" y="35377"/>
                        </a:lnTo>
                        <a:lnTo>
                          <a:pt x="0" y="35882"/>
                        </a:lnTo>
                        <a:cubicBezTo>
                          <a:pt x="3538" y="34113"/>
                          <a:pt x="71258" y="252"/>
                          <a:pt x="178146" y="252"/>
                        </a:cubicBezTo>
                        <a:cubicBezTo>
                          <a:pt x="181178" y="252"/>
                          <a:pt x="183958" y="505"/>
                          <a:pt x="186990" y="758"/>
                        </a:cubicBezTo>
                        <a:cubicBezTo>
                          <a:pt x="188001" y="1011"/>
                          <a:pt x="189265" y="1011"/>
                          <a:pt x="190023" y="1263"/>
                        </a:cubicBezTo>
                        <a:cubicBezTo>
                          <a:pt x="189770" y="1011"/>
                          <a:pt x="189265" y="1011"/>
                          <a:pt x="189012" y="758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0" name="任意多边形: 形状 2659"/>
                  <p:cNvSpPr/>
                  <p:nvPr/>
                </p:nvSpPr>
                <p:spPr>
                  <a:xfrm>
                    <a:off x="13542691" y="12217507"/>
                    <a:ext cx="4043" cy="21226"/>
                  </a:xfrm>
                  <a:custGeom>
                    <a:avLst/>
                    <a:gdLst>
                      <a:gd name="connsiteX0" fmla="*/ 2780 w 4043"/>
                      <a:gd name="connsiteY0" fmla="*/ 10361 h 21226"/>
                      <a:gd name="connsiteX1" fmla="*/ 0 w 4043"/>
                      <a:gd name="connsiteY1" fmla="*/ 253 h 21226"/>
                      <a:gd name="connsiteX2" fmla="*/ 0 w 4043"/>
                      <a:gd name="connsiteY2" fmla="*/ 0 h 21226"/>
                      <a:gd name="connsiteX3" fmla="*/ 506 w 4043"/>
                      <a:gd name="connsiteY3" fmla="*/ 1516 h 21226"/>
                      <a:gd name="connsiteX4" fmla="*/ 4043 w 4043"/>
                      <a:gd name="connsiteY4" fmla="*/ 21226 h 21226"/>
                      <a:gd name="connsiteX5" fmla="*/ 4043 w 4043"/>
                      <a:gd name="connsiteY5" fmla="*/ 21226 h 21226"/>
                      <a:gd name="connsiteX6" fmla="*/ 2780 w 4043"/>
                      <a:gd name="connsiteY6" fmla="*/ 10361 h 21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43" h="21226">
                        <a:moveTo>
                          <a:pt x="2780" y="10361"/>
                        </a:moveTo>
                        <a:cubicBezTo>
                          <a:pt x="2022" y="7328"/>
                          <a:pt x="1011" y="3285"/>
                          <a:pt x="0" y="253"/>
                        </a:cubicBezTo>
                        <a:cubicBezTo>
                          <a:pt x="0" y="253"/>
                          <a:pt x="0" y="0"/>
                          <a:pt x="0" y="0"/>
                        </a:cubicBezTo>
                        <a:cubicBezTo>
                          <a:pt x="253" y="505"/>
                          <a:pt x="253" y="1011"/>
                          <a:pt x="506" y="1516"/>
                        </a:cubicBezTo>
                        <a:cubicBezTo>
                          <a:pt x="2527" y="7581"/>
                          <a:pt x="3790" y="14403"/>
                          <a:pt x="4043" y="21226"/>
                        </a:cubicBezTo>
                        <a:cubicBezTo>
                          <a:pt x="4043" y="21226"/>
                          <a:pt x="4043" y="21226"/>
                          <a:pt x="4043" y="21226"/>
                        </a:cubicBezTo>
                        <a:cubicBezTo>
                          <a:pt x="3790" y="17688"/>
                          <a:pt x="3285" y="13393"/>
                          <a:pt x="2780" y="10361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54" name="图形 1920"/>
                <p:cNvGrpSpPr/>
                <p:nvPr/>
              </p:nvGrpSpPr>
              <p:grpSpPr>
                <a:xfrm>
                  <a:off x="13300615" y="12173034"/>
                  <a:ext cx="245866" cy="65446"/>
                  <a:chOff x="13300615" y="12173034"/>
                  <a:chExt cx="245866" cy="65446"/>
                </a:xfrm>
                <a:solidFill>
                  <a:srgbClr val="714C2E"/>
                </a:solidFill>
              </p:grpSpPr>
              <p:sp>
                <p:nvSpPr>
                  <p:cNvPr id="2657" name="任意多边形: 形状 2656"/>
                  <p:cNvSpPr/>
                  <p:nvPr/>
                </p:nvSpPr>
                <p:spPr>
                  <a:xfrm>
                    <a:off x="13300615" y="12173034"/>
                    <a:ext cx="179157" cy="35881"/>
                  </a:xfrm>
                  <a:custGeom>
                    <a:avLst/>
                    <a:gdLst>
                      <a:gd name="connsiteX0" fmla="*/ 178146 w 179157"/>
                      <a:gd name="connsiteY0" fmla="*/ 0 h 35881"/>
                      <a:gd name="connsiteX1" fmla="*/ 147318 w 179157"/>
                      <a:gd name="connsiteY1" fmla="*/ 1011 h 35881"/>
                      <a:gd name="connsiteX2" fmla="*/ 132915 w 179157"/>
                      <a:gd name="connsiteY2" fmla="*/ 2021 h 35881"/>
                      <a:gd name="connsiteX3" fmla="*/ 119017 w 179157"/>
                      <a:gd name="connsiteY3" fmla="*/ 3537 h 35881"/>
                      <a:gd name="connsiteX4" fmla="*/ 105877 w 179157"/>
                      <a:gd name="connsiteY4" fmla="*/ 5306 h 35881"/>
                      <a:gd name="connsiteX5" fmla="*/ 93495 w 179157"/>
                      <a:gd name="connsiteY5" fmla="*/ 7328 h 35881"/>
                      <a:gd name="connsiteX6" fmla="*/ 81619 w 179157"/>
                      <a:gd name="connsiteY6" fmla="*/ 9602 h 35881"/>
                      <a:gd name="connsiteX7" fmla="*/ 70500 w 179157"/>
                      <a:gd name="connsiteY7" fmla="*/ 12129 h 35881"/>
                      <a:gd name="connsiteX8" fmla="*/ 60140 w 179157"/>
                      <a:gd name="connsiteY8" fmla="*/ 14656 h 35881"/>
                      <a:gd name="connsiteX9" fmla="*/ 50538 w 179157"/>
                      <a:gd name="connsiteY9" fmla="*/ 17182 h 35881"/>
                      <a:gd name="connsiteX10" fmla="*/ 41694 w 179157"/>
                      <a:gd name="connsiteY10" fmla="*/ 19709 h 35881"/>
                      <a:gd name="connsiteX11" fmla="*/ 33608 w 179157"/>
                      <a:gd name="connsiteY11" fmla="*/ 22236 h 35881"/>
                      <a:gd name="connsiteX12" fmla="*/ 26280 w 179157"/>
                      <a:gd name="connsiteY12" fmla="*/ 24763 h 35881"/>
                      <a:gd name="connsiteX13" fmla="*/ 19963 w 179157"/>
                      <a:gd name="connsiteY13" fmla="*/ 27038 h 35881"/>
                      <a:gd name="connsiteX14" fmla="*/ 14403 w 179157"/>
                      <a:gd name="connsiteY14" fmla="*/ 29312 h 35881"/>
                      <a:gd name="connsiteX15" fmla="*/ 9602 w 179157"/>
                      <a:gd name="connsiteY15" fmla="*/ 31333 h 35881"/>
                      <a:gd name="connsiteX16" fmla="*/ 5812 w 179157"/>
                      <a:gd name="connsiteY16" fmla="*/ 33102 h 35881"/>
                      <a:gd name="connsiteX17" fmla="*/ 3032 w 179157"/>
                      <a:gd name="connsiteY17" fmla="*/ 34365 h 35881"/>
                      <a:gd name="connsiteX18" fmla="*/ 1011 w 179157"/>
                      <a:gd name="connsiteY18" fmla="*/ 35377 h 35881"/>
                      <a:gd name="connsiteX19" fmla="*/ 0 w 179157"/>
                      <a:gd name="connsiteY19" fmla="*/ 35882 h 35881"/>
                      <a:gd name="connsiteX20" fmla="*/ 166017 w 179157"/>
                      <a:gd name="connsiteY20" fmla="*/ 252 h 35881"/>
                      <a:gd name="connsiteX21" fmla="*/ 166017 w 179157"/>
                      <a:gd name="connsiteY21" fmla="*/ 252 h 35881"/>
                      <a:gd name="connsiteX22" fmla="*/ 179157 w 179157"/>
                      <a:gd name="connsiteY22" fmla="*/ 0 h 35881"/>
                      <a:gd name="connsiteX23" fmla="*/ 178146 w 179157"/>
                      <a:gd name="connsiteY23" fmla="*/ 0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79157" h="35881">
                        <a:moveTo>
                          <a:pt x="178146" y="0"/>
                        </a:moveTo>
                        <a:cubicBezTo>
                          <a:pt x="167786" y="252"/>
                          <a:pt x="157678" y="1011"/>
                          <a:pt x="147318" y="1011"/>
                        </a:cubicBezTo>
                        <a:lnTo>
                          <a:pt x="132915" y="2021"/>
                        </a:lnTo>
                        <a:lnTo>
                          <a:pt x="119017" y="3537"/>
                        </a:lnTo>
                        <a:lnTo>
                          <a:pt x="105877" y="5306"/>
                        </a:lnTo>
                        <a:lnTo>
                          <a:pt x="93495" y="7328"/>
                        </a:lnTo>
                        <a:lnTo>
                          <a:pt x="81619" y="9602"/>
                        </a:lnTo>
                        <a:lnTo>
                          <a:pt x="70500" y="12129"/>
                        </a:lnTo>
                        <a:lnTo>
                          <a:pt x="60140" y="14656"/>
                        </a:lnTo>
                        <a:lnTo>
                          <a:pt x="50538" y="17182"/>
                        </a:lnTo>
                        <a:lnTo>
                          <a:pt x="41694" y="19709"/>
                        </a:lnTo>
                        <a:lnTo>
                          <a:pt x="33608" y="22236"/>
                        </a:lnTo>
                        <a:lnTo>
                          <a:pt x="26280" y="24763"/>
                        </a:lnTo>
                        <a:lnTo>
                          <a:pt x="19963" y="27038"/>
                        </a:lnTo>
                        <a:lnTo>
                          <a:pt x="14403" y="29312"/>
                        </a:lnTo>
                        <a:lnTo>
                          <a:pt x="9602" y="31333"/>
                        </a:lnTo>
                        <a:lnTo>
                          <a:pt x="5812" y="33102"/>
                        </a:lnTo>
                        <a:lnTo>
                          <a:pt x="3032" y="34365"/>
                        </a:lnTo>
                        <a:lnTo>
                          <a:pt x="1011" y="35377"/>
                        </a:lnTo>
                        <a:lnTo>
                          <a:pt x="0" y="35882"/>
                        </a:lnTo>
                        <a:cubicBezTo>
                          <a:pt x="3538" y="34113"/>
                          <a:pt x="66205" y="2779"/>
                          <a:pt x="166017" y="252"/>
                        </a:cubicBezTo>
                        <a:lnTo>
                          <a:pt x="166017" y="252"/>
                        </a:lnTo>
                        <a:cubicBezTo>
                          <a:pt x="170060" y="252"/>
                          <a:pt x="175114" y="0"/>
                          <a:pt x="179157" y="0"/>
                        </a:cubicBezTo>
                        <a:cubicBezTo>
                          <a:pt x="178652" y="0"/>
                          <a:pt x="178399" y="0"/>
                          <a:pt x="178146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8" name="任意多边形: 形状 2657"/>
                  <p:cNvSpPr/>
                  <p:nvPr/>
                </p:nvSpPr>
                <p:spPr>
                  <a:xfrm>
                    <a:off x="13545471" y="12228120"/>
                    <a:ext cx="1010" cy="10360"/>
                  </a:xfrm>
                  <a:custGeom>
                    <a:avLst/>
                    <a:gdLst>
                      <a:gd name="connsiteX0" fmla="*/ 0 w 1010"/>
                      <a:gd name="connsiteY0" fmla="*/ 0 h 10360"/>
                      <a:gd name="connsiteX1" fmla="*/ 0 w 1010"/>
                      <a:gd name="connsiteY1" fmla="*/ 758 h 10360"/>
                      <a:gd name="connsiteX2" fmla="*/ 1011 w 1010"/>
                      <a:gd name="connsiteY2" fmla="*/ 10361 h 10360"/>
                      <a:gd name="connsiteX3" fmla="*/ 1011 w 1010"/>
                      <a:gd name="connsiteY3" fmla="*/ 10361 h 10360"/>
                      <a:gd name="connsiteX4" fmla="*/ 0 w 1010"/>
                      <a:gd name="connsiteY4" fmla="*/ 0 h 10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10" h="10360">
                        <a:moveTo>
                          <a:pt x="0" y="0"/>
                        </a:moveTo>
                        <a:cubicBezTo>
                          <a:pt x="0" y="253"/>
                          <a:pt x="0" y="506"/>
                          <a:pt x="0" y="758"/>
                        </a:cubicBezTo>
                        <a:cubicBezTo>
                          <a:pt x="505" y="4043"/>
                          <a:pt x="1011" y="7075"/>
                          <a:pt x="1011" y="10361"/>
                        </a:cubicBezTo>
                        <a:cubicBezTo>
                          <a:pt x="1011" y="10361"/>
                          <a:pt x="1011" y="10361"/>
                          <a:pt x="1011" y="10361"/>
                        </a:cubicBezTo>
                        <a:cubicBezTo>
                          <a:pt x="1011" y="7328"/>
                          <a:pt x="505" y="3033"/>
                          <a:pt x="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55" name="任意多边形: 形状 2654"/>
                <p:cNvSpPr/>
                <p:nvPr/>
              </p:nvSpPr>
              <p:spPr>
                <a:xfrm>
                  <a:off x="13300362" y="12177835"/>
                  <a:ext cx="110172" cy="31080"/>
                </a:xfrm>
                <a:custGeom>
                  <a:avLst/>
                  <a:gdLst>
                    <a:gd name="connsiteX0" fmla="*/ 93495 w 110172"/>
                    <a:gd name="connsiteY0" fmla="*/ 2527 h 31080"/>
                    <a:gd name="connsiteX1" fmla="*/ 70500 w 110172"/>
                    <a:gd name="connsiteY1" fmla="*/ 7328 h 31080"/>
                    <a:gd name="connsiteX2" fmla="*/ 60140 w 110172"/>
                    <a:gd name="connsiteY2" fmla="*/ 9855 h 31080"/>
                    <a:gd name="connsiteX3" fmla="*/ 50538 w 110172"/>
                    <a:gd name="connsiteY3" fmla="*/ 12382 h 31080"/>
                    <a:gd name="connsiteX4" fmla="*/ 41694 w 110172"/>
                    <a:gd name="connsiteY4" fmla="*/ 14908 h 31080"/>
                    <a:gd name="connsiteX5" fmla="*/ 33608 w 110172"/>
                    <a:gd name="connsiteY5" fmla="*/ 17435 h 31080"/>
                    <a:gd name="connsiteX6" fmla="*/ 26279 w 110172"/>
                    <a:gd name="connsiteY6" fmla="*/ 19962 h 31080"/>
                    <a:gd name="connsiteX7" fmla="*/ 19962 w 110172"/>
                    <a:gd name="connsiteY7" fmla="*/ 22237 h 31080"/>
                    <a:gd name="connsiteX8" fmla="*/ 14403 w 110172"/>
                    <a:gd name="connsiteY8" fmla="*/ 24511 h 31080"/>
                    <a:gd name="connsiteX9" fmla="*/ 9602 w 110172"/>
                    <a:gd name="connsiteY9" fmla="*/ 26532 h 31080"/>
                    <a:gd name="connsiteX10" fmla="*/ 5812 w 110172"/>
                    <a:gd name="connsiteY10" fmla="*/ 28301 h 31080"/>
                    <a:gd name="connsiteX11" fmla="*/ 3032 w 110172"/>
                    <a:gd name="connsiteY11" fmla="*/ 29565 h 31080"/>
                    <a:gd name="connsiteX12" fmla="*/ 1011 w 110172"/>
                    <a:gd name="connsiteY12" fmla="*/ 30576 h 31080"/>
                    <a:gd name="connsiteX13" fmla="*/ 0 w 110172"/>
                    <a:gd name="connsiteY13" fmla="*/ 31081 h 31080"/>
                    <a:gd name="connsiteX14" fmla="*/ 96275 w 110172"/>
                    <a:gd name="connsiteY14" fmla="*/ 2274 h 31080"/>
                    <a:gd name="connsiteX15" fmla="*/ 108657 w 110172"/>
                    <a:gd name="connsiteY15" fmla="*/ 253 h 31080"/>
                    <a:gd name="connsiteX16" fmla="*/ 110173 w 110172"/>
                    <a:gd name="connsiteY16" fmla="*/ 0 h 31080"/>
                    <a:gd name="connsiteX17" fmla="*/ 97538 w 110172"/>
                    <a:gd name="connsiteY17" fmla="*/ 2022 h 31080"/>
                    <a:gd name="connsiteX18" fmla="*/ 93495 w 110172"/>
                    <a:gd name="connsiteY18" fmla="*/ 2527 h 31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0172" h="31079">
                      <a:moveTo>
                        <a:pt x="93495" y="2527"/>
                      </a:moveTo>
                      <a:cubicBezTo>
                        <a:pt x="86672" y="3790"/>
                        <a:pt x="77323" y="5812"/>
                        <a:pt x="70500" y="7328"/>
                      </a:cubicBezTo>
                      <a:lnTo>
                        <a:pt x="60140" y="9855"/>
                      </a:lnTo>
                      <a:lnTo>
                        <a:pt x="50538" y="12382"/>
                      </a:lnTo>
                      <a:lnTo>
                        <a:pt x="41694" y="14908"/>
                      </a:lnTo>
                      <a:lnTo>
                        <a:pt x="33608" y="17435"/>
                      </a:lnTo>
                      <a:lnTo>
                        <a:pt x="26279" y="19962"/>
                      </a:lnTo>
                      <a:lnTo>
                        <a:pt x="19962" y="22237"/>
                      </a:lnTo>
                      <a:lnTo>
                        <a:pt x="14403" y="24511"/>
                      </a:lnTo>
                      <a:lnTo>
                        <a:pt x="9602" y="26532"/>
                      </a:lnTo>
                      <a:lnTo>
                        <a:pt x="5812" y="28301"/>
                      </a:lnTo>
                      <a:lnTo>
                        <a:pt x="3032" y="29565"/>
                      </a:lnTo>
                      <a:lnTo>
                        <a:pt x="1011" y="30576"/>
                      </a:lnTo>
                      <a:lnTo>
                        <a:pt x="0" y="31081"/>
                      </a:lnTo>
                      <a:cubicBezTo>
                        <a:pt x="2527" y="29818"/>
                        <a:pt x="37651" y="12129"/>
                        <a:pt x="96275" y="2274"/>
                      </a:cubicBezTo>
                      <a:cubicBezTo>
                        <a:pt x="100065" y="1769"/>
                        <a:pt x="104866" y="1011"/>
                        <a:pt x="108657" y="253"/>
                      </a:cubicBezTo>
                      <a:cubicBezTo>
                        <a:pt x="109162" y="253"/>
                        <a:pt x="109667" y="0"/>
                        <a:pt x="110173" y="0"/>
                      </a:cubicBezTo>
                      <a:lnTo>
                        <a:pt x="97538" y="2022"/>
                      </a:lnTo>
                      <a:lnTo>
                        <a:pt x="93495" y="2527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6" name="任意多边形: 形状 2655"/>
                <p:cNvSpPr/>
                <p:nvPr/>
              </p:nvSpPr>
              <p:spPr>
                <a:xfrm>
                  <a:off x="13300615" y="12192743"/>
                  <a:ext cx="42957" cy="16172"/>
                </a:xfrm>
                <a:custGeom>
                  <a:avLst/>
                  <a:gdLst>
                    <a:gd name="connsiteX0" fmla="*/ 33608 w 42957"/>
                    <a:gd name="connsiteY0" fmla="*/ 2527 h 16172"/>
                    <a:gd name="connsiteX1" fmla="*/ 19963 w 42957"/>
                    <a:gd name="connsiteY1" fmla="*/ 7328 h 16172"/>
                    <a:gd name="connsiteX2" fmla="*/ 14403 w 42957"/>
                    <a:gd name="connsiteY2" fmla="*/ 9602 h 16172"/>
                    <a:gd name="connsiteX3" fmla="*/ 9602 w 42957"/>
                    <a:gd name="connsiteY3" fmla="*/ 11624 h 16172"/>
                    <a:gd name="connsiteX4" fmla="*/ 5812 w 42957"/>
                    <a:gd name="connsiteY4" fmla="*/ 13393 h 16172"/>
                    <a:gd name="connsiteX5" fmla="*/ 3032 w 42957"/>
                    <a:gd name="connsiteY5" fmla="*/ 14656 h 16172"/>
                    <a:gd name="connsiteX6" fmla="*/ 1011 w 42957"/>
                    <a:gd name="connsiteY6" fmla="*/ 15667 h 16172"/>
                    <a:gd name="connsiteX7" fmla="*/ 0 w 42957"/>
                    <a:gd name="connsiteY7" fmla="*/ 16173 h 16172"/>
                    <a:gd name="connsiteX8" fmla="*/ 33860 w 42957"/>
                    <a:gd name="connsiteY8" fmla="*/ 2780 h 16172"/>
                    <a:gd name="connsiteX9" fmla="*/ 35377 w 42957"/>
                    <a:gd name="connsiteY9" fmla="*/ 2275 h 16172"/>
                    <a:gd name="connsiteX10" fmla="*/ 42957 w 42957"/>
                    <a:gd name="connsiteY10" fmla="*/ 0 h 16172"/>
                    <a:gd name="connsiteX11" fmla="*/ 34871 w 42957"/>
                    <a:gd name="connsiteY11" fmla="*/ 2527 h 16172"/>
                    <a:gd name="connsiteX12" fmla="*/ 33608 w 42957"/>
                    <a:gd name="connsiteY12" fmla="*/ 2527 h 1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957" h="16172">
                      <a:moveTo>
                        <a:pt x="33608" y="2527"/>
                      </a:moveTo>
                      <a:cubicBezTo>
                        <a:pt x="29565" y="4043"/>
                        <a:pt x="24006" y="5812"/>
                        <a:pt x="19963" y="7328"/>
                      </a:cubicBezTo>
                      <a:lnTo>
                        <a:pt x="14403" y="9602"/>
                      </a:lnTo>
                      <a:lnTo>
                        <a:pt x="9602" y="11624"/>
                      </a:lnTo>
                      <a:lnTo>
                        <a:pt x="5812" y="13393"/>
                      </a:lnTo>
                      <a:lnTo>
                        <a:pt x="3032" y="14656"/>
                      </a:lnTo>
                      <a:lnTo>
                        <a:pt x="1011" y="15667"/>
                      </a:lnTo>
                      <a:lnTo>
                        <a:pt x="0" y="16173"/>
                      </a:lnTo>
                      <a:cubicBezTo>
                        <a:pt x="1516" y="15414"/>
                        <a:pt x="13140" y="9602"/>
                        <a:pt x="33860" y="2780"/>
                      </a:cubicBezTo>
                      <a:cubicBezTo>
                        <a:pt x="34366" y="2527"/>
                        <a:pt x="34871" y="2527"/>
                        <a:pt x="35377" y="2275"/>
                      </a:cubicBezTo>
                      <a:lnTo>
                        <a:pt x="42957" y="0"/>
                      </a:lnTo>
                      <a:lnTo>
                        <a:pt x="34871" y="2527"/>
                      </a:lnTo>
                      <a:lnTo>
                        <a:pt x="33608" y="2527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7" name="图形 1920"/>
              <p:cNvGrpSpPr/>
              <p:nvPr/>
            </p:nvGrpSpPr>
            <p:grpSpPr>
              <a:xfrm>
                <a:off x="13271556" y="12126286"/>
                <a:ext cx="29564" cy="29311"/>
                <a:chOff x="13271556" y="12126286"/>
                <a:chExt cx="29564" cy="29311"/>
              </a:xfrm>
              <a:solidFill>
                <a:schemeClr val="accent1"/>
              </a:solidFill>
            </p:grpSpPr>
            <p:sp>
              <p:nvSpPr>
                <p:cNvPr id="2605" name="任意多边形: 形状 2604"/>
                <p:cNvSpPr/>
                <p:nvPr/>
              </p:nvSpPr>
              <p:spPr>
                <a:xfrm>
                  <a:off x="13271556" y="12126286"/>
                  <a:ext cx="29059" cy="29059"/>
                </a:xfrm>
                <a:custGeom>
                  <a:avLst/>
                  <a:gdLst>
                    <a:gd name="connsiteX0" fmla="*/ 29059 w 29059"/>
                    <a:gd name="connsiteY0" fmla="*/ 29059 h 29059"/>
                    <a:gd name="connsiteX1" fmla="*/ 23500 w 29059"/>
                    <a:gd name="connsiteY1" fmla="*/ 11876 h 29059"/>
                    <a:gd name="connsiteX2" fmla="*/ 17183 w 29059"/>
                    <a:gd name="connsiteY2" fmla="*/ 5559 h 29059"/>
                    <a:gd name="connsiteX3" fmla="*/ 9349 w 29059"/>
                    <a:gd name="connsiteY3" fmla="*/ 1516 h 29059"/>
                    <a:gd name="connsiteX4" fmla="*/ 4801 w 29059"/>
                    <a:gd name="connsiteY4" fmla="*/ 505 h 29059"/>
                    <a:gd name="connsiteX5" fmla="*/ 0 w 29059"/>
                    <a:gd name="connsiteY5" fmla="*/ 0 h 29059"/>
                    <a:gd name="connsiteX6" fmla="*/ 0 w 29059"/>
                    <a:gd name="connsiteY6" fmla="*/ 0 h 29059"/>
                    <a:gd name="connsiteX7" fmla="*/ 29059 w 29059"/>
                    <a:gd name="connsiteY7" fmla="*/ 29059 h 29059"/>
                    <a:gd name="connsiteX8" fmla="*/ 29059 w 29059"/>
                    <a:gd name="connsiteY8" fmla="*/ 29059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059" h="29059">
                      <a:moveTo>
                        <a:pt x="29059" y="29059"/>
                      </a:moveTo>
                      <a:cubicBezTo>
                        <a:pt x="28807" y="25521"/>
                        <a:pt x="28554" y="19204"/>
                        <a:pt x="23500" y="11876"/>
                      </a:cubicBezTo>
                      <a:cubicBezTo>
                        <a:pt x="22489" y="10613"/>
                        <a:pt x="20468" y="7833"/>
                        <a:pt x="17183" y="5559"/>
                      </a:cubicBezTo>
                      <a:cubicBezTo>
                        <a:pt x="14151" y="3284"/>
                        <a:pt x="11876" y="2527"/>
                        <a:pt x="9349" y="1516"/>
                      </a:cubicBezTo>
                      <a:cubicBezTo>
                        <a:pt x="7833" y="1011"/>
                        <a:pt x="6317" y="758"/>
                        <a:pt x="4801" y="505"/>
                      </a:cubicBezTo>
                      <a:cubicBezTo>
                        <a:pt x="3285" y="252"/>
                        <a:pt x="1516" y="25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6172" y="0"/>
                        <a:pt x="29059" y="13140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6" name="任意多边形: 形状 2605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7" name="任意多边形: 形状 2606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8" name="任意多边形: 形状 2607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9" name="任意多边形: 形状 2608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0" name="任意多边形: 形状 2609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1" name="任意多边形: 形状 2610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2" name="任意多边形: 形状 2611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3" name="任意多边形: 形状 2612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4" name="任意多边形: 形状 2613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5" name="任意多边形: 形状 2614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6" name="任意多边形: 形状 2615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7" name="任意多边形: 形状 2616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8" name="任意多边形: 形状 2617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9" name="任意多边形: 形状 2618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0" name="任意多边形: 形状 2619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1" name="任意多边形: 形状 2620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2" name="任意多边形: 形状 2621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3" name="任意多边形: 形状 2622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4" name="任意多边形: 形状 2623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5" name="任意多边形: 形状 2624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6" name="任意多边形: 形状 2625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7" name="任意多边形: 形状 2626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8" name="任意多边形: 形状 2627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9" name="任意多边形: 形状 2628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0" name="任意多边形: 形状 2629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1" name="任意多边形: 形状 2630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2" name="任意多边形: 形状 2631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3" name="任意多边形: 形状 2632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4" name="任意多边形: 形状 2633"/>
                <p:cNvSpPr/>
                <p:nvPr/>
              </p:nvSpPr>
              <p:spPr>
                <a:xfrm>
                  <a:off x="13272061" y="12126539"/>
                  <a:ext cx="29059" cy="29059"/>
                </a:xfrm>
                <a:custGeom>
                  <a:avLst/>
                  <a:gdLst>
                    <a:gd name="connsiteX0" fmla="*/ 28301 w 29059"/>
                    <a:gd name="connsiteY0" fmla="*/ 24006 h 29059"/>
                    <a:gd name="connsiteX1" fmla="*/ 27291 w 29059"/>
                    <a:gd name="connsiteY1" fmla="*/ 19457 h 29059"/>
                    <a:gd name="connsiteX2" fmla="*/ 26532 w 29059"/>
                    <a:gd name="connsiteY2" fmla="*/ 17436 h 29059"/>
                    <a:gd name="connsiteX3" fmla="*/ 25522 w 29059"/>
                    <a:gd name="connsiteY3" fmla="*/ 15414 h 29059"/>
                    <a:gd name="connsiteX4" fmla="*/ 24511 w 29059"/>
                    <a:gd name="connsiteY4" fmla="*/ 13393 h 29059"/>
                    <a:gd name="connsiteX5" fmla="*/ 23248 w 29059"/>
                    <a:gd name="connsiteY5" fmla="*/ 11624 h 29059"/>
                    <a:gd name="connsiteX6" fmla="*/ 21984 w 29059"/>
                    <a:gd name="connsiteY6" fmla="*/ 9855 h 29059"/>
                    <a:gd name="connsiteX7" fmla="*/ 20468 w 29059"/>
                    <a:gd name="connsiteY7" fmla="*/ 8339 h 29059"/>
                    <a:gd name="connsiteX8" fmla="*/ 18952 w 29059"/>
                    <a:gd name="connsiteY8" fmla="*/ 6823 h 29059"/>
                    <a:gd name="connsiteX9" fmla="*/ 17183 w 29059"/>
                    <a:gd name="connsiteY9" fmla="*/ 5559 h 29059"/>
                    <a:gd name="connsiteX10" fmla="*/ 15414 w 29059"/>
                    <a:gd name="connsiteY10" fmla="*/ 4296 h 29059"/>
                    <a:gd name="connsiteX11" fmla="*/ 13393 w 29059"/>
                    <a:gd name="connsiteY11" fmla="*/ 3285 h 29059"/>
                    <a:gd name="connsiteX12" fmla="*/ 11371 w 29059"/>
                    <a:gd name="connsiteY12" fmla="*/ 2275 h 29059"/>
                    <a:gd name="connsiteX13" fmla="*/ 9350 w 29059"/>
                    <a:gd name="connsiteY13" fmla="*/ 1516 h 29059"/>
                    <a:gd name="connsiteX14" fmla="*/ 4801 w 29059"/>
                    <a:gd name="connsiteY14" fmla="*/ 505 h 29059"/>
                    <a:gd name="connsiteX15" fmla="*/ 4801 w 29059"/>
                    <a:gd name="connsiteY15" fmla="*/ 505 h 29059"/>
                    <a:gd name="connsiteX16" fmla="*/ 0 w 29059"/>
                    <a:gd name="connsiteY16" fmla="*/ 0 h 29059"/>
                    <a:gd name="connsiteX17" fmla="*/ 29059 w 29059"/>
                    <a:gd name="connsiteY17" fmla="*/ 29059 h 29059"/>
                    <a:gd name="connsiteX18" fmla="*/ 29059 w 29059"/>
                    <a:gd name="connsiteY18" fmla="*/ 29059 h 29059"/>
                    <a:gd name="connsiteX19" fmla="*/ 28301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28301" y="24006"/>
                      </a:moveTo>
                      <a:cubicBezTo>
                        <a:pt x="28048" y="22742"/>
                        <a:pt x="27543" y="20973"/>
                        <a:pt x="27291" y="19457"/>
                      </a:cubicBezTo>
                      <a:lnTo>
                        <a:pt x="26532" y="17436"/>
                      </a:lnTo>
                      <a:lnTo>
                        <a:pt x="25522" y="15414"/>
                      </a:lnTo>
                      <a:lnTo>
                        <a:pt x="24511" y="13393"/>
                      </a:lnTo>
                      <a:lnTo>
                        <a:pt x="23248" y="11624"/>
                      </a:lnTo>
                      <a:lnTo>
                        <a:pt x="21984" y="9855"/>
                      </a:lnTo>
                      <a:lnTo>
                        <a:pt x="20468" y="8339"/>
                      </a:lnTo>
                      <a:lnTo>
                        <a:pt x="18952" y="6823"/>
                      </a:lnTo>
                      <a:lnTo>
                        <a:pt x="17183" y="5559"/>
                      </a:lnTo>
                      <a:lnTo>
                        <a:pt x="15414" y="4296"/>
                      </a:lnTo>
                      <a:lnTo>
                        <a:pt x="13393" y="3285"/>
                      </a:lnTo>
                      <a:lnTo>
                        <a:pt x="11371" y="2275"/>
                      </a:lnTo>
                      <a:lnTo>
                        <a:pt x="9350" y="1516"/>
                      </a:lnTo>
                      <a:cubicBezTo>
                        <a:pt x="7833" y="1011"/>
                        <a:pt x="6317" y="758"/>
                        <a:pt x="4801" y="505"/>
                      </a:cubicBezTo>
                      <a:lnTo>
                        <a:pt x="4801" y="505"/>
                      </a:lnTo>
                      <a:cubicBezTo>
                        <a:pt x="3285" y="253"/>
                        <a:pt x="1516" y="253"/>
                        <a:pt x="0" y="0"/>
                      </a:cubicBezTo>
                      <a:cubicBezTo>
                        <a:pt x="15920" y="0"/>
                        <a:pt x="29059" y="12887"/>
                        <a:pt x="29059" y="29059"/>
                      </a:cubicBezTo>
                      <a:cubicBezTo>
                        <a:pt x="29059" y="29059"/>
                        <a:pt x="29059" y="29059"/>
                        <a:pt x="29059" y="29059"/>
                      </a:cubicBezTo>
                      <a:cubicBezTo>
                        <a:pt x="28554" y="27291"/>
                        <a:pt x="28554" y="25522"/>
                        <a:pt x="28301" y="2400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635" name="图形 1920"/>
                <p:cNvGrpSpPr/>
                <p:nvPr/>
              </p:nvGrpSpPr>
              <p:grpSpPr>
                <a:xfrm>
                  <a:off x="13271556" y="12126286"/>
                  <a:ext cx="29564" cy="29059"/>
                  <a:chOff x="13271556" y="12126286"/>
                  <a:chExt cx="29564" cy="29059"/>
                </a:xfrm>
                <a:solidFill>
                  <a:srgbClr val="795132"/>
                </a:solidFill>
              </p:grpSpPr>
              <p:sp>
                <p:nvSpPr>
                  <p:cNvPr id="2643" name="任意多边形: 形状 2642"/>
                  <p:cNvSpPr/>
                  <p:nvPr/>
                </p:nvSpPr>
                <p:spPr>
                  <a:xfrm>
                    <a:off x="13271556" y="12126286"/>
                    <a:ext cx="10865" cy="2273"/>
                  </a:xfrm>
                  <a:custGeom>
                    <a:avLst/>
                    <a:gdLst>
                      <a:gd name="connsiteX0" fmla="*/ 9349 w 10865"/>
                      <a:gd name="connsiteY0" fmla="*/ 1516 h 2273"/>
                      <a:gd name="connsiteX1" fmla="*/ 4801 w 10865"/>
                      <a:gd name="connsiteY1" fmla="*/ 505 h 2273"/>
                      <a:gd name="connsiteX2" fmla="*/ 4801 w 10865"/>
                      <a:gd name="connsiteY2" fmla="*/ 505 h 2273"/>
                      <a:gd name="connsiteX3" fmla="*/ 0 w 10865"/>
                      <a:gd name="connsiteY3" fmla="*/ 0 h 2273"/>
                      <a:gd name="connsiteX4" fmla="*/ 8844 w 10865"/>
                      <a:gd name="connsiteY4" fmla="*/ 1516 h 2273"/>
                      <a:gd name="connsiteX5" fmla="*/ 9602 w 10865"/>
                      <a:gd name="connsiteY5" fmla="*/ 1769 h 2273"/>
                      <a:gd name="connsiteX6" fmla="*/ 10865 w 10865"/>
                      <a:gd name="connsiteY6" fmla="*/ 2274 h 2273"/>
                      <a:gd name="connsiteX7" fmla="*/ 9349 w 10865"/>
                      <a:gd name="connsiteY7" fmla="*/ 1516 h 2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865" h="2273">
                        <a:moveTo>
                          <a:pt x="9349" y="1516"/>
                        </a:moveTo>
                        <a:cubicBezTo>
                          <a:pt x="7833" y="1011"/>
                          <a:pt x="6317" y="758"/>
                          <a:pt x="4801" y="505"/>
                        </a:cubicBezTo>
                        <a:lnTo>
                          <a:pt x="4801" y="505"/>
                        </a:lnTo>
                        <a:cubicBezTo>
                          <a:pt x="3285" y="252"/>
                          <a:pt x="1516" y="252"/>
                          <a:pt x="0" y="0"/>
                        </a:cubicBezTo>
                        <a:cubicBezTo>
                          <a:pt x="3032" y="0"/>
                          <a:pt x="6065" y="505"/>
                          <a:pt x="8844" y="1516"/>
                        </a:cubicBezTo>
                        <a:cubicBezTo>
                          <a:pt x="9097" y="1516"/>
                          <a:pt x="9349" y="1769"/>
                          <a:pt x="9602" y="1769"/>
                        </a:cubicBezTo>
                        <a:lnTo>
                          <a:pt x="10865" y="2274"/>
                        </a:lnTo>
                        <a:cubicBezTo>
                          <a:pt x="10360" y="2021"/>
                          <a:pt x="9855" y="1769"/>
                          <a:pt x="9349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" name="任意多边形: 形状 2643"/>
                  <p:cNvSpPr/>
                  <p:nvPr/>
                </p:nvSpPr>
                <p:spPr>
                  <a:xfrm>
                    <a:off x="13296571" y="12139931"/>
                    <a:ext cx="4548" cy="15414"/>
                  </a:xfrm>
                  <a:custGeom>
                    <a:avLst/>
                    <a:gdLst>
                      <a:gd name="connsiteX0" fmla="*/ 3790 w 4548"/>
                      <a:gd name="connsiteY0" fmla="*/ 10613 h 15414"/>
                      <a:gd name="connsiteX1" fmla="*/ 2780 w 4548"/>
                      <a:gd name="connsiteY1" fmla="*/ 6064 h 15414"/>
                      <a:gd name="connsiteX2" fmla="*/ 2021 w 4548"/>
                      <a:gd name="connsiteY2" fmla="*/ 4043 h 15414"/>
                      <a:gd name="connsiteX3" fmla="*/ 1011 w 4548"/>
                      <a:gd name="connsiteY3" fmla="*/ 2022 h 15414"/>
                      <a:gd name="connsiteX4" fmla="*/ 0 w 4548"/>
                      <a:gd name="connsiteY4" fmla="*/ 0 h 15414"/>
                      <a:gd name="connsiteX5" fmla="*/ 0 w 4548"/>
                      <a:gd name="connsiteY5" fmla="*/ 0 h 15414"/>
                      <a:gd name="connsiteX6" fmla="*/ 505 w 4548"/>
                      <a:gd name="connsiteY6" fmla="*/ 758 h 15414"/>
                      <a:gd name="connsiteX7" fmla="*/ 758 w 4548"/>
                      <a:gd name="connsiteY7" fmla="*/ 1263 h 15414"/>
                      <a:gd name="connsiteX8" fmla="*/ 4548 w 4548"/>
                      <a:gd name="connsiteY8" fmla="*/ 15414 h 15414"/>
                      <a:gd name="connsiteX9" fmla="*/ 4548 w 4548"/>
                      <a:gd name="connsiteY9" fmla="*/ 15414 h 15414"/>
                      <a:gd name="connsiteX10" fmla="*/ 3790 w 4548"/>
                      <a:gd name="connsiteY10" fmla="*/ 10613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548" h="15414">
                        <a:moveTo>
                          <a:pt x="3790" y="10613"/>
                        </a:moveTo>
                        <a:cubicBezTo>
                          <a:pt x="3537" y="9349"/>
                          <a:pt x="3032" y="7581"/>
                          <a:pt x="2780" y="6064"/>
                        </a:cubicBezTo>
                        <a:lnTo>
                          <a:pt x="2021" y="4043"/>
                        </a:lnTo>
                        <a:lnTo>
                          <a:pt x="1011" y="202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505" y="758"/>
                        </a:lnTo>
                        <a:lnTo>
                          <a:pt x="758" y="1263"/>
                        </a:lnTo>
                        <a:cubicBezTo>
                          <a:pt x="3032" y="5559"/>
                          <a:pt x="4548" y="10361"/>
                          <a:pt x="4548" y="15414"/>
                        </a:cubicBezTo>
                        <a:cubicBezTo>
                          <a:pt x="4548" y="15414"/>
                          <a:pt x="4548" y="15414"/>
                          <a:pt x="4548" y="15414"/>
                        </a:cubicBezTo>
                        <a:cubicBezTo>
                          <a:pt x="4043" y="13898"/>
                          <a:pt x="4043" y="12129"/>
                          <a:pt x="3790" y="10613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36" name="图形 1920"/>
                <p:cNvGrpSpPr/>
                <p:nvPr/>
              </p:nvGrpSpPr>
              <p:grpSpPr>
                <a:xfrm>
                  <a:off x="13271556" y="12126286"/>
                  <a:ext cx="29311" cy="28806"/>
                  <a:chOff x="13271556" y="12126286"/>
                  <a:chExt cx="29311" cy="28806"/>
                </a:xfrm>
                <a:solidFill>
                  <a:srgbClr val="754F30"/>
                </a:solidFill>
              </p:grpSpPr>
              <p:sp>
                <p:nvSpPr>
                  <p:cNvPr id="2641" name="任意多边形: 形状 2640"/>
                  <p:cNvSpPr/>
                  <p:nvPr/>
                </p:nvSpPr>
                <p:spPr>
                  <a:xfrm>
                    <a:off x="13271556" y="12126286"/>
                    <a:ext cx="5306" cy="505"/>
                  </a:xfrm>
                  <a:custGeom>
                    <a:avLst/>
                    <a:gdLst>
                      <a:gd name="connsiteX0" fmla="*/ 4801 w 5306"/>
                      <a:gd name="connsiteY0" fmla="*/ 505 h 505"/>
                      <a:gd name="connsiteX1" fmla="*/ 0 w 5306"/>
                      <a:gd name="connsiteY1" fmla="*/ 0 h 505"/>
                      <a:gd name="connsiteX2" fmla="*/ 3790 w 5306"/>
                      <a:gd name="connsiteY2" fmla="*/ 252 h 505"/>
                      <a:gd name="connsiteX3" fmla="*/ 3790 w 5306"/>
                      <a:gd name="connsiteY3" fmla="*/ 252 h 505"/>
                      <a:gd name="connsiteX4" fmla="*/ 5306 w 5306"/>
                      <a:gd name="connsiteY4" fmla="*/ 505 h 505"/>
                      <a:gd name="connsiteX5" fmla="*/ 4801 w 5306"/>
                      <a:gd name="connsiteY5" fmla="*/ 505 h 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06" h="505">
                        <a:moveTo>
                          <a:pt x="4801" y="505"/>
                        </a:moveTo>
                        <a:cubicBezTo>
                          <a:pt x="3285" y="252"/>
                          <a:pt x="1516" y="252"/>
                          <a:pt x="0" y="0"/>
                        </a:cubicBezTo>
                        <a:cubicBezTo>
                          <a:pt x="1263" y="0"/>
                          <a:pt x="2527" y="0"/>
                          <a:pt x="3790" y="252"/>
                        </a:cubicBezTo>
                        <a:lnTo>
                          <a:pt x="3790" y="252"/>
                        </a:lnTo>
                        <a:cubicBezTo>
                          <a:pt x="4296" y="252"/>
                          <a:pt x="4801" y="505"/>
                          <a:pt x="5306" y="505"/>
                        </a:cubicBezTo>
                        <a:cubicBezTo>
                          <a:pt x="5306" y="505"/>
                          <a:pt x="5054" y="505"/>
                          <a:pt x="4801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" name="任意多边形: 形状 2641"/>
                  <p:cNvSpPr/>
                  <p:nvPr/>
                </p:nvSpPr>
                <p:spPr>
                  <a:xfrm>
                    <a:off x="13299098" y="12145238"/>
                    <a:ext cx="1768" cy="9854"/>
                  </a:xfrm>
                  <a:custGeom>
                    <a:avLst/>
                    <a:gdLst>
                      <a:gd name="connsiteX0" fmla="*/ 1263 w 1768"/>
                      <a:gd name="connsiteY0" fmla="*/ 5306 h 9854"/>
                      <a:gd name="connsiteX1" fmla="*/ 253 w 1768"/>
                      <a:gd name="connsiteY1" fmla="*/ 758 h 9854"/>
                      <a:gd name="connsiteX2" fmla="*/ 0 w 1768"/>
                      <a:gd name="connsiteY2" fmla="*/ 0 h 9854"/>
                      <a:gd name="connsiteX3" fmla="*/ 0 w 1768"/>
                      <a:gd name="connsiteY3" fmla="*/ 0 h 9854"/>
                      <a:gd name="connsiteX4" fmla="*/ 253 w 1768"/>
                      <a:gd name="connsiteY4" fmla="*/ 505 h 9854"/>
                      <a:gd name="connsiteX5" fmla="*/ 1769 w 1768"/>
                      <a:gd name="connsiteY5" fmla="*/ 9855 h 9854"/>
                      <a:gd name="connsiteX6" fmla="*/ 1769 w 1768"/>
                      <a:gd name="connsiteY6" fmla="*/ 9855 h 9854"/>
                      <a:gd name="connsiteX7" fmla="*/ 1263 w 1768"/>
                      <a:gd name="connsiteY7" fmla="*/ 5306 h 9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" h="9854">
                        <a:moveTo>
                          <a:pt x="1263" y="5306"/>
                        </a:moveTo>
                        <a:cubicBezTo>
                          <a:pt x="1011" y="4043"/>
                          <a:pt x="505" y="2274"/>
                          <a:pt x="253" y="758"/>
                        </a:cubicBezTo>
                        <a:cubicBezTo>
                          <a:pt x="253" y="505"/>
                          <a:pt x="0" y="252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252"/>
                          <a:pt x="253" y="505"/>
                          <a:pt x="253" y="505"/>
                        </a:cubicBezTo>
                        <a:cubicBezTo>
                          <a:pt x="1263" y="3537"/>
                          <a:pt x="1769" y="6570"/>
                          <a:pt x="1769" y="9855"/>
                        </a:cubicBezTo>
                        <a:cubicBezTo>
                          <a:pt x="1769" y="9855"/>
                          <a:pt x="1769" y="9855"/>
                          <a:pt x="1769" y="9855"/>
                        </a:cubicBezTo>
                        <a:cubicBezTo>
                          <a:pt x="1516" y="8591"/>
                          <a:pt x="1516" y="6823"/>
                          <a:pt x="1263" y="5306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37" name="图形 1920"/>
                <p:cNvGrpSpPr/>
                <p:nvPr/>
              </p:nvGrpSpPr>
              <p:grpSpPr>
                <a:xfrm>
                  <a:off x="13271809" y="12126286"/>
                  <a:ext cx="28806" cy="29059"/>
                  <a:chOff x="13271809" y="12126286"/>
                  <a:chExt cx="28806" cy="29059"/>
                </a:xfrm>
                <a:solidFill>
                  <a:srgbClr val="714C2E"/>
                </a:solidFill>
              </p:grpSpPr>
              <p:sp>
                <p:nvSpPr>
                  <p:cNvPr id="2639" name="任意多边形: 形状 2638"/>
                  <p:cNvSpPr/>
                  <p:nvPr/>
                </p:nvSpPr>
                <p:spPr>
                  <a:xfrm>
                    <a:off x="13271809" y="12126286"/>
                    <a:ext cx="505" cy="2526"/>
                  </a:xfrm>
                  <a:custGeom>
                    <a:avLst/>
                    <a:gdLst>
                      <a:gd name="connsiteX0" fmla="*/ 0 w 505"/>
                      <a:gd name="connsiteY0" fmla="*/ 0 h 2526"/>
                      <a:gd name="connsiteX1" fmla="*/ 0 w 505"/>
                      <a:gd name="connsiteY1" fmla="*/ 0 h 2526"/>
                      <a:gd name="connsiteX2" fmla="*/ 0 w 505"/>
                      <a:gd name="connsiteY2" fmla="*/ 0 h 2526"/>
                      <a:gd name="connsiteX3" fmla="*/ 505 w 505"/>
                      <a:gd name="connsiteY3" fmla="*/ 0 h 2526"/>
                      <a:gd name="connsiteX4" fmla="*/ 0 w 505"/>
                      <a:gd name="connsiteY4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5" h="2526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lnTo>
                          <a:pt x="505" y="0"/>
                        </a:lnTo>
                        <a:cubicBezTo>
                          <a:pt x="253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" name="任意多边形: 形状 2639"/>
                  <p:cNvSpPr/>
                  <p:nvPr/>
                </p:nvSpPr>
                <p:spPr>
                  <a:xfrm>
                    <a:off x="13300109" y="12149786"/>
                    <a:ext cx="505" cy="5559"/>
                  </a:xfrm>
                  <a:custGeom>
                    <a:avLst/>
                    <a:gdLst>
                      <a:gd name="connsiteX0" fmla="*/ 253 w 505"/>
                      <a:gd name="connsiteY0" fmla="*/ 758 h 5559"/>
                      <a:gd name="connsiteX1" fmla="*/ 0 w 505"/>
                      <a:gd name="connsiteY1" fmla="*/ 0 h 5559"/>
                      <a:gd name="connsiteX2" fmla="*/ 0 w 505"/>
                      <a:gd name="connsiteY2" fmla="*/ 0 h 5559"/>
                      <a:gd name="connsiteX3" fmla="*/ 0 w 505"/>
                      <a:gd name="connsiteY3" fmla="*/ 253 h 5559"/>
                      <a:gd name="connsiteX4" fmla="*/ 506 w 505"/>
                      <a:gd name="connsiteY4" fmla="*/ 5560 h 5559"/>
                      <a:gd name="connsiteX5" fmla="*/ 506 w 505"/>
                      <a:gd name="connsiteY5" fmla="*/ 5560 h 5559"/>
                      <a:gd name="connsiteX6" fmla="*/ 253 w 505"/>
                      <a:gd name="connsiteY6" fmla="*/ 758 h 5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5" h="5559">
                        <a:moveTo>
                          <a:pt x="253" y="758"/>
                        </a:moveTo>
                        <a:cubicBezTo>
                          <a:pt x="253" y="506"/>
                          <a:pt x="253" y="253"/>
                          <a:pt x="0" y="0"/>
                        </a:cubicBezTo>
                        <a:lnTo>
                          <a:pt x="0" y="0"/>
                        </a:lnTo>
                        <a:lnTo>
                          <a:pt x="0" y="253"/>
                        </a:lnTo>
                        <a:cubicBezTo>
                          <a:pt x="253" y="2022"/>
                          <a:pt x="506" y="3790"/>
                          <a:pt x="506" y="5560"/>
                        </a:cubicBezTo>
                        <a:cubicBezTo>
                          <a:pt x="506" y="5560"/>
                          <a:pt x="506" y="5560"/>
                          <a:pt x="506" y="5560"/>
                        </a:cubicBezTo>
                        <a:cubicBezTo>
                          <a:pt x="506" y="4043"/>
                          <a:pt x="506" y="2275"/>
                          <a:pt x="253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38" name="任意多边形: 形状 2637"/>
                <p:cNvSpPr/>
                <p:nvPr/>
              </p:nvSpPr>
              <p:spPr>
                <a:xfrm>
                  <a:off x="13300615" y="12154335"/>
                  <a:ext cx="2526" cy="1011"/>
                </a:xfrm>
                <a:custGeom>
                  <a:avLst/>
                  <a:gdLst>
                    <a:gd name="connsiteX0" fmla="*/ 0 w 2526"/>
                    <a:gd name="connsiteY0" fmla="*/ 0 h 1011"/>
                    <a:gd name="connsiteX1" fmla="*/ 0 w 2526"/>
                    <a:gd name="connsiteY1" fmla="*/ 0 h 1011"/>
                    <a:gd name="connsiteX2" fmla="*/ 0 w 2526"/>
                    <a:gd name="connsiteY2" fmla="*/ 1011 h 1011"/>
                    <a:gd name="connsiteX3" fmla="*/ 0 w 2526"/>
                    <a:gd name="connsiteY3" fmla="*/ 1011 h 1011"/>
                    <a:gd name="connsiteX4" fmla="*/ 0 w 2526"/>
                    <a:gd name="connsiteY4" fmla="*/ 1011 h 1011"/>
                    <a:gd name="connsiteX5" fmla="*/ 0 w 2526"/>
                    <a:gd name="connsiteY5" fmla="*/ 0 h 1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6" h="101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5"/>
                        <a:pt x="0" y="758"/>
                        <a:pt x="0" y="1011"/>
                      </a:cubicBezTo>
                      <a:cubicBezTo>
                        <a:pt x="0" y="1011"/>
                        <a:pt x="0" y="1011"/>
                        <a:pt x="0" y="1011"/>
                      </a:cubicBezTo>
                      <a:lnTo>
                        <a:pt x="0" y="101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8" name="图形 1920"/>
              <p:cNvGrpSpPr/>
              <p:nvPr/>
            </p:nvGrpSpPr>
            <p:grpSpPr>
              <a:xfrm>
                <a:off x="13205825" y="12040119"/>
                <a:ext cx="65983" cy="33354"/>
                <a:chOff x="13205825" y="12040119"/>
                <a:chExt cx="65983" cy="33354"/>
              </a:xfrm>
              <a:solidFill>
                <a:schemeClr val="accent1"/>
              </a:solidFill>
            </p:grpSpPr>
            <p:sp>
              <p:nvSpPr>
                <p:cNvPr id="2590" name="任意多边形: 形状 2589"/>
                <p:cNvSpPr/>
                <p:nvPr/>
              </p:nvSpPr>
              <p:spPr>
                <a:xfrm>
                  <a:off x="13205825" y="12040119"/>
                  <a:ext cx="65983" cy="33102"/>
                </a:xfrm>
                <a:custGeom>
                  <a:avLst/>
                  <a:gdLst>
                    <a:gd name="connsiteX0" fmla="*/ 32881 w 65983"/>
                    <a:gd name="connsiteY0" fmla="*/ 0 h 33102"/>
                    <a:gd name="connsiteX1" fmla="*/ 9634 w 65983"/>
                    <a:gd name="connsiteY1" fmla="*/ 9602 h 33102"/>
                    <a:gd name="connsiteX2" fmla="*/ 2559 w 65983"/>
                    <a:gd name="connsiteY2" fmla="*/ 20215 h 33102"/>
                    <a:gd name="connsiteX3" fmla="*/ 32 w 65983"/>
                    <a:gd name="connsiteY3" fmla="*/ 33103 h 33102"/>
                    <a:gd name="connsiteX4" fmla="*/ 32 w 65983"/>
                    <a:gd name="connsiteY4" fmla="*/ 33103 h 33102"/>
                    <a:gd name="connsiteX5" fmla="*/ 32881 w 65983"/>
                    <a:gd name="connsiteY5" fmla="*/ 0 h 33102"/>
                    <a:gd name="connsiteX6" fmla="*/ 65984 w 65983"/>
                    <a:gd name="connsiteY6" fmla="*/ 33103 h 33102"/>
                    <a:gd name="connsiteX7" fmla="*/ 65984 w 65983"/>
                    <a:gd name="connsiteY7" fmla="*/ 33103 h 33102"/>
                    <a:gd name="connsiteX8" fmla="*/ 63457 w 65983"/>
                    <a:gd name="connsiteY8" fmla="*/ 20215 h 33102"/>
                    <a:gd name="connsiteX9" fmla="*/ 56381 w 65983"/>
                    <a:gd name="connsiteY9" fmla="*/ 9602 h 33102"/>
                    <a:gd name="connsiteX10" fmla="*/ 32881 w 65983"/>
                    <a:gd name="connsiteY10" fmla="*/ 0 h 33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983" h="33102">
                      <a:moveTo>
                        <a:pt x="32881" y="0"/>
                      </a:moveTo>
                      <a:cubicBezTo>
                        <a:pt x="24037" y="0"/>
                        <a:pt x="15698" y="3537"/>
                        <a:pt x="9634" y="9602"/>
                      </a:cubicBezTo>
                      <a:cubicBezTo>
                        <a:pt x="5591" y="13645"/>
                        <a:pt x="3569" y="17941"/>
                        <a:pt x="2559" y="20215"/>
                      </a:cubicBezTo>
                      <a:cubicBezTo>
                        <a:pt x="-474" y="27291"/>
                        <a:pt x="32" y="33103"/>
                        <a:pt x="32" y="33103"/>
                      </a:cubicBezTo>
                      <a:cubicBezTo>
                        <a:pt x="32" y="33103"/>
                        <a:pt x="32" y="33103"/>
                        <a:pt x="32" y="33103"/>
                      </a:cubicBezTo>
                      <a:cubicBezTo>
                        <a:pt x="-221" y="14908"/>
                        <a:pt x="14687" y="0"/>
                        <a:pt x="32881" y="0"/>
                      </a:cubicBezTo>
                      <a:cubicBezTo>
                        <a:pt x="51075" y="0"/>
                        <a:pt x="65984" y="14908"/>
                        <a:pt x="65984" y="33103"/>
                      </a:cubicBezTo>
                      <a:cubicBezTo>
                        <a:pt x="65984" y="33103"/>
                        <a:pt x="65984" y="33103"/>
                        <a:pt x="65984" y="33103"/>
                      </a:cubicBezTo>
                      <a:cubicBezTo>
                        <a:pt x="65731" y="29565"/>
                        <a:pt x="65731" y="25774"/>
                        <a:pt x="63457" y="20215"/>
                      </a:cubicBezTo>
                      <a:cubicBezTo>
                        <a:pt x="62446" y="17941"/>
                        <a:pt x="60425" y="13898"/>
                        <a:pt x="56381" y="9602"/>
                      </a:cubicBezTo>
                      <a:cubicBezTo>
                        <a:pt x="50064" y="3537"/>
                        <a:pt x="41725" y="0"/>
                        <a:pt x="32881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91" name="图形 1920"/>
                <p:cNvGrpSpPr/>
                <p:nvPr/>
              </p:nvGrpSpPr>
              <p:grpSpPr>
                <a:xfrm>
                  <a:off x="13205856" y="12040372"/>
                  <a:ext cx="65951" cy="32849"/>
                  <a:chOff x="13205856" y="12040372"/>
                  <a:chExt cx="65951" cy="32849"/>
                </a:xfrm>
                <a:solidFill>
                  <a:srgbClr val="795132"/>
                </a:solidFill>
              </p:grpSpPr>
              <p:sp>
                <p:nvSpPr>
                  <p:cNvPr id="2603" name="任意多边形: 形状 2602"/>
                  <p:cNvSpPr/>
                  <p:nvPr/>
                </p:nvSpPr>
                <p:spPr>
                  <a:xfrm>
                    <a:off x="13205856" y="12040372"/>
                    <a:ext cx="45231" cy="32849"/>
                  </a:xfrm>
                  <a:custGeom>
                    <a:avLst/>
                    <a:gdLst>
                      <a:gd name="connsiteX0" fmla="*/ 43210 w 45231"/>
                      <a:gd name="connsiteY0" fmla="*/ 1516 h 32849"/>
                      <a:gd name="connsiteX1" fmla="*/ 38156 w 45231"/>
                      <a:gd name="connsiteY1" fmla="*/ 252 h 32849"/>
                      <a:gd name="connsiteX2" fmla="*/ 35629 w 45231"/>
                      <a:gd name="connsiteY2" fmla="*/ 0 h 32849"/>
                      <a:gd name="connsiteX3" fmla="*/ 32850 w 45231"/>
                      <a:gd name="connsiteY3" fmla="*/ 0 h 32849"/>
                      <a:gd name="connsiteX4" fmla="*/ 30070 w 45231"/>
                      <a:gd name="connsiteY4" fmla="*/ 0 h 32849"/>
                      <a:gd name="connsiteX5" fmla="*/ 27543 w 45231"/>
                      <a:gd name="connsiteY5" fmla="*/ 252 h 32849"/>
                      <a:gd name="connsiteX6" fmla="*/ 25016 w 45231"/>
                      <a:gd name="connsiteY6" fmla="*/ 758 h 32849"/>
                      <a:gd name="connsiteX7" fmla="*/ 22489 w 45231"/>
                      <a:gd name="connsiteY7" fmla="*/ 1516 h 32849"/>
                      <a:gd name="connsiteX8" fmla="*/ 19963 w 45231"/>
                      <a:gd name="connsiteY8" fmla="*/ 2527 h 32849"/>
                      <a:gd name="connsiteX9" fmla="*/ 17688 w 45231"/>
                      <a:gd name="connsiteY9" fmla="*/ 3537 h 32849"/>
                      <a:gd name="connsiteX10" fmla="*/ 15414 w 45231"/>
                      <a:gd name="connsiteY10" fmla="*/ 4801 h 32849"/>
                      <a:gd name="connsiteX11" fmla="*/ 13392 w 45231"/>
                      <a:gd name="connsiteY11" fmla="*/ 6317 h 32849"/>
                      <a:gd name="connsiteX12" fmla="*/ 11371 w 45231"/>
                      <a:gd name="connsiteY12" fmla="*/ 7833 h 32849"/>
                      <a:gd name="connsiteX13" fmla="*/ 9602 w 45231"/>
                      <a:gd name="connsiteY13" fmla="*/ 9602 h 32849"/>
                      <a:gd name="connsiteX14" fmla="*/ 7833 w 45231"/>
                      <a:gd name="connsiteY14" fmla="*/ 11371 h 32849"/>
                      <a:gd name="connsiteX15" fmla="*/ 6317 w 45231"/>
                      <a:gd name="connsiteY15" fmla="*/ 13392 h 32849"/>
                      <a:gd name="connsiteX16" fmla="*/ 4801 w 45231"/>
                      <a:gd name="connsiteY16" fmla="*/ 15414 h 32849"/>
                      <a:gd name="connsiteX17" fmla="*/ 3538 w 45231"/>
                      <a:gd name="connsiteY17" fmla="*/ 17688 h 32849"/>
                      <a:gd name="connsiteX18" fmla="*/ 2527 w 45231"/>
                      <a:gd name="connsiteY18" fmla="*/ 19962 h 32849"/>
                      <a:gd name="connsiteX19" fmla="*/ 1516 w 45231"/>
                      <a:gd name="connsiteY19" fmla="*/ 22489 h 32849"/>
                      <a:gd name="connsiteX20" fmla="*/ 758 w 45231"/>
                      <a:gd name="connsiteY20" fmla="*/ 25016 h 32849"/>
                      <a:gd name="connsiteX21" fmla="*/ 253 w 45231"/>
                      <a:gd name="connsiteY21" fmla="*/ 27543 h 32849"/>
                      <a:gd name="connsiteX22" fmla="*/ 0 w 45231"/>
                      <a:gd name="connsiteY22" fmla="*/ 30070 h 32849"/>
                      <a:gd name="connsiteX23" fmla="*/ 0 w 45231"/>
                      <a:gd name="connsiteY23" fmla="*/ 32850 h 32849"/>
                      <a:gd name="connsiteX24" fmla="*/ 33102 w 45231"/>
                      <a:gd name="connsiteY24" fmla="*/ 0 h 32849"/>
                      <a:gd name="connsiteX25" fmla="*/ 43210 w 45231"/>
                      <a:gd name="connsiteY25" fmla="*/ 1516 h 32849"/>
                      <a:gd name="connsiteX26" fmla="*/ 43210 w 45231"/>
                      <a:gd name="connsiteY26" fmla="*/ 1516 h 32849"/>
                      <a:gd name="connsiteX27" fmla="*/ 45232 w 45231"/>
                      <a:gd name="connsiteY27" fmla="*/ 2274 h 32849"/>
                      <a:gd name="connsiteX28" fmla="*/ 43210 w 45231"/>
                      <a:gd name="connsiteY28" fmla="*/ 1516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5231" h="32849">
                        <a:moveTo>
                          <a:pt x="43210" y="1516"/>
                        </a:moveTo>
                        <a:cubicBezTo>
                          <a:pt x="41694" y="1011"/>
                          <a:pt x="39672" y="505"/>
                          <a:pt x="38156" y="252"/>
                        </a:cubicBezTo>
                        <a:lnTo>
                          <a:pt x="35629" y="0"/>
                        </a:lnTo>
                        <a:lnTo>
                          <a:pt x="32850" y="0"/>
                        </a:lnTo>
                        <a:lnTo>
                          <a:pt x="30070" y="0"/>
                        </a:lnTo>
                        <a:lnTo>
                          <a:pt x="27543" y="252"/>
                        </a:lnTo>
                        <a:lnTo>
                          <a:pt x="25016" y="758"/>
                        </a:lnTo>
                        <a:lnTo>
                          <a:pt x="22489" y="1516"/>
                        </a:lnTo>
                        <a:lnTo>
                          <a:pt x="19963" y="2527"/>
                        </a:lnTo>
                        <a:lnTo>
                          <a:pt x="17688" y="3537"/>
                        </a:lnTo>
                        <a:lnTo>
                          <a:pt x="15414" y="4801"/>
                        </a:lnTo>
                        <a:lnTo>
                          <a:pt x="13392" y="6317"/>
                        </a:lnTo>
                        <a:lnTo>
                          <a:pt x="11371" y="7833"/>
                        </a:lnTo>
                        <a:lnTo>
                          <a:pt x="9602" y="9602"/>
                        </a:lnTo>
                        <a:lnTo>
                          <a:pt x="7833" y="11371"/>
                        </a:lnTo>
                        <a:lnTo>
                          <a:pt x="6317" y="13392"/>
                        </a:lnTo>
                        <a:lnTo>
                          <a:pt x="4801" y="15414"/>
                        </a:lnTo>
                        <a:lnTo>
                          <a:pt x="3538" y="17688"/>
                        </a:lnTo>
                        <a:lnTo>
                          <a:pt x="2527" y="19962"/>
                        </a:lnTo>
                        <a:lnTo>
                          <a:pt x="1516" y="22489"/>
                        </a:lnTo>
                        <a:lnTo>
                          <a:pt x="758" y="25016"/>
                        </a:lnTo>
                        <a:lnTo>
                          <a:pt x="253" y="27543"/>
                        </a:lnTo>
                        <a:lnTo>
                          <a:pt x="0" y="30070"/>
                        </a:lnTo>
                        <a:lnTo>
                          <a:pt x="0" y="32850"/>
                        </a:lnTo>
                        <a:cubicBezTo>
                          <a:pt x="0" y="14656"/>
                          <a:pt x="14656" y="0"/>
                          <a:pt x="33102" y="0"/>
                        </a:cubicBezTo>
                        <a:cubicBezTo>
                          <a:pt x="36640" y="0"/>
                          <a:pt x="39925" y="505"/>
                          <a:pt x="43210" y="1516"/>
                        </a:cubicBezTo>
                        <a:lnTo>
                          <a:pt x="43210" y="1516"/>
                        </a:lnTo>
                        <a:cubicBezTo>
                          <a:pt x="43715" y="1769"/>
                          <a:pt x="44726" y="2021"/>
                          <a:pt x="45232" y="2274"/>
                        </a:cubicBezTo>
                        <a:cubicBezTo>
                          <a:pt x="44473" y="2021"/>
                          <a:pt x="43968" y="1769"/>
                          <a:pt x="43210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" name="任意多边形: 形状 2603"/>
                  <p:cNvSpPr/>
                  <p:nvPr/>
                </p:nvSpPr>
                <p:spPr>
                  <a:xfrm>
                    <a:off x="13266755" y="12055786"/>
                    <a:ext cx="5053" cy="17435"/>
                  </a:xfrm>
                  <a:custGeom>
                    <a:avLst/>
                    <a:gdLst>
                      <a:gd name="connsiteX0" fmla="*/ 4549 w 5053"/>
                      <a:gd name="connsiteY0" fmla="*/ 12129 h 17435"/>
                      <a:gd name="connsiteX1" fmla="*/ 3285 w 5053"/>
                      <a:gd name="connsiteY1" fmla="*/ 7075 h 17435"/>
                      <a:gd name="connsiteX2" fmla="*/ 2274 w 5053"/>
                      <a:gd name="connsiteY2" fmla="*/ 4549 h 17435"/>
                      <a:gd name="connsiteX3" fmla="*/ 1263 w 5053"/>
                      <a:gd name="connsiteY3" fmla="*/ 2275 h 17435"/>
                      <a:gd name="connsiteX4" fmla="*/ 0 w 5053"/>
                      <a:gd name="connsiteY4" fmla="*/ 0 h 17435"/>
                      <a:gd name="connsiteX5" fmla="*/ 758 w 5053"/>
                      <a:gd name="connsiteY5" fmla="*/ 1263 h 17435"/>
                      <a:gd name="connsiteX6" fmla="*/ 5054 w 5053"/>
                      <a:gd name="connsiteY6" fmla="*/ 17436 h 17435"/>
                      <a:gd name="connsiteX7" fmla="*/ 5054 w 5053"/>
                      <a:gd name="connsiteY7" fmla="*/ 17436 h 17435"/>
                      <a:gd name="connsiteX8" fmla="*/ 4549 w 5053"/>
                      <a:gd name="connsiteY8" fmla="*/ 12129 h 1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53" h="17435">
                        <a:moveTo>
                          <a:pt x="4549" y="12129"/>
                        </a:moveTo>
                        <a:cubicBezTo>
                          <a:pt x="4296" y="10613"/>
                          <a:pt x="3790" y="8592"/>
                          <a:pt x="3285" y="7075"/>
                        </a:cubicBezTo>
                        <a:lnTo>
                          <a:pt x="2274" y="4549"/>
                        </a:lnTo>
                        <a:lnTo>
                          <a:pt x="1263" y="2275"/>
                        </a:lnTo>
                        <a:cubicBezTo>
                          <a:pt x="1011" y="1516"/>
                          <a:pt x="505" y="758"/>
                          <a:pt x="0" y="0"/>
                        </a:cubicBezTo>
                        <a:cubicBezTo>
                          <a:pt x="253" y="253"/>
                          <a:pt x="505" y="758"/>
                          <a:pt x="758" y="1263"/>
                        </a:cubicBezTo>
                        <a:cubicBezTo>
                          <a:pt x="3538" y="6065"/>
                          <a:pt x="5054" y="11624"/>
                          <a:pt x="5054" y="17436"/>
                        </a:cubicBezTo>
                        <a:cubicBezTo>
                          <a:pt x="5054" y="17436"/>
                          <a:pt x="5054" y="17436"/>
                          <a:pt x="5054" y="17436"/>
                        </a:cubicBezTo>
                        <a:cubicBezTo>
                          <a:pt x="4801" y="15920"/>
                          <a:pt x="4801" y="13646"/>
                          <a:pt x="4549" y="12129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92" name="图形 1920"/>
                <p:cNvGrpSpPr/>
                <p:nvPr/>
              </p:nvGrpSpPr>
              <p:grpSpPr>
                <a:xfrm>
                  <a:off x="13205856" y="12040119"/>
                  <a:ext cx="65951" cy="33354"/>
                  <a:chOff x="13205856" y="12040119"/>
                  <a:chExt cx="65951" cy="33354"/>
                </a:xfrm>
                <a:solidFill>
                  <a:srgbClr val="754F30"/>
                </a:solidFill>
              </p:grpSpPr>
              <p:sp>
                <p:nvSpPr>
                  <p:cNvPr id="2601" name="任意多边形: 形状 2600"/>
                  <p:cNvSpPr/>
                  <p:nvPr/>
                </p:nvSpPr>
                <p:spPr>
                  <a:xfrm>
                    <a:off x="13205856" y="12040119"/>
                    <a:ext cx="38914" cy="32849"/>
                  </a:xfrm>
                  <a:custGeom>
                    <a:avLst/>
                    <a:gdLst>
                      <a:gd name="connsiteX0" fmla="*/ 38156 w 38914"/>
                      <a:gd name="connsiteY0" fmla="*/ 505 h 32849"/>
                      <a:gd name="connsiteX1" fmla="*/ 32850 w 38914"/>
                      <a:gd name="connsiteY1" fmla="*/ 0 h 32849"/>
                      <a:gd name="connsiteX2" fmla="*/ 30070 w 38914"/>
                      <a:gd name="connsiteY2" fmla="*/ 0 h 32849"/>
                      <a:gd name="connsiteX3" fmla="*/ 27543 w 38914"/>
                      <a:gd name="connsiteY3" fmla="*/ 253 h 32849"/>
                      <a:gd name="connsiteX4" fmla="*/ 25016 w 38914"/>
                      <a:gd name="connsiteY4" fmla="*/ 758 h 32849"/>
                      <a:gd name="connsiteX5" fmla="*/ 22489 w 38914"/>
                      <a:gd name="connsiteY5" fmla="*/ 1516 h 32849"/>
                      <a:gd name="connsiteX6" fmla="*/ 19963 w 38914"/>
                      <a:gd name="connsiteY6" fmla="*/ 2527 h 32849"/>
                      <a:gd name="connsiteX7" fmla="*/ 17688 w 38914"/>
                      <a:gd name="connsiteY7" fmla="*/ 3537 h 32849"/>
                      <a:gd name="connsiteX8" fmla="*/ 15414 w 38914"/>
                      <a:gd name="connsiteY8" fmla="*/ 4801 h 32849"/>
                      <a:gd name="connsiteX9" fmla="*/ 13392 w 38914"/>
                      <a:gd name="connsiteY9" fmla="*/ 6317 h 32849"/>
                      <a:gd name="connsiteX10" fmla="*/ 11371 w 38914"/>
                      <a:gd name="connsiteY10" fmla="*/ 7834 h 32849"/>
                      <a:gd name="connsiteX11" fmla="*/ 9602 w 38914"/>
                      <a:gd name="connsiteY11" fmla="*/ 9602 h 32849"/>
                      <a:gd name="connsiteX12" fmla="*/ 7833 w 38914"/>
                      <a:gd name="connsiteY12" fmla="*/ 11371 h 32849"/>
                      <a:gd name="connsiteX13" fmla="*/ 6317 w 38914"/>
                      <a:gd name="connsiteY13" fmla="*/ 13393 h 32849"/>
                      <a:gd name="connsiteX14" fmla="*/ 4801 w 38914"/>
                      <a:gd name="connsiteY14" fmla="*/ 15414 h 32849"/>
                      <a:gd name="connsiteX15" fmla="*/ 3538 w 38914"/>
                      <a:gd name="connsiteY15" fmla="*/ 17688 h 32849"/>
                      <a:gd name="connsiteX16" fmla="*/ 2527 w 38914"/>
                      <a:gd name="connsiteY16" fmla="*/ 19962 h 32849"/>
                      <a:gd name="connsiteX17" fmla="*/ 1516 w 38914"/>
                      <a:gd name="connsiteY17" fmla="*/ 22489 h 32849"/>
                      <a:gd name="connsiteX18" fmla="*/ 758 w 38914"/>
                      <a:gd name="connsiteY18" fmla="*/ 25016 h 32849"/>
                      <a:gd name="connsiteX19" fmla="*/ 253 w 38914"/>
                      <a:gd name="connsiteY19" fmla="*/ 27543 h 32849"/>
                      <a:gd name="connsiteX20" fmla="*/ 0 w 38914"/>
                      <a:gd name="connsiteY20" fmla="*/ 30070 h 32849"/>
                      <a:gd name="connsiteX21" fmla="*/ 0 w 38914"/>
                      <a:gd name="connsiteY21" fmla="*/ 32850 h 32849"/>
                      <a:gd name="connsiteX22" fmla="*/ 33102 w 38914"/>
                      <a:gd name="connsiteY22" fmla="*/ 0 h 32849"/>
                      <a:gd name="connsiteX23" fmla="*/ 37398 w 38914"/>
                      <a:gd name="connsiteY23" fmla="*/ 253 h 32849"/>
                      <a:gd name="connsiteX24" fmla="*/ 37398 w 38914"/>
                      <a:gd name="connsiteY24" fmla="*/ 253 h 32849"/>
                      <a:gd name="connsiteX25" fmla="*/ 38914 w 38914"/>
                      <a:gd name="connsiteY25" fmla="*/ 505 h 32849"/>
                      <a:gd name="connsiteX26" fmla="*/ 38156 w 38914"/>
                      <a:gd name="connsiteY26" fmla="*/ 505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8914" h="32849">
                        <a:moveTo>
                          <a:pt x="38156" y="505"/>
                        </a:moveTo>
                        <a:cubicBezTo>
                          <a:pt x="36640" y="253"/>
                          <a:pt x="34366" y="253"/>
                          <a:pt x="32850" y="0"/>
                        </a:cubicBezTo>
                        <a:lnTo>
                          <a:pt x="30070" y="0"/>
                        </a:lnTo>
                        <a:lnTo>
                          <a:pt x="27543" y="253"/>
                        </a:lnTo>
                        <a:lnTo>
                          <a:pt x="25016" y="758"/>
                        </a:lnTo>
                        <a:lnTo>
                          <a:pt x="22489" y="1516"/>
                        </a:lnTo>
                        <a:lnTo>
                          <a:pt x="19963" y="2527"/>
                        </a:lnTo>
                        <a:lnTo>
                          <a:pt x="17688" y="3537"/>
                        </a:lnTo>
                        <a:lnTo>
                          <a:pt x="15414" y="4801"/>
                        </a:lnTo>
                        <a:lnTo>
                          <a:pt x="13392" y="6317"/>
                        </a:lnTo>
                        <a:lnTo>
                          <a:pt x="11371" y="7834"/>
                        </a:lnTo>
                        <a:lnTo>
                          <a:pt x="9602" y="9602"/>
                        </a:lnTo>
                        <a:lnTo>
                          <a:pt x="7833" y="11371"/>
                        </a:lnTo>
                        <a:lnTo>
                          <a:pt x="6317" y="13393"/>
                        </a:lnTo>
                        <a:lnTo>
                          <a:pt x="4801" y="15414"/>
                        </a:lnTo>
                        <a:lnTo>
                          <a:pt x="3538" y="17688"/>
                        </a:lnTo>
                        <a:lnTo>
                          <a:pt x="2527" y="19962"/>
                        </a:lnTo>
                        <a:lnTo>
                          <a:pt x="1516" y="22489"/>
                        </a:lnTo>
                        <a:lnTo>
                          <a:pt x="758" y="25016"/>
                        </a:lnTo>
                        <a:lnTo>
                          <a:pt x="253" y="27543"/>
                        </a:lnTo>
                        <a:lnTo>
                          <a:pt x="0" y="30070"/>
                        </a:lnTo>
                        <a:lnTo>
                          <a:pt x="0" y="32850"/>
                        </a:lnTo>
                        <a:cubicBezTo>
                          <a:pt x="0" y="14656"/>
                          <a:pt x="14656" y="0"/>
                          <a:pt x="33102" y="0"/>
                        </a:cubicBezTo>
                        <a:cubicBezTo>
                          <a:pt x="34618" y="0"/>
                          <a:pt x="35882" y="0"/>
                          <a:pt x="37398" y="253"/>
                        </a:cubicBezTo>
                        <a:lnTo>
                          <a:pt x="37398" y="253"/>
                        </a:lnTo>
                        <a:lnTo>
                          <a:pt x="38914" y="505"/>
                        </a:lnTo>
                        <a:cubicBezTo>
                          <a:pt x="38409" y="505"/>
                          <a:pt x="38409" y="505"/>
                          <a:pt x="38156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" name="任意多边形: 形状 2601"/>
                  <p:cNvSpPr/>
                  <p:nvPr/>
                </p:nvSpPr>
                <p:spPr>
                  <a:xfrm>
                    <a:off x="13269785" y="12061850"/>
                    <a:ext cx="2021" cy="11623"/>
                  </a:xfrm>
                  <a:custGeom>
                    <a:avLst/>
                    <a:gdLst>
                      <a:gd name="connsiteX0" fmla="*/ 1516 w 2021"/>
                      <a:gd name="connsiteY0" fmla="*/ 6064 h 11623"/>
                      <a:gd name="connsiteX1" fmla="*/ 253 w 2021"/>
                      <a:gd name="connsiteY1" fmla="*/ 1011 h 11623"/>
                      <a:gd name="connsiteX2" fmla="*/ 0 w 2021"/>
                      <a:gd name="connsiteY2" fmla="*/ 0 h 11623"/>
                      <a:gd name="connsiteX3" fmla="*/ 253 w 2021"/>
                      <a:gd name="connsiteY3" fmla="*/ 758 h 11623"/>
                      <a:gd name="connsiteX4" fmla="*/ 2022 w 2021"/>
                      <a:gd name="connsiteY4" fmla="*/ 11623 h 11623"/>
                      <a:gd name="connsiteX5" fmla="*/ 2022 w 2021"/>
                      <a:gd name="connsiteY5" fmla="*/ 11623 h 11623"/>
                      <a:gd name="connsiteX6" fmla="*/ 1516 w 2021"/>
                      <a:gd name="connsiteY6" fmla="*/ 6064 h 11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1" h="11623">
                        <a:moveTo>
                          <a:pt x="1516" y="6064"/>
                        </a:moveTo>
                        <a:cubicBezTo>
                          <a:pt x="1263" y="4548"/>
                          <a:pt x="758" y="2527"/>
                          <a:pt x="253" y="1011"/>
                        </a:cubicBezTo>
                        <a:cubicBezTo>
                          <a:pt x="253" y="758"/>
                          <a:pt x="0" y="252"/>
                          <a:pt x="0" y="0"/>
                        </a:cubicBezTo>
                        <a:cubicBezTo>
                          <a:pt x="0" y="252"/>
                          <a:pt x="253" y="505"/>
                          <a:pt x="253" y="758"/>
                        </a:cubicBezTo>
                        <a:cubicBezTo>
                          <a:pt x="1516" y="4043"/>
                          <a:pt x="2022" y="7833"/>
                          <a:pt x="2022" y="11623"/>
                        </a:cubicBezTo>
                        <a:cubicBezTo>
                          <a:pt x="2022" y="11623"/>
                          <a:pt x="2022" y="11623"/>
                          <a:pt x="2022" y="11623"/>
                        </a:cubicBezTo>
                        <a:cubicBezTo>
                          <a:pt x="1769" y="9855"/>
                          <a:pt x="1769" y="7581"/>
                          <a:pt x="1516" y="6064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93" name="图形 1920"/>
                <p:cNvGrpSpPr/>
                <p:nvPr/>
              </p:nvGrpSpPr>
              <p:grpSpPr>
                <a:xfrm>
                  <a:off x="13205856" y="12040119"/>
                  <a:ext cx="65699" cy="33102"/>
                  <a:chOff x="13205856" y="12040119"/>
                  <a:chExt cx="65699" cy="33102"/>
                </a:xfrm>
                <a:solidFill>
                  <a:srgbClr val="714C2E"/>
                </a:solidFill>
              </p:grpSpPr>
              <p:sp>
                <p:nvSpPr>
                  <p:cNvPr id="2599" name="任意多边形: 形状 2598"/>
                  <p:cNvSpPr/>
                  <p:nvPr/>
                </p:nvSpPr>
                <p:spPr>
                  <a:xfrm>
                    <a:off x="13205856" y="12040119"/>
                    <a:ext cx="33354" cy="33102"/>
                  </a:xfrm>
                  <a:custGeom>
                    <a:avLst/>
                    <a:gdLst>
                      <a:gd name="connsiteX0" fmla="*/ 32850 w 33354"/>
                      <a:gd name="connsiteY0" fmla="*/ 0 h 33102"/>
                      <a:gd name="connsiteX1" fmla="*/ 27543 w 33354"/>
                      <a:gd name="connsiteY1" fmla="*/ 505 h 33102"/>
                      <a:gd name="connsiteX2" fmla="*/ 25016 w 33354"/>
                      <a:gd name="connsiteY2" fmla="*/ 1011 h 33102"/>
                      <a:gd name="connsiteX3" fmla="*/ 22489 w 33354"/>
                      <a:gd name="connsiteY3" fmla="*/ 1769 h 33102"/>
                      <a:gd name="connsiteX4" fmla="*/ 19963 w 33354"/>
                      <a:gd name="connsiteY4" fmla="*/ 2780 h 33102"/>
                      <a:gd name="connsiteX5" fmla="*/ 17688 w 33354"/>
                      <a:gd name="connsiteY5" fmla="*/ 3790 h 33102"/>
                      <a:gd name="connsiteX6" fmla="*/ 15414 w 33354"/>
                      <a:gd name="connsiteY6" fmla="*/ 5054 h 33102"/>
                      <a:gd name="connsiteX7" fmla="*/ 13392 w 33354"/>
                      <a:gd name="connsiteY7" fmla="*/ 6570 h 33102"/>
                      <a:gd name="connsiteX8" fmla="*/ 11371 w 33354"/>
                      <a:gd name="connsiteY8" fmla="*/ 8086 h 33102"/>
                      <a:gd name="connsiteX9" fmla="*/ 9602 w 33354"/>
                      <a:gd name="connsiteY9" fmla="*/ 9855 h 33102"/>
                      <a:gd name="connsiteX10" fmla="*/ 7833 w 33354"/>
                      <a:gd name="connsiteY10" fmla="*/ 11624 h 33102"/>
                      <a:gd name="connsiteX11" fmla="*/ 6317 w 33354"/>
                      <a:gd name="connsiteY11" fmla="*/ 13645 h 33102"/>
                      <a:gd name="connsiteX12" fmla="*/ 4801 w 33354"/>
                      <a:gd name="connsiteY12" fmla="*/ 15667 h 33102"/>
                      <a:gd name="connsiteX13" fmla="*/ 3538 w 33354"/>
                      <a:gd name="connsiteY13" fmla="*/ 17941 h 33102"/>
                      <a:gd name="connsiteX14" fmla="*/ 2527 w 33354"/>
                      <a:gd name="connsiteY14" fmla="*/ 20215 h 33102"/>
                      <a:gd name="connsiteX15" fmla="*/ 1516 w 33354"/>
                      <a:gd name="connsiteY15" fmla="*/ 22742 h 33102"/>
                      <a:gd name="connsiteX16" fmla="*/ 758 w 33354"/>
                      <a:gd name="connsiteY16" fmla="*/ 25269 h 33102"/>
                      <a:gd name="connsiteX17" fmla="*/ 253 w 33354"/>
                      <a:gd name="connsiteY17" fmla="*/ 27796 h 33102"/>
                      <a:gd name="connsiteX18" fmla="*/ 0 w 33354"/>
                      <a:gd name="connsiteY18" fmla="*/ 30323 h 33102"/>
                      <a:gd name="connsiteX19" fmla="*/ 0 w 33354"/>
                      <a:gd name="connsiteY19" fmla="*/ 33103 h 33102"/>
                      <a:gd name="connsiteX20" fmla="*/ 32091 w 33354"/>
                      <a:gd name="connsiteY20" fmla="*/ 253 h 33102"/>
                      <a:gd name="connsiteX21" fmla="*/ 32091 w 33354"/>
                      <a:gd name="connsiteY21" fmla="*/ 253 h 33102"/>
                      <a:gd name="connsiteX22" fmla="*/ 33355 w 33354"/>
                      <a:gd name="connsiteY22" fmla="*/ 253 h 33102"/>
                      <a:gd name="connsiteX23" fmla="*/ 32850 w 33354"/>
                      <a:gd name="connsiteY23" fmla="*/ 0 h 33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354" h="33102">
                        <a:moveTo>
                          <a:pt x="32850" y="0"/>
                        </a:moveTo>
                        <a:cubicBezTo>
                          <a:pt x="31334" y="0"/>
                          <a:pt x="29059" y="253"/>
                          <a:pt x="27543" y="505"/>
                        </a:cubicBezTo>
                        <a:lnTo>
                          <a:pt x="25016" y="1011"/>
                        </a:lnTo>
                        <a:lnTo>
                          <a:pt x="22489" y="1769"/>
                        </a:lnTo>
                        <a:lnTo>
                          <a:pt x="19963" y="2780"/>
                        </a:lnTo>
                        <a:lnTo>
                          <a:pt x="17688" y="3790"/>
                        </a:lnTo>
                        <a:lnTo>
                          <a:pt x="15414" y="5054"/>
                        </a:lnTo>
                        <a:lnTo>
                          <a:pt x="13392" y="6570"/>
                        </a:lnTo>
                        <a:lnTo>
                          <a:pt x="11371" y="8086"/>
                        </a:lnTo>
                        <a:lnTo>
                          <a:pt x="9602" y="9855"/>
                        </a:lnTo>
                        <a:lnTo>
                          <a:pt x="7833" y="11624"/>
                        </a:lnTo>
                        <a:lnTo>
                          <a:pt x="6317" y="13645"/>
                        </a:lnTo>
                        <a:lnTo>
                          <a:pt x="4801" y="15667"/>
                        </a:lnTo>
                        <a:lnTo>
                          <a:pt x="3538" y="17941"/>
                        </a:lnTo>
                        <a:lnTo>
                          <a:pt x="2527" y="20215"/>
                        </a:lnTo>
                        <a:lnTo>
                          <a:pt x="1516" y="22742"/>
                        </a:lnTo>
                        <a:lnTo>
                          <a:pt x="758" y="25269"/>
                        </a:lnTo>
                        <a:lnTo>
                          <a:pt x="253" y="27796"/>
                        </a:lnTo>
                        <a:lnTo>
                          <a:pt x="0" y="30323"/>
                        </a:lnTo>
                        <a:lnTo>
                          <a:pt x="0" y="33103"/>
                        </a:lnTo>
                        <a:cubicBezTo>
                          <a:pt x="0" y="15161"/>
                          <a:pt x="14403" y="505"/>
                          <a:pt x="32091" y="253"/>
                        </a:cubicBezTo>
                        <a:lnTo>
                          <a:pt x="32091" y="253"/>
                        </a:lnTo>
                        <a:cubicBezTo>
                          <a:pt x="32597" y="253"/>
                          <a:pt x="33102" y="253"/>
                          <a:pt x="33355" y="253"/>
                        </a:cubicBezTo>
                        <a:cubicBezTo>
                          <a:pt x="33102" y="0"/>
                          <a:pt x="33102" y="0"/>
                          <a:pt x="32850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" name="任意多边形: 形状 2599"/>
                  <p:cNvSpPr/>
                  <p:nvPr/>
                </p:nvSpPr>
                <p:spPr>
                  <a:xfrm>
                    <a:off x="13271050" y="12067157"/>
                    <a:ext cx="505" cy="6064"/>
                  </a:xfrm>
                  <a:custGeom>
                    <a:avLst/>
                    <a:gdLst>
                      <a:gd name="connsiteX0" fmla="*/ 253 w 505"/>
                      <a:gd name="connsiteY0" fmla="*/ 758 h 6064"/>
                      <a:gd name="connsiteX1" fmla="*/ 0 w 505"/>
                      <a:gd name="connsiteY1" fmla="*/ 0 h 6064"/>
                      <a:gd name="connsiteX2" fmla="*/ 0 w 505"/>
                      <a:gd name="connsiteY2" fmla="*/ 0 h 6064"/>
                      <a:gd name="connsiteX3" fmla="*/ 0 w 505"/>
                      <a:gd name="connsiteY3" fmla="*/ 253 h 6064"/>
                      <a:gd name="connsiteX4" fmla="*/ 506 w 505"/>
                      <a:gd name="connsiteY4" fmla="*/ 6065 h 6064"/>
                      <a:gd name="connsiteX5" fmla="*/ 506 w 505"/>
                      <a:gd name="connsiteY5" fmla="*/ 6065 h 6064"/>
                      <a:gd name="connsiteX6" fmla="*/ 506 w 505"/>
                      <a:gd name="connsiteY6" fmla="*/ 6065 h 6064"/>
                      <a:gd name="connsiteX7" fmla="*/ 253 w 505"/>
                      <a:gd name="connsiteY7" fmla="*/ 758 h 6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5" h="6064">
                        <a:moveTo>
                          <a:pt x="253" y="758"/>
                        </a:moveTo>
                        <a:cubicBezTo>
                          <a:pt x="253" y="505"/>
                          <a:pt x="253" y="253"/>
                          <a:pt x="0" y="0"/>
                        </a:cubicBezTo>
                        <a:lnTo>
                          <a:pt x="0" y="0"/>
                        </a:lnTo>
                        <a:lnTo>
                          <a:pt x="0" y="253"/>
                        </a:lnTo>
                        <a:cubicBezTo>
                          <a:pt x="253" y="2275"/>
                          <a:pt x="506" y="4043"/>
                          <a:pt x="506" y="6065"/>
                        </a:cubicBezTo>
                        <a:cubicBezTo>
                          <a:pt x="506" y="6065"/>
                          <a:pt x="506" y="6065"/>
                          <a:pt x="506" y="6065"/>
                        </a:cubicBezTo>
                        <a:lnTo>
                          <a:pt x="506" y="6065"/>
                        </a:lnTo>
                        <a:cubicBezTo>
                          <a:pt x="506" y="4549"/>
                          <a:pt x="506" y="2275"/>
                          <a:pt x="253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94" name="图形 1920"/>
                <p:cNvGrpSpPr/>
                <p:nvPr/>
              </p:nvGrpSpPr>
              <p:grpSpPr>
                <a:xfrm>
                  <a:off x="13205851" y="12040624"/>
                  <a:ext cx="65955" cy="32597"/>
                  <a:chOff x="13205851" y="12040624"/>
                  <a:chExt cx="65955" cy="32597"/>
                </a:xfrm>
                <a:solidFill>
                  <a:srgbClr val="6D492D"/>
                </a:solidFill>
              </p:grpSpPr>
              <p:sp>
                <p:nvSpPr>
                  <p:cNvPr id="2597" name="任意多边形: 形状 2596"/>
                  <p:cNvSpPr/>
                  <p:nvPr/>
                </p:nvSpPr>
                <p:spPr>
                  <a:xfrm>
                    <a:off x="13205851" y="12040624"/>
                    <a:ext cx="28305" cy="32597"/>
                  </a:xfrm>
                  <a:custGeom>
                    <a:avLst/>
                    <a:gdLst>
                      <a:gd name="connsiteX0" fmla="*/ 27547 w 28305"/>
                      <a:gd name="connsiteY0" fmla="*/ 0 h 32597"/>
                      <a:gd name="connsiteX1" fmla="*/ 22493 w 28305"/>
                      <a:gd name="connsiteY1" fmla="*/ 1263 h 32597"/>
                      <a:gd name="connsiteX2" fmla="*/ 19967 w 28305"/>
                      <a:gd name="connsiteY2" fmla="*/ 2275 h 32597"/>
                      <a:gd name="connsiteX3" fmla="*/ 17692 w 28305"/>
                      <a:gd name="connsiteY3" fmla="*/ 3285 h 32597"/>
                      <a:gd name="connsiteX4" fmla="*/ 15418 w 28305"/>
                      <a:gd name="connsiteY4" fmla="*/ 4549 h 32597"/>
                      <a:gd name="connsiteX5" fmla="*/ 13396 w 28305"/>
                      <a:gd name="connsiteY5" fmla="*/ 6065 h 32597"/>
                      <a:gd name="connsiteX6" fmla="*/ 11375 w 28305"/>
                      <a:gd name="connsiteY6" fmla="*/ 7581 h 32597"/>
                      <a:gd name="connsiteX7" fmla="*/ 9606 w 28305"/>
                      <a:gd name="connsiteY7" fmla="*/ 9349 h 32597"/>
                      <a:gd name="connsiteX8" fmla="*/ 7837 w 28305"/>
                      <a:gd name="connsiteY8" fmla="*/ 11119 h 32597"/>
                      <a:gd name="connsiteX9" fmla="*/ 6321 w 28305"/>
                      <a:gd name="connsiteY9" fmla="*/ 13140 h 32597"/>
                      <a:gd name="connsiteX10" fmla="*/ 4805 w 28305"/>
                      <a:gd name="connsiteY10" fmla="*/ 15161 h 32597"/>
                      <a:gd name="connsiteX11" fmla="*/ 3542 w 28305"/>
                      <a:gd name="connsiteY11" fmla="*/ 17436 h 32597"/>
                      <a:gd name="connsiteX12" fmla="*/ 2531 w 28305"/>
                      <a:gd name="connsiteY12" fmla="*/ 19710 h 32597"/>
                      <a:gd name="connsiteX13" fmla="*/ 1520 w 28305"/>
                      <a:gd name="connsiteY13" fmla="*/ 22237 h 32597"/>
                      <a:gd name="connsiteX14" fmla="*/ 762 w 28305"/>
                      <a:gd name="connsiteY14" fmla="*/ 24764 h 32597"/>
                      <a:gd name="connsiteX15" fmla="*/ 257 w 28305"/>
                      <a:gd name="connsiteY15" fmla="*/ 27291 h 32597"/>
                      <a:gd name="connsiteX16" fmla="*/ 4 w 28305"/>
                      <a:gd name="connsiteY16" fmla="*/ 29818 h 32597"/>
                      <a:gd name="connsiteX17" fmla="*/ 4 w 28305"/>
                      <a:gd name="connsiteY17" fmla="*/ 32597 h 32597"/>
                      <a:gd name="connsiteX18" fmla="*/ 27547 w 28305"/>
                      <a:gd name="connsiteY18" fmla="*/ 0 h 32597"/>
                      <a:gd name="connsiteX19" fmla="*/ 27547 w 28305"/>
                      <a:gd name="connsiteY19" fmla="*/ 0 h 32597"/>
                      <a:gd name="connsiteX20" fmla="*/ 28305 w 28305"/>
                      <a:gd name="connsiteY20" fmla="*/ 0 h 32597"/>
                      <a:gd name="connsiteX21" fmla="*/ 27547 w 28305"/>
                      <a:gd name="connsiteY21" fmla="*/ 0 h 32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8305" h="32597">
                        <a:moveTo>
                          <a:pt x="27547" y="0"/>
                        </a:moveTo>
                        <a:cubicBezTo>
                          <a:pt x="26031" y="253"/>
                          <a:pt x="24009" y="758"/>
                          <a:pt x="22493" y="1263"/>
                        </a:cubicBezTo>
                        <a:lnTo>
                          <a:pt x="19967" y="2275"/>
                        </a:lnTo>
                        <a:lnTo>
                          <a:pt x="17692" y="3285"/>
                        </a:lnTo>
                        <a:lnTo>
                          <a:pt x="15418" y="4549"/>
                        </a:lnTo>
                        <a:lnTo>
                          <a:pt x="13396" y="6065"/>
                        </a:lnTo>
                        <a:lnTo>
                          <a:pt x="11375" y="7581"/>
                        </a:lnTo>
                        <a:lnTo>
                          <a:pt x="9606" y="9349"/>
                        </a:lnTo>
                        <a:lnTo>
                          <a:pt x="7837" y="11119"/>
                        </a:lnTo>
                        <a:lnTo>
                          <a:pt x="6321" y="13140"/>
                        </a:lnTo>
                        <a:lnTo>
                          <a:pt x="4805" y="15161"/>
                        </a:lnTo>
                        <a:lnTo>
                          <a:pt x="3542" y="17436"/>
                        </a:lnTo>
                        <a:lnTo>
                          <a:pt x="2531" y="19710"/>
                        </a:lnTo>
                        <a:lnTo>
                          <a:pt x="1520" y="22237"/>
                        </a:lnTo>
                        <a:lnTo>
                          <a:pt x="762" y="24764"/>
                        </a:lnTo>
                        <a:lnTo>
                          <a:pt x="257" y="27291"/>
                        </a:lnTo>
                        <a:lnTo>
                          <a:pt x="4" y="29818"/>
                        </a:lnTo>
                        <a:lnTo>
                          <a:pt x="4" y="32597"/>
                        </a:lnTo>
                        <a:cubicBezTo>
                          <a:pt x="-249" y="16173"/>
                          <a:pt x="11628" y="2780"/>
                          <a:pt x="27547" y="0"/>
                        </a:cubicBezTo>
                        <a:lnTo>
                          <a:pt x="27547" y="0"/>
                        </a:lnTo>
                        <a:lnTo>
                          <a:pt x="28305" y="0"/>
                        </a:lnTo>
                        <a:cubicBezTo>
                          <a:pt x="28052" y="0"/>
                          <a:pt x="27800" y="0"/>
                          <a:pt x="27547" y="0"/>
                        </a:cubicBez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" name="任意多边形: 形状 2597"/>
                  <p:cNvSpPr/>
                  <p:nvPr/>
                </p:nvSpPr>
                <p:spPr>
                  <a:xfrm>
                    <a:off x="13271809" y="12071958"/>
                    <a:ext cx="2526" cy="1263"/>
                  </a:xfrm>
                  <a:custGeom>
                    <a:avLst/>
                    <a:gdLst>
                      <a:gd name="connsiteX0" fmla="*/ 0 w 2526"/>
                      <a:gd name="connsiteY0" fmla="*/ 0 h 1263"/>
                      <a:gd name="connsiteX1" fmla="*/ 0 w 2526"/>
                      <a:gd name="connsiteY1" fmla="*/ 0 h 1263"/>
                      <a:gd name="connsiteX2" fmla="*/ 0 w 2526"/>
                      <a:gd name="connsiteY2" fmla="*/ 1263 h 1263"/>
                      <a:gd name="connsiteX3" fmla="*/ 0 w 2526"/>
                      <a:gd name="connsiteY3" fmla="*/ 1263 h 1263"/>
                      <a:gd name="connsiteX4" fmla="*/ 0 w 2526"/>
                      <a:gd name="connsiteY4" fmla="*/ 1263 h 1263"/>
                      <a:gd name="connsiteX5" fmla="*/ 0 w 2526"/>
                      <a:gd name="connsiteY5" fmla="*/ 0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26" h="126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505"/>
                          <a:pt x="0" y="758"/>
                          <a:pt x="0" y="1263"/>
                        </a:cubicBezTo>
                        <a:cubicBezTo>
                          <a:pt x="0" y="1263"/>
                          <a:pt x="0" y="1263"/>
                          <a:pt x="0" y="1263"/>
                        </a:cubicBezTo>
                        <a:lnTo>
                          <a:pt x="0" y="1263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95" name="任意多边形: 形状 2594"/>
                <p:cNvSpPr/>
                <p:nvPr/>
              </p:nvSpPr>
              <p:spPr>
                <a:xfrm>
                  <a:off x="13205851" y="12041635"/>
                  <a:ext cx="23252" cy="31586"/>
                </a:xfrm>
                <a:custGeom>
                  <a:avLst/>
                  <a:gdLst>
                    <a:gd name="connsiteX0" fmla="*/ 22494 w 23252"/>
                    <a:gd name="connsiteY0" fmla="*/ 252 h 31586"/>
                    <a:gd name="connsiteX1" fmla="*/ 17693 w 23252"/>
                    <a:gd name="connsiteY1" fmla="*/ 2274 h 31586"/>
                    <a:gd name="connsiteX2" fmla="*/ 15419 w 23252"/>
                    <a:gd name="connsiteY2" fmla="*/ 3537 h 31586"/>
                    <a:gd name="connsiteX3" fmla="*/ 13397 w 23252"/>
                    <a:gd name="connsiteY3" fmla="*/ 5054 h 31586"/>
                    <a:gd name="connsiteX4" fmla="*/ 11376 w 23252"/>
                    <a:gd name="connsiteY4" fmla="*/ 6570 h 31586"/>
                    <a:gd name="connsiteX5" fmla="*/ 9607 w 23252"/>
                    <a:gd name="connsiteY5" fmla="*/ 8338 h 31586"/>
                    <a:gd name="connsiteX6" fmla="*/ 7838 w 23252"/>
                    <a:gd name="connsiteY6" fmla="*/ 10108 h 31586"/>
                    <a:gd name="connsiteX7" fmla="*/ 6322 w 23252"/>
                    <a:gd name="connsiteY7" fmla="*/ 12129 h 31586"/>
                    <a:gd name="connsiteX8" fmla="*/ 4806 w 23252"/>
                    <a:gd name="connsiteY8" fmla="*/ 14150 h 31586"/>
                    <a:gd name="connsiteX9" fmla="*/ 3543 w 23252"/>
                    <a:gd name="connsiteY9" fmla="*/ 16425 h 31586"/>
                    <a:gd name="connsiteX10" fmla="*/ 2532 w 23252"/>
                    <a:gd name="connsiteY10" fmla="*/ 18699 h 31586"/>
                    <a:gd name="connsiteX11" fmla="*/ 1521 w 23252"/>
                    <a:gd name="connsiteY11" fmla="*/ 21226 h 31586"/>
                    <a:gd name="connsiteX12" fmla="*/ 763 w 23252"/>
                    <a:gd name="connsiteY12" fmla="*/ 23753 h 31586"/>
                    <a:gd name="connsiteX13" fmla="*/ 257 w 23252"/>
                    <a:gd name="connsiteY13" fmla="*/ 26279 h 31586"/>
                    <a:gd name="connsiteX14" fmla="*/ 5 w 23252"/>
                    <a:gd name="connsiteY14" fmla="*/ 28806 h 31586"/>
                    <a:gd name="connsiteX15" fmla="*/ 5 w 23252"/>
                    <a:gd name="connsiteY15" fmla="*/ 31586 h 31586"/>
                    <a:gd name="connsiteX16" fmla="*/ 22494 w 23252"/>
                    <a:gd name="connsiteY16" fmla="*/ 252 h 31586"/>
                    <a:gd name="connsiteX17" fmla="*/ 22494 w 23252"/>
                    <a:gd name="connsiteY17" fmla="*/ 252 h 31586"/>
                    <a:gd name="connsiteX18" fmla="*/ 23252 w 23252"/>
                    <a:gd name="connsiteY18" fmla="*/ 0 h 31586"/>
                    <a:gd name="connsiteX19" fmla="*/ 22494 w 23252"/>
                    <a:gd name="connsiteY19" fmla="*/ 252 h 31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252" h="31586">
                      <a:moveTo>
                        <a:pt x="22494" y="252"/>
                      </a:moveTo>
                      <a:cubicBezTo>
                        <a:pt x="20978" y="758"/>
                        <a:pt x="19209" y="1516"/>
                        <a:pt x="17693" y="2274"/>
                      </a:cubicBezTo>
                      <a:lnTo>
                        <a:pt x="15419" y="3537"/>
                      </a:lnTo>
                      <a:lnTo>
                        <a:pt x="13397" y="5054"/>
                      </a:lnTo>
                      <a:lnTo>
                        <a:pt x="11376" y="6570"/>
                      </a:lnTo>
                      <a:lnTo>
                        <a:pt x="9607" y="8338"/>
                      </a:lnTo>
                      <a:lnTo>
                        <a:pt x="7838" y="10108"/>
                      </a:lnTo>
                      <a:lnTo>
                        <a:pt x="6322" y="12129"/>
                      </a:lnTo>
                      <a:lnTo>
                        <a:pt x="4806" y="14150"/>
                      </a:lnTo>
                      <a:lnTo>
                        <a:pt x="3543" y="16425"/>
                      </a:lnTo>
                      <a:lnTo>
                        <a:pt x="2532" y="18699"/>
                      </a:lnTo>
                      <a:lnTo>
                        <a:pt x="1521" y="21226"/>
                      </a:lnTo>
                      <a:lnTo>
                        <a:pt x="763" y="23753"/>
                      </a:lnTo>
                      <a:lnTo>
                        <a:pt x="257" y="26279"/>
                      </a:lnTo>
                      <a:lnTo>
                        <a:pt x="5" y="28806"/>
                      </a:lnTo>
                      <a:lnTo>
                        <a:pt x="5" y="31586"/>
                      </a:lnTo>
                      <a:cubicBezTo>
                        <a:pt x="-248" y="16930"/>
                        <a:pt x="9354" y="4548"/>
                        <a:pt x="22494" y="252"/>
                      </a:cubicBezTo>
                      <a:lnTo>
                        <a:pt x="22494" y="252"/>
                      </a:lnTo>
                      <a:lnTo>
                        <a:pt x="23252" y="0"/>
                      </a:lnTo>
                      <a:cubicBezTo>
                        <a:pt x="23000" y="0"/>
                        <a:pt x="22747" y="252"/>
                        <a:pt x="22494" y="252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6" name="任意多边形: 形状 2595"/>
                <p:cNvSpPr/>
                <p:nvPr/>
              </p:nvSpPr>
              <p:spPr>
                <a:xfrm>
                  <a:off x="13205856" y="12043656"/>
                  <a:ext cx="17688" cy="29312"/>
                </a:xfrm>
                <a:custGeom>
                  <a:avLst/>
                  <a:gdLst>
                    <a:gd name="connsiteX0" fmla="*/ 13392 w 17688"/>
                    <a:gd name="connsiteY0" fmla="*/ 2780 h 29312"/>
                    <a:gd name="connsiteX1" fmla="*/ 9602 w 17688"/>
                    <a:gd name="connsiteY1" fmla="*/ 6065 h 29312"/>
                    <a:gd name="connsiteX2" fmla="*/ 7833 w 17688"/>
                    <a:gd name="connsiteY2" fmla="*/ 7834 h 29312"/>
                    <a:gd name="connsiteX3" fmla="*/ 6317 w 17688"/>
                    <a:gd name="connsiteY3" fmla="*/ 9855 h 29312"/>
                    <a:gd name="connsiteX4" fmla="*/ 4801 w 17688"/>
                    <a:gd name="connsiteY4" fmla="*/ 11877 h 29312"/>
                    <a:gd name="connsiteX5" fmla="*/ 3538 w 17688"/>
                    <a:gd name="connsiteY5" fmla="*/ 14151 h 29312"/>
                    <a:gd name="connsiteX6" fmla="*/ 2527 w 17688"/>
                    <a:gd name="connsiteY6" fmla="*/ 16425 h 29312"/>
                    <a:gd name="connsiteX7" fmla="*/ 1516 w 17688"/>
                    <a:gd name="connsiteY7" fmla="*/ 18952 h 29312"/>
                    <a:gd name="connsiteX8" fmla="*/ 758 w 17688"/>
                    <a:gd name="connsiteY8" fmla="*/ 21479 h 29312"/>
                    <a:gd name="connsiteX9" fmla="*/ 253 w 17688"/>
                    <a:gd name="connsiteY9" fmla="*/ 24006 h 29312"/>
                    <a:gd name="connsiteX10" fmla="*/ 0 w 17688"/>
                    <a:gd name="connsiteY10" fmla="*/ 26532 h 29312"/>
                    <a:gd name="connsiteX11" fmla="*/ 0 w 17688"/>
                    <a:gd name="connsiteY11" fmla="*/ 29312 h 29312"/>
                    <a:gd name="connsiteX12" fmla="*/ 17183 w 17688"/>
                    <a:gd name="connsiteY12" fmla="*/ 253 h 29312"/>
                    <a:gd name="connsiteX13" fmla="*/ 17183 w 17688"/>
                    <a:gd name="connsiteY13" fmla="*/ 253 h 29312"/>
                    <a:gd name="connsiteX14" fmla="*/ 17688 w 17688"/>
                    <a:gd name="connsiteY14" fmla="*/ 0 h 29312"/>
                    <a:gd name="connsiteX15" fmla="*/ 15414 w 17688"/>
                    <a:gd name="connsiteY15" fmla="*/ 1263 h 29312"/>
                    <a:gd name="connsiteX16" fmla="*/ 13392 w 17688"/>
                    <a:gd name="connsiteY16" fmla="*/ 2780 h 2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688" h="29312">
                      <a:moveTo>
                        <a:pt x="13392" y="2780"/>
                      </a:moveTo>
                      <a:cubicBezTo>
                        <a:pt x="12129" y="3790"/>
                        <a:pt x="10613" y="5054"/>
                        <a:pt x="9602" y="6065"/>
                      </a:cubicBezTo>
                      <a:lnTo>
                        <a:pt x="7833" y="7834"/>
                      </a:lnTo>
                      <a:lnTo>
                        <a:pt x="6317" y="9855"/>
                      </a:lnTo>
                      <a:lnTo>
                        <a:pt x="4801" y="11877"/>
                      </a:lnTo>
                      <a:lnTo>
                        <a:pt x="3538" y="14151"/>
                      </a:lnTo>
                      <a:lnTo>
                        <a:pt x="2527" y="16425"/>
                      </a:lnTo>
                      <a:lnTo>
                        <a:pt x="1516" y="18952"/>
                      </a:lnTo>
                      <a:lnTo>
                        <a:pt x="758" y="21479"/>
                      </a:lnTo>
                      <a:lnTo>
                        <a:pt x="253" y="24006"/>
                      </a:lnTo>
                      <a:lnTo>
                        <a:pt x="0" y="26532"/>
                      </a:lnTo>
                      <a:lnTo>
                        <a:pt x="0" y="29312"/>
                      </a:lnTo>
                      <a:cubicBezTo>
                        <a:pt x="0" y="16931"/>
                        <a:pt x="7075" y="6065"/>
                        <a:pt x="17183" y="253"/>
                      </a:cubicBezTo>
                      <a:lnTo>
                        <a:pt x="17183" y="253"/>
                      </a:lnTo>
                      <a:lnTo>
                        <a:pt x="17688" y="0"/>
                      </a:lnTo>
                      <a:lnTo>
                        <a:pt x="15414" y="1263"/>
                      </a:lnTo>
                      <a:lnTo>
                        <a:pt x="13392" y="2780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99" name="图形 1920"/>
              <p:cNvGrpSpPr/>
              <p:nvPr/>
            </p:nvGrpSpPr>
            <p:grpSpPr>
              <a:xfrm>
                <a:off x="13545976" y="12238480"/>
                <a:ext cx="35899" cy="70753"/>
                <a:chOff x="13545976" y="12238480"/>
                <a:chExt cx="35899" cy="70753"/>
              </a:xfrm>
              <a:solidFill>
                <a:schemeClr val="accent1"/>
              </a:solidFill>
            </p:grpSpPr>
            <p:sp>
              <p:nvSpPr>
                <p:cNvPr id="2544" name="任意多边形: 形状 2543"/>
                <p:cNvSpPr/>
                <p:nvPr/>
              </p:nvSpPr>
              <p:spPr>
                <a:xfrm>
                  <a:off x="13546482" y="12238480"/>
                  <a:ext cx="35123" cy="70247"/>
                </a:xfrm>
                <a:custGeom>
                  <a:avLst/>
                  <a:gdLst>
                    <a:gd name="connsiteX0" fmla="*/ 253 w 35123"/>
                    <a:gd name="connsiteY0" fmla="*/ 70248 h 70247"/>
                    <a:gd name="connsiteX1" fmla="*/ 3032 w 35123"/>
                    <a:gd name="connsiteY1" fmla="*/ 70248 h 70247"/>
                    <a:gd name="connsiteX2" fmla="*/ 5812 w 35123"/>
                    <a:gd name="connsiteY2" fmla="*/ 69995 h 70247"/>
                    <a:gd name="connsiteX3" fmla="*/ 8592 w 35123"/>
                    <a:gd name="connsiteY3" fmla="*/ 69490 h 70247"/>
                    <a:gd name="connsiteX4" fmla="*/ 11118 w 35123"/>
                    <a:gd name="connsiteY4" fmla="*/ 68731 h 70247"/>
                    <a:gd name="connsiteX5" fmla="*/ 13645 w 35123"/>
                    <a:gd name="connsiteY5" fmla="*/ 67721 h 70247"/>
                    <a:gd name="connsiteX6" fmla="*/ 16172 w 35123"/>
                    <a:gd name="connsiteY6" fmla="*/ 66458 h 70247"/>
                    <a:gd name="connsiteX7" fmla="*/ 20721 w 35123"/>
                    <a:gd name="connsiteY7" fmla="*/ 63678 h 70247"/>
                    <a:gd name="connsiteX8" fmla="*/ 22742 w 35123"/>
                    <a:gd name="connsiteY8" fmla="*/ 61909 h 70247"/>
                    <a:gd name="connsiteX9" fmla="*/ 28301 w 35123"/>
                    <a:gd name="connsiteY9" fmla="*/ 56097 h 70247"/>
                    <a:gd name="connsiteX10" fmla="*/ 29818 w 35123"/>
                    <a:gd name="connsiteY10" fmla="*/ 53823 h 70247"/>
                    <a:gd name="connsiteX11" fmla="*/ 31081 w 35123"/>
                    <a:gd name="connsiteY11" fmla="*/ 51548 h 70247"/>
                    <a:gd name="connsiteX12" fmla="*/ 32344 w 35123"/>
                    <a:gd name="connsiteY12" fmla="*/ 49022 h 70247"/>
                    <a:gd name="connsiteX13" fmla="*/ 33355 w 35123"/>
                    <a:gd name="connsiteY13" fmla="*/ 46495 h 70247"/>
                    <a:gd name="connsiteX14" fmla="*/ 34113 w 35123"/>
                    <a:gd name="connsiteY14" fmla="*/ 43715 h 70247"/>
                    <a:gd name="connsiteX15" fmla="*/ 35124 w 35123"/>
                    <a:gd name="connsiteY15" fmla="*/ 35124 h 70247"/>
                    <a:gd name="connsiteX16" fmla="*/ 24764 w 35123"/>
                    <a:gd name="connsiteY16" fmla="*/ 10108 h 70247"/>
                    <a:gd name="connsiteX17" fmla="*/ 0 w 35123"/>
                    <a:gd name="connsiteY17" fmla="*/ 0 h 70247"/>
                    <a:gd name="connsiteX18" fmla="*/ 0 w 35123"/>
                    <a:gd name="connsiteY18" fmla="*/ 35882 h 70247"/>
                    <a:gd name="connsiteX19" fmla="*/ 253 w 35123"/>
                    <a:gd name="connsiteY19" fmla="*/ 7024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5123" h="70247">
                      <a:moveTo>
                        <a:pt x="253" y="70248"/>
                      </a:moveTo>
                      <a:cubicBezTo>
                        <a:pt x="1263" y="70248"/>
                        <a:pt x="2274" y="70248"/>
                        <a:pt x="3032" y="70248"/>
                      </a:cubicBezTo>
                      <a:cubicBezTo>
                        <a:pt x="4043" y="70248"/>
                        <a:pt x="4801" y="69995"/>
                        <a:pt x="5812" y="69995"/>
                      </a:cubicBezTo>
                      <a:cubicBezTo>
                        <a:pt x="6823" y="69743"/>
                        <a:pt x="7581" y="69743"/>
                        <a:pt x="8592" y="69490"/>
                      </a:cubicBezTo>
                      <a:cubicBezTo>
                        <a:pt x="9602" y="69237"/>
                        <a:pt x="10361" y="68984"/>
                        <a:pt x="11118" y="68731"/>
                      </a:cubicBezTo>
                      <a:cubicBezTo>
                        <a:pt x="11877" y="68479"/>
                        <a:pt x="12887" y="67973"/>
                        <a:pt x="13645" y="67721"/>
                      </a:cubicBezTo>
                      <a:cubicBezTo>
                        <a:pt x="14404" y="67468"/>
                        <a:pt x="15414" y="66963"/>
                        <a:pt x="16172" y="66458"/>
                      </a:cubicBezTo>
                      <a:cubicBezTo>
                        <a:pt x="18194" y="65446"/>
                        <a:pt x="18699" y="64941"/>
                        <a:pt x="20721" y="63678"/>
                      </a:cubicBezTo>
                      <a:cubicBezTo>
                        <a:pt x="21479" y="63172"/>
                        <a:pt x="22237" y="62667"/>
                        <a:pt x="22742" y="61909"/>
                      </a:cubicBezTo>
                      <a:cubicBezTo>
                        <a:pt x="25269" y="59887"/>
                        <a:pt x="26280" y="58624"/>
                        <a:pt x="28301" y="56097"/>
                      </a:cubicBezTo>
                      <a:cubicBezTo>
                        <a:pt x="28807" y="55339"/>
                        <a:pt x="29312" y="54581"/>
                        <a:pt x="29818" y="53823"/>
                      </a:cubicBezTo>
                      <a:cubicBezTo>
                        <a:pt x="30323" y="53065"/>
                        <a:pt x="30828" y="52307"/>
                        <a:pt x="31081" y="51548"/>
                      </a:cubicBezTo>
                      <a:cubicBezTo>
                        <a:pt x="31586" y="50791"/>
                        <a:pt x="31839" y="50033"/>
                        <a:pt x="32344" y="49022"/>
                      </a:cubicBezTo>
                      <a:cubicBezTo>
                        <a:pt x="32597" y="48264"/>
                        <a:pt x="33103" y="47253"/>
                        <a:pt x="33355" y="46495"/>
                      </a:cubicBezTo>
                      <a:cubicBezTo>
                        <a:pt x="33608" y="45737"/>
                        <a:pt x="33860" y="44726"/>
                        <a:pt x="34113" y="43715"/>
                      </a:cubicBezTo>
                      <a:cubicBezTo>
                        <a:pt x="34871" y="40430"/>
                        <a:pt x="35124" y="38662"/>
                        <a:pt x="35124" y="35124"/>
                      </a:cubicBezTo>
                      <a:cubicBezTo>
                        <a:pt x="35124" y="25269"/>
                        <a:pt x="31081" y="16425"/>
                        <a:pt x="24764" y="10108"/>
                      </a:cubicBez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16425"/>
                        <a:pt x="0" y="35882"/>
                      </a:cubicBezTo>
                      <a:cubicBezTo>
                        <a:pt x="253" y="55086"/>
                        <a:pt x="253" y="70248"/>
                        <a:pt x="253" y="7024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5" name="任意多边形: 形状 2544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27291 h 70500"/>
                    <a:gd name="connsiteX3" fmla="*/ 0 w 34520"/>
                    <a:gd name="connsiteY3" fmla="*/ 27291 h 70500"/>
                    <a:gd name="connsiteX4" fmla="*/ 11371 w 34520"/>
                    <a:gd name="connsiteY4" fmla="*/ 21732 h 70500"/>
                    <a:gd name="connsiteX5" fmla="*/ 6823 w 34520"/>
                    <a:gd name="connsiteY5" fmla="*/ 33860 h 70500"/>
                    <a:gd name="connsiteX6" fmla="*/ 0 w 34520"/>
                    <a:gd name="connsiteY6" fmla="*/ 28554 h 70500"/>
                    <a:gd name="connsiteX7" fmla="*/ 0 w 34520"/>
                    <a:gd name="connsiteY7" fmla="*/ 35882 h 70500"/>
                    <a:gd name="connsiteX8" fmla="*/ 0 w 34520"/>
                    <a:gd name="connsiteY8" fmla="*/ 70500 h 70500"/>
                    <a:gd name="connsiteX9" fmla="*/ 2780 w 34520"/>
                    <a:gd name="connsiteY9" fmla="*/ 70500 h 70500"/>
                    <a:gd name="connsiteX10" fmla="*/ 5559 w 34520"/>
                    <a:gd name="connsiteY10" fmla="*/ 70248 h 70500"/>
                    <a:gd name="connsiteX11" fmla="*/ 8339 w 34520"/>
                    <a:gd name="connsiteY11" fmla="*/ 69743 h 70500"/>
                    <a:gd name="connsiteX12" fmla="*/ 10866 w 34520"/>
                    <a:gd name="connsiteY12" fmla="*/ 68984 h 70500"/>
                    <a:gd name="connsiteX13" fmla="*/ 10866 w 34520"/>
                    <a:gd name="connsiteY13" fmla="*/ 68984 h 70500"/>
                    <a:gd name="connsiteX14" fmla="*/ 13393 w 34520"/>
                    <a:gd name="connsiteY14" fmla="*/ 67973 h 70500"/>
                    <a:gd name="connsiteX15" fmla="*/ 15920 w 34520"/>
                    <a:gd name="connsiteY15" fmla="*/ 66710 h 70500"/>
                    <a:gd name="connsiteX16" fmla="*/ 15920 w 34520"/>
                    <a:gd name="connsiteY16" fmla="*/ 66710 h 70500"/>
                    <a:gd name="connsiteX17" fmla="*/ 18194 w 34520"/>
                    <a:gd name="connsiteY17" fmla="*/ 65446 h 70500"/>
                    <a:gd name="connsiteX18" fmla="*/ 19205 w 34520"/>
                    <a:gd name="connsiteY18" fmla="*/ 64689 h 70500"/>
                    <a:gd name="connsiteX19" fmla="*/ 20215 w 34520"/>
                    <a:gd name="connsiteY19" fmla="*/ 63931 h 70500"/>
                    <a:gd name="connsiteX20" fmla="*/ 22237 w 34520"/>
                    <a:gd name="connsiteY20" fmla="*/ 62162 h 70500"/>
                    <a:gd name="connsiteX21" fmla="*/ 22237 w 34520"/>
                    <a:gd name="connsiteY21" fmla="*/ 62162 h 70500"/>
                    <a:gd name="connsiteX22" fmla="*/ 26027 w 34520"/>
                    <a:gd name="connsiteY22" fmla="*/ 58372 h 70500"/>
                    <a:gd name="connsiteX23" fmla="*/ 26785 w 34520"/>
                    <a:gd name="connsiteY23" fmla="*/ 57360 h 70500"/>
                    <a:gd name="connsiteX24" fmla="*/ 27543 w 34520"/>
                    <a:gd name="connsiteY24" fmla="*/ 56350 h 70500"/>
                    <a:gd name="connsiteX25" fmla="*/ 29059 w 34520"/>
                    <a:gd name="connsiteY25" fmla="*/ 54075 h 70500"/>
                    <a:gd name="connsiteX26" fmla="*/ 30323 w 34520"/>
                    <a:gd name="connsiteY26" fmla="*/ 51801 h 70500"/>
                    <a:gd name="connsiteX27" fmla="*/ 31586 w 34520"/>
                    <a:gd name="connsiteY27" fmla="*/ 49275 h 70500"/>
                    <a:gd name="connsiteX28" fmla="*/ 31586 w 34520"/>
                    <a:gd name="connsiteY28" fmla="*/ 49275 h 70500"/>
                    <a:gd name="connsiteX29" fmla="*/ 32597 w 34520"/>
                    <a:gd name="connsiteY29" fmla="*/ 46748 h 70500"/>
                    <a:gd name="connsiteX30" fmla="*/ 33355 w 34520"/>
                    <a:gd name="connsiteY30" fmla="*/ 43968 h 70500"/>
                    <a:gd name="connsiteX31" fmla="*/ 33355 w 34520"/>
                    <a:gd name="connsiteY31" fmla="*/ 43968 h 70500"/>
                    <a:gd name="connsiteX32" fmla="*/ 33860 w 34520"/>
                    <a:gd name="connsiteY32" fmla="*/ 41189 h 70500"/>
                    <a:gd name="connsiteX33" fmla="*/ 34113 w 34520"/>
                    <a:gd name="connsiteY33" fmla="*/ 39672 h 70500"/>
                    <a:gd name="connsiteX34" fmla="*/ 34366 w 34520"/>
                    <a:gd name="connsiteY34" fmla="*/ 38156 h 70500"/>
                    <a:gd name="connsiteX35" fmla="*/ 34366 w 34520"/>
                    <a:gd name="connsiteY35" fmla="*/ 36640 h 70500"/>
                    <a:gd name="connsiteX36" fmla="*/ 34366 w 34520"/>
                    <a:gd name="connsiteY36" fmla="*/ 35124 h 70500"/>
                    <a:gd name="connsiteX37" fmla="*/ 24764 w 34520"/>
                    <a:gd name="connsiteY37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11876"/>
                        <a:pt x="0" y="27291"/>
                      </a:cubicBezTo>
                      <a:lnTo>
                        <a:pt x="0" y="27291"/>
                      </a:lnTo>
                      <a:cubicBezTo>
                        <a:pt x="1011" y="16172"/>
                        <a:pt x="9855" y="20215"/>
                        <a:pt x="11371" y="21732"/>
                      </a:cubicBezTo>
                      <a:cubicBezTo>
                        <a:pt x="16678" y="27291"/>
                        <a:pt x="12129" y="34366"/>
                        <a:pt x="6823" y="33860"/>
                      </a:cubicBezTo>
                      <a:cubicBezTo>
                        <a:pt x="5054" y="33608"/>
                        <a:pt x="5054" y="33608"/>
                        <a:pt x="0" y="28554"/>
                      </a:cubicBezTo>
                      <a:cubicBezTo>
                        <a:pt x="0" y="30828"/>
                        <a:pt x="0" y="33355"/>
                        <a:pt x="0" y="35882"/>
                      </a:cubicBezTo>
                      <a:cubicBezTo>
                        <a:pt x="0" y="55086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6" name="任意多边形: 形状 2545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3247 h 70247"/>
                    <a:gd name="connsiteX3" fmla="*/ 0 w 34520"/>
                    <a:gd name="connsiteY3" fmla="*/ 23247 h 70247"/>
                    <a:gd name="connsiteX4" fmla="*/ 13898 w 34520"/>
                    <a:gd name="connsiteY4" fmla="*/ 28806 h 70247"/>
                    <a:gd name="connsiteX5" fmla="*/ 0 w 34520"/>
                    <a:gd name="connsiteY5" fmla="*/ 29059 h 70247"/>
                    <a:gd name="connsiteX6" fmla="*/ 0 w 34520"/>
                    <a:gd name="connsiteY6" fmla="*/ 35630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1 h 70247"/>
                    <a:gd name="connsiteX12" fmla="*/ 10866 w 34520"/>
                    <a:gd name="connsiteY12" fmla="*/ 68731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8 h 70247"/>
                    <a:gd name="connsiteX15" fmla="*/ 15920 w 34520"/>
                    <a:gd name="connsiteY15" fmla="*/ 66458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8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9855"/>
                        <a:pt x="0" y="23247"/>
                      </a:cubicBezTo>
                      <a:lnTo>
                        <a:pt x="0" y="23247"/>
                      </a:lnTo>
                      <a:cubicBezTo>
                        <a:pt x="10108" y="12634"/>
                        <a:pt x="14909" y="25269"/>
                        <a:pt x="13898" y="28806"/>
                      </a:cubicBezTo>
                      <a:cubicBezTo>
                        <a:pt x="13393" y="30828"/>
                        <a:pt x="10613" y="40177"/>
                        <a:pt x="0" y="29059"/>
                      </a:cubicBezTo>
                      <a:cubicBezTo>
                        <a:pt x="0" y="31081"/>
                        <a:pt x="0" y="33355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7" name="任意多边形: 形状 2546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2489 h 70247"/>
                    <a:gd name="connsiteX3" fmla="*/ 0 w 34520"/>
                    <a:gd name="connsiteY3" fmla="*/ 22489 h 70247"/>
                    <a:gd name="connsiteX4" fmla="*/ 14404 w 34520"/>
                    <a:gd name="connsiteY4" fmla="*/ 28806 h 70247"/>
                    <a:gd name="connsiteX5" fmla="*/ 0 w 34520"/>
                    <a:gd name="connsiteY5" fmla="*/ 29818 h 70247"/>
                    <a:gd name="connsiteX6" fmla="*/ 0 w 34520"/>
                    <a:gd name="connsiteY6" fmla="*/ 35630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1 h 70247"/>
                    <a:gd name="connsiteX12" fmla="*/ 10866 w 34520"/>
                    <a:gd name="connsiteY12" fmla="*/ 68731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8 h 70247"/>
                    <a:gd name="connsiteX15" fmla="*/ 15920 w 34520"/>
                    <a:gd name="connsiteY15" fmla="*/ 66458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8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9602"/>
                        <a:pt x="0" y="22489"/>
                      </a:cubicBezTo>
                      <a:lnTo>
                        <a:pt x="0" y="22489"/>
                      </a:lnTo>
                      <a:cubicBezTo>
                        <a:pt x="9855" y="12129"/>
                        <a:pt x="15414" y="24258"/>
                        <a:pt x="14404" y="28806"/>
                      </a:cubicBezTo>
                      <a:cubicBezTo>
                        <a:pt x="14404" y="29059"/>
                        <a:pt x="10866" y="41441"/>
                        <a:pt x="0" y="29818"/>
                      </a:cubicBezTo>
                      <a:cubicBezTo>
                        <a:pt x="0" y="31839"/>
                        <a:pt x="0" y="33608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8" name="任意多边形: 形状 2547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1732 h 70247"/>
                    <a:gd name="connsiteX3" fmla="*/ 0 w 34520"/>
                    <a:gd name="connsiteY3" fmla="*/ 21732 h 70247"/>
                    <a:gd name="connsiteX4" fmla="*/ 14909 w 34520"/>
                    <a:gd name="connsiteY4" fmla="*/ 29059 h 70247"/>
                    <a:gd name="connsiteX5" fmla="*/ 0 w 34520"/>
                    <a:gd name="connsiteY5" fmla="*/ 30576 h 70247"/>
                    <a:gd name="connsiteX6" fmla="*/ 0 w 34520"/>
                    <a:gd name="connsiteY6" fmla="*/ 35630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1 h 70247"/>
                    <a:gd name="connsiteX12" fmla="*/ 10866 w 34520"/>
                    <a:gd name="connsiteY12" fmla="*/ 68731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8 h 70247"/>
                    <a:gd name="connsiteX15" fmla="*/ 15920 w 34520"/>
                    <a:gd name="connsiteY15" fmla="*/ 66458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8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9097"/>
                        <a:pt x="0" y="21732"/>
                      </a:cubicBezTo>
                      <a:lnTo>
                        <a:pt x="0" y="21732"/>
                      </a:lnTo>
                      <a:cubicBezTo>
                        <a:pt x="9602" y="11876"/>
                        <a:pt x="16172" y="23753"/>
                        <a:pt x="14909" y="29059"/>
                      </a:cubicBezTo>
                      <a:cubicBezTo>
                        <a:pt x="14909" y="29312"/>
                        <a:pt x="10613" y="42199"/>
                        <a:pt x="0" y="30576"/>
                      </a:cubicBezTo>
                      <a:cubicBezTo>
                        <a:pt x="0" y="32344"/>
                        <a:pt x="0" y="33860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9" name="任意多边形: 形状 2548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0973 h 70247"/>
                    <a:gd name="connsiteX3" fmla="*/ 0 w 34520"/>
                    <a:gd name="connsiteY3" fmla="*/ 20973 h 70247"/>
                    <a:gd name="connsiteX4" fmla="*/ 15414 w 34520"/>
                    <a:gd name="connsiteY4" fmla="*/ 29059 h 70247"/>
                    <a:gd name="connsiteX5" fmla="*/ 0 w 34520"/>
                    <a:gd name="connsiteY5" fmla="*/ 31333 h 70247"/>
                    <a:gd name="connsiteX6" fmla="*/ 0 w 34520"/>
                    <a:gd name="connsiteY6" fmla="*/ 35630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1 h 70247"/>
                    <a:gd name="connsiteX12" fmla="*/ 10866 w 34520"/>
                    <a:gd name="connsiteY12" fmla="*/ 68731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8 h 70247"/>
                    <a:gd name="connsiteX15" fmla="*/ 15920 w 34520"/>
                    <a:gd name="connsiteY15" fmla="*/ 66458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8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8844"/>
                        <a:pt x="0" y="20973"/>
                      </a:cubicBezTo>
                      <a:lnTo>
                        <a:pt x="0" y="20973"/>
                      </a:lnTo>
                      <a:cubicBezTo>
                        <a:pt x="9350" y="11624"/>
                        <a:pt x="16930" y="22742"/>
                        <a:pt x="15414" y="29059"/>
                      </a:cubicBezTo>
                      <a:cubicBezTo>
                        <a:pt x="14656" y="32850"/>
                        <a:pt x="8339" y="40683"/>
                        <a:pt x="0" y="31333"/>
                      </a:cubicBezTo>
                      <a:cubicBezTo>
                        <a:pt x="0" y="32850"/>
                        <a:pt x="0" y="34366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0" name="任意多边形: 形状 2549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0215 h 70247"/>
                    <a:gd name="connsiteX3" fmla="*/ 0 w 34520"/>
                    <a:gd name="connsiteY3" fmla="*/ 20215 h 70247"/>
                    <a:gd name="connsiteX4" fmla="*/ 15920 w 34520"/>
                    <a:gd name="connsiteY4" fmla="*/ 24764 h 70247"/>
                    <a:gd name="connsiteX5" fmla="*/ 2022 w 34520"/>
                    <a:gd name="connsiteY5" fmla="*/ 33860 h 70247"/>
                    <a:gd name="connsiteX6" fmla="*/ 0 w 34520"/>
                    <a:gd name="connsiteY6" fmla="*/ 31839 h 70247"/>
                    <a:gd name="connsiteX7" fmla="*/ 0 w 34520"/>
                    <a:gd name="connsiteY7" fmla="*/ 35630 h 70247"/>
                    <a:gd name="connsiteX8" fmla="*/ 0 w 34520"/>
                    <a:gd name="connsiteY8" fmla="*/ 70248 h 70247"/>
                    <a:gd name="connsiteX9" fmla="*/ 2780 w 34520"/>
                    <a:gd name="connsiteY9" fmla="*/ 70248 h 70247"/>
                    <a:gd name="connsiteX10" fmla="*/ 5559 w 34520"/>
                    <a:gd name="connsiteY10" fmla="*/ 69995 h 70247"/>
                    <a:gd name="connsiteX11" fmla="*/ 8339 w 34520"/>
                    <a:gd name="connsiteY11" fmla="*/ 69490 h 70247"/>
                    <a:gd name="connsiteX12" fmla="*/ 10866 w 34520"/>
                    <a:gd name="connsiteY12" fmla="*/ 68731 h 70247"/>
                    <a:gd name="connsiteX13" fmla="*/ 10866 w 34520"/>
                    <a:gd name="connsiteY13" fmla="*/ 68731 h 70247"/>
                    <a:gd name="connsiteX14" fmla="*/ 13393 w 34520"/>
                    <a:gd name="connsiteY14" fmla="*/ 67721 h 70247"/>
                    <a:gd name="connsiteX15" fmla="*/ 15920 w 34520"/>
                    <a:gd name="connsiteY15" fmla="*/ 66458 h 70247"/>
                    <a:gd name="connsiteX16" fmla="*/ 15920 w 34520"/>
                    <a:gd name="connsiteY16" fmla="*/ 66458 h 70247"/>
                    <a:gd name="connsiteX17" fmla="*/ 18194 w 34520"/>
                    <a:gd name="connsiteY17" fmla="*/ 65194 h 70247"/>
                    <a:gd name="connsiteX18" fmla="*/ 19205 w 34520"/>
                    <a:gd name="connsiteY18" fmla="*/ 64436 h 70247"/>
                    <a:gd name="connsiteX19" fmla="*/ 20215 w 34520"/>
                    <a:gd name="connsiteY19" fmla="*/ 63678 h 70247"/>
                    <a:gd name="connsiteX20" fmla="*/ 22237 w 34520"/>
                    <a:gd name="connsiteY20" fmla="*/ 61909 h 70247"/>
                    <a:gd name="connsiteX21" fmla="*/ 22237 w 34520"/>
                    <a:gd name="connsiteY21" fmla="*/ 61909 h 70247"/>
                    <a:gd name="connsiteX22" fmla="*/ 26027 w 34520"/>
                    <a:gd name="connsiteY22" fmla="*/ 58119 h 70247"/>
                    <a:gd name="connsiteX23" fmla="*/ 26785 w 34520"/>
                    <a:gd name="connsiteY23" fmla="*/ 57108 h 70247"/>
                    <a:gd name="connsiteX24" fmla="*/ 27543 w 34520"/>
                    <a:gd name="connsiteY24" fmla="*/ 56097 h 70247"/>
                    <a:gd name="connsiteX25" fmla="*/ 29059 w 34520"/>
                    <a:gd name="connsiteY25" fmla="*/ 53823 h 70247"/>
                    <a:gd name="connsiteX26" fmla="*/ 30323 w 34520"/>
                    <a:gd name="connsiteY26" fmla="*/ 51548 h 70247"/>
                    <a:gd name="connsiteX27" fmla="*/ 31586 w 34520"/>
                    <a:gd name="connsiteY27" fmla="*/ 49022 h 70247"/>
                    <a:gd name="connsiteX28" fmla="*/ 31586 w 34520"/>
                    <a:gd name="connsiteY28" fmla="*/ 49022 h 70247"/>
                    <a:gd name="connsiteX29" fmla="*/ 32597 w 34520"/>
                    <a:gd name="connsiteY29" fmla="*/ 46495 h 70247"/>
                    <a:gd name="connsiteX30" fmla="*/ 33355 w 34520"/>
                    <a:gd name="connsiteY30" fmla="*/ 43715 h 70247"/>
                    <a:gd name="connsiteX31" fmla="*/ 33355 w 34520"/>
                    <a:gd name="connsiteY31" fmla="*/ 43715 h 70247"/>
                    <a:gd name="connsiteX32" fmla="*/ 33860 w 34520"/>
                    <a:gd name="connsiteY32" fmla="*/ 40936 h 70247"/>
                    <a:gd name="connsiteX33" fmla="*/ 34113 w 34520"/>
                    <a:gd name="connsiteY33" fmla="*/ 39420 h 70247"/>
                    <a:gd name="connsiteX34" fmla="*/ 34366 w 34520"/>
                    <a:gd name="connsiteY34" fmla="*/ 37903 h 70247"/>
                    <a:gd name="connsiteX35" fmla="*/ 34366 w 34520"/>
                    <a:gd name="connsiteY35" fmla="*/ 36387 h 70247"/>
                    <a:gd name="connsiteX36" fmla="*/ 34366 w 34520"/>
                    <a:gd name="connsiteY36" fmla="*/ 34871 h 70247"/>
                    <a:gd name="connsiteX37" fmla="*/ 24764 w 34520"/>
                    <a:gd name="connsiteY37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8591"/>
                        <a:pt x="0" y="20215"/>
                      </a:cubicBezTo>
                      <a:lnTo>
                        <a:pt x="0" y="20215"/>
                      </a:lnTo>
                      <a:cubicBezTo>
                        <a:pt x="8339" y="11876"/>
                        <a:pt x="15414" y="20973"/>
                        <a:pt x="15920" y="24764"/>
                      </a:cubicBezTo>
                      <a:cubicBezTo>
                        <a:pt x="17183" y="32091"/>
                        <a:pt x="10108" y="39672"/>
                        <a:pt x="2022" y="33860"/>
                      </a:cubicBezTo>
                      <a:cubicBezTo>
                        <a:pt x="1263" y="33355"/>
                        <a:pt x="1263" y="33355"/>
                        <a:pt x="0" y="31839"/>
                      </a:cubicBezTo>
                      <a:cubicBezTo>
                        <a:pt x="0" y="33103"/>
                        <a:pt x="0" y="34366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1" name="任意多边形: 形状 2550"/>
                <p:cNvSpPr/>
                <p:nvPr/>
              </p:nvSpPr>
              <p:spPr>
                <a:xfrm>
                  <a:off x="13546482" y="12238480"/>
                  <a:ext cx="34520" cy="70753"/>
                </a:xfrm>
                <a:custGeom>
                  <a:avLst/>
                  <a:gdLst>
                    <a:gd name="connsiteX0" fmla="*/ 24764 w 34520"/>
                    <a:gd name="connsiteY0" fmla="*/ 10108 h 70753"/>
                    <a:gd name="connsiteX1" fmla="*/ 0 w 34520"/>
                    <a:gd name="connsiteY1" fmla="*/ 0 h 70753"/>
                    <a:gd name="connsiteX2" fmla="*/ 0 w 34520"/>
                    <a:gd name="connsiteY2" fmla="*/ 19710 h 70753"/>
                    <a:gd name="connsiteX3" fmla="*/ 0 w 34520"/>
                    <a:gd name="connsiteY3" fmla="*/ 19710 h 70753"/>
                    <a:gd name="connsiteX4" fmla="*/ 16678 w 34520"/>
                    <a:gd name="connsiteY4" fmla="*/ 25269 h 70753"/>
                    <a:gd name="connsiteX5" fmla="*/ 1769 w 34520"/>
                    <a:gd name="connsiteY5" fmla="*/ 34618 h 70753"/>
                    <a:gd name="connsiteX6" fmla="*/ 0 w 34520"/>
                    <a:gd name="connsiteY6" fmla="*/ 33103 h 70753"/>
                    <a:gd name="connsiteX7" fmla="*/ 0 w 34520"/>
                    <a:gd name="connsiteY7" fmla="*/ 36135 h 70753"/>
                    <a:gd name="connsiteX8" fmla="*/ 0 w 34520"/>
                    <a:gd name="connsiteY8" fmla="*/ 70753 h 70753"/>
                    <a:gd name="connsiteX9" fmla="*/ 2780 w 34520"/>
                    <a:gd name="connsiteY9" fmla="*/ 70753 h 70753"/>
                    <a:gd name="connsiteX10" fmla="*/ 5559 w 34520"/>
                    <a:gd name="connsiteY10" fmla="*/ 70500 h 70753"/>
                    <a:gd name="connsiteX11" fmla="*/ 8339 w 34520"/>
                    <a:gd name="connsiteY11" fmla="*/ 69995 h 70753"/>
                    <a:gd name="connsiteX12" fmla="*/ 10866 w 34520"/>
                    <a:gd name="connsiteY12" fmla="*/ 69237 h 70753"/>
                    <a:gd name="connsiteX13" fmla="*/ 10866 w 34520"/>
                    <a:gd name="connsiteY13" fmla="*/ 69237 h 70753"/>
                    <a:gd name="connsiteX14" fmla="*/ 13393 w 34520"/>
                    <a:gd name="connsiteY14" fmla="*/ 68226 h 70753"/>
                    <a:gd name="connsiteX15" fmla="*/ 15920 w 34520"/>
                    <a:gd name="connsiteY15" fmla="*/ 66963 h 70753"/>
                    <a:gd name="connsiteX16" fmla="*/ 15920 w 34520"/>
                    <a:gd name="connsiteY16" fmla="*/ 66963 h 70753"/>
                    <a:gd name="connsiteX17" fmla="*/ 18194 w 34520"/>
                    <a:gd name="connsiteY17" fmla="*/ 65699 h 70753"/>
                    <a:gd name="connsiteX18" fmla="*/ 19205 w 34520"/>
                    <a:gd name="connsiteY18" fmla="*/ 64941 h 70753"/>
                    <a:gd name="connsiteX19" fmla="*/ 20215 w 34520"/>
                    <a:gd name="connsiteY19" fmla="*/ 64183 h 70753"/>
                    <a:gd name="connsiteX20" fmla="*/ 22237 w 34520"/>
                    <a:gd name="connsiteY20" fmla="*/ 62414 h 70753"/>
                    <a:gd name="connsiteX21" fmla="*/ 22237 w 34520"/>
                    <a:gd name="connsiteY21" fmla="*/ 62414 h 70753"/>
                    <a:gd name="connsiteX22" fmla="*/ 26027 w 34520"/>
                    <a:gd name="connsiteY22" fmla="*/ 58624 h 70753"/>
                    <a:gd name="connsiteX23" fmla="*/ 26785 w 34520"/>
                    <a:gd name="connsiteY23" fmla="*/ 57613 h 70753"/>
                    <a:gd name="connsiteX24" fmla="*/ 27543 w 34520"/>
                    <a:gd name="connsiteY24" fmla="*/ 56602 h 70753"/>
                    <a:gd name="connsiteX25" fmla="*/ 29059 w 34520"/>
                    <a:gd name="connsiteY25" fmla="*/ 54328 h 70753"/>
                    <a:gd name="connsiteX26" fmla="*/ 30323 w 34520"/>
                    <a:gd name="connsiteY26" fmla="*/ 52054 h 70753"/>
                    <a:gd name="connsiteX27" fmla="*/ 31586 w 34520"/>
                    <a:gd name="connsiteY27" fmla="*/ 49527 h 70753"/>
                    <a:gd name="connsiteX28" fmla="*/ 31586 w 34520"/>
                    <a:gd name="connsiteY28" fmla="*/ 49527 h 70753"/>
                    <a:gd name="connsiteX29" fmla="*/ 32597 w 34520"/>
                    <a:gd name="connsiteY29" fmla="*/ 47001 h 70753"/>
                    <a:gd name="connsiteX30" fmla="*/ 33355 w 34520"/>
                    <a:gd name="connsiteY30" fmla="*/ 44221 h 70753"/>
                    <a:gd name="connsiteX31" fmla="*/ 33355 w 34520"/>
                    <a:gd name="connsiteY31" fmla="*/ 44221 h 70753"/>
                    <a:gd name="connsiteX32" fmla="*/ 33860 w 34520"/>
                    <a:gd name="connsiteY32" fmla="*/ 41441 h 70753"/>
                    <a:gd name="connsiteX33" fmla="*/ 34113 w 34520"/>
                    <a:gd name="connsiteY33" fmla="*/ 39925 h 70753"/>
                    <a:gd name="connsiteX34" fmla="*/ 34366 w 34520"/>
                    <a:gd name="connsiteY34" fmla="*/ 38409 h 70753"/>
                    <a:gd name="connsiteX35" fmla="*/ 34366 w 34520"/>
                    <a:gd name="connsiteY35" fmla="*/ 36893 h 70753"/>
                    <a:gd name="connsiteX36" fmla="*/ 34366 w 34520"/>
                    <a:gd name="connsiteY36" fmla="*/ 35377 h 70753"/>
                    <a:gd name="connsiteX37" fmla="*/ 24764 w 34520"/>
                    <a:gd name="connsiteY37" fmla="*/ 10108 h 7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520" h="70753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8086"/>
                        <a:pt x="0" y="19710"/>
                      </a:cubicBezTo>
                      <a:lnTo>
                        <a:pt x="0" y="19710"/>
                      </a:lnTo>
                      <a:cubicBezTo>
                        <a:pt x="7328" y="12382"/>
                        <a:pt x="15667" y="18952"/>
                        <a:pt x="16678" y="25269"/>
                      </a:cubicBezTo>
                      <a:cubicBezTo>
                        <a:pt x="17941" y="33608"/>
                        <a:pt x="9350" y="40430"/>
                        <a:pt x="1769" y="34618"/>
                      </a:cubicBezTo>
                      <a:cubicBezTo>
                        <a:pt x="1263" y="34113"/>
                        <a:pt x="506" y="33608"/>
                        <a:pt x="0" y="33103"/>
                      </a:cubicBezTo>
                      <a:cubicBezTo>
                        <a:pt x="0" y="34113"/>
                        <a:pt x="0" y="35124"/>
                        <a:pt x="0" y="36135"/>
                      </a:cubicBezTo>
                      <a:cubicBezTo>
                        <a:pt x="0" y="55339"/>
                        <a:pt x="0" y="70753"/>
                        <a:pt x="0" y="70753"/>
                      </a:cubicBezTo>
                      <a:cubicBezTo>
                        <a:pt x="1011" y="70753"/>
                        <a:pt x="2022" y="70753"/>
                        <a:pt x="2780" y="70753"/>
                      </a:cubicBezTo>
                      <a:cubicBezTo>
                        <a:pt x="3790" y="70753"/>
                        <a:pt x="4549" y="70500"/>
                        <a:pt x="5559" y="70500"/>
                      </a:cubicBezTo>
                      <a:cubicBezTo>
                        <a:pt x="6570" y="70248"/>
                        <a:pt x="7328" y="70248"/>
                        <a:pt x="8339" y="69995"/>
                      </a:cubicBezTo>
                      <a:cubicBezTo>
                        <a:pt x="9350" y="69743"/>
                        <a:pt x="10108" y="69490"/>
                        <a:pt x="10866" y="69237"/>
                      </a:cubicBezTo>
                      <a:lnTo>
                        <a:pt x="10866" y="69237"/>
                      </a:lnTo>
                      <a:cubicBezTo>
                        <a:pt x="11624" y="68984"/>
                        <a:pt x="12634" y="68479"/>
                        <a:pt x="13393" y="68226"/>
                      </a:cubicBezTo>
                      <a:cubicBezTo>
                        <a:pt x="14151" y="67973"/>
                        <a:pt x="15161" y="67468"/>
                        <a:pt x="15920" y="66963"/>
                      </a:cubicBezTo>
                      <a:lnTo>
                        <a:pt x="15920" y="66963"/>
                      </a:lnTo>
                      <a:cubicBezTo>
                        <a:pt x="16678" y="66458"/>
                        <a:pt x="17688" y="65952"/>
                        <a:pt x="18194" y="65699"/>
                      </a:cubicBezTo>
                      <a:lnTo>
                        <a:pt x="19205" y="64941"/>
                      </a:lnTo>
                      <a:lnTo>
                        <a:pt x="20215" y="64183"/>
                      </a:lnTo>
                      <a:cubicBezTo>
                        <a:pt x="20973" y="63678"/>
                        <a:pt x="21732" y="63172"/>
                        <a:pt x="22237" y="62414"/>
                      </a:cubicBezTo>
                      <a:lnTo>
                        <a:pt x="22237" y="62414"/>
                      </a:lnTo>
                      <a:cubicBezTo>
                        <a:pt x="24006" y="60898"/>
                        <a:pt x="24511" y="60393"/>
                        <a:pt x="26027" y="58624"/>
                      </a:cubicBezTo>
                      <a:lnTo>
                        <a:pt x="26785" y="57613"/>
                      </a:lnTo>
                      <a:lnTo>
                        <a:pt x="27543" y="56602"/>
                      </a:lnTo>
                      <a:cubicBezTo>
                        <a:pt x="28049" y="55845"/>
                        <a:pt x="28554" y="55086"/>
                        <a:pt x="29059" y="54328"/>
                      </a:cubicBezTo>
                      <a:cubicBezTo>
                        <a:pt x="29565" y="53570"/>
                        <a:pt x="30070" y="52812"/>
                        <a:pt x="30323" y="52054"/>
                      </a:cubicBezTo>
                      <a:cubicBezTo>
                        <a:pt x="30828" y="51296"/>
                        <a:pt x="31081" y="50538"/>
                        <a:pt x="31586" y="49527"/>
                      </a:cubicBezTo>
                      <a:lnTo>
                        <a:pt x="31586" y="49527"/>
                      </a:lnTo>
                      <a:cubicBezTo>
                        <a:pt x="31839" y="48769"/>
                        <a:pt x="32344" y="47758"/>
                        <a:pt x="32597" y="47001"/>
                      </a:cubicBezTo>
                      <a:cubicBezTo>
                        <a:pt x="32850" y="46242"/>
                        <a:pt x="33103" y="45231"/>
                        <a:pt x="33355" y="44221"/>
                      </a:cubicBezTo>
                      <a:lnTo>
                        <a:pt x="33355" y="44221"/>
                      </a:lnTo>
                      <a:cubicBezTo>
                        <a:pt x="33608" y="43463"/>
                        <a:pt x="33860" y="42199"/>
                        <a:pt x="33860" y="41441"/>
                      </a:cubicBezTo>
                      <a:lnTo>
                        <a:pt x="34113" y="39925"/>
                      </a:lnTo>
                      <a:lnTo>
                        <a:pt x="34366" y="38409"/>
                      </a:lnTo>
                      <a:lnTo>
                        <a:pt x="34366" y="36893"/>
                      </a:lnTo>
                      <a:lnTo>
                        <a:pt x="34366" y="35377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2" name="任意多边形: 形状 2551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8699 h 70247"/>
                    <a:gd name="connsiteX3" fmla="*/ 0 w 34520"/>
                    <a:gd name="connsiteY3" fmla="*/ 18699 h 70247"/>
                    <a:gd name="connsiteX4" fmla="*/ 17183 w 34520"/>
                    <a:gd name="connsiteY4" fmla="*/ 29059 h 70247"/>
                    <a:gd name="connsiteX5" fmla="*/ 0 w 34520"/>
                    <a:gd name="connsiteY5" fmla="*/ 33355 h 70247"/>
                    <a:gd name="connsiteX6" fmla="*/ 0 w 34520"/>
                    <a:gd name="connsiteY6" fmla="*/ 35630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1 h 70247"/>
                    <a:gd name="connsiteX12" fmla="*/ 10866 w 34520"/>
                    <a:gd name="connsiteY12" fmla="*/ 68731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8 h 70247"/>
                    <a:gd name="connsiteX15" fmla="*/ 15920 w 34520"/>
                    <a:gd name="connsiteY15" fmla="*/ 66458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8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7834"/>
                        <a:pt x="0" y="18699"/>
                      </a:cubicBezTo>
                      <a:lnTo>
                        <a:pt x="0" y="18699"/>
                      </a:lnTo>
                      <a:cubicBezTo>
                        <a:pt x="8844" y="10361"/>
                        <a:pt x="18952" y="20468"/>
                        <a:pt x="17183" y="29059"/>
                      </a:cubicBezTo>
                      <a:cubicBezTo>
                        <a:pt x="16425" y="32597"/>
                        <a:pt x="10361" y="42199"/>
                        <a:pt x="0" y="33355"/>
                      </a:cubicBezTo>
                      <a:cubicBezTo>
                        <a:pt x="0" y="34113"/>
                        <a:pt x="0" y="34871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3" name="任意多边形: 形状 2552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7941 h 70500"/>
                    <a:gd name="connsiteX3" fmla="*/ 0 w 34520"/>
                    <a:gd name="connsiteY3" fmla="*/ 17941 h 70500"/>
                    <a:gd name="connsiteX4" fmla="*/ 17688 w 34520"/>
                    <a:gd name="connsiteY4" fmla="*/ 29312 h 70500"/>
                    <a:gd name="connsiteX5" fmla="*/ 0 w 34520"/>
                    <a:gd name="connsiteY5" fmla="*/ 34113 h 70500"/>
                    <a:gd name="connsiteX6" fmla="*/ 0 w 34520"/>
                    <a:gd name="connsiteY6" fmla="*/ 35882 h 70500"/>
                    <a:gd name="connsiteX7" fmla="*/ 0 w 34520"/>
                    <a:gd name="connsiteY7" fmla="*/ 70500 h 70500"/>
                    <a:gd name="connsiteX8" fmla="*/ 2780 w 34520"/>
                    <a:gd name="connsiteY8" fmla="*/ 70500 h 70500"/>
                    <a:gd name="connsiteX9" fmla="*/ 5559 w 34520"/>
                    <a:gd name="connsiteY9" fmla="*/ 70248 h 70500"/>
                    <a:gd name="connsiteX10" fmla="*/ 8339 w 34520"/>
                    <a:gd name="connsiteY10" fmla="*/ 69743 h 70500"/>
                    <a:gd name="connsiteX11" fmla="*/ 10866 w 34520"/>
                    <a:gd name="connsiteY11" fmla="*/ 68984 h 70500"/>
                    <a:gd name="connsiteX12" fmla="*/ 10866 w 34520"/>
                    <a:gd name="connsiteY12" fmla="*/ 68984 h 70500"/>
                    <a:gd name="connsiteX13" fmla="*/ 13393 w 34520"/>
                    <a:gd name="connsiteY13" fmla="*/ 67973 h 70500"/>
                    <a:gd name="connsiteX14" fmla="*/ 15920 w 34520"/>
                    <a:gd name="connsiteY14" fmla="*/ 66710 h 70500"/>
                    <a:gd name="connsiteX15" fmla="*/ 15920 w 34520"/>
                    <a:gd name="connsiteY15" fmla="*/ 66710 h 70500"/>
                    <a:gd name="connsiteX16" fmla="*/ 18194 w 34520"/>
                    <a:gd name="connsiteY16" fmla="*/ 65446 h 70500"/>
                    <a:gd name="connsiteX17" fmla="*/ 19205 w 34520"/>
                    <a:gd name="connsiteY17" fmla="*/ 64689 h 70500"/>
                    <a:gd name="connsiteX18" fmla="*/ 20215 w 34520"/>
                    <a:gd name="connsiteY18" fmla="*/ 63931 h 70500"/>
                    <a:gd name="connsiteX19" fmla="*/ 22237 w 34520"/>
                    <a:gd name="connsiteY19" fmla="*/ 62162 h 70500"/>
                    <a:gd name="connsiteX20" fmla="*/ 22237 w 34520"/>
                    <a:gd name="connsiteY20" fmla="*/ 62162 h 70500"/>
                    <a:gd name="connsiteX21" fmla="*/ 26027 w 34520"/>
                    <a:gd name="connsiteY21" fmla="*/ 58372 h 70500"/>
                    <a:gd name="connsiteX22" fmla="*/ 26785 w 34520"/>
                    <a:gd name="connsiteY22" fmla="*/ 57360 h 70500"/>
                    <a:gd name="connsiteX23" fmla="*/ 27543 w 34520"/>
                    <a:gd name="connsiteY23" fmla="*/ 56350 h 70500"/>
                    <a:gd name="connsiteX24" fmla="*/ 29059 w 34520"/>
                    <a:gd name="connsiteY24" fmla="*/ 54075 h 70500"/>
                    <a:gd name="connsiteX25" fmla="*/ 30323 w 34520"/>
                    <a:gd name="connsiteY25" fmla="*/ 51801 h 70500"/>
                    <a:gd name="connsiteX26" fmla="*/ 31586 w 34520"/>
                    <a:gd name="connsiteY26" fmla="*/ 49275 h 70500"/>
                    <a:gd name="connsiteX27" fmla="*/ 31586 w 34520"/>
                    <a:gd name="connsiteY27" fmla="*/ 49275 h 70500"/>
                    <a:gd name="connsiteX28" fmla="*/ 32597 w 34520"/>
                    <a:gd name="connsiteY28" fmla="*/ 46748 h 70500"/>
                    <a:gd name="connsiteX29" fmla="*/ 33355 w 34520"/>
                    <a:gd name="connsiteY29" fmla="*/ 43968 h 70500"/>
                    <a:gd name="connsiteX30" fmla="*/ 33355 w 34520"/>
                    <a:gd name="connsiteY30" fmla="*/ 43968 h 70500"/>
                    <a:gd name="connsiteX31" fmla="*/ 33860 w 34520"/>
                    <a:gd name="connsiteY31" fmla="*/ 41189 h 70500"/>
                    <a:gd name="connsiteX32" fmla="*/ 34113 w 34520"/>
                    <a:gd name="connsiteY32" fmla="*/ 39672 h 70500"/>
                    <a:gd name="connsiteX33" fmla="*/ 34366 w 34520"/>
                    <a:gd name="connsiteY33" fmla="*/ 38156 h 70500"/>
                    <a:gd name="connsiteX34" fmla="*/ 34366 w 34520"/>
                    <a:gd name="connsiteY34" fmla="*/ 36640 h 70500"/>
                    <a:gd name="connsiteX35" fmla="*/ 34366 w 34520"/>
                    <a:gd name="connsiteY35" fmla="*/ 35124 h 70500"/>
                    <a:gd name="connsiteX36" fmla="*/ 24764 w 34520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7328"/>
                        <a:pt x="0" y="17941"/>
                      </a:cubicBezTo>
                      <a:lnTo>
                        <a:pt x="0" y="17941"/>
                      </a:lnTo>
                      <a:cubicBezTo>
                        <a:pt x="8844" y="10108"/>
                        <a:pt x="19963" y="19457"/>
                        <a:pt x="17688" y="29312"/>
                      </a:cubicBezTo>
                      <a:cubicBezTo>
                        <a:pt x="16425" y="34113"/>
                        <a:pt x="9855" y="42452"/>
                        <a:pt x="0" y="34113"/>
                      </a:cubicBezTo>
                      <a:cubicBezTo>
                        <a:pt x="0" y="34618"/>
                        <a:pt x="0" y="35124"/>
                        <a:pt x="0" y="35882"/>
                      </a:cubicBezTo>
                      <a:cubicBezTo>
                        <a:pt x="0" y="55086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4" name="任意多边形: 形状 2553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7183 h 70247"/>
                    <a:gd name="connsiteX3" fmla="*/ 0 w 34520"/>
                    <a:gd name="connsiteY3" fmla="*/ 17183 h 70247"/>
                    <a:gd name="connsiteX4" fmla="*/ 18446 w 34520"/>
                    <a:gd name="connsiteY4" fmla="*/ 29312 h 70247"/>
                    <a:gd name="connsiteX5" fmla="*/ 0 w 34520"/>
                    <a:gd name="connsiteY5" fmla="*/ 34618 h 70247"/>
                    <a:gd name="connsiteX6" fmla="*/ 0 w 34520"/>
                    <a:gd name="connsiteY6" fmla="*/ 35630 h 70247"/>
                    <a:gd name="connsiteX7" fmla="*/ 0 w 34520"/>
                    <a:gd name="connsiteY7" fmla="*/ 70248 h 70247"/>
                    <a:gd name="connsiteX8" fmla="*/ 2780 w 34520"/>
                    <a:gd name="connsiteY8" fmla="*/ 70248 h 70247"/>
                    <a:gd name="connsiteX9" fmla="*/ 5559 w 34520"/>
                    <a:gd name="connsiteY9" fmla="*/ 69995 h 70247"/>
                    <a:gd name="connsiteX10" fmla="*/ 8339 w 34520"/>
                    <a:gd name="connsiteY10" fmla="*/ 69490 h 70247"/>
                    <a:gd name="connsiteX11" fmla="*/ 10866 w 34520"/>
                    <a:gd name="connsiteY11" fmla="*/ 68731 h 70247"/>
                    <a:gd name="connsiteX12" fmla="*/ 10866 w 34520"/>
                    <a:gd name="connsiteY12" fmla="*/ 68731 h 70247"/>
                    <a:gd name="connsiteX13" fmla="*/ 13393 w 34520"/>
                    <a:gd name="connsiteY13" fmla="*/ 67721 h 70247"/>
                    <a:gd name="connsiteX14" fmla="*/ 15920 w 34520"/>
                    <a:gd name="connsiteY14" fmla="*/ 66458 h 70247"/>
                    <a:gd name="connsiteX15" fmla="*/ 15920 w 34520"/>
                    <a:gd name="connsiteY15" fmla="*/ 66458 h 70247"/>
                    <a:gd name="connsiteX16" fmla="*/ 18194 w 34520"/>
                    <a:gd name="connsiteY16" fmla="*/ 65194 h 70247"/>
                    <a:gd name="connsiteX17" fmla="*/ 19205 w 34520"/>
                    <a:gd name="connsiteY17" fmla="*/ 64436 h 70247"/>
                    <a:gd name="connsiteX18" fmla="*/ 20215 w 34520"/>
                    <a:gd name="connsiteY18" fmla="*/ 63678 h 70247"/>
                    <a:gd name="connsiteX19" fmla="*/ 22237 w 34520"/>
                    <a:gd name="connsiteY19" fmla="*/ 61909 h 70247"/>
                    <a:gd name="connsiteX20" fmla="*/ 22237 w 34520"/>
                    <a:gd name="connsiteY20" fmla="*/ 61909 h 70247"/>
                    <a:gd name="connsiteX21" fmla="*/ 26027 w 34520"/>
                    <a:gd name="connsiteY21" fmla="*/ 58119 h 70247"/>
                    <a:gd name="connsiteX22" fmla="*/ 26785 w 34520"/>
                    <a:gd name="connsiteY22" fmla="*/ 57108 h 70247"/>
                    <a:gd name="connsiteX23" fmla="*/ 27543 w 34520"/>
                    <a:gd name="connsiteY23" fmla="*/ 56097 h 70247"/>
                    <a:gd name="connsiteX24" fmla="*/ 29059 w 34520"/>
                    <a:gd name="connsiteY24" fmla="*/ 53823 h 70247"/>
                    <a:gd name="connsiteX25" fmla="*/ 30323 w 34520"/>
                    <a:gd name="connsiteY25" fmla="*/ 51548 h 70247"/>
                    <a:gd name="connsiteX26" fmla="*/ 31586 w 34520"/>
                    <a:gd name="connsiteY26" fmla="*/ 49022 h 70247"/>
                    <a:gd name="connsiteX27" fmla="*/ 31586 w 34520"/>
                    <a:gd name="connsiteY27" fmla="*/ 49022 h 70247"/>
                    <a:gd name="connsiteX28" fmla="*/ 32597 w 34520"/>
                    <a:gd name="connsiteY28" fmla="*/ 46495 h 70247"/>
                    <a:gd name="connsiteX29" fmla="*/ 33355 w 34520"/>
                    <a:gd name="connsiteY29" fmla="*/ 43715 h 70247"/>
                    <a:gd name="connsiteX30" fmla="*/ 33355 w 34520"/>
                    <a:gd name="connsiteY30" fmla="*/ 43715 h 70247"/>
                    <a:gd name="connsiteX31" fmla="*/ 33860 w 34520"/>
                    <a:gd name="connsiteY31" fmla="*/ 40936 h 70247"/>
                    <a:gd name="connsiteX32" fmla="*/ 34113 w 34520"/>
                    <a:gd name="connsiteY32" fmla="*/ 39420 h 70247"/>
                    <a:gd name="connsiteX33" fmla="*/ 34366 w 34520"/>
                    <a:gd name="connsiteY33" fmla="*/ 37903 h 70247"/>
                    <a:gd name="connsiteX34" fmla="*/ 34366 w 34520"/>
                    <a:gd name="connsiteY34" fmla="*/ 36387 h 70247"/>
                    <a:gd name="connsiteX35" fmla="*/ 34366 w 34520"/>
                    <a:gd name="connsiteY35" fmla="*/ 34871 h 70247"/>
                    <a:gd name="connsiteX36" fmla="*/ 24764 w 34520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7075"/>
                        <a:pt x="0" y="17183"/>
                      </a:cubicBezTo>
                      <a:lnTo>
                        <a:pt x="0" y="17183"/>
                      </a:lnTo>
                      <a:cubicBezTo>
                        <a:pt x="10361" y="9097"/>
                        <a:pt x="20721" y="19962"/>
                        <a:pt x="18446" y="29312"/>
                      </a:cubicBezTo>
                      <a:cubicBezTo>
                        <a:pt x="16930" y="35377"/>
                        <a:pt x="9350" y="42452"/>
                        <a:pt x="0" y="34618"/>
                      </a:cubicBezTo>
                      <a:cubicBezTo>
                        <a:pt x="0" y="34871"/>
                        <a:pt x="0" y="35377"/>
                        <a:pt x="0" y="35630"/>
                      </a:cubicBezTo>
                      <a:cubicBezTo>
                        <a:pt x="0" y="5483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5" name="任意多边形: 形状 2554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6425 h 70500"/>
                    <a:gd name="connsiteX3" fmla="*/ 0 w 34520"/>
                    <a:gd name="connsiteY3" fmla="*/ 16425 h 70500"/>
                    <a:gd name="connsiteX4" fmla="*/ 18952 w 34520"/>
                    <a:gd name="connsiteY4" fmla="*/ 29565 h 70500"/>
                    <a:gd name="connsiteX5" fmla="*/ 0 w 34520"/>
                    <a:gd name="connsiteY5" fmla="*/ 35377 h 70500"/>
                    <a:gd name="connsiteX6" fmla="*/ 0 w 34520"/>
                    <a:gd name="connsiteY6" fmla="*/ 35882 h 70500"/>
                    <a:gd name="connsiteX7" fmla="*/ 0 w 34520"/>
                    <a:gd name="connsiteY7" fmla="*/ 70500 h 70500"/>
                    <a:gd name="connsiteX8" fmla="*/ 2780 w 34520"/>
                    <a:gd name="connsiteY8" fmla="*/ 70500 h 70500"/>
                    <a:gd name="connsiteX9" fmla="*/ 5559 w 34520"/>
                    <a:gd name="connsiteY9" fmla="*/ 70248 h 70500"/>
                    <a:gd name="connsiteX10" fmla="*/ 8339 w 34520"/>
                    <a:gd name="connsiteY10" fmla="*/ 69743 h 70500"/>
                    <a:gd name="connsiteX11" fmla="*/ 10866 w 34520"/>
                    <a:gd name="connsiteY11" fmla="*/ 68984 h 70500"/>
                    <a:gd name="connsiteX12" fmla="*/ 10866 w 34520"/>
                    <a:gd name="connsiteY12" fmla="*/ 68984 h 70500"/>
                    <a:gd name="connsiteX13" fmla="*/ 13393 w 34520"/>
                    <a:gd name="connsiteY13" fmla="*/ 67973 h 70500"/>
                    <a:gd name="connsiteX14" fmla="*/ 15920 w 34520"/>
                    <a:gd name="connsiteY14" fmla="*/ 66710 h 70500"/>
                    <a:gd name="connsiteX15" fmla="*/ 15920 w 34520"/>
                    <a:gd name="connsiteY15" fmla="*/ 66710 h 70500"/>
                    <a:gd name="connsiteX16" fmla="*/ 18194 w 34520"/>
                    <a:gd name="connsiteY16" fmla="*/ 65446 h 70500"/>
                    <a:gd name="connsiteX17" fmla="*/ 19205 w 34520"/>
                    <a:gd name="connsiteY17" fmla="*/ 64689 h 70500"/>
                    <a:gd name="connsiteX18" fmla="*/ 20215 w 34520"/>
                    <a:gd name="connsiteY18" fmla="*/ 63931 h 70500"/>
                    <a:gd name="connsiteX19" fmla="*/ 22237 w 34520"/>
                    <a:gd name="connsiteY19" fmla="*/ 62162 h 70500"/>
                    <a:gd name="connsiteX20" fmla="*/ 22237 w 34520"/>
                    <a:gd name="connsiteY20" fmla="*/ 62162 h 70500"/>
                    <a:gd name="connsiteX21" fmla="*/ 26027 w 34520"/>
                    <a:gd name="connsiteY21" fmla="*/ 58372 h 70500"/>
                    <a:gd name="connsiteX22" fmla="*/ 26785 w 34520"/>
                    <a:gd name="connsiteY22" fmla="*/ 57360 h 70500"/>
                    <a:gd name="connsiteX23" fmla="*/ 27543 w 34520"/>
                    <a:gd name="connsiteY23" fmla="*/ 56350 h 70500"/>
                    <a:gd name="connsiteX24" fmla="*/ 29059 w 34520"/>
                    <a:gd name="connsiteY24" fmla="*/ 54075 h 70500"/>
                    <a:gd name="connsiteX25" fmla="*/ 30323 w 34520"/>
                    <a:gd name="connsiteY25" fmla="*/ 51801 h 70500"/>
                    <a:gd name="connsiteX26" fmla="*/ 31586 w 34520"/>
                    <a:gd name="connsiteY26" fmla="*/ 49275 h 70500"/>
                    <a:gd name="connsiteX27" fmla="*/ 31586 w 34520"/>
                    <a:gd name="connsiteY27" fmla="*/ 49275 h 70500"/>
                    <a:gd name="connsiteX28" fmla="*/ 32597 w 34520"/>
                    <a:gd name="connsiteY28" fmla="*/ 46748 h 70500"/>
                    <a:gd name="connsiteX29" fmla="*/ 33355 w 34520"/>
                    <a:gd name="connsiteY29" fmla="*/ 43968 h 70500"/>
                    <a:gd name="connsiteX30" fmla="*/ 33355 w 34520"/>
                    <a:gd name="connsiteY30" fmla="*/ 43968 h 70500"/>
                    <a:gd name="connsiteX31" fmla="*/ 33860 w 34520"/>
                    <a:gd name="connsiteY31" fmla="*/ 41189 h 70500"/>
                    <a:gd name="connsiteX32" fmla="*/ 34113 w 34520"/>
                    <a:gd name="connsiteY32" fmla="*/ 39672 h 70500"/>
                    <a:gd name="connsiteX33" fmla="*/ 34366 w 34520"/>
                    <a:gd name="connsiteY33" fmla="*/ 38156 h 70500"/>
                    <a:gd name="connsiteX34" fmla="*/ 34366 w 34520"/>
                    <a:gd name="connsiteY34" fmla="*/ 36640 h 70500"/>
                    <a:gd name="connsiteX35" fmla="*/ 34366 w 34520"/>
                    <a:gd name="connsiteY35" fmla="*/ 35124 h 70500"/>
                    <a:gd name="connsiteX36" fmla="*/ 24764 w 34520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6823"/>
                        <a:pt x="0" y="16425"/>
                      </a:cubicBezTo>
                      <a:lnTo>
                        <a:pt x="0" y="16425"/>
                      </a:lnTo>
                      <a:cubicBezTo>
                        <a:pt x="12634" y="7075"/>
                        <a:pt x="21226" y="21732"/>
                        <a:pt x="18952" y="29565"/>
                      </a:cubicBezTo>
                      <a:cubicBezTo>
                        <a:pt x="17183" y="35630"/>
                        <a:pt x="9350" y="42957"/>
                        <a:pt x="0" y="35377"/>
                      </a:cubicBezTo>
                      <a:cubicBezTo>
                        <a:pt x="0" y="35630"/>
                        <a:pt x="0" y="35630"/>
                        <a:pt x="0" y="35882"/>
                      </a:cubicBezTo>
                      <a:cubicBezTo>
                        <a:pt x="0" y="55086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6" name="任意多边形: 形状 2555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5667 h 70247"/>
                    <a:gd name="connsiteX3" fmla="*/ 0 w 34520"/>
                    <a:gd name="connsiteY3" fmla="*/ 15667 h 70247"/>
                    <a:gd name="connsiteX4" fmla="*/ 20468 w 34520"/>
                    <a:gd name="connsiteY4" fmla="*/ 25774 h 70247"/>
                    <a:gd name="connsiteX5" fmla="*/ 0 w 34520"/>
                    <a:gd name="connsiteY5" fmla="*/ 35882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6317"/>
                        <a:pt x="0" y="15667"/>
                      </a:cubicBezTo>
                      <a:lnTo>
                        <a:pt x="0" y="15667"/>
                      </a:lnTo>
                      <a:cubicBezTo>
                        <a:pt x="10866" y="7581"/>
                        <a:pt x="20468" y="17688"/>
                        <a:pt x="20468" y="25774"/>
                      </a:cubicBezTo>
                      <a:cubicBezTo>
                        <a:pt x="20468" y="34113"/>
                        <a:pt x="10613" y="44474"/>
                        <a:pt x="0" y="35882"/>
                      </a:cubicBezTo>
                      <a:cubicBezTo>
                        <a:pt x="0" y="55086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7" name="任意多边形: 形状 2556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4656 h 70247"/>
                    <a:gd name="connsiteX3" fmla="*/ 0 w 34520"/>
                    <a:gd name="connsiteY3" fmla="*/ 14656 h 70247"/>
                    <a:gd name="connsiteX4" fmla="*/ 21479 w 34520"/>
                    <a:gd name="connsiteY4" fmla="*/ 26027 h 70247"/>
                    <a:gd name="connsiteX5" fmla="*/ 0 w 34520"/>
                    <a:gd name="connsiteY5" fmla="*/ 36387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5812"/>
                        <a:pt x="0" y="14656"/>
                      </a:cubicBezTo>
                      <a:lnTo>
                        <a:pt x="0" y="14656"/>
                      </a:lnTo>
                      <a:cubicBezTo>
                        <a:pt x="8339" y="7328"/>
                        <a:pt x="22237" y="14656"/>
                        <a:pt x="21479" y="26027"/>
                      </a:cubicBezTo>
                      <a:cubicBezTo>
                        <a:pt x="20973" y="33355"/>
                        <a:pt x="11877" y="45737"/>
                        <a:pt x="0" y="36387"/>
                      </a:cubicBezTo>
                      <a:cubicBezTo>
                        <a:pt x="0" y="55339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8" name="任意多边形: 形状 2557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3393 h 70500"/>
                    <a:gd name="connsiteX3" fmla="*/ 0 w 34520"/>
                    <a:gd name="connsiteY3" fmla="*/ 13393 h 70500"/>
                    <a:gd name="connsiteX4" fmla="*/ 22489 w 34520"/>
                    <a:gd name="connsiteY4" fmla="*/ 26532 h 70500"/>
                    <a:gd name="connsiteX5" fmla="*/ 0 w 34520"/>
                    <a:gd name="connsiteY5" fmla="*/ 37398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3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3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6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2 h 70500"/>
                    <a:gd name="connsiteX21" fmla="*/ 26785 w 34520"/>
                    <a:gd name="connsiteY21" fmla="*/ 57360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5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9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5307"/>
                        <a:pt x="0" y="13393"/>
                      </a:cubicBezTo>
                      <a:lnTo>
                        <a:pt x="0" y="13393"/>
                      </a:lnTo>
                      <a:cubicBezTo>
                        <a:pt x="10613" y="5559"/>
                        <a:pt x="24006" y="15414"/>
                        <a:pt x="22489" y="26532"/>
                      </a:cubicBezTo>
                      <a:cubicBezTo>
                        <a:pt x="21479" y="34366"/>
                        <a:pt x="12129" y="46495"/>
                        <a:pt x="0" y="37398"/>
                      </a:cubicBezTo>
                      <a:cubicBezTo>
                        <a:pt x="0" y="55845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9" name="任意多边形: 形状 2558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12129 h 70500"/>
                    <a:gd name="connsiteX3" fmla="*/ 0 w 34520"/>
                    <a:gd name="connsiteY3" fmla="*/ 12129 h 70500"/>
                    <a:gd name="connsiteX4" fmla="*/ 23753 w 34520"/>
                    <a:gd name="connsiteY4" fmla="*/ 26785 h 70500"/>
                    <a:gd name="connsiteX5" fmla="*/ 0 w 34520"/>
                    <a:gd name="connsiteY5" fmla="*/ 37903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3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3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6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2 h 70500"/>
                    <a:gd name="connsiteX21" fmla="*/ 26785 w 34520"/>
                    <a:gd name="connsiteY21" fmla="*/ 57360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5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9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4801"/>
                        <a:pt x="0" y="12129"/>
                      </a:cubicBezTo>
                      <a:lnTo>
                        <a:pt x="0" y="12129"/>
                      </a:lnTo>
                      <a:cubicBezTo>
                        <a:pt x="12634" y="4296"/>
                        <a:pt x="25269" y="16172"/>
                        <a:pt x="23753" y="26785"/>
                      </a:cubicBezTo>
                      <a:cubicBezTo>
                        <a:pt x="22742" y="33355"/>
                        <a:pt x="12887" y="47506"/>
                        <a:pt x="0" y="37903"/>
                      </a:cubicBezTo>
                      <a:cubicBezTo>
                        <a:pt x="0" y="56097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0" name="任意多边形: 形状 2559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0866 h 70247"/>
                    <a:gd name="connsiteX3" fmla="*/ 0 w 34520"/>
                    <a:gd name="connsiteY3" fmla="*/ 10866 h 70247"/>
                    <a:gd name="connsiteX4" fmla="*/ 25016 w 34520"/>
                    <a:gd name="connsiteY4" fmla="*/ 27291 h 70247"/>
                    <a:gd name="connsiteX5" fmla="*/ 0 w 34520"/>
                    <a:gd name="connsiteY5" fmla="*/ 38409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4296"/>
                        <a:pt x="0" y="10866"/>
                      </a:cubicBezTo>
                      <a:lnTo>
                        <a:pt x="0" y="10866"/>
                      </a:lnTo>
                      <a:cubicBezTo>
                        <a:pt x="12129" y="3285"/>
                        <a:pt x="26785" y="15161"/>
                        <a:pt x="25016" y="27291"/>
                      </a:cubicBezTo>
                      <a:cubicBezTo>
                        <a:pt x="23248" y="38662"/>
                        <a:pt x="8844" y="47001"/>
                        <a:pt x="0" y="38409"/>
                      </a:cubicBezTo>
                      <a:cubicBezTo>
                        <a:pt x="0" y="56350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1" name="任意多边形: 形状 2560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9349 h 70500"/>
                    <a:gd name="connsiteX3" fmla="*/ 0 w 34520"/>
                    <a:gd name="connsiteY3" fmla="*/ 9349 h 70500"/>
                    <a:gd name="connsiteX4" fmla="*/ 25522 w 34520"/>
                    <a:gd name="connsiteY4" fmla="*/ 30576 h 70500"/>
                    <a:gd name="connsiteX5" fmla="*/ 0 w 34520"/>
                    <a:gd name="connsiteY5" fmla="*/ 39420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3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3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6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2 h 70500"/>
                    <a:gd name="connsiteX21" fmla="*/ 26785 w 34520"/>
                    <a:gd name="connsiteY21" fmla="*/ 57360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5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9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3790"/>
                        <a:pt x="0" y="9349"/>
                      </a:cubicBezTo>
                      <a:lnTo>
                        <a:pt x="0" y="9349"/>
                      </a:lnTo>
                      <a:cubicBezTo>
                        <a:pt x="16172" y="1516"/>
                        <a:pt x="29818" y="18699"/>
                        <a:pt x="25522" y="30576"/>
                      </a:cubicBezTo>
                      <a:cubicBezTo>
                        <a:pt x="21984" y="40430"/>
                        <a:pt x="8339" y="46748"/>
                        <a:pt x="0" y="39420"/>
                      </a:cubicBezTo>
                      <a:cubicBezTo>
                        <a:pt x="0" y="56855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2" name="任意多边形: 形状 2561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8086 h 70247"/>
                    <a:gd name="connsiteX3" fmla="*/ 0 w 34520"/>
                    <a:gd name="connsiteY3" fmla="*/ 8086 h 70247"/>
                    <a:gd name="connsiteX4" fmla="*/ 25775 w 34520"/>
                    <a:gd name="connsiteY4" fmla="*/ 32597 h 70247"/>
                    <a:gd name="connsiteX5" fmla="*/ 0 w 34520"/>
                    <a:gd name="connsiteY5" fmla="*/ 40177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3032"/>
                        <a:pt x="0" y="8086"/>
                      </a:cubicBezTo>
                      <a:lnTo>
                        <a:pt x="0" y="8086"/>
                      </a:lnTo>
                      <a:cubicBezTo>
                        <a:pt x="17436" y="1516"/>
                        <a:pt x="32092" y="18699"/>
                        <a:pt x="25775" y="32597"/>
                      </a:cubicBezTo>
                      <a:cubicBezTo>
                        <a:pt x="21479" y="42199"/>
                        <a:pt x="7581" y="46242"/>
                        <a:pt x="0" y="40177"/>
                      </a:cubicBezTo>
                      <a:cubicBezTo>
                        <a:pt x="0" y="57360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3" name="任意多边形: 形状 2562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6823 h 70247"/>
                    <a:gd name="connsiteX3" fmla="*/ 0 w 34520"/>
                    <a:gd name="connsiteY3" fmla="*/ 6823 h 70247"/>
                    <a:gd name="connsiteX4" fmla="*/ 26532 w 34520"/>
                    <a:gd name="connsiteY4" fmla="*/ 33860 h 70247"/>
                    <a:gd name="connsiteX5" fmla="*/ 0 w 34520"/>
                    <a:gd name="connsiteY5" fmla="*/ 40936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253"/>
                        <a:pt x="0" y="2780"/>
                        <a:pt x="0" y="6823"/>
                      </a:cubicBezTo>
                      <a:lnTo>
                        <a:pt x="0" y="6823"/>
                      </a:lnTo>
                      <a:cubicBezTo>
                        <a:pt x="19457" y="253"/>
                        <a:pt x="33103" y="21226"/>
                        <a:pt x="26532" y="33860"/>
                      </a:cubicBezTo>
                      <a:cubicBezTo>
                        <a:pt x="21984" y="42452"/>
                        <a:pt x="9097" y="47506"/>
                        <a:pt x="0" y="40936"/>
                      </a:cubicBezTo>
                      <a:cubicBezTo>
                        <a:pt x="0" y="57613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4" name="任意多边形: 形状 2563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5812 h 70247"/>
                    <a:gd name="connsiteX3" fmla="*/ 0 w 34520"/>
                    <a:gd name="connsiteY3" fmla="*/ 5812 h 70247"/>
                    <a:gd name="connsiteX4" fmla="*/ 27796 w 34520"/>
                    <a:gd name="connsiteY4" fmla="*/ 34113 h 70247"/>
                    <a:gd name="connsiteX5" fmla="*/ 0 w 34520"/>
                    <a:gd name="connsiteY5" fmla="*/ 41947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2274"/>
                        <a:pt x="0" y="5812"/>
                      </a:cubicBezTo>
                      <a:lnTo>
                        <a:pt x="0" y="5812"/>
                      </a:lnTo>
                      <a:cubicBezTo>
                        <a:pt x="18446" y="253"/>
                        <a:pt x="34366" y="19710"/>
                        <a:pt x="27796" y="34113"/>
                      </a:cubicBezTo>
                      <a:cubicBezTo>
                        <a:pt x="24258" y="41947"/>
                        <a:pt x="11371" y="49022"/>
                        <a:pt x="0" y="41947"/>
                      </a:cubicBezTo>
                      <a:cubicBezTo>
                        <a:pt x="0" y="58119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5" name="任意多边形: 形状 2564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4801 h 70247"/>
                    <a:gd name="connsiteX3" fmla="*/ 0 w 34520"/>
                    <a:gd name="connsiteY3" fmla="*/ 4801 h 70247"/>
                    <a:gd name="connsiteX4" fmla="*/ 27291 w 34520"/>
                    <a:gd name="connsiteY4" fmla="*/ 37145 h 70247"/>
                    <a:gd name="connsiteX5" fmla="*/ 0 w 34520"/>
                    <a:gd name="connsiteY5" fmla="*/ 42704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769"/>
                        <a:pt x="0" y="4801"/>
                      </a:cubicBezTo>
                      <a:lnTo>
                        <a:pt x="0" y="4801"/>
                      </a:lnTo>
                      <a:cubicBezTo>
                        <a:pt x="21226" y="0"/>
                        <a:pt x="36387" y="22237"/>
                        <a:pt x="27291" y="37145"/>
                      </a:cubicBezTo>
                      <a:cubicBezTo>
                        <a:pt x="24764" y="41189"/>
                        <a:pt x="13140" y="50791"/>
                        <a:pt x="0" y="42704"/>
                      </a:cubicBezTo>
                      <a:cubicBezTo>
                        <a:pt x="0" y="5862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6" name="任意多边形: 形状 2565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4043 h 70247"/>
                    <a:gd name="connsiteX3" fmla="*/ 0 w 34520"/>
                    <a:gd name="connsiteY3" fmla="*/ 4043 h 70247"/>
                    <a:gd name="connsiteX4" fmla="*/ 27796 w 34520"/>
                    <a:gd name="connsiteY4" fmla="*/ 37903 h 70247"/>
                    <a:gd name="connsiteX5" fmla="*/ 0 w 34520"/>
                    <a:gd name="connsiteY5" fmla="*/ 43715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516"/>
                        <a:pt x="0" y="4043"/>
                      </a:cubicBezTo>
                      <a:lnTo>
                        <a:pt x="0" y="4043"/>
                      </a:lnTo>
                      <a:cubicBezTo>
                        <a:pt x="23248" y="-758"/>
                        <a:pt x="36640" y="24511"/>
                        <a:pt x="27796" y="37903"/>
                      </a:cubicBezTo>
                      <a:cubicBezTo>
                        <a:pt x="20973" y="48011"/>
                        <a:pt x="6317" y="48516"/>
                        <a:pt x="0" y="43715"/>
                      </a:cubicBezTo>
                      <a:cubicBezTo>
                        <a:pt x="0" y="58877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7" name="任意多边形: 形状 2566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3285 h 70247"/>
                    <a:gd name="connsiteX3" fmla="*/ 0 w 34520"/>
                    <a:gd name="connsiteY3" fmla="*/ 3285 h 70247"/>
                    <a:gd name="connsiteX4" fmla="*/ 27796 w 34520"/>
                    <a:gd name="connsiteY4" fmla="*/ 39672 h 70247"/>
                    <a:gd name="connsiteX5" fmla="*/ 0 w 34520"/>
                    <a:gd name="connsiteY5" fmla="*/ 44979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263"/>
                        <a:pt x="0" y="3285"/>
                      </a:cubicBezTo>
                      <a:lnTo>
                        <a:pt x="0" y="3285"/>
                      </a:lnTo>
                      <a:cubicBezTo>
                        <a:pt x="22742" y="-1263"/>
                        <a:pt x="38662" y="24511"/>
                        <a:pt x="27796" y="39672"/>
                      </a:cubicBezTo>
                      <a:cubicBezTo>
                        <a:pt x="20973" y="49275"/>
                        <a:pt x="6823" y="49275"/>
                        <a:pt x="0" y="44979"/>
                      </a:cubicBezTo>
                      <a:cubicBezTo>
                        <a:pt x="0" y="59635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8" name="任意多边形: 形状 2567"/>
                <p:cNvSpPr/>
                <p:nvPr/>
              </p:nvSpPr>
              <p:spPr>
                <a:xfrm>
                  <a:off x="13546482" y="12238480"/>
                  <a:ext cx="34520" cy="70500"/>
                </a:xfrm>
                <a:custGeom>
                  <a:avLst/>
                  <a:gdLst>
                    <a:gd name="connsiteX0" fmla="*/ 24764 w 34520"/>
                    <a:gd name="connsiteY0" fmla="*/ 10108 h 70500"/>
                    <a:gd name="connsiteX1" fmla="*/ 0 w 34520"/>
                    <a:gd name="connsiteY1" fmla="*/ 0 h 70500"/>
                    <a:gd name="connsiteX2" fmla="*/ 0 w 34520"/>
                    <a:gd name="connsiteY2" fmla="*/ 2780 h 70500"/>
                    <a:gd name="connsiteX3" fmla="*/ 0 w 34520"/>
                    <a:gd name="connsiteY3" fmla="*/ 2780 h 70500"/>
                    <a:gd name="connsiteX4" fmla="*/ 27796 w 34520"/>
                    <a:gd name="connsiteY4" fmla="*/ 41441 h 70500"/>
                    <a:gd name="connsiteX5" fmla="*/ 0 w 34520"/>
                    <a:gd name="connsiteY5" fmla="*/ 46495 h 70500"/>
                    <a:gd name="connsiteX6" fmla="*/ 0 w 34520"/>
                    <a:gd name="connsiteY6" fmla="*/ 70500 h 70500"/>
                    <a:gd name="connsiteX7" fmla="*/ 2780 w 34520"/>
                    <a:gd name="connsiteY7" fmla="*/ 70500 h 70500"/>
                    <a:gd name="connsiteX8" fmla="*/ 5559 w 34520"/>
                    <a:gd name="connsiteY8" fmla="*/ 70248 h 70500"/>
                    <a:gd name="connsiteX9" fmla="*/ 8339 w 34520"/>
                    <a:gd name="connsiteY9" fmla="*/ 69743 h 70500"/>
                    <a:gd name="connsiteX10" fmla="*/ 10866 w 34520"/>
                    <a:gd name="connsiteY10" fmla="*/ 68984 h 70500"/>
                    <a:gd name="connsiteX11" fmla="*/ 10866 w 34520"/>
                    <a:gd name="connsiteY11" fmla="*/ 68984 h 70500"/>
                    <a:gd name="connsiteX12" fmla="*/ 13393 w 34520"/>
                    <a:gd name="connsiteY12" fmla="*/ 67973 h 70500"/>
                    <a:gd name="connsiteX13" fmla="*/ 15920 w 34520"/>
                    <a:gd name="connsiteY13" fmla="*/ 66710 h 70500"/>
                    <a:gd name="connsiteX14" fmla="*/ 15920 w 34520"/>
                    <a:gd name="connsiteY14" fmla="*/ 66710 h 70500"/>
                    <a:gd name="connsiteX15" fmla="*/ 18194 w 34520"/>
                    <a:gd name="connsiteY15" fmla="*/ 65446 h 70500"/>
                    <a:gd name="connsiteX16" fmla="*/ 19205 w 34520"/>
                    <a:gd name="connsiteY16" fmla="*/ 64689 h 70500"/>
                    <a:gd name="connsiteX17" fmla="*/ 20215 w 34520"/>
                    <a:gd name="connsiteY17" fmla="*/ 63931 h 70500"/>
                    <a:gd name="connsiteX18" fmla="*/ 22237 w 34520"/>
                    <a:gd name="connsiteY18" fmla="*/ 62162 h 70500"/>
                    <a:gd name="connsiteX19" fmla="*/ 22237 w 34520"/>
                    <a:gd name="connsiteY19" fmla="*/ 62162 h 70500"/>
                    <a:gd name="connsiteX20" fmla="*/ 26027 w 34520"/>
                    <a:gd name="connsiteY20" fmla="*/ 58372 h 70500"/>
                    <a:gd name="connsiteX21" fmla="*/ 26785 w 34520"/>
                    <a:gd name="connsiteY21" fmla="*/ 57360 h 70500"/>
                    <a:gd name="connsiteX22" fmla="*/ 27543 w 34520"/>
                    <a:gd name="connsiteY22" fmla="*/ 56350 h 70500"/>
                    <a:gd name="connsiteX23" fmla="*/ 29059 w 34520"/>
                    <a:gd name="connsiteY23" fmla="*/ 54075 h 70500"/>
                    <a:gd name="connsiteX24" fmla="*/ 30323 w 34520"/>
                    <a:gd name="connsiteY24" fmla="*/ 51801 h 70500"/>
                    <a:gd name="connsiteX25" fmla="*/ 31586 w 34520"/>
                    <a:gd name="connsiteY25" fmla="*/ 49275 h 70500"/>
                    <a:gd name="connsiteX26" fmla="*/ 31586 w 34520"/>
                    <a:gd name="connsiteY26" fmla="*/ 49275 h 70500"/>
                    <a:gd name="connsiteX27" fmla="*/ 32597 w 34520"/>
                    <a:gd name="connsiteY27" fmla="*/ 46748 h 70500"/>
                    <a:gd name="connsiteX28" fmla="*/ 33355 w 34520"/>
                    <a:gd name="connsiteY28" fmla="*/ 43968 h 70500"/>
                    <a:gd name="connsiteX29" fmla="*/ 33355 w 34520"/>
                    <a:gd name="connsiteY29" fmla="*/ 43968 h 70500"/>
                    <a:gd name="connsiteX30" fmla="*/ 33860 w 34520"/>
                    <a:gd name="connsiteY30" fmla="*/ 41189 h 70500"/>
                    <a:gd name="connsiteX31" fmla="*/ 34113 w 34520"/>
                    <a:gd name="connsiteY31" fmla="*/ 39672 h 70500"/>
                    <a:gd name="connsiteX32" fmla="*/ 34366 w 34520"/>
                    <a:gd name="connsiteY32" fmla="*/ 38156 h 70500"/>
                    <a:gd name="connsiteX33" fmla="*/ 34366 w 34520"/>
                    <a:gd name="connsiteY33" fmla="*/ 36640 h 70500"/>
                    <a:gd name="connsiteX34" fmla="*/ 34366 w 34520"/>
                    <a:gd name="connsiteY34" fmla="*/ 35124 h 70500"/>
                    <a:gd name="connsiteX35" fmla="*/ 24764 w 34520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500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1011"/>
                        <a:pt x="0" y="2780"/>
                      </a:cubicBezTo>
                      <a:lnTo>
                        <a:pt x="0" y="2780"/>
                      </a:lnTo>
                      <a:cubicBezTo>
                        <a:pt x="24006" y="-1011"/>
                        <a:pt x="39672" y="26279"/>
                        <a:pt x="27796" y="41441"/>
                      </a:cubicBezTo>
                      <a:cubicBezTo>
                        <a:pt x="21479" y="49275"/>
                        <a:pt x="9602" y="51548"/>
                        <a:pt x="0" y="46495"/>
                      </a:cubicBezTo>
                      <a:cubicBezTo>
                        <a:pt x="0" y="60393"/>
                        <a:pt x="0" y="70500"/>
                        <a:pt x="0" y="70500"/>
                      </a:cubicBezTo>
                      <a:cubicBezTo>
                        <a:pt x="1011" y="70500"/>
                        <a:pt x="2022" y="70500"/>
                        <a:pt x="2780" y="70500"/>
                      </a:cubicBezTo>
                      <a:cubicBezTo>
                        <a:pt x="3790" y="70500"/>
                        <a:pt x="4549" y="70248"/>
                        <a:pt x="5559" y="70248"/>
                      </a:cubicBezTo>
                      <a:cubicBezTo>
                        <a:pt x="6570" y="69995"/>
                        <a:pt x="7328" y="69995"/>
                        <a:pt x="8339" y="69743"/>
                      </a:cubicBezTo>
                      <a:cubicBezTo>
                        <a:pt x="9350" y="69490"/>
                        <a:pt x="10108" y="69237"/>
                        <a:pt x="10866" y="68984"/>
                      </a:cubicBezTo>
                      <a:lnTo>
                        <a:pt x="10866" y="68984"/>
                      </a:lnTo>
                      <a:cubicBezTo>
                        <a:pt x="11624" y="68731"/>
                        <a:pt x="12634" y="68226"/>
                        <a:pt x="13393" y="67973"/>
                      </a:cubicBezTo>
                      <a:cubicBezTo>
                        <a:pt x="14151" y="67721"/>
                        <a:pt x="15161" y="67216"/>
                        <a:pt x="15920" y="66710"/>
                      </a:cubicBezTo>
                      <a:lnTo>
                        <a:pt x="15920" y="66710"/>
                      </a:lnTo>
                      <a:cubicBezTo>
                        <a:pt x="16678" y="66205"/>
                        <a:pt x="17688" y="65699"/>
                        <a:pt x="18194" y="65446"/>
                      </a:cubicBezTo>
                      <a:lnTo>
                        <a:pt x="19205" y="64689"/>
                      </a:lnTo>
                      <a:lnTo>
                        <a:pt x="20215" y="63931"/>
                      </a:lnTo>
                      <a:cubicBezTo>
                        <a:pt x="20973" y="63425"/>
                        <a:pt x="21732" y="62920"/>
                        <a:pt x="22237" y="62162"/>
                      </a:cubicBezTo>
                      <a:lnTo>
                        <a:pt x="22237" y="62162"/>
                      </a:lnTo>
                      <a:cubicBezTo>
                        <a:pt x="24006" y="60646"/>
                        <a:pt x="24511" y="60140"/>
                        <a:pt x="26027" y="58372"/>
                      </a:cubicBezTo>
                      <a:lnTo>
                        <a:pt x="26785" y="57360"/>
                      </a:lnTo>
                      <a:lnTo>
                        <a:pt x="27543" y="56350"/>
                      </a:lnTo>
                      <a:cubicBezTo>
                        <a:pt x="28049" y="55592"/>
                        <a:pt x="28554" y="54834"/>
                        <a:pt x="29059" y="54075"/>
                      </a:cubicBezTo>
                      <a:cubicBezTo>
                        <a:pt x="29565" y="53318"/>
                        <a:pt x="30070" y="52560"/>
                        <a:pt x="30323" y="51801"/>
                      </a:cubicBezTo>
                      <a:cubicBezTo>
                        <a:pt x="30828" y="51043"/>
                        <a:pt x="31081" y="50285"/>
                        <a:pt x="31586" y="49275"/>
                      </a:cubicBezTo>
                      <a:lnTo>
                        <a:pt x="31586" y="49275"/>
                      </a:lnTo>
                      <a:cubicBezTo>
                        <a:pt x="31839" y="48516"/>
                        <a:pt x="32344" y="47506"/>
                        <a:pt x="32597" y="46748"/>
                      </a:cubicBezTo>
                      <a:cubicBezTo>
                        <a:pt x="32850" y="45989"/>
                        <a:pt x="33103" y="44979"/>
                        <a:pt x="33355" y="43968"/>
                      </a:cubicBezTo>
                      <a:lnTo>
                        <a:pt x="33355" y="43968"/>
                      </a:lnTo>
                      <a:cubicBezTo>
                        <a:pt x="33608" y="43210"/>
                        <a:pt x="33860" y="41947"/>
                        <a:pt x="33860" y="41189"/>
                      </a:cubicBezTo>
                      <a:lnTo>
                        <a:pt x="34113" y="39672"/>
                      </a:lnTo>
                      <a:lnTo>
                        <a:pt x="34366" y="38156"/>
                      </a:lnTo>
                      <a:lnTo>
                        <a:pt x="34366" y="36640"/>
                      </a:lnTo>
                      <a:lnTo>
                        <a:pt x="34366" y="35124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9" name="任意多边形: 形状 2568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2022 h 70247"/>
                    <a:gd name="connsiteX3" fmla="*/ 0 w 34520"/>
                    <a:gd name="connsiteY3" fmla="*/ 2022 h 70247"/>
                    <a:gd name="connsiteX4" fmla="*/ 28049 w 34520"/>
                    <a:gd name="connsiteY4" fmla="*/ 42452 h 70247"/>
                    <a:gd name="connsiteX5" fmla="*/ 0 w 34520"/>
                    <a:gd name="connsiteY5" fmla="*/ 47506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758"/>
                        <a:pt x="0" y="2022"/>
                      </a:cubicBezTo>
                      <a:lnTo>
                        <a:pt x="0" y="2022"/>
                      </a:lnTo>
                      <a:cubicBezTo>
                        <a:pt x="25016" y="-1263"/>
                        <a:pt x="40683" y="27291"/>
                        <a:pt x="28049" y="42452"/>
                      </a:cubicBezTo>
                      <a:cubicBezTo>
                        <a:pt x="21732" y="50285"/>
                        <a:pt x="9855" y="52307"/>
                        <a:pt x="0" y="47506"/>
                      </a:cubicBezTo>
                      <a:cubicBezTo>
                        <a:pt x="0" y="60898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0" name="任意多边形: 形状 2569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516 h 70247"/>
                    <a:gd name="connsiteX3" fmla="*/ 0 w 34520"/>
                    <a:gd name="connsiteY3" fmla="*/ 1516 h 70247"/>
                    <a:gd name="connsiteX4" fmla="*/ 28807 w 34520"/>
                    <a:gd name="connsiteY4" fmla="*/ 43210 h 70247"/>
                    <a:gd name="connsiteX5" fmla="*/ 0 w 34520"/>
                    <a:gd name="connsiteY5" fmla="*/ 49022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505"/>
                        <a:pt x="0" y="1516"/>
                      </a:cubicBezTo>
                      <a:lnTo>
                        <a:pt x="0" y="1516"/>
                      </a:lnTo>
                      <a:cubicBezTo>
                        <a:pt x="23248" y="-1263"/>
                        <a:pt x="41947" y="25774"/>
                        <a:pt x="28807" y="43210"/>
                      </a:cubicBezTo>
                      <a:cubicBezTo>
                        <a:pt x="21732" y="52560"/>
                        <a:pt x="8592" y="53318"/>
                        <a:pt x="0" y="49022"/>
                      </a:cubicBezTo>
                      <a:cubicBezTo>
                        <a:pt x="0" y="61404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1" name="任意多边形: 形状 2570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1263 h 70247"/>
                    <a:gd name="connsiteX3" fmla="*/ 0 w 34520"/>
                    <a:gd name="connsiteY3" fmla="*/ 1263 h 70247"/>
                    <a:gd name="connsiteX4" fmla="*/ 28301 w 34520"/>
                    <a:gd name="connsiteY4" fmla="*/ 45231 h 70247"/>
                    <a:gd name="connsiteX5" fmla="*/ 0 w 34520"/>
                    <a:gd name="connsiteY5" fmla="*/ 50538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505"/>
                        <a:pt x="0" y="1263"/>
                      </a:cubicBezTo>
                      <a:lnTo>
                        <a:pt x="0" y="1263"/>
                      </a:lnTo>
                      <a:cubicBezTo>
                        <a:pt x="24511" y="-1011"/>
                        <a:pt x="43210" y="27796"/>
                        <a:pt x="28301" y="45231"/>
                      </a:cubicBezTo>
                      <a:cubicBezTo>
                        <a:pt x="21984" y="52812"/>
                        <a:pt x="10108" y="55086"/>
                        <a:pt x="0" y="50538"/>
                      </a:cubicBezTo>
                      <a:cubicBezTo>
                        <a:pt x="0" y="62162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2" name="任意多边形: 形状 2571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758 h 70247"/>
                    <a:gd name="connsiteX3" fmla="*/ 0 w 34520"/>
                    <a:gd name="connsiteY3" fmla="*/ 758 h 70247"/>
                    <a:gd name="connsiteX4" fmla="*/ 29059 w 34520"/>
                    <a:gd name="connsiteY4" fmla="*/ 45737 h 70247"/>
                    <a:gd name="connsiteX5" fmla="*/ 0 w 34520"/>
                    <a:gd name="connsiteY5" fmla="*/ 51801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253"/>
                        <a:pt x="0" y="758"/>
                      </a:cubicBezTo>
                      <a:lnTo>
                        <a:pt x="0" y="758"/>
                      </a:lnTo>
                      <a:cubicBezTo>
                        <a:pt x="26532" y="-1011"/>
                        <a:pt x="42199" y="29312"/>
                        <a:pt x="29059" y="45737"/>
                      </a:cubicBezTo>
                      <a:cubicBezTo>
                        <a:pt x="24006" y="51801"/>
                        <a:pt x="13393" y="57108"/>
                        <a:pt x="0" y="51801"/>
                      </a:cubicBezTo>
                      <a:cubicBezTo>
                        <a:pt x="0" y="62667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3" name="任意多边形: 形状 2572"/>
                <p:cNvSpPr/>
                <p:nvPr/>
              </p:nvSpPr>
              <p:spPr>
                <a:xfrm>
                  <a:off x="13546482" y="12238480"/>
                  <a:ext cx="34520" cy="70247"/>
                </a:xfrm>
                <a:custGeom>
                  <a:avLst/>
                  <a:gdLst>
                    <a:gd name="connsiteX0" fmla="*/ 24764 w 34520"/>
                    <a:gd name="connsiteY0" fmla="*/ 10108 h 70247"/>
                    <a:gd name="connsiteX1" fmla="*/ 0 w 34520"/>
                    <a:gd name="connsiteY1" fmla="*/ 0 h 70247"/>
                    <a:gd name="connsiteX2" fmla="*/ 0 w 34520"/>
                    <a:gd name="connsiteY2" fmla="*/ 505 h 70247"/>
                    <a:gd name="connsiteX3" fmla="*/ 0 w 34520"/>
                    <a:gd name="connsiteY3" fmla="*/ 505 h 70247"/>
                    <a:gd name="connsiteX4" fmla="*/ 28807 w 34520"/>
                    <a:gd name="connsiteY4" fmla="*/ 47253 h 70247"/>
                    <a:gd name="connsiteX5" fmla="*/ 0 w 34520"/>
                    <a:gd name="connsiteY5" fmla="*/ 53318 h 70247"/>
                    <a:gd name="connsiteX6" fmla="*/ 0 w 34520"/>
                    <a:gd name="connsiteY6" fmla="*/ 70248 h 70247"/>
                    <a:gd name="connsiteX7" fmla="*/ 2780 w 34520"/>
                    <a:gd name="connsiteY7" fmla="*/ 70248 h 70247"/>
                    <a:gd name="connsiteX8" fmla="*/ 5559 w 34520"/>
                    <a:gd name="connsiteY8" fmla="*/ 69995 h 70247"/>
                    <a:gd name="connsiteX9" fmla="*/ 8339 w 34520"/>
                    <a:gd name="connsiteY9" fmla="*/ 69490 h 70247"/>
                    <a:gd name="connsiteX10" fmla="*/ 10866 w 34520"/>
                    <a:gd name="connsiteY10" fmla="*/ 68731 h 70247"/>
                    <a:gd name="connsiteX11" fmla="*/ 10866 w 34520"/>
                    <a:gd name="connsiteY11" fmla="*/ 68731 h 70247"/>
                    <a:gd name="connsiteX12" fmla="*/ 13393 w 34520"/>
                    <a:gd name="connsiteY12" fmla="*/ 67721 h 70247"/>
                    <a:gd name="connsiteX13" fmla="*/ 15920 w 34520"/>
                    <a:gd name="connsiteY13" fmla="*/ 66458 h 70247"/>
                    <a:gd name="connsiteX14" fmla="*/ 15920 w 34520"/>
                    <a:gd name="connsiteY14" fmla="*/ 66458 h 70247"/>
                    <a:gd name="connsiteX15" fmla="*/ 18194 w 34520"/>
                    <a:gd name="connsiteY15" fmla="*/ 65194 h 70247"/>
                    <a:gd name="connsiteX16" fmla="*/ 19205 w 34520"/>
                    <a:gd name="connsiteY16" fmla="*/ 64436 h 70247"/>
                    <a:gd name="connsiteX17" fmla="*/ 20215 w 34520"/>
                    <a:gd name="connsiteY17" fmla="*/ 63678 h 70247"/>
                    <a:gd name="connsiteX18" fmla="*/ 22237 w 34520"/>
                    <a:gd name="connsiteY18" fmla="*/ 61909 h 70247"/>
                    <a:gd name="connsiteX19" fmla="*/ 22237 w 34520"/>
                    <a:gd name="connsiteY19" fmla="*/ 61909 h 70247"/>
                    <a:gd name="connsiteX20" fmla="*/ 26027 w 34520"/>
                    <a:gd name="connsiteY20" fmla="*/ 58119 h 70247"/>
                    <a:gd name="connsiteX21" fmla="*/ 26785 w 34520"/>
                    <a:gd name="connsiteY21" fmla="*/ 57108 h 70247"/>
                    <a:gd name="connsiteX22" fmla="*/ 27543 w 34520"/>
                    <a:gd name="connsiteY22" fmla="*/ 56097 h 70247"/>
                    <a:gd name="connsiteX23" fmla="*/ 29059 w 34520"/>
                    <a:gd name="connsiteY23" fmla="*/ 53823 h 70247"/>
                    <a:gd name="connsiteX24" fmla="*/ 30323 w 34520"/>
                    <a:gd name="connsiteY24" fmla="*/ 51548 h 70247"/>
                    <a:gd name="connsiteX25" fmla="*/ 31586 w 34520"/>
                    <a:gd name="connsiteY25" fmla="*/ 49022 h 70247"/>
                    <a:gd name="connsiteX26" fmla="*/ 31586 w 34520"/>
                    <a:gd name="connsiteY26" fmla="*/ 49022 h 70247"/>
                    <a:gd name="connsiteX27" fmla="*/ 32597 w 34520"/>
                    <a:gd name="connsiteY27" fmla="*/ 46495 h 70247"/>
                    <a:gd name="connsiteX28" fmla="*/ 33355 w 34520"/>
                    <a:gd name="connsiteY28" fmla="*/ 43715 h 70247"/>
                    <a:gd name="connsiteX29" fmla="*/ 33355 w 34520"/>
                    <a:gd name="connsiteY29" fmla="*/ 43715 h 70247"/>
                    <a:gd name="connsiteX30" fmla="*/ 33860 w 34520"/>
                    <a:gd name="connsiteY30" fmla="*/ 40936 h 70247"/>
                    <a:gd name="connsiteX31" fmla="*/ 34113 w 34520"/>
                    <a:gd name="connsiteY31" fmla="*/ 39420 h 70247"/>
                    <a:gd name="connsiteX32" fmla="*/ 34366 w 34520"/>
                    <a:gd name="connsiteY32" fmla="*/ 37903 h 70247"/>
                    <a:gd name="connsiteX33" fmla="*/ 34366 w 34520"/>
                    <a:gd name="connsiteY33" fmla="*/ 36387 h 70247"/>
                    <a:gd name="connsiteX34" fmla="*/ 34366 w 34520"/>
                    <a:gd name="connsiteY34" fmla="*/ 34871 h 70247"/>
                    <a:gd name="connsiteX35" fmla="*/ 24764 w 34520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520" h="70247">
                      <a:moveTo>
                        <a:pt x="24764" y="10108"/>
                      </a:moveTo>
                      <a:cubicBezTo>
                        <a:pt x="18446" y="3790"/>
                        <a:pt x="9602" y="0"/>
                        <a:pt x="0" y="0"/>
                      </a:cubicBezTo>
                      <a:cubicBezTo>
                        <a:pt x="0" y="0"/>
                        <a:pt x="0" y="253"/>
                        <a:pt x="0" y="505"/>
                      </a:cubicBezTo>
                      <a:lnTo>
                        <a:pt x="0" y="505"/>
                      </a:lnTo>
                      <a:cubicBezTo>
                        <a:pt x="25269" y="-1011"/>
                        <a:pt x="44221" y="29565"/>
                        <a:pt x="28807" y="47253"/>
                      </a:cubicBezTo>
                      <a:cubicBezTo>
                        <a:pt x="19963" y="57613"/>
                        <a:pt x="6570" y="56097"/>
                        <a:pt x="0" y="53318"/>
                      </a:cubicBezTo>
                      <a:cubicBezTo>
                        <a:pt x="0" y="63425"/>
                        <a:pt x="0" y="70248"/>
                        <a:pt x="0" y="70248"/>
                      </a:cubicBezTo>
                      <a:cubicBezTo>
                        <a:pt x="1011" y="70248"/>
                        <a:pt x="2022" y="70248"/>
                        <a:pt x="2780" y="70248"/>
                      </a:cubicBezTo>
                      <a:cubicBezTo>
                        <a:pt x="3790" y="70248"/>
                        <a:pt x="4549" y="69995"/>
                        <a:pt x="5559" y="69995"/>
                      </a:cubicBezTo>
                      <a:cubicBezTo>
                        <a:pt x="6570" y="69743"/>
                        <a:pt x="7328" y="69743"/>
                        <a:pt x="8339" y="69490"/>
                      </a:cubicBezTo>
                      <a:cubicBezTo>
                        <a:pt x="9350" y="69237"/>
                        <a:pt x="10108" y="68984"/>
                        <a:pt x="10866" y="68731"/>
                      </a:cubicBezTo>
                      <a:lnTo>
                        <a:pt x="10866" y="68731"/>
                      </a:lnTo>
                      <a:cubicBezTo>
                        <a:pt x="11624" y="68479"/>
                        <a:pt x="12634" y="67973"/>
                        <a:pt x="13393" y="67721"/>
                      </a:cubicBezTo>
                      <a:cubicBezTo>
                        <a:pt x="14151" y="67468"/>
                        <a:pt x="15161" y="66963"/>
                        <a:pt x="15920" y="66458"/>
                      </a:cubicBezTo>
                      <a:lnTo>
                        <a:pt x="15920" y="66458"/>
                      </a:lnTo>
                      <a:cubicBezTo>
                        <a:pt x="16678" y="65952"/>
                        <a:pt x="17688" y="65446"/>
                        <a:pt x="18194" y="65194"/>
                      </a:cubicBezTo>
                      <a:lnTo>
                        <a:pt x="19205" y="64436"/>
                      </a:lnTo>
                      <a:lnTo>
                        <a:pt x="20215" y="63678"/>
                      </a:lnTo>
                      <a:cubicBezTo>
                        <a:pt x="20973" y="63172"/>
                        <a:pt x="21732" y="62667"/>
                        <a:pt x="22237" y="61909"/>
                      </a:cubicBezTo>
                      <a:lnTo>
                        <a:pt x="22237" y="61909"/>
                      </a:lnTo>
                      <a:cubicBezTo>
                        <a:pt x="24006" y="60393"/>
                        <a:pt x="24511" y="59887"/>
                        <a:pt x="26027" y="58119"/>
                      </a:cubicBezTo>
                      <a:lnTo>
                        <a:pt x="26785" y="57108"/>
                      </a:lnTo>
                      <a:lnTo>
                        <a:pt x="27543" y="56097"/>
                      </a:lnTo>
                      <a:cubicBezTo>
                        <a:pt x="28049" y="55339"/>
                        <a:pt x="28554" y="54581"/>
                        <a:pt x="29059" y="53823"/>
                      </a:cubicBezTo>
                      <a:cubicBezTo>
                        <a:pt x="29565" y="53065"/>
                        <a:pt x="30070" y="52307"/>
                        <a:pt x="30323" y="51548"/>
                      </a:cubicBezTo>
                      <a:cubicBezTo>
                        <a:pt x="30828" y="50791"/>
                        <a:pt x="31081" y="50033"/>
                        <a:pt x="31586" y="49022"/>
                      </a:cubicBezTo>
                      <a:lnTo>
                        <a:pt x="31586" y="49022"/>
                      </a:lnTo>
                      <a:cubicBezTo>
                        <a:pt x="31839" y="48264"/>
                        <a:pt x="32344" y="47253"/>
                        <a:pt x="32597" y="46495"/>
                      </a:cubicBezTo>
                      <a:cubicBezTo>
                        <a:pt x="32850" y="45737"/>
                        <a:pt x="33103" y="44726"/>
                        <a:pt x="33355" y="43715"/>
                      </a:cubicBezTo>
                      <a:lnTo>
                        <a:pt x="33355" y="43715"/>
                      </a:lnTo>
                      <a:cubicBezTo>
                        <a:pt x="33608" y="42957"/>
                        <a:pt x="33860" y="41694"/>
                        <a:pt x="33860" y="40936"/>
                      </a:cubicBezTo>
                      <a:lnTo>
                        <a:pt x="34113" y="39420"/>
                      </a:lnTo>
                      <a:lnTo>
                        <a:pt x="34366" y="37903"/>
                      </a:lnTo>
                      <a:lnTo>
                        <a:pt x="34366" y="36387"/>
                      </a:lnTo>
                      <a:lnTo>
                        <a:pt x="34366" y="34871"/>
                      </a:lnTo>
                      <a:cubicBezTo>
                        <a:pt x="35377" y="25269"/>
                        <a:pt x="31334" y="16425"/>
                        <a:pt x="24764" y="10108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4" name="任意多边形: 形状 2573"/>
                <p:cNvSpPr/>
                <p:nvPr/>
              </p:nvSpPr>
              <p:spPr>
                <a:xfrm>
                  <a:off x="13546482" y="12256422"/>
                  <a:ext cx="34763" cy="52306"/>
                </a:xfrm>
                <a:custGeom>
                  <a:avLst/>
                  <a:gdLst>
                    <a:gd name="connsiteX0" fmla="*/ 30828 w 34763"/>
                    <a:gd name="connsiteY0" fmla="*/ 0 h 52306"/>
                    <a:gd name="connsiteX1" fmla="*/ 1769 w 34763"/>
                    <a:gd name="connsiteY1" fmla="*/ 37398 h 52306"/>
                    <a:gd name="connsiteX2" fmla="*/ 0 w 34763"/>
                    <a:gd name="connsiteY2" fmla="*/ 36892 h 52306"/>
                    <a:gd name="connsiteX3" fmla="*/ 0 w 34763"/>
                    <a:gd name="connsiteY3" fmla="*/ 52307 h 52306"/>
                    <a:gd name="connsiteX4" fmla="*/ 2780 w 34763"/>
                    <a:gd name="connsiteY4" fmla="*/ 52307 h 52306"/>
                    <a:gd name="connsiteX5" fmla="*/ 5559 w 34763"/>
                    <a:gd name="connsiteY5" fmla="*/ 52054 h 52306"/>
                    <a:gd name="connsiteX6" fmla="*/ 8339 w 34763"/>
                    <a:gd name="connsiteY6" fmla="*/ 51548 h 52306"/>
                    <a:gd name="connsiteX7" fmla="*/ 10866 w 34763"/>
                    <a:gd name="connsiteY7" fmla="*/ 50790 h 52306"/>
                    <a:gd name="connsiteX8" fmla="*/ 10866 w 34763"/>
                    <a:gd name="connsiteY8" fmla="*/ 50790 h 52306"/>
                    <a:gd name="connsiteX9" fmla="*/ 13393 w 34763"/>
                    <a:gd name="connsiteY9" fmla="*/ 49780 h 52306"/>
                    <a:gd name="connsiteX10" fmla="*/ 15920 w 34763"/>
                    <a:gd name="connsiteY10" fmla="*/ 48516 h 52306"/>
                    <a:gd name="connsiteX11" fmla="*/ 15920 w 34763"/>
                    <a:gd name="connsiteY11" fmla="*/ 48516 h 52306"/>
                    <a:gd name="connsiteX12" fmla="*/ 18194 w 34763"/>
                    <a:gd name="connsiteY12" fmla="*/ 47253 h 52306"/>
                    <a:gd name="connsiteX13" fmla="*/ 19205 w 34763"/>
                    <a:gd name="connsiteY13" fmla="*/ 46495 h 52306"/>
                    <a:gd name="connsiteX14" fmla="*/ 20215 w 34763"/>
                    <a:gd name="connsiteY14" fmla="*/ 45736 h 52306"/>
                    <a:gd name="connsiteX15" fmla="*/ 22237 w 34763"/>
                    <a:gd name="connsiteY15" fmla="*/ 43968 h 52306"/>
                    <a:gd name="connsiteX16" fmla="*/ 22237 w 34763"/>
                    <a:gd name="connsiteY16" fmla="*/ 43968 h 52306"/>
                    <a:gd name="connsiteX17" fmla="*/ 26027 w 34763"/>
                    <a:gd name="connsiteY17" fmla="*/ 40177 h 52306"/>
                    <a:gd name="connsiteX18" fmla="*/ 26785 w 34763"/>
                    <a:gd name="connsiteY18" fmla="*/ 39167 h 52306"/>
                    <a:gd name="connsiteX19" fmla="*/ 27543 w 34763"/>
                    <a:gd name="connsiteY19" fmla="*/ 38156 h 52306"/>
                    <a:gd name="connsiteX20" fmla="*/ 29059 w 34763"/>
                    <a:gd name="connsiteY20" fmla="*/ 35882 h 52306"/>
                    <a:gd name="connsiteX21" fmla="*/ 30323 w 34763"/>
                    <a:gd name="connsiteY21" fmla="*/ 33607 h 52306"/>
                    <a:gd name="connsiteX22" fmla="*/ 31586 w 34763"/>
                    <a:gd name="connsiteY22" fmla="*/ 31080 h 52306"/>
                    <a:gd name="connsiteX23" fmla="*/ 31586 w 34763"/>
                    <a:gd name="connsiteY23" fmla="*/ 31080 h 52306"/>
                    <a:gd name="connsiteX24" fmla="*/ 32597 w 34763"/>
                    <a:gd name="connsiteY24" fmla="*/ 28553 h 52306"/>
                    <a:gd name="connsiteX25" fmla="*/ 33355 w 34763"/>
                    <a:gd name="connsiteY25" fmla="*/ 25774 h 52306"/>
                    <a:gd name="connsiteX26" fmla="*/ 33355 w 34763"/>
                    <a:gd name="connsiteY26" fmla="*/ 25774 h 52306"/>
                    <a:gd name="connsiteX27" fmla="*/ 33860 w 34763"/>
                    <a:gd name="connsiteY27" fmla="*/ 22994 h 52306"/>
                    <a:gd name="connsiteX28" fmla="*/ 34113 w 34763"/>
                    <a:gd name="connsiteY28" fmla="*/ 21479 h 52306"/>
                    <a:gd name="connsiteX29" fmla="*/ 34366 w 34763"/>
                    <a:gd name="connsiteY29" fmla="*/ 19962 h 52306"/>
                    <a:gd name="connsiteX30" fmla="*/ 34366 w 34763"/>
                    <a:gd name="connsiteY30" fmla="*/ 18446 h 52306"/>
                    <a:gd name="connsiteX31" fmla="*/ 34366 w 34763"/>
                    <a:gd name="connsiteY31" fmla="*/ 16930 h 52306"/>
                    <a:gd name="connsiteX32" fmla="*/ 30828 w 34763"/>
                    <a:gd name="connsiteY32" fmla="*/ 0 h 52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4763" h="52305">
                      <a:moveTo>
                        <a:pt x="30828" y="0"/>
                      </a:moveTo>
                      <a:cubicBezTo>
                        <a:pt x="43463" y="23753"/>
                        <a:pt x="23500" y="43968"/>
                        <a:pt x="1769" y="37398"/>
                      </a:cubicBezTo>
                      <a:cubicBezTo>
                        <a:pt x="1263" y="37145"/>
                        <a:pt x="506" y="36892"/>
                        <a:pt x="0" y="36892"/>
                      </a:cubicBezTo>
                      <a:cubicBezTo>
                        <a:pt x="0" y="46242"/>
                        <a:pt x="0" y="52307"/>
                        <a:pt x="0" y="52307"/>
                      </a:cubicBezTo>
                      <a:cubicBezTo>
                        <a:pt x="1011" y="52307"/>
                        <a:pt x="2022" y="52307"/>
                        <a:pt x="2780" y="52307"/>
                      </a:cubicBezTo>
                      <a:cubicBezTo>
                        <a:pt x="3790" y="52307"/>
                        <a:pt x="4549" y="52054"/>
                        <a:pt x="5559" y="52054"/>
                      </a:cubicBezTo>
                      <a:cubicBezTo>
                        <a:pt x="6570" y="51801"/>
                        <a:pt x="7328" y="51801"/>
                        <a:pt x="8339" y="51548"/>
                      </a:cubicBezTo>
                      <a:cubicBezTo>
                        <a:pt x="9350" y="51296"/>
                        <a:pt x="10108" y="51043"/>
                        <a:pt x="10866" y="50790"/>
                      </a:cubicBezTo>
                      <a:lnTo>
                        <a:pt x="10866" y="50790"/>
                      </a:lnTo>
                      <a:cubicBezTo>
                        <a:pt x="11624" y="50538"/>
                        <a:pt x="12634" y="50032"/>
                        <a:pt x="13393" y="49780"/>
                      </a:cubicBezTo>
                      <a:cubicBezTo>
                        <a:pt x="14151" y="49527"/>
                        <a:pt x="15161" y="49022"/>
                        <a:pt x="15920" y="48516"/>
                      </a:cubicBezTo>
                      <a:lnTo>
                        <a:pt x="15920" y="48516"/>
                      </a:lnTo>
                      <a:cubicBezTo>
                        <a:pt x="16678" y="48011"/>
                        <a:pt x="17688" y="47505"/>
                        <a:pt x="18194" y="47253"/>
                      </a:cubicBezTo>
                      <a:lnTo>
                        <a:pt x="19205" y="46495"/>
                      </a:lnTo>
                      <a:lnTo>
                        <a:pt x="20215" y="45736"/>
                      </a:lnTo>
                      <a:cubicBezTo>
                        <a:pt x="20973" y="45231"/>
                        <a:pt x="21732" y="44726"/>
                        <a:pt x="22237" y="43968"/>
                      </a:cubicBezTo>
                      <a:lnTo>
                        <a:pt x="22237" y="43968"/>
                      </a:lnTo>
                      <a:cubicBezTo>
                        <a:pt x="24006" y="42451"/>
                        <a:pt x="24511" y="41946"/>
                        <a:pt x="26027" y="40177"/>
                      </a:cubicBezTo>
                      <a:lnTo>
                        <a:pt x="26785" y="39167"/>
                      </a:lnTo>
                      <a:lnTo>
                        <a:pt x="27543" y="38156"/>
                      </a:lnTo>
                      <a:cubicBezTo>
                        <a:pt x="28049" y="37398"/>
                        <a:pt x="28554" y="36640"/>
                        <a:pt x="29059" y="35882"/>
                      </a:cubicBezTo>
                      <a:cubicBezTo>
                        <a:pt x="29565" y="35124"/>
                        <a:pt x="30070" y="34365"/>
                        <a:pt x="30323" y="33607"/>
                      </a:cubicBezTo>
                      <a:cubicBezTo>
                        <a:pt x="30828" y="32850"/>
                        <a:pt x="31081" y="32091"/>
                        <a:pt x="31586" y="31080"/>
                      </a:cubicBezTo>
                      <a:lnTo>
                        <a:pt x="31586" y="31080"/>
                      </a:lnTo>
                      <a:cubicBezTo>
                        <a:pt x="31839" y="30323"/>
                        <a:pt x="32344" y="29312"/>
                        <a:pt x="32597" y="28553"/>
                      </a:cubicBezTo>
                      <a:cubicBezTo>
                        <a:pt x="32850" y="27796"/>
                        <a:pt x="33103" y="26785"/>
                        <a:pt x="33355" y="25774"/>
                      </a:cubicBezTo>
                      <a:lnTo>
                        <a:pt x="33355" y="25774"/>
                      </a:lnTo>
                      <a:cubicBezTo>
                        <a:pt x="33608" y="25016"/>
                        <a:pt x="33860" y="23753"/>
                        <a:pt x="33860" y="22994"/>
                      </a:cubicBezTo>
                      <a:lnTo>
                        <a:pt x="34113" y="21479"/>
                      </a:lnTo>
                      <a:lnTo>
                        <a:pt x="34366" y="19962"/>
                      </a:lnTo>
                      <a:lnTo>
                        <a:pt x="34366" y="18446"/>
                      </a:lnTo>
                      <a:lnTo>
                        <a:pt x="34366" y="16930"/>
                      </a:lnTo>
                      <a:cubicBezTo>
                        <a:pt x="35377" y="10865"/>
                        <a:pt x="33608" y="5054"/>
                        <a:pt x="30828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5" name="任意多边形: 形状 2574"/>
                <p:cNvSpPr/>
                <p:nvPr/>
              </p:nvSpPr>
              <p:spPr>
                <a:xfrm>
                  <a:off x="13546482" y="12262233"/>
                  <a:ext cx="34983" cy="46495"/>
                </a:xfrm>
                <a:custGeom>
                  <a:avLst/>
                  <a:gdLst>
                    <a:gd name="connsiteX0" fmla="*/ 33355 w 34983"/>
                    <a:gd name="connsiteY0" fmla="*/ 0 h 46495"/>
                    <a:gd name="connsiteX1" fmla="*/ 0 w 34983"/>
                    <a:gd name="connsiteY1" fmla="*/ 32597 h 46495"/>
                    <a:gd name="connsiteX2" fmla="*/ 0 w 34983"/>
                    <a:gd name="connsiteY2" fmla="*/ 46495 h 46495"/>
                    <a:gd name="connsiteX3" fmla="*/ 2780 w 34983"/>
                    <a:gd name="connsiteY3" fmla="*/ 46495 h 46495"/>
                    <a:gd name="connsiteX4" fmla="*/ 5559 w 34983"/>
                    <a:gd name="connsiteY4" fmla="*/ 46242 h 46495"/>
                    <a:gd name="connsiteX5" fmla="*/ 8339 w 34983"/>
                    <a:gd name="connsiteY5" fmla="*/ 45737 h 46495"/>
                    <a:gd name="connsiteX6" fmla="*/ 10866 w 34983"/>
                    <a:gd name="connsiteY6" fmla="*/ 44979 h 46495"/>
                    <a:gd name="connsiteX7" fmla="*/ 10866 w 34983"/>
                    <a:gd name="connsiteY7" fmla="*/ 44979 h 46495"/>
                    <a:gd name="connsiteX8" fmla="*/ 13393 w 34983"/>
                    <a:gd name="connsiteY8" fmla="*/ 43968 h 46495"/>
                    <a:gd name="connsiteX9" fmla="*/ 15920 w 34983"/>
                    <a:gd name="connsiteY9" fmla="*/ 42705 h 46495"/>
                    <a:gd name="connsiteX10" fmla="*/ 15920 w 34983"/>
                    <a:gd name="connsiteY10" fmla="*/ 42705 h 46495"/>
                    <a:gd name="connsiteX11" fmla="*/ 18194 w 34983"/>
                    <a:gd name="connsiteY11" fmla="*/ 41441 h 46495"/>
                    <a:gd name="connsiteX12" fmla="*/ 19205 w 34983"/>
                    <a:gd name="connsiteY12" fmla="*/ 40683 h 46495"/>
                    <a:gd name="connsiteX13" fmla="*/ 20215 w 34983"/>
                    <a:gd name="connsiteY13" fmla="*/ 39925 h 46495"/>
                    <a:gd name="connsiteX14" fmla="*/ 22237 w 34983"/>
                    <a:gd name="connsiteY14" fmla="*/ 38156 h 46495"/>
                    <a:gd name="connsiteX15" fmla="*/ 22237 w 34983"/>
                    <a:gd name="connsiteY15" fmla="*/ 38156 h 46495"/>
                    <a:gd name="connsiteX16" fmla="*/ 26027 w 34983"/>
                    <a:gd name="connsiteY16" fmla="*/ 34366 h 46495"/>
                    <a:gd name="connsiteX17" fmla="*/ 26785 w 34983"/>
                    <a:gd name="connsiteY17" fmla="*/ 33356 h 46495"/>
                    <a:gd name="connsiteX18" fmla="*/ 27543 w 34983"/>
                    <a:gd name="connsiteY18" fmla="*/ 32344 h 46495"/>
                    <a:gd name="connsiteX19" fmla="*/ 29059 w 34983"/>
                    <a:gd name="connsiteY19" fmla="*/ 30070 h 46495"/>
                    <a:gd name="connsiteX20" fmla="*/ 30323 w 34983"/>
                    <a:gd name="connsiteY20" fmla="*/ 27796 h 46495"/>
                    <a:gd name="connsiteX21" fmla="*/ 31586 w 34983"/>
                    <a:gd name="connsiteY21" fmla="*/ 25269 h 46495"/>
                    <a:gd name="connsiteX22" fmla="*/ 31586 w 34983"/>
                    <a:gd name="connsiteY22" fmla="*/ 25269 h 46495"/>
                    <a:gd name="connsiteX23" fmla="*/ 32597 w 34983"/>
                    <a:gd name="connsiteY23" fmla="*/ 22742 h 46495"/>
                    <a:gd name="connsiteX24" fmla="*/ 33355 w 34983"/>
                    <a:gd name="connsiteY24" fmla="*/ 19963 h 46495"/>
                    <a:gd name="connsiteX25" fmla="*/ 33355 w 34983"/>
                    <a:gd name="connsiteY25" fmla="*/ 19963 h 46495"/>
                    <a:gd name="connsiteX26" fmla="*/ 33860 w 34983"/>
                    <a:gd name="connsiteY26" fmla="*/ 17183 h 46495"/>
                    <a:gd name="connsiteX27" fmla="*/ 34113 w 34983"/>
                    <a:gd name="connsiteY27" fmla="*/ 15667 h 46495"/>
                    <a:gd name="connsiteX28" fmla="*/ 34366 w 34983"/>
                    <a:gd name="connsiteY28" fmla="*/ 14151 h 46495"/>
                    <a:gd name="connsiteX29" fmla="*/ 34366 w 34983"/>
                    <a:gd name="connsiteY29" fmla="*/ 12634 h 46495"/>
                    <a:gd name="connsiteX30" fmla="*/ 34366 w 34983"/>
                    <a:gd name="connsiteY30" fmla="*/ 11119 h 46495"/>
                    <a:gd name="connsiteX31" fmla="*/ 33355 w 34983"/>
                    <a:gd name="connsiteY31" fmla="*/ 0 h 46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4983" h="46495">
                      <a:moveTo>
                        <a:pt x="33355" y="0"/>
                      </a:moveTo>
                      <a:cubicBezTo>
                        <a:pt x="41441" y="25775"/>
                        <a:pt x="17688" y="39673"/>
                        <a:pt x="0" y="32597"/>
                      </a:cubicBezTo>
                      <a:cubicBezTo>
                        <a:pt x="0" y="41189"/>
                        <a:pt x="0" y="46495"/>
                        <a:pt x="0" y="46495"/>
                      </a:cubicBezTo>
                      <a:cubicBezTo>
                        <a:pt x="1011" y="46495"/>
                        <a:pt x="2022" y="46495"/>
                        <a:pt x="2780" y="46495"/>
                      </a:cubicBezTo>
                      <a:cubicBezTo>
                        <a:pt x="3790" y="46495"/>
                        <a:pt x="4549" y="46242"/>
                        <a:pt x="5559" y="46242"/>
                      </a:cubicBezTo>
                      <a:cubicBezTo>
                        <a:pt x="6570" y="45990"/>
                        <a:pt x="7328" y="45990"/>
                        <a:pt x="8339" y="45737"/>
                      </a:cubicBezTo>
                      <a:cubicBezTo>
                        <a:pt x="9350" y="45484"/>
                        <a:pt x="10108" y="45232"/>
                        <a:pt x="10866" y="44979"/>
                      </a:cubicBezTo>
                      <a:lnTo>
                        <a:pt x="10866" y="44979"/>
                      </a:lnTo>
                      <a:cubicBezTo>
                        <a:pt x="11624" y="44727"/>
                        <a:pt x="12634" y="44221"/>
                        <a:pt x="13393" y="43968"/>
                      </a:cubicBezTo>
                      <a:cubicBezTo>
                        <a:pt x="14151" y="43715"/>
                        <a:pt x="15161" y="43210"/>
                        <a:pt x="15920" y="42705"/>
                      </a:cubicBezTo>
                      <a:lnTo>
                        <a:pt x="15920" y="42705"/>
                      </a:lnTo>
                      <a:cubicBezTo>
                        <a:pt x="16678" y="42200"/>
                        <a:pt x="17688" y="41694"/>
                        <a:pt x="18194" y="41441"/>
                      </a:cubicBezTo>
                      <a:lnTo>
                        <a:pt x="19205" y="40683"/>
                      </a:lnTo>
                      <a:lnTo>
                        <a:pt x="20215" y="39925"/>
                      </a:lnTo>
                      <a:cubicBezTo>
                        <a:pt x="20973" y="39420"/>
                        <a:pt x="21732" y="38915"/>
                        <a:pt x="22237" y="38156"/>
                      </a:cubicBezTo>
                      <a:lnTo>
                        <a:pt x="22237" y="38156"/>
                      </a:lnTo>
                      <a:cubicBezTo>
                        <a:pt x="24006" y="36640"/>
                        <a:pt x="24511" y="36135"/>
                        <a:pt x="26027" y="34366"/>
                      </a:cubicBezTo>
                      <a:lnTo>
                        <a:pt x="26785" y="33356"/>
                      </a:lnTo>
                      <a:lnTo>
                        <a:pt x="27543" y="32344"/>
                      </a:lnTo>
                      <a:cubicBezTo>
                        <a:pt x="28049" y="31586"/>
                        <a:pt x="28554" y="30829"/>
                        <a:pt x="29059" y="30070"/>
                      </a:cubicBezTo>
                      <a:cubicBezTo>
                        <a:pt x="29565" y="29312"/>
                        <a:pt x="30070" y="28554"/>
                        <a:pt x="30323" y="27796"/>
                      </a:cubicBezTo>
                      <a:cubicBezTo>
                        <a:pt x="30828" y="27038"/>
                        <a:pt x="31081" y="26280"/>
                        <a:pt x="31586" y="25269"/>
                      </a:cubicBezTo>
                      <a:lnTo>
                        <a:pt x="31586" y="25269"/>
                      </a:lnTo>
                      <a:cubicBezTo>
                        <a:pt x="31839" y="24511"/>
                        <a:pt x="32344" y="23500"/>
                        <a:pt x="32597" y="22742"/>
                      </a:cubicBezTo>
                      <a:cubicBezTo>
                        <a:pt x="32850" y="21985"/>
                        <a:pt x="33103" y="20973"/>
                        <a:pt x="33355" y="19963"/>
                      </a:cubicBezTo>
                      <a:lnTo>
                        <a:pt x="33355" y="19963"/>
                      </a:lnTo>
                      <a:cubicBezTo>
                        <a:pt x="33608" y="19205"/>
                        <a:pt x="33860" y="17941"/>
                        <a:pt x="33860" y="17183"/>
                      </a:cubicBezTo>
                      <a:lnTo>
                        <a:pt x="34113" y="15667"/>
                      </a:lnTo>
                      <a:lnTo>
                        <a:pt x="34366" y="14151"/>
                      </a:lnTo>
                      <a:lnTo>
                        <a:pt x="34366" y="12634"/>
                      </a:lnTo>
                      <a:lnTo>
                        <a:pt x="34366" y="11119"/>
                      </a:lnTo>
                      <a:cubicBezTo>
                        <a:pt x="35377" y="7328"/>
                        <a:pt x="34619" y="3538"/>
                        <a:pt x="33355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6" name="任意多边形: 形状 2575"/>
                <p:cNvSpPr/>
                <p:nvPr/>
              </p:nvSpPr>
              <p:spPr>
                <a:xfrm>
                  <a:off x="13546987" y="12267287"/>
                  <a:ext cx="34791" cy="41441"/>
                </a:xfrm>
                <a:custGeom>
                  <a:avLst/>
                  <a:gdLst>
                    <a:gd name="connsiteX0" fmla="*/ 34366 w 34791"/>
                    <a:gd name="connsiteY0" fmla="*/ 0 h 41441"/>
                    <a:gd name="connsiteX1" fmla="*/ 34366 w 34791"/>
                    <a:gd name="connsiteY1" fmla="*/ 0 h 41441"/>
                    <a:gd name="connsiteX2" fmla="*/ 1516 w 34791"/>
                    <a:gd name="connsiteY2" fmla="*/ 29565 h 41441"/>
                    <a:gd name="connsiteX3" fmla="*/ 253 w 34791"/>
                    <a:gd name="connsiteY3" fmla="*/ 29059 h 41441"/>
                    <a:gd name="connsiteX4" fmla="*/ 0 w 34791"/>
                    <a:gd name="connsiteY4" fmla="*/ 29059 h 41441"/>
                    <a:gd name="connsiteX5" fmla="*/ 0 w 34791"/>
                    <a:gd name="connsiteY5" fmla="*/ 41441 h 41441"/>
                    <a:gd name="connsiteX6" fmla="*/ 2780 w 34791"/>
                    <a:gd name="connsiteY6" fmla="*/ 41441 h 41441"/>
                    <a:gd name="connsiteX7" fmla="*/ 5559 w 34791"/>
                    <a:gd name="connsiteY7" fmla="*/ 41189 h 41441"/>
                    <a:gd name="connsiteX8" fmla="*/ 8339 w 34791"/>
                    <a:gd name="connsiteY8" fmla="*/ 40683 h 41441"/>
                    <a:gd name="connsiteX9" fmla="*/ 10865 w 34791"/>
                    <a:gd name="connsiteY9" fmla="*/ 39925 h 41441"/>
                    <a:gd name="connsiteX10" fmla="*/ 10865 w 34791"/>
                    <a:gd name="connsiteY10" fmla="*/ 39925 h 41441"/>
                    <a:gd name="connsiteX11" fmla="*/ 13392 w 34791"/>
                    <a:gd name="connsiteY11" fmla="*/ 38915 h 41441"/>
                    <a:gd name="connsiteX12" fmla="*/ 15919 w 34791"/>
                    <a:gd name="connsiteY12" fmla="*/ 37651 h 41441"/>
                    <a:gd name="connsiteX13" fmla="*/ 15919 w 34791"/>
                    <a:gd name="connsiteY13" fmla="*/ 37651 h 41441"/>
                    <a:gd name="connsiteX14" fmla="*/ 18194 w 34791"/>
                    <a:gd name="connsiteY14" fmla="*/ 36388 h 41441"/>
                    <a:gd name="connsiteX15" fmla="*/ 19204 w 34791"/>
                    <a:gd name="connsiteY15" fmla="*/ 35630 h 41441"/>
                    <a:gd name="connsiteX16" fmla="*/ 20215 w 34791"/>
                    <a:gd name="connsiteY16" fmla="*/ 34871 h 41441"/>
                    <a:gd name="connsiteX17" fmla="*/ 22237 w 34791"/>
                    <a:gd name="connsiteY17" fmla="*/ 33103 h 41441"/>
                    <a:gd name="connsiteX18" fmla="*/ 22237 w 34791"/>
                    <a:gd name="connsiteY18" fmla="*/ 33103 h 41441"/>
                    <a:gd name="connsiteX19" fmla="*/ 26027 w 34791"/>
                    <a:gd name="connsiteY19" fmla="*/ 29312 h 41441"/>
                    <a:gd name="connsiteX20" fmla="*/ 26785 w 34791"/>
                    <a:gd name="connsiteY20" fmla="*/ 28302 h 41441"/>
                    <a:gd name="connsiteX21" fmla="*/ 27543 w 34791"/>
                    <a:gd name="connsiteY21" fmla="*/ 27291 h 41441"/>
                    <a:gd name="connsiteX22" fmla="*/ 29059 w 34791"/>
                    <a:gd name="connsiteY22" fmla="*/ 25017 h 41441"/>
                    <a:gd name="connsiteX23" fmla="*/ 30323 w 34791"/>
                    <a:gd name="connsiteY23" fmla="*/ 22742 h 41441"/>
                    <a:gd name="connsiteX24" fmla="*/ 31586 w 34791"/>
                    <a:gd name="connsiteY24" fmla="*/ 20215 h 41441"/>
                    <a:gd name="connsiteX25" fmla="*/ 31586 w 34791"/>
                    <a:gd name="connsiteY25" fmla="*/ 20215 h 41441"/>
                    <a:gd name="connsiteX26" fmla="*/ 32597 w 34791"/>
                    <a:gd name="connsiteY26" fmla="*/ 17688 h 41441"/>
                    <a:gd name="connsiteX27" fmla="*/ 33355 w 34791"/>
                    <a:gd name="connsiteY27" fmla="*/ 14909 h 41441"/>
                    <a:gd name="connsiteX28" fmla="*/ 33355 w 34791"/>
                    <a:gd name="connsiteY28" fmla="*/ 14909 h 41441"/>
                    <a:gd name="connsiteX29" fmla="*/ 33860 w 34791"/>
                    <a:gd name="connsiteY29" fmla="*/ 12129 h 41441"/>
                    <a:gd name="connsiteX30" fmla="*/ 34113 w 34791"/>
                    <a:gd name="connsiteY30" fmla="*/ 10613 h 41441"/>
                    <a:gd name="connsiteX31" fmla="*/ 34366 w 34791"/>
                    <a:gd name="connsiteY31" fmla="*/ 9097 h 41441"/>
                    <a:gd name="connsiteX32" fmla="*/ 34366 w 34791"/>
                    <a:gd name="connsiteY32" fmla="*/ 7581 h 41441"/>
                    <a:gd name="connsiteX33" fmla="*/ 34366 w 34791"/>
                    <a:gd name="connsiteY33" fmla="*/ 6065 h 41441"/>
                    <a:gd name="connsiteX34" fmla="*/ 34366 w 34791"/>
                    <a:gd name="connsiteY34" fmla="*/ 0 h 4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4791" h="41441">
                      <a:moveTo>
                        <a:pt x="34366" y="0"/>
                      </a:moveTo>
                      <a:lnTo>
                        <a:pt x="34366" y="0"/>
                      </a:lnTo>
                      <a:cubicBezTo>
                        <a:pt x="37398" y="17941"/>
                        <a:pt x="24006" y="34366"/>
                        <a:pt x="1516" y="29565"/>
                      </a:cubicBezTo>
                      <a:lnTo>
                        <a:pt x="253" y="29059"/>
                      </a:lnTo>
                      <a:lnTo>
                        <a:pt x="0" y="29059"/>
                      </a:lnTo>
                      <a:cubicBezTo>
                        <a:pt x="0" y="36640"/>
                        <a:pt x="0" y="41441"/>
                        <a:pt x="0" y="41441"/>
                      </a:cubicBezTo>
                      <a:cubicBezTo>
                        <a:pt x="1011" y="41441"/>
                        <a:pt x="2021" y="41441"/>
                        <a:pt x="2780" y="41441"/>
                      </a:cubicBezTo>
                      <a:cubicBezTo>
                        <a:pt x="3790" y="41441"/>
                        <a:pt x="4548" y="41189"/>
                        <a:pt x="5559" y="41189"/>
                      </a:cubicBezTo>
                      <a:cubicBezTo>
                        <a:pt x="6570" y="40936"/>
                        <a:pt x="7328" y="40936"/>
                        <a:pt x="8339" y="40683"/>
                      </a:cubicBezTo>
                      <a:cubicBezTo>
                        <a:pt x="9349" y="40430"/>
                        <a:pt x="10108" y="40178"/>
                        <a:pt x="10865" y="39925"/>
                      </a:cubicBezTo>
                      <a:lnTo>
                        <a:pt x="10865" y="39925"/>
                      </a:lnTo>
                      <a:cubicBezTo>
                        <a:pt x="11624" y="39673"/>
                        <a:pt x="12634" y="39167"/>
                        <a:pt x="13392" y="38915"/>
                      </a:cubicBezTo>
                      <a:cubicBezTo>
                        <a:pt x="14151" y="38662"/>
                        <a:pt x="15161" y="38156"/>
                        <a:pt x="15919" y="37651"/>
                      </a:cubicBezTo>
                      <a:lnTo>
                        <a:pt x="15919" y="37651"/>
                      </a:lnTo>
                      <a:cubicBezTo>
                        <a:pt x="16677" y="37146"/>
                        <a:pt x="17688" y="36640"/>
                        <a:pt x="18194" y="36388"/>
                      </a:cubicBezTo>
                      <a:lnTo>
                        <a:pt x="19204" y="35630"/>
                      </a:lnTo>
                      <a:lnTo>
                        <a:pt x="20215" y="34871"/>
                      </a:lnTo>
                      <a:cubicBezTo>
                        <a:pt x="20973" y="34366"/>
                        <a:pt x="21731" y="33861"/>
                        <a:pt x="22237" y="33103"/>
                      </a:cubicBezTo>
                      <a:lnTo>
                        <a:pt x="22237" y="33103"/>
                      </a:lnTo>
                      <a:cubicBezTo>
                        <a:pt x="24006" y="31586"/>
                        <a:pt x="24511" y="31081"/>
                        <a:pt x="26027" y="29312"/>
                      </a:cubicBezTo>
                      <a:lnTo>
                        <a:pt x="26785" y="28302"/>
                      </a:lnTo>
                      <a:lnTo>
                        <a:pt x="27543" y="27291"/>
                      </a:lnTo>
                      <a:cubicBezTo>
                        <a:pt x="28048" y="26532"/>
                        <a:pt x="28554" y="25775"/>
                        <a:pt x="29059" y="25017"/>
                      </a:cubicBezTo>
                      <a:cubicBezTo>
                        <a:pt x="29565" y="24258"/>
                        <a:pt x="30070" y="23500"/>
                        <a:pt x="30323" y="22742"/>
                      </a:cubicBezTo>
                      <a:cubicBezTo>
                        <a:pt x="30828" y="21985"/>
                        <a:pt x="31081" y="21226"/>
                        <a:pt x="31586" y="20215"/>
                      </a:cubicBezTo>
                      <a:lnTo>
                        <a:pt x="31586" y="20215"/>
                      </a:lnTo>
                      <a:cubicBezTo>
                        <a:pt x="31839" y="19458"/>
                        <a:pt x="32344" y="18446"/>
                        <a:pt x="32597" y="17688"/>
                      </a:cubicBezTo>
                      <a:cubicBezTo>
                        <a:pt x="32850" y="16931"/>
                        <a:pt x="33102" y="15920"/>
                        <a:pt x="33355" y="14909"/>
                      </a:cubicBezTo>
                      <a:lnTo>
                        <a:pt x="33355" y="14909"/>
                      </a:lnTo>
                      <a:cubicBezTo>
                        <a:pt x="33608" y="14151"/>
                        <a:pt x="33860" y="12887"/>
                        <a:pt x="33860" y="12129"/>
                      </a:cubicBezTo>
                      <a:lnTo>
                        <a:pt x="34113" y="10613"/>
                      </a:lnTo>
                      <a:lnTo>
                        <a:pt x="34366" y="9097"/>
                      </a:lnTo>
                      <a:lnTo>
                        <a:pt x="34366" y="7581"/>
                      </a:lnTo>
                      <a:lnTo>
                        <a:pt x="34366" y="6065"/>
                      </a:lnTo>
                      <a:cubicBezTo>
                        <a:pt x="34871" y="4296"/>
                        <a:pt x="34618" y="2022"/>
                        <a:pt x="34366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7" name="任意多边形: 形状 2576"/>
                <p:cNvSpPr/>
                <p:nvPr/>
              </p:nvSpPr>
              <p:spPr>
                <a:xfrm>
                  <a:off x="13546734" y="12272593"/>
                  <a:ext cx="35141" cy="36387"/>
                </a:xfrm>
                <a:custGeom>
                  <a:avLst/>
                  <a:gdLst>
                    <a:gd name="connsiteX0" fmla="*/ 35124 w 35141"/>
                    <a:gd name="connsiteY0" fmla="*/ 0 h 36387"/>
                    <a:gd name="connsiteX1" fmla="*/ 35124 w 35141"/>
                    <a:gd name="connsiteY1" fmla="*/ 0 h 36387"/>
                    <a:gd name="connsiteX2" fmla="*/ 253 w 35141"/>
                    <a:gd name="connsiteY2" fmla="*/ 25522 h 36387"/>
                    <a:gd name="connsiteX3" fmla="*/ 0 w 35141"/>
                    <a:gd name="connsiteY3" fmla="*/ 25522 h 36387"/>
                    <a:gd name="connsiteX4" fmla="*/ 0 w 35141"/>
                    <a:gd name="connsiteY4" fmla="*/ 36387 h 36387"/>
                    <a:gd name="connsiteX5" fmla="*/ 2780 w 35141"/>
                    <a:gd name="connsiteY5" fmla="*/ 36387 h 36387"/>
                    <a:gd name="connsiteX6" fmla="*/ 5559 w 35141"/>
                    <a:gd name="connsiteY6" fmla="*/ 36135 h 36387"/>
                    <a:gd name="connsiteX7" fmla="*/ 8339 w 35141"/>
                    <a:gd name="connsiteY7" fmla="*/ 35630 h 36387"/>
                    <a:gd name="connsiteX8" fmla="*/ 10865 w 35141"/>
                    <a:gd name="connsiteY8" fmla="*/ 34871 h 36387"/>
                    <a:gd name="connsiteX9" fmla="*/ 10865 w 35141"/>
                    <a:gd name="connsiteY9" fmla="*/ 34871 h 36387"/>
                    <a:gd name="connsiteX10" fmla="*/ 13392 w 35141"/>
                    <a:gd name="connsiteY10" fmla="*/ 33860 h 36387"/>
                    <a:gd name="connsiteX11" fmla="*/ 15919 w 35141"/>
                    <a:gd name="connsiteY11" fmla="*/ 32597 h 36387"/>
                    <a:gd name="connsiteX12" fmla="*/ 15919 w 35141"/>
                    <a:gd name="connsiteY12" fmla="*/ 32597 h 36387"/>
                    <a:gd name="connsiteX13" fmla="*/ 18194 w 35141"/>
                    <a:gd name="connsiteY13" fmla="*/ 31333 h 36387"/>
                    <a:gd name="connsiteX14" fmla="*/ 19204 w 35141"/>
                    <a:gd name="connsiteY14" fmla="*/ 30576 h 36387"/>
                    <a:gd name="connsiteX15" fmla="*/ 20215 w 35141"/>
                    <a:gd name="connsiteY15" fmla="*/ 29818 h 36387"/>
                    <a:gd name="connsiteX16" fmla="*/ 22237 w 35141"/>
                    <a:gd name="connsiteY16" fmla="*/ 28049 h 36387"/>
                    <a:gd name="connsiteX17" fmla="*/ 22237 w 35141"/>
                    <a:gd name="connsiteY17" fmla="*/ 28049 h 36387"/>
                    <a:gd name="connsiteX18" fmla="*/ 26027 w 35141"/>
                    <a:gd name="connsiteY18" fmla="*/ 24258 h 36387"/>
                    <a:gd name="connsiteX19" fmla="*/ 26785 w 35141"/>
                    <a:gd name="connsiteY19" fmla="*/ 23247 h 36387"/>
                    <a:gd name="connsiteX20" fmla="*/ 27543 w 35141"/>
                    <a:gd name="connsiteY20" fmla="*/ 22237 h 36387"/>
                    <a:gd name="connsiteX21" fmla="*/ 29059 w 35141"/>
                    <a:gd name="connsiteY21" fmla="*/ 19962 h 36387"/>
                    <a:gd name="connsiteX22" fmla="*/ 30323 w 35141"/>
                    <a:gd name="connsiteY22" fmla="*/ 17688 h 36387"/>
                    <a:gd name="connsiteX23" fmla="*/ 31586 w 35141"/>
                    <a:gd name="connsiteY23" fmla="*/ 15161 h 36387"/>
                    <a:gd name="connsiteX24" fmla="*/ 31586 w 35141"/>
                    <a:gd name="connsiteY24" fmla="*/ 15161 h 36387"/>
                    <a:gd name="connsiteX25" fmla="*/ 32597 w 35141"/>
                    <a:gd name="connsiteY25" fmla="*/ 12634 h 36387"/>
                    <a:gd name="connsiteX26" fmla="*/ 33355 w 35141"/>
                    <a:gd name="connsiteY26" fmla="*/ 9855 h 36387"/>
                    <a:gd name="connsiteX27" fmla="*/ 33355 w 35141"/>
                    <a:gd name="connsiteY27" fmla="*/ 9855 h 36387"/>
                    <a:gd name="connsiteX28" fmla="*/ 33860 w 35141"/>
                    <a:gd name="connsiteY28" fmla="*/ 7075 h 36387"/>
                    <a:gd name="connsiteX29" fmla="*/ 34113 w 35141"/>
                    <a:gd name="connsiteY29" fmla="*/ 5559 h 36387"/>
                    <a:gd name="connsiteX30" fmla="*/ 34366 w 35141"/>
                    <a:gd name="connsiteY30" fmla="*/ 4043 h 36387"/>
                    <a:gd name="connsiteX31" fmla="*/ 34366 w 35141"/>
                    <a:gd name="connsiteY31" fmla="*/ 2527 h 36387"/>
                    <a:gd name="connsiteX32" fmla="*/ 34366 w 35141"/>
                    <a:gd name="connsiteY32" fmla="*/ 1011 h 36387"/>
                    <a:gd name="connsiteX33" fmla="*/ 35124 w 35141"/>
                    <a:gd name="connsiteY33" fmla="*/ 0 h 36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5141" h="36387">
                      <a:moveTo>
                        <a:pt x="35124" y="0"/>
                      </a:moveTo>
                      <a:lnTo>
                        <a:pt x="35124" y="0"/>
                      </a:lnTo>
                      <a:cubicBezTo>
                        <a:pt x="35882" y="22995"/>
                        <a:pt x="12634" y="30576"/>
                        <a:pt x="253" y="25522"/>
                      </a:cubicBezTo>
                      <a:cubicBezTo>
                        <a:pt x="253" y="25522"/>
                        <a:pt x="0" y="25269"/>
                        <a:pt x="0" y="25522"/>
                      </a:cubicBezTo>
                      <a:cubicBezTo>
                        <a:pt x="0" y="32091"/>
                        <a:pt x="0" y="36387"/>
                        <a:pt x="0" y="36387"/>
                      </a:cubicBezTo>
                      <a:cubicBezTo>
                        <a:pt x="1011" y="36387"/>
                        <a:pt x="2021" y="36387"/>
                        <a:pt x="2780" y="36387"/>
                      </a:cubicBezTo>
                      <a:cubicBezTo>
                        <a:pt x="3790" y="36387"/>
                        <a:pt x="4548" y="36135"/>
                        <a:pt x="5559" y="36135"/>
                      </a:cubicBezTo>
                      <a:cubicBezTo>
                        <a:pt x="6570" y="35882"/>
                        <a:pt x="7328" y="35882"/>
                        <a:pt x="8339" y="35630"/>
                      </a:cubicBezTo>
                      <a:cubicBezTo>
                        <a:pt x="9349" y="35377"/>
                        <a:pt x="10108" y="35124"/>
                        <a:pt x="10865" y="34871"/>
                      </a:cubicBezTo>
                      <a:lnTo>
                        <a:pt x="10865" y="34871"/>
                      </a:lnTo>
                      <a:cubicBezTo>
                        <a:pt x="11624" y="34618"/>
                        <a:pt x="12634" y="34113"/>
                        <a:pt x="13392" y="33860"/>
                      </a:cubicBezTo>
                      <a:cubicBezTo>
                        <a:pt x="14151" y="33608"/>
                        <a:pt x="15161" y="33103"/>
                        <a:pt x="15919" y="32597"/>
                      </a:cubicBezTo>
                      <a:lnTo>
                        <a:pt x="15919" y="32597"/>
                      </a:lnTo>
                      <a:cubicBezTo>
                        <a:pt x="16677" y="32091"/>
                        <a:pt x="17688" y="31586"/>
                        <a:pt x="18194" y="31333"/>
                      </a:cubicBezTo>
                      <a:lnTo>
                        <a:pt x="19204" y="30576"/>
                      </a:lnTo>
                      <a:lnTo>
                        <a:pt x="20215" y="29818"/>
                      </a:lnTo>
                      <a:cubicBezTo>
                        <a:pt x="20973" y="29312"/>
                        <a:pt x="21731" y="28806"/>
                        <a:pt x="22237" y="28049"/>
                      </a:cubicBezTo>
                      <a:lnTo>
                        <a:pt x="22237" y="28049"/>
                      </a:lnTo>
                      <a:cubicBezTo>
                        <a:pt x="24006" y="26532"/>
                        <a:pt x="24511" y="26027"/>
                        <a:pt x="26027" y="24258"/>
                      </a:cubicBezTo>
                      <a:lnTo>
                        <a:pt x="26785" y="23247"/>
                      </a:lnTo>
                      <a:lnTo>
                        <a:pt x="27543" y="22237"/>
                      </a:lnTo>
                      <a:cubicBezTo>
                        <a:pt x="28048" y="21479"/>
                        <a:pt x="28554" y="20720"/>
                        <a:pt x="29059" y="19962"/>
                      </a:cubicBezTo>
                      <a:cubicBezTo>
                        <a:pt x="29565" y="19205"/>
                        <a:pt x="30070" y="18446"/>
                        <a:pt x="30323" y="17688"/>
                      </a:cubicBezTo>
                      <a:cubicBezTo>
                        <a:pt x="30828" y="16930"/>
                        <a:pt x="31081" y="16172"/>
                        <a:pt x="31586" y="15161"/>
                      </a:cubicBezTo>
                      <a:lnTo>
                        <a:pt x="31586" y="15161"/>
                      </a:lnTo>
                      <a:cubicBezTo>
                        <a:pt x="31839" y="14403"/>
                        <a:pt x="32344" y="13393"/>
                        <a:pt x="32597" y="12634"/>
                      </a:cubicBezTo>
                      <a:cubicBezTo>
                        <a:pt x="32850" y="11876"/>
                        <a:pt x="33102" y="10866"/>
                        <a:pt x="33355" y="9855"/>
                      </a:cubicBezTo>
                      <a:lnTo>
                        <a:pt x="33355" y="9855"/>
                      </a:lnTo>
                      <a:cubicBezTo>
                        <a:pt x="33608" y="9097"/>
                        <a:pt x="33860" y="7834"/>
                        <a:pt x="33860" y="7075"/>
                      </a:cubicBezTo>
                      <a:lnTo>
                        <a:pt x="34113" y="5559"/>
                      </a:lnTo>
                      <a:lnTo>
                        <a:pt x="34366" y="4043"/>
                      </a:lnTo>
                      <a:lnTo>
                        <a:pt x="34366" y="2527"/>
                      </a:lnTo>
                      <a:lnTo>
                        <a:pt x="34366" y="1011"/>
                      </a:lnTo>
                      <a:cubicBezTo>
                        <a:pt x="35124" y="758"/>
                        <a:pt x="35124" y="253"/>
                        <a:pt x="35124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8" name="任意多边形: 形状 2577"/>
                <p:cNvSpPr/>
                <p:nvPr/>
              </p:nvSpPr>
              <p:spPr>
                <a:xfrm>
                  <a:off x="13545976" y="12278153"/>
                  <a:ext cx="34871" cy="30575"/>
                </a:xfrm>
                <a:custGeom>
                  <a:avLst/>
                  <a:gdLst>
                    <a:gd name="connsiteX0" fmla="*/ 758 w 34871"/>
                    <a:gd name="connsiteY0" fmla="*/ 30576 h 30575"/>
                    <a:gd name="connsiteX1" fmla="*/ 3538 w 34871"/>
                    <a:gd name="connsiteY1" fmla="*/ 30576 h 30575"/>
                    <a:gd name="connsiteX2" fmla="*/ 6317 w 34871"/>
                    <a:gd name="connsiteY2" fmla="*/ 30323 h 30575"/>
                    <a:gd name="connsiteX3" fmla="*/ 9097 w 34871"/>
                    <a:gd name="connsiteY3" fmla="*/ 29818 h 30575"/>
                    <a:gd name="connsiteX4" fmla="*/ 11624 w 34871"/>
                    <a:gd name="connsiteY4" fmla="*/ 29059 h 30575"/>
                    <a:gd name="connsiteX5" fmla="*/ 11624 w 34871"/>
                    <a:gd name="connsiteY5" fmla="*/ 29059 h 30575"/>
                    <a:gd name="connsiteX6" fmla="*/ 14151 w 34871"/>
                    <a:gd name="connsiteY6" fmla="*/ 28049 h 30575"/>
                    <a:gd name="connsiteX7" fmla="*/ 16677 w 34871"/>
                    <a:gd name="connsiteY7" fmla="*/ 26785 h 30575"/>
                    <a:gd name="connsiteX8" fmla="*/ 16677 w 34871"/>
                    <a:gd name="connsiteY8" fmla="*/ 26785 h 30575"/>
                    <a:gd name="connsiteX9" fmla="*/ 18952 w 34871"/>
                    <a:gd name="connsiteY9" fmla="*/ 25522 h 30575"/>
                    <a:gd name="connsiteX10" fmla="*/ 19963 w 34871"/>
                    <a:gd name="connsiteY10" fmla="*/ 24764 h 30575"/>
                    <a:gd name="connsiteX11" fmla="*/ 20973 w 34871"/>
                    <a:gd name="connsiteY11" fmla="*/ 24006 h 30575"/>
                    <a:gd name="connsiteX12" fmla="*/ 22995 w 34871"/>
                    <a:gd name="connsiteY12" fmla="*/ 22237 h 30575"/>
                    <a:gd name="connsiteX13" fmla="*/ 22995 w 34871"/>
                    <a:gd name="connsiteY13" fmla="*/ 22237 h 30575"/>
                    <a:gd name="connsiteX14" fmla="*/ 26785 w 34871"/>
                    <a:gd name="connsiteY14" fmla="*/ 18446 h 30575"/>
                    <a:gd name="connsiteX15" fmla="*/ 27543 w 34871"/>
                    <a:gd name="connsiteY15" fmla="*/ 17436 h 30575"/>
                    <a:gd name="connsiteX16" fmla="*/ 28301 w 34871"/>
                    <a:gd name="connsiteY16" fmla="*/ 16425 h 30575"/>
                    <a:gd name="connsiteX17" fmla="*/ 29818 w 34871"/>
                    <a:gd name="connsiteY17" fmla="*/ 14151 h 30575"/>
                    <a:gd name="connsiteX18" fmla="*/ 31081 w 34871"/>
                    <a:gd name="connsiteY18" fmla="*/ 11876 h 30575"/>
                    <a:gd name="connsiteX19" fmla="*/ 32344 w 34871"/>
                    <a:gd name="connsiteY19" fmla="*/ 9349 h 30575"/>
                    <a:gd name="connsiteX20" fmla="*/ 32344 w 34871"/>
                    <a:gd name="connsiteY20" fmla="*/ 9349 h 30575"/>
                    <a:gd name="connsiteX21" fmla="*/ 33355 w 34871"/>
                    <a:gd name="connsiteY21" fmla="*/ 6823 h 30575"/>
                    <a:gd name="connsiteX22" fmla="*/ 34113 w 34871"/>
                    <a:gd name="connsiteY22" fmla="*/ 4043 h 30575"/>
                    <a:gd name="connsiteX23" fmla="*/ 34113 w 34871"/>
                    <a:gd name="connsiteY23" fmla="*/ 4043 h 30575"/>
                    <a:gd name="connsiteX24" fmla="*/ 34618 w 34871"/>
                    <a:gd name="connsiteY24" fmla="*/ 1263 h 30575"/>
                    <a:gd name="connsiteX25" fmla="*/ 34871 w 34871"/>
                    <a:gd name="connsiteY25" fmla="*/ 0 h 30575"/>
                    <a:gd name="connsiteX26" fmla="*/ 34871 w 34871"/>
                    <a:gd name="connsiteY26" fmla="*/ 758 h 30575"/>
                    <a:gd name="connsiteX27" fmla="*/ 0 w 34871"/>
                    <a:gd name="connsiteY27" fmla="*/ 21984 h 30575"/>
                    <a:gd name="connsiteX28" fmla="*/ 758 w 34871"/>
                    <a:gd name="connsiteY28" fmla="*/ 30576 h 3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4871" h="30575">
                      <a:moveTo>
                        <a:pt x="758" y="30576"/>
                      </a:moveTo>
                      <a:cubicBezTo>
                        <a:pt x="1769" y="30576"/>
                        <a:pt x="2780" y="30576"/>
                        <a:pt x="3538" y="30576"/>
                      </a:cubicBezTo>
                      <a:cubicBezTo>
                        <a:pt x="4549" y="30576"/>
                        <a:pt x="5306" y="30323"/>
                        <a:pt x="6317" y="30323"/>
                      </a:cubicBezTo>
                      <a:cubicBezTo>
                        <a:pt x="7328" y="30070"/>
                        <a:pt x="8086" y="30070"/>
                        <a:pt x="9097" y="29818"/>
                      </a:cubicBezTo>
                      <a:cubicBezTo>
                        <a:pt x="10108" y="29565"/>
                        <a:pt x="10866" y="29312"/>
                        <a:pt x="11624" y="29059"/>
                      </a:cubicBezTo>
                      <a:lnTo>
                        <a:pt x="11624" y="29059"/>
                      </a:lnTo>
                      <a:cubicBezTo>
                        <a:pt x="12382" y="28807"/>
                        <a:pt x="13393" y="28301"/>
                        <a:pt x="14151" y="28049"/>
                      </a:cubicBezTo>
                      <a:cubicBezTo>
                        <a:pt x="14909" y="27796"/>
                        <a:pt x="15920" y="27291"/>
                        <a:pt x="16677" y="26785"/>
                      </a:cubicBezTo>
                      <a:lnTo>
                        <a:pt x="16677" y="26785"/>
                      </a:lnTo>
                      <a:cubicBezTo>
                        <a:pt x="17436" y="26280"/>
                        <a:pt x="18446" y="25774"/>
                        <a:pt x="18952" y="25522"/>
                      </a:cubicBezTo>
                      <a:lnTo>
                        <a:pt x="19963" y="24764"/>
                      </a:lnTo>
                      <a:lnTo>
                        <a:pt x="20973" y="24006"/>
                      </a:lnTo>
                      <a:cubicBezTo>
                        <a:pt x="21731" y="23500"/>
                        <a:pt x="22489" y="22995"/>
                        <a:pt x="22995" y="22237"/>
                      </a:cubicBezTo>
                      <a:lnTo>
                        <a:pt x="22995" y="22237"/>
                      </a:lnTo>
                      <a:cubicBezTo>
                        <a:pt x="24764" y="20720"/>
                        <a:pt x="25269" y="20215"/>
                        <a:pt x="26785" y="18446"/>
                      </a:cubicBezTo>
                      <a:lnTo>
                        <a:pt x="27543" y="17436"/>
                      </a:lnTo>
                      <a:lnTo>
                        <a:pt x="28301" y="16425"/>
                      </a:lnTo>
                      <a:cubicBezTo>
                        <a:pt x="28807" y="15667"/>
                        <a:pt x="29312" y="14909"/>
                        <a:pt x="29818" y="14151"/>
                      </a:cubicBezTo>
                      <a:cubicBezTo>
                        <a:pt x="30323" y="13393"/>
                        <a:pt x="30828" y="12634"/>
                        <a:pt x="31081" y="11876"/>
                      </a:cubicBezTo>
                      <a:cubicBezTo>
                        <a:pt x="31586" y="11119"/>
                        <a:pt x="31839" y="10361"/>
                        <a:pt x="32344" y="9349"/>
                      </a:cubicBezTo>
                      <a:lnTo>
                        <a:pt x="32344" y="9349"/>
                      </a:lnTo>
                      <a:cubicBezTo>
                        <a:pt x="32597" y="8592"/>
                        <a:pt x="33102" y="7581"/>
                        <a:pt x="33355" y="6823"/>
                      </a:cubicBezTo>
                      <a:cubicBezTo>
                        <a:pt x="33608" y="6065"/>
                        <a:pt x="33860" y="5054"/>
                        <a:pt x="34113" y="4043"/>
                      </a:cubicBezTo>
                      <a:lnTo>
                        <a:pt x="34113" y="4043"/>
                      </a:lnTo>
                      <a:cubicBezTo>
                        <a:pt x="34366" y="3285"/>
                        <a:pt x="34618" y="2022"/>
                        <a:pt x="34618" y="1263"/>
                      </a:cubicBezTo>
                      <a:cubicBezTo>
                        <a:pt x="34618" y="758"/>
                        <a:pt x="34871" y="253"/>
                        <a:pt x="34871" y="0"/>
                      </a:cubicBezTo>
                      <a:cubicBezTo>
                        <a:pt x="34871" y="253"/>
                        <a:pt x="34871" y="505"/>
                        <a:pt x="34871" y="758"/>
                      </a:cubicBezTo>
                      <a:cubicBezTo>
                        <a:pt x="31839" y="19963"/>
                        <a:pt x="12129" y="26280"/>
                        <a:pt x="0" y="21984"/>
                      </a:cubicBezTo>
                      <a:cubicBezTo>
                        <a:pt x="758" y="27291"/>
                        <a:pt x="758" y="30576"/>
                        <a:pt x="758" y="3057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9" name="任意多边形: 形状 2578"/>
                <p:cNvSpPr/>
                <p:nvPr/>
              </p:nvSpPr>
              <p:spPr>
                <a:xfrm>
                  <a:off x="13545976" y="12284470"/>
                  <a:ext cx="33607" cy="24258"/>
                </a:xfrm>
                <a:custGeom>
                  <a:avLst/>
                  <a:gdLst>
                    <a:gd name="connsiteX0" fmla="*/ 758 w 33607"/>
                    <a:gd name="connsiteY0" fmla="*/ 24258 h 24258"/>
                    <a:gd name="connsiteX1" fmla="*/ 3538 w 33607"/>
                    <a:gd name="connsiteY1" fmla="*/ 24258 h 24258"/>
                    <a:gd name="connsiteX2" fmla="*/ 6317 w 33607"/>
                    <a:gd name="connsiteY2" fmla="*/ 24006 h 24258"/>
                    <a:gd name="connsiteX3" fmla="*/ 9097 w 33607"/>
                    <a:gd name="connsiteY3" fmla="*/ 23500 h 24258"/>
                    <a:gd name="connsiteX4" fmla="*/ 11624 w 33607"/>
                    <a:gd name="connsiteY4" fmla="*/ 22742 h 24258"/>
                    <a:gd name="connsiteX5" fmla="*/ 11624 w 33607"/>
                    <a:gd name="connsiteY5" fmla="*/ 22742 h 24258"/>
                    <a:gd name="connsiteX6" fmla="*/ 14151 w 33607"/>
                    <a:gd name="connsiteY6" fmla="*/ 21732 h 24258"/>
                    <a:gd name="connsiteX7" fmla="*/ 16677 w 33607"/>
                    <a:gd name="connsiteY7" fmla="*/ 20468 h 24258"/>
                    <a:gd name="connsiteX8" fmla="*/ 16677 w 33607"/>
                    <a:gd name="connsiteY8" fmla="*/ 20468 h 24258"/>
                    <a:gd name="connsiteX9" fmla="*/ 18952 w 33607"/>
                    <a:gd name="connsiteY9" fmla="*/ 19205 h 24258"/>
                    <a:gd name="connsiteX10" fmla="*/ 19963 w 33607"/>
                    <a:gd name="connsiteY10" fmla="*/ 18446 h 24258"/>
                    <a:gd name="connsiteX11" fmla="*/ 20973 w 33607"/>
                    <a:gd name="connsiteY11" fmla="*/ 17688 h 24258"/>
                    <a:gd name="connsiteX12" fmla="*/ 22995 w 33607"/>
                    <a:gd name="connsiteY12" fmla="*/ 15920 h 24258"/>
                    <a:gd name="connsiteX13" fmla="*/ 22995 w 33607"/>
                    <a:gd name="connsiteY13" fmla="*/ 15920 h 24258"/>
                    <a:gd name="connsiteX14" fmla="*/ 26785 w 33607"/>
                    <a:gd name="connsiteY14" fmla="*/ 12129 h 24258"/>
                    <a:gd name="connsiteX15" fmla="*/ 27543 w 33607"/>
                    <a:gd name="connsiteY15" fmla="*/ 11119 h 24258"/>
                    <a:gd name="connsiteX16" fmla="*/ 28301 w 33607"/>
                    <a:gd name="connsiteY16" fmla="*/ 10108 h 24258"/>
                    <a:gd name="connsiteX17" fmla="*/ 29818 w 33607"/>
                    <a:gd name="connsiteY17" fmla="*/ 7834 h 24258"/>
                    <a:gd name="connsiteX18" fmla="*/ 31081 w 33607"/>
                    <a:gd name="connsiteY18" fmla="*/ 5559 h 24258"/>
                    <a:gd name="connsiteX19" fmla="*/ 32344 w 33607"/>
                    <a:gd name="connsiteY19" fmla="*/ 3032 h 24258"/>
                    <a:gd name="connsiteX20" fmla="*/ 32344 w 33607"/>
                    <a:gd name="connsiteY20" fmla="*/ 3032 h 24258"/>
                    <a:gd name="connsiteX21" fmla="*/ 33355 w 33607"/>
                    <a:gd name="connsiteY21" fmla="*/ 505 h 24258"/>
                    <a:gd name="connsiteX22" fmla="*/ 33608 w 33607"/>
                    <a:gd name="connsiteY22" fmla="*/ 0 h 24258"/>
                    <a:gd name="connsiteX23" fmla="*/ 33608 w 33607"/>
                    <a:gd name="connsiteY23" fmla="*/ 0 h 24258"/>
                    <a:gd name="connsiteX24" fmla="*/ 0 w 33607"/>
                    <a:gd name="connsiteY24" fmla="*/ 17436 h 24258"/>
                    <a:gd name="connsiteX25" fmla="*/ 758 w 33607"/>
                    <a:gd name="connsiteY25" fmla="*/ 24258 h 24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3607" h="24258">
                      <a:moveTo>
                        <a:pt x="758" y="24258"/>
                      </a:moveTo>
                      <a:cubicBezTo>
                        <a:pt x="1769" y="24258"/>
                        <a:pt x="2780" y="24258"/>
                        <a:pt x="3538" y="24258"/>
                      </a:cubicBezTo>
                      <a:cubicBezTo>
                        <a:pt x="4549" y="24258"/>
                        <a:pt x="5306" y="24006"/>
                        <a:pt x="6317" y="24006"/>
                      </a:cubicBezTo>
                      <a:cubicBezTo>
                        <a:pt x="7328" y="23753"/>
                        <a:pt x="8086" y="23753"/>
                        <a:pt x="9097" y="23500"/>
                      </a:cubicBezTo>
                      <a:cubicBezTo>
                        <a:pt x="10108" y="23247"/>
                        <a:pt x="10866" y="22995"/>
                        <a:pt x="11624" y="22742"/>
                      </a:cubicBezTo>
                      <a:lnTo>
                        <a:pt x="11624" y="22742"/>
                      </a:lnTo>
                      <a:cubicBezTo>
                        <a:pt x="12382" y="22490"/>
                        <a:pt x="13393" y="21984"/>
                        <a:pt x="14151" y="21732"/>
                      </a:cubicBezTo>
                      <a:cubicBezTo>
                        <a:pt x="14909" y="21479"/>
                        <a:pt x="15920" y="20973"/>
                        <a:pt x="16677" y="20468"/>
                      </a:cubicBezTo>
                      <a:lnTo>
                        <a:pt x="16677" y="20468"/>
                      </a:lnTo>
                      <a:cubicBezTo>
                        <a:pt x="17436" y="19963"/>
                        <a:pt x="18446" y="19457"/>
                        <a:pt x="18952" y="19205"/>
                      </a:cubicBezTo>
                      <a:lnTo>
                        <a:pt x="19963" y="18446"/>
                      </a:lnTo>
                      <a:lnTo>
                        <a:pt x="20973" y="17688"/>
                      </a:lnTo>
                      <a:cubicBezTo>
                        <a:pt x="21731" y="17183"/>
                        <a:pt x="22489" y="16678"/>
                        <a:pt x="22995" y="15920"/>
                      </a:cubicBezTo>
                      <a:lnTo>
                        <a:pt x="22995" y="15920"/>
                      </a:lnTo>
                      <a:cubicBezTo>
                        <a:pt x="24764" y="14403"/>
                        <a:pt x="25269" y="13898"/>
                        <a:pt x="26785" y="12129"/>
                      </a:cubicBezTo>
                      <a:lnTo>
                        <a:pt x="27543" y="11119"/>
                      </a:lnTo>
                      <a:lnTo>
                        <a:pt x="28301" y="10108"/>
                      </a:lnTo>
                      <a:cubicBezTo>
                        <a:pt x="28807" y="9349"/>
                        <a:pt x="29312" y="8592"/>
                        <a:pt x="29818" y="7834"/>
                      </a:cubicBezTo>
                      <a:cubicBezTo>
                        <a:pt x="30323" y="7075"/>
                        <a:pt x="30828" y="6317"/>
                        <a:pt x="31081" y="5559"/>
                      </a:cubicBezTo>
                      <a:cubicBezTo>
                        <a:pt x="31586" y="4801"/>
                        <a:pt x="31839" y="4043"/>
                        <a:pt x="32344" y="3032"/>
                      </a:cubicBezTo>
                      <a:lnTo>
                        <a:pt x="32344" y="3032"/>
                      </a:lnTo>
                      <a:cubicBezTo>
                        <a:pt x="32597" y="2275"/>
                        <a:pt x="33102" y="1263"/>
                        <a:pt x="33355" y="505"/>
                      </a:cubicBezTo>
                      <a:cubicBezTo>
                        <a:pt x="33355" y="253"/>
                        <a:pt x="33355" y="253"/>
                        <a:pt x="33608" y="0"/>
                      </a:cubicBezTo>
                      <a:lnTo>
                        <a:pt x="33608" y="0"/>
                      </a:lnTo>
                      <a:cubicBezTo>
                        <a:pt x="27038" y="19710"/>
                        <a:pt x="5812" y="19963"/>
                        <a:pt x="0" y="17436"/>
                      </a:cubicBezTo>
                      <a:cubicBezTo>
                        <a:pt x="758" y="21732"/>
                        <a:pt x="758" y="24258"/>
                        <a:pt x="758" y="24258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0" name="任意多边形: 形状 2579"/>
                <p:cNvSpPr/>
                <p:nvPr/>
              </p:nvSpPr>
              <p:spPr>
                <a:xfrm>
                  <a:off x="13546724" y="12258684"/>
                  <a:ext cx="12897" cy="13151"/>
                </a:xfrm>
                <a:custGeom>
                  <a:avLst/>
                  <a:gdLst>
                    <a:gd name="connsiteX0" fmla="*/ 4811 w 12897"/>
                    <a:gd name="connsiteY0" fmla="*/ 264 h 13151"/>
                    <a:gd name="connsiteX1" fmla="*/ 768 w 12897"/>
                    <a:gd name="connsiteY1" fmla="*/ 3549 h 13151"/>
                    <a:gd name="connsiteX2" fmla="*/ 263 w 12897"/>
                    <a:gd name="connsiteY2" fmla="*/ 8097 h 13151"/>
                    <a:gd name="connsiteX3" fmla="*/ 3043 w 12897"/>
                    <a:gd name="connsiteY3" fmla="*/ 11383 h 13151"/>
                    <a:gd name="connsiteX4" fmla="*/ 6328 w 12897"/>
                    <a:gd name="connsiteY4" fmla="*/ 13151 h 13151"/>
                    <a:gd name="connsiteX5" fmla="*/ 9612 w 12897"/>
                    <a:gd name="connsiteY5" fmla="*/ 12646 h 13151"/>
                    <a:gd name="connsiteX6" fmla="*/ 12897 w 12897"/>
                    <a:gd name="connsiteY6" fmla="*/ 8603 h 13151"/>
                    <a:gd name="connsiteX7" fmla="*/ 12645 w 12897"/>
                    <a:gd name="connsiteY7" fmla="*/ 4307 h 13151"/>
                    <a:gd name="connsiteX8" fmla="*/ 11128 w 12897"/>
                    <a:gd name="connsiteY8" fmla="*/ 2285 h 13151"/>
                    <a:gd name="connsiteX9" fmla="*/ 4811 w 12897"/>
                    <a:gd name="connsiteY9" fmla="*/ 264 h 1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897" h="13151">
                      <a:moveTo>
                        <a:pt x="4811" y="264"/>
                      </a:moveTo>
                      <a:cubicBezTo>
                        <a:pt x="2537" y="1022"/>
                        <a:pt x="768" y="3549"/>
                        <a:pt x="768" y="3549"/>
                      </a:cubicBezTo>
                      <a:cubicBezTo>
                        <a:pt x="10" y="4812"/>
                        <a:pt x="-243" y="6834"/>
                        <a:pt x="263" y="8097"/>
                      </a:cubicBezTo>
                      <a:lnTo>
                        <a:pt x="3043" y="11383"/>
                      </a:lnTo>
                      <a:cubicBezTo>
                        <a:pt x="4306" y="12393"/>
                        <a:pt x="5317" y="13151"/>
                        <a:pt x="6328" y="13151"/>
                      </a:cubicBezTo>
                      <a:cubicBezTo>
                        <a:pt x="7591" y="13151"/>
                        <a:pt x="8602" y="13151"/>
                        <a:pt x="9612" y="12646"/>
                      </a:cubicBezTo>
                      <a:cubicBezTo>
                        <a:pt x="11887" y="11130"/>
                        <a:pt x="12897" y="8603"/>
                        <a:pt x="12897" y="8603"/>
                      </a:cubicBezTo>
                      <a:cubicBezTo>
                        <a:pt x="12897" y="8603"/>
                        <a:pt x="12645" y="4307"/>
                        <a:pt x="12645" y="4307"/>
                      </a:cubicBezTo>
                      <a:cubicBezTo>
                        <a:pt x="12392" y="3549"/>
                        <a:pt x="11634" y="2791"/>
                        <a:pt x="11128" y="2285"/>
                      </a:cubicBezTo>
                      <a:cubicBezTo>
                        <a:pt x="8855" y="-241"/>
                        <a:pt x="6328" y="-241"/>
                        <a:pt x="4811" y="26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1" name="任意多边形: 形状 2580"/>
                <p:cNvSpPr/>
                <p:nvPr/>
              </p:nvSpPr>
              <p:spPr>
                <a:xfrm>
                  <a:off x="13547745" y="12259334"/>
                  <a:ext cx="11470" cy="11996"/>
                </a:xfrm>
                <a:custGeom>
                  <a:avLst/>
                  <a:gdLst>
                    <a:gd name="connsiteX0" fmla="*/ 3790 w 11470"/>
                    <a:gd name="connsiteY0" fmla="*/ 372 h 11996"/>
                    <a:gd name="connsiteX1" fmla="*/ 506 w 11470"/>
                    <a:gd name="connsiteY1" fmla="*/ 2899 h 11996"/>
                    <a:gd name="connsiteX2" fmla="*/ 0 w 11470"/>
                    <a:gd name="connsiteY2" fmla="*/ 7448 h 11996"/>
                    <a:gd name="connsiteX3" fmla="*/ 5307 w 11470"/>
                    <a:gd name="connsiteY3" fmla="*/ 11996 h 11996"/>
                    <a:gd name="connsiteX4" fmla="*/ 8592 w 11470"/>
                    <a:gd name="connsiteY4" fmla="*/ 11238 h 11996"/>
                    <a:gd name="connsiteX5" fmla="*/ 11371 w 11470"/>
                    <a:gd name="connsiteY5" fmla="*/ 7953 h 11996"/>
                    <a:gd name="connsiteX6" fmla="*/ 10866 w 11470"/>
                    <a:gd name="connsiteY6" fmla="*/ 3657 h 11996"/>
                    <a:gd name="connsiteX7" fmla="*/ 10108 w 11470"/>
                    <a:gd name="connsiteY7" fmla="*/ 2394 h 11996"/>
                    <a:gd name="connsiteX8" fmla="*/ 3790 w 11470"/>
                    <a:gd name="connsiteY8" fmla="*/ 372 h 11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70" h="11996">
                      <a:moveTo>
                        <a:pt x="3790" y="372"/>
                      </a:moveTo>
                      <a:cubicBezTo>
                        <a:pt x="1516" y="1131"/>
                        <a:pt x="506" y="2899"/>
                        <a:pt x="506" y="2899"/>
                      </a:cubicBezTo>
                      <a:lnTo>
                        <a:pt x="0" y="7448"/>
                      </a:lnTo>
                      <a:cubicBezTo>
                        <a:pt x="0" y="7448"/>
                        <a:pt x="3032" y="11743"/>
                        <a:pt x="5307" y="11996"/>
                      </a:cubicBezTo>
                      <a:cubicBezTo>
                        <a:pt x="6823" y="11996"/>
                        <a:pt x="7328" y="11996"/>
                        <a:pt x="8592" y="11238"/>
                      </a:cubicBezTo>
                      <a:cubicBezTo>
                        <a:pt x="10108" y="10228"/>
                        <a:pt x="11371" y="7953"/>
                        <a:pt x="11371" y="7953"/>
                      </a:cubicBezTo>
                      <a:cubicBezTo>
                        <a:pt x="11624" y="6690"/>
                        <a:pt x="11371" y="4921"/>
                        <a:pt x="10866" y="3657"/>
                      </a:cubicBezTo>
                      <a:cubicBezTo>
                        <a:pt x="10866" y="3152"/>
                        <a:pt x="10361" y="2647"/>
                        <a:pt x="10108" y="2394"/>
                      </a:cubicBezTo>
                      <a:cubicBezTo>
                        <a:pt x="9097" y="1384"/>
                        <a:pt x="7075" y="-891"/>
                        <a:pt x="3790" y="372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2" name="任意多边形: 形状 2581"/>
                <p:cNvSpPr/>
                <p:nvPr/>
              </p:nvSpPr>
              <p:spPr>
                <a:xfrm>
                  <a:off x="13548251" y="12259855"/>
                  <a:ext cx="10107" cy="10900"/>
                </a:xfrm>
                <a:custGeom>
                  <a:avLst/>
                  <a:gdLst>
                    <a:gd name="connsiteX0" fmla="*/ 3285 w 10107"/>
                    <a:gd name="connsiteY0" fmla="*/ 357 h 10900"/>
                    <a:gd name="connsiteX1" fmla="*/ 505 w 10107"/>
                    <a:gd name="connsiteY1" fmla="*/ 2378 h 10900"/>
                    <a:gd name="connsiteX2" fmla="*/ 0 w 10107"/>
                    <a:gd name="connsiteY2" fmla="*/ 6926 h 10900"/>
                    <a:gd name="connsiteX3" fmla="*/ 3032 w 10107"/>
                    <a:gd name="connsiteY3" fmla="*/ 10212 h 10900"/>
                    <a:gd name="connsiteX4" fmla="*/ 9349 w 10107"/>
                    <a:gd name="connsiteY4" fmla="*/ 8443 h 10900"/>
                    <a:gd name="connsiteX5" fmla="*/ 10108 w 10107"/>
                    <a:gd name="connsiteY5" fmla="*/ 7432 h 10900"/>
                    <a:gd name="connsiteX6" fmla="*/ 9602 w 10107"/>
                    <a:gd name="connsiteY6" fmla="*/ 2884 h 10900"/>
                    <a:gd name="connsiteX7" fmla="*/ 3285 w 10107"/>
                    <a:gd name="connsiteY7" fmla="*/ 357 h 10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07" h="10900">
                      <a:moveTo>
                        <a:pt x="3285" y="357"/>
                      </a:moveTo>
                      <a:cubicBezTo>
                        <a:pt x="1516" y="1114"/>
                        <a:pt x="505" y="2378"/>
                        <a:pt x="505" y="2378"/>
                      </a:cubicBezTo>
                      <a:cubicBezTo>
                        <a:pt x="0" y="3641"/>
                        <a:pt x="0" y="5663"/>
                        <a:pt x="0" y="6926"/>
                      </a:cubicBezTo>
                      <a:cubicBezTo>
                        <a:pt x="0" y="7179"/>
                        <a:pt x="2021" y="9453"/>
                        <a:pt x="3032" y="10212"/>
                      </a:cubicBezTo>
                      <a:cubicBezTo>
                        <a:pt x="6065" y="11980"/>
                        <a:pt x="8086" y="9959"/>
                        <a:pt x="9349" y="8443"/>
                      </a:cubicBezTo>
                      <a:cubicBezTo>
                        <a:pt x="9602" y="8190"/>
                        <a:pt x="10108" y="7685"/>
                        <a:pt x="10108" y="7432"/>
                      </a:cubicBezTo>
                      <a:cubicBezTo>
                        <a:pt x="10108" y="6168"/>
                        <a:pt x="10108" y="4147"/>
                        <a:pt x="9602" y="2884"/>
                      </a:cubicBezTo>
                      <a:cubicBezTo>
                        <a:pt x="9855" y="2631"/>
                        <a:pt x="7075" y="-1159"/>
                        <a:pt x="3285" y="357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3" name="任意多边形: 形状 2582"/>
                <p:cNvSpPr/>
                <p:nvPr/>
              </p:nvSpPr>
              <p:spPr>
                <a:xfrm>
                  <a:off x="13549009" y="12260339"/>
                  <a:ext cx="9097" cy="9657"/>
                </a:xfrm>
                <a:custGeom>
                  <a:avLst/>
                  <a:gdLst>
                    <a:gd name="connsiteX0" fmla="*/ 2527 w 9097"/>
                    <a:gd name="connsiteY0" fmla="*/ 378 h 9657"/>
                    <a:gd name="connsiteX1" fmla="*/ 506 w 9097"/>
                    <a:gd name="connsiteY1" fmla="*/ 1894 h 9657"/>
                    <a:gd name="connsiteX2" fmla="*/ 0 w 9097"/>
                    <a:gd name="connsiteY2" fmla="*/ 6442 h 9657"/>
                    <a:gd name="connsiteX3" fmla="*/ 2527 w 9097"/>
                    <a:gd name="connsiteY3" fmla="*/ 8969 h 9657"/>
                    <a:gd name="connsiteX4" fmla="*/ 8844 w 9097"/>
                    <a:gd name="connsiteY4" fmla="*/ 7200 h 9657"/>
                    <a:gd name="connsiteX5" fmla="*/ 9097 w 9097"/>
                    <a:gd name="connsiteY5" fmla="*/ 6947 h 9657"/>
                    <a:gd name="connsiteX6" fmla="*/ 8592 w 9097"/>
                    <a:gd name="connsiteY6" fmla="*/ 2399 h 9657"/>
                    <a:gd name="connsiteX7" fmla="*/ 2527 w 9097"/>
                    <a:gd name="connsiteY7" fmla="*/ 378 h 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97" h="9657">
                      <a:moveTo>
                        <a:pt x="2527" y="378"/>
                      </a:moveTo>
                      <a:cubicBezTo>
                        <a:pt x="2527" y="378"/>
                        <a:pt x="758" y="1388"/>
                        <a:pt x="506" y="1894"/>
                      </a:cubicBezTo>
                      <a:cubicBezTo>
                        <a:pt x="0" y="3157"/>
                        <a:pt x="0" y="5179"/>
                        <a:pt x="0" y="6442"/>
                      </a:cubicBezTo>
                      <a:cubicBezTo>
                        <a:pt x="0" y="6695"/>
                        <a:pt x="1769" y="8464"/>
                        <a:pt x="2527" y="8969"/>
                      </a:cubicBezTo>
                      <a:cubicBezTo>
                        <a:pt x="5559" y="10738"/>
                        <a:pt x="7581" y="8717"/>
                        <a:pt x="8844" y="7200"/>
                      </a:cubicBezTo>
                      <a:cubicBezTo>
                        <a:pt x="8844" y="7200"/>
                        <a:pt x="9097" y="6947"/>
                        <a:pt x="9097" y="6947"/>
                      </a:cubicBezTo>
                      <a:cubicBezTo>
                        <a:pt x="9097" y="5684"/>
                        <a:pt x="9097" y="3663"/>
                        <a:pt x="8592" y="2399"/>
                      </a:cubicBezTo>
                      <a:cubicBezTo>
                        <a:pt x="8592" y="2399"/>
                        <a:pt x="6065" y="-1139"/>
                        <a:pt x="2527" y="378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4" name="任意多边形: 形状 2583"/>
                <p:cNvSpPr/>
                <p:nvPr/>
              </p:nvSpPr>
              <p:spPr>
                <a:xfrm>
                  <a:off x="13549463" y="12260954"/>
                  <a:ext cx="8277" cy="8426"/>
                </a:xfrm>
                <a:custGeom>
                  <a:avLst/>
                  <a:gdLst>
                    <a:gd name="connsiteX0" fmla="*/ 2073 w 8277"/>
                    <a:gd name="connsiteY0" fmla="*/ 269 h 8426"/>
                    <a:gd name="connsiteX1" fmla="*/ 557 w 8277"/>
                    <a:gd name="connsiteY1" fmla="*/ 1279 h 8426"/>
                    <a:gd name="connsiteX2" fmla="*/ 52 w 8277"/>
                    <a:gd name="connsiteY2" fmla="*/ 5828 h 8426"/>
                    <a:gd name="connsiteX3" fmla="*/ 5358 w 8277"/>
                    <a:gd name="connsiteY3" fmla="*/ 8354 h 8426"/>
                    <a:gd name="connsiteX4" fmla="*/ 8138 w 8277"/>
                    <a:gd name="connsiteY4" fmla="*/ 6333 h 8426"/>
                    <a:gd name="connsiteX5" fmla="*/ 7380 w 8277"/>
                    <a:gd name="connsiteY5" fmla="*/ 1785 h 8426"/>
                    <a:gd name="connsiteX6" fmla="*/ 6874 w 8277"/>
                    <a:gd name="connsiteY6" fmla="*/ 1279 h 8426"/>
                    <a:gd name="connsiteX7" fmla="*/ 2073 w 8277"/>
                    <a:gd name="connsiteY7" fmla="*/ 269 h 8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77" h="8426">
                      <a:moveTo>
                        <a:pt x="2073" y="269"/>
                      </a:moveTo>
                      <a:cubicBezTo>
                        <a:pt x="1568" y="521"/>
                        <a:pt x="809" y="774"/>
                        <a:pt x="557" y="1279"/>
                      </a:cubicBezTo>
                      <a:cubicBezTo>
                        <a:pt x="557" y="1532"/>
                        <a:pt x="-201" y="5828"/>
                        <a:pt x="52" y="5828"/>
                      </a:cubicBezTo>
                      <a:cubicBezTo>
                        <a:pt x="557" y="6586"/>
                        <a:pt x="2831" y="8860"/>
                        <a:pt x="5358" y="8354"/>
                      </a:cubicBezTo>
                      <a:cubicBezTo>
                        <a:pt x="7127" y="7849"/>
                        <a:pt x="8138" y="6333"/>
                        <a:pt x="8138" y="6333"/>
                      </a:cubicBezTo>
                      <a:cubicBezTo>
                        <a:pt x="8643" y="5069"/>
                        <a:pt x="7632" y="3048"/>
                        <a:pt x="7380" y="1785"/>
                      </a:cubicBezTo>
                      <a:cubicBezTo>
                        <a:pt x="7380" y="1532"/>
                        <a:pt x="7127" y="1532"/>
                        <a:pt x="6874" y="1279"/>
                      </a:cubicBezTo>
                      <a:cubicBezTo>
                        <a:pt x="6369" y="521"/>
                        <a:pt x="4347" y="-490"/>
                        <a:pt x="2073" y="26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5" name="任意多边形: 形状 2584"/>
                <p:cNvSpPr/>
                <p:nvPr/>
              </p:nvSpPr>
              <p:spPr>
                <a:xfrm>
                  <a:off x="13550069" y="12261530"/>
                  <a:ext cx="7026" cy="7273"/>
                </a:xfrm>
                <a:custGeom>
                  <a:avLst/>
                  <a:gdLst>
                    <a:gd name="connsiteX0" fmla="*/ 1467 w 7026"/>
                    <a:gd name="connsiteY0" fmla="*/ 451 h 7273"/>
                    <a:gd name="connsiteX1" fmla="*/ 962 w 7026"/>
                    <a:gd name="connsiteY1" fmla="*/ 956 h 7273"/>
                    <a:gd name="connsiteX2" fmla="*/ 203 w 7026"/>
                    <a:gd name="connsiteY2" fmla="*/ 5504 h 7273"/>
                    <a:gd name="connsiteX3" fmla="*/ 3236 w 7026"/>
                    <a:gd name="connsiteY3" fmla="*/ 7273 h 7273"/>
                    <a:gd name="connsiteX4" fmla="*/ 4752 w 7026"/>
                    <a:gd name="connsiteY4" fmla="*/ 7273 h 7273"/>
                    <a:gd name="connsiteX5" fmla="*/ 7026 w 7026"/>
                    <a:gd name="connsiteY5" fmla="*/ 5757 h 7273"/>
                    <a:gd name="connsiteX6" fmla="*/ 6015 w 7026"/>
                    <a:gd name="connsiteY6" fmla="*/ 1209 h 7273"/>
                    <a:gd name="connsiteX7" fmla="*/ 1467 w 7026"/>
                    <a:gd name="connsiteY7" fmla="*/ 451 h 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26" h="7272">
                      <a:moveTo>
                        <a:pt x="1467" y="451"/>
                      </a:moveTo>
                      <a:cubicBezTo>
                        <a:pt x="1214" y="451"/>
                        <a:pt x="962" y="703"/>
                        <a:pt x="962" y="956"/>
                      </a:cubicBezTo>
                      <a:cubicBezTo>
                        <a:pt x="203" y="2219"/>
                        <a:pt x="-302" y="4241"/>
                        <a:pt x="203" y="5504"/>
                      </a:cubicBezTo>
                      <a:cubicBezTo>
                        <a:pt x="456" y="6010"/>
                        <a:pt x="2478" y="7273"/>
                        <a:pt x="3236" y="7273"/>
                      </a:cubicBezTo>
                      <a:cubicBezTo>
                        <a:pt x="3741" y="7273"/>
                        <a:pt x="4499" y="7273"/>
                        <a:pt x="4752" y="7273"/>
                      </a:cubicBezTo>
                      <a:cubicBezTo>
                        <a:pt x="6268" y="6515"/>
                        <a:pt x="6774" y="6010"/>
                        <a:pt x="7026" y="5757"/>
                      </a:cubicBezTo>
                      <a:cubicBezTo>
                        <a:pt x="7026" y="5504"/>
                        <a:pt x="6268" y="1461"/>
                        <a:pt x="6015" y="1209"/>
                      </a:cubicBezTo>
                      <a:cubicBezTo>
                        <a:pt x="6015" y="956"/>
                        <a:pt x="4247" y="-813"/>
                        <a:pt x="1467" y="451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6" name="任意多边形: 形状 2585"/>
                <p:cNvSpPr/>
                <p:nvPr/>
              </p:nvSpPr>
              <p:spPr>
                <a:xfrm>
                  <a:off x="13550979" y="12262121"/>
                  <a:ext cx="5357" cy="5924"/>
                </a:xfrm>
                <a:custGeom>
                  <a:avLst/>
                  <a:gdLst>
                    <a:gd name="connsiteX0" fmla="*/ 1314 w 5357"/>
                    <a:gd name="connsiteY0" fmla="*/ 112 h 5924"/>
                    <a:gd name="connsiteX1" fmla="*/ 809 w 5357"/>
                    <a:gd name="connsiteY1" fmla="*/ 1123 h 5924"/>
                    <a:gd name="connsiteX2" fmla="*/ 51 w 5357"/>
                    <a:gd name="connsiteY2" fmla="*/ 4661 h 5924"/>
                    <a:gd name="connsiteX3" fmla="*/ 2325 w 5357"/>
                    <a:gd name="connsiteY3" fmla="*/ 5924 h 5924"/>
                    <a:gd name="connsiteX4" fmla="*/ 3841 w 5357"/>
                    <a:gd name="connsiteY4" fmla="*/ 5672 h 5924"/>
                    <a:gd name="connsiteX5" fmla="*/ 5357 w 5357"/>
                    <a:gd name="connsiteY5" fmla="*/ 4661 h 5924"/>
                    <a:gd name="connsiteX6" fmla="*/ 4094 w 5357"/>
                    <a:gd name="connsiteY6" fmla="*/ 112 h 5924"/>
                    <a:gd name="connsiteX7" fmla="*/ 1314 w 5357"/>
                    <a:gd name="connsiteY7" fmla="*/ 112 h 5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57" h="5924">
                      <a:moveTo>
                        <a:pt x="1314" y="112"/>
                      </a:moveTo>
                      <a:cubicBezTo>
                        <a:pt x="1062" y="365"/>
                        <a:pt x="809" y="870"/>
                        <a:pt x="809" y="1123"/>
                      </a:cubicBezTo>
                      <a:cubicBezTo>
                        <a:pt x="556" y="2134"/>
                        <a:pt x="-202" y="3650"/>
                        <a:pt x="51" y="4661"/>
                      </a:cubicBezTo>
                      <a:cubicBezTo>
                        <a:pt x="51" y="4914"/>
                        <a:pt x="1820" y="5924"/>
                        <a:pt x="2325" y="5924"/>
                      </a:cubicBezTo>
                      <a:cubicBezTo>
                        <a:pt x="2830" y="5924"/>
                        <a:pt x="3589" y="5924"/>
                        <a:pt x="3841" y="5672"/>
                      </a:cubicBezTo>
                      <a:cubicBezTo>
                        <a:pt x="4346" y="5419"/>
                        <a:pt x="5105" y="5166"/>
                        <a:pt x="5357" y="4661"/>
                      </a:cubicBezTo>
                      <a:cubicBezTo>
                        <a:pt x="5357" y="4661"/>
                        <a:pt x="4094" y="112"/>
                        <a:pt x="4094" y="112"/>
                      </a:cubicBezTo>
                      <a:cubicBezTo>
                        <a:pt x="3589" y="-140"/>
                        <a:pt x="1567" y="112"/>
                        <a:pt x="1314" y="112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7" name="任意多边形: 形状 2586"/>
                <p:cNvSpPr/>
                <p:nvPr/>
              </p:nvSpPr>
              <p:spPr>
                <a:xfrm>
                  <a:off x="13546734" y="12238480"/>
                  <a:ext cx="10612" cy="1768"/>
                </a:xfrm>
                <a:custGeom>
                  <a:avLst/>
                  <a:gdLst>
                    <a:gd name="connsiteX0" fmla="*/ 0 w 10612"/>
                    <a:gd name="connsiteY0" fmla="*/ 0 h 1768"/>
                    <a:gd name="connsiteX1" fmla="*/ 0 w 10612"/>
                    <a:gd name="connsiteY1" fmla="*/ 0 h 1768"/>
                    <a:gd name="connsiteX2" fmla="*/ 0 w 10612"/>
                    <a:gd name="connsiteY2" fmla="*/ 0 h 1768"/>
                    <a:gd name="connsiteX3" fmla="*/ 10613 w 10612"/>
                    <a:gd name="connsiteY3" fmla="*/ 1769 h 1768"/>
                    <a:gd name="connsiteX4" fmla="*/ 0 w 10612"/>
                    <a:gd name="connsiteY4" fmla="*/ 0 h 1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12" h="176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3537" y="253"/>
                        <a:pt x="6317" y="253"/>
                        <a:pt x="10613" y="1769"/>
                      </a:cubicBezTo>
                      <a:cubicBezTo>
                        <a:pt x="7328" y="505"/>
                        <a:pt x="3537" y="0"/>
                        <a:pt x="0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8" name="任意多边形: 形状 2587"/>
                <p:cNvSpPr/>
                <p:nvPr/>
              </p:nvSpPr>
              <p:spPr>
                <a:xfrm>
                  <a:off x="13551739" y="12264215"/>
                  <a:ext cx="3655" cy="3424"/>
                </a:xfrm>
                <a:custGeom>
                  <a:avLst/>
                  <a:gdLst>
                    <a:gd name="connsiteX0" fmla="*/ 49 w 3655"/>
                    <a:gd name="connsiteY0" fmla="*/ 2820 h 3424"/>
                    <a:gd name="connsiteX1" fmla="*/ 3586 w 3655"/>
                    <a:gd name="connsiteY1" fmla="*/ 3072 h 3424"/>
                    <a:gd name="connsiteX2" fmla="*/ 3081 w 3655"/>
                    <a:gd name="connsiteY2" fmla="*/ 1303 h 3424"/>
                    <a:gd name="connsiteX3" fmla="*/ 1565 w 3655"/>
                    <a:gd name="connsiteY3" fmla="*/ 40 h 3424"/>
                    <a:gd name="connsiteX4" fmla="*/ 49 w 3655"/>
                    <a:gd name="connsiteY4" fmla="*/ 2820 h 3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5" h="3424">
                      <a:moveTo>
                        <a:pt x="49" y="2820"/>
                      </a:moveTo>
                      <a:cubicBezTo>
                        <a:pt x="302" y="3578"/>
                        <a:pt x="3334" y="3578"/>
                        <a:pt x="3586" y="3072"/>
                      </a:cubicBezTo>
                      <a:cubicBezTo>
                        <a:pt x="3839" y="2567"/>
                        <a:pt x="3334" y="1808"/>
                        <a:pt x="3081" y="1303"/>
                      </a:cubicBezTo>
                      <a:cubicBezTo>
                        <a:pt x="2829" y="798"/>
                        <a:pt x="2070" y="-213"/>
                        <a:pt x="1565" y="40"/>
                      </a:cubicBezTo>
                      <a:cubicBezTo>
                        <a:pt x="554" y="40"/>
                        <a:pt x="-204" y="1808"/>
                        <a:pt x="49" y="2820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9" name="任意多边形: 形状 2588"/>
                <p:cNvSpPr/>
                <p:nvPr/>
              </p:nvSpPr>
              <p:spPr>
                <a:xfrm>
                  <a:off x="13546734" y="12238480"/>
                  <a:ext cx="4548" cy="252"/>
                </a:xfrm>
                <a:custGeom>
                  <a:avLst/>
                  <a:gdLst>
                    <a:gd name="connsiteX0" fmla="*/ 0 w 4548"/>
                    <a:gd name="connsiteY0" fmla="*/ 0 h 252"/>
                    <a:gd name="connsiteX1" fmla="*/ 0 w 4548"/>
                    <a:gd name="connsiteY1" fmla="*/ 0 h 252"/>
                    <a:gd name="connsiteX2" fmla="*/ 0 w 4548"/>
                    <a:gd name="connsiteY2" fmla="*/ 0 h 252"/>
                    <a:gd name="connsiteX3" fmla="*/ 4548 w 4548"/>
                    <a:gd name="connsiteY3" fmla="*/ 253 h 252"/>
                    <a:gd name="connsiteX4" fmla="*/ 0 w 4548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8" h="25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1769" y="0"/>
                        <a:pt x="2274" y="0"/>
                        <a:pt x="4548" y="253"/>
                      </a:cubicBezTo>
                      <a:cubicBezTo>
                        <a:pt x="3032" y="0"/>
                        <a:pt x="1516" y="0"/>
                        <a:pt x="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0" name="图形 1920"/>
              <p:cNvGrpSpPr/>
              <p:nvPr/>
            </p:nvGrpSpPr>
            <p:grpSpPr>
              <a:xfrm>
                <a:off x="13300362" y="12172827"/>
                <a:ext cx="248727" cy="201601"/>
                <a:chOff x="13300362" y="12172827"/>
                <a:chExt cx="248727" cy="201601"/>
              </a:xfrm>
              <a:solidFill>
                <a:schemeClr val="accent1"/>
              </a:solidFill>
            </p:grpSpPr>
            <p:sp>
              <p:nvSpPr>
                <p:cNvPr id="2495" name="任意多边形: 形状 2494"/>
                <p:cNvSpPr/>
                <p:nvPr/>
              </p:nvSpPr>
              <p:spPr>
                <a:xfrm>
                  <a:off x="13300615" y="12173034"/>
                  <a:ext cx="247208" cy="201393"/>
                </a:xfrm>
                <a:custGeom>
                  <a:avLst/>
                  <a:gdLst>
                    <a:gd name="connsiteX0" fmla="*/ 0 w 247208"/>
                    <a:gd name="connsiteY0" fmla="*/ 165512 h 201393"/>
                    <a:gd name="connsiteX1" fmla="*/ 3032 w 247208"/>
                    <a:gd name="connsiteY1" fmla="*/ 167028 h 201393"/>
                    <a:gd name="connsiteX2" fmla="*/ 9602 w 247208"/>
                    <a:gd name="connsiteY2" fmla="*/ 170060 h 201393"/>
                    <a:gd name="connsiteX3" fmla="*/ 19710 w 247208"/>
                    <a:gd name="connsiteY3" fmla="*/ 174103 h 201393"/>
                    <a:gd name="connsiteX4" fmla="*/ 33355 w 247208"/>
                    <a:gd name="connsiteY4" fmla="*/ 178904 h 201393"/>
                    <a:gd name="connsiteX5" fmla="*/ 50285 w 247208"/>
                    <a:gd name="connsiteY5" fmla="*/ 184211 h 201393"/>
                    <a:gd name="connsiteX6" fmla="*/ 70248 w 247208"/>
                    <a:gd name="connsiteY6" fmla="*/ 189264 h 201393"/>
                    <a:gd name="connsiteX7" fmla="*/ 93243 w 247208"/>
                    <a:gd name="connsiteY7" fmla="*/ 194065 h 201393"/>
                    <a:gd name="connsiteX8" fmla="*/ 119017 w 247208"/>
                    <a:gd name="connsiteY8" fmla="*/ 197856 h 201393"/>
                    <a:gd name="connsiteX9" fmla="*/ 147318 w 247208"/>
                    <a:gd name="connsiteY9" fmla="*/ 200382 h 201393"/>
                    <a:gd name="connsiteX10" fmla="*/ 178146 w 247208"/>
                    <a:gd name="connsiteY10" fmla="*/ 201394 h 201393"/>
                    <a:gd name="connsiteX11" fmla="*/ 189012 w 247208"/>
                    <a:gd name="connsiteY11" fmla="*/ 200635 h 201393"/>
                    <a:gd name="connsiteX12" fmla="*/ 199372 w 247208"/>
                    <a:gd name="connsiteY12" fmla="*/ 198109 h 201393"/>
                    <a:gd name="connsiteX13" fmla="*/ 208974 w 247208"/>
                    <a:gd name="connsiteY13" fmla="*/ 194065 h 201393"/>
                    <a:gd name="connsiteX14" fmla="*/ 217818 w 247208"/>
                    <a:gd name="connsiteY14" fmla="*/ 188759 h 201393"/>
                    <a:gd name="connsiteX15" fmla="*/ 225652 w 247208"/>
                    <a:gd name="connsiteY15" fmla="*/ 182189 h 201393"/>
                    <a:gd name="connsiteX16" fmla="*/ 232475 w 247208"/>
                    <a:gd name="connsiteY16" fmla="*/ 174608 h 201393"/>
                    <a:gd name="connsiteX17" fmla="*/ 238034 w 247208"/>
                    <a:gd name="connsiteY17" fmla="*/ 166017 h 201393"/>
                    <a:gd name="connsiteX18" fmla="*/ 242330 w 247208"/>
                    <a:gd name="connsiteY18" fmla="*/ 156668 h 201393"/>
                    <a:gd name="connsiteX19" fmla="*/ 245109 w 247208"/>
                    <a:gd name="connsiteY19" fmla="*/ 146560 h 201393"/>
                    <a:gd name="connsiteX20" fmla="*/ 246372 w 247208"/>
                    <a:gd name="connsiteY20" fmla="*/ 135947 h 201393"/>
                    <a:gd name="connsiteX21" fmla="*/ 246372 w 247208"/>
                    <a:gd name="connsiteY21" fmla="*/ 101328 h 201393"/>
                    <a:gd name="connsiteX22" fmla="*/ 246372 w 247208"/>
                    <a:gd name="connsiteY22" fmla="*/ 65446 h 201393"/>
                    <a:gd name="connsiteX23" fmla="*/ 178399 w 247208"/>
                    <a:gd name="connsiteY23" fmla="*/ 0 h 201393"/>
                    <a:gd name="connsiteX24" fmla="*/ 253 w 247208"/>
                    <a:gd name="connsiteY24" fmla="*/ 35629 h 201393"/>
                    <a:gd name="connsiteX25" fmla="*/ 253 w 247208"/>
                    <a:gd name="connsiteY25" fmla="*/ 101581 h 201393"/>
                    <a:gd name="connsiteX26" fmla="*/ 0 w 247208"/>
                    <a:gd name="connsiteY26" fmla="*/ 165512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7207" h="201393">
                      <a:moveTo>
                        <a:pt x="0" y="165512"/>
                      </a:moveTo>
                      <a:cubicBezTo>
                        <a:pt x="253" y="165764"/>
                        <a:pt x="1263" y="166269"/>
                        <a:pt x="3032" y="167028"/>
                      </a:cubicBezTo>
                      <a:cubicBezTo>
                        <a:pt x="4548" y="167786"/>
                        <a:pt x="6822" y="168796"/>
                        <a:pt x="9602" y="170060"/>
                      </a:cubicBezTo>
                      <a:cubicBezTo>
                        <a:pt x="12382" y="171323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5"/>
                        <a:pt x="33355" y="178904"/>
                      </a:cubicBezTo>
                      <a:cubicBezTo>
                        <a:pt x="38409" y="180420"/>
                        <a:pt x="45232" y="182694"/>
                        <a:pt x="50285" y="184211"/>
                      </a:cubicBezTo>
                      <a:cubicBezTo>
                        <a:pt x="56350" y="185979"/>
                        <a:pt x="63172" y="187748"/>
                        <a:pt x="70248" y="189264"/>
                      </a:cubicBezTo>
                      <a:cubicBezTo>
                        <a:pt x="77323" y="190781"/>
                        <a:pt x="85156" y="192549"/>
                        <a:pt x="93243" y="194065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cubicBezTo>
                        <a:pt x="127608" y="198867"/>
                        <a:pt x="138727" y="199877"/>
                        <a:pt x="147318" y="200382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5"/>
                      </a:cubicBezTo>
                      <a:cubicBezTo>
                        <a:pt x="192549" y="200130"/>
                        <a:pt x="195835" y="199119"/>
                        <a:pt x="199372" y="198109"/>
                      </a:cubicBezTo>
                      <a:cubicBezTo>
                        <a:pt x="202404" y="197098"/>
                        <a:pt x="206195" y="195329"/>
                        <a:pt x="208974" y="194065"/>
                      </a:cubicBezTo>
                      <a:cubicBezTo>
                        <a:pt x="212007" y="192549"/>
                        <a:pt x="215039" y="190781"/>
                        <a:pt x="217818" y="188759"/>
                      </a:cubicBezTo>
                      <a:cubicBezTo>
                        <a:pt x="220598" y="186737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8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3" y="162985"/>
                        <a:pt x="241066" y="159952"/>
                        <a:pt x="242330" y="156668"/>
                      </a:cubicBezTo>
                      <a:cubicBezTo>
                        <a:pt x="243593" y="153383"/>
                        <a:pt x="244351" y="150097"/>
                        <a:pt x="245109" y="146560"/>
                      </a:cubicBezTo>
                      <a:cubicBezTo>
                        <a:pt x="245614" y="143275"/>
                        <a:pt x="248647" y="138221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8"/>
                      </a:cubicBezTo>
                      <a:cubicBezTo>
                        <a:pt x="246372" y="81871"/>
                        <a:pt x="246372" y="65952"/>
                        <a:pt x="246372" y="65446"/>
                      </a:cubicBezTo>
                      <a:cubicBezTo>
                        <a:pt x="245109" y="29059"/>
                        <a:pt x="215292" y="0"/>
                        <a:pt x="178399" y="0"/>
                      </a:cubicBezTo>
                      <a:cubicBezTo>
                        <a:pt x="71764" y="0"/>
                        <a:pt x="4043" y="33860"/>
                        <a:pt x="253" y="35629"/>
                      </a:cubicBezTo>
                      <a:cubicBezTo>
                        <a:pt x="253" y="36134"/>
                        <a:pt x="253" y="65952"/>
                        <a:pt x="253" y="101581"/>
                      </a:cubicBezTo>
                      <a:cubicBezTo>
                        <a:pt x="0" y="137210"/>
                        <a:pt x="0" y="165512"/>
                        <a:pt x="0" y="16551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6" name="任意多边形: 形状 2495"/>
                <p:cNvSpPr/>
                <p:nvPr/>
              </p:nvSpPr>
              <p:spPr>
                <a:xfrm>
                  <a:off x="13300615" y="12173034"/>
                  <a:ext cx="246372" cy="201393"/>
                </a:xfrm>
                <a:custGeom>
                  <a:avLst/>
                  <a:gdLst>
                    <a:gd name="connsiteX0" fmla="*/ 178146 w 246372"/>
                    <a:gd name="connsiteY0" fmla="*/ 0 h 201393"/>
                    <a:gd name="connsiteX1" fmla="*/ 0 w 246372"/>
                    <a:gd name="connsiteY1" fmla="*/ 35629 h 201393"/>
                    <a:gd name="connsiteX2" fmla="*/ 0 w 246372"/>
                    <a:gd name="connsiteY2" fmla="*/ 70247 h 201393"/>
                    <a:gd name="connsiteX3" fmla="*/ 0 w 246372"/>
                    <a:gd name="connsiteY3" fmla="*/ 70247 h 201393"/>
                    <a:gd name="connsiteX4" fmla="*/ 55844 w 246372"/>
                    <a:gd name="connsiteY4" fmla="*/ 30323 h 201393"/>
                    <a:gd name="connsiteX5" fmla="*/ 109414 w 246372"/>
                    <a:gd name="connsiteY5" fmla="*/ 15667 h 201393"/>
                    <a:gd name="connsiteX6" fmla="*/ 182947 w 246372"/>
                    <a:gd name="connsiteY6" fmla="*/ 6570 h 201393"/>
                    <a:gd name="connsiteX7" fmla="*/ 229948 w 246372"/>
                    <a:gd name="connsiteY7" fmla="*/ 29817 h 201393"/>
                    <a:gd name="connsiteX8" fmla="*/ 197351 w 246372"/>
                    <a:gd name="connsiteY8" fmla="*/ 140748 h 201393"/>
                    <a:gd name="connsiteX9" fmla="*/ 191539 w 246372"/>
                    <a:gd name="connsiteY9" fmla="*/ 139485 h 201393"/>
                    <a:gd name="connsiteX10" fmla="*/ 178904 w 246372"/>
                    <a:gd name="connsiteY10" fmla="*/ 134178 h 201393"/>
                    <a:gd name="connsiteX11" fmla="*/ 142012 w 246372"/>
                    <a:gd name="connsiteY11" fmla="*/ 129124 h 201393"/>
                    <a:gd name="connsiteX12" fmla="*/ 83135 w 246372"/>
                    <a:gd name="connsiteY12" fmla="*/ 118258 h 201393"/>
                    <a:gd name="connsiteX13" fmla="*/ 44979 w 246372"/>
                    <a:gd name="connsiteY13" fmla="*/ 108151 h 201393"/>
                    <a:gd name="connsiteX14" fmla="*/ 0 w 246372"/>
                    <a:gd name="connsiteY14" fmla="*/ 75554 h 201393"/>
                    <a:gd name="connsiteX15" fmla="*/ 0 w 246372"/>
                    <a:gd name="connsiteY15" fmla="*/ 101581 h 201393"/>
                    <a:gd name="connsiteX16" fmla="*/ 0 w 246372"/>
                    <a:gd name="connsiteY16" fmla="*/ 165512 h 201393"/>
                    <a:gd name="connsiteX17" fmla="*/ 3032 w 246372"/>
                    <a:gd name="connsiteY17" fmla="*/ 167028 h 201393"/>
                    <a:gd name="connsiteX18" fmla="*/ 9602 w 246372"/>
                    <a:gd name="connsiteY18" fmla="*/ 170060 h 201393"/>
                    <a:gd name="connsiteX19" fmla="*/ 19710 w 246372"/>
                    <a:gd name="connsiteY19" fmla="*/ 174103 h 201393"/>
                    <a:gd name="connsiteX20" fmla="*/ 33355 w 246372"/>
                    <a:gd name="connsiteY20" fmla="*/ 178904 h 201393"/>
                    <a:gd name="connsiteX21" fmla="*/ 33355 w 246372"/>
                    <a:gd name="connsiteY21" fmla="*/ 178904 h 201393"/>
                    <a:gd name="connsiteX22" fmla="*/ 50285 w 246372"/>
                    <a:gd name="connsiteY22" fmla="*/ 184211 h 201393"/>
                    <a:gd name="connsiteX23" fmla="*/ 70248 w 246372"/>
                    <a:gd name="connsiteY23" fmla="*/ 189264 h 201393"/>
                    <a:gd name="connsiteX24" fmla="*/ 93243 w 246372"/>
                    <a:gd name="connsiteY24" fmla="*/ 194065 h 201393"/>
                    <a:gd name="connsiteX25" fmla="*/ 119017 w 246372"/>
                    <a:gd name="connsiteY25" fmla="*/ 197856 h 201393"/>
                    <a:gd name="connsiteX26" fmla="*/ 119017 w 246372"/>
                    <a:gd name="connsiteY26" fmla="*/ 197856 h 201393"/>
                    <a:gd name="connsiteX27" fmla="*/ 147318 w 246372"/>
                    <a:gd name="connsiteY27" fmla="*/ 200382 h 201393"/>
                    <a:gd name="connsiteX28" fmla="*/ 178146 w 246372"/>
                    <a:gd name="connsiteY28" fmla="*/ 201394 h 201393"/>
                    <a:gd name="connsiteX29" fmla="*/ 189012 w 246372"/>
                    <a:gd name="connsiteY29" fmla="*/ 200635 h 201393"/>
                    <a:gd name="connsiteX30" fmla="*/ 199372 w 246372"/>
                    <a:gd name="connsiteY30" fmla="*/ 198109 h 201393"/>
                    <a:gd name="connsiteX31" fmla="*/ 199372 w 246372"/>
                    <a:gd name="connsiteY31" fmla="*/ 198109 h 201393"/>
                    <a:gd name="connsiteX32" fmla="*/ 208974 w 246372"/>
                    <a:gd name="connsiteY32" fmla="*/ 194065 h 201393"/>
                    <a:gd name="connsiteX33" fmla="*/ 217818 w 246372"/>
                    <a:gd name="connsiteY33" fmla="*/ 188759 h 201393"/>
                    <a:gd name="connsiteX34" fmla="*/ 225652 w 246372"/>
                    <a:gd name="connsiteY34" fmla="*/ 182189 h 201393"/>
                    <a:gd name="connsiteX35" fmla="*/ 232475 w 246372"/>
                    <a:gd name="connsiteY35" fmla="*/ 174608 h 201393"/>
                    <a:gd name="connsiteX36" fmla="*/ 238034 w 246372"/>
                    <a:gd name="connsiteY36" fmla="*/ 166017 h 201393"/>
                    <a:gd name="connsiteX37" fmla="*/ 242330 w 246372"/>
                    <a:gd name="connsiteY37" fmla="*/ 156668 h 201393"/>
                    <a:gd name="connsiteX38" fmla="*/ 245109 w 246372"/>
                    <a:gd name="connsiteY38" fmla="*/ 146560 h 201393"/>
                    <a:gd name="connsiteX39" fmla="*/ 245109 w 246372"/>
                    <a:gd name="connsiteY39" fmla="*/ 146560 h 201393"/>
                    <a:gd name="connsiteX40" fmla="*/ 246372 w 246372"/>
                    <a:gd name="connsiteY40" fmla="*/ 135947 h 201393"/>
                    <a:gd name="connsiteX41" fmla="*/ 246372 w 246372"/>
                    <a:gd name="connsiteY41" fmla="*/ 101328 h 201393"/>
                    <a:gd name="connsiteX42" fmla="*/ 246372 w 246372"/>
                    <a:gd name="connsiteY42" fmla="*/ 65446 h 201393"/>
                    <a:gd name="connsiteX43" fmla="*/ 178146 w 246372"/>
                    <a:gd name="connsiteY43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46372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6134"/>
                        <a:pt x="0" y="50032"/>
                        <a:pt x="0" y="70247"/>
                      </a:cubicBezTo>
                      <a:lnTo>
                        <a:pt x="0" y="70247"/>
                      </a:lnTo>
                      <a:cubicBezTo>
                        <a:pt x="1516" y="63172"/>
                        <a:pt x="4548" y="48263"/>
                        <a:pt x="55844" y="30323"/>
                      </a:cubicBezTo>
                      <a:cubicBezTo>
                        <a:pt x="74796" y="23753"/>
                        <a:pt x="92737" y="18699"/>
                        <a:pt x="109414" y="15667"/>
                      </a:cubicBezTo>
                      <a:cubicBezTo>
                        <a:pt x="133673" y="11118"/>
                        <a:pt x="158689" y="10865"/>
                        <a:pt x="182947" y="6570"/>
                      </a:cubicBezTo>
                      <a:cubicBezTo>
                        <a:pt x="184211" y="6317"/>
                        <a:pt x="211754" y="1769"/>
                        <a:pt x="229948" y="29817"/>
                      </a:cubicBezTo>
                      <a:cubicBezTo>
                        <a:pt x="248394" y="57866"/>
                        <a:pt x="246878" y="146812"/>
                        <a:pt x="197351" y="140748"/>
                      </a:cubicBezTo>
                      <a:cubicBezTo>
                        <a:pt x="195582" y="140495"/>
                        <a:pt x="193308" y="139990"/>
                        <a:pt x="191539" y="139485"/>
                      </a:cubicBezTo>
                      <a:cubicBezTo>
                        <a:pt x="186990" y="138474"/>
                        <a:pt x="183453" y="135189"/>
                        <a:pt x="178904" y="134178"/>
                      </a:cubicBezTo>
                      <a:cubicBezTo>
                        <a:pt x="166775" y="131651"/>
                        <a:pt x="154141" y="130893"/>
                        <a:pt x="142012" y="129124"/>
                      </a:cubicBezTo>
                      <a:cubicBezTo>
                        <a:pt x="125081" y="126597"/>
                        <a:pt x="105371" y="122807"/>
                        <a:pt x="83135" y="118258"/>
                      </a:cubicBezTo>
                      <a:cubicBezTo>
                        <a:pt x="71006" y="115731"/>
                        <a:pt x="50285" y="109920"/>
                        <a:pt x="44979" y="108151"/>
                      </a:cubicBezTo>
                      <a:cubicBezTo>
                        <a:pt x="17436" y="99054"/>
                        <a:pt x="758" y="92484"/>
                        <a:pt x="0" y="75554"/>
                      </a:cubicBezTo>
                      <a:cubicBezTo>
                        <a:pt x="0" y="83640"/>
                        <a:pt x="0" y="92484"/>
                        <a:pt x="0" y="101581"/>
                      </a:cubicBezTo>
                      <a:cubicBezTo>
                        <a:pt x="0" y="136958"/>
                        <a:pt x="0" y="165512"/>
                        <a:pt x="0" y="165512"/>
                      </a:cubicBezTo>
                      <a:cubicBezTo>
                        <a:pt x="253" y="165764"/>
                        <a:pt x="1263" y="166269"/>
                        <a:pt x="3032" y="167028"/>
                      </a:cubicBezTo>
                      <a:cubicBezTo>
                        <a:pt x="4548" y="167786"/>
                        <a:pt x="6822" y="168796"/>
                        <a:pt x="9602" y="170060"/>
                      </a:cubicBezTo>
                      <a:cubicBezTo>
                        <a:pt x="12382" y="171323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5"/>
                        <a:pt x="33355" y="178904"/>
                      </a:cubicBezTo>
                      <a:lnTo>
                        <a:pt x="33355" y="178904"/>
                      </a:lnTo>
                      <a:cubicBezTo>
                        <a:pt x="38409" y="180420"/>
                        <a:pt x="45232" y="182694"/>
                        <a:pt x="50285" y="184211"/>
                      </a:cubicBezTo>
                      <a:cubicBezTo>
                        <a:pt x="56350" y="185979"/>
                        <a:pt x="63172" y="187748"/>
                        <a:pt x="70248" y="189264"/>
                      </a:cubicBezTo>
                      <a:cubicBezTo>
                        <a:pt x="77323" y="190781"/>
                        <a:pt x="85156" y="192549"/>
                        <a:pt x="93243" y="194065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lnTo>
                        <a:pt x="119017" y="197856"/>
                      </a:lnTo>
                      <a:cubicBezTo>
                        <a:pt x="127608" y="198867"/>
                        <a:pt x="138727" y="199877"/>
                        <a:pt x="147318" y="200382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5"/>
                      </a:cubicBezTo>
                      <a:cubicBezTo>
                        <a:pt x="192549" y="200130"/>
                        <a:pt x="195835" y="199119"/>
                        <a:pt x="199372" y="198109"/>
                      </a:cubicBezTo>
                      <a:lnTo>
                        <a:pt x="199372" y="198109"/>
                      </a:lnTo>
                      <a:cubicBezTo>
                        <a:pt x="202404" y="197098"/>
                        <a:pt x="206195" y="195329"/>
                        <a:pt x="208974" y="194065"/>
                      </a:cubicBezTo>
                      <a:cubicBezTo>
                        <a:pt x="212007" y="192549"/>
                        <a:pt x="215039" y="190781"/>
                        <a:pt x="217818" y="188759"/>
                      </a:cubicBezTo>
                      <a:cubicBezTo>
                        <a:pt x="220598" y="186737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8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3" y="162985"/>
                        <a:pt x="241066" y="159952"/>
                        <a:pt x="242330" y="156668"/>
                      </a:cubicBezTo>
                      <a:cubicBezTo>
                        <a:pt x="243593" y="153383"/>
                        <a:pt x="244351" y="150097"/>
                        <a:pt x="245109" y="146560"/>
                      </a:cubicBezTo>
                      <a:lnTo>
                        <a:pt x="245109" y="146560"/>
                      </a:lnTo>
                      <a:cubicBezTo>
                        <a:pt x="245614" y="143275"/>
                        <a:pt x="246120" y="138979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8"/>
                      </a:cubicBezTo>
                      <a:cubicBezTo>
                        <a:pt x="246372" y="81871"/>
                        <a:pt x="246372" y="65952"/>
                        <a:pt x="246372" y="65446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7" name="任意多边形: 形状 2496"/>
                <p:cNvSpPr/>
                <p:nvPr/>
              </p:nvSpPr>
              <p:spPr>
                <a:xfrm>
                  <a:off x="13300615" y="12173034"/>
                  <a:ext cx="246877" cy="201393"/>
                </a:xfrm>
                <a:custGeom>
                  <a:avLst/>
                  <a:gdLst>
                    <a:gd name="connsiteX0" fmla="*/ 178146 w 246877"/>
                    <a:gd name="connsiteY0" fmla="*/ 0 h 201393"/>
                    <a:gd name="connsiteX1" fmla="*/ 0 w 246877"/>
                    <a:gd name="connsiteY1" fmla="*/ 35629 h 201393"/>
                    <a:gd name="connsiteX2" fmla="*/ 0 w 246877"/>
                    <a:gd name="connsiteY2" fmla="*/ 58876 h 201393"/>
                    <a:gd name="connsiteX3" fmla="*/ 0 w 246877"/>
                    <a:gd name="connsiteY3" fmla="*/ 58876 h 201393"/>
                    <a:gd name="connsiteX4" fmla="*/ 159700 w 246877"/>
                    <a:gd name="connsiteY4" fmla="*/ 7075 h 201393"/>
                    <a:gd name="connsiteX5" fmla="*/ 237023 w 246877"/>
                    <a:gd name="connsiteY5" fmla="*/ 41946 h 201393"/>
                    <a:gd name="connsiteX6" fmla="*/ 179662 w 246877"/>
                    <a:gd name="connsiteY6" fmla="*/ 137968 h 201393"/>
                    <a:gd name="connsiteX7" fmla="*/ 178399 w 246877"/>
                    <a:gd name="connsiteY7" fmla="*/ 137210 h 201393"/>
                    <a:gd name="connsiteX8" fmla="*/ 109920 w 246877"/>
                    <a:gd name="connsiteY8" fmla="*/ 127608 h 201393"/>
                    <a:gd name="connsiteX9" fmla="*/ 56350 w 246877"/>
                    <a:gd name="connsiteY9" fmla="*/ 115731 h 201393"/>
                    <a:gd name="connsiteX10" fmla="*/ 505 w 246877"/>
                    <a:gd name="connsiteY10" fmla="*/ 90210 h 201393"/>
                    <a:gd name="connsiteX11" fmla="*/ 505 w 246877"/>
                    <a:gd name="connsiteY11" fmla="*/ 101581 h 201393"/>
                    <a:gd name="connsiteX12" fmla="*/ 505 w 246877"/>
                    <a:gd name="connsiteY12" fmla="*/ 165512 h 201393"/>
                    <a:gd name="connsiteX13" fmla="*/ 3538 w 246877"/>
                    <a:gd name="connsiteY13" fmla="*/ 167028 h 201393"/>
                    <a:gd name="connsiteX14" fmla="*/ 10108 w 246877"/>
                    <a:gd name="connsiteY14" fmla="*/ 170060 h 201393"/>
                    <a:gd name="connsiteX15" fmla="*/ 20215 w 246877"/>
                    <a:gd name="connsiteY15" fmla="*/ 174103 h 201393"/>
                    <a:gd name="connsiteX16" fmla="*/ 33860 w 246877"/>
                    <a:gd name="connsiteY16" fmla="*/ 178904 h 201393"/>
                    <a:gd name="connsiteX17" fmla="*/ 33860 w 246877"/>
                    <a:gd name="connsiteY17" fmla="*/ 178904 h 201393"/>
                    <a:gd name="connsiteX18" fmla="*/ 50791 w 246877"/>
                    <a:gd name="connsiteY18" fmla="*/ 184211 h 201393"/>
                    <a:gd name="connsiteX19" fmla="*/ 70753 w 246877"/>
                    <a:gd name="connsiteY19" fmla="*/ 189264 h 201393"/>
                    <a:gd name="connsiteX20" fmla="*/ 93748 w 246877"/>
                    <a:gd name="connsiteY20" fmla="*/ 194065 h 201393"/>
                    <a:gd name="connsiteX21" fmla="*/ 119522 w 246877"/>
                    <a:gd name="connsiteY21" fmla="*/ 197856 h 201393"/>
                    <a:gd name="connsiteX22" fmla="*/ 119522 w 246877"/>
                    <a:gd name="connsiteY22" fmla="*/ 197856 h 201393"/>
                    <a:gd name="connsiteX23" fmla="*/ 147823 w 246877"/>
                    <a:gd name="connsiteY23" fmla="*/ 200382 h 201393"/>
                    <a:gd name="connsiteX24" fmla="*/ 178652 w 246877"/>
                    <a:gd name="connsiteY24" fmla="*/ 201394 h 201393"/>
                    <a:gd name="connsiteX25" fmla="*/ 189517 w 246877"/>
                    <a:gd name="connsiteY25" fmla="*/ 200635 h 201393"/>
                    <a:gd name="connsiteX26" fmla="*/ 199878 w 246877"/>
                    <a:gd name="connsiteY26" fmla="*/ 198109 h 201393"/>
                    <a:gd name="connsiteX27" fmla="*/ 199878 w 246877"/>
                    <a:gd name="connsiteY27" fmla="*/ 198109 h 201393"/>
                    <a:gd name="connsiteX28" fmla="*/ 209480 w 246877"/>
                    <a:gd name="connsiteY28" fmla="*/ 194065 h 201393"/>
                    <a:gd name="connsiteX29" fmla="*/ 218324 w 246877"/>
                    <a:gd name="connsiteY29" fmla="*/ 188759 h 201393"/>
                    <a:gd name="connsiteX30" fmla="*/ 226157 w 246877"/>
                    <a:gd name="connsiteY30" fmla="*/ 182189 h 201393"/>
                    <a:gd name="connsiteX31" fmla="*/ 232980 w 246877"/>
                    <a:gd name="connsiteY31" fmla="*/ 174608 h 201393"/>
                    <a:gd name="connsiteX32" fmla="*/ 238539 w 246877"/>
                    <a:gd name="connsiteY32" fmla="*/ 166017 h 201393"/>
                    <a:gd name="connsiteX33" fmla="*/ 242835 w 246877"/>
                    <a:gd name="connsiteY33" fmla="*/ 156668 h 201393"/>
                    <a:gd name="connsiteX34" fmla="*/ 245614 w 246877"/>
                    <a:gd name="connsiteY34" fmla="*/ 146560 h 201393"/>
                    <a:gd name="connsiteX35" fmla="*/ 245614 w 246877"/>
                    <a:gd name="connsiteY35" fmla="*/ 146560 h 201393"/>
                    <a:gd name="connsiteX36" fmla="*/ 246878 w 246877"/>
                    <a:gd name="connsiteY36" fmla="*/ 135947 h 201393"/>
                    <a:gd name="connsiteX37" fmla="*/ 246878 w 246877"/>
                    <a:gd name="connsiteY37" fmla="*/ 101328 h 201393"/>
                    <a:gd name="connsiteX38" fmla="*/ 246878 w 246877"/>
                    <a:gd name="connsiteY38" fmla="*/ 65446 h 201393"/>
                    <a:gd name="connsiteX39" fmla="*/ 178146 w 246877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877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44978"/>
                        <a:pt x="0" y="58876"/>
                      </a:cubicBezTo>
                      <a:lnTo>
                        <a:pt x="0" y="58876"/>
                      </a:lnTo>
                      <a:cubicBezTo>
                        <a:pt x="8592" y="41946"/>
                        <a:pt x="79345" y="12634"/>
                        <a:pt x="159700" y="7075"/>
                      </a:cubicBezTo>
                      <a:cubicBezTo>
                        <a:pt x="192802" y="4801"/>
                        <a:pt x="224136" y="2527"/>
                        <a:pt x="237023" y="41946"/>
                      </a:cubicBezTo>
                      <a:cubicBezTo>
                        <a:pt x="247130" y="73280"/>
                        <a:pt x="246120" y="172334"/>
                        <a:pt x="179662" y="137968"/>
                      </a:cubicBezTo>
                      <a:cubicBezTo>
                        <a:pt x="179157" y="137716"/>
                        <a:pt x="178652" y="137210"/>
                        <a:pt x="178399" y="137210"/>
                      </a:cubicBezTo>
                      <a:cubicBezTo>
                        <a:pt x="155657" y="133926"/>
                        <a:pt x="132662" y="131904"/>
                        <a:pt x="109920" y="127608"/>
                      </a:cubicBezTo>
                      <a:cubicBezTo>
                        <a:pt x="87683" y="123565"/>
                        <a:pt x="65699" y="118258"/>
                        <a:pt x="56350" y="115731"/>
                      </a:cubicBezTo>
                      <a:cubicBezTo>
                        <a:pt x="42452" y="111941"/>
                        <a:pt x="5306" y="102086"/>
                        <a:pt x="505" y="90210"/>
                      </a:cubicBezTo>
                      <a:cubicBezTo>
                        <a:pt x="505" y="94000"/>
                        <a:pt x="505" y="97791"/>
                        <a:pt x="505" y="101581"/>
                      </a:cubicBezTo>
                      <a:cubicBezTo>
                        <a:pt x="505" y="136958"/>
                        <a:pt x="505" y="165512"/>
                        <a:pt x="505" y="165512"/>
                      </a:cubicBezTo>
                      <a:cubicBezTo>
                        <a:pt x="758" y="165764"/>
                        <a:pt x="1769" y="166269"/>
                        <a:pt x="3538" y="167028"/>
                      </a:cubicBezTo>
                      <a:cubicBezTo>
                        <a:pt x="5054" y="167786"/>
                        <a:pt x="7328" y="168796"/>
                        <a:pt x="10108" y="170060"/>
                      </a:cubicBezTo>
                      <a:cubicBezTo>
                        <a:pt x="12887" y="171323"/>
                        <a:pt x="16425" y="172587"/>
                        <a:pt x="20215" y="174103"/>
                      </a:cubicBezTo>
                      <a:cubicBezTo>
                        <a:pt x="24258" y="175619"/>
                        <a:pt x="28807" y="177135"/>
                        <a:pt x="33860" y="178904"/>
                      </a:cubicBezTo>
                      <a:lnTo>
                        <a:pt x="33860" y="178904"/>
                      </a:lnTo>
                      <a:cubicBezTo>
                        <a:pt x="38914" y="180420"/>
                        <a:pt x="45737" y="182694"/>
                        <a:pt x="50791" y="184211"/>
                      </a:cubicBezTo>
                      <a:cubicBezTo>
                        <a:pt x="56855" y="185979"/>
                        <a:pt x="63678" y="187748"/>
                        <a:pt x="70753" y="189264"/>
                      </a:cubicBezTo>
                      <a:cubicBezTo>
                        <a:pt x="77828" y="190781"/>
                        <a:pt x="85662" y="192549"/>
                        <a:pt x="93748" y="194065"/>
                      </a:cubicBezTo>
                      <a:cubicBezTo>
                        <a:pt x="101834" y="195582"/>
                        <a:pt x="110425" y="196845"/>
                        <a:pt x="119522" y="197856"/>
                      </a:cubicBezTo>
                      <a:lnTo>
                        <a:pt x="119522" y="197856"/>
                      </a:lnTo>
                      <a:cubicBezTo>
                        <a:pt x="128114" y="198867"/>
                        <a:pt x="139232" y="199877"/>
                        <a:pt x="147823" y="200382"/>
                      </a:cubicBezTo>
                      <a:cubicBezTo>
                        <a:pt x="157678" y="200888"/>
                        <a:pt x="168039" y="201394"/>
                        <a:pt x="178652" y="201394"/>
                      </a:cubicBezTo>
                      <a:cubicBezTo>
                        <a:pt x="182442" y="201394"/>
                        <a:pt x="185980" y="201141"/>
                        <a:pt x="189517" y="200635"/>
                      </a:cubicBezTo>
                      <a:cubicBezTo>
                        <a:pt x="193055" y="200130"/>
                        <a:pt x="196340" y="199119"/>
                        <a:pt x="199878" y="198109"/>
                      </a:cubicBezTo>
                      <a:lnTo>
                        <a:pt x="199878" y="198109"/>
                      </a:lnTo>
                      <a:cubicBezTo>
                        <a:pt x="202910" y="197098"/>
                        <a:pt x="206700" y="195329"/>
                        <a:pt x="209480" y="194065"/>
                      </a:cubicBezTo>
                      <a:cubicBezTo>
                        <a:pt x="212512" y="192549"/>
                        <a:pt x="215544" y="190781"/>
                        <a:pt x="218324" y="188759"/>
                      </a:cubicBezTo>
                      <a:cubicBezTo>
                        <a:pt x="221104" y="186737"/>
                        <a:pt x="223630" y="184716"/>
                        <a:pt x="226157" y="182189"/>
                      </a:cubicBezTo>
                      <a:cubicBezTo>
                        <a:pt x="228684" y="179915"/>
                        <a:pt x="230958" y="177388"/>
                        <a:pt x="232980" y="174608"/>
                      </a:cubicBezTo>
                      <a:cubicBezTo>
                        <a:pt x="235001" y="171829"/>
                        <a:pt x="237023" y="169049"/>
                        <a:pt x="238539" y="166017"/>
                      </a:cubicBezTo>
                      <a:cubicBezTo>
                        <a:pt x="240308" y="162985"/>
                        <a:pt x="241571" y="159952"/>
                        <a:pt x="242835" y="156668"/>
                      </a:cubicBezTo>
                      <a:cubicBezTo>
                        <a:pt x="244098" y="153383"/>
                        <a:pt x="244856" y="150097"/>
                        <a:pt x="245614" y="146560"/>
                      </a:cubicBezTo>
                      <a:lnTo>
                        <a:pt x="245614" y="146560"/>
                      </a:lnTo>
                      <a:cubicBezTo>
                        <a:pt x="246120" y="143275"/>
                        <a:pt x="246625" y="138979"/>
                        <a:pt x="246878" y="135947"/>
                      </a:cubicBezTo>
                      <a:cubicBezTo>
                        <a:pt x="246878" y="135947"/>
                        <a:pt x="246878" y="120533"/>
                        <a:pt x="246878" y="101328"/>
                      </a:cubicBezTo>
                      <a:cubicBezTo>
                        <a:pt x="246878" y="81871"/>
                        <a:pt x="246878" y="65952"/>
                        <a:pt x="246878" y="65446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8" name="任意多边形: 形状 2497"/>
                <p:cNvSpPr/>
                <p:nvPr/>
              </p:nvSpPr>
              <p:spPr>
                <a:xfrm>
                  <a:off x="13300615" y="12173034"/>
                  <a:ext cx="246625" cy="201393"/>
                </a:xfrm>
                <a:custGeom>
                  <a:avLst/>
                  <a:gdLst>
                    <a:gd name="connsiteX0" fmla="*/ 178146 w 246625"/>
                    <a:gd name="connsiteY0" fmla="*/ 0 h 201393"/>
                    <a:gd name="connsiteX1" fmla="*/ 0 w 246625"/>
                    <a:gd name="connsiteY1" fmla="*/ 35629 h 201393"/>
                    <a:gd name="connsiteX2" fmla="*/ 0 w 246625"/>
                    <a:gd name="connsiteY2" fmla="*/ 53317 h 201393"/>
                    <a:gd name="connsiteX3" fmla="*/ 0 w 246625"/>
                    <a:gd name="connsiteY3" fmla="*/ 53317 h 201393"/>
                    <a:gd name="connsiteX4" fmla="*/ 189517 w 246625"/>
                    <a:gd name="connsiteY4" fmla="*/ 3537 h 201393"/>
                    <a:gd name="connsiteX5" fmla="*/ 240813 w 246625"/>
                    <a:gd name="connsiteY5" fmla="*/ 55592 h 201393"/>
                    <a:gd name="connsiteX6" fmla="*/ 208974 w 246625"/>
                    <a:gd name="connsiteY6" fmla="*/ 147571 h 201393"/>
                    <a:gd name="connsiteX7" fmla="*/ 109667 w 246625"/>
                    <a:gd name="connsiteY7" fmla="*/ 131651 h 201393"/>
                    <a:gd name="connsiteX8" fmla="*/ 80861 w 246625"/>
                    <a:gd name="connsiteY8" fmla="*/ 126092 h 201393"/>
                    <a:gd name="connsiteX9" fmla="*/ 4801 w 246625"/>
                    <a:gd name="connsiteY9" fmla="*/ 101833 h 201393"/>
                    <a:gd name="connsiteX10" fmla="*/ 253 w 246625"/>
                    <a:gd name="connsiteY10" fmla="*/ 97538 h 201393"/>
                    <a:gd name="connsiteX11" fmla="*/ 253 w 246625"/>
                    <a:gd name="connsiteY11" fmla="*/ 101581 h 201393"/>
                    <a:gd name="connsiteX12" fmla="*/ 253 w 246625"/>
                    <a:gd name="connsiteY12" fmla="*/ 165512 h 201393"/>
                    <a:gd name="connsiteX13" fmla="*/ 3285 w 246625"/>
                    <a:gd name="connsiteY13" fmla="*/ 167028 h 201393"/>
                    <a:gd name="connsiteX14" fmla="*/ 9855 w 246625"/>
                    <a:gd name="connsiteY14" fmla="*/ 170060 h 201393"/>
                    <a:gd name="connsiteX15" fmla="*/ 19963 w 246625"/>
                    <a:gd name="connsiteY15" fmla="*/ 174103 h 201393"/>
                    <a:gd name="connsiteX16" fmla="*/ 33608 w 246625"/>
                    <a:gd name="connsiteY16" fmla="*/ 178904 h 201393"/>
                    <a:gd name="connsiteX17" fmla="*/ 33608 w 246625"/>
                    <a:gd name="connsiteY17" fmla="*/ 178904 h 201393"/>
                    <a:gd name="connsiteX18" fmla="*/ 50538 w 246625"/>
                    <a:gd name="connsiteY18" fmla="*/ 184211 h 201393"/>
                    <a:gd name="connsiteX19" fmla="*/ 70500 w 246625"/>
                    <a:gd name="connsiteY19" fmla="*/ 189264 h 201393"/>
                    <a:gd name="connsiteX20" fmla="*/ 93495 w 246625"/>
                    <a:gd name="connsiteY20" fmla="*/ 194065 h 201393"/>
                    <a:gd name="connsiteX21" fmla="*/ 119269 w 246625"/>
                    <a:gd name="connsiteY21" fmla="*/ 197856 h 201393"/>
                    <a:gd name="connsiteX22" fmla="*/ 119269 w 246625"/>
                    <a:gd name="connsiteY22" fmla="*/ 197856 h 201393"/>
                    <a:gd name="connsiteX23" fmla="*/ 147571 w 246625"/>
                    <a:gd name="connsiteY23" fmla="*/ 200382 h 201393"/>
                    <a:gd name="connsiteX24" fmla="*/ 178399 w 246625"/>
                    <a:gd name="connsiteY24" fmla="*/ 201394 h 201393"/>
                    <a:gd name="connsiteX25" fmla="*/ 189265 w 246625"/>
                    <a:gd name="connsiteY25" fmla="*/ 200635 h 201393"/>
                    <a:gd name="connsiteX26" fmla="*/ 199625 w 246625"/>
                    <a:gd name="connsiteY26" fmla="*/ 198109 h 201393"/>
                    <a:gd name="connsiteX27" fmla="*/ 199625 w 246625"/>
                    <a:gd name="connsiteY27" fmla="*/ 198109 h 201393"/>
                    <a:gd name="connsiteX28" fmla="*/ 209227 w 246625"/>
                    <a:gd name="connsiteY28" fmla="*/ 194065 h 201393"/>
                    <a:gd name="connsiteX29" fmla="*/ 218071 w 246625"/>
                    <a:gd name="connsiteY29" fmla="*/ 188759 h 201393"/>
                    <a:gd name="connsiteX30" fmla="*/ 225905 w 246625"/>
                    <a:gd name="connsiteY30" fmla="*/ 182189 h 201393"/>
                    <a:gd name="connsiteX31" fmla="*/ 232727 w 246625"/>
                    <a:gd name="connsiteY31" fmla="*/ 174608 h 201393"/>
                    <a:gd name="connsiteX32" fmla="*/ 238286 w 246625"/>
                    <a:gd name="connsiteY32" fmla="*/ 166017 h 201393"/>
                    <a:gd name="connsiteX33" fmla="*/ 242582 w 246625"/>
                    <a:gd name="connsiteY33" fmla="*/ 156668 h 201393"/>
                    <a:gd name="connsiteX34" fmla="*/ 245362 w 246625"/>
                    <a:gd name="connsiteY34" fmla="*/ 146560 h 201393"/>
                    <a:gd name="connsiteX35" fmla="*/ 245362 w 246625"/>
                    <a:gd name="connsiteY35" fmla="*/ 146560 h 201393"/>
                    <a:gd name="connsiteX36" fmla="*/ 246625 w 246625"/>
                    <a:gd name="connsiteY36" fmla="*/ 135947 h 201393"/>
                    <a:gd name="connsiteX37" fmla="*/ 246625 w 246625"/>
                    <a:gd name="connsiteY37" fmla="*/ 101328 h 201393"/>
                    <a:gd name="connsiteX38" fmla="*/ 246625 w 246625"/>
                    <a:gd name="connsiteY38" fmla="*/ 65446 h 201393"/>
                    <a:gd name="connsiteX39" fmla="*/ 178146 w 246625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625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42704"/>
                        <a:pt x="0" y="53317"/>
                      </a:cubicBezTo>
                      <a:lnTo>
                        <a:pt x="0" y="53317"/>
                      </a:lnTo>
                      <a:cubicBezTo>
                        <a:pt x="16425" y="31333"/>
                        <a:pt x="113205" y="2779"/>
                        <a:pt x="189517" y="3537"/>
                      </a:cubicBezTo>
                      <a:cubicBezTo>
                        <a:pt x="199119" y="3537"/>
                        <a:pt x="235759" y="12887"/>
                        <a:pt x="240813" y="55592"/>
                      </a:cubicBezTo>
                      <a:cubicBezTo>
                        <a:pt x="243846" y="80861"/>
                        <a:pt x="246878" y="139990"/>
                        <a:pt x="208974" y="147571"/>
                      </a:cubicBezTo>
                      <a:lnTo>
                        <a:pt x="109667" y="131651"/>
                      </a:lnTo>
                      <a:cubicBezTo>
                        <a:pt x="100570" y="130135"/>
                        <a:pt x="86672" y="127355"/>
                        <a:pt x="80861" y="126092"/>
                      </a:cubicBezTo>
                      <a:cubicBezTo>
                        <a:pt x="39672" y="116995"/>
                        <a:pt x="14151" y="108657"/>
                        <a:pt x="4801" y="101833"/>
                      </a:cubicBezTo>
                      <a:cubicBezTo>
                        <a:pt x="4801" y="101833"/>
                        <a:pt x="1011" y="98801"/>
                        <a:pt x="253" y="97538"/>
                      </a:cubicBezTo>
                      <a:cubicBezTo>
                        <a:pt x="253" y="98801"/>
                        <a:pt x="253" y="100318"/>
                        <a:pt x="253" y="101581"/>
                      </a:cubicBezTo>
                      <a:cubicBezTo>
                        <a:pt x="253" y="136958"/>
                        <a:pt x="253" y="165512"/>
                        <a:pt x="253" y="165512"/>
                      </a:cubicBezTo>
                      <a:cubicBezTo>
                        <a:pt x="505" y="165764"/>
                        <a:pt x="1516" y="166269"/>
                        <a:pt x="3285" y="167028"/>
                      </a:cubicBezTo>
                      <a:cubicBezTo>
                        <a:pt x="4801" y="167786"/>
                        <a:pt x="7075" y="168796"/>
                        <a:pt x="9855" y="170060"/>
                      </a:cubicBezTo>
                      <a:cubicBezTo>
                        <a:pt x="12634" y="171323"/>
                        <a:pt x="16172" y="172587"/>
                        <a:pt x="19963" y="174103"/>
                      </a:cubicBezTo>
                      <a:cubicBezTo>
                        <a:pt x="24006" y="175619"/>
                        <a:pt x="28554" y="177135"/>
                        <a:pt x="33608" y="178904"/>
                      </a:cubicBezTo>
                      <a:lnTo>
                        <a:pt x="33608" y="178904"/>
                      </a:lnTo>
                      <a:cubicBezTo>
                        <a:pt x="38661" y="180420"/>
                        <a:pt x="45484" y="182694"/>
                        <a:pt x="50538" y="184211"/>
                      </a:cubicBezTo>
                      <a:cubicBezTo>
                        <a:pt x="56603" y="185979"/>
                        <a:pt x="63425" y="187748"/>
                        <a:pt x="70500" y="189264"/>
                      </a:cubicBezTo>
                      <a:cubicBezTo>
                        <a:pt x="77576" y="190781"/>
                        <a:pt x="85409" y="192549"/>
                        <a:pt x="93495" y="194065"/>
                      </a:cubicBezTo>
                      <a:cubicBezTo>
                        <a:pt x="101581" y="195582"/>
                        <a:pt x="110173" y="196845"/>
                        <a:pt x="119269" y="197856"/>
                      </a:cubicBezTo>
                      <a:lnTo>
                        <a:pt x="119269" y="197856"/>
                      </a:lnTo>
                      <a:cubicBezTo>
                        <a:pt x="127861" y="198867"/>
                        <a:pt x="138979" y="199877"/>
                        <a:pt x="147571" y="200382"/>
                      </a:cubicBezTo>
                      <a:cubicBezTo>
                        <a:pt x="157426" y="200888"/>
                        <a:pt x="167786" y="201394"/>
                        <a:pt x="178399" y="201394"/>
                      </a:cubicBezTo>
                      <a:cubicBezTo>
                        <a:pt x="182189" y="201394"/>
                        <a:pt x="185727" y="201141"/>
                        <a:pt x="189265" y="200635"/>
                      </a:cubicBezTo>
                      <a:cubicBezTo>
                        <a:pt x="192802" y="200130"/>
                        <a:pt x="196087" y="199119"/>
                        <a:pt x="199625" y="198109"/>
                      </a:cubicBezTo>
                      <a:lnTo>
                        <a:pt x="199625" y="198109"/>
                      </a:lnTo>
                      <a:cubicBezTo>
                        <a:pt x="202657" y="197098"/>
                        <a:pt x="206447" y="195329"/>
                        <a:pt x="209227" y="194065"/>
                      </a:cubicBezTo>
                      <a:cubicBezTo>
                        <a:pt x="212259" y="192549"/>
                        <a:pt x="215292" y="190781"/>
                        <a:pt x="218071" y="188759"/>
                      </a:cubicBezTo>
                      <a:cubicBezTo>
                        <a:pt x="220851" y="186737"/>
                        <a:pt x="223378" y="184716"/>
                        <a:pt x="225905" y="182189"/>
                      </a:cubicBezTo>
                      <a:cubicBezTo>
                        <a:pt x="228432" y="179915"/>
                        <a:pt x="230706" y="177388"/>
                        <a:pt x="232727" y="174608"/>
                      </a:cubicBezTo>
                      <a:cubicBezTo>
                        <a:pt x="234749" y="171829"/>
                        <a:pt x="236770" y="169049"/>
                        <a:pt x="238286" y="166017"/>
                      </a:cubicBezTo>
                      <a:cubicBezTo>
                        <a:pt x="240055" y="162985"/>
                        <a:pt x="241319" y="159952"/>
                        <a:pt x="242582" y="156668"/>
                      </a:cubicBezTo>
                      <a:cubicBezTo>
                        <a:pt x="243846" y="153383"/>
                        <a:pt x="244603" y="150097"/>
                        <a:pt x="245362" y="146560"/>
                      </a:cubicBezTo>
                      <a:lnTo>
                        <a:pt x="245362" y="146560"/>
                      </a:lnTo>
                      <a:cubicBezTo>
                        <a:pt x="245867" y="143275"/>
                        <a:pt x="246372" y="138979"/>
                        <a:pt x="246625" y="135947"/>
                      </a:cubicBezTo>
                      <a:cubicBezTo>
                        <a:pt x="246625" y="135947"/>
                        <a:pt x="246625" y="120533"/>
                        <a:pt x="246625" y="101328"/>
                      </a:cubicBezTo>
                      <a:cubicBezTo>
                        <a:pt x="246625" y="81871"/>
                        <a:pt x="246625" y="65952"/>
                        <a:pt x="246625" y="65446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9" name="任意多边形: 形状 2498"/>
                <p:cNvSpPr/>
                <p:nvPr/>
              </p:nvSpPr>
              <p:spPr>
                <a:xfrm>
                  <a:off x="13300615" y="12173034"/>
                  <a:ext cx="246372" cy="201140"/>
                </a:xfrm>
                <a:custGeom>
                  <a:avLst/>
                  <a:gdLst>
                    <a:gd name="connsiteX0" fmla="*/ 178146 w 246372"/>
                    <a:gd name="connsiteY0" fmla="*/ 0 h 201140"/>
                    <a:gd name="connsiteX1" fmla="*/ 0 w 246372"/>
                    <a:gd name="connsiteY1" fmla="*/ 35629 h 201140"/>
                    <a:gd name="connsiteX2" fmla="*/ 0 w 246372"/>
                    <a:gd name="connsiteY2" fmla="*/ 49527 h 201140"/>
                    <a:gd name="connsiteX3" fmla="*/ 0 w 246372"/>
                    <a:gd name="connsiteY3" fmla="*/ 49527 h 201140"/>
                    <a:gd name="connsiteX4" fmla="*/ 189517 w 246372"/>
                    <a:gd name="connsiteY4" fmla="*/ 2779 h 201140"/>
                    <a:gd name="connsiteX5" fmla="*/ 242835 w 246372"/>
                    <a:gd name="connsiteY5" fmla="*/ 70247 h 201140"/>
                    <a:gd name="connsiteX6" fmla="*/ 208974 w 246372"/>
                    <a:gd name="connsiteY6" fmla="*/ 151361 h 201140"/>
                    <a:gd name="connsiteX7" fmla="*/ 69995 w 246372"/>
                    <a:gd name="connsiteY7" fmla="*/ 128114 h 201140"/>
                    <a:gd name="connsiteX8" fmla="*/ 1263 w 246372"/>
                    <a:gd name="connsiteY8" fmla="*/ 104866 h 201140"/>
                    <a:gd name="connsiteX9" fmla="*/ 0 w 246372"/>
                    <a:gd name="connsiteY9" fmla="*/ 103350 h 201140"/>
                    <a:gd name="connsiteX10" fmla="*/ 0 w 246372"/>
                    <a:gd name="connsiteY10" fmla="*/ 165259 h 201140"/>
                    <a:gd name="connsiteX11" fmla="*/ 3032 w 246372"/>
                    <a:gd name="connsiteY11" fmla="*/ 166775 h 201140"/>
                    <a:gd name="connsiteX12" fmla="*/ 9602 w 246372"/>
                    <a:gd name="connsiteY12" fmla="*/ 169807 h 201140"/>
                    <a:gd name="connsiteX13" fmla="*/ 19710 w 246372"/>
                    <a:gd name="connsiteY13" fmla="*/ 173850 h 201140"/>
                    <a:gd name="connsiteX14" fmla="*/ 33355 w 246372"/>
                    <a:gd name="connsiteY14" fmla="*/ 178652 h 201140"/>
                    <a:gd name="connsiteX15" fmla="*/ 33355 w 246372"/>
                    <a:gd name="connsiteY15" fmla="*/ 178652 h 201140"/>
                    <a:gd name="connsiteX16" fmla="*/ 50285 w 246372"/>
                    <a:gd name="connsiteY16" fmla="*/ 183958 h 201140"/>
                    <a:gd name="connsiteX17" fmla="*/ 70248 w 246372"/>
                    <a:gd name="connsiteY17" fmla="*/ 189011 h 201140"/>
                    <a:gd name="connsiteX18" fmla="*/ 93243 w 246372"/>
                    <a:gd name="connsiteY18" fmla="*/ 193813 h 201140"/>
                    <a:gd name="connsiteX19" fmla="*/ 119017 w 246372"/>
                    <a:gd name="connsiteY19" fmla="*/ 197603 h 201140"/>
                    <a:gd name="connsiteX20" fmla="*/ 119017 w 246372"/>
                    <a:gd name="connsiteY20" fmla="*/ 197603 h 201140"/>
                    <a:gd name="connsiteX21" fmla="*/ 147318 w 246372"/>
                    <a:gd name="connsiteY21" fmla="*/ 200130 h 201140"/>
                    <a:gd name="connsiteX22" fmla="*/ 178146 w 246372"/>
                    <a:gd name="connsiteY22" fmla="*/ 201141 h 201140"/>
                    <a:gd name="connsiteX23" fmla="*/ 189012 w 246372"/>
                    <a:gd name="connsiteY23" fmla="*/ 200382 h 201140"/>
                    <a:gd name="connsiteX24" fmla="*/ 199372 w 246372"/>
                    <a:gd name="connsiteY24" fmla="*/ 197856 h 201140"/>
                    <a:gd name="connsiteX25" fmla="*/ 199372 w 246372"/>
                    <a:gd name="connsiteY25" fmla="*/ 197856 h 201140"/>
                    <a:gd name="connsiteX26" fmla="*/ 208974 w 246372"/>
                    <a:gd name="connsiteY26" fmla="*/ 193813 h 201140"/>
                    <a:gd name="connsiteX27" fmla="*/ 217818 w 246372"/>
                    <a:gd name="connsiteY27" fmla="*/ 188506 h 201140"/>
                    <a:gd name="connsiteX28" fmla="*/ 225652 w 246372"/>
                    <a:gd name="connsiteY28" fmla="*/ 181937 h 201140"/>
                    <a:gd name="connsiteX29" fmla="*/ 232475 w 246372"/>
                    <a:gd name="connsiteY29" fmla="*/ 174356 h 201140"/>
                    <a:gd name="connsiteX30" fmla="*/ 238034 w 246372"/>
                    <a:gd name="connsiteY30" fmla="*/ 165764 h 201140"/>
                    <a:gd name="connsiteX31" fmla="*/ 242330 w 246372"/>
                    <a:gd name="connsiteY31" fmla="*/ 156415 h 201140"/>
                    <a:gd name="connsiteX32" fmla="*/ 245109 w 246372"/>
                    <a:gd name="connsiteY32" fmla="*/ 146307 h 201140"/>
                    <a:gd name="connsiteX33" fmla="*/ 245109 w 246372"/>
                    <a:gd name="connsiteY33" fmla="*/ 146307 h 201140"/>
                    <a:gd name="connsiteX34" fmla="*/ 246372 w 246372"/>
                    <a:gd name="connsiteY34" fmla="*/ 135694 h 201140"/>
                    <a:gd name="connsiteX35" fmla="*/ 246372 w 246372"/>
                    <a:gd name="connsiteY35" fmla="*/ 101076 h 201140"/>
                    <a:gd name="connsiteX36" fmla="*/ 246372 w 246372"/>
                    <a:gd name="connsiteY36" fmla="*/ 65193 h 201140"/>
                    <a:gd name="connsiteX37" fmla="*/ 178146 w 246372"/>
                    <a:gd name="connsiteY37" fmla="*/ 0 h 201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0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40936"/>
                        <a:pt x="0" y="49527"/>
                      </a:cubicBezTo>
                      <a:lnTo>
                        <a:pt x="0" y="49527"/>
                      </a:lnTo>
                      <a:cubicBezTo>
                        <a:pt x="24511" y="23247"/>
                        <a:pt x="145044" y="-1011"/>
                        <a:pt x="189517" y="2779"/>
                      </a:cubicBezTo>
                      <a:cubicBezTo>
                        <a:pt x="204931" y="4043"/>
                        <a:pt x="241066" y="13392"/>
                        <a:pt x="242835" y="70247"/>
                      </a:cubicBezTo>
                      <a:cubicBezTo>
                        <a:pt x="243593" y="95011"/>
                        <a:pt x="245109" y="146307"/>
                        <a:pt x="208974" y="151361"/>
                      </a:cubicBezTo>
                      <a:lnTo>
                        <a:pt x="69995" y="128114"/>
                      </a:lnTo>
                      <a:cubicBezTo>
                        <a:pt x="60140" y="125839"/>
                        <a:pt x="10865" y="114468"/>
                        <a:pt x="1263" y="104866"/>
                      </a:cubicBezTo>
                      <a:cubicBezTo>
                        <a:pt x="758" y="104360"/>
                        <a:pt x="253" y="103855"/>
                        <a:pt x="0" y="103350"/>
                      </a:cubicBezTo>
                      <a:cubicBezTo>
                        <a:pt x="0" y="137968"/>
                        <a:pt x="0" y="165259"/>
                        <a:pt x="0" y="165259"/>
                      </a:cubicBezTo>
                      <a:cubicBezTo>
                        <a:pt x="253" y="165512"/>
                        <a:pt x="1263" y="166017"/>
                        <a:pt x="3032" y="166775"/>
                      </a:cubicBezTo>
                      <a:cubicBezTo>
                        <a:pt x="4548" y="167533"/>
                        <a:pt x="6822" y="168544"/>
                        <a:pt x="9602" y="169807"/>
                      </a:cubicBezTo>
                      <a:cubicBezTo>
                        <a:pt x="12382" y="171071"/>
                        <a:pt x="15919" y="172334"/>
                        <a:pt x="19710" y="173850"/>
                      </a:cubicBezTo>
                      <a:cubicBezTo>
                        <a:pt x="23753" y="175366"/>
                        <a:pt x="28301" y="176883"/>
                        <a:pt x="33355" y="178652"/>
                      </a:cubicBezTo>
                      <a:lnTo>
                        <a:pt x="33355" y="178652"/>
                      </a:lnTo>
                      <a:cubicBezTo>
                        <a:pt x="38409" y="180167"/>
                        <a:pt x="45232" y="182442"/>
                        <a:pt x="50285" y="183958"/>
                      </a:cubicBezTo>
                      <a:cubicBezTo>
                        <a:pt x="56350" y="185727"/>
                        <a:pt x="63172" y="187496"/>
                        <a:pt x="70248" y="189011"/>
                      </a:cubicBezTo>
                      <a:cubicBezTo>
                        <a:pt x="77323" y="190528"/>
                        <a:pt x="85156" y="192297"/>
                        <a:pt x="93243" y="193813"/>
                      </a:cubicBezTo>
                      <a:cubicBezTo>
                        <a:pt x="101329" y="195329"/>
                        <a:pt x="109920" y="196592"/>
                        <a:pt x="119017" y="197603"/>
                      </a:cubicBezTo>
                      <a:lnTo>
                        <a:pt x="119017" y="197603"/>
                      </a:lnTo>
                      <a:cubicBezTo>
                        <a:pt x="127608" y="198614"/>
                        <a:pt x="138727" y="199625"/>
                        <a:pt x="147318" y="200130"/>
                      </a:cubicBezTo>
                      <a:cubicBezTo>
                        <a:pt x="157173" y="200635"/>
                        <a:pt x="167533" y="201141"/>
                        <a:pt x="178146" y="201141"/>
                      </a:cubicBezTo>
                      <a:cubicBezTo>
                        <a:pt x="181937" y="201141"/>
                        <a:pt x="185474" y="200888"/>
                        <a:pt x="189012" y="200382"/>
                      </a:cubicBezTo>
                      <a:cubicBezTo>
                        <a:pt x="192549" y="199877"/>
                        <a:pt x="195835" y="198867"/>
                        <a:pt x="199372" y="197856"/>
                      </a:cubicBezTo>
                      <a:lnTo>
                        <a:pt x="199372" y="197856"/>
                      </a:lnTo>
                      <a:cubicBezTo>
                        <a:pt x="202404" y="196845"/>
                        <a:pt x="206195" y="195076"/>
                        <a:pt x="208974" y="193813"/>
                      </a:cubicBezTo>
                      <a:cubicBezTo>
                        <a:pt x="212007" y="192297"/>
                        <a:pt x="215039" y="190528"/>
                        <a:pt x="217818" y="188506"/>
                      </a:cubicBezTo>
                      <a:cubicBezTo>
                        <a:pt x="220598" y="186485"/>
                        <a:pt x="223125" y="184464"/>
                        <a:pt x="225652" y="181937"/>
                      </a:cubicBezTo>
                      <a:cubicBezTo>
                        <a:pt x="228179" y="179662"/>
                        <a:pt x="230453" y="177135"/>
                        <a:pt x="232475" y="174356"/>
                      </a:cubicBezTo>
                      <a:cubicBezTo>
                        <a:pt x="234496" y="171576"/>
                        <a:pt x="236518" y="168796"/>
                        <a:pt x="238034" y="165764"/>
                      </a:cubicBezTo>
                      <a:cubicBezTo>
                        <a:pt x="239803" y="162732"/>
                        <a:pt x="241066" y="159700"/>
                        <a:pt x="242330" y="156415"/>
                      </a:cubicBezTo>
                      <a:cubicBezTo>
                        <a:pt x="243593" y="153130"/>
                        <a:pt x="244351" y="149845"/>
                        <a:pt x="245109" y="146307"/>
                      </a:cubicBezTo>
                      <a:lnTo>
                        <a:pt x="245109" y="146307"/>
                      </a:lnTo>
                      <a:cubicBezTo>
                        <a:pt x="245614" y="143022"/>
                        <a:pt x="246120" y="138726"/>
                        <a:pt x="246372" y="135694"/>
                      </a:cubicBezTo>
                      <a:cubicBezTo>
                        <a:pt x="246372" y="135694"/>
                        <a:pt x="246372" y="120280"/>
                        <a:pt x="246372" y="101076"/>
                      </a:cubicBezTo>
                      <a:cubicBezTo>
                        <a:pt x="246372" y="81618"/>
                        <a:pt x="246372" y="65699"/>
                        <a:pt x="246372" y="65193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0" name="任意多边形: 形状 2499"/>
                <p:cNvSpPr/>
                <p:nvPr/>
              </p:nvSpPr>
              <p:spPr>
                <a:xfrm>
                  <a:off x="13300362" y="12173034"/>
                  <a:ext cx="246372" cy="201393"/>
                </a:xfrm>
                <a:custGeom>
                  <a:avLst/>
                  <a:gdLst>
                    <a:gd name="connsiteX0" fmla="*/ 178399 w 246372"/>
                    <a:gd name="connsiteY0" fmla="*/ 0 h 201393"/>
                    <a:gd name="connsiteX1" fmla="*/ 253 w 246372"/>
                    <a:gd name="connsiteY1" fmla="*/ 35629 h 201393"/>
                    <a:gd name="connsiteX2" fmla="*/ 253 w 246372"/>
                    <a:gd name="connsiteY2" fmla="*/ 46242 h 201393"/>
                    <a:gd name="connsiteX3" fmla="*/ 253 w 246372"/>
                    <a:gd name="connsiteY3" fmla="*/ 46242 h 201393"/>
                    <a:gd name="connsiteX4" fmla="*/ 195835 w 246372"/>
                    <a:gd name="connsiteY4" fmla="*/ 3032 h 201393"/>
                    <a:gd name="connsiteX5" fmla="*/ 243340 w 246372"/>
                    <a:gd name="connsiteY5" fmla="*/ 97791 h 201393"/>
                    <a:gd name="connsiteX6" fmla="*/ 203415 w 246372"/>
                    <a:gd name="connsiteY6" fmla="*/ 155657 h 201393"/>
                    <a:gd name="connsiteX7" fmla="*/ 67721 w 246372"/>
                    <a:gd name="connsiteY7" fmla="*/ 132156 h 201393"/>
                    <a:gd name="connsiteX8" fmla="*/ 0 w 246372"/>
                    <a:gd name="connsiteY8" fmla="*/ 109162 h 201393"/>
                    <a:gd name="connsiteX9" fmla="*/ 0 w 246372"/>
                    <a:gd name="connsiteY9" fmla="*/ 108909 h 201393"/>
                    <a:gd name="connsiteX10" fmla="*/ 0 w 246372"/>
                    <a:gd name="connsiteY10" fmla="*/ 165512 h 201393"/>
                    <a:gd name="connsiteX11" fmla="*/ 3032 w 246372"/>
                    <a:gd name="connsiteY11" fmla="*/ 167028 h 201393"/>
                    <a:gd name="connsiteX12" fmla="*/ 9602 w 246372"/>
                    <a:gd name="connsiteY12" fmla="*/ 170060 h 201393"/>
                    <a:gd name="connsiteX13" fmla="*/ 19710 w 246372"/>
                    <a:gd name="connsiteY13" fmla="*/ 174103 h 201393"/>
                    <a:gd name="connsiteX14" fmla="*/ 33355 w 246372"/>
                    <a:gd name="connsiteY14" fmla="*/ 178904 h 201393"/>
                    <a:gd name="connsiteX15" fmla="*/ 33355 w 246372"/>
                    <a:gd name="connsiteY15" fmla="*/ 178904 h 201393"/>
                    <a:gd name="connsiteX16" fmla="*/ 50285 w 246372"/>
                    <a:gd name="connsiteY16" fmla="*/ 184211 h 201393"/>
                    <a:gd name="connsiteX17" fmla="*/ 70248 w 246372"/>
                    <a:gd name="connsiteY17" fmla="*/ 189264 h 201393"/>
                    <a:gd name="connsiteX18" fmla="*/ 93242 w 246372"/>
                    <a:gd name="connsiteY18" fmla="*/ 194065 h 201393"/>
                    <a:gd name="connsiteX19" fmla="*/ 119017 w 246372"/>
                    <a:gd name="connsiteY19" fmla="*/ 197856 h 201393"/>
                    <a:gd name="connsiteX20" fmla="*/ 119017 w 246372"/>
                    <a:gd name="connsiteY20" fmla="*/ 197856 h 201393"/>
                    <a:gd name="connsiteX21" fmla="*/ 147318 w 246372"/>
                    <a:gd name="connsiteY21" fmla="*/ 200382 h 201393"/>
                    <a:gd name="connsiteX22" fmla="*/ 178146 w 246372"/>
                    <a:gd name="connsiteY22" fmla="*/ 201394 h 201393"/>
                    <a:gd name="connsiteX23" fmla="*/ 189012 w 246372"/>
                    <a:gd name="connsiteY23" fmla="*/ 200635 h 201393"/>
                    <a:gd name="connsiteX24" fmla="*/ 199372 w 246372"/>
                    <a:gd name="connsiteY24" fmla="*/ 198109 h 201393"/>
                    <a:gd name="connsiteX25" fmla="*/ 199372 w 246372"/>
                    <a:gd name="connsiteY25" fmla="*/ 198109 h 201393"/>
                    <a:gd name="connsiteX26" fmla="*/ 208974 w 246372"/>
                    <a:gd name="connsiteY26" fmla="*/ 194065 h 201393"/>
                    <a:gd name="connsiteX27" fmla="*/ 217818 w 246372"/>
                    <a:gd name="connsiteY27" fmla="*/ 188759 h 201393"/>
                    <a:gd name="connsiteX28" fmla="*/ 225652 w 246372"/>
                    <a:gd name="connsiteY28" fmla="*/ 182189 h 201393"/>
                    <a:gd name="connsiteX29" fmla="*/ 232475 w 246372"/>
                    <a:gd name="connsiteY29" fmla="*/ 174608 h 201393"/>
                    <a:gd name="connsiteX30" fmla="*/ 238034 w 246372"/>
                    <a:gd name="connsiteY30" fmla="*/ 166017 h 201393"/>
                    <a:gd name="connsiteX31" fmla="*/ 242329 w 246372"/>
                    <a:gd name="connsiteY31" fmla="*/ 156668 h 201393"/>
                    <a:gd name="connsiteX32" fmla="*/ 245109 w 246372"/>
                    <a:gd name="connsiteY32" fmla="*/ 146560 h 201393"/>
                    <a:gd name="connsiteX33" fmla="*/ 245109 w 246372"/>
                    <a:gd name="connsiteY33" fmla="*/ 146560 h 201393"/>
                    <a:gd name="connsiteX34" fmla="*/ 246372 w 246372"/>
                    <a:gd name="connsiteY34" fmla="*/ 135947 h 201393"/>
                    <a:gd name="connsiteX35" fmla="*/ 246372 w 246372"/>
                    <a:gd name="connsiteY35" fmla="*/ 101328 h 201393"/>
                    <a:gd name="connsiteX36" fmla="*/ 246372 w 246372"/>
                    <a:gd name="connsiteY36" fmla="*/ 65446 h 201393"/>
                    <a:gd name="connsiteX37" fmla="*/ 178399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178399" y="0"/>
                      </a:moveTo>
                      <a:cubicBezTo>
                        <a:pt x="71764" y="0"/>
                        <a:pt x="4043" y="33860"/>
                        <a:pt x="253" y="35629"/>
                      </a:cubicBezTo>
                      <a:cubicBezTo>
                        <a:pt x="253" y="35882"/>
                        <a:pt x="253" y="39672"/>
                        <a:pt x="253" y="46242"/>
                      </a:cubicBezTo>
                      <a:lnTo>
                        <a:pt x="253" y="46242"/>
                      </a:lnTo>
                      <a:cubicBezTo>
                        <a:pt x="30070" y="18952"/>
                        <a:pt x="160963" y="-4549"/>
                        <a:pt x="195835" y="3032"/>
                      </a:cubicBezTo>
                      <a:cubicBezTo>
                        <a:pt x="247636" y="13898"/>
                        <a:pt x="244856" y="68479"/>
                        <a:pt x="243340" y="97791"/>
                      </a:cubicBezTo>
                      <a:cubicBezTo>
                        <a:pt x="242329" y="115984"/>
                        <a:pt x="240561" y="153888"/>
                        <a:pt x="203415" y="155657"/>
                      </a:cubicBezTo>
                      <a:lnTo>
                        <a:pt x="67721" y="132156"/>
                      </a:lnTo>
                      <a:cubicBezTo>
                        <a:pt x="13392" y="119775"/>
                        <a:pt x="2274" y="111941"/>
                        <a:pt x="0" y="109162"/>
                      </a:cubicBezTo>
                      <a:cubicBezTo>
                        <a:pt x="0" y="109162"/>
                        <a:pt x="0" y="108909"/>
                        <a:pt x="0" y="108909"/>
                      </a:cubicBezTo>
                      <a:cubicBezTo>
                        <a:pt x="0" y="141000"/>
                        <a:pt x="0" y="165512"/>
                        <a:pt x="0" y="165512"/>
                      </a:cubicBezTo>
                      <a:cubicBezTo>
                        <a:pt x="253" y="165764"/>
                        <a:pt x="1263" y="166269"/>
                        <a:pt x="3032" y="167028"/>
                      </a:cubicBezTo>
                      <a:cubicBezTo>
                        <a:pt x="4548" y="167786"/>
                        <a:pt x="6822" y="168796"/>
                        <a:pt x="9602" y="170060"/>
                      </a:cubicBezTo>
                      <a:cubicBezTo>
                        <a:pt x="12382" y="171323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5"/>
                        <a:pt x="33355" y="178904"/>
                      </a:cubicBezTo>
                      <a:lnTo>
                        <a:pt x="33355" y="178904"/>
                      </a:lnTo>
                      <a:cubicBezTo>
                        <a:pt x="38409" y="180420"/>
                        <a:pt x="45231" y="182694"/>
                        <a:pt x="50285" y="184211"/>
                      </a:cubicBezTo>
                      <a:cubicBezTo>
                        <a:pt x="56350" y="185979"/>
                        <a:pt x="63172" y="187748"/>
                        <a:pt x="70248" y="189264"/>
                      </a:cubicBezTo>
                      <a:cubicBezTo>
                        <a:pt x="77323" y="190781"/>
                        <a:pt x="85156" y="192549"/>
                        <a:pt x="93242" y="194065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lnTo>
                        <a:pt x="119017" y="197856"/>
                      </a:lnTo>
                      <a:cubicBezTo>
                        <a:pt x="127608" y="198867"/>
                        <a:pt x="138726" y="199877"/>
                        <a:pt x="147318" y="200382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5"/>
                      </a:cubicBezTo>
                      <a:cubicBezTo>
                        <a:pt x="192549" y="200130"/>
                        <a:pt x="195835" y="199119"/>
                        <a:pt x="199372" y="198109"/>
                      </a:cubicBezTo>
                      <a:lnTo>
                        <a:pt x="199372" y="198109"/>
                      </a:lnTo>
                      <a:cubicBezTo>
                        <a:pt x="202404" y="197098"/>
                        <a:pt x="206195" y="195329"/>
                        <a:pt x="208974" y="194065"/>
                      </a:cubicBezTo>
                      <a:cubicBezTo>
                        <a:pt x="212006" y="192549"/>
                        <a:pt x="215039" y="190781"/>
                        <a:pt x="217818" y="188759"/>
                      </a:cubicBezTo>
                      <a:cubicBezTo>
                        <a:pt x="220598" y="186737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8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2" y="162985"/>
                        <a:pt x="241066" y="159952"/>
                        <a:pt x="242329" y="156668"/>
                      </a:cubicBezTo>
                      <a:cubicBezTo>
                        <a:pt x="243593" y="153383"/>
                        <a:pt x="244351" y="150097"/>
                        <a:pt x="245109" y="146560"/>
                      </a:cubicBezTo>
                      <a:lnTo>
                        <a:pt x="245109" y="146560"/>
                      </a:lnTo>
                      <a:cubicBezTo>
                        <a:pt x="245614" y="143275"/>
                        <a:pt x="246120" y="138979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8"/>
                      </a:cubicBezTo>
                      <a:cubicBezTo>
                        <a:pt x="246372" y="81871"/>
                        <a:pt x="246372" y="65952"/>
                        <a:pt x="246372" y="65446"/>
                      </a:cubicBezTo>
                      <a:cubicBezTo>
                        <a:pt x="244856" y="29059"/>
                        <a:pt x="215039" y="0"/>
                        <a:pt x="178399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1" name="任意多边形: 形状 2500"/>
                <p:cNvSpPr/>
                <p:nvPr/>
              </p:nvSpPr>
              <p:spPr>
                <a:xfrm>
                  <a:off x="13300615" y="12173034"/>
                  <a:ext cx="246372" cy="201393"/>
                </a:xfrm>
                <a:custGeom>
                  <a:avLst/>
                  <a:gdLst>
                    <a:gd name="connsiteX0" fmla="*/ 178146 w 246372"/>
                    <a:gd name="connsiteY0" fmla="*/ 0 h 201393"/>
                    <a:gd name="connsiteX1" fmla="*/ 0 w 246372"/>
                    <a:gd name="connsiteY1" fmla="*/ 35629 h 201393"/>
                    <a:gd name="connsiteX2" fmla="*/ 0 w 246372"/>
                    <a:gd name="connsiteY2" fmla="*/ 43715 h 201393"/>
                    <a:gd name="connsiteX3" fmla="*/ 0 w 246372"/>
                    <a:gd name="connsiteY3" fmla="*/ 43715 h 201393"/>
                    <a:gd name="connsiteX4" fmla="*/ 195582 w 246372"/>
                    <a:gd name="connsiteY4" fmla="*/ 2527 h 201393"/>
                    <a:gd name="connsiteX5" fmla="*/ 243593 w 246372"/>
                    <a:gd name="connsiteY5" fmla="*/ 105119 h 201393"/>
                    <a:gd name="connsiteX6" fmla="*/ 203163 w 246372"/>
                    <a:gd name="connsiteY6" fmla="*/ 159447 h 201393"/>
                    <a:gd name="connsiteX7" fmla="*/ 69742 w 246372"/>
                    <a:gd name="connsiteY7" fmla="*/ 137210 h 201393"/>
                    <a:gd name="connsiteX8" fmla="*/ 0 w 246372"/>
                    <a:gd name="connsiteY8" fmla="*/ 114216 h 201393"/>
                    <a:gd name="connsiteX9" fmla="*/ 0 w 246372"/>
                    <a:gd name="connsiteY9" fmla="*/ 113963 h 201393"/>
                    <a:gd name="connsiteX10" fmla="*/ 0 w 246372"/>
                    <a:gd name="connsiteY10" fmla="*/ 165512 h 201393"/>
                    <a:gd name="connsiteX11" fmla="*/ 3032 w 246372"/>
                    <a:gd name="connsiteY11" fmla="*/ 167028 h 201393"/>
                    <a:gd name="connsiteX12" fmla="*/ 9602 w 246372"/>
                    <a:gd name="connsiteY12" fmla="*/ 170060 h 201393"/>
                    <a:gd name="connsiteX13" fmla="*/ 19710 w 246372"/>
                    <a:gd name="connsiteY13" fmla="*/ 174103 h 201393"/>
                    <a:gd name="connsiteX14" fmla="*/ 33355 w 246372"/>
                    <a:gd name="connsiteY14" fmla="*/ 178904 h 201393"/>
                    <a:gd name="connsiteX15" fmla="*/ 33355 w 246372"/>
                    <a:gd name="connsiteY15" fmla="*/ 178904 h 201393"/>
                    <a:gd name="connsiteX16" fmla="*/ 50285 w 246372"/>
                    <a:gd name="connsiteY16" fmla="*/ 184211 h 201393"/>
                    <a:gd name="connsiteX17" fmla="*/ 70248 w 246372"/>
                    <a:gd name="connsiteY17" fmla="*/ 189264 h 201393"/>
                    <a:gd name="connsiteX18" fmla="*/ 93243 w 246372"/>
                    <a:gd name="connsiteY18" fmla="*/ 194065 h 201393"/>
                    <a:gd name="connsiteX19" fmla="*/ 119017 w 246372"/>
                    <a:gd name="connsiteY19" fmla="*/ 197856 h 201393"/>
                    <a:gd name="connsiteX20" fmla="*/ 119017 w 246372"/>
                    <a:gd name="connsiteY20" fmla="*/ 197856 h 201393"/>
                    <a:gd name="connsiteX21" fmla="*/ 147318 w 246372"/>
                    <a:gd name="connsiteY21" fmla="*/ 200382 h 201393"/>
                    <a:gd name="connsiteX22" fmla="*/ 178146 w 246372"/>
                    <a:gd name="connsiteY22" fmla="*/ 201394 h 201393"/>
                    <a:gd name="connsiteX23" fmla="*/ 189012 w 246372"/>
                    <a:gd name="connsiteY23" fmla="*/ 200635 h 201393"/>
                    <a:gd name="connsiteX24" fmla="*/ 199372 w 246372"/>
                    <a:gd name="connsiteY24" fmla="*/ 198109 h 201393"/>
                    <a:gd name="connsiteX25" fmla="*/ 199372 w 246372"/>
                    <a:gd name="connsiteY25" fmla="*/ 198109 h 201393"/>
                    <a:gd name="connsiteX26" fmla="*/ 208974 w 246372"/>
                    <a:gd name="connsiteY26" fmla="*/ 194065 h 201393"/>
                    <a:gd name="connsiteX27" fmla="*/ 217818 w 246372"/>
                    <a:gd name="connsiteY27" fmla="*/ 188759 h 201393"/>
                    <a:gd name="connsiteX28" fmla="*/ 225652 w 246372"/>
                    <a:gd name="connsiteY28" fmla="*/ 182189 h 201393"/>
                    <a:gd name="connsiteX29" fmla="*/ 232475 w 246372"/>
                    <a:gd name="connsiteY29" fmla="*/ 174608 h 201393"/>
                    <a:gd name="connsiteX30" fmla="*/ 238034 w 246372"/>
                    <a:gd name="connsiteY30" fmla="*/ 166017 h 201393"/>
                    <a:gd name="connsiteX31" fmla="*/ 242330 w 246372"/>
                    <a:gd name="connsiteY31" fmla="*/ 156668 h 201393"/>
                    <a:gd name="connsiteX32" fmla="*/ 245109 w 246372"/>
                    <a:gd name="connsiteY32" fmla="*/ 146560 h 201393"/>
                    <a:gd name="connsiteX33" fmla="*/ 245109 w 246372"/>
                    <a:gd name="connsiteY33" fmla="*/ 146560 h 201393"/>
                    <a:gd name="connsiteX34" fmla="*/ 246372 w 246372"/>
                    <a:gd name="connsiteY34" fmla="*/ 135947 h 201393"/>
                    <a:gd name="connsiteX35" fmla="*/ 246372 w 246372"/>
                    <a:gd name="connsiteY35" fmla="*/ 101328 h 201393"/>
                    <a:gd name="connsiteX36" fmla="*/ 246372 w 246372"/>
                    <a:gd name="connsiteY36" fmla="*/ 65446 h 201393"/>
                    <a:gd name="connsiteX37" fmla="*/ 178146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38661"/>
                        <a:pt x="0" y="43715"/>
                      </a:cubicBezTo>
                      <a:lnTo>
                        <a:pt x="0" y="43715"/>
                      </a:lnTo>
                      <a:cubicBezTo>
                        <a:pt x="31081" y="16677"/>
                        <a:pt x="163238" y="-5560"/>
                        <a:pt x="195582" y="2527"/>
                      </a:cubicBezTo>
                      <a:cubicBezTo>
                        <a:pt x="248899" y="15919"/>
                        <a:pt x="245867" y="67468"/>
                        <a:pt x="243593" y="105119"/>
                      </a:cubicBezTo>
                      <a:cubicBezTo>
                        <a:pt x="242835" y="119522"/>
                        <a:pt x="240561" y="158183"/>
                        <a:pt x="203163" y="159447"/>
                      </a:cubicBezTo>
                      <a:lnTo>
                        <a:pt x="69742" y="137210"/>
                      </a:lnTo>
                      <a:cubicBezTo>
                        <a:pt x="52559" y="133420"/>
                        <a:pt x="6317" y="121796"/>
                        <a:pt x="0" y="114216"/>
                      </a:cubicBezTo>
                      <a:cubicBezTo>
                        <a:pt x="0" y="114216"/>
                        <a:pt x="0" y="113963"/>
                        <a:pt x="0" y="113963"/>
                      </a:cubicBezTo>
                      <a:cubicBezTo>
                        <a:pt x="0" y="143527"/>
                        <a:pt x="0" y="165512"/>
                        <a:pt x="0" y="165512"/>
                      </a:cubicBezTo>
                      <a:cubicBezTo>
                        <a:pt x="253" y="165764"/>
                        <a:pt x="1263" y="166269"/>
                        <a:pt x="3032" y="167028"/>
                      </a:cubicBezTo>
                      <a:cubicBezTo>
                        <a:pt x="4548" y="167786"/>
                        <a:pt x="6822" y="168796"/>
                        <a:pt x="9602" y="170060"/>
                      </a:cubicBezTo>
                      <a:cubicBezTo>
                        <a:pt x="12382" y="171323"/>
                        <a:pt x="15919" y="172587"/>
                        <a:pt x="19710" y="174103"/>
                      </a:cubicBezTo>
                      <a:cubicBezTo>
                        <a:pt x="23753" y="175619"/>
                        <a:pt x="28301" y="177135"/>
                        <a:pt x="33355" y="178904"/>
                      </a:cubicBezTo>
                      <a:lnTo>
                        <a:pt x="33355" y="178904"/>
                      </a:lnTo>
                      <a:cubicBezTo>
                        <a:pt x="38409" y="180420"/>
                        <a:pt x="45232" y="182694"/>
                        <a:pt x="50285" y="184211"/>
                      </a:cubicBezTo>
                      <a:cubicBezTo>
                        <a:pt x="56350" y="185979"/>
                        <a:pt x="63172" y="187748"/>
                        <a:pt x="70248" y="189264"/>
                      </a:cubicBezTo>
                      <a:cubicBezTo>
                        <a:pt x="77323" y="190781"/>
                        <a:pt x="85156" y="192549"/>
                        <a:pt x="93243" y="194065"/>
                      </a:cubicBezTo>
                      <a:cubicBezTo>
                        <a:pt x="101329" y="195582"/>
                        <a:pt x="109920" y="196845"/>
                        <a:pt x="119017" y="197856"/>
                      </a:cubicBezTo>
                      <a:lnTo>
                        <a:pt x="119017" y="197856"/>
                      </a:lnTo>
                      <a:cubicBezTo>
                        <a:pt x="127608" y="198867"/>
                        <a:pt x="138727" y="199877"/>
                        <a:pt x="147318" y="200382"/>
                      </a:cubicBezTo>
                      <a:cubicBezTo>
                        <a:pt x="157173" y="200888"/>
                        <a:pt x="167533" y="201394"/>
                        <a:pt x="178146" y="201394"/>
                      </a:cubicBezTo>
                      <a:cubicBezTo>
                        <a:pt x="181937" y="201394"/>
                        <a:pt x="185474" y="201141"/>
                        <a:pt x="189012" y="200635"/>
                      </a:cubicBezTo>
                      <a:cubicBezTo>
                        <a:pt x="192549" y="200130"/>
                        <a:pt x="195835" y="199119"/>
                        <a:pt x="199372" y="198109"/>
                      </a:cubicBezTo>
                      <a:lnTo>
                        <a:pt x="199372" y="198109"/>
                      </a:lnTo>
                      <a:cubicBezTo>
                        <a:pt x="202404" y="197098"/>
                        <a:pt x="206195" y="195329"/>
                        <a:pt x="208974" y="194065"/>
                      </a:cubicBezTo>
                      <a:cubicBezTo>
                        <a:pt x="212007" y="192549"/>
                        <a:pt x="215039" y="190781"/>
                        <a:pt x="217818" y="188759"/>
                      </a:cubicBezTo>
                      <a:cubicBezTo>
                        <a:pt x="220598" y="186737"/>
                        <a:pt x="223125" y="184716"/>
                        <a:pt x="225652" y="182189"/>
                      </a:cubicBezTo>
                      <a:cubicBezTo>
                        <a:pt x="228179" y="179915"/>
                        <a:pt x="230453" y="177388"/>
                        <a:pt x="232475" y="174608"/>
                      </a:cubicBezTo>
                      <a:cubicBezTo>
                        <a:pt x="234496" y="171829"/>
                        <a:pt x="236518" y="169049"/>
                        <a:pt x="238034" y="166017"/>
                      </a:cubicBezTo>
                      <a:cubicBezTo>
                        <a:pt x="239803" y="162985"/>
                        <a:pt x="241066" y="159952"/>
                        <a:pt x="242330" y="156668"/>
                      </a:cubicBezTo>
                      <a:cubicBezTo>
                        <a:pt x="243593" y="153383"/>
                        <a:pt x="244351" y="150097"/>
                        <a:pt x="245109" y="146560"/>
                      </a:cubicBezTo>
                      <a:lnTo>
                        <a:pt x="245109" y="146560"/>
                      </a:lnTo>
                      <a:cubicBezTo>
                        <a:pt x="245614" y="143275"/>
                        <a:pt x="246120" y="138979"/>
                        <a:pt x="246372" y="135947"/>
                      </a:cubicBezTo>
                      <a:cubicBezTo>
                        <a:pt x="246372" y="135947"/>
                        <a:pt x="246372" y="120533"/>
                        <a:pt x="246372" y="101328"/>
                      </a:cubicBezTo>
                      <a:cubicBezTo>
                        <a:pt x="246372" y="81871"/>
                        <a:pt x="246372" y="65952"/>
                        <a:pt x="246372" y="65446"/>
                      </a:cubicBezTo>
                      <a:cubicBezTo>
                        <a:pt x="244603" y="29059"/>
                        <a:pt x="214786" y="0"/>
                        <a:pt x="178146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2" name="任意多边形: 形状 2501"/>
                <p:cNvSpPr/>
                <p:nvPr/>
              </p:nvSpPr>
              <p:spPr>
                <a:xfrm>
                  <a:off x="13300615" y="12207652"/>
                  <a:ext cx="246372" cy="166269"/>
                </a:xfrm>
                <a:custGeom>
                  <a:avLst/>
                  <a:gdLst>
                    <a:gd name="connsiteX0" fmla="*/ 237276 w 246372"/>
                    <a:gd name="connsiteY0" fmla="*/ 0 h 166269"/>
                    <a:gd name="connsiteX1" fmla="*/ 240055 w 246372"/>
                    <a:gd name="connsiteY1" fmla="*/ 101834 h 166269"/>
                    <a:gd name="connsiteX2" fmla="*/ 191792 w 246372"/>
                    <a:gd name="connsiteY2" fmla="*/ 127355 h 166269"/>
                    <a:gd name="connsiteX3" fmla="*/ 67721 w 246372"/>
                    <a:gd name="connsiteY3" fmla="*/ 106130 h 166269"/>
                    <a:gd name="connsiteX4" fmla="*/ 0 w 246372"/>
                    <a:gd name="connsiteY4" fmla="*/ 83640 h 166269"/>
                    <a:gd name="connsiteX5" fmla="*/ 0 w 246372"/>
                    <a:gd name="connsiteY5" fmla="*/ 130388 h 166269"/>
                    <a:gd name="connsiteX6" fmla="*/ 3032 w 246372"/>
                    <a:gd name="connsiteY6" fmla="*/ 131904 h 166269"/>
                    <a:gd name="connsiteX7" fmla="*/ 9602 w 246372"/>
                    <a:gd name="connsiteY7" fmla="*/ 134936 h 166269"/>
                    <a:gd name="connsiteX8" fmla="*/ 19710 w 246372"/>
                    <a:gd name="connsiteY8" fmla="*/ 138979 h 166269"/>
                    <a:gd name="connsiteX9" fmla="*/ 33355 w 246372"/>
                    <a:gd name="connsiteY9" fmla="*/ 143780 h 166269"/>
                    <a:gd name="connsiteX10" fmla="*/ 33355 w 246372"/>
                    <a:gd name="connsiteY10" fmla="*/ 143780 h 166269"/>
                    <a:gd name="connsiteX11" fmla="*/ 50285 w 246372"/>
                    <a:gd name="connsiteY11" fmla="*/ 149087 h 166269"/>
                    <a:gd name="connsiteX12" fmla="*/ 70248 w 246372"/>
                    <a:gd name="connsiteY12" fmla="*/ 154141 h 166269"/>
                    <a:gd name="connsiteX13" fmla="*/ 93243 w 246372"/>
                    <a:gd name="connsiteY13" fmla="*/ 158942 h 166269"/>
                    <a:gd name="connsiteX14" fmla="*/ 119017 w 246372"/>
                    <a:gd name="connsiteY14" fmla="*/ 162732 h 166269"/>
                    <a:gd name="connsiteX15" fmla="*/ 119017 w 246372"/>
                    <a:gd name="connsiteY15" fmla="*/ 162732 h 166269"/>
                    <a:gd name="connsiteX16" fmla="*/ 147318 w 246372"/>
                    <a:gd name="connsiteY16" fmla="*/ 165259 h 166269"/>
                    <a:gd name="connsiteX17" fmla="*/ 178146 w 246372"/>
                    <a:gd name="connsiteY17" fmla="*/ 166270 h 166269"/>
                    <a:gd name="connsiteX18" fmla="*/ 189012 w 246372"/>
                    <a:gd name="connsiteY18" fmla="*/ 165512 h 166269"/>
                    <a:gd name="connsiteX19" fmla="*/ 199372 w 246372"/>
                    <a:gd name="connsiteY19" fmla="*/ 162985 h 166269"/>
                    <a:gd name="connsiteX20" fmla="*/ 199372 w 246372"/>
                    <a:gd name="connsiteY20" fmla="*/ 162985 h 166269"/>
                    <a:gd name="connsiteX21" fmla="*/ 208974 w 246372"/>
                    <a:gd name="connsiteY21" fmla="*/ 158942 h 166269"/>
                    <a:gd name="connsiteX22" fmla="*/ 217818 w 246372"/>
                    <a:gd name="connsiteY22" fmla="*/ 153636 h 166269"/>
                    <a:gd name="connsiteX23" fmla="*/ 225652 w 246372"/>
                    <a:gd name="connsiteY23" fmla="*/ 147065 h 166269"/>
                    <a:gd name="connsiteX24" fmla="*/ 232475 w 246372"/>
                    <a:gd name="connsiteY24" fmla="*/ 139485 h 166269"/>
                    <a:gd name="connsiteX25" fmla="*/ 238034 w 246372"/>
                    <a:gd name="connsiteY25" fmla="*/ 130893 h 166269"/>
                    <a:gd name="connsiteX26" fmla="*/ 242330 w 246372"/>
                    <a:gd name="connsiteY26" fmla="*/ 121543 h 166269"/>
                    <a:gd name="connsiteX27" fmla="*/ 245109 w 246372"/>
                    <a:gd name="connsiteY27" fmla="*/ 111436 h 166269"/>
                    <a:gd name="connsiteX28" fmla="*/ 245109 w 246372"/>
                    <a:gd name="connsiteY28" fmla="*/ 111436 h 166269"/>
                    <a:gd name="connsiteX29" fmla="*/ 246372 w 246372"/>
                    <a:gd name="connsiteY29" fmla="*/ 100823 h 166269"/>
                    <a:gd name="connsiteX30" fmla="*/ 246372 w 246372"/>
                    <a:gd name="connsiteY30" fmla="*/ 66205 h 166269"/>
                    <a:gd name="connsiteX31" fmla="*/ 246372 w 246372"/>
                    <a:gd name="connsiteY31" fmla="*/ 30323 h 166269"/>
                    <a:gd name="connsiteX32" fmla="*/ 237276 w 246372"/>
                    <a:gd name="connsiteY32" fmla="*/ 0 h 166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6372" h="166269">
                      <a:moveTo>
                        <a:pt x="237276" y="0"/>
                      </a:moveTo>
                      <a:cubicBezTo>
                        <a:pt x="252184" y="27291"/>
                        <a:pt x="243087" y="92990"/>
                        <a:pt x="240055" y="101834"/>
                      </a:cubicBezTo>
                      <a:cubicBezTo>
                        <a:pt x="232222" y="124070"/>
                        <a:pt x="209732" y="131651"/>
                        <a:pt x="191792" y="127355"/>
                      </a:cubicBezTo>
                      <a:cubicBezTo>
                        <a:pt x="150856" y="118006"/>
                        <a:pt x="108657" y="115479"/>
                        <a:pt x="67721" y="106130"/>
                      </a:cubicBezTo>
                      <a:cubicBezTo>
                        <a:pt x="24763" y="96274"/>
                        <a:pt x="2021" y="87178"/>
                        <a:pt x="0" y="83640"/>
                      </a:cubicBezTo>
                      <a:cubicBezTo>
                        <a:pt x="0" y="110678"/>
                        <a:pt x="0" y="130388"/>
                        <a:pt x="0" y="130388"/>
                      </a:cubicBezTo>
                      <a:cubicBezTo>
                        <a:pt x="253" y="130640"/>
                        <a:pt x="1263" y="131146"/>
                        <a:pt x="3032" y="131904"/>
                      </a:cubicBezTo>
                      <a:cubicBezTo>
                        <a:pt x="4548" y="132662"/>
                        <a:pt x="6822" y="133673"/>
                        <a:pt x="9602" y="134936"/>
                      </a:cubicBezTo>
                      <a:cubicBezTo>
                        <a:pt x="12382" y="136200"/>
                        <a:pt x="15919" y="137463"/>
                        <a:pt x="19710" y="138979"/>
                      </a:cubicBezTo>
                      <a:cubicBezTo>
                        <a:pt x="23753" y="140495"/>
                        <a:pt x="28301" y="142012"/>
                        <a:pt x="33355" y="143780"/>
                      </a:cubicBezTo>
                      <a:lnTo>
                        <a:pt x="33355" y="143780"/>
                      </a:lnTo>
                      <a:cubicBezTo>
                        <a:pt x="38409" y="145297"/>
                        <a:pt x="45232" y="147571"/>
                        <a:pt x="50285" y="149087"/>
                      </a:cubicBezTo>
                      <a:cubicBezTo>
                        <a:pt x="56350" y="150856"/>
                        <a:pt x="63172" y="152624"/>
                        <a:pt x="70248" y="154141"/>
                      </a:cubicBezTo>
                      <a:cubicBezTo>
                        <a:pt x="77323" y="155657"/>
                        <a:pt x="85156" y="157426"/>
                        <a:pt x="93243" y="158942"/>
                      </a:cubicBezTo>
                      <a:cubicBezTo>
                        <a:pt x="101329" y="160458"/>
                        <a:pt x="109920" y="161721"/>
                        <a:pt x="119017" y="162732"/>
                      </a:cubicBezTo>
                      <a:lnTo>
                        <a:pt x="119017" y="162732"/>
                      </a:lnTo>
                      <a:cubicBezTo>
                        <a:pt x="127608" y="163743"/>
                        <a:pt x="138727" y="164754"/>
                        <a:pt x="147318" y="165259"/>
                      </a:cubicBezTo>
                      <a:cubicBezTo>
                        <a:pt x="157173" y="165764"/>
                        <a:pt x="167533" y="166270"/>
                        <a:pt x="178146" y="166270"/>
                      </a:cubicBezTo>
                      <a:cubicBezTo>
                        <a:pt x="181937" y="166270"/>
                        <a:pt x="185474" y="166017"/>
                        <a:pt x="189012" y="165512"/>
                      </a:cubicBezTo>
                      <a:cubicBezTo>
                        <a:pt x="192549" y="165007"/>
                        <a:pt x="195835" y="163995"/>
                        <a:pt x="199372" y="162985"/>
                      </a:cubicBezTo>
                      <a:lnTo>
                        <a:pt x="199372" y="162985"/>
                      </a:lnTo>
                      <a:cubicBezTo>
                        <a:pt x="202404" y="161974"/>
                        <a:pt x="206195" y="160205"/>
                        <a:pt x="208974" y="158942"/>
                      </a:cubicBezTo>
                      <a:cubicBezTo>
                        <a:pt x="212007" y="157426"/>
                        <a:pt x="215039" y="155657"/>
                        <a:pt x="217818" y="153636"/>
                      </a:cubicBezTo>
                      <a:cubicBezTo>
                        <a:pt x="220598" y="151614"/>
                        <a:pt x="223125" y="149592"/>
                        <a:pt x="225652" y="147065"/>
                      </a:cubicBezTo>
                      <a:cubicBezTo>
                        <a:pt x="228179" y="144791"/>
                        <a:pt x="230453" y="142264"/>
                        <a:pt x="232475" y="139485"/>
                      </a:cubicBezTo>
                      <a:cubicBezTo>
                        <a:pt x="234496" y="136705"/>
                        <a:pt x="236518" y="133926"/>
                        <a:pt x="238034" y="130893"/>
                      </a:cubicBezTo>
                      <a:cubicBezTo>
                        <a:pt x="239803" y="127861"/>
                        <a:pt x="241066" y="124828"/>
                        <a:pt x="242330" y="121543"/>
                      </a:cubicBezTo>
                      <a:cubicBezTo>
                        <a:pt x="243593" y="118259"/>
                        <a:pt x="244351" y="114974"/>
                        <a:pt x="245109" y="111436"/>
                      </a:cubicBezTo>
                      <a:lnTo>
                        <a:pt x="245109" y="111436"/>
                      </a:lnTo>
                      <a:cubicBezTo>
                        <a:pt x="245614" y="108151"/>
                        <a:pt x="246120" y="103855"/>
                        <a:pt x="246372" y="100823"/>
                      </a:cubicBezTo>
                      <a:cubicBezTo>
                        <a:pt x="246372" y="100823"/>
                        <a:pt x="246372" y="85409"/>
                        <a:pt x="246372" y="66205"/>
                      </a:cubicBezTo>
                      <a:cubicBezTo>
                        <a:pt x="246372" y="46748"/>
                        <a:pt x="246372" y="30828"/>
                        <a:pt x="246372" y="30323"/>
                      </a:cubicBezTo>
                      <a:cubicBezTo>
                        <a:pt x="245614" y="19710"/>
                        <a:pt x="242582" y="9096"/>
                        <a:pt x="237276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3" name="任意多边形: 形状 2502"/>
                <p:cNvSpPr/>
                <p:nvPr/>
              </p:nvSpPr>
              <p:spPr>
                <a:xfrm>
                  <a:off x="13300615" y="12218770"/>
                  <a:ext cx="247594" cy="155404"/>
                </a:xfrm>
                <a:custGeom>
                  <a:avLst/>
                  <a:gdLst>
                    <a:gd name="connsiteX0" fmla="*/ 242330 w 247594"/>
                    <a:gd name="connsiteY0" fmla="*/ 0 h 155404"/>
                    <a:gd name="connsiteX1" fmla="*/ 242330 w 247594"/>
                    <a:gd name="connsiteY1" fmla="*/ 0 h 155404"/>
                    <a:gd name="connsiteX2" fmla="*/ 214281 w 247594"/>
                    <a:gd name="connsiteY2" fmla="*/ 119522 h 155404"/>
                    <a:gd name="connsiteX3" fmla="*/ 94759 w 247594"/>
                    <a:gd name="connsiteY3" fmla="*/ 105372 h 155404"/>
                    <a:gd name="connsiteX4" fmla="*/ 4548 w 247594"/>
                    <a:gd name="connsiteY4" fmla="*/ 80355 h 155404"/>
                    <a:gd name="connsiteX5" fmla="*/ 0 w 247594"/>
                    <a:gd name="connsiteY5" fmla="*/ 77323 h 155404"/>
                    <a:gd name="connsiteX6" fmla="*/ 0 w 247594"/>
                    <a:gd name="connsiteY6" fmla="*/ 119522 h 155404"/>
                    <a:gd name="connsiteX7" fmla="*/ 3032 w 247594"/>
                    <a:gd name="connsiteY7" fmla="*/ 121039 h 155404"/>
                    <a:gd name="connsiteX8" fmla="*/ 9602 w 247594"/>
                    <a:gd name="connsiteY8" fmla="*/ 124071 h 155404"/>
                    <a:gd name="connsiteX9" fmla="*/ 19710 w 247594"/>
                    <a:gd name="connsiteY9" fmla="*/ 128114 h 155404"/>
                    <a:gd name="connsiteX10" fmla="*/ 33355 w 247594"/>
                    <a:gd name="connsiteY10" fmla="*/ 132915 h 155404"/>
                    <a:gd name="connsiteX11" fmla="*/ 33355 w 247594"/>
                    <a:gd name="connsiteY11" fmla="*/ 132915 h 155404"/>
                    <a:gd name="connsiteX12" fmla="*/ 50285 w 247594"/>
                    <a:gd name="connsiteY12" fmla="*/ 138221 h 155404"/>
                    <a:gd name="connsiteX13" fmla="*/ 70248 w 247594"/>
                    <a:gd name="connsiteY13" fmla="*/ 143275 h 155404"/>
                    <a:gd name="connsiteX14" fmla="*/ 93243 w 247594"/>
                    <a:gd name="connsiteY14" fmla="*/ 148076 h 155404"/>
                    <a:gd name="connsiteX15" fmla="*/ 119017 w 247594"/>
                    <a:gd name="connsiteY15" fmla="*/ 151867 h 155404"/>
                    <a:gd name="connsiteX16" fmla="*/ 119017 w 247594"/>
                    <a:gd name="connsiteY16" fmla="*/ 151867 h 155404"/>
                    <a:gd name="connsiteX17" fmla="*/ 147318 w 247594"/>
                    <a:gd name="connsiteY17" fmla="*/ 154394 h 155404"/>
                    <a:gd name="connsiteX18" fmla="*/ 178146 w 247594"/>
                    <a:gd name="connsiteY18" fmla="*/ 155404 h 155404"/>
                    <a:gd name="connsiteX19" fmla="*/ 189012 w 247594"/>
                    <a:gd name="connsiteY19" fmla="*/ 154646 h 155404"/>
                    <a:gd name="connsiteX20" fmla="*/ 199372 w 247594"/>
                    <a:gd name="connsiteY20" fmla="*/ 152119 h 155404"/>
                    <a:gd name="connsiteX21" fmla="*/ 199372 w 247594"/>
                    <a:gd name="connsiteY21" fmla="*/ 152119 h 155404"/>
                    <a:gd name="connsiteX22" fmla="*/ 208974 w 247594"/>
                    <a:gd name="connsiteY22" fmla="*/ 148076 h 155404"/>
                    <a:gd name="connsiteX23" fmla="*/ 217818 w 247594"/>
                    <a:gd name="connsiteY23" fmla="*/ 142770 h 155404"/>
                    <a:gd name="connsiteX24" fmla="*/ 225652 w 247594"/>
                    <a:gd name="connsiteY24" fmla="*/ 136200 h 155404"/>
                    <a:gd name="connsiteX25" fmla="*/ 232475 w 247594"/>
                    <a:gd name="connsiteY25" fmla="*/ 128619 h 155404"/>
                    <a:gd name="connsiteX26" fmla="*/ 238034 w 247594"/>
                    <a:gd name="connsiteY26" fmla="*/ 120028 h 155404"/>
                    <a:gd name="connsiteX27" fmla="*/ 242330 w 247594"/>
                    <a:gd name="connsiteY27" fmla="*/ 110678 h 155404"/>
                    <a:gd name="connsiteX28" fmla="*/ 245109 w 247594"/>
                    <a:gd name="connsiteY28" fmla="*/ 100571 h 155404"/>
                    <a:gd name="connsiteX29" fmla="*/ 245109 w 247594"/>
                    <a:gd name="connsiteY29" fmla="*/ 100571 h 155404"/>
                    <a:gd name="connsiteX30" fmla="*/ 246372 w 247594"/>
                    <a:gd name="connsiteY30" fmla="*/ 89958 h 155404"/>
                    <a:gd name="connsiteX31" fmla="*/ 246372 w 247594"/>
                    <a:gd name="connsiteY31" fmla="*/ 55339 h 155404"/>
                    <a:gd name="connsiteX32" fmla="*/ 246372 w 247594"/>
                    <a:gd name="connsiteY32" fmla="*/ 19457 h 155404"/>
                    <a:gd name="connsiteX33" fmla="*/ 242330 w 247594"/>
                    <a:gd name="connsiteY33" fmla="*/ 0 h 155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47594" h="155404">
                      <a:moveTo>
                        <a:pt x="242330" y="0"/>
                      </a:moveTo>
                      <a:lnTo>
                        <a:pt x="242330" y="0"/>
                      </a:lnTo>
                      <a:cubicBezTo>
                        <a:pt x="242582" y="1011"/>
                        <a:pt x="265324" y="102339"/>
                        <a:pt x="214281" y="119522"/>
                      </a:cubicBezTo>
                      <a:cubicBezTo>
                        <a:pt x="201899" y="123818"/>
                        <a:pt x="95769" y="105624"/>
                        <a:pt x="94759" y="105372"/>
                      </a:cubicBezTo>
                      <a:cubicBezTo>
                        <a:pt x="59635" y="98802"/>
                        <a:pt x="17688" y="87178"/>
                        <a:pt x="4548" y="80355"/>
                      </a:cubicBezTo>
                      <a:cubicBezTo>
                        <a:pt x="3032" y="79597"/>
                        <a:pt x="1263" y="78334"/>
                        <a:pt x="0" y="77323"/>
                      </a:cubicBezTo>
                      <a:cubicBezTo>
                        <a:pt x="0" y="102087"/>
                        <a:pt x="0" y="119522"/>
                        <a:pt x="0" y="119522"/>
                      </a:cubicBezTo>
                      <a:cubicBezTo>
                        <a:pt x="253" y="119775"/>
                        <a:pt x="1263" y="120281"/>
                        <a:pt x="3032" y="121039"/>
                      </a:cubicBezTo>
                      <a:cubicBezTo>
                        <a:pt x="4548" y="121796"/>
                        <a:pt x="6822" y="122807"/>
                        <a:pt x="9602" y="124071"/>
                      </a:cubicBezTo>
                      <a:cubicBezTo>
                        <a:pt x="12382" y="125334"/>
                        <a:pt x="15919" y="126598"/>
                        <a:pt x="19710" y="128114"/>
                      </a:cubicBezTo>
                      <a:cubicBezTo>
                        <a:pt x="23753" y="129630"/>
                        <a:pt x="28301" y="131146"/>
                        <a:pt x="33355" y="132915"/>
                      </a:cubicBezTo>
                      <a:lnTo>
                        <a:pt x="33355" y="132915"/>
                      </a:lnTo>
                      <a:cubicBezTo>
                        <a:pt x="38409" y="134431"/>
                        <a:pt x="45232" y="136705"/>
                        <a:pt x="50285" y="138221"/>
                      </a:cubicBezTo>
                      <a:cubicBezTo>
                        <a:pt x="56350" y="139991"/>
                        <a:pt x="63172" y="141759"/>
                        <a:pt x="70248" y="143275"/>
                      </a:cubicBezTo>
                      <a:cubicBezTo>
                        <a:pt x="77323" y="144791"/>
                        <a:pt x="85156" y="146560"/>
                        <a:pt x="93243" y="148076"/>
                      </a:cubicBezTo>
                      <a:cubicBezTo>
                        <a:pt x="101329" y="149592"/>
                        <a:pt x="109920" y="150856"/>
                        <a:pt x="119017" y="151867"/>
                      </a:cubicBezTo>
                      <a:lnTo>
                        <a:pt x="119017" y="151867"/>
                      </a:lnTo>
                      <a:cubicBezTo>
                        <a:pt x="127608" y="152877"/>
                        <a:pt x="138727" y="153888"/>
                        <a:pt x="147318" y="154394"/>
                      </a:cubicBezTo>
                      <a:cubicBezTo>
                        <a:pt x="157173" y="154899"/>
                        <a:pt x="167533" y="155404"/>
                        <a:pt x="178146" y="155404"/>
                      </a:cubicBezTo>
                      <a:cubicBezTo>
                        <a:pt x="181937" y="155404"/>
                        <a:pt x="185474" y="155152"/>
                        <a:pt x="189012" y="154646"/>
                      </a:cubicBezTo>
                      <a:cubicBezTo>
                        <a:pt x="192549" y="154141"/>
                        <a:pt x="195835" y="153130"/>
                        <a:pt x="199372" y="152119"/>
                      </a:cubicBezTo>
                      <a:lnTo>
                        <a:pt x="199372" y="152119"/>
                      </a:lnTo>
                      <a:cubicBezTo>
                        <a:pt x="202404" y="151109"/>
                        <a:pt x="206195" y="149340"/>
                        <a:pt x="208974" y="148076"/>
                      </a:cubicBezTo>
                      <a:cubicBezTo>
                        <a:pt x="212007" y="146560"/>
                        <a:pt x="215039" y="144791"/>
                        <a:pt x="217818" y="142770"/>
                      </a:cubicBezTo>
                      <a:cubicBezTo>
                        <a:pt x="220598" y="140748"/>
                        <a:pt x="223125" y="138727"/>
                        <a:pt x="225652" y="136200"/>
                      </a:cubicBezTo>
                      <a:cubicBezTo>
                        <a:pt x="228179" y="133926"/>
                        <a:pt x="230453" y="131399"/>
                        <a:pt x="232475" y="128619"/>
                      </a:cubicBezTo>
                      <a:cubicBezTo>
                        <a:pt x="234496" y="125840"/>
                        <a:pt x="236518" y="123060"/>
                        <a:pt x="238034" y="120028"/>
                      </a:cubicBezTo>
                      <a:cubicBezTo>
                        <a:pt x="239803" y="116995"/>
                        <a:pt x="241066" y="113963"/>
                        <a:pt x="242330" y="110678"/>
                      </a:cubicBezTo>
                      <a:cubicBezTo>
                        <a:pt x="243593" y="107393"/>
                        <a:pt x="244351" y="104108"/>
                        <a:pt x="245109" y="100571"/>
                      </a:cubicBezTo>
                      <a:lnTo>
                        <a:pt x="245109" y="100571"/>
                      </a:lnTo>
                      <a:cubicBezTo>
                        <a:pt x="245614" y="97286"/>
                        <a:pt x="246120" y="92990"/>
                        <a:pt x="246372" y="89958"/>
                      </a:cubicBezTo>
                      <a:cubicBezTo>
                        <a:pt x="246372" y="89958"/>
                        <a:pt x="246372" y="74543"/>
                        <a:pt x="246372" y="55339"/>
                      </a:cubicBezTo>
                      <a:cubicBezTo>
                        <a:pt x="246372" y="35882"/>
                        <a:pt x="246372" y="19963"/>
                        <a:pt x="246372" y="19457"/>
                      </a:cubicBezTo>
                      <a:cubicBezTo>
                        <a:pt x="245867" y="12887"/>
                        <a:pt x="244603" y="6317"/>
                        <a:pt x="24233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4" name="任意多边形: 形状 2503"/>
                <p:cNvSpPr/>
                <p:nvPr/>
              </p:nvSpPr>
              <p:spPr>
                <a:xfrm>
                  <a:off x="13301120" y="12228878"/>
                  <a:ext cx="247969" cy="145296"/>
                </a:xfrm>
                <a:custGeom>
                  <a:avLst/>
                  <a:gdLst>
                    <a:gd name="connsiteX0" fmla="*/ 244604 w 247969"/>
                    <a:gd name="connsiteY0" fmla="*/ 0 h 145296"/>
                    <a:gd name="connsiteX1" fmla="*/ 214028 w 247969"/>
                    <a:gd name="connsiteY1" fmla="*/ 113458 h 145296"/>
                    <a:gd name="connsiteX2" fmla="*/ 94506 w 247969"/>
                    <a:gd name="connsiteY2" fmla="*/ 99812 h 145296"/>
                    <a:gd name="connsiteX3" fmla="*/ 1516 w 247969"/>
                    <a:gd name="connsiteY3" fmla="*/ 73280 h 145296"/>
                    <a:gd name="connsiteX4" fmla="*/ 0 w 247969"/>
                    <a:gd name="connsiteY4" fmla="*/ 71764 h 145296"/>
                    <a:gd name="connsiteX5" fmla="*/ 0 w 247969"/>
                    <a:gd name="connsiteY5" fmla="*/ 109415 h 145296"/>
                    <a:gd name="connsiteX6" fmla="*/ 3032 w 247969"/>
                    <a:gd name="connsiteY6" fmla="*/ 110931 h 145296"/>
                    <a:gd name="connsiteX7" fmla="*/ 9602 w 247969"/>
                    <a:gd name="connsiteY7" fmla="*/ 113963 h 145296"/>
                    <a:gd name="connsiteX8" fmla="*/ 19710 w 247969"/>
                    <a:gd name="connsiteY8" fmla="*/ 118006 h 145296"/>
                    <a:gd name="connsiteX9" fmla="*/ 33355 w 247969"/>
                    <a:gd name="connsiteY9" fmla="*/ 122807 h 145296"/>
                    <a:gd name="connsiteX10" fmla="*/ 33355 w 247969"/>
                    <a:gd name="connsiteY10" fmla="*/ 122807 h 145296"/>
                    <a:gd name="connsiteX11" fmla="*/ 50285 w 247969"/>
                    <a:gd name="connsiteY11" fmla="*/ 128114 h 145296"/>
                    <a:gd name="connsiteX12" fmla="*/ 70248 w 247969"/>
                    <a:gd name="connsiteY12" fmla="*/ 133167 h 145296"/>
                    <a:gd name="connsiteX13" fmla="*/ 93243 w 247969"/>
                    <a:gd name="connsiteY13" fmla="*/ 137969 h 145296"/>
                    <a:gd name="connsiteX14" fmla="*/ 119017 w 247969"/>
                    <a:gd name="connsiteY14" fmla="*/ 141759 h 145296"/>
                    <a:gd name="connsiteX15" fmla="*/ 119017 w 247969"/>
                    <a:gd name="connsiteY15" fmla="*/ 141759 h 145296"/>
                    <a:gd name="connsiteX16" fmla="*/ 147318 w 247969"/>
                    <a:gd name="connsiteY16" fmla="*/ 144286 h 145296"/>
                    <a:gd name="connsiteX17" fmla="*/ 178146 w 247969"/>
                    <a:gd name="connsiteY17" fmla="*/ 145297 h 145296"/>
                    <a:gd name="connsiteX18" fmla="*/ 189012 w 247969"/>
                    <a:gd name="connsiteY18" fmla="*/ 144538 h 145296"/>
                    <a:gd name="connsiteX19" fmla="*/ 199372 w 247969"/>
                    <a:gd name="connsiteY19" fmla="*/ 142012 h 145296"/>
                    <a:gd name="connsiteX20" fmla="*/ 199372 w 247969"/>
                    <a:gd name="connsiteY20" fmla="*/ 142012 h 145296"/>
                    <a:gd name="connsiteX21" fmla="*/ 208975 w 247969"/>
                    <a:gd name="connsiteY21" fmla="*/ 137969 h 145296"/>
                    <a:gd name="connsiteX22" fmla="*/ 217819 w 247969"/>
                    <a:gd name="connsiteY22" fmla="*/ 132662 h 145296"/>
                    <a:gd name="connsiteX23" fmla="*/ 225652 w 247969"/>
                    <a:gd name="connsiteY23" fmla="*/ 126093 h 145296"/>
                    <a:gd name="connsiteX24" fmla="*/ 232475 w 247969"/>
                    <a:gd name="connsiteY24" fmla="*/ 118512 h 145296"/>
                    <a:gd name="connsiteX25" fmla="*/ 238034 w 247969"/>
                    <a:gd name="connsiteY25" fmla="*/ 109920 h 145296"/>
                    <a:gd name="connsiteX26" fmla="*/ 242330 w 247969"/>
                    <a:gd name="connsiteY26" fmla="*/ 100571 h 145296"/>
                    <a:gd name="connsiteX27" fmla="*/ 245109 w 247969"/>
                    <a:gd name="connsiteY27" fmla="*/ 90463 h 145296"/>
                    <a:gd name="connsiteX28" fmla="*/ 245109 w 247969"/>
                    <a:gd name="connsiteY28" fmla="*/ 90463 h 145296"/>
                    <a:gd name="connsiteX29" fmla="*/ 246372 w 247969"/>
                    <a:gd name="connsiteY29" fmla="*/ 79850 h 145296"/>
                    <a:gd name="connsiteX30" fmla="*/ 246372 w 247969"/>
                    <a:gd name="connsiteY30" fmla="*/ 45232 h 145296"/>
                    <a:gd name="connsiteX31" fmla="*/ 246372 w 247969"/>
                    <a:gd name="connsiteY31" fmla="*/ 9349 h 145296"/>
                    <a:gd name="connsiteX32" fmla="*/ 244604 w 247969"/>
                    <a:gd name="connsiteY32" fmla="*/ 0 h 14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969" h="145296">
                      <a:moveTo>
                        <a:pt x="244604" y="0"/>
                      </a:moveTo>
                      <a:cubicBezTo>
                        <a:pt x="250163" y="37145"/>
                        <a:pt x="253701" y="101581"/>
                        <a:pt x="214028" y="113458"/>
                      </a:cubicBezTo>
                      <a:cubicBezTo>
                        <a:pt x="197604" y="118512"/>
                        <a:pt x="95517" y="100065"/>
                        <a:pt x="94506" y="99812"/>
                      </a:cubicBezTo>
                      <a:cubicBezTo>
                        <a:pt x="24258" y="86673"/>
                        <a:pt x="1769" y="73533"/>
                        <a:pt x="1516" y="73280"/>
                      </a:cubicBezTo>
                      <a:cubicBezTo>
                        <a:pt x="1011" y="73028"/>
                        <a:pt x="253" y="72270"/>
                        <a:pt x="0" y="71764"/>
                      </a:cubicBezTo>
                      <a:cubicBezTo>
                        <a:pt x="0" y="94000"/>
                        <a:pt x="0" y="109415"/>
                        <a:pt x="0" y="109415"/>
                      </a:cubicBezTo>
                      <a:cubicBezTo>
                        <a:pt x="253" y="109668"/>
                        <a:pt x="1263" y="110173"/>
                        <a:pt x="3032" y="110931"/>
                      </a:cubicBezTo>
                      <a:cubicBezTo>
                        <a:pt x="4549" y="111689"/>
                        <a:pt x="6823" y="112700"/>
                        <a:pt x="9602" y="113963"/>
                      </a:cubicBezTo>
                      <a:cubicBezTo>
                        <a:pt x="12382" y="115227"/>
                        <a:pt x="15920" y="116490"/>
                        <a:pt x="19710" y="118006"/>
                      </a:cubicBezTo>
                      <a:cubicBezTo>
                        <a:pt x="23753" y="119522"/>
                        <a:pt x="28301" y="121039"/>
                        <a:pt x="33355" y="122807"/>
                      </a:cubicBezTo>
                      <a:lnTo>
                        <a:pt x="33355" y="122807"/>
                      </a:lnTo>
                      <a:cubicBezTo>
                        <a:pt x="38409" y="124323"/>
                        <a:pt x="45232" y="126598"/>
                        <a:pt x="50285" y="128114"/>
                      </a:cubicBezTo>
                      <a:cubicBezTo>
                        <a:pt x="56350" y="129883"/>
                        <a:pt x="63172" y="131652"/>
                        <a:pt x="70248" y="133167"/>
                      </a:cubicBezTo>
                      <a:cubicBezTo>
                        <a:pt x="77323" y="134684"/>
                        <a:pt x="85157" y="136452"/>
                        <a:pt x="93243" y="137969"/>
                      </a:cubicBezTo>
                      <a:cubicBezTo>
                        <a:pt x="101329" y="139485"/>
                        <a:pt x="109920" y="140748"/>
                        <a:pt x="119017" y="141759"/>
                      </a:cubicBezTo>
                      <a:lnTo>
                        <a:pt x="119017" y="141759"/>
                      </a:lnTo>
                      <a:cubicBezTo>
                        <a:pt x="127608" y="142770"/>
                        <a:pt x="138727" y="143781"/>
                        <a:pt x="147318" y="144286"/>
                      </a:cubicBezTo>
                      <a:cubicBezTo>
                        <a:pt x="157173" y="144791"/>
                        <a:pt x="167533" y="145297"/>
                        <a:pt x="178146" y="145297"/>
                      </a:cubicBezTo>
                      <a:cubicBezTo>
                        <a:pt x="181937" y="145297"/>
                        <a:pt x="185474" y="145044"/>
                        <a:pt x="189012" y="144538"/>
                      </a:cubicBezTo>
                      <a:cubicBezTo>
                        <a:pt x="192550" y="144033"/>
                        <a:pt x="195835" y="143023"/>
                        <a:pt x="199372" y="142012"/>
                      </a:cubicBezTo>
                      <a:lnTo>
                        <a:pt x="199372" y="142012"/>
                      </a:lnTo>
                      <a:cubicBezTo>
                        <a:pt x="202404" y="141001"/>
                        <a:pt x="206195" y="139232"/>
                        <a:pt x="208975" y="137969"/>
                      </a:cubicBezTo>
                      <a:cubicBezTo>
                        <a:pt x="212007" y="136452"/>
                        <a:pt x="215039" y="134684"/>
                        <a:pt x="217819" y="132662"/>
                      </a:cubicBezTo>
                      <a:cubicBezTo>
                        <a:pt x="220598" y="130640"/>
                        <a:pt x="223125" y="128619"/>
                        <a:pt x="225652" y="126093"/>
                      </a:cubicBezTo>
                      <a:cubicBezTo>
                        <a:pt x="228179" y="123818"/>
                        <a:pt x="230453" y="121291"/>
                        <a:pt x="232475" y="118512"/>
                      </a:cubicBezTo>
                      <a:cubicBezTo>
                        <a:pt x="234496" y="115732"/>
                        <a:pt x="236518" y="112952"/>
                        <a:pt x="238034" y="109920"/>
                      </a:cubicBezTo>
                      <a:cubicBezTo>
                        <a:pt x="239803" y="106888"/>
                        <a:pt x="241066" y="103856"/>
                        <a:pt x="242330" y="100571"/>
                      </a:cubicBezTo>
                      <a:cubicBezTo>
                        <a:pt x="243593" y="97286"/>
                        <a:pt x="244351" y="94000"/>
                        <a:pt x="245109" y="90463"/>
                      </a:cubicBezTo>
                      <a:lnTo>
                        <a:pt x="245109" y="90463"/>
                      </a:lnTo>
                      <a:cubicBezTo>
                        <a:pt x="245615" y="87178"/>
                        <a:pt x="246120" y="82882"/>
                        <a:pt x="246372" y="79850"/>
                      </a:cubicBezTo>
                      <a:cubicBezTo>
                        <a:pt x="246372" y="79850"/>
                        <a:pt x="246372" y="64436"/>
                        <a:pt x="246372" y="45232"/>
                      </a:cubicBezTo>
                      <a:cubicBezTo>
                        <a:pt x="246372" y="25774"/>
                        <a:pt x="246372" y="9855"/>
                        <a:pt x="246372" y="9349"/>
                      </a:cubicBezTo>
                      <a:cubicBezTo>
                        <a:pt x="245362" y="6317"/>
                        <a:pt x="245109" y="3032"/>
                        <a:pt x="244604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5" name="任意多边形: 形状 2504"/>
                <p:cNvSpPr/>
                <p:nvPr/>
              </p:nvSpPr>
              <p:spPr>
                <a:xfrm>
                  <a:off x="13300615" y="12297104"/>
                  <a:ext cx="246372" cy="77323"/>
                </a:xfrm>
                <a:custGeom>
                  <a:avLst/>
                  <a:gdLst>
                    <a:gd name="connsiteX0" fmla="*/ 0 w 246372"/>
                    <a:gd name="connsiteY0" fmla="*/ 41441 h 77323"/>
                    <a:gd name="connsiteX1" fmla="*/ 3032 w 246372"/>
                    <a:gd name="connsiteY1" fmla="*/ 42957 h 77323"/>
                    <a:gd name="connsiteX2" fmla="*/ 9602 w 246372"/>
                    <a:gd name="connsiteY2" fmla="*/ 45989 h 77323"/>
                    <a:gd name="connsiteX3" fmla="*/ 19710 w 246372"/>
                    <a:gd name="connsiteY3" fmla="*/ 50033 h 77323"/>
                    <a:gd name="connsiteX4" fmla="*/ 33355 w 246372"/>
                    <a:gd name="connsiteY4" fmla="*/ 54834 h 77323"/>
                    <a:gd name="connsiteX5" fmla="*/ 33355 w 246372"/>
                    <a:gd name="connsiteY5" fmla="*/ 54834 h 77323"/>
                    <a:gd name="connsiteX6" fmla="*/ 50285 w 246372"/>
                    <a:gd name="connsiteY6" fmla="*/ 60140 h 77323"/>
                    <a:gd name="connsiteX7" fmla="*/ 70248 w 246372"/>
                    <a:gd name="connsiteY7" fmla="*/ 65194 h 77323"/>
                    <a:gd name="connsiteX8" fmla="*/ 93243 w 246372"/>
                    <a:gd name="connsiteY8" fmla="*/ 69995 h 77323"/>
                    <a:gd name="connsiteX9" fmla="*/ 119017 w 246372"/>
                    <a:gd name="connsiteY9" fmla="*/ 73785 h 77323"/>
                    <a:gd name="connsiteX10" fmla="*/ 119017 w 246372"/>
                    <a:gd name="connsiteY10" fmla="*/ 73785 h 77323"/>
                    <a:gd name="connsiteX11" fmla="*/ 147318 w 246372"/>
                    <a:gd name="connsiteY11" fmla="*/ 76312 h 77323"/>
                    <a:gd name="connsiteX12" fmla="*/ 178146 w 246372"/>
                    <a:gd name="connsiteY12" fmla="*/ 77323 h 77323"/>
                    <a:gd name="connsiteX13" fmla="*/ 189012 w 246372"/>
                    <a:gd name="connsiteY13" fmla="*/ 76565 h 77323"/>
                    <a:gd name="connsiteX14" fmla="*/ 199372 w 246372"/>
                    <a:gd name="connsiteY14" fmla="*/ 74038 h 77323"/>
                    <a:gd name="connsiteX15" fmla="*/ 199372 w 246372"/>
                    <a:gd name="connsiteY15" fmla="*/ 74038 h 77323"/>
                    <a:gd name="connsiteX16" fmla="*/ 208974 w 246372"/>
                    <a:gd name="connsiteY16" fmla="*/ 69995 h 77323"/>
                    <a:gd name="connsiteX17" fmla="*/ 217818 w 246372"/>
                    <a:gd name="connsiteY17" fmla="*/ 64689 h 77323"/>
                    <a:gd name="connsiteX18" fmla="*/ 225652 w 246372"/>
                    <a:gd name="connsiteY18" fmla="*/ 58119 h 77323"/>
                    <a:gd name="connsiteX19" fmla="*/ 232475 w 246372"/>
                    <a:gd name="connsiteY19" fmla="*/ 50538 h 77323"/>
                    <a:gd name="connsiteX20" fmla="*/ 238034 w 246372"/>
                    <a:gd name="connsiteY20" fmla="*/ 41947 h 77323"/>
                    <a:gd name="connsiteX21" fmla="*/ 242330 w 246372"/>
                    <a:gd name="connsiteY21" fmla="*/ 32597 h 77323"/>
                    <a:gd name="connsiteX22" fmla="*/ 245109 w 246372"/>
                    <a:gd name="connsiteY22" fmla="*/ 22490 h 77323"/>
                    <a:gd name="connsiteX23" fmla="*/ 245109 w 246372"/>
                    <a:gd name="connsiteY23" fmla="*/ 22490 h 77323"/>
                    <a:gd name="connsiteX24" fmla="*/ 246372 w 246372"/>
                    <a:gd name="connsiteY24" fmla="*/ 11876 h 77323"/>
                    <a:gd name="connsiteX25" fmla="*/ 246372 w 246372"/>
                    <a:gd name="connsiteY25" fmla="*/ 0 h 77323"/>
                    <a:gd name="connsiteX26" fmla="*/ 246372 w 246372"/>
                    <a:gd name="connsiteY26" fmla="*/ 0 h 77323"/>
                    <a:gd name="connsiteX27" fmla="*/ 202910 w 246372"/>
                    <a:gd name="connsiteY27" fmla="*/ 51549 h 77323"/>
                    <a:gd name="connsiteX28" fmla="*/ 505 w 246372"/>
                    <a:gd name="connsiteY28" fmla="*/ 9097 h 77323"/>
                    <a:gd name="connsiteX29" fmla="*/ 505 w 246372"/>
                    <a:gd name="connsiteY29" fmla="*/ 8844 h 77323"/>
                    <a:gd name="connsiteX30" fmla="*/ 0 w 246372"/>
                    <a:gd name="connsiteY30" fmla="*/ 41441 h 7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6372" h="77323">
                      <a:moveTo>
                        <a:pt x="0" y="41441"/>
                      </a:moveTo>
                      <a:cubicBezTo>
                        <a:pt x="253" y="41694"/>
                        <a:pt x="1263" y="42199"/>
                        <a:pt x="3032" y="42957"/>
                      </a:cubicBezTo>
                      <a:cubicBezTo>
                        <a:pt x="4548" y="43715"/>
                        <a:pt x="6822" y="44726"/>
                        <a:pt x="9602" y="45989"/>
                      </a:cubicBezTo>
                      <a:cubicBezTo>
                        <a:pt x="12382" y="47253"/>
                        <a:pt x="15919" y="48516"/>
                        <a:pt x="19710" y="50033"/>
                      </a:cubicBezTo>
                      <a:cubicBezTo>
                        <a:pt x="23753" y="51549"/>
                        <a:pt x="28301" y="53065"/>
                        <a:pt x="33355" y="54834"/>
                      </a:cubicBezTo>
                      <a:lnTo>
                        <a:pt x="33355" y="54834"/>
                      </a:lnTo>
                      <a:cubicBezTo>
                        <a:pt x="38409" y="56350"/>
                        <a:pt x="45232" y="58624"/>
                        <a:pt x="50285" y="60140"/>
                      </a:cubicBezTo>
                      <a:cubicBezTo>
                        <a:pt x="56350" y="61909"/>
                        <a:pt x="63172" y="63678"/>
                        <a:pt x="70248" y="65194"/>
                      </a:cubicBezTo>
                      <a:cubicBezTo>
                        <a:pt x="77323" y="66710"/>
                        <a:pt x="85156" y="68479"/>
                        <a:pt x="93243" y="69995"/>
                      </a:cubicBezTo>
                      <a:cubicBezTo>
                        <a:pt x="101329" y="71511"/>
                        <a:pt x="109920" y="72775"/>
                        <a:pt x="119017" y="73785"/>
                      </a:cubicBezTo>
                      <a:lnTo>
                        <a:pt x="119017" y="73785"/>
                      </a:lnTo>
                      <a:cubicBezTo>
                        <a:pt x="127608" y="74796"/>
                        <a:pt x="138727" y="75807"/>
                        <a:pt x="147318" y="76312"/>
                      </a:cubicBezTo>
                      <a:cubicBezTo>
                        <a:pt x="157173" y="76818"/>
                        <a:pt x="167533" y="77323"/>
                        <a:pt x="178146" y="77323"/>
                      </a:cubicBezTo>
                      <a:cubicBezTo>
                        <a:pt x="181937" y="77323"/>
                        <a:pt x="185474" y="77070"/>
                        <a:pt x="189012" y="76565"/>
                      </a:cubicBezTo>
                      <a:cubicBezTo>
                        <a:pt x="192549" y="76060"/>
                        <a:pt x="195835" y="75049"/>
                        <a:pt x="199372" y="74038"/>
                      </a:cubicBezTo>
                      <a:lnTo>
                        <a:pt x="199372" y="74038"/>
                      </a:lnTo>
                      <a:cubicBezTo>
                        <a:pt x="202404" y="73028"/>
                        <a:pt x="206195" y="71258"/>
                        <a:pt x="208974" y="69995"/>
                      </a:cubicBezTo>
                      <a:cubicBezTo>
                        <a:pt x="212007" y="68479"/>
                        <a:pt x="215039" y="66710"/>
                        <a:pt x="217818" y="64689"/>
                      </a:cubicBezTo>
                      <a:cubicBezTo>
                        <a:pt x="220598" y="62667"/>
                        <a:pt x="223125" y="60646"/>
                        <a:pt x="225652" y="58119"/>
                      </a:cubicBezTo>
                      <a:cubicBezTo>
                        <a:pt x="228179" y="55845"/>
                        <a:pt x="230453" y="53318"/>
                        <a:pt x="232475" y="50538"/>
                      </a:cubicBezTo>
                      <a:cubicBezTo>
                        <a:pt x="234496" y="47759"/>
                        <a:pt x="236518" y="44979"/>
                        <a:pt x="238034" y="41947"/>
                      </a:cubicBezTo>
                      <a:cubicBezTo>
                        <a:pt x="239803" y="38915"/>
                        <a:pt x="241066" y="35882"/>
                        <a:pt x="242330" y="32597"/>
                      </a:cubicBezTo>
                      <a:cubicBezTo>
                        <a:pt x="243593" y="29312"/>
                        <a:pt x="244351" y="26027"/>
                        <a:pt x="245109" y="22490"/>
                      </a:cubicBezTo>
                      <a:lnTo>
                        <a:pt x="245109" y="22490"/>
                      </a:lnTo>
                      <a:cubicBezTo>
                        <a:pt x="245614" y="19205"/>
                        <a:pt x="246120" y="14909"/>
                        <a:pt x="246372" y="11876"/>
                      </a:cubicBezTo>
                      <a:cubicBezTo>
                        <a:pt x="246372" y="11876"/>
                        <a:pt x="246372" y="7328"/>
                        <a:pt x="246372" y="0"/>
                      </a:cubicBezTo>
                      <a:lnTo>
                        <a:pt x="246372" y="0"/>
                      </a:lnTo>
                      <a:cubicBezTo>
                        <a:pt x="245867" y="46242"/>
                        <a:pt x="213017" y="51043"/>
                        <a:pt x="202910" y="51549"/>
                      </a:cubicBezTo>
                      <a:cubicBezTo>
                        <a:pt x="201394" y="51549"/>
                        <a:pt x="17688" y="29312"/>
                        <a:pt x="505" y="9097"/>
                      </a:cubicBezTo>
                      <a:cubicBezTo>
                        <a:pt x="505" y="9097"/>
                        <a:pt x="505" y="8844"/>
                        <a:pt x="505" y="8844"/>
                      </a:cubicBezTo>
                      <a:cubicBezTo>
                        <a:pt x="0" y="28301"/>
                        <a:pt x="0" y="41441"/>
                        <a:pt x="0" y="41441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6" name="任意多边形: 形状 2505"/>
                <p:cNvSpPr/>
                <p:nvPr/>
              </p:nvSpPr>
              <p:spPr>
                <a:xfrm>
                  <a:off x="13300615" y="12310497"/>
                  <a:ext cx="245866" cy="63930"/>
                </a:xfrm>
                <a:custGeom>
                  <a:avLst/>
                  <a:gdLst>
                    <a:gd name="connsiteX0" fmla="*/ 0 w 245866"/>
                    <a:gd name="connsiteY0" fmla="*/ 28049 h 63930"/>
                    <a:gd name="connsiteX1" fmla="*/ 3032 w 245866"/>
                    <a:gd name="connsiteY1" fmla="*/ 29565 h 63930"/>
                    <a:gd name="connsiteX2" fmla="*/ 9602 w 245866"/>
                    <a:gd name="connsiteY2" fmla="*/ 32597 h 63930"/>
                    <a:gd name="connsiteX3" fmla="*/ 19710 w 245866"/>
                    <a:gd name="connsiteY3" fmla="*/ 36640 h 63930"/>
                    <a:gd name="connsiteX4" fmla="*/ 33355 w 245866"/>
                    <a:gd name="connsiteY4" fmla="*/ 41441 h 63930"/>
                    <a:gd name="connsiteX5" fmla="*/ 33355 w 245866"/>
                    <a:gd name="connsiteY5" fmla="*/ 41441 h 63930"/>
                    <a:gd name="connsiteX6" fmla="*/ 50285 w 245866"/>
                    <a:gd name="connsiteY6" fmla="*/ 46748 h 63930"/>
                    <a:gd name="connsiteX7" fmla="*/ 70248 w 245866"/>
                    <a:gd name="connsiteY7" fmla="*/ 51801 h 63930"/>
                    <a:gd name="connsiteX8" fmla="*/ 93243 w 245866"/>
                    <a:gd name="connsiteY8" fmla="*/ 56602 h 63930"/>
                    <a:gd name="connsiteX9" fmla="*/ 119017 w 245866"/>
                    <a:gd name="connsiteY9" fmla="*/ 60393 h 63930"/>
                    <a:gd name="connsiteX10" fmla="*/ 119017 w 245866"/>
                    <a:gd name="connsiteY10" fmla="*/ 60393 h 63930"/>
                    <a:gd name="connsiteX11" fmla="*/ 147318 w 245866"/>
                    <a:gd name="connsiteY11" fmla="*/ 62920 h 63930"/>
                    <a:gd name="connsiteX12" fmla="*/ 178146 w 245866"/>
                    <a:gd name="connsiteY12" fmla="*/ 63931 h 63930"/>
                    <a:gd name="connsiteX13" fmla="*/ 189012 w 245866"/>
                    <a:gd name="connsiteY13" fmla="*/ 63172 h 63930"/>
                    <a:gd name="connsiteX14" fmla="*/ 199372 w 245866"/>
                    <a:gd name="connsiteY14" fmla="*/ 60646 h 63930"/>
                    <a:gd name="connsiteX15" fmla="*/ 199372 w 245866"/>
                    <a:gd name="connsiteY15" fmla="*/ 60646 h 63930"/>
                    <a:gd name="connsiteX16" fmla="*/ 208974 w 245866"/>
                    <a:gd name="connsiteY16" fmla="*/ 56602 h 63930"/>
                    <a:gd name="connsiteX17" fmla="*/ 217818 w 245866"/>
                    <a:gd name="connsiteY17" fmla="*/ 51296 h 63930"/>
                    <a:gd name="connsiteX18" fmla="*/ 225652 w 245866"/>
                    <a:gd name="connsiteY18" fmla="*/ 44726 h 63930"/>
                    <a:gd name="connsiteX19" fmla="*/ 232475 w 245866"/>
                    <a:gd name="connsiteY19" fmla="*/ 37145 h 63930"/>
                    <a:gd name="connsiteX20" fmla="*/ 238034 w 245866"/>
                    <a:gd name="connsiteY20" fmla="*/ 28554 h 63930"/>
                    <a:gd name="connsiteX21" fmla="*/ 242330 w 245866"/>
                    <a:gd name="connsiteY21" fmla="*/ 19205 h 63930"/>
                    <a:gd name="connsiteX22" fmla="*/ 245109 w 245866"/>
                    <a:gd name="connsiteY22" fmla="*/ 9097 h 63930"/>
                    <a:gd name="connsiteX23" fmla="*/ 245109 w 245866"/>
                    <a:gd name="connsiteY23" fmla="*/ 9097 h 63930"/>
                    <a:gd name="connsiteX24" fmla="*/ 245867 w 245866"/>
                    <a:gd name="connsiteY24" fmla="*/ 4296 h 63930"/>
                    <a:gd name="connsiteX25" fmla="*/ 245867 w 245866"/>
                    <a:gd name="connsiteY25" fmla="*/ 4549 h 63930"/>
                    <a:gd name="connsiteX26" fmla="*/ 198361 w 245866"/>
                    <a:gd name="connsiteY26" fmla="*/ 42452 h 63930"/>
                    <a:gd name="connsiteX27" fmla="*/ 758 w 245866"/>
                    <a:gd name="connsiteY27" fmla="*/ 253 h 63930"/>
                    <a:gd name="connsiteX28" fmla="*/ 758 w 245866"/>
                    <a:gd name="connsiteY28" fmla="*/ 0 h 63930"/>
                    <a:gd name="connsiteX29" fmla="*/ 0 w 245866"/>
                    <a:gd name="connsiteY29" fmla="*/ 28049 h 63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45865" h="63930">
                      <a:moveTo>
                        <a:pt x="0" y="28049"/>
                      </a:moveTo>
                      <a:cubicBezTo>
                        <a:pt x="253" y="28301"/>
                        <a:pt x="1263" y="28806"/>
                        <a:pt x="3032" y="29565"/>
                      </a:cubicBezTo>
                      <a:cubicBezTo>
                        <a:pt x="4548" y="30323"/>
                        <a:pt x="6822" y="31333"/>
                        <a:pt x="9602" y="32597"/>
                      </a:cubicBezTo>
                      <a:cubicBezTo>
                        <a:pt x="12382" y="33860"/>
                        <a:pt x="15919" y="35124"/>
                        <a:pt x="19710" y="36640"/>
                      </a:cubicBezTo>
                      <a:cubicBezTo>
                        <a:pt x="23753" y="38156"/>
                        <a:pt x="28301" y="39672"/>
                        <a:pt x="33355" y="41441"/>
                      </a:cubicBezTo>
                      <a:lnTo>
                        <a:pt x="33355" y="41441"/>
                      </a:lnTo>
                      <a:cubicBezTo>
                        <a:pt x="38409" y="42957"/>
                        <a:pt x="45232" y="45231"/>
                        <a:pt x="50285" y="46748"/>
                      </a:cubicBezTo>
                      <a:cubicBezTo>
                        <a:pt x="56350" y="48516"/>
                        <a:pt x="63172" y="50285"/>
                        <a:pt x="70248" y="51801"/>
                      </a:cubicBezTo>
                      <a:cubicBezTo>
                        <a:pt x="77323" y="53318"/>
                        <a:pt x="85156" y="55086"/>
                        <a:pt x="93243" y="56602"/>
                      </a:cubicBezTo>
                      <a:cubicBezTo>
                        <a:pt x="101329" y="58119"/>
                        <a:pt x="109920" y="59382"/>
                        <a:pt x="119017" y="60393"/>
                      </a:cubicBezTo>
                      <a:lnTo>
                        <a:pt x="119017" y="60393"/>
                      </a:lnTo>
                      <a:cubicBezTo>
                        <a:pt x="127608" y="61404"/>
                        <a:pt x="138727" y="62414"/>
                        <a:pt x="147318" y="62920"/>
                      </a:cubicBezTo>
                      <a:cubicBezTo>
                        <a:pt x="157173" y="63425"/>
                        <a:pt x="167533" y="63931"/>
                        <a:pt x="178146" y="63931"/>
                      </a:cubicBezTo>
                      <a:cubicBezTo>
                        <a:pt x="181937" y="63931"/>
                        <a:pt x="185474" y="63678"/>
                        <a:pt x="189012" y="63172"/>
                      </a:cubicBezTo>
                      <a:cubicBezTo>
                        <a:pt x="192549" y="62667"/>
                        <a:pt x="195835" y="61656"/>
                        <a:pt x="199372" y="60646"/>
                      </a:cubicBezTo>
                      <a:lnTo>
                        <a:pt x="199372" y="60646"/>
                      </a:lnTo>
                      <a:cubicBezTo>
                        <a:pt x="202404" y="59635"/>
                        <a:pt x="206195" y="57866"/>
                        <a:pt x="208974" y="56602"/>
                      </a:cubicBezTo>
                      <a:cubicBezTo>
                        <a:pt x="212007" y="55086"/>
                        <a:pt x="215039" y="53318"/>
                        <a:pt x="217818" y="51296"/>
                      </a:cubicBezTo>
                      <a:cubicBezTo>
                        <a:pt x="220598" y="49275"/>
                        <a:pt x="223125" y="47253"/>
                        <a:pt x="225652" y="44726"/>
                      </a:cubicBezTo>
                      <a:cubicBezTo>
                        <a:pt x="228179" y="42452"/>
                        <a:pt x="230453" y="39925"/>
                        <a:pt x="232475" y="37145"/>
                      </a:cubicBezTo>
                      <a:cubicBezTo>
                        <a:pt x="234496" y="34366"/>
                        <a:pt x="236518" y="31586"/>
                        <a:pt x="238034" y="28554"/>
                      </a:cubicBezTo>
                      <a:cubicBezTo>
                        <a:pt x="239803" y="25522"/>
                        <a:pt x="241066" y="22489"/>
                        <a:pt x="242330" y="19205"/>
                      </a:cubicBezTo>
                      <a:cubicBezTo>
                        <a:pt x="243593" y="15920"/>
                        <a:pt x="244351" y="12634"/>
                        <a:pt x="245109" y="9097"/>
                      </a:cubicBezTo>
                      <a:lnTo>
                        <a:pt x="245109" y="9097"/>
                      </a:lnTo>
                      <a:lnTo>
                        <a:pt x="245867" y="4296"/>
                      </a:lnTo>
                      <a:lnTo>
                        <a:pt x="245867" y="4549"/>
                      </a:lnTo>
                      <a:cubicBezTo>
                        <a:pt x="241824" y="29818"/>
                        <a:pt x="218829" y="42957"/>
                        <a:pt x="198361" y="42452"/>
                      </a:cubicBezTo>
                      <a:cubicBezTo>
                        <a:pt x="164754" y="41947"/>
                        <a:pt x="16172" y="16930"/>
                        <a:pt x="758" y="253"/>
                      </a:cubicBezTo>
                      <a:cubicBezTo>
                        <a:pt x="758" y="253"/>
                        <a:pt x="758" y="253"/>
                        <a:pt x="758" y="0"/>
                      </a:cubicBezTo>
                      <a:cubicBezTo>
                        <a:pt x="0" y="16930"/>
                        <a:pt x="0" y="28049"/>
                        <a:pt x="0" y="28049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7" name="任意多边形: 形状 2506"/>
                <p:cNvSpPr/>
                <p:nvPr/>
              </p:nvSpPr>
              <p:spPr>
                <a:xfrm>
                  <a:off x="13300615" y="12316309"/>
                  <a:ext cx="243087" cy="58118"/>
                </a:xfrm>
                <a:custGeom>
                  <a:avLst/>
                  <a:gdLst>
                    <a:gd name="connsiteX0" fmla="*/ 0 w 243087"/>
                    <a:gd name="connsiteY0" fmla="*/ 22237 h 58118"/>
                    <a:gd name="connsiteX1" fmla="*/ 3032 w 243087"/>
                    <a:gd name="connsiteY1" fmla="*/ 23753 h 58118"/>
                    <a:gd name="connsiteX2" fmla="*/ 9602 w 243087"/>
                    <a:gd name="connsiteY2" fmla="*/ 26785 h 58118"/>
                    <a:gd name="connsiteX3" fmla="*/ 19710 w 243087"/>
                    <a:gd name="connsiteY3" fmla="*/ 30828 h 58118"/>
                    <a:gd name="connsiteX4" fmla="*/ 33355 w 243087"/>
                    <a:gd name="connsiteY4" fmla="*/ 35629 h 58118"/>
                    <a:gd name="connsiteX5" fmla="*/ 33355 w 243087"/>
                    <a:gd name="connsiteY5" fmla="*/ 35629 h 58118"/>
                    <a:gd name="connsiteX6" fmla="*/ 50285 w 243087"/>
                    <a:gd name="connsiteY6" fmla="*/ 40936 h 58118"/>
                    <a:gd name="connsiteX7" fmla="*/ 70248 w 243087"/>
                    <a:gd name="connsiteY7" fmla="*/ 45989 h 58118"/>
                    <a:gd name="connsiteX8" fmla="*/ 93243 w 243087"/>
                    <a:gd name="connsiteY8" fmla="*/ 50790 h 58118"/>
                    <a:gd name="connsiteX9" fmla="*/ 119017 w 243087"/>
                    <a:gd name="connsiteY9" fmla="*/ 54581 h 58118"/>
                    <a:gd name="connsiteX10" fmla="*/ 119017 w 243087"/>
                    <a:gd name="connsiteY10" fmla="*/ 54581 h 58118"/>
                    <a:gd name="connsiteX11" fmla="*/ 147318 w 243087"/>
                    <a:gd name="connsiteY11" fmla="*/ 57108 h 58118"/>
                    <a:gd name="connsiteX12" fmla="*/ 178146 w 243087"/>
                    <a:gd name="connsiteY12" fmla="*/ 58119 h 58118"/>
                    <a:gd name="connsiteX13" fmla="*/ 189012 w 243087"/>
                    <a:gd name="connsiteY13" fmla="*/ 57360 h 58118"/>
                    <a:gd name="connsiteX14" fmla="*/ 199372 w 243087"/>
                    <a:gd name="connsiteY14" fmla="*/ 54834 h 58118"/>
                    <a:gd name="connsiteX15" fmla="*/ 199372 w 243087"/>
                    <a:gd name="connsiteY15" fmla="*/ 54834 h 58118"/>
                    <a:gd name="connsiteX16" fmla="*/ 208974 w 243087"/>
                    <a:gd name="connsiteY16" fmla="*/ 50790 h 58118"/>
                    <a:gd name="connsiteX17" fmla="*/ 217818 w 243087"/>
                    <a:gd name="connsiteY17" fmla="*/ 45484 h 58118"/>
                    <a:gd name="connsiteX18" fmla="*/ 225652 w 243087"/>
                    <a:gd name="connsiteY18" fmla="*/ 38914 h 58118"/>
                    <a:gd name="connsiteX19" fmla="*/ 232475 w 243087"/>
                    <a:gd name="connsiteY19" fmla="*/ 31333 h 58118"/>
                    <a:gd name="connsiteX20" fmla="*/ 238034 w 243087"/>
                    <a:gd name="connsiteY20" fmla="*/ 22742 h 58118"/>
                    <a:gd name="connsiteX21" fmla="*/ 242330 w 243087"/>
                    <a:gd name="connsiteY21" fmla="*/ 13393 h 58118"/>
                    <a:gd name="connsiteX22" fmla="*/ 243087 w 243087"/>
                    <a:gd name="connsiteY22" fmla="*/ 10866 h 58118"/>
                    <a:gd name="connsiteX23" fmla="*/ 243087 w 243087"/>
                    <a:gd name="connsiteY23" fmla="*/ 10866 h 58118"/>
                    <a:gd name="connsiteX24" fmla="*/ 198361 w 243087"/>
                    <a:gd name="connsiteY24" fmla="*/ 41694 h 58118"/>
                    <a:gd name="connsiteX25" fmla="*/ 505 w 243087"/>
                    <a:gd name="connsiteY25" fmla="*/ 0 h 58118"/>
                    <a:gd name="connsiteX26" fmla="*/ 0 w 243087"/>
                    <a:gd name="connsiteY26" fmla="*/ 22237 h 5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3087" h="58118">
                      <a:moveTo>
                        <a:pt x="0" y="22237"/>
                      </a:moveTo>
                      <a:cubicBezTo>
                        <a:pt x="253" y="22489"/>
                        <a:pt x="1263" y="22994"/>
                        <a:pt x="3032" y="23753"/>
                      </a:cubicBezTo>
                      <a:cubicBezTo>
                        <a:pt x="4548" y="24511"/>
                        <a:pt x="6822" y="25521"/>
                        <a:pt x="9602" y="26785"/>
                      </a:cubicBezTo>
                      <a:cubicBezTo>
                        <a:pt x="12382" y="28048"/>
                        <a:pt x="15919" y="29312"/>
                        <a:pt x="19710" y="30828"/>
                      </a:cubicBezTo>
                      <a:cubicBezTo>
                        <a:pt x="23753" y="32344"/>
                        <a:pt x="28301" y="33860"/>
                        <a:pt x="33355" y="35629"/>
                      </a:cubicBezTo>
                      <a:lnTo>
                        <a:pt x="33355" y="35629"/>
                      </a:lnTo>
                      <a:cubicBezTo>
                        <a:pt x="38409" y="37145"/>
                        <a:pt x="45232" y="39419"/>
                        <a:pt x="50285" y="40936"/>
                      </a:cubicBezTo>
                      <a:cubicBezTo>
                        <a:pt x="56350" y="42704"/>
                        <a:pt x="63172" y="44473"/>
                        <a:pt x="70248" y="45989"/>
                      </a:cubicBezTo>
                      <a:cubicBezTo>
                        <a:pt x="77323" y="47506"/>
                        <a:pt x="85156" y="49275"/>
                        <a:pt x="93243" y="50790"/>
                      </a:cubicBezTo>
                      <a:cubicBezTo>
                        <a:pt x="101329" y="52307"/>
                        <a:pt x="109920" y="53570"/>
                        <a:pt x="119017" y="54581"/>
                      </a:cubicBezTo>
                      <a:lnTo>
                        <a:pt x="119017" y="54581"/>
                      </a:lnTo>
                      <a:cubicBezTo>
                        <a:pt x="127608" y="55592"/>
                        <a:pt x="138727" y="56602"/>
                        <a:pt x="147318" y="57108"/>
                      </a:cubicBezTo>
                      <a:cubicBezTo>
                        <a:pt x="157173" y="57613"/>
                        <a:pt x="167533" y="58119"/>
                        <a:pt x="178146" y="58119"/>
                      </a:cubicBezTo>
                      <a:cubicBezTo>
                        <a:pt x="181937" y="58119"/>
                        <a:pt x="185474" y="57866"/>
                        <a:pt x="189012" y="57360"/>
                      </a:cubicBezTo>
                      <a:cubicBezTo>
                        <a:pt x="192549" y="56855"/>
                        <a:pt x="195835" y="55844"/>
                        <a:pt x="199372" y="54834"/>
                      </a:cubicBezTo>
                      <a:lnTo>
                        <a:pt x="199372" y="54834"/>
                      </a:lnTo>
                      <a:cubicBezTo>
                        <a:pt x="202404" y="53823"/>
                        <a:pt x="206195" y="52054"/>
                        <a:pt x="208974" y="50790"/>
                      </a:cubicBezTo>
                      <a:cubicBezTo>
                        <a:pt x="212007" y="49275"/>
                        <a:pt x="215039" y="47506"/>
                        <a:pt x="217818" y="45484"/>
                      </a:cubicBezTo>
                      <a:cubicBezTo>
                        <a:pt x="220598" y="43463"/>
                        <a:pt x="223125" y="41441"/>
                        <a:pt x="225652" y="38914"/>
                      </a:cubicBezTo>
                      <a:cubicBezTo>
                        <a:pt x="228179" y="36640"/>
                        <a:pt x="230453" y="34113"/>
                        <a:pt x="232475" y="31333"/>
                      </a:cubicBezTo>
                      <a:cubicBezTo>
                        <a:pt x="234496" y="28554"/>
                        <a:pt x="236518" y="25774"/>
                        <a:pt x="238034" y="22742"/>
                      </a:cubicBezTo>
                      <a:cubicBezTo>
                        <a:pt x="239803" y="19710"/>
                        <a:pt x="241066" y="16677"/>
                        <a:pt x="242330" y="13393"/>
                      </a:cubicBezTo>
                      <a:cubicBezTo>
                        <a:pt x="242582" y="12634"/>
                        <a:pt x="242835" y="11876"/>
                        <a:pt x="243087" y="10866"/>
                      </a:cubicBezTo>
                      <a:lnTo>
                        <a:pt x="243087" y="10866"/>
                      </a:lnTo>
                      <a:cubicBezTo>
                        <a:pt x="234496" y="34618"/>
                        <a:pt x="211501" y="42452"/>
                        <a:pt x="198361" y="41694"/>
                      </a:cubicBezTo>
                      <a:cubicBezTo>
                        <a:pt x="105624" y="37651"/>
                        <a:pt x="6317" y="9602"/>
                        <a:pt x="505" y="0"/>
                      </a:cubicBezTo>
                      <a:cubicBezTo>
                        <a:pt x="0" y="13645"/>
                        <a:pt x="0" y="22237"/>
                        <a:pt x="0" y="2223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8" name="任意多边形: 形状 2507"/>
                <p:cNvSpPr/>
                <p:nvPr/>
              </p:nvSpPr>
              <p:spPr>
                <a:xfrm>
                  <a:off x="13305772" y="12180674"/>
                  <a:ext cx="233891" cy="130076"/>
                </a:xfrm>
                <a:custGeom>
                  <a:avLst/>
                  <a:gdLst>
                    <a:gd name="connsiteX0" fmla="*/ 197499 w 233891"/>
                    <a:gd name="connsiteY0" fmla="*/ 1962 h 130076"/>
                    <a:gd name="connsiteX1" fmla="*/ 907 w 233891"/>
                    <a:gd name="connsiteY1" fmla="*/ 70947 h 130076"/>
                    <a:gd name="connsiteX2" fmla="*/ 104509 w 233891"/>
                    <a:gd name="connsiteY2" fmla="*/ 112135 h 130076"/>
                    <a:gd name="connsiteX3" fmla="*/ 172988 w 233891"/>
                    <a:gd name="connsiteY3" fmla="*/ 123001 h 130076"/>
                    <a:gd name="connsiteX4" fmla="*/ 196488 w 233891"/>
                    <a:gd name="connsiteY4" fmla="*/ 130076 h 130076"/>
                    <a:gd name="connsiteX5" fmla="*/ 226053 w 233891"/>
                    <a:gd name="connsiteY5" fmla="*/ 110366 h 130076"/>
                    <a:gd name="connsiteX6" fmla="*/ 197499 w 233891"/>
                    <a:gd name="connsiteY6" fmla="*/ 1962 h 130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891" h="130076">
                      <a:moveTo>
                        <a:pt x="197499" y="1962"/>
                      </a:moveTo>
                      <a:cubicBezTo>
                        <a:pt x="159343" y="-9156"/>
                        <a:pt x="-14002" y="28747"/>
                        <a:pt x="907" y="70947"/>
                      </a:cubicBezTo>
                      <a:cubicBezTo>
                        <a:pt x="9245" y="94952"/>
                        <a:pt x="103499" y="111882"/>
                        <a:pt x="104509" y="112135"/>
                      </a:cubicBezTo>
                      <a:cubicBezTo>
                        <a:pt x="127252" y="116178"/>
                        <a:pt x="150752" y="116178"/>
                        <a:pt x="172988" y="123001"/>
                      </a:cubicBezTo>
                      <a:cubicBezTo>
                        <a:pt x="195730" y="130076"/>
                        <a:pt x="195730" y="130076"/>
                        <a:pt x="196488" y="130076"/>
                      </a:cubicBezTo>
                      <a:cubicBezTo>
                        <a:pt x="209376" y="129823"/>
                        <a:pt x="220241" y="122748"/>
                        <a:pt x="226053" y="110366"/>
                      </a:cubicBezTo>
                      <a:cubicBezTo>
                        <a:pt x="234897" y="92173"/>
                        <a:pt x="246268" y="16113"/>
                        <a:pt x="197499" y="196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9" name="任意多边形: 形状 2508"/>
                <p:cNvSpPr/>
                <p:nvPr/>
              </p:nvSpPr>
              <p:spPr>
                <a:xfrm>
                  <a:off x="13314311" y="12182077"/>
                  <a:ext cx="224120" cy="125238"/>
                </a:xfrm>
                <a:custGeom>
                  <a:avLst/>
                  <a:gdLst>
                    <a:gd name="connsiteX0" fmla="*/ 188960 w 224120"/>
                    <a:gd name="connsiteY0" fmla="*/ 1822 h 125238"/>
                    <a:gd name="connsiteX1" fmla="*/ 959 w 224120"/>
                    <a:gd name="connsiteY1" fmla="*/ 68280 h 125238"/>
                    <a:gd name="connsiteX2" fmla="*/ 54277 w 224120"/>
                    <a:gd name="connsiteY2" fmla="*/ 96329 h 125238"/>
                    <a:gd name="connsiteX3" fmla="*/ 95971 w 224120"/>
                    <a:gd name="connsiteY3" fmla="*/ 106941 h 125238"/>
                    <a:gd name="connsiteX4" fmla="*/ 164450 w 224120"/>
                    <a:gd name="connsiteY4" fmla="*/ 118059 h 125238"/>
                    <a:gd name="connsiteX5" fmla="*/ 182138 w 224120"/>
                    <a:gd name="connsiteY5" fmla="*/ 124883 h 125238"/>
                    <a:gd name="connsiteX6" fmla="*/ 217767 w 224120"/>
                    <a:gd name="connsiteY6" fmla="*/ 102646 h 125238"/>
                    <a:gd name="connsiteX7" fmla="*/ 188960 w 224120"/>
                    <a:gd name="connsiteY7" fmla="*/ 1822 h 12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4120" h="125238">
                      <a:moveTo>
                        <a:pt x="188960" y="1822"/>
                      </a:moveTo>
                      <a:cubicBezTo>
                        <a:pt x="149288" y="-9296"/>
                        <a:pt x="-13949" y="32651"/>
                        <a:pt x="959" y="68280"/>
                      </a:cubicBezTo>
                      <a:cubicBezTo>
                        <a:pt x="3486" y="74345"/>
                        <a:pt x="14857" y="83946"/>
                        <a:pt x="54277" y="96329"/>
                      </a:cubicBezTo>
                      <a:cubicBezTo>
                        <a:pt x="58825" y="97592"/>
                        <a:pt x="71712" y="101635"/>
                        <a:pt x="95971" y="106941"/>
                      </a:cubicBezTo>
                      <a:cubicBezTo>
                        <a:pt x="118713" y="111995"/>
                        <a:pt x="141707" y="113259"/>
                        <a:pt x="164450" y="118059"/>
                      </a:cubicBezTo>
                      <a:cubicBezTo>
                        <a:pt x="170767" y="119323"/>
                        <a:pt x="175821" y="123871"/>
                        <a:pt x="182138" y="124883"/>
                      </a:cubicBezTo>
                      <a:cubicBezTo>
                        <a:pt x="186181" y="125640"/>
                        <a:pt x="207154" y="127409"/>
                        <a:pt x="217767" y="102646"/>
                      </a:cubicBezTo>
                      <a:cubicBezTo>
                        <a:pt x="226106" y="82936"/>
                        <a:pt x="233687" y="14710"/>
                        <a:pt x="188960" y="1822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0" name="任意多边形: 形状 2509"/>
                <p:cNvSpPr/>
                <p:nvPr/>
              </p:nvSpPr>
              <p:spPr>
                <a:xfrm>
                  <a:off x="13324605" y="12184609"/>
                  <a:ext cx="212164" cy="120296"/>
                </a:xfrm>
                <a:custGeom>
                  <a:avLst/>
                  <a:gdLst>
                    <a:gd name="connsiteX0" fmla="*/ 178665 w 212164"/>
                    <a:gd name="connsiteY0" fmla="*/ 1060 h 120296"/>
                    <a:gd name="connsiteX1" fmla="*/ 56869 w 212164"/>
                    <a:gd name="connsiteY1" fmla="*/ 21022 h 120296"/>
                    <a:gd name="connsiteX2" fmla="*/ 1025 w 212164"/>
                    <a:gd name="connsiteY2" fmla="*/ 64737 h 120296"/>
                    <a:gd name="connsiteX3" fmla="*/ 43982 w 212164"/>
                    <a:gd name="connsiteY3" fmla="*/ 89501 h 120296"/>
                    <a:gd name="connsiteX4" fmla="*/ 85676 w 212164"/>
                    <a:gd name="connsiteY4" fmla="*/ 101125 h 120296"/>
                    <a:gd name="connsiteX5" fmla="*/ 150870 w 212164"/>
                    <a:gd name="connsiteY5" fmla="*/ 111990 h 120296"/>
                    <a:gd name="connsiteX6" fmla="*/ 171843 w 212164"/>
                    <a:gd name="connsiteY6" fmla="*/ 120076 h 120296"/>
                    <a:gd name="connsiteX7" fmla="*/ 206714 w 212164"/>
                    <a:gd name="connsiteY7" fmla="*/ 96071 h 120296"/>
                    <a:gd name="connsiteX8" fmla="*/ 178665 w 212164"/>
                    <a:gd name="connsiteY8" fmla="*/ 1060 h 12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164" h="120296">
                      <a:moveTo>
                        <a:pt x="178665" y="1060"/>
                      </a:moveTo>
                      <a:cubicBezTo>
                        <a:pt x="158198" y="-4752"/>
                        <a:pt x="73547" y="14958"/>
                        <a:pt x="56869" y="21022"/>
                      </a:cubicBezTo>
                      <a:cubicBezTo>
                        <a:pt x="14164" y="36436"/>
                        <a:pt x="-4787" y="51092"/>
                        <a:pt x="1025" y="64737"/>
                      </a:cubicBezTo>
                      <a:cubicBezTo>
                        <a:pt x="5826" y="76108"/>
                        <a:pt x="32611" y="85711"/>
                        <a:pt x="43982" y="89501"/>
                      </a:cubicBezTo>
                      <a:cubicBezTo>
                        <a:pt x="52573" y="92280"/>
                        <a:pt x="63186" y="95565"/>
                        <a:pt x="85676" y="101125"/>
                      </a:cubicBezTo>
                      <a:cubicBezTo>
                        <a:pt x="108418" y="106431"/>
                        <a:pt x="125348" y="108705"/>
                        <a:pt x="150870" y="111990"/>
                      </a:cubicBezTo>
                      <a:cubicBezTo>
                        <a:pt x="158450" y="113001"/>
                        <a:pt x="164262" y="118813"/>
                        <a:pt x="171843" y="120076"/>
                      </a:cubicBezTo>
                      <a:cubicBezTo>
                        <a:pt x="172854" y="120329"/>
                        <a:pt x="195596" y="123361"/>
                        <a:pt x="206714" y="96071"/>
                      </a:cubicBezTo>
                      <a:cubicBezTo>
                        <a:pt x="214295" y="76867"/>
                        <a:pt x="220359" y="12683"/>
                        <a:pt x="178665" y="106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1" name="任意多边形: 形状 2510"/>
                <p:cNvSpPr/>
                <p:nvPr/>
              </p:nvSpPr>
              <p:spPr>
                <a:xfrm>
                  <a:off x="13336361" y="12186662"/>
                  <a:ext cx="198785" cy="114802"/>
                </a:xfrm>
                <a:custGeom>
                  <a:avLst/>
                  <a:gdLst>
                    <a:gd name="connsiteX0" fmla="*/ 166911 w 198785"/>
                    <a:gd name="connsiteY0" fmla="*/ 775 h 114802"/>
                    <a:gd name="connsiteX1" fmla="*/ 45114 w 198785"/>
                    <a:gd name="connsiteY1" fmla="*/ 23264 h 114802"/>
                    <a:gd name="connsiteX2" fmla="*/ 641 w 198785"/>
                    <a:gd name="connsiteY2" fmla="*/ 61168 h 114802"/>
                    <a:gd name="connsiteX3" fmla="*/ 106518 w 198785"/>
                    <a:gd name="connsiteY3" fmla="*/ 102103 h 114802"/>
                    <a:gd name="connsiteX4" fmla="*/ 142400 w 198785"/>
                    <a:gd name="connsiteY4" fmla="*/ 107663 h 114802"/>
                    <a:gd name="connsiteX5" fmla="*/ 165900 w 198785"/>
                    <a:gd name="connsiteY5" fmla="*/ 114738 h 114802"/>
                    <a:gd name="connsiteX6" fmla="*/ 191674 w 198785"/>
                    <a:gd name="connsiteY6" fmla="*/ 94775 h 114802"/>
                    <a:gd name="connsiteX7" fmla="*/ 166911 w 198785"/>
                    <a:gd name="connsiteY7" fmla="*/ 775 h 11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785" h="114802">
                      <a:moveTo>
                        <a:pt x="166911" y="775"/>
                      </a:moveTo>
                      <a:cubicBezTo>
                        <a:pt x="150991" y="-3521"/>
                        <a:pt x="79733" y="10883"/>
                        <a:pt x="45114" y="23264"/>
                      </a:cubicBezTo>
                      <a:cubicBezTo>
                        <a:pt x="33238" y="27560"/>
                        <a:pt x="-5424" y="43227"/>
                        <a:pt x="641" y="61168"/>
                      </a:cubicBezTo>
                      <a:cubicBezTo>
                        <a:pt x="6200" y="77340"/>
                        <a:pt x="59265" y="93765"/>
                        <a:pt x="106518" y="102103"/>
                      </a:cubicBezTo>
                      <a:cubicBezTo>
                        <a:pt x="118394" y="104125"/>
                        <a:pt x="130523" y="105136"/>
                        <a:pt x="142400" y="107663"/>
                      </a:cubicBezTo>
                      <a:cubicBezTo>
                        <a:pt x="150486" y="109432"/>
                        <a:pt x="157309" y="115496"/>
                        <a:pt x="165900" y="114738"/>
                      </a:cubicBezTo>
                      <a:cubicBezTo>
                        <a:pt x="174239" y="113980"/>
                        <a:pt x="185610" y="106905"/>
                        <a:pt x="191674" y="94775"/>
                      </a:cubicBezTo>
                      <a:cubicBezTo>
                        <a:pt x="202793" y="72033"/>
                        <a:pt x="205067" y="11135"/>
                        <a:pt x="166911" y="77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2" name="任意多边形: 形状 2511"/>
                <p:cNvSpPr/>
                <p:nvPr/>
              </p:nvSpPr>
              <p:spPr>
                <a:xfrm>
                  <a:off x="13347778" y="12188446"/>
                  <a:ext cx="185546" cy="110458"/>
                </a:xfrm>
                <a:custGeom>
                  <a:avLst/>
                  <a:gdLst>
                    <a:gd name="connsiteX0" fmla="*/ 149682 w 185546"/>
                    <a:gd name="connsiteY0" fmla="*/ 2 h 110458"/>
                    <a:gd name="connsiteX1" fmla="*/ 342 w 185546"/>
                    <a:gd name="connsiteY1" fmla="*/ 58374 h 110458"/>
                    <a:gd name="connsiteX2" fmla="*/ 94848 w 185546"/>
                    <a:gd name="connsiteY2" fmla="*/ 97288 h 110458"/>
                    <a:gd name="connsiteX3" fmla="*/ 130730 w 185546"/>
                    <a:gd name="connsiteY3" fmla="*/ 103605 h 110458"/>
                    <a:gd name="connsiteX4" fmla="*/ 149429 w 185546"/>
                    <a:gd name="connsiteY4" fmla="*/ 110427 h 110458"/>
                    <a:gd name="connsiteX5" fmla="*/ 177225 w 185546"/>
                    <a:gd name="connsiteY5" fmla="*/ 92487 h 110458"/>
                    <a:gd name="connsiteX6" fmla="*/ 149682 w 185546"/>
                    <a:gd name="connsiteY6" fmla="*/ 2 h 110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5546" h="110458">
                      <a:moveTo>
                        <a:pt x="149682" y="2"/>
                      </a:moveTo>
                      <a:cubicBezTo>
                        <a:pt x="147913" y="-250"/>
                        <a:pt x="-8249" y="22744"/>
                        <a:pt x="342" y="58374"/>
                      </a:cubicBezTo>
                      <a:cubicBezTo>
                        <a:pt x="4385" y="74293"/>
                        <a:pt x="51891" y="88949"/>
                        <a:pt x="94848" y="97288"/>
                      </a:cubicBezTo>
                      <a:cubicBezTo>
                        <a:pt x="106725" y="99562"/>
                        <a:pt x="118853" y="100826"/>
                        <a:pt x="130730" y="103605"/>
                      </a:cubicBezTo>
                      <a:cubicBezTo>
                        <a:pt x="137300" y="105121"/>
                        <a:pt x="142101" y="110933"/>
                        <a:pt x="149429" y="110427"/>
                      </a:cubicBezTo>
                      <a:cubicBezTo>
                        <a:pt x="166359" y="109417"/>
                        <a:pt x="174445" y="97541"/>
                        <a:pt x="177225" y="92487"/>
                      </a:cubicBezTo>
                      <a:cubicBezTo>
                        <a:pt x="192386" y="64691"/>
                        <a:pt x="188849" y="3034"/>
                        <a:pt x="149682" y="2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3" name="任意多边形: 形状 2512"/>
                <p:cNvSpPr/>
                <p:nvPr/>
              </p:nvSpPr>
              <p:spPr>
                <a:xfrm>
                  <a:off x="13358906" y="12190617"/>
                  <a:ext cx="173037" cy="105728"/>
                </a:xfrm>
                <a:custGeom>
                  <a:avLst/>
                  <a:gdLst>
                    <a:gd name="connsiteX0" fmla="*/ 138554 w 173037"/>
                    <a:gd name="connsiteY0" fmla="*/ 105 h 105728"/>
                    <a:gd name="connsiteX1" fmla="*/ 132490 w 173037"/>
                    <a:gd name="connsiteY1" fmla="*/ 357 h 105728"/>
                    <a:gd name="connsiteX2" fmla="*/ 119855 w 173037"/>
                    <a:gd name="connsiteY2" fmla="*/ 5159 h 105728"/>
                    <a:gd name="connsiteX3" fmla="*/ 70833 w 173037"/>
                    <a:gd name="connsiteY3" fmla="*/ 14003 h 105728"/>
                    <a:gd name="connsiteX4" fmla="*/ 36468 w 173037"/>
                    <a:gd name="connsiteY4" fmla="*/ 24868 h 105728"/>
                    <a:gd name="connsiteX5" fmla="*/ 80 w 173037"/>
                    <a:gd name="connsiteY5" fmla="*/ 55444 h 105728"/>
                    <a:gd name="connsiteX6" fmla="*/ 67043 w 173037"/>
                    <a:gd name="connsiteY6" fmla="*/ 88799 h 105728"/>
                    <a:gd name="connsiteX7" fmla="*/ 119855 w 173037"/>
                    <a:gd name="connsiteY7" fmla="*/ 99411 h 105728"/>
                    <a:gd name="connsiteX8" fmla="*/ 138554 w 173037"/>
                    <a:gd name="connsiteY8" fmla="*/ 105729 h 105728"/>
                    <a:gd name="connsiteX9" fmla="*/ 163065 w 173037"/>
                    <a:gd name="connsiteY9" fmla="*/ 90820 h 105728"/>
                    <a:gd name="connsiteX10" fmla="*/ 138554 w 173037"/>
                    <a:gd name="connsiteY10" fmla="*/ 105 h 105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037" h="105727">
                      <a:moveTo>
                        <a:pt x="138554" y="105"/>
                      </a:moveTo>
                      <a:cubicBezTo>
                        <a:pt x="136785" y="-148"/>
                        <a:pt x="134258" y="105"/>
                        <a:pt x="132490" y="357"/>
                      </a:cubicBezTo>
                      <a:cubicBezTo>
                        <a:pt x="127941" y="1368"/>
                        <a:pt x="124403" y="4147"/>
                        <a:pt x="119855" y="5159"/>
                      </a:cubicBezTo>
                      <a:cubicBezTo>
                        <a:pt x="103683" y="8696"/>
                        <a:pt x="87005" y="9959"/>
                        <a:pt x="70833" y="14003"/>
                      </a:cubicBezTo>
                      <a:cubicBezTo>
                        <a:pt x="52640" y="18298"/>
                        <a:pt x="42532" y="22341"/>
                        <a:pt x="36468" y="24868"/>
                      </a:cubicBezTo>
                      <a:cubicBezTo>
                        <a:pt x="34951" y="25374"/>
                        <a:pt x="-1942" y="40282"/>
                        <a:pt x="80" y="55444"/>
                      </a:cubicBezTo>
                      <a:cubicBezTo>
                        <a:pt x="2607" y="73637"/>
                        <a:pt x="66285" y="88546"/>
                        <a:pt x="67043" y="88799"/>
                      </a:cubicBezTo>
                      <a:cubicBezTo>
                        <a:pt x="84479" y="92589"/>
                        <a:pt x="102419" y="95369"/>
                        <a:pt x="119855" y="99411"/>
                      </a:cubicBezTo>
                      <a:cubicBezTo>
                        <a:pt x="126172" y="100928"/>
                        <a:pt x="131731" y="105476"/>
                        <a:pt x="138554" y="105729"/>
                      </a:cubicBezTo>
                      <a:cubicBezTo>
                        <a:pt x="141081" y="105729"/>
                        <a:pt x="153463" y="105223"/>
                        <a:pt x="163065" y="90820"/>
                      </a:cubicBezTo>
                      <a:cubicBezTo>
                        <a:pt x="181511" y="62014"/>
                        <a:pt x="174941" y="2884"/>
                        <a:pt x="138554" y="105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4" name="任意多边形: 形状 2513"/>
                <p:cNvSpPr/>
                <p:nvPr/>
              </p:nvSpPr>
              <p:spPr>
                <a:xfrm>
                  <a:off x="13369599" y="12193501"/>
                  <a:ext cx="160031" cy="100673"/>
                </a:xfrm>
                <a:custGeom>
                  <a:avLst/>
                  <a:gdLst>
                    <a:gd name="connsiteX0" fmla="*/ 127862 w 160031"/>
                    <a:gd name="connsiteY0" fmla="*/ 0 h 100673"/>
                    <a:gd name="connsiteX1" fmla="*/ 121797 w 160031"/>
                    <a:gd name="connsiteY1" fmla="*/ 505 h 100673"/>
                    <a:gd name="connsiteX2" fmla="*/ 109162 w 160031"/>
                    <a:gd name="connsiteY2" fmla="*/ 5812 h 100673"/>
                    <a:gd name="connsiteX3" fmla="*/ 65953 w 160031"/>
                    <a:gd name="connsiteY3" fmla="*/ 14151 h 100673"/>
                    <a:gd name="connsiteX4" fmla="*/ 40684 w 160031"/>
                    <a:gd name="connsiteY4" fmla="*/ 21732 h 100673"/>
                    <a:gd name="connsiteX5" fmla="*/ 0 w 160031"/>
                    <a:gd name="connsiteY5" fmla="*/ 51801 h 100673"/>
                    <a:gd name="connsiteX6" fmla="*/ 56350 w 160031"/>
                    <a:gd name="connsiteY6" fmla="*/ 82882 h 100673"/>
                    <a:gd name="connsiteX7" fmla="*/ 109162 w 160031"/>
                    <a:gd name="connsiteY7" fmla="*/ 94000 h 100673"/>
                    <a:gd name="connsiteX8" fmla="*/ 121797 w 160031"/>
                    <a:gd name="connsiteY8" fmla="*/ 100318 h 100673"/>
                    <a:gd name="connsiteX9" fmla="*/ 144539 w 160031"/>
                    <a:gd name="connsiteY9" fmla="*/ 92990 h 100673"/>
                    <a:gd name="connsiteX10" fmla="*/ 127862 w 160031"/>
                    <a:gd name="connsiteY10" fmla="*/ 0 h 100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0031" h="100673">
                      <a:moveTo>
                        <a:pt x="127862" y="0"/>
                      </a:moveTo>
                      <a:cubicBezTo>
                        <a:pt x="126093" y="0"/>
                        <a:pt x="123566" y="0"/>
                        <a:pt x="121797" y="505"/>
                      </a:cubicBezTo>
                      <a:cubicBezTo>
                        <a:pt x="117248" y="1516"/>
                        <a:pt x="113711" y="4801"/>
                        <a:pt x="109162" y="5812"/>
                      </a:cubicBezTo>
                      <a:cubicBezTo>
                        <a:pt x="95012" y="9349"/>
                        <a:pt x="80356" y="10613"/>
                        <a:pt x="65953" y="14151"/>
                      </a:cubicBezTo>
                      <a:cubicBezTo>
                        <a:pt x="49780" y="18194"/>
                        <a:pt x="42452" y="20973"/>
                        <a:pt x="40684" y="21732"/>
                      </a:cubicBezTo>
                      <a:cubicBezTo>
                        <a:pt x="-505" y="38409"/>
                        <a:pt x="0" y="48011"/>
                        <a:pt x="0" y="51801"/>
                      </a:cubicBezTo>
                      <a:cubicBezTo>
                        <a:pt x="253" y="59382"/>
                        <a:pt x="7328" y="68984"/>
                        <a:pt x="56350" y="82882"/>
                      </a:cubicBezTo>
                      <a:cubicBezTo>
                        <a:pt x="73533" y="87936"/>
                        <a:pt x="91727" y="89453"/>
                        <a:pt x="109162" y="94000"/>
                      </a:cubicBezTo>
                      <a:cubicBezTo>
                        <a:pt x="113711" y="95264"/>
                        <a:pt x="116743" y="99812"/>
                        <a:pt x="121797" y="100318"/>
                      </a:cubicBezTo>
                      <a:cubicBezTo>
                        <a:pt x="131905" y="101581"/>
                        <a:pt x="137716" y="99560"/>
                        <a:pt x="144539" y="92990"/>
                      </a:cubicBezTo>
                      <a:cubicBezTo>
                        <a:pt x="170061" y="67721"/>
                        <a:pt x="163743" y="1263"/>
                        <a:pt x="127862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5" name="任意多边形: 形状 2514"/>
                <p:cNvSpPr/>
                <p:nvPr/>
              </p:nvSpPr>
              <p:spPr>
                <a:xfrm>
                  <a:off x="13379455" y="12196534"/>
                  <a:ext cx="148265" cy="95782"/>
                </a:xfrm>
                <a:custGeom>
                  <a:avLst/>
                  <a:gdLst>
                    <a:gd name="connsiteX0" fmla="*/ 118006 w 148265"/>
                    <a:gd name="connsiteY0" fmla="*/ 0 h 95782"/>
                    <a:gd name="connsiteX1" fmla="*/ 111942 w 148265"/>
                    <a:gd name="connsiteY1" fmla="*/ 506 h 95782"/>
                    <a:gd name="connsiteX2" fmla="*/ 99307 w 148265"/>
                    <a:gd name="connsiteY2" fmla="*/ 6570 h 95782"/>
                    <a:gd name="connsiteX3" fmla="*/ 50791 w 148265"/>
                    <a:gd name="connsiteY3" fmla="*/ 16931 h 95782"/>
                    <a:gd name="connsiteX4" fmla="*/ 30828 w 148265"/>
                    <a:gd name="connsiteY4" fmla="*/ 23753 h 95782"/>
                    <a:gd name="connsiteX5" fmla="*/ 0 w 148265"/>
                    <a:gd name="connsiteY5" fmla="*/ 47759 h 95782"/>
                    <a:gd name="connsiteX6" fmla="*/ 6317 w 148265"/>
                    <a:gd name="connsiteY6" fmla="*/ 59382 h 95782"/>
                    <a:gd name="connsiteX7" fmla="*/ 46748 w 148265"/>
                    <a:gd name="connsiteY7" fmla="*/ 76565 h 95782"/>
                    <a:gd name="connsiteX8" fmla="*/ 99560 w 148265"/>
                    <a:gd name="connsiteY8" fmla="*/ 88441 h 95782"/>
                    <a:gd name="connsiteX9" fmla="*/ 112194 w 148265"/>
                    <a:gd name="connsiteY9" fmla="*/ 95517 h 95782"/>
                    <a:gd name="connsiteX10" fmla="*/ 134936 w 148265"/>
                    <a:gd name="connsiteY10" fmla="*/ 86420 h 95782"/>
                    <a:gd name="connsiteX11" fmla="*/ 118006 w 148265"/>
                    <a:gd name="connsiteY11" fmla="*/ 0 h 95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8265" h="95782">
                      <a:moveTo>
                        <a:pt x="118006" y="0"/>
                      </a:moveTo>
                      <a:cubicBezTo>
                        <a:pt x="116237" y="0"/>
                        <a:pt x="113710" y="0"/>
                        <a:pt x="111942" y="506"/>
                      </a:cubicBezTo>
                      <a:cubicBezTo>
                        <a:pt x="107393" y="1769"/>
                        <a:pt x="103855" y="5307"/>
                        <a:pt x="99307" y="6570"/>
                      </a:cubicBezTo>
                      <a:cubicBezTo>
                        <a:pt x="83388" y="10866"/>
                        <a:pt x="66710" y="12634"/>
                        <a:pt x="50791" y="16931"/>
                      </a:cubicBezTo>
                      <a:cubicBezTo>
                        <a:pt x="43715" y="18952"/>
                        <a:pt x="31081" y="23753"/>
                        <a:pt x="30828" y="23753"/>
                      </a:cubicBezTo>
                      <a:cubicBezTo>
                        <a:pt x="758" y="35882"/>
                        <a:pt x="0" y="46495"/>
                        <a:pt x="0" y="47759"/>
                      </a:cubicBezTo>
                      <a:lnTo>
                        <a:pt x="6317" y="59382"/>
                      </a:lnTo>
                      <a:cubicBezTo>
                        <a:pt x="8086" y="60393"/>
                        <a:pt x="24006" y="69996"/>
                        <a:pt x="46748" y="76565"/>
                      </a:cubicBezTo>
                      <a:cubicBezTo>
                        <a:pt x="64183" y="81619"/>
                        <a:pt x="82124" y="83388"/>
                        <a:pt x="99560" y="88441"/>
                      </a:cubicBezTo>
                      <a:cubicBezTo>
                        <a:pt x="104361" y="89705"/>
                        <a:pt x="106888" y="95012"/>
                        <a:pt x="112194" y="95517"/>
                      </a:cubicBezTo>
                      <a:cubicBezTo>
                        <a:pt x="123565" y="96780"/>
                        <a:pt x="128114" y="93495"/>
                        <a:pt x="134936" y="86420"/>
                      </a:cubicBezTo>
                      <a:cubicBezTo>
                        <a:pt x="157678" y="61909"/>
                        <a:pt x="150856" y="758"/>
                        <a:pt x="118006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6" name="任意多边形: 形状 2515"/>
                <p:cNvSpPr/>
                <p:nvPr/>
              </p:nvSpPr>
              <p:spPr>
                <a:xfrm>
                  <a:off x="13388485" y="12199566"/>
                  <a:ext cx="136219" cy="90811"/>
                </a:xfrm>
                <a:custGeom>
                  <a:avLst/>
                  <a:gdLst>
                    <a:gd name="connsiteX0" fmla="*/ 108976 w 136219"/>
                    <a:gd name="connsiteY0" fmla="*/ 0 h 90811"/>
                    <a:gd name="connsiteX1" fmla="*/ 102911 w 136219"/>
                    <a:gd name="connsiteY1" fmla="*/ 505 h 90811"/>
                    <a:gd name="connsiteX2" fmla="*/ 90276 w 136219"/>
                    <a:gd name="connsiteY2" fmla="*/ 7075 h 90811"/>
                    <a:gd name="connsiteX3" fmla="*/ 54394 w 136219"/>
                    <a:gd name="connsiteY3" fmla="*/ 14403 h 90811"/>
                    <a:gd name="connsiteX4" fmla="*/ 26598 w 136219"/>
                    <a:gd name="connsiteY4" fmla="*/ 23753 h 90811"/>
                    <a:gd name="connsiteX5" fmla="*/ 66 w 136219"/>
                    <a:gd name="connsiteY5" fmla="*/ 43968 h 90811"/>
                    <a:gd name="connsiteX6" fmla="*/ 31652 w 136219"/>
                    <a:gd name="connsiteY6" fmla="*/ 68731 h 90811"/>
                    <a:gd name="connsiteX7" fmla="*/ 37464 w 136219"/>
                    <a:gd name="connsiteY7" fmla="*/ 70500 h 90811"/>
                    <a:gd name="connsiteX8" fmla="*/ 90276 w 136219"/>
                    <a:gd name="connsiteY8" fmla="*/ 82882 h 90811"/>
                    <a:gd name="connsiteX9" fmla="*/ 102911 w 136219"/>
                    <a:gd name="connsiteY9" fmla="*/ 90462 h 90811"/>
                    <a:gd name="connsiteX10" fmla="*/ 120347 w 136219"/>
                    <a:gd name="connsiteY10" fmla="*/ 85409 h 90811"/>
                    <a:gd name="connsiteX11" fmla="*/ 108976 w 136219"/>
                    <a:gd name="connsiteY11" fmla="*/ 0 h 9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6219" h="90811">
                      <a:moveTo>
                        <a:pt x="108976" y="0"/>
                      </a:moveTo>
                      <a:cubicBezTo>
                        <a:pt x="107207" y="0"/>
                        <a:pt x="104680" y="0"/>
                        <a:pt x="102911" y="505"/>
                      </a:cubicBezTo>
                      <a:cubicBezTo>
                        <a:pt x="98110" y="1769"/>
                        <a:pt x="94825" y="5811"/>
                        <a:pt x="90276" y="7075"/>
                      </a:cubicBezTo>
                      <a:cubicBezTo>
                        <a:pt x="78400" y="10360"/>
                        <a:pt x="66018" y="10865"/>
                        <a:pt x="54394" y="14403"/>
                      </a:cubicBezTo>
                      <a:cubicBezTo>
                        <a:pt x="38728" y="18952"/>
                        <a:pt x="36201" y="19962"/>
                        <a:pt x="26598" y="23753"/>
                      </a:cubicBezTo>
                      <a:cubicBezTo>
                        <a:pt x="1835" y="33607"/>
                        <a:pt x="66" y="43715"/>
                        <a:pt x="66" y="43968"/>
                      </a:cubicBezTo>
                      <a:cubicBezTo>
                        <a:pt x="-1450" y="57360"/>
                        <a:pt x="23566" y="65952"/>
                        <a:pt x="31652" y="68731"/>
                      </a:cubicBezTo>
                      <a:cubicBezTo>
                        <a:pt x="33421" y="69237"/>
                        <a:pt x="35696" y="69995"/>
                        <a:pt x="37464" y="70500"/>
                      </a:cubicBezTo>
                      <a:cubicBezTo>
                        <a:pt x="54647" y="75807"/>
                        <a:pt x="72841" y="77576"/>
                        <a:pt x="90276" y="82882"/>
                      </a:cubicBezTo>
                      <a:cubicBezTo>
                        <a:pt x="95078" y="84398"/>
                        <a:pt x="97857" y="89452"/>
                        <a:pt x="102911" y="90462"/>
                      </a:cubicBezTo>
                      <a:cubicBezTo>
                        <a:pt x="106449" y="91221"/>
                        <a:pt x="113271" y="91221"/>
                        <a:pt x="120347" y="85409"/>
                      </a:cubicBezTo>
                      <a:cubicBezTo>
                        <a:pt x="144352" y="65446"/>
                        <a:pt x="141572" y="1011"/>
                        <a:pt x="108976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7" name="任意多边形: 形状 2516"/>
                <p:cNvSpPr/>
                <p:nvPr/>
              </p:nvSpPr>
              <p:spPr>
                <a:xfrm>
                  <a:off x="13397006" y="12202851"/>
                  <a:ext cx="125633" cy="86058"/>
                </a:xfrm>
                <a:custGeom>
                  <a:avLst/>
                  <a:gdLst>
                    <a:gd name="connsiteX0" fmla="*/ 100454 w 125633"/>
                    <a:gd name="connsiteY0" fmla="*/ 0 h 86058"/>
                    <a:gd name="connsiteX1" fmla="*/ 94389 w 125633"/>
                    <a:gd name="connsiteY1" fmla="*/ 506 h 86058"/>
                    <a:gd name="connsiteX2" fmla="*/ 81755 w 125633"/>
                    <a:gd name="connsiteY2" fmla="*/ 6823 h 86058"/>
                    <a:gd name="connsiteX3" fmla="*/ 28942 w 125633"/>
                    <a:gd name="connsiteY3" fmla="*/ 20468 h 86058"/>
                    <a:gd name="connsiteX4" fmla="*/ 136 w 125633"/>
                    <a:gd name="connsiteY4" fmla="*/ 40178 h 86058"/>
                    <a:gd name="connsiteX5" fmla="*/ 4937 w 125633"/>
                    <a:gd name="connsiteY5" fmla="*/ 52560 h 86058"/>
                    <a:gd name="connsiteX6" fmla="*/ 31975 w 125633"/>
                    <a:gd name="connsiteY6" fmla="*/ 65447 h 86058"/>
                    <a:gd name="connsiteX7" fmla="*/ 81755 w 125633"/>
                    <a:gd name="connsiteY7" fmla="*/ 77829 h 86058"/>
                    <a:gd name="connsiteX8" fmla="*/ 94389 w 125633"/>
                    <a:gd name="connsiteY8" fmla="*/ 85662 h 86058"/>
                    <a:gd name="connsiteX9" fmla="*/ 106265 w 125633"/>
                    <a:gd name="connsiteY9" fmla="*/ 83893 h 86058"/>
                    <a:gd name="connsiteX10" fmla="*/ 106265 w 125633"/>
                    <a:gd name="connsiteY10" fmla="*/ 1263 h 86058"/>
                    <a:gd name="connsiteX11" fmla="*/ 100454 w 125633"/>
                    <a:gd name="connsiteY11" fmla="*/ 0 h 8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633" h="86058">
                      <a:moveTo>
                        <a:pt x="100454" y="0"/>
                      </a:moveTo>
                      <a:cubicBezTo>
                        <a:pt x="98685" y="0"/>
                        <a:pt x="96158" y="0"/>
                        <a:pt x="94389" y="506"/>
                      </a:cubicBezTo>
                      <a:cubicBezTo>
                        <a:pt x="89841" y="1769"/>
                        <a:pt x="86303" y="5560"/>
                        <a:pt x="81755" y="6823"/>
                      </a:cubicBezTo>
                      <a:cubicBezTo>
                        <a:pt x="64319" y="12129"/>
                        <a:pt x="46125" y="13646"/>
                        <a:pt x="28942" y="20468"/>
                      </a:cubicBezTo>
                      <a:cubicBezTo>
                        <a:pt x="2915" y="31081"/>
                        <a:pt x="388" y="39420"/>
                        <a:pt x="136" y="40178"/>
                      </a:cubicBezTo>
                      <a:cubicBezTo>
                        <a:pt x="-622" y="43968"/>
                        <a:pt x="1905" y="50033"/>
                        <a:pt x="4937" y="52560"/>
                      </a:cubicBezTo>
                      <a:cubicBezTo>
                        <a:pt x="5695" y="53318"/>
                        <a:pt x="28184" y="63931"/>
                        <a:pt x="31975" y="65447"/>
                      </a:cubicBezTo>
                      <a:cubicBezTo>
                        <a:pt x="47894" y="72017"/>
                        <a:pt x="65330" y="72522"/>
                        <a:pt x="81755" y="77829"/>
                      </a:cubicBezTo>
                      <a:cubicBezTo>
                        <a:pt x="86556" y="79345"/>
                        <a:pt x="89335" y="84399"/>
                        <a:pt x="94389" y="85662"/>
                      </a:cubicBezTo>
                      <a:cubicBezTo>
                        <a:pt x="96663" y="86167"/>
                        <a:pt x="101212" y="86673"/>
                        <a:pt x="106265" y="83893"/>
                      </a:cubicBezTo>
                      <a:cubicBezTo>
                        <a:pt x="129766" y="71259"/>
                        <a:pt x="134314" y="11119"/>
                        <a:pt x="106265" y="1263"/>
                      </a:cubicBezTo>
                      <a:cubicBezTo>
                        <a:pt x="104497" y="758"/>
                        <a:pt x="102222" y="0"/>
                        <a:pt x="100454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8" name="任意多边形: 形状 2517"/>
                <p:cNvSpPr/>
                <p:nvPr/>
              </p:nvSpPr>
              <p:spPr>
                <a:xfrm>
                  <a:off x="13405002" y="12206299"/>
                  <a:ext cx="115107" cy="80817"/>
                </a:xfrm>
                <a:custGeom>
                  <a:avLst/>
                  <a:gdLst>
                    <a:gd name="connsiteX0" fmla="*/ 86394 w 115107"/>
                    <a:gd name="connsiteY0" fmla="*/ 595 h 80817"/>
                    <a:gd name="connsiteX1" fmla="*/ 81340 w 115107"/>
                    <a:gd name="connsiteY1" fmla="*/ 2112 h 80817"/>
                    <a:gd name="connsiteX2" fmla="*/ 73759 w 115107"/>
                    <a:gd name="connsiteY2" fmla="*/ 6660 h 80817"/>
                    <a:gd name="connsiteX3" fmla="*/ 20947 w 115107"/>
                    <a:gd name="connsiteY3" fmla="*/ 21316 h 80817"/>
                    <a:gd name="connsiteX4" fmla="*/ 226 w 115107"/>
                    <a:gd name="connsiteY4" fmla="*/ 36477 h 80817"/>
                    <a:gd name="connsiteX5" fmla="*/ 4775 w 115107"/>
                    <a:gd name="connsiteY5" fmla="*/ 48859 h 80817"/>
                    <a:gd name="connsiteX6" fmla="*/ 31813 w 115107"/>
                    <a:gd name="connsiteY6" fmla="*/ 61746 h 80817"/>
                    <a:gd name="connsiteX7" fmla="*/ 55060 w 115107"/>
                    <a:gd name="connsiteY7" fmla="*/ 68063 h 80817"/>
                    <a:gd name="connsiteX8" fmla="*/ 69210 w 115107"/>
                    <a:gd name="connsiteY8" fmla="*/ 71601 h 80817"/>
                    <a:gd name="connsiteX9" fmla="*/ 86141 w 115107"/>
                    <a:gd name="connsiteY9" fmla="*/ 80446 h 80817"/>
                    <a:gd name="connsiteX10" fmla="*/ 98017 w 115107"/>
                    <a:gd name="connsiteY10" fmla="*/ 78424 h 80817"/>
                    <a:gd name="connsiteX11" fmla="*/ 98017 w 115107"/>
                    <a:gd name="connsiteY11" fmla="*/ 1606 h 80817"/>
                    <a:gd name="connsiteX12" fmla="*/ 86394 w 115107"/>
                    <a:gd name="connsiteY12" fmla="*/ 595 h 80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107" h="80817">
                      <a:moveTo>
                        <a:pt x="86394" y="595"/>
                      </a:moveTo>
                      <a:cubicBezTo>
                        <a:pt x="84877" y="848"/>
                        <a:pt x="82856" y="1606"/>
                        <a:pt x="81340" y="2112"/>
                      </a:cubicBezTo>
                      <a:cubicBezTo>
                        <a:pt x="78560" y="3122"/>
                        <a:pt x="76791" y="5649"/>
                        <a:pt x="73759" y="6660"/>
                      </a:cubicBezTo>
                      <a:cubicBezTo>
                        <a:pt x="56323" y="12219"/>
                        <a:pt x="38130" y="14240"/>
                        <a:pt x="20947" y="21316"/>
                      </a:cubicBezTo>
                      <a:cubicBezTo>
                        <a:pt x="10587" y="25611"/>
                        <a:pt x="226" y="36225"/>
                        <a:pt x="226" y="36477"/>
                      </a:cubicBezTo>
                      <a:cubicBezTo>
                        <a:pt x="-784" y="40268"/>
                        <a:pt x="1742" y="46332"/>
                        <a:pt x="4775" y="48859"/>
                      </a:cubicBezTo>
                      <a:cubicBezTo>
                        <a:pt x="4775" y="48859"/>
                        <a:pt x="15388" y="54671"/>
                        <a:pt x="31813" y="61746"/>
                      </a:cubicBezTo>
                      <a:cubicBezTo>
                        <a:pt x="34592" y="63010"/>
                        <a:pt x="54807" y="68063"/>
                        <a:pt x="55060" y="68063"/>
                      </a:cubicBezTo>
                      <a:cubicBezTo>
                        <a:pt x="59356" y="69075"/>
                        <a:pt x="64915" y="70590"/>
                        <a:pt x="69210" y="71601"/>
                      </a:cubicBezTo>
                      <a:cubicBezTo>
                        <a:pt x="75528" y="73117"/>
                        <a:pt x="79824" y="78929"/>
                        <a:pt x="86141" y="80446"/>
                      </a:cubicBezTo>
                      <a:cubicBezTo>
                        <a:pt x="91953" y="81709"/>
                        <a:pt x="95996" y="79434"/>
                        <a:pt x="98017" y="78424"/>
                      </a:cubicBezTo>
                      <a:cubicBezTo>
                        <a:pt x="118738" y="66295"/>
                        <a:pt x="122781" y="12219"/>
                        <a:pt x="98017" y="1606"/>
                      </a:cubicBezTo>
                      <a:cubicBezTo>
                        <a:pt x="96754" y="848"/>
                        <a:pt x="92205" y="-921"/>
                        <a:pt x="86394" y="595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9" name="任意多边形: 形状 2518"/>
                <p:cNvSpPr/>
                <p:nvPr/>
              </p:nvSpPr>
              <p:spPr>
                <a:xfrm>
                  <a:off x="13412953" y="12208891"/>
                  <a:ext cx="105580" cy="75831"/>
                </a:xfrm>
                <a:custGeom>
                  <a:avLst/>
                  <a:gdLst>
                    <a:gd name="connsiteX0" fmla="*/ 78441 w 105580"/>
                    <a:gd name="connsiteY0" fmla="*/ 277 h 75831"/>
                    <a:gd name="connsiteX1" fmla="*/ 72124 w 105580"/>
                    <a:gd name="connsiteY1" fmla="*/ 2299 h 75831"/>
                    <a:gd name="connsiteX2" fmla="*/ 65807 w 105580"/>
                    <a:gd name="connsiteY2" fmla="*/ 7100 h 75831"/>
                    <a:gd name="connsiteX3" fmla="*/ 49382 w 105580"/>
                    <a:gd name="connsiteY3" fmla="*/ 10638 h 75831"/>
                    <a:gd name="connsiteX4" fmla="*/ 360 w 105580"/>
                    <a:gd name="connsiteY4" fmla="*/ 33380 h 75831"/>
                    <a:gd name="connsiteX5" fmla="*/ 3898 w 105580"/>
                    <a:gd name="connsiteY5" fmla="*/ 46014 h 75831"/>
                    <a:gd name="connsiteX6" fmla="*/ 32704 w 105580"/>
                    <a:gd name="connsiteY6" fmla="*/ 59407 h 75831"/>
                    <a:gd name="connsiteX7" fmla="*/ 65554 w 105580"/>
                    <a:gd name="connsiteY7" fmla="*/ 67998 h 75831"/>
                    <a:gd name="connsiteX8" fmla="*/ 73640 w 105580"/>
                    <a:gd name="connsiteY8" fmla="*/ 73557 h 75831"/>
                    <a:gd name="connsiteX9" fmla="*/ 84253 w 105580"/>
                    <a:gd name="connsiteY9" fmla="*/ 75832 h 75831"/>
                    <a:gd name="connsiteX10" fmla="*/ 104468 w 105580"/>
                    <a:gd name="connsiteY10" fmla="*/ 47530 h 75831"/>
                    <a:gd name="connsiteX11" fmla="*/ 78441 w 105580"/>
                    <a:gd name="connsiteY11" fmla="*/ 277 h 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580" h="75831">
                      <a:moveTo>
                        <a:pt x="78441" y="277"/>
                      </a:moveTo>
                      <a:cubicBezTo>
                        <a:pt x="76419" y="530"/>
                        <a:pt x="74145" y="1540"/>
                        <a:pt x="72124" y="2299"/>
                      </a:cubicBezTo>
                      <a:cubicBezTo>
                        <a:pt x="69850" y="3310"/>
                        <a:pt x="67828" y="6089"/>
                        <a:pt x="65807" y="7100"/>
                      </a:cubicBezTo>
                      <a:cubicBezTo>
                        <a:pt x="61258" y="9121"/>
                        <a:pt x="54183" y="9627"/>
                        <a:pt x="49382" y="10638"/>
                      </a:cubicBezTo>
                      <a:cubicBezTo>
                        <a:pt x="9457" y="18976"/>
                        <a:pt x="613" y="33127"/>
                        <a:pt x="360" y="33380"/>
                      </a:cubicBezTo>
                      <a:cubicBezTo>
                        <a:pt x="-904" y="37170"/>
                        <a:pt x="1371" y="42982"/>
                        <a:pt x="3898" y="46014"/>
                      </a:cubicBezTo>
                      <a:cubicBezTo>
                        <a:pt x="4403" y="46519"/>
                        <a:pt x="27398" y="57385"/>
                        <a:pt x="32704" y="59407"/>
                      </a:cubicBezTo>
                      <a:cubicBezTo>
                        <a:pt x="43317" y="63449"/>
                        <a:pt x="54688" y="64713"/>
                        <a:pt x="65554" y="67998"/>
                      </a:cubicBezTo>
                      <a:cubicBezTo>
                        <a:pt x="68839" y="69009"/>
                        <a:pt x="70860" y="72041"/>
                        <a:pt x="73640" y="73557"/>
                      </a:cubicBezTo>
                      <a:cubicBezTo>
                        <a:pt x="78188" y="75832"/>
                        <a:pt x="78188" y="75832"/>
                        <a:pt x="84253" y="75832"/>
                      </a:cubicBezTo>
                      <a:cubicBezTo>
                        <a:pt x="84506" y="75832"/>
                        <a:pt x="99414" y="73052"/>
                        <a:pt x="104468" y="47530"/>
                      </a:cubicBezTo>
                      <a:cubicBezTo>
                        <a:pt x="109269" y="23525"/>
                        <a:pt x="98151" y="-3007"/>
                        <a:pt x="78441" y="2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0" name="任意多边形: 形状 2519"/>
                <p:cNvSpPr/>
                <p:nvPr/>
              </p:nvSpPr>
              <p:spPr>
                <a:xfrm>
                  <a:off x="13420508" y="12211433"/>
                  <a:ext cx="96375" cy="71775"/>
                </a:xfrm>
                <a:custGeom>
                  <a:avLst/>
                  <a:gdLst>
                    <a:gd name="connsiteX0" fmla="*/ 70888 w 96375"/>
                    <a:gd name="connsiteY0" fmla="*/ 262 h 71775"/>
                    <a:gd name="connsiteX1" fmla="*/ 64570 w 96375"/>
                    <a:gd name="connsiteY1" fmla="*/ 2789 h 71775"/>
                    <a:gd name="connsiteX2" fmla="*/ 58253 w 96375"/>
                    <a:gd name="connsiteY2" fmla="*/ 7338 h 71775"/>
                    <a:gd name="connsiteX3" fmla="*/ 44355 w 96375"/>
                    <a:gd name="connsiteY3" fmla="*/ 10623 h 71775"/>
                    <a:gd name="connsiteX4" fmla="*/ 387 w 96375"/>
                    <a:gd name="connsiteY4" fmla="*/ 30838 h 71775"/>
                    <a:gd name="connsiteX5" fmla="*/ 3672 w 96375"/>
                    <a:gd name="connsiteY5" fmla="*/ 43725 h 71775"/>
                    <a:gd name="connsiteX6" fmla="*/ 22371 w 96375"/>
                    <a:gd name="connsiteY6" fmla="*/ 52569 h 71775"/>
                    <a:gd name="connsiteX7" fmla="*/ 33489 w 96375"/>
                    <a:gd name="connsiteY7" fmla="*/ 57117 h 71775"/>
                    <a:gd name="connsiteX8" fmla="*/ 58253 w 96375"/>
                    <a:gd name="connsiteY8" fmla="*/ 63940 h 71775"/>
                    <a:gd name="connsiteX9" fmla="*/ 70888 w 96375"/>
                    <a:gd name="connsiteY9" fmla="*/ 71773 h 71775"/>
                    <a:gd name="connsiteX10" fmla="*/ 95651 w 96375"/>
                    <a:gd name="connsiteY10" fmla="*/ 45241 h 71775"/>
                    <a:gd name="connsiteX11" fmla="*/ 70888 w 96375"/>
                    <a:gd name="connsiteY11" fmla="*/ 262 h 71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75" h="71775">
                      <a:moveTo>
                        <a:pt x="70888" y="262"/>
                      </a:moveTo>
                      <a:cubicBezTo>
                        <a:pt x="68866" y="515"/>
                        <a:pt x="66592" y="1778"/>
                        <a:pt x="64570" y="2789"/>
                      </a:cubicBezTo>
                      <a:cubicBezTo>
                        <a:pt x="62296" y="3800"/>
                        <a:pt x="60274" y="6327"/>
                        <a:pt x="58253" y="7338"/>
                      </a:cubicBezTo>
                      <a:cubicBezTo>
                        <a:pt x="54463" y="9106"/>
                        <a:pt x="48651" y="9612"/>
                        <a:pt x="44355" y="10623"/>
                      </a:cubicBezTo>
                      <a:cubicBezTo>
                        <a:pt x="9484" y="18709"/>
                        <a:pt x="387" y="30838"/>
                        <a:pt x="387" y="30838"/>
                      </a:cubicBezTo>
                      <a:cubicBezTo>
                        <a:pt x="-876" y="34628"/>
                        <a:pt x="1145" y="40692"/>
                        <a:pt x="3672" y="43725"/>
                      </a:cubicBezTo>
                      <a:cubicBezTo>
                        <a:pt x="3672" y="43725"/>
                        <a:pt x="21866" y="52316"/>
                        <a:pt x="22371" y="52569"/>
                      </a:cubicBezTo>
                      <a:cubicBezTo>
                        <a:pt x="25656" y="54085"/>
                        <a:pt x="30205" y="55854"/>
                        <a:pt x="33489" y="57117"/>
                      </a:cubicBezTo>
                      <a:cubicBezTo>
                        <a:pt x="41576" y="60402"/>
                        <a:pt x="50420" y="60908"/>
                        <a:pt x="58253" y="63940"/>
                      </a:cubicBezTo>
                      <a:cubicBezTo>
                        <a:pt x="63054" y="65709"/>
                        <a:pt x="65076" y="71773"/>
                        <a:pt x="70888" y="71773"/>
                      </a:cubicBezTo>
                      <a:cubicBezTo>
                        <a:pt x="90345" y="72026"/>
                        <a:pt x="94388" y="51811"/>
                        <a:pt x="95651" y="45241"/>
                      </a:cubicBezTo>
                      <a:cubicBezTo>
                        <a:pt x="99189" y="25279"/>
                        <a:pt x="89587" y="-3022"/>
                        <a:pt x="70888" y="262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1" name="任意多边形: 形状 2520"/>
                <p:cNvSpPr/>
                <p:nvPr/>
              </p:nvSpPr>
              <p:spPr>
                <a:xfrm>
                  <a:off x="13427618" y="12213971"/>
                  <a:ext cx="87694" cy="67467"/>
                </a:xfrm>
                <a:custGeom>
                  <a:avLst/>
                  <a:gdLst>
                    <a:gd name="connsiteX0" fmla="*/ 63777 w 87694"/>
                    <a:gd name="connsiteY0" fmla="*/ 251 h 67467"/>
                    <a:gd name="connsiteX1" fmla="*/ 58976 w 87694"/>
                    <a:gd name="connsiteY1" fmla="*/ 2273 h 67467"/>
                    <a:gd name="connsiteX2" fmla="*/ 51143 w 87694"/>
                    <a:gd name="connsiteY2" fmla="*/ 6822 h 67467"/>
                    <a:gd name="connsiteX3" fmla="*/ 37750 w 87694"/>
                    <a:gd name="connsiteY3" fmla="*/ 10359 h 67467"/>
                    <a:gd name="connsiteX4" fmla="*/ 605 w 87694"/>
                    <a:gd name="connsiteY4" fmla="*/ 27795 h 67467"/>
                    <a:gd name="connsiteX5" fmla="*/ 3132 w 87694"/>
                    <a:gd name="connsiteY5" fmla="*/ 40682 h 67467"/>
                    <a:gd name="connsiteX6" fmla="*/ 15261 w 87694"/>
                    <a:gd name="connsiteY6" fmla="*/ 46494 h 67467"/>
                    <a:gd name="connsiteX7" fmla="*/ 32949 w 87694"/>
                    <a:gd name="connsiteY7" fmla="*/ 53569 h 67467"/>
                    <a:gd name="connsiteX8" fmla="*/ 56197 w 87694"/>
                    <a:gd name="connsiteY8" fmla="*/ 63424 h 67467"/>
                    <a:gd name="connsiteX9" fmla="*/ 64030 w 87694"/>
                    <a:gd name="connsiteY9" fmla="*/ 67467 h 67467"/>
                    <a:gd name="connsiteX10" fmla="*/ 87025 w 87694"/>
                    <a:gd name="connsiteY10" fmla="*/ 42198 h 67467"/>
                    <a:gd name="connsiteX11" fmla="*/ 63777 w 87694"/>
                    <a:gd name="connsiteY11" fmla="*/ 251 h 6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694" h="67467">
                      <a:moveTo>
                        <a:pt x="63777" y="251"/>
                      </a:moveTo>
                      <a:cubicBezTo>
                        <a:pt x="62261" y="504"/>
                        <a:pt x="60492" y="1768"/>
                        <a:pt x="58976" y="2273"/>
                      </a:cubicBezTo>
                      <a:cubicBezTo>
                        <a:pt x="56197" y="3536"/>
                        <a:pt x="53922" y="5811"/>
                        <a:pt x="51143" y="6822"/>
                      </a:cubicBezTo>
                      <a:cubicBezTo>
                        <a:pt x="47352" y="8590"/>
                        <a:pt x="41793" y="9348"/>
                        <a:pt x="37750" y="10359"/>
                      </a:cubicBezTo>
                      <a:cubicBezTo>
                        <a:pt x="9449" y="17940"/>
                        <a:pt x="605" y="27542"/>
                        <a:pt x="605" y="27795"/>
                      </a:cubicBezTo>
                      <a:cubicBezTo>
                        <a:pt x="-911" y="31332"/>
                        <a:pt x="605" y="37650"/>
                        <a:pt x="3132" y="40682"/>
                      </a:cubicBezTo>
                      <a:cubicBezTo>
                        <a:pt x="5659" y="43967"/>
                        <a:pt x="11470" y="44725"/>
                        <a:pt x="15261" y="46494"/>
                      </a:cubicBezTo>
                      <a:cubicBezTo>
                        <a:pt x="20567" y="48768"/>
                        <a:pt x="27643" y="51295"/>
                        <a:pt x="32949" y="53569"/>
                      </a:cubicBezTo>
                      <a:cubicBezTo>
                        <a:pt x="40530" y="56854"/>
                        <a:pt x="49374" y="57359"/>
                        <a:pt x="56197" y="63424"/>
                      </a:cubicBezTo>
                      <a:cubicBezTo>
                        <a:pt x="59987" y="66709"/>
                        <a:pt x="64030" y="67467"/>
                        <a:pt x="64030" y="67467"/>
                      </a:cubicBezTo>
                      <a:cubicBezTo>
                        <a:pt x="69084" y="67467"/>
                        <a:pt x="82223" y="67720"/>
                        <a:pt x="87025" y="42198"/>
                      </a:cubicBezTo>
                      <a:cubicBezTo>
                        <a:pt x="90562" y="22236"/>
                        <a:pt x="79697" y="-2781"/>
                        <a:pt x="63777" y="25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2" name="任意多边形: 形状 2521"/>
                <p:cNvSpPr/>
                <p:nvPr/>
              </p:nvSpPr>
              <p:spPr>
                <a:xfrm>
                  <a:off x="13300615" y="12173034"/>
                  <a:ext cx="198866" cy="41440"/>
                </a:xfrm>
                <a:custGeom>
                  <a:avLst/>
                  <a:gdLst>
                    <a:gd name="connsiteX0" fmla="*/ 178146 w 198866"/>
                    <a:gd name="connsiteY0" fmla="*/ 0 h 41440"/>
                    <a:gd name="connsiteX1" fmla="*/ 0 w 198866"/>
                    <a:gd name="connsiteY1" fmla="*/ 35629 h 41440"/>
                    <a:gd name="connsiteX2" fmla="*/ 0 w 198866"/>
                    <a:gd name="connsiteY2" fmla="*/ 41441 h 41440"/>
                    <a:gd name="connsiteX3" fmla="*/ 0 w 198866"/>
                    <a:gd name="connsiteY3" fmla="*/ 41441 h 41440"/>
                    <a:gd name="connsiteX4" fmla="*/ 198867 w 198866"/>
                    <a:gd name="connsiteY4" fmla="*/ 3032 h 41440"/>
                    <a:gd name="connsiteX5" fmla="*/ 178146 w 198866"/>
                    <a:gd name="connsiteY5" fmla="*/ 0 h 4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866" h="41440">
                      <a:moveTo>
                        <a:pt x="178146" y="0"/>
                      </a:moveTo>
                      <a:cubicBezTo>
                        <a:pt x="71511" y="0"/>
                        <a:pt x="3790" y="33860"/>
                        <a:pt x="0" y="35629"/>
                      </a:cubicBezTo>
                      <a:cubicBezTo>
                        <a:pt x="0" y="35882"/>
                        <a:pt x="0" y="37903"/>
                        <a:pt x="0" y="41441"/>
                      </a:cubicBezTo>
                      <a:lnTo>
                        <a:pt x="0" y="41441"/>
                      </a:lnTo>
                      <a:cubicBezTo>
                        <a:pt x="28048" y="18952"/>
                        <a:pt x="157678" y="-9097"/>
                        <a:pt x="198867" y="3032"/>
                      </a:cubicBezTo>
                      <a:cubicBezTo>
                        <a:pt x="192297" y="1011"/>
                        <a:pt x="185474" y="0"/>
                        <a:pt x="178146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3" name="任意多边形: 形状 2522"/>
                <p:cNvSpPr/>
                <p:nvPr/>
              </p:nvSpPr>
              <p:spPr>
                <a:xfrm>
                  <a:off x="13434385" y="12216517"/>
                  <a:ext cx="79543" cy="63659"/>
                </a:xfrm>
                <a:custGeom>
                  <a:avLst/>
                  <a:gdLst>
                    <a:gd name="connsiteX0" fmla="*/ 57012 w 79543"/>
                    <a:gd name="connsiteY0" fmla="*/ 232 h 63659"/>
                    <a:gd name="connsiteX1" fmla="*/ 50694 w 79543"/>
                    <a:gd name="connsiteY1" fmla="*/ 2254 h 63659"/>
                    <a:gd name="connsiteX2" fmla="*/ 44377 w 79543"/>
                    <a:gd name="connsiteY2" fmla="*/ 6802 h 63659"/>
                    <a:gd name="connsiteX3" fmla="*/ 31237 w 79543"/>
                    <a:gd name="connsiteY3" fmla="*/ 10592 h 63659"/>
                    <a:gd name="connsiteX4" fmla="*/ 662 w 79543"/>
                    <a:gd name="connsiteY4" fmla="*/ 24996 h 63659"/>
                    <a:gd name="connsiteX5" fmla="*/ 2683 w 79543"/>
                    <a:gd name="connsiteY5" fmla="*/ 38135 h 63659"/>
                    <a:gd name="connsiteX6" fmla="*/ 19866 w 79543"/>
                    <a:gd name="connsiteY6" fmla="*/ 45716 h 63659"/>
                    <a:gd name="connsiteX7" fmla="*/ 33511 w 79543"/>
                    <a:gd name="connsiteY7" fmla="*/ 51781 h 63659"/>
                    <a:gd name="connsiteX8" fmla="*/ 44377 w 79543"/>
                    <a:gd name="connsiteY8" fmla="*/ 54813 h 63659"/>
                    <a:gd name="connsiteX9" fmla="*/ 57012 w 79543"/>
                    <a:gd name="connsiteY9" fmla="*/ 63657 h 63659"/>
                    <a:gd name="connsiteX10" fmla="*/ 78996 w 79543"/>
                    <a:gd name="connsiteY10" fmla="*/ 39652 h 63659"/>
                    <a:gd name="connsiteX11" fmla="*/ 57012 w 79543"/>
                    <a:gd name="connsiteY11" fmla="*/ 232 h 6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543" h="63659">
                      <a:moveTo>
                        <a:pt x="57012" y="232"/>
                      </a:moveTo>
                      <a:cubicBezTo>
                        <a:pt x="54990" y="485"/>
                        <a:pt x="52463" y="1243"/>
                        <a:pt x="50694" y="2254"/>
                      </a:cubicBezTo>
                      <a:cubicBezTo>
                        <a:pt x="48420" y="3265"/>
                        <a:pt x="46399" y="5792"/>
                        <a:pt x="44377" y="6802"/>
                      </a:cubicBezTo>
                      <a:cubicBezTo>
                        <a:pt x="40587" y="8571"/>
                        <a:pt x="35280" y="9582"/>
                        <a:pt x="31237" y="10592"/>
                      </a:cubicBezTo>
                      <a:cubicBezTo>
                        <a:pt x="15318" y="15393"/>
                        <a:pt x="662" y="24743"/>
                        <a:pt x="662" y="24996"/>
                      </a:cubicBezTo>
                      <a:cubicBezTo>
                        <a:pt x="-854" y="28534"/>
                        <a:pt x="409" y="34851"/>
                        <a:pt x="2683" y="38135"/>
                      </a:cubicBezTo>
                      <a:cubicBezTo>
                        <a:pt x="5968" y="42684"/>
                        <a:pt x="14560" y="43442"/>
                        <a:pt x="19866" y="45716"/>
                      </a:cubicBezTo>
                      <a:cubicBezTo>
                        <a:pt x="23909" y="47485"/>
                        <a:pt x="29468" y="50265"/>
                        <a:pt x="33511" y="51781"/>
                      </a:cubicBezTo>
                      <a:cubicBezTo>
                        <a:pt x="36797" y="53044"/>
                        <a:pt x="41345" y="53550"/>
                        <a:pt x="44377" y="54813"/>
                      </a:cubicBezTo>
                      <a:cubicBezTo>
                        <a:pt x="49178" y="57087"/>
                        <a:pt x="50947" y="63404"/>
                        <a:pt x="57012" y="63657"/>
                      </a:cubicBezTo>
                      <a:cubicBezTo>
                        <a:pt x="74700" y="63910"/>
                        <a:pt x="77985" y="45716"/>
                        <a:pt x="78996" y="39652"/>
                      </a:cubicBezTo>
                      <a:cubicBezTo>
                        <a:pt x="82028" y="20195"/>
                        <a:pt x="72173" y="-2547"/>
                        <a:pt x="57012" y="23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4" name="任意多边形: 形状 2523"/>
                <p:cNvSpPr/>
                <p:nvPr/>
              </p:nvSpPr>
              <p:spPr>
                <a:xfrm>
                  <a:off x="13442121" y="12218447"/>
                  <a:ext cx="70724" cy="60467"/>
                </a:xfrm>
                <a:custGeom>
                  <a:avLst/>
                  <a:gdLst>
                    <a:gd name="connsiteX0" fmla="*/ 49274 w 70724"/>
                    <a:gd name="connsiteY0" fmla="*/ 71 h 60467"/>
                    <a:gd name="connsiteX1" fmla="*/ 42957 w 70724"/>
                    <a:gd name="connsiteY1" fmla="*/ 1840 h 60467"/>
                    <a:gd name="connsiteX2" fmla="*/ 36640 w 70724"/>
                    <a:gd name="connsiteY2" fmla="*/ 6894 h 60467"/>
                    <a:gd name="connsiteX3" fmla="*/ 26785 w 70724"/>
                    <a:gd name="connsiteY3" fmla="*/ 9926 h 60467"/>
                    <a:gd name="connsiteX4" fmla="*/ 0 w 70724"/>
                    <a:gd name="connsiteY4" fmla="*/ 22813 h 60467"/>
                    <a:gd name="connsiteX5" fmla="*/ 1516 w 70724"/>
                    <a:gd name="connsiteY5" fmla="*/ 35953 h 60467"/>
                    <a:gd name="connsiteX6" fmla="*/ 12887 w 70724"/>
                    <a:gd name="connsiteY6" fmla="*/ 41007 h 60467"/>
                    <a:gd name="connsiteX7" fmla="*/ 32344 w 70724"/>
                    <a:gd name="connsiteY7" fmla="*/ 49851 h 60467"/>
                    <a:gd name="connsiteX8" fmla="*/ 36893 w 70724"/>
                    <a:gd name="connsiteY8" fmla="*/ 51115 h 60467"/>
                    <a:gd name="connsiteX9" fmla="*/ 49527 w 70724"/>
                    <a:gd name="connsiteY9" fmla="*/ 60464 h 60467"/>
                    <a:gd name="connsiteX10" fmla="*/ 70248 w 70724"/>
                    <a:gd name="connsiteY10" fmla="*/ 37469 h 60467"/>
                    <a:gd name="connsiteX11" fmla="*/ 49274 w 70724"/>
                    <a:gd name="connsiteY11" fmla="*/ 71 h 60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0724" h="60467">
                      <a:moveTo>
                        <a:pt x="49274" y="71"/>
                      </a:moveTo>
                      <a:cubicBezTo>
                        <a:pt x="47253" y="324"/>
                        <a:pt x="44726" y="1082"/>
                        <a:pt x="42957" y="1840"/>
                      </a:cubicBezTo>
                      <a:cubicBezTo>
                        <a:pt x="40683" y="2851"/>
                        <a:pt x="38661" y="5883"/>
                        <a:pt x="36640" y="6894"/>
                      </a:cubicBezTo>
                      <a:cubicBezTo>
                        <a:pt x="33860" y="8157"/>
                        <a:pt x="29817" y="8915"/>
                        <a:pt x="26785" y="9926"/>
                      </a:cubicBezTo>
                      <a:cubicBezTo>
                        <a:pt x="22489" y="11189"/>
                        <a:pt x="505" y="21802"/>
                        <a:pt x="0" y="22813"/>
                      </a:cubicBezTo>
                      <a:lnTo>
                        <a:pt x="1516" y="35953"/>
                      </a:lnTo>
                      <a:cubicBezTo>
                        <a:pt x="3790" y="38985"/>
                        <a:pt x="9349" y="39491"/>
                        <a:pt x="12887" y="41007"/>
                      </a:cubicBezTo>
                      <a:cubicBezTo>
                        <a:pt x="19457" y="43786"/>
                        <a:pt x="25774" y="47071"/>
                        <a:pt x="32344" y="49851"/>
                      </a:cubicBezTo>
                      <a:cubicBezTo>
                        <a:pt x="33608" y="50356"/>
                        <a:pt x="35629" y="50609"/>
                        <a:pt x="36893" y="51115"/>
                      </a:cubicBezTo>
                      <a:cubicBezTo>
                        <a:pt x="41694" y="53641"/>
                        <a:pt x="43210" y="60211"/>
                        <a:pt x="49527" y="60464"/>
                      </a:cubicBezTo>
                      <a:cubicBezTo>
                        <a:pt x="63425" y="60717"/>
                        <a:pt x="68479" y="48082"/>
                        <a:pt x="70248" y="37469"/>
                      </a:cubicBezTo>
                      <a:cubicBezTo>
                        <a:pt x="72774" y="21550"/>
                        <a:pt x="65194" y="-1445"/>
                        <a:pt x="49274" y="7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5" name="任意多边形: 形状 2524"/>
                <p:cNvSpPr/>
                <p:nvPr/>
              </p:nvSpPr>
              <p:spPr>
                <a:xfrm>
                  <a:off x="13447519" y="12220001"/>
                  <a:ext cx="64176" cy="57650"/>
                </a:xfrm>
                <a:custGeom>
                  <a:avLst/>
                  <a:gdLst>
                    <a:gd name="connsiteX0" fmla="*/ 37560 w 64176"/>
                    <a:gd name="connsiteY0" fmla="*/ 2055 h 57650"/>
                    <a:gd name="connsiteX1" fmla="*/ 31243 w 64176"/>
                    <a:gd name="connsiteY1" fmla="*/ 7867 h 57650"/>
                    <a:gd name="connsiteX2" fmla="*/ 29474 w 64176"/>
                    <a:gd name="connsiteY2" fmla="*/ 8372 h 57650"/>
                    <a:gd name="connsiteX3" fmla="*/ 1173 w 64176"/>
                    <a:gd name="connsiteY3" fmla="*/ 21259 h 57650"/>
                    <a:gd name="connsiteX4" fmla="*/ 2183 w 64176"/>
                    <a:gd name="connsiteY4" fmla="*/ 34399 h 57650"/>
                    <a:gd name="connsiteX5" fmla="*/ 12796 w 64176"/>
                    <a:gd name="connsiteY5" fmla="*/ 39200 h 57650"/>
                    <a:gd name="connsiteX6" fmla="*/ 31243 w 64176"/>
                    <a:gd name="connsiteY6" fmla="*/ 47539 h 57650"/>
                    <a:gd name="connsiteX7" fmla="*/ 43877 w 64176"/>
                    <a:gd name="connsiteY7" fmla="*/ 57647 h 57650"/>
                    <a:gd name="connsiteX8" fmla="*/ 63587 w 64176"/>
                    <a:gd name="connsiteY8" fmla="*/ 35915 h 57650"/>
                    <a:gd name="connsiteX9" fmla="*/ 37560 w 64176"/>
                    <a:gd name="connsiteY9" fmla="*/ 2055 h 5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75" h="57650">
                      <a:moveTo>
                        <a:pt x="37560" y="2055"/>
                      </a:moveTo>
                      <a:cubicBezTo>
                        <a:pt x="35286" y="3318"/>
                        <a:pt x="33517" y="6603"/>
                        <a:pt x="31243" y="7867"/>
                      </a:cubicBezTo>
                      <a:cubicBezTo>
                        <a:pt x="30737" y="8119"/>
                        <a:pt x="29979" y="8119"/>
                        <a:pt x="29474" y="8372"/>
                      </a:cubicBezTo>
                      <a:cubicBezTo>
                        <a:pt x="23409" y="10141"/>
                        <a:pt x="1931" y="19996"/>
                        <a:pt x="1173" y="21259"/>
                      </a:cubicBezTo>
                      <a:cubicBezTo>
                        <a:pt x="-849" y="24797"/>
                        <a:pt x="-91" y="31114"/>
                        <a:pt x="2183" y="34399"/>
                      </a:cubicBezTo>
                      <a:cubicBezTo>
                        <a:pt x="4205" y="37178"/>
                        <a:pt x="9511" y="37684"/>
                        <a:pt x="12796" y="39200"/>
                      </a:cubicBezTo>
                      <a:cubicBezTo>
                        <a:pt x="18356" y="41727"/>
                        <a:pt x="25936" y="44507"/>
                        <a:pt x="31243" y="47539"/>
                      </a:cubicBezTo>
                      <a:cubicBezTo>
                        <a:pt x="36044" y="50066"/>
                        <a:pt x="37054" y="57394"/>
                        <a:pt x="43877" y="57647"/>
                      </a:cubicBezTo>
                      <a:cubicBezTo>
                        <a:pt x="57017" y="57900"/>
                        <a:pt x="61818" y="46023"/>
                        <a:pt x="63587" y="35915"/>
                      </a:cubicBezTo>
                      <a:cubicBezTo>
                        <a:pt x="67377" y="13173"/>
                        <a:pt x="52216" y="-6536"/>
                        <a:pt x="37560" y="2055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6" name="任意多边形: 形状 2525"/>
                <p:cNvSpPr/>
                <p:nvPr/>
              </p:nvSpPr>
              <p:spPr>
                <a:xfrm>
                  <a:off x="13300615" y="12172827"/>
                  <a:ext cx="186737" cy="39879"/>
                </a:xfrm>
                <a:custGeom>
                  <a:avLst/>
                  <a:gdLst>
                    <a:gd name="connsiteX0" fmla="*/ 178146 w 186737"/>
                    <a:gd name="connsiteY0" fmla="*/ 207 h 39879"/>
                    <a:gd name="connsiteX1" fmla="*/ 0 w 186737"/>
                    <a:gd name="connsiteY1" fmla="*/ 35836 h 39879"/>
                    <a:gd name="connsiteX2" fmla="*/ 0 w 186737"/>
                    <a:gd name="connsiteY2" fmla="*/ 39880 h 39879"/>
                    <a:gd name="connsiteX3" fmla="*/ 0 w 186737"/>
                    <a:gd name="connsiteY3" fmla="*/ 39880 h 39879"/>
                    <a:gd name="connsiteX4" fmla="*/ 186738 w 186737"/>
                    <a:gd name="connsiteY4" fmla="*/ 713 h 39879"/>
                    <a:gd name="connsiteX5" fmla="*/ 178146 w 186737"/>
                    <a:gd name="connsiteY5" fmla="*/ 207 h 3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737" h="39879">
                      <a:moveTo>
                        <a:pt x="178146" y="207"/>
                      </a:moveTo>
                      <a:cubicBezTo>
                        <a:pt x="71511" y="207"/>
                        <a:pt x="3790" y="34068"/>
                        <a:pt x="0" y="35836"/>
                      </a:cubicBezTo>
                      <a:cubicBezTo>
                        <a:pt x="0" y="36089"/>
                        <a:pt x="0" y="37353"/>
                        <a:pt x="0" y="39880"/>
                      </a:cubicBezTo>
                      <a:lnTo>
                        <a:pt x="0" y="39880"/>
                      </a:lnTo>
                      <a:cubicBezTo>
                        <a:pt x="28807" y="18401"/>
                        <a:pt x="136958" y="-4341"/>
                        <a:pt x="186738" y="713"/>
                      </a:cubicBezTo>
                      <a:cubicBezTo>
                        <a:pt x="183958" y="460"/>
                        <a:pt x="181178" y="207"/>
                        <a:pt x="178146" y="20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7" name="任意多边形: 形状 2526"/>
                <p:cNvSpPr/>
                <p:nvPr/>
              </p:nvSpPr>
              <p:spPr>
                <a:xfrm>
                  <a:off x="13454143" y="12221670"/>
                  <a:ext cx="56425" cy="54292"/>
                </a:xfrm>
                <a:custGeom>
                  <a:avLst/>
                  <a:gdLst>
                    <a:gd name="connsiteX0" fmla="*/ 30935 w 56425"/>
                    <a:gd name="connsiteY0" fmla="*/ 2154 h 54292"/>
                    <a:gd name="connsiteX1" fmla="*/ 24618 w 56425"/>
                    <a:gd name="connsiteY1" fmla="*/ 8472 h 54292"/>
                    <a:gd name="connsiteX2" fmla="*/ 13247 w 56425"/>
                    <a:gd name="connsiteY2" fmla="*/ 13525 h 54292"/>
                    <a:gd name="connsiteX3" fmla="*/ 1371 w 56425"/>
                    <a:gd name="connsiteY3" fmla="*/ 19337 h 54292"/>
                    <a:gd name="connsiteX4" fmla="*/ 1876 w 56425"/>
                    <a:gd name="connsiteY4" fmla="*/ 32477 h 54292"/>
                    <a:gd name="connsiteX5" fmla="*/ 6424 w 56425"/>
                    <a:gd name="connsiteY5" fmla="*/ 34499 h 54292"/>
                    <a:gd name="connsiteX6" fmla="*/ 24871 w 56425"/>
                    <a:gd name="connsiteY6" fmla="*/ 43090 h 54292"/>
                    <a:gd name="connsiteX7" fmla="*/ 26893 w 56425"/>
                    <a:gd name="connsiteY7" fmla="*/ 46375 h 54292"/>
                    <a:gd name="connsiteX8" fmla="*/ 37505 w 56425"/>
                    <a:gd name="connsiteY8" fmla="*/ 54209 h 54292"/>
                    <a:gd name="connsiteX9" fmla="*/ 49382 w 56425"/>
                    <a:gd name="connsiteY9" fmla="*/ 49407 h 54292"/>
                    <a:gd name="connsiteX10" fmla="*/ 55952 w 56425"/>
                    <a:gd name="connsiteY10" fmla="*/ 33741 h 54292"/>
                    <a:gd name="connsiteX11" fmla="*/ 30935 w 56425"/>
                    <a:gd name="connsiteY11" fmla="*/ 2154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424" h="54292">
                      <a:moveTo>
                        <a:pt x="30935" y="2154"/>
                      </a:moveTo>
                      <a:cubicBezTo>
                        <a:pt x="28409" y="3671"/>
                        <a:pt x="27145" y="6956"/>
                        <a:pt x="24618" y="8472"/>
                      </a:cubicBezTo>
                      <a:cubicBezTo>
                        <a:pt x="21333" y="10240"/>
                        <a:pt x="16532" y="12010"/>
                        <a:pt x="13247" y="13525"/>
                      </a:cubicBezTo>
                      <a:cubicBezTo>
                        <a:pt x="9709" y="15042"/>
                        <a:pt x="3392" y="15800"/>
                        <a:pt x="1371" y="19337"/>
                      </a:cubicBezTo>
                      <a:cubicBezTo>
                        <a:pt x="-651" y="22875"/>
                        <a:pt x="-398" y="29192"/>
                        <a:pt x="1876" y="32477"/>
                      </a:cubicBezTo>
                      <a:cubicBezTo>
                        <a:pt x="2634" y="33741"/>
                        <a:pt x="4908" y="33741"/>
                        <a:pt x="6424" y="34499"/>
                      </a:cubicBezTo>
                      <a:cubicBezTo>
                        <a:pt x="11984" y="37026"/>
                        <a:pt x="19564" y="40058"/>
                        <a:pt x="24871" y="43090"/>
                      </a:cubicBezTo>
                      <a:cubicBezTo>
                        <a:pt x="25882" y="43596"/>
                        <a:pt x="26134" y="45364"/>
                        <a:pt x="26893" y="46375"/>
                      </a:cubicBezTo>
                      <a:cubicBezTo>
                        <a:pt x="29925" y="51682"/>
                        <a:pt x="37505" y="54209"/>
                        <a:pt x="37505" y="54209"/>
                      </a:cubicBezTo>
                      <a:cubicBezTo>
                        <a:pt x="42559" y="54461"/>
                        <a:pt x="44833" y="54461"/>
                        <a:pt x="49382" y="49407"/>
                      </a:cubicBezTo>
                      <a:cubicBezTo>
                        <a:pt x="53425" y="44859"/>
                        <a:pt x="55952" y="33741"/>
                        <a:pt x="55952" y="33741"/>
                      </a:cubicBezTo>
                      <a:cubicBezTo>
                        <a:pt x="59237" y="12010"/>
                        <a:pt x="44833" y="-6437"/>
                        <a:pt x="30935" y="2154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8" name="任意多边形: 形状 2527"/>
                <p:cNvSpPr/>
                <p:nvPr/>
              </p:nvSpPr>
              <p:spPr>
                <a:xfrm>
                  <a:off x="13460315" y="12223310"/>
                  <a:ext cx="49005" cy="51387"/>
                </a:xfrm>
                <a:custGeom>
                  <a:avLst/>
                  <a:gdLst>
                    <a:gd name="connsiteX0" fmla="*/ 24764 w 49005"/>
                    <a:gd name="connsiteY0" fmla="*/ 2283 h 51387"/>
                    <a:gd name="connsiteX1" fmla="*/ 18446 w 49005"/>
                    <a:gd name="connsiteY1" fmla="*/ 9358 h 51387"/>
                    <a:gd name="connsiteX2" fmla="*/ 1516 w 49005"/>
                    <a:gd name="connsiteY2" fmla="*/ 17444 h 51387"/>
                    <a:gd name="connsiteX3" fmla="*/ 1516 w 49005"/>
                    <a:gd name="connsiteY3" fmla="*/ 30837 h 51387"/>
                    <a:gd name="connsiteX4" fmla="*/ 18446 w 49005"/>
                    <a:gd name="connsiteY4" fmla="*/ 39176 h 51387"/>
                    <a:gd name="connsiteX5" fmla="*/ 21731 w 49005"/>
                    <a:gd name="connsiteY5" fmla="*/ 44735 h 51387"/>
                    <a:gd name="connsiteX6" fmla="*/ 31081 w 49005"/>
                    <a:gd name="connsiteY6" fmla="*/ 51305 h 51387"/>
                    <a:gd name="connsiteX7" fmla="*/ 42957 w 49005"/>
                    <a:gd name="connsiteY7" fmla="*/ 46251 h 51387"/>
                    <a:gd name="connsiteX8" fmla="*/ 48517 w 49005"/>
                    <a:gd name="connsiteY8" fmla="*/ 32353 h 51387"/>
                    <a:gd name="connsiteX9" fmla="*/ 42957 w 49005"/>
                    <a:gd name="connsiteY9" fmla="*/ 6579 h 51387"/>
                    <a:gd name="connsiteX10" fmla="*/ 24764 w 49005"/>
                    <a:gd name="connsiteY10" fmla="*/ 2283 h 51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005" h="51387">
                      <a:moveTo>
                        <a:pt x="24764" y="2283"/>
                      </a:moveTo>
                      <a:cubicBezTo>
                        <a:pt x="22237" y="3799"/>
                        <a:pt x="20721" y="7842"/>
                        <a:pt x="18446" y="9358"/>
                      </a:cubicBezTo>
                      <a:cubicBezTo>
                        <a:pt x="13645" y="12390"/>
                        <a:pt x="4548" y="12643"/>
                        <a:pt x="1516" y="17444"/>
                      </a:cubicBezTo>
                      <a:cubicBezTo>
                        <a:pt x="-505" y="20729"/>
                        <a:pt x="-505" y="27299"/>
                        <a:pt x="1516" y="30837"/>
                      </a:cubicBezTo>
                      <a:cubicBezTo>
                        <a:pt x="4548" y="35638"/>
                        <a:pt x="13898" y="35891"/>
                        <a:pt x="18446" y="39176"/>
                      </a:cubicBezTo>
                      <a:cubicBezTo>
                        <a:pt x="19962" y="40186"/>
                        <a:pt x="20721" y="43219"/>
                        <a:pt x="21731" y="44735"/>
                      </a:cubicBezTo>
                      <a:cubicBezTo>
                        <a:pt x="24005" y="48525"/>
                        <a:pt x="30828" y="51305"/>
                        <a:pt x="31081" y="51305"/>
                      </a:cubicBezTo>
                      <a:cubicBezTo>
                        <a:pt x="36387" y="51557"/>
                        <a:pt x="38156" y="51557"/>
                        <a:pt x="42957" y="46251"/>
                      </a:cubicBezTo>
                      <a:cubicBezTo>
                        <a:pt x="44979" y="43977"/>
                        <a:pt x="48517" y="32353"/>
                        <a:pt x="48517" y="32353"/>
                      </a:cubicBezTo>
                      <a:cubicBezTo>
                        <a:pt x="51043" y="18202"/>
                        <a:pt x="42957" y="6579"/>
                        <a:pt x="42957" y="6579"/>
                      </a:cubicBezTo>
                      <a:cubicBezTo>
                        <a:pt x="37398" y="-496"/>
                        <a:pt x="31334" y="-1760"/>
                        <a:pt x="24764" y="2283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9" name="任意多边形: 形状 2528"/>
                <p:cNvSpPr/>
                <p:nvPr/>
              </p:nvSpPr>
              <p:spPr>
                <a:xfrm>
                  <a:off x="13465260" y="12225129"/>
                  <a:ext cx="43018" cy="48306"/>
                </a:xfrm>
                <a:custGeom>
                  <a:avLst/>
                  <a:gdLst>
                    <a:gd name="connsiteX0" fmla="*/ 19817 w 43018"/>
                    <a:gd name="connsiteY0" fmla="*/ 2486 h 48306"/>
                    <a:gd name="connsiteX1" fmla="*/ 13500 w 43018"/>
                    <a:gd name="connsiteY1" fmla="*/ 10320 h 48306"/>
                    <a:gd name="connsiteX2" fmla="*/ 1876 w 43018"/>
                    <a:gd name="connsiteY2" fmla="*/ 15879 h 48306"/>
                    <a:gd name="connsiteX3" fmla="*/ 1371 w 43018"/>
                    <a:gd name="connsiteY3" fmla="*/ 29271 h 48306"/>
                    <a:gd name="connsiteX4" fmla="*/ 13500 w 43018"/>
                    <a:gd name="connsiteY4" fmla="*/ 35083 h 48306"/>
                    <a:gd name="connsiteX5" fmla="*/ 26134 w 43018"/>
                    <a:gd name="connsiteY5" fmla="*/ 48223 h 48306"/>
                    <a:gd name="connsiteX6" fmla="*/ 37253 w 43018"/>
                    <a:gd name="connsiteY6" fmla="*/ 43422 h 48306"/>
                    <a:gd name="connsiteX7" fmla="*/ 42559 w 43018"/>
                    <a:gd name="connsiteY7" fmla="*/ 30535 h 48306"/>
                    <a:gd name="connsiteX8" fmla="*/ 19817 w 43018"/>
                    <a:gd name="connsiteY8" fmla="*/ 2486 h 48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018" h="48306">
                      <a:moveTo>
                        <a:pt x="19817" y="2486"/>
                      </a:moveTo>
                      <a:cubicBezTo>
                        <a:pt x="16785" y="4508"/>
                        <a:pt x="16279" y="8298"/>
                        <a:pt x="13500" y="10320"/>
                      </a:cubicBezTo>
                      <a:cubicBezTo>
                        <a:pt x="10467" y="12594"/>
                        <a:pt x="3897" y="12594"/>
                        <a:pt x="1876" y="15879"/>
                      </a:cubicBezTo>
                      <a:cubicBezTo>
                        <a:pt x="-398" y="19164"/>
                        <a:pt x="-651" y="25733"/>
                        <a:pt x="1371" y="29271"/>
                      </a:cubicBezTo>
                      <a:cubicBezTo>
                        <a:pt x="3392" y="32809"/>
                        <a:pt x="10215" y="32556"/>
                        <a:pt x="13500" y="35083"/>
                      </a:cubicBezTo>
                      <a:cubicBezTo>
                        <a:pt x="18301" y="38874"/>
                        <a:pt x="17543" y="47970"/>
                        <a:pt x="26134" y="48223"/>
                      </a:cubicBezTo>
                      <a:cubicBezTo>
                        <a:pt x="31441" y="48475"/>
                        <a:pt x="32704" y="48475"/>
                        <a:pt x="37253" y="43422"/>
                      </a:cubicBezTo>
                      <a:cubicBezTo>
                        <a:pt x="38263" y="42158"/>
                        <a:pt x="42559" y="30535"/>
                        <a:pt x="42559" y="30535"/>
                      </a:cubicBezTo>
                      <a:cubicBezTo>
                        <a:pt x="45339" y="15373"/>
                        <a:pt x="35231" y="-7622"/>
                        <a:pt x="19817" y="2486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0" name="任意多边形: 形状 2529"/>
                <p:cNvSpPr/>
                <p:nvPr/>
              </p:nvSpPr>
              <p:spPr>
                <a:xfrm>
                  <a:off x="13300615" y="12173286"/>
                  <a:ext cx="166017" cy="37903"/>
                </a:xfrm>
                <a:custGeom>
                  <a:avLst/>
                  <a:gdLst>
                    <a:gd name="connsiteX0" fmla="*/ 0 w 166017"/>
                    <a:gd name="connsiteY0" fmla="*/ 35377 h 37903"/>
                    <a:gd name="connsiteX1" fmla="*/ 0 w 166017"/>
                    <a:gd name="connsiteY1" fmla="*/ 37903 h 37903"/>
                    <a:gd name="connsiteX2" fmla="*/ 0 w 166017"/>
                    <a:gd name="connsiteY2" fmla="*/ 37903 h 37903"/>
                    <a:gd name="connsiteX3" fmla="*/ 166017 w 166017"/>
                    <a:gd name="connsiteY3" fmla="*/ 0 h 37903"/>
                    <a:gd name="connsiteX4" fmla="*/ 0 w 166017"/>
                    <a:gd name="connsiteY4" fmla="*/ 35377 h 37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017" h="37903">
                      <a:moveTo>
                        <a:pt x="0" y="35377"/>
                      </a:moveTo>
                      <a:cubicBezTo>
                        <a:pt x="0" y="35377"/>
                        <a:pt x="0" y="36388"/>
                        <a:pt x="0" y="37903"/>
                      </a:cubicBezTo>
                      <a:lnTo>
                        <a:pt x="0" y="37903"/>
                      </a:lnTo>
                      <a:cubicBezTo>
                        <a:pt x="505" y="37651"/>
                        <a:pt x="57108" y="3285"/>
                        <a:pt x="166017" y="0"/>
                      </a:cubicBezTo>
                      <a:cubicBezTo>
                        <a:pt x="66457" y="2275"/>
                        <a:pt x="3538" y="33608"/>
                        <a:pt x="0" y="35377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1" name="任意多边形: 形状 2530"/>
                <p:cNvSpPr/>
                <p:nvPr/>
              </p:nvSpPr>
              <p:spPr>
                <a:xfrm>
                  <a:off x="13470513" y="12226724"/>
                  <a:ext cx="36567" cy="45709"/>
                </a:xfrm>
                <a:custGeom>
                  <a:avLst/>
                  <a:gdLst>
                    <a:gd name="connsiteX0" fmla="*/ 16334 w 36567"/>
                    <a:gd name="connsiteY0" fmla="*/ 1901 h 45709"/>
                    <a:gd name="connsiteX1" fmla="*/ 14818 w 36567"/>
                    <a:gd name="connsiteY1" fmla="*/ 2659 h 45709"/>
                    <a:gd name="connsiteX2" fmla="*/ 8500 w 36567"/>
                    <a:gd name="connsiteY2" fmla="*/ 11251 h 45709"/>
                    <a:gd name="connsiteX3" fmla="*/ 2183 w 36567"/>
                    <a:gd name="connsiteY3" fmla="*/ 14283 h 45709"/>
                    <a:gd name="connsiteX4" fmla="*/ 1172 w 36567"/>
                    <a:gd name="connsiteY4" fmla="*/ 27676 h 45709"/>
                    <a:gd name="connsiteX5" fmla="*/ 8500 w 36567"/>
                    <a:gd name="connsiteY5" fmla="*/ 31213 h 45709"/>
                    <a:gd name="connsiteX6" fmla="*/ 12038 w 36567"/>
                    <a:gd name="connsiteY6" fmla="*/ 37278 h 45709"/>
                    <a:gd name="connsiteX7" fmla="*/ 14565 w 36567"/>
                    <a:gd name="connsiteY7" fmla="*/ 41826 h 45709"/>
                    <a:gd name="connsiteX8" fmla="*/ 20882 w 36567"/>
                    <a:gd name="connsiteY8" fmla="*/ 45616 h 45709"/>
                    <a:gd name="connsiteX9" fmla="*/ 30232 w 36567"/>
                    <a:gd name="connsiteY9" fmla="*/ 42079 h 45709"/>
                    <a:gd name="connsiteX10" fmla="*/ 36296 w 36567"/>
                    <a:gd name="connsiteY10" fmla="*/ 29191 h 45709"/>
                    <a:gd name="connsiteX11" fmla="*/ 32759 w 36567"/>
                    <a:gd name="connsiteY11" fmla="*/ 8471 h 45709"/>
                    <a:gd name="connsiteX12" fmla="*/ 16334 w 36567"/>
                    <a:gd name="connsiteY12" fmla="*/ 1901 h 45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567" h="45709">
                      <a:moveTo>
                        <a:pt x="16334" y="1901"/>
                      </a:moveTo>
                      <a:cubicBezTo>
                        <a:pt x="15829" y="2154"/>
                        <a:pt x="15070" y="2407"/>
                        <a:pt x="14818" y="2659"/>
                      </a:cubicBezTo>
                      <a:cubicBezTo>
                        <a:pt x="12291" y="4681"/>
                        <a:pt x="10775" y="8976"/>
                        <a:pt x="8500" y="11251"/>
                      </a:cubicBezTo>
                      <a:cubicBezTo>
                        <a:pt x="6984" y="12767"/>
                        <a:pt x="3447" y="12514"/>
                        <a:pt x="2183" y="14283"/>
                      </a:cubicBezTo>
                      <a:cubicBezTo>
                        <a:pt x="-91" y="17568"/>
                        <a:pt x="-849" y="24138"/>
                        <a:pt x="1172" y="27676"/>
                      </a:cubicBezTo>
                      <a:cubicBezTo>
                        <a:pt x="2436" y="29697"/>
                        <a:pt x="6732" y="29444"/>
                        <a:pt x="8500" y="31213"/>
                      </a:cubicBezTo>
                      <a:cubicBezTo>
                        <a:pt x="10017" y="32729"/>
                        <a:pt x="11027" y="35509"/>
                        <a:pt x="12038" y="37278"/>
                      </a:cubicBezTo>
                      <a:cubicBezTo>
                        <a:pt x="12796" y="38541"/>
                        <a:pt x="13554" y="40815"/>
                        <a:pt x="14565" y="41826"/>
                      </a:cubicBezTo>
                      <a:cubicBezTo>
                        <a:pt x="16081" y="43342"/>
                        <a:pt x="18608" y="45616"/>
                        <a:pt x="20882" y="45616"/>
                      </a:cubicBezTo>
                      <a:cubicBezTo>
                        <a:pt x="25683" y="45869"/>
                        <a:pt x="26947" y="45869"/>
                        <a:pt x="30232" y="42079"/>
                      </a:cubicBezTo>
                      <a:cubicBezTo>
                        <a:pt x="33264" y="38794"/>
                        <a:pt x="36296" y="29191"/>
                        <a:pt x="36296" y="29191"/>
                      </a:cubicBezTo>
                      <a:cubicBezTo>
                        <a:pt x="36802" y="25907"/>
                        <a:pt x="37055" y="14283"/>
                        <a:pt x="32759" y="8471"/>
                      </a:cubicBezTo>
                      <a:cubicBezTo>
                        <a:pt x="25936" y="-1131"/>
                        <a:pt x="23409" y="-1384"/>
                        <a:pt x="16334" y="19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2" name="任意多边形: 形状 2531"/>
                <p:cNvSpPr/>
                <p:nvPr/>
              </p:nvSpPr>
              <p:spPr>
                <a:xfrm>
                  <a:off x="13475839" y="12228338"/>
                  <a:ext cx="30786" cy="42510"/>
                </a:xfrm>
                <a:custGeom>
                  <a:avLst/>
                  <a:gdLst>
                    <a:gd name="connsiteX0" fmla="*/ 14293 w 30786"/>
                    <a:gd name="connsiteY0" fmla="*/ 540 h 42510"/>
                    <a:gd name="connsiteX1" fmla="*/ 9492 w 30786"/>
                    <a:gd name="connsiteY1" fmla="*/ 2814 h 42510"/>
                    <a:gd name="connsiteX2" fmla="*/ 3175 w 30786"/>
                    <a:gd name="connsiteY2" fmla="*/ 12164 h 42510"/>
                    <a:gd name="connsiteX3" fmla="*/ 2417 w 30786"/>
                    <a:gd name="connsiteY3" fmla="*/ 12669 h 42510"/>
                    <a:gd name="connsiteX4" fmla="*/ 901 w 30786"/>
                    <a:gd name="connsiteY4" fmla="*/ 26062 h 42510"/>
                    <a:gd name="connsiteX5" fmla="*/ 3175 w 30786"/>
                    <a:gd name="connsiteY5" fmla="*/ 27072 h 42510"/>
                    <a:gd name="connsiteX6" fmla="*/ 6713 w 30786"/>
                    <a:gd name="connsiteY6" fmla="*/ 33137 h 42510"/>
                    <a:gd name="connsiteX7" fmla="*/ 15809 w 30786"/>
                    <a:gd name="connsiteY7" fmla="*/ 42486 h 42510"/>
                    <a:gd name="connsiteX8" fmla="*/ 23643 w 30786"/>
                    <a:gd name="connsiteY8" fmla="*/ 40212 h 42510"/>
                    <a:gd name="connsiteX9" fmla="*/ 30466 w 30786"/>
                    <a:gd name="connsiteY9" fmla="*/ 27072 h 42510"/>
                    <a:gd name="connsiteX10" fmla="*/ 29960 w 30786"/>
                    <a:gd name="connsiteY10" fmla="*/ 14438 h 42510"/>
                    <a:gd name="connsiteX11" fmla="*/ 27686 w 30786"/>
                    <a:gd name="connsiteY11" fmla="*/ 8879 h 42510"/>
                    <a:gd name="connsiteX12" fmla="*/ 14293 w 30786"/>
                    <a:gd name="connsiteY12" fmla="*/ 540 h 4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786" h="42510">
                      <a:moveTo>
                        <a:pt x="14293" y="540"/>
                      </a:moveTo>
                      <a:cubicBezTo>
                        <a:pt x="12777" y="1298"/>
                        <a:pt x="10503" y="1803"/>
                        <a:pt x="9492" y="2814"/>
                      </a:cubicBezTo>
                      <a:cubicBezTo>
                        <a:pt x="6965" y="5088"/>
                        <a:pt x="5197" y="9384"/>
                        <a:pt x="3175" y="12164"/>
                      </a:cubicBezTo>
                      <a:cubicBezTo>
                        <a:pt x="2922" y="12416"/>
                        <a:pt x="2417" y="12416"/>
                        <a:pt x="2417" y="12669"/>
                      </a:cubicBezTo>
                      <a:cubicBezTo>
                        <a:pt x="143" y="15954"/>
                        <a:pt x="-868" y="22524"/>
                        <a:pt x="901" y="26062"/>
                      </a:cubicBezTo>
                      <a:cubicBezTo>
                        <a:pt x="1153" y="26820"/>
                        <a:pt x="2670" y="26567"/>
                        <a:pt x="3175" y="27072"/>
                      </a:cubicBezTo>
                      <a:cubicBezTo>
                        <a:pt x="4691" y="28588"/>
                        <a:pt x="5702" y="31368"/>
                        <a:pt x="6713" y="33137"/>
                      </a:cubicBezTo>
                      <a:cubicBezTo>
                        <a:pt x="8734" y="36674"/>
                        <a:pt x="11766" y="42233"/>
                        <a:pt x="15809" y="42486"/>
                      </a:cubicBezTo>
                      <a:cubicBezTo>
                        <a:pt x="21369" y="42739"/>
                        <a:pt x="22885" y="40970"/>
                        <a:pt x="23643" y="40212"/>
                      </a:cubicBezTo>
                      <a:cubicBezTo>
                        <a:pt x="27939" y="35664"/>
                        <a:pt x="30466" y="27325"/>
                        <a:pt x="30466" y="27072"/>
                      </a:cubicBezTo>
                      <a:cubicBezTo>
                        <a:pt x="31223" y="23282"/>
                        <a:pt x="30466" y="18228"/>
                        <a:pt x="29960" y="14438"/>
                      </a:cubicBezTo>
                      <a:cubicBezTo>
                        <a:pt x="29707" y="12669"/>
                        <a:pt x="28697" y="10395"/>
                        <a:pt x="27686" y="8879"/>
                      </a:cubicBezTo>
                      <a:cubicBezTo>
                        <a:pt x="21116" y="-1734"/>
                        <a:pt x="15809" y="-219"/>
                        <a:pt x="14293" y="54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3" name="任意多边形: 形状 2532"/>
                <p:cNvSpPr/>
                <p:nvPr/>
              </p:nvSpPr>
              <p:spPr>
                <a:xfrm>
                  <a:off x="13478934" y="12229588"/>
                  <a:ext cx="26285" cy="39559"/>
                </a:xfrm>
                <a:custGeom>
                  <a:avLst/>
                  <a:gdLst>
                    <a:gd name="connsiteX0" fmla="*/ 6144 w 26285"/>
                    <a:gd name="connsiteY0" fmla="*/ 3334 h 39559"/>
                    <a:gd name="connsiteX1" fmla="*/ 837 w 26285"/>
                    <a:gd name="connsiteY1" fmla="*/ 11167 h 39559"/>
                    <a:gd name="connsiteX2" fmla="*/ 332 w 26285"/>
                    <a:gd name="connsiteY2" fmla="*/ 24559 h 39559"/>
                    <a:gd name="connsiteX3" fmla="*/ 12461 w 26285"/>
                    <a:gd name="connsiteY3" fmla="*/ 39468 h 39559"/>
                    <a:gd name="connsiteX4" fmla="*/ 18273 w 26285"/>
                    <a:gd name="connsiteY4" fmla="*/ 38457 h 39559"/>
                    <a:gd name="connsiteX5" fmla="*/ 25853 w 26285"/>
                    <a:gd name="connsiteY5" fmla="*/ 25317 h 39559"/>
                    <a:gd name="connsiteX6" fmla="*/ 25348 w 26285"/>
                    <a:gd name="connsiteY6" fmla="*/ 12683 h 39559"/>
                    <a:gd name="connsiteX7" fmla="*/ 18526 w 26285"/>
                    <a:gd name="connsiteY7" fmla="*/ 1817 h 39559"/>
                    <a:gd name="connsiteX8" fmla="*/ 12461 w 26285"/>
                    <a:gd name="connsiteY8" fmla="*/ 48 h 39559"/>
                    <a:gd name="connsiteX9" fmla="*/ 6144 w 26285"/>
                    <a:gd name="connsiteY9" fmla="*/ 3334 h 3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4" h="39559">
                      <a:moveTo>
                        <a:pt x="6144" y="3334"/>
                      </a:moveTo>
                      <a:cubicBezTo>
                        <a:pt x="4122" y="5355"/>
                        <a:pt x="1595" y="8387"/>
                        <a:pt x="837" y="11167"/>
                      </a:cubicBezTo>
                      <a:cubicBezTo>
                        <a:pt x="-173" y="14957"/>
                        <a:pt x="-173" y="20517"/>
                        <a:pt x="332" y="24559"/>
                      </a:cubicBezTo>
                      <a:cubicBezTo>
                        <a:pt x="837" y="27086"/>
                        <a:pt x="7913" y="38710"/>
                        <a:pt x="12461" y="39468"/>
                      </a:cubicBezTo>
                      <a:cubicBezTo>
                        <a:pt x="14230" y="39721"/>
                        <a:pt x="16757" y="39468"/>
                        <a:pt x="18273" y="38457"/>
                      </a:cubicBezTo>
                      <a:cubicBezTo>
                        <a:pt x="18273" y="38457"/>
                        <a:pt x="24337" y="31635"/>
                        <a:pt x="25853" y="25317"/>
                      </a:cubicBezTo>
                      <a:cubicBezTo>
                        <a:pt x="26864" y="21527"/>
                        <a:pt x="25853" y="16473"/>
                        <a:pt x="25348" y="12683"/>
                      </a:cubicBezTo>
                      <a:cubicBezTo>
                        <a:pt x="24843" y="9651"/>
                        <a:pt x="18526" y="1817"/>
                        <a:pt x="18526" y="1817"/>
                      </a:cubicBezTo>
                      <a:cubicBezTo>
                        <a:pt x="17262" y="554"/>
                        <a:pt x="14482" y="-204"/>
                        <a:pt x="12461" y="48"/>
                      </a:cubicBezTo>
                      <a:cubicBezTo>
                        <a:pt x="10439" y="554"/>
                        <a:pt x="7660" y="2070"/>
                        <a:pt x="6144" y="333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4" name="任意多边形: 形状 2533"/>
                <p:cNvSpPr/>
                <p:nvPr/>
              </p:nvSpPr>
              <p:spPr>
                <a:xfrm>
                  <a:off x="13480089" y="12231619"/>
                  <a:ext cx="24040" cy="36584"/>
                </a:xfrm>
                <a:custGeom>
                  <a:avLst/>
                  <a:gdLst>
                    <a:gd name="connsiteX0" fmla="*/ 4989 w 24040"/>
                    <a:gd name="connsiteY0" fmla="*/ 3324 h 36584"/>
                    <a:gd name="connsiteX1" fmla="*/ 946 w 24040"/>
                    <a:gd name="connsiteY1" fmla="*/ 9388 h 36584"/>
                    <a:gd name="connsiteX2" fmla="*/ 441 w 24040"/>
                    <a:gd name="connsiteY2" fmla="*/ 22781 h 36584"/>
                    <a:gd name="connsiteX3" fmla="*/ 11306 w 24040"/>
                    <a:gd name="connsiteY3" fmla="*/ 36426 h 36584"/>
                    <a:gd name="connsiteX4" fmla="*/ 17371 w 24040"/>
                    <a:gd name="connsiteY4" fmla="*/ 34910 h 36584"/>
                    <a:gd name="connsiteX5" fmla="*/ 23183 w 24040"/>
                    <a:gd name="connsiteY5" fmla="*/ 25560 h 36584"/>
                    <a:gd name="connsiteX6" fmla="*/ 23941 w 24040"/>
                    <a:gd name="connsiteY6" fmla="*/ 23792 h 36584"/>
                    <a:gd name="connsiteX7" fmla="*/ 23183 w 24040"/>
                    <a:gd name="connsiteY7" fmla="*/ 10905 h 36584"/>
                    <a:gd name="connsiteX8" fmla="*/ 17371 w 24040"/>
                    <a:gd name="connsiteY8" fmla="*/ 2061 h 36584"/>
                    <a:gd name="connsiteX9" fmla="*/ 11306 w 24040"/>
                    <a:gd name="connsiteY9" fmla="*/ 39 h 36584"/>
                    <a:gd name="connsiteX10" fmla="*/ 4989 w 24040"/>
                    <a:gd name="connsiteY10" fmla="*/ 3324 h 36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40" h="36584">
                      <a:moveTo>
                        <a:pt x="4989" y="3324"/>
                      </a:moveTo>
                      <a:cubicBezTo>
                        <a:pt x="3473" y="4840"/>
                        <a:pt x="1451" y="7367"/>
                        <a:pt x="946" y="9388"/>
                      </a:cubicBezTo>
                      <a:cubicBezTo>
                        <a:pt x="-65" y="13179"/>
                        <a:pt x="-317" y="18738"/>
                        <a:pt x="441" y="22781"/>
                      </a:cubicBezTo>
                      <a:cubicBezTo>
                        <a:pt x="1199" y="26571"/>
                        <a:pt x="8780" y="35668"/>
                        <a:pt x="11306" y="36426"/>
                      </a:cubicBezTo>
                      <a:cubicBezTo>
                        <a:pt x="13075" y="36931"/>
                        <a:pt x="15855" y="36174"/>
                        <a:pt x="17371" y="34910"/>
                      </a:cubicBezTo>
                      <a:cubicBezTo>
                        <a:pt x="19898" y="32636"/>
                        <a:pt x="21919" y="28593"/>
                        <a:pt x="23183" y="25560"/>
                      </a:cubicBezTo>
                      <a:cubicBezTo>
                        <a:pt x="23435" y="25055"/>
                        <a:pt x="23941" y="24297"/>
                        <a:pt x="23941" y="23792"/>
                      </a:cubicBezTo>
                      <a:cubicBezTo>
                        <a:pt x="23941" y="20001"/>
                        <a:pt x="24446" y="14695"/>
                        <a:pt x="23183" y="10905"/>
                      </a:cubicBezTo>
                      <a:cubicBezTo>
                        <a:pt x="22172" y="7872"/>
                        <a:pt x="19645" y="4082"/>
                        <a:pt x="17371" y="2061"/>
                      </a:cubicBezTo>
                      <a:cubicBezTo>
                        <a:pt x="15855" y="797"/>
                        <a:pt x="13328" y="-214"/>
                        <a:pt x="11306" y="39"/>
                      </a:cubicBezTo>
                      <a:cubicBezTo>
                        <a:pt x="9285" y="39"/>
                        <a:pt x="6505" y="1808"/>
                        <a:pt x="4989" y="332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5" name="任意多边形: 形状 2534"/>
                <p:cNvSpPr/>
                <p:nvPr/>
              </p:nvSpPr>
              <p:spPr>
                <a:xfrm>
                  <a:off x="13300615" y="12179856"/>
                  <a:ext cx="96274" cy="30069"/>
                </a:xfrm>
                <a:custGeom>
                  <a:avLst/>
                  <a:gdLst>
                    <a:gd name="connsiteX0" fmla="*/ 0 w 96274"/>
                    <a:gd name="connsiteY0" fmla="*/ 28806 h 30069"/>
                    <a:gd name="connsiteX1" fmla="*/ 0 w 96274"/>
                    <a:gd name="connsiteY1" fmla="*/ 30070 h 30069"/>
                    <a:gd name="connsiteX2" fmla="*/ 0 w 96274"/>
                    <a:gd name="connsiteY2" fmla="*/ 30070 h 30069"/>
                    <a:gd name="connsiteX3" fmla="*/ 96275 w 96274"/>
                    <a:gd name="connsiteY3" fmla="*/ 0 h 30069"/>
                    <a:gd name="connsiteX4" fmla="*/ 0 w 96274"/>
                    <a:gd name="connsiteY4" fmla="*/ 28806 h 30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274" h="30069">
                      <a:moveTo>
                        <a:pt x="0" y="28806"/>
                      </a:moveTo>
                      <a:cubicBezTo>
                        <a:pt x="0" y="28806"/>
                        <a:pt x="0" y="29312"/>
                        <a:pt x="0" y="30070"/>
                      </a:cubicBezTo>
                      <a:lnTo>
                        <a:pt x="0" y="30070"/>
                      </a:lnTo>
                      <a:cubicBezTo>
                        <a:pt x="253" y="29818"/>
                        <a:pt x="32344" y="11118"/>
                        <a:pt x="96275" y="0"/>
                      </a:cubicBezTo>
                      <a:cubicBezTo>
                        <a:pt x="37903" y="10108"/>
                        <a:pt x="2527" y="27543"/>
                        <a:pt x="0" y="28806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6" name="任意多边形: 形状 2535"/>
                <p:cNvSpPr/>
                <p:nvPr/>
              </p:nvSpPr>
              <p:spPr>
                <a:xfrm>
                  <a:off x="13481227" y="12233141"/>
                  <a:ext cx="22485" cy="33015"/>
                </a:xfrm>
                <a:custGeom>
                  <a:avLst/>
                  <a:gdLst>
                    <a:gd name="connsiteX0" fmla="*/ 3852 w 22485"/>
                    <a:gd name="connsiteY0" fmla="*/ 3570 h 33015"/>
                    <a:gd name="connsiteX1" fmla="*/ 1072 w 22485"/>
                    <a:gd name="connsiteY1" fmla="*/ 7866 h 33015"/>
                    <a:gd name="connsiteX2" fmla="*/ 314 w 22485"/>
                    <a:gd name="connsiteY2" fmla="*/ 21259 h 33015"/>
                    <a:gd name="connsiteX3" fmla="*/ 3852 w 22485"/>
                    <a:gd name="connsiteY3" fmla="*/ 27323 h 33015"/>
                    <a:gd name="connsiteX4" fmla="*/ 10169 w 22485"/>
                    <a:gd name="connsiteY4" fmla="*/ 32882 h 33015"/>
                    <a:gd name="connsiteX5" fmla="*/ 16234 w 22485"/>
                    <a:gd name="connsiteY5" fmla="*/ 31113 h 33015"/>
                    <a:gd name="connsiteX6" fmla="*/ 21793 w 22485"/>
                    <a:gd name="connsiteY6" fmla="*/ 22017 h 33015"/>
                    <a:gd name="connsiteX7" fmla="*/ 20782 w 22485"/>
                    <a:gd name="connsiteY7" fmla="*/ 9130 h 33015"/>
                    <a:gd name="connsiteX8" fmla="*/ 16234 w 22485"/>
                    <a:gd name="connsiteY8" fmla="*/ 2307 h 33015"/>
                    <a:gd name="connsiteX9" fmla="*/ 10169 w 22485"/>
                    <a:gd name="connsiteY9" fmla="*/ 32 h 33015"/>
                    <a:gd name="connsiteX10" fmla="*/ 3852 w 22485"/>
                    <a:gd name="connsiteY10" fmla="*/ 3570 h 33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485" h="33015">
                      <a:moveTo>
                        <a:pt x="3852" y="3570"/>
                      </a:moveTo>
                      <a:cubicBezTo>
                        <a:pt x="2841" y="4581"/>
                        <a:pt x="1325" y="6350"/>
                        <a:pt x="1072" y="7866"/>
                      </a:cubicBezTo>
                      <a:cubicBezTo>
                        <a:pt x="314" y="11909"/>
                        <a:pt x="-444" y="17215"/>
                        <a:pt x="314" y="21259"/>
                      </a:cubicBezTo>
                      <a:cubicBezTo>
                        <a:pt x="819" y="23280"/>
                        <a:pt x="2336" y="25807"/>
                        <a:pt x="3852" y="27323"/>
                      </a:cubicBezTo>
                      <a:cubicBezTo>
                        <a:pt x="5368" y="29345"/>
                        <a:pt x="7642" y="32377"/>
                        <a:pt x="10169" y="32882"/>
                      </a:cubicBezTo>
                      <a:cubicBezTo>
                        <a:pt x="11938" y="33388"/>
                        <a:pt x="14717" y="32377"/>
                        <a:pt x="16234" y="31113"/>
                      </a:cubicBezTo>
                      <a:cubicBezTo>
                        <a:pt x="18508" y="28839"/>
                        <a:pt x="20529" y="25049"/>
                        <a:pt x="21793" y="22017"/>
                      </a:cubicBezTo>
                      <a:cubicBezTo>
                        <a:pt x="23309" y="18479"/>
                        <a:pt x="22045" y="12920"/>
                        <a:pt x="20782" y="9130"/>
                      </a:cubicBezTo>
                      <a:cubicBezTo>
                        <a:pt x="20024" y="6856"/>
                        <a:pt x="18002" y="3823"/>
                        <a:pt x="16234" y="2307"/>
                      </a:cubicBezTo>
                      <a:cubicBezTo>
                        <a:pt x="14717" y="1044"/>
                        <a:pt x="12190" y="-220"/>
                        <a:pt x="10169" y="32"/>
                      </a:cubicBezTo>
                      <a:cubicBezTo>
                        <a:pt x="7895" y="32"/>
                        <a:pt x="5368" y="2054"/>
                        <a:pt x="3852" y="3570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7" name="任意多边形: 形状 2536"/>
                <p:cNvSpPr/>
                <p:nvPr/>
              </p:nvSpPr>
              <p:spPr>
                <a:xfrm>
                  <a:off x="13482424" y="12234943"/>
                  <a:ext cx="20025" cy="29425"/>
                </a:xfrm>
                <a:custGeom>
                  <a:avLst/>
                  <a:gdLst>
                    <a:gd name="connsiteX0" fmla="*/ 2655 w 20025"/>
                    <a:gd name="connsiteY0" fmla="*/ 3790 h 29425"/>
                    <a:gd name="connsiteX1" fmla="*/ 1139 w 20025"/>
                    <a:gd name="connsiteY1" fmla="*/ 6064 h 29425"/>
                    <a:gd name="connsiteX2" fmla="*/ 381 w 20025"/>
                    <a:gd name="connsiteY2" fmla="*/ 19457 h 29425"/>
                    <a:gd name="connsiteX3" fmla="*/ 8973 w 20025"/>
                    <a:gd name="connsiteY3" fmla="*/ 29312 h 29425"/>
                    <a:gd name="connsiteX4" fmla="*/ 15037 w 20025"/>
                    <a:gd name="connsiteY4" fmla="*/ 27290 h 29425"/>
                    <a:gd name="connsiteX5" fmla="*/ 19333 w 20025"/>
                    <a:gd name="connsiteY5" fmla="*/ 20215 h 29425"/>
                    <a:gd name="connsiteX6" fmla="*/ 18322 w 20025"/>
                    <a:gd name="connsiteY6" fmla="*/ 7328 h 29425"/>
                    <a:gd name="connsiteX7" fmla="*/ 8973 w 20025"/>
                    <a:gd name="connsiteY7" fmla="*/ 0 h 29425"/>
                    <a:gd name="connsiteX8" fmla="*/ 2655 w 20025"/>
                    <a:gd name="connsiteY8" fmla="*/ 3790 h 2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025" h="29425">
                      <a:moveTo>
                        <a:pt x="2655" y="3790"/>
                      </a:moveTo>
                      <a:cubicBezTo>
                        <a:pt x="2150" y="4296"/>
                        <a:pt x="1139" y="5306"/>
                        <a:pt x="1139" y="6064"/>
                      </a:cubicBezTo>
                      <a:cubicBezTo>
                        <a:pt x="634" y="10108"/>
                        <a:pt x="-630" y="15414"/>
                        <a:pt x="381" y="19457"/>
                      </a:cubicBezTo>
                      <a:cubicBezTo>
                        <a:pt x="1645" y="24258"/>
                        <a:pt x="8973" y="29312"/>
                        <a:pt x="8973" y="29312"/>
                      </a:cubicBezTo>
                      <a:cubicBezTo>
                        <a:pt x="10741" y="29817"/>
                        <a:pt x="13521" y="28553"/>
                        <a:pt x="15037" y="27290"/>
                      </a:cubicBezTo>
                      <a:cubicBezTo>
                        <a:pt x="16806" y="25774"/>
                        <a:pt x="18322" y="22489"/>
                        <a:pt x="19333" y="20215"/>
                      </a:cubicBezTo>
                      <a:cubicBezTo>
                        <a:pt x="20849" y="16677"/>
                        <a:pt x="19585" y="10865"/>
                        <a:pt x="18322" y="7328"/>
                      </a:cubicBezTo>
                      <a:cubicBezTo>
                        <a:pt x="15795" y="0"/>
                        <a:pt x="8973" y="0"/>
                        <a:pt x="8973" y="0"/>
                      </a:cubicBezTo>
                      <a:cubicBezTo>
                        <a:pt x="6698" y="0"/>
                        <a:pt x="4424" y="2274"/>
                        <a:pt x="2655" y="379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8" name="任意多边形: 形状 2537"/>
                <p:cNvSpPr/>
                <p:nvPr/>
              </p:nvSpPr>
              <p:spPr>
                <a:xfrm>
                  <a:off x="13483816" y="12236459"/>
                  <a:ext cx="17564" cy="25622"/>
                </a:xfrm>
                <a:custGeom>
                  <a:avLst/>
                  <a:gdLst>
                    <a:gd name="connsiteX0" fmla="*/ 1263 w 17564"/>
                    <a:gd name="connsiteY0" fmla="*/ 4043 h 25622"/>
                    <a:gd name="connsiteX1" fmla="*/ 0 w 17564"/>
                    <a:gd name="connsiteY1" fmla="*/ 17688 h 25622"/>
                    <a:gd name="connsiteX2" fmla="*/ 7581 w 17564"/>
                    <a:gd name="connsiteY2" fmla="*/ 25522 h 25622"/>
                    <a:gd name="connsiteX3" fmla="*/ 13645 w 17564"/>
                    <a:gd name="connsiteY3" fmla="*/ 23500 h 25622"/>
                    <a:gd name="connsiteX4" fmla="*/ 16930 w 17564"/>
                    <a:gd name="connsiteY4" fmla="*/ 18446 h 25622"/>
                    <a:gd name="connsiteX5" fmla="*/ 15667 w 17564"/>
                    <a:gd name="connsiteY5" fmla="*/ 5559 h 25622"/>
                    <a:gd name="connsiteX6" fmla="*/ 7581 w 17564"/>
                    <a:gd name="connsiteY6" fmla="*/ 0 h 25622"/>
                    <a:gd name="connsiteX7" fmla="*/ 1263 w 17564"/>
                    <a:gd name="connsiteY7" fmla="*/ 4043 h 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64" h="25622">
                      <a:moveTo>
                        <a:pt x="1263" y="4043"/>
                      </a:moveTo>
                      <a:cubicBezTo>
                        <a:pt x="505" y="4801"/>
                        <a:pt x="0" y="17688"/>
                        <a:pt x="0" y="17688"/>
                      </a:cubicBezTo>
                      <a:cubicBezTo>
                        <a:pt x="1011" y="20720"/>
                        <a:pt x="7328" y="25522"/>
                        <a:pt x="7581" y="25522"/>
                      </a:cubicBezTo>
                      <a:cubicBezTo>
                        <a:pt x="9349" y="26027"/>
                        <a:pt x="12129" y="24511"/>
                        <a:pt x="13645" y="23500"/>
                      </a:cubicBezTo>
                      <a:cubicBezTo>
                        <a:pt x="15161" y="22490"/>
                        <a:pt x="16172" y="19963"/>
                        <a:pt x="16930" y="18446"/>
                      </a:cubicBezTo>
                      <a:cubicBezTo>
                        <a:pt x="18446" y="14909"/>
                        <a:pt x="16930" y="9097"/>
                        <a:pt x="15667" y="5559"/>
                      </a:cubicBezTo>
                      <a:cubicBezTo>
                        <a:pt x="13898" y="758"/>
                        <a:pt x="7833" y="0"/>
                        <a:pt x="7581" y="0"/>
                      </a:cubicBezTo>
                      <a:cubicBezTo>
                        <a:pt x="5306" y="253"/>
                        <a:pt x="3032" y="2527"/>
                        <a:pt x="1263" y="4043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9" name="任意多边形: 形状 2538"/>
                <p:cNvSpPr/>
                <p:nvPr/>
              </p:nvSpPr>
              <p:spPr>
                <a:xfrm>
                  <a:off x="13484827" y="12237698"/>
                  <a:ext cx="14812" cy="22602"/>
                </a:xfrm>
                <a:custGeom>
                  <a:avLst/>
                  <a:gdLst>
                    <a:gd name="connsiteX0" fmla="*/ 2021 w 14812"/>
                    <a:gd name="connsiteY0" fmla="*/ 3309 h 22602"/>
                    <a:gd name="connsiteX1" fmla="*/ 0 w 14812"/>
                    <a:gd name="connsiteY1" fmla="*/ 16449 h 22602"/>
                    <a:gd name="connsiteX2" fmla="*/ 6317 w 14812"/>
                    <a:gd name="connsiteY2" fmla="*/ 22514 h 22602"/>
                    <a:gd name="connsiteX3" fmla="*/ 12382 w 14812"/>
                    <a:gd name="connsiteY3" fmla="*/ 20239 h 22602"/>
                    <a:gd name="connsiteX4" fmla="*/ 14403 w 14812"/>
                    <a:gd name="connsiteY4" fmla="*/ 16954 h 22602"/>
                    <a:gd name="connsiteX5" fmla="*/ 13140 w 14812"/>
                    <a:gd name="connsiteY5" fmla="*/ 3815 h 22602"/>
                    <a:gd name="connsiteX6" fmla="*/ 12634 w 14812"/>
                    <a:gd name="connsiteY6" fmla="*/ 2804 h 22602"/>
                    <a:gd name="connsiteX7" fmla="*/ 6570 w 14812"/>
                    <a:gd name="connsiteY7" fmla="*/ 24 h 22602"/>
                    <a:gd name="connsiteX8" fmla="*/ 2021 w 14812"/>
                    <a:gd name="connsiteY8" fmla="*/ 3309 h 22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2" h="22602">
                      <a:moveTo>
                        <a:pt x="2021" y="3309"/>
                      </a:moveTo>
                      <a:cubicBezTo>
                        <a:pt x="1769" y="3815"/>
                        <a:pt x="0" y="15944"/>
                        <a:pt x="0" y="16449"/>
                      </a:cubicBezTo>
                      <a:cubicBezTo>
                        <a:pt x="0" y="16954"/>
                        <a:pt x="6317" y="22514"/>
                        <a:pt x="6317" y="22514"/>
                      </a:cubicBezTo>
                      <a:cubicBezTo>
                        <a:pt x="8339" y="23019"/>
                        <a:pt x="10865" y="21251"/>
                        <a:pt x="12382" y="20239"/>
                      </a:cubicBezTo>
                      <a:cubicBezTo>
                        <a:pt x="13392" y="19481"/>
                        <a:pt x="14151" y="18218"/>
                        <a:pt x="14403" y="16954"/>
                      </a:cubicBezTo>
                      <a:cubicBezTo>
                        <a:pt x="15667" y="13164"/>
                        <a:pt x="13645" y="7858"/>
                        <a:pt x="13140" y="3815"/>
                      </a:cubicBezTo>
                      <a:cubicBezTo>
                        <a:pt x="13140" y="3562"/>
                        <a:pt x="12887" y="3056"/>
                        <a:pt x="12634" y="2804"/>
                      </a:cubicBezTo>
                      <a:cubicBezTo>
                        <a:pt x="11118" y="1541"/>
                        <a:pt x="8591" y="-228"/>
                        <a:pt x="6570" y="24"/>
                      </a:cubicBezTo>
                      <a:cubicBezTo>
                        <a:pt x="5054" y="530"/>
                        <a:pt x="3032" y="2046"/>
                        <a:pt x="2021" y="330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0" name="任意多边形: 形状 2539"/>
                <p:cNvSpPr/>
                <p:nvPr/>
              </p:nvSpPr>
              <p:spPr>
                <a:xfrm>
                  <a:off x="13300615" y="12195018"/>
                  <a:ext cx="33860" cy="13897"/>
                </a:xfrm>
                <a:custGeom>
                  <a:avLst/>
                  <a:gdLst>
                    <a:gd name="connsiteX0" fmla="*/ 0 w 33860"/>
                    <a:gd name="connsiteY0" fmla="*/ 13645 h 13897"/>
                    <a:gd name="connsiteX1" fmla="*/ 0 w 33860"/>
                    <a:gd name="connsiteY1" fmla="*/ 13898 h 13897"/>
                    <a:gd name="connsiteX2" fmla="*/ 0 w 33860"/>
                    <a:gd name="connsiteY2" fmla="*/ 13898 h 13897"/>
                    <a:gd name="connsiteX3" fmla="*/ 33860 w 33860"/>
                    <a:gd name="connsiteY3" fmla="*/ 0 h 13897"/>
                    <a:gd name="connsiteX4" fmla="*/ 0 w 33860"/>
                    <a:gd name="connsiteY4" fmla="*/ 13645 h 13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860" h="13896">
                      <a:moveTo>
                        <a:pt x="0" y="13645"/>
                      </a:moveTo>
                      <a:cubicBezTo>
                        <a:pt x="0" y="13645"/>
                        <a:pt x="0" y="13898"/>
                        <a:pt x="0" y="13898"/>
                      </a:cubicBezTo>
                      <a:lnTo>
                        <a:pt x="0" y="13898"/>
                      </a:lnTo>
                      <a:cubicBezTo>
                        <a:pt x="6317" y="10360"/>
                        <a:pt x="17941" y="5559"/>
                        <a:pt x="33860" y="0"/>
                      </a:cubicBezTo>
                      <a:cubicBezTo>
                        <a:pt x="13392" y="7075"/>
                        <a:pt x="1516" y="12887"/>
                        <a:pt x="0" y="1364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1" name="任意多边形: 形状 2540"/>
                <p:cNvSpPr/>
                <p:nvPr/>
              </p:nvSpPr>
              <p:spPr>
                <a:xfrm>
                  <a:off x="13486598" y="12239704"/>
                  <a:ext cx="12217" cy="18762"/>
                </a:xfrm>
                <a:custGeom>
                  <a:avLst/>
                  <a:gdLst>
                    <a:gd name="connsiteX0" fmla="*/ 2775 w 12217"/>
                    <a:gd name="connsiteY0" fmla="*/ 1556 h 18762"/>
                    <a:gd name="connsiteX1" fmla="*/ 501 w 12217"/>
                    <a:gd name="connsiteY1" fmla="*/ 14695 h 18762"/>
                    <a:gd name="connsiteX2" fmla="*/ 5049 w 12217"/>
                    <a:gd name="connsiteY2" fmla="*/ 18738 h 18762"/>
                    <a:gd name="connsiteX3" fmla="*/ 11114 w 12217"/>
                    <a:gd name="connsiteY3" fmla="*/ 16211 h 18762"/>
                    <a:gd name="connsiteX4" fmla="*/ 11872 w 12217"/>
                    <a:gd name="connsiteY4" fmla="*/ 14948 h 18762"/>
                    <a:gd name="connsiteX5" fmla="*/ 8840 w 12217"/>
                    <a:gd name="connsiteY5" fmla="*/ 1808 h 18762"/>
                    <a:gd name="connsiteX6" fmla="*/ 5049 w 12217"/>
                    <a:gd name="connsiteY6" fmla="*/ 39 h 18762"/>
                    <a:gd name="connsiteX7" fmla="*/ 2775 w 12217"/>
                    <a:gd name="connsiteY7" fmla="*/ 1556 h 1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17" h="18762">
                      <a:moveTo>
                        <a:pt x="2775" y="1556"/>
                      </a:moveTo>
                      <a:cubicBezTo>
                        <a:pt x="501" y="4840"/>
                        <a:pt x="-763" y="10905"/>
                        <a:pt x="501" y="14695"/>
                      </a:cubicBezTo>
                      <a:cubicBezTo>
                        <a:pt x="1006" y="16464"/>
                        <a:pt x="3280" y="18486"/>
                        <a:pt x="5049" y="18738"/>
                      </a:cubicBezTo>
                      <a:cubicBezTo>
                        <a:pt x="7071" y="18991"/>
                        <a:pt x="9345" y="17222"/>
                        <a:pt x="11114" y="16211"/>
                      </a:cubicBezTo>
                      <a:cubicBezTo>
                        <a:pt x="11619" y="15959"/>
                        <a:pt x="11872" y="15454"/>
                        <a:pt x="11872" y="14948"/>
                      </a:cubicBezTo>
                      <a:cubicBezTo>
                        <a:pt x="12882" y="10905"/>
                        <a:pt x="11619" y="4840"/>
                        <a:pt x="8840" y="1808"/>
                      </a:cubicBezTo>
                      <a:cubicBezTo>
                        <a:pt x="8081" y="798"/>
                        <a:pt x="6313" y="-214"/>
                        <a:pt x="5049" y="39"/>
                      </a:cubicBezTo>
                      <a:cubicBezTo>
                        <a:pt x="4038" y="39"/>
                        <a:pt x="3028" y="798"/>
                        <a:pt x="2775" y="1556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2" name="任意多边形: 形状 2541"/>
                <p:cNvSpPr/>
                <p:nvPr/>
              </p:nvSpPr>
              <p:spPr>
                <a:xfrm>
                  <a:off x="13488650" y="12242271"/>
                  <a:ext cx="7838" cy="14451"/>
                </a:xfrm>
                <a:custGeom>
                  <a:avLst/>
                  <a:gdLst>
                    <a:gd name="connsiteX0" fmla="*/ 219 w 7838"/>
                    <a:gd name="connsiteY0" fmla="*/ 12129 h 14451"/>
                    <a:gd name="connsiteX1" fmla="*/ 2746 w 7838"/>
                    <a:gd name="connsiteY1" fmla="*/ 14403 h 14451"/>
                    <a:gd name="connsiteX2" fmla="*/ 7547 w 7838"/>
                    <a:gd name="connsiteY2" fmla="*/ 12382 h 14451"/>
                    <a:gd name="connsiteX3" fmla="*/ 2746 w 7838"/>
                    <a:gd name="connsiteY3" fmla="*/ 0 h 14451"/>
                    <a:gd name="connsiteX4" fmla="*/ 219 w 7838"/>
                    <a:gd name="connsiteY4" fmla="*/ 12129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38" h="14451">
                      <a:moveTo>
                        <a:pt x="219" y="12129"/>
                      </a:moveTo>
                      <a:cubicBezTo>
                        <a:pt x="471" y="13140"/>
                        <a:pt x="1735" y="14151"/>
                        <a:pt x="2746" y="14403"/>
                      </a:cubicBezTo>
                      <a:cubicBezTo>
                        <a:pt x="4262" y="14656"/>
                        <a:pt x="6789" y="13898"/>
                        <a:pt x="7547" y="12382"/>
                      </a:cubicBezTo>
                      <a:cubicBezTo>
                        <a:pt x="9063" y="8591"/>
                        <a:pt x="4262" y="3537"/>
                        <a:pt x="2746" y="0"/>
                      </a:cubicBezTo>
                      <a:cubicBezTo>
                        <a:pt x="1987" y="3537"/>
                        <a:pt x="-792" y="8591"/>
                        <a:pt x="219" y="12129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3" name="任意多边形: 形状 2542"/>
                <p:cNvSpPr/>
                <p:nvPr/>
              </p:nvSpPr>
              <p:spPr>
                <a:xfrm>
                  <a:off x="13490890" y="12252378"/>
                  <a:ext cx="1314" cy="2526"/>
                </a:xfrm>
                <a:custGeom>
                  <a:avLst/>
                  <a:gdLst>
                    <a:gd name="connsiteX0" fmla="*/ 0 w 1314"/>
                    <a:gd name="connsiteY0" fmla="*/ 2022 h 2526"/>
                    <a:gd name="connsiteX1" fmla="*/ 506 w 1314"/>
                    <a:gd name="connsiteY1" fmla="*/ 2527 h 2526"/>
                    <a:gd name="connsiteX2" fmla="*/ 1263 w 1314"/>
                    <a:gd name="connsiteY2" fmla="*/ 2274 h 2526"/>
                    <a:gd name="connsiteX3" fmla="*/ 506 w 1314"/>
                    <a:gd name="connsiteY3" fmla="*/ 0 h 2526"/>
                    <a:gd name="connsiteX4" fmla="*/ 0 w 1314"/>
                    <a:gd name="connsiteY4" fmla="*/ 2022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" h="2526">
                      <a:moveTo>
                        <a:pt x="0" y="2022"/>
                      </a:moveTo>
                      <a:cubicBezTo>
                        <a:pt x="0" y="2274"/>
                        <a:pt x="253" y="2274"/>
                        <a:pt x="506" y="2527"/>
                      </a:cubicBezTo>
                      <a:cubicBezTo>
                        <a:pt x="758" y="2527"/>
                        <a:pt x="1263" y="2527"/>
                        <a:pt x="1263" y="2274"/>
                      </a:cubicBezTo>
                      <a:cubicBezTo>
                        <a:pt x="1516" y="1516"/>
                        <a:pt x="758" y="758"/>
                        <a:pt x="506" y="0"/>
                      </a:cubicBezTo>
                      <a:cubicBezTo>
                        <a:pt x="253" y="505"/>
                        <a:pt x="0" y="1516"/>
                        <a:pt x="0" y="2022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1" name="图形 1920"/>
              <p:cNvGrpSpPr/>
              <p:nvPr/>
            </p:nvGrpSpPr>
            <p:grpSpPr>
              <a:xfrm>
                <a:off x="13271556" y="12126286"/>
                <a:ext cx="31027" cy="294888"/>
                <a:chOff x="13271556" y="12126286"/>
                <a:chExt cx="31027" cy="294888"/>
              </a:xfrm>
              <a:solidFill>
                <a:schemeClr val="accent1"/>
              </a:solidFill>
            </p:grpSpPr>
            <p:sp>
              <p:nvSpPr>
                <p:cNvPr id="2447" name="任意多边形: 形状 2446"/>
                <p:cNvSpPr/>
                <p:nvPr/>
              </p:nvSpPr>
              <p:spPr>
                <a:xfrm>
                  <a:off x="13271556" y="12126539"/>
                  <a:ext cx="29059" cy="294383"/>
                </a:xfrm>
                <a:custGeom>
                  <a:avLst/>
                  <a:gdLst>
                    <a:gd name="connsiteX0" fmla="*/ 253 w 29059"/>
                    <a:gd name="connsiteY0" fmla="*/ 294384 h 294383"/>
                    <a:gd name="connsiteX1" fmla="*/ 5054 w 29059"/>
                    <a:gd name="connsiteY1" fmla="*/ 293878 h 294383"/>
                    <a:gd name="connsiteX2" fmla="*/ 9602 w 29059"/>
                    <a:gd name="connsiteY2" fmla="*/ 292868 h 294383"/>
                    <a:gd name="connsiteX3" fmla="*/ 13645 w 29059"/>
                    <a:gd name="connsiteY3" fmla="*/ 291098 h 294383"/>
                    <a:gd name="connsiteX4" fmla="*/ 17436 w 29059"/>
                    <a:gd name="connsiteY4" fmla="*/ 288825 h 294383"/>
                    <a:gd name="connsiteX5" fmla="*/ 20720 w 29059"/>
                    <a:gd name="connsiteY5" fmla="*/ 286045 h 294383"/>
                    <a:gd name="connsiteX6" fmla="*/ 23500 w 29059"/>
                    <a:gd name="connsiteY6" fmla="*/ 282760 h 294383"/>
                    <a:gd name="connsiteX7" fmla="*/ 25774 w 29059"/>
                    <a:gd name="connsiteY7" fmla="*/ 278970 h 294383"/>
                    <a:gd name="connsiteX8" fmla="*/ 27543 w 29059"/>
                    <a:gd name="connsiteY8" fmla="*/ 274927 h 294383"/>
                    <a:gd name="connsiteX9" fmla="*/ 28554 w 29059"/>
                    <a:gd name="connsiteY9" fmla="*/ 270378 h 294383"/>
                    <a:gd name="connsiteX10" fmla="*/ 29059 w 29059"/>
                    <a:gd name="connsiteY10" fmla="*/ 265577 h 294383"/>
                    <a:gd name="connsiteX11" fmla="*/ 29059 w 29059"/>
                    <a:gd name="connsiteY11" fmla="*/ 149340 h 294383"/>
                    <a:gd name="connsiteX12" fmla="*/ 29059 w 29059"/>
                    <a:gd name="connsiteY12" fmla="*/ 29059 h 294383"/>
                    <a:gd name="connsiteX13" fmla="*/ 0 w 29059"/>
                    <a:gd name="connsiteY13" fmla="*/ 0 h 294383"/>
                    <a:gd name="connsiteX14" fmla="*/ 0 w 29059"/>
                    <a:gd name="connsiteY14" fmla="*/ 149845 h 294383"/>
                    <a:gd name="connsiteX15" fmla="*/ 253 w 29059"/>
                    <a:gd name="connsiteY15" fmla="*/ 294384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059" h="294383">
                      <a:moveTo>
                        <a:pt x="253" y="294384"/>
                      </a:move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5"/>
                        <a:pt x="8086" y="293373"/>
                        <a:pt x="9602" y="292868"/>
                      </a:cubicBezTo>
                      <a:cubicBezTo>
                        <a:pt x="11118" y="292362"/>
                        <a:pt x="12382" y="291857"/>
                        <a:pt x="13645" y="291098"/>
                      </a:cubicBezTo>
                      <a:cubicBezTo>
                        <a:pt x="14909" y="290341"/>
                        <a:pt x="16172" y="289583"/>
                        <a:pt x="17436" y="288825"/>
                      </a:cubicBezTo>
                      <a:cubicBezTo>
                        <a:pt x="18699" y="288066"/>
                        <a:pt x="19710" y="287056"/>
                        <a:pt x="20720" y="286045"/>
                      </a:cubicBezTo>
                      <a:cubicBezTo>
                        <a:pt x="21731" y="285034"/>
                        <a:pt x="22742" y="283771"/>
                        <a:pt x="23500" y="282760"/>
                      </a:cubicBezTo>
                      <a:cubicBezTo>
                        <a:pt x="24258" y="281497"/>
                        <a:pt x="25269" y="280233"/>
                        <a:pt x="25774" y="278970"/>
                      </a:cubicBezTo>
                      <a:cubicBezTo>
                        <a:pt x="26280" y="277706"/>
                        <a:pt x="27038" y="276190"/>
                        <a:pt x="27543" y="274927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6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40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9059" y="13140"/>
                        <a:pt x="16172" y="0"/>
                        <a:pt x="0" y="0"/>
                      </a:cubicBezTo>
                      <a:cubicBezTo>
                        <a:pt x="0" y="1516"/>
                        <a:pt x="0" y="68479"/>
                        <a:pt x="0" y="149845"/>
                      </a:cubicBezTo>
                      <a:cubicBezTo>
                        <a:pt x="253" y="230201"/>
                        <a:pt x="253" y="294384"/>
                        <a:pt x="253" y="29438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8" name="任意多边形: 形状 2447"/>
                <p:cNvSpPr/>
                <p:nvPr/>
              </p:nvSpPr>
              <p:spPr>
                <a:xfrm>
                  <a:off x="13271809" y="12126286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103855 h 294888"/>
                    <a:gd name="connsiteX2" fmla="*/ 0 w 28806"/>
                    <a:gd name="connsiteY2" fmla="*/ 103855 h 294888"/>
                    <a:gd name="connsiteX3" fmla="*/ 5812 w 28806"/>
                    <a:gd name="connsiteY3" fmla="*/ 81871 h 294888"/>
                    <a:gd name="connsiteX4" fmla="*/ 7581 w 28806"/>
                    <a:gd name="connsiteY4" fmla="*/ 140748 h 294888"/>
                    <a:gd name="connsiteX5" fmla="*/ 5812 w 28806"/>
                    <a:gd name="connsiteY5" fmla="*/ 142012 h 294888"/>
                    <a:gd name="connsiteX6" fmla="*/ 0 w 28806"/>
                    <a:gd name="connsiteY6" fmla="*/ 117753 h 294888"/>
                    <a:gd name="connsiteX7" fmla="*/ 0 w 28806"/>
                    <a:gd name="connsiteY7" fmla="*/ 150097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2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263"/>
                        <a:pt x="0" y="44473"/>
                        <a:pt x="0" y="103855"/>
                      </a:cubicBezTo>
                      <a:lnTo>
                        <a:pt x="0" y="103855"/>
                      </a:lnTo>
                      <a:cubicBezTo>
                        <a:pt x="0" y="103603"/>
                        <a:pt x="1516" y="81871"/>
                        <a:pt x="5812" y="81871"/>
                      </a:cubicBezTo>
                      <a:cubicBezTo>
                        <a:pt x="13393" y="81871"/>
                        <a:pt x="12382" y="134431"/>
                        <a:pt x="7581" y="140748"/>
                      </a:cubicBezTo>
                      <a:cubicBezTo>
                        <a:pt x="7075" y="141253"/>
                        <a:pt x="6317" y="142264"/>
                        <a:pt x="5812" y="142012"/>
                      </a:cubicBezTo>
                      <a:cubicBezTo>
                        <a:pt x="4296" y="141759"/>
                        <a:pt x="2022" y="137210"/>
                        <a:pt x="0" y="117753"/>
                      </a:cubicBezTo>
                      <a:cubicBezTo>
                        <a:pt x="0" y="128114"/>
                        <a:pt x="0" y="138979"/>
                        <a:pt x="0" y="150097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2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7"/>
                        <a:pt x="17183" y="289330"/>
                      </a:cubicBezTo>
                      <a:cubicBezTo>
                        <a:pt x="18446" y="288572"/>
                        <a:pt x="19457" y="287560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1"/>
                        <a:pt x="25016" y="280738"/>
                        <a:pt x="25522" y="279475"/>
                      </a:cubicBezTo>
                      <a:cubicBezTo>
                        <a:pt x="26027" y="278211"/>
                        <a:pt x="26785" y="276695"/>
                        <a:pt x="27291" y="275432"/>
                      </a:cubicBezTo>
                      <a:cubicBezTo>
                        <a:pt x="27796" y="273915"/>
                        <a:pt x="28048" y="272399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3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9" name="任意多边形: 形状 2448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97791 h 294635"/>
                    <a:gd name="connsiteX2" fmla="*/ 0 w 28806"/>
                    <a:gd name="connsiteY2" fmla="*/ 97791 h 294635"/>
                    <a:gd name="connsiteX3" fmla="*/ 5812 w 28806"/>
                    <a:gd name="connsiteY3" fmla="*/ 79850 h 294635"/>
                    <a:gd name="connsiteX4" fmla="*/ 7833 w 28806"/>
                    <a:gd name="connsiteY4" fmla="*/ 142517 h 294635"/>
                    <a:gd name="connsiteX5" fmla="*/ 5812 w 28806"/>
                    <a:gd name="connsiteY5" fmla="*/ 143780 h 294635"/>
                    <a:gd name="connsiteX6" fmla="*/ 0 w 28806"/>
                    <a:gd name="connsiteY6" fmla="*/ 122302 h 294635"/>
                    <a:gd name="connsiteX7" fmla="*/ 0 w 28806"/>
                    <a:gd name="connsiteY7" fmla="*/ 149845 h 294635"/>
                    <a:gd name="connsiteX8" fmla="*/ 0 w 28806"/>
                    <a:gd name="connsiteY8" fmla="*/ 294636 h 294635"/>
                    <a:gd name="connsiteX9" fmla="*/ 4801 w 28806"/>
                    <a:gd name="connsiteY9" fmla="*/ 294131 h 294635"/>
                    <a:gd name="connsiteX10" fmla="*/ 9349 w 28806"/>
                    <a:gd name="connsiteY10" fmla="*/ 293120 h 294635"/>
                    <a:gd name="connsiteX11" fmla="*/ 13393 w 28806"/>
                    <a:gd name="connsiteY11" fmla="*/ 291351 h 294635"/>
                    <a:gd name="connsiteX12" fmla="*/ 17183 w 28806"/>
                    <a:gd name="connsiteY12" fmla="*/ 289077 h 294635"/>
                    <a:gd name="connsiteX13" fmla="*/ 20468 w 28806"/>
                    <a:gd name="connsiteY13" fmla="*/ 286297 h 294635"/>
                    <a:gd name="connsiteX14" fmla="*/ 23247 w 28806"/>
                    <a:gd name="connsiteY14" fmla="*/ 283013 h 294635"/>
                    <a:gd name="connsiteX15" fmla="*/ 25522 w 28806"/>
                    <a:gd name="connsiteY15" fmla="*/ 279222 h 294635"/>
                    <a:gd name="connsiteX16" fmla="*/ 27291 w 28806"/>
                    <a:gd name="connsiteY16" fmla="*/ 275179 h 294635"/>
                    <a:gd name="connsiteX17" fmla="*/ 28301 w 28806"/>
                    <a:gd name="connsiteY17" fmla="*/ 270630 h 294635"/>
                    <a:gd name="connsiteX18" fmla="*/ 28807 w 28806"/>
                    <a:gd name="connsiteY18" fmla="*/ 265830 h 294635"/>
                    <a:gd name="connsiteX19" fmla="*/ 28807 w 28806"/>
                    <a:gd name="connsiteY19" fmla="*/ 149592 h 294635"/>
                    <a:gd name="connsiteX20" fmla="*/ 28807 w 28806"/>
                    <a:gd name="connsiteY20" fmla="*/ 29312 h 294635"/>
                    <a:gd name="connsiteX21" fmla="*/ 0 w 28806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1011"/>
                        <a:pt x="0" y="41694"/>
                        <a:pt x="0" y="97791"/>
                      </a:cubicBezTo>
                      <a:lnTo>
                        <a:pt x="0" y="97791"/>
                      </a:lnTo>
                      <a:cubicBezTo>
                        <a:pt x="1516" y="88947"/>
                        <a:pt x="3032" y="79850"/>
                        <a:pt x="5812" y="79850"/>
                      </a:cubicBezTo>
                      <a:cubicBezTo>
                        <a:pt x="15161" y="79597"/>
                        <a:pt x="10866" y="138474"/>
                        <a:pt x="7833" y="142517"/>
                      </a:cubicBezTo>
                      <a:cubicBezTo>
                        <a:pt x="7328" y="143022"/>
                        <a:pt x="6570" y="144033"/>
                        <a:pt x="5812" y="143780"/>
                      </a:cubicBezTo>
                      <a:cubicBezTo>
                        <a:pt x="5812" y="143780"/>
                        <a:pt x="1769" y="141253"/>
                        <a:pt x="0" y="122302"/>
                      </a:cubicBezTo>
                      <a:cubicBezTo>
                        <a:pt x="0" y="131146"/>
                        <a:pt x="0" y="140495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0" name="任意多边形: 形状 2449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94506 h 294635"/>
                    <a:gd name="connsiteX2" fmla="*/ 0 w 28806"/>
                    <a:gd name="connsiteY2" fmla="*/ 94506 h 294635"/>
                    <a:gd name="connsiteX3" fmla="*/ 5812 w 28806"/>
                    <a:gd name="connsiteY3" fmla="*/ 77828 h 294635"/>
                    <a:gd name="connsiteX4" fmla="*/ 7581 w 28806"/>
                    <a:gd name="connsiteY4" fmla="*/ 144791 h 294635"/>
                    <a:gd name="connsiteX5" fmla="*/ 5812 w 28806"/>
                    <a:gd name="connsiteY5" fmla="*/ 145802 h 294635"/>
                    <a:gd name="connsiteX6" fmla="*/ 0 w 28806"/>
                    <a:gd name="connsiteY6" fmla="*/ 127102 h 294635"/>
                    <a:gd name="connsiteX7" fmla="*/ 0 w 28806"/>
                    <a:gd name="connsiteY7" fmla="*/ 149845 h 294635"/>
                    <a:gd name="connsiteX8" fmla="*/ 0 w 28806"/>
                    <a:gd name="connsiteY8" fmla="*/ 294636 h 294635"/>
                    <a:gd name="connsiteX9" fmla="*/ 4801 w 28806"/>
                    <a:gd name="connsiteY9" fmla="*/ 294131 h 294635"/>
                    <a:gd name="connsiteX10" fmla="*/ 9349 w 28806"/>
                    <a:gd name="connsiteY10" fmla="*/ 293120 h 294635"/>
                    <a:gd name="connsiteX11" fmla="*/ 13393 w 28806"/>
                    <a:gd name="connsiteY11" fmla="*/ 291351 h 294635"/>
                    <a:gd name="connsiteX12" fmla="*/ 17183 w 28806"/>
                    <a:gd name="connsiteY12" fmla="*/ 289077 h 294635"/>
                    <a:gd name="connsiteX13" fmla="*/ 20468 w 28806"/>
                    <a:gd name="connsiteY13" fmla="*/ 286297 h 294635"/>
                    <a:gd name="connsiteX14" fmla="*/ 23247 w 28806"/>
                    <a:gd name="connsiteY14" fmla="*/ 283013 h 294635"/>
                    <a:gd name="connsiteX15" fmla="*/ 25522 w 28806"/>
                    <a:gd name="connsiteY15" fmla="*/ 279222 h 294635"/>
                    <a:gd name="connsiteX16" fmla="*/ 27291 w 28806"/>
                    <a:gd name="connsiteY16" fmla="*/ 275179 h 294635"/>
                    <a:gd name="connsiteX17" fmla="*/ 28301 w 28806"/>
                    <a:gd name="connsiteY17" fmla="*/ 270630 h 294635"/>
                    <a:gd name="connsiteX18" fmla="*/ 28807 w 28806"/>
                    <a:gd name="connsiteY18" fmla="*/ 265830 h 294635"/>
                    <a:gd name="connsiteX19" fmla="*/ 28807 w 28806"/>
                    <a:gd name="connsiteY19" fmla="*/ 149592 h 294635"/>
                    <a:gd name="connsiteX20" fmla="*/ 28807 w 28806"/>
                    <a:gd name="connsiteY20" fmla="*/ 29312 h 294635"/>
                    <a:gd name="connsiteX21" fmla="*/ 0 w 28806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1011"/>
                        <a:pt x="0" y="40177"/>
                        <a:pt x="0" y="94506"/>
                      </a:cubicBezTo>
                      <a:lnTo>
                        <a:pt x="0" y="94506"/>
                      </a:lnTo>
                      <a:cubicBezTo>
                        <a:pt x="1263" y="87178"/>
                        <a:pt x="2780" y="78081"/>
                        <a:pt x="5812" y="77828"/>
                      </a:cubicBezTo>
                      <a:cubicBezTo>
                        <a:pt x="15161" y="77323"/>
                        <a:pt x="12129" y="139990"/>
                        <a:pt x="7581" y="144791"/>
                      </a:cubicBezTo>
                      <a:cubicBezTo>
                        <a:pt x="7075" y="145297"/>
                        <a:pt x="6317" y="145802"/>
                        <a:pt x="5812" y="145802"/>
                      </a:cubicBezTo>
                      <a:cubicBezTo>
                        <a:pt x="3285" y="145297"/>
                        <a:pt x="505" y="130893"/>
                        <a:pt x="0" y="127102"/>
                      </a:cubicBezTo>
                      <a:cubicBezTo>
                        <a:pt x="0" y="134683"/>
                        <a:pt x="0" y="142264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1" name="任意多边形: 形状 2450"/>
                <p:cNvSpPr/>
                <p:nvPr/>
              </p:nvSpPr>
              <p:spPr>
                <a:xfrm>
                  <a:off x="13271809" y="12126286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91221 h 294888"/>
                    <a:gd name="connsiteX2" fmla="*/ 0 w 28806"/>
                    <a:gd name="connsiteY2" fmla="*/ 91221 h 294888"/>
                    <a:gd name="connsiteX3" fmla="*/ 5812 w 28806"/>
                    <a:gd name="connsiteY3" fmla="*/ 76059 h 294888"/>
                    <a:gd name="connsiteX4" fmla="*/ 7581 w 28806"/>
                    <a:gd name="connsiteY4" fmla="*/ 146812 h 294888"/>
                    <a:gd name="connsiteX5" fmla="*/ 5812 w 28806"/>
                    <a:gd name="connsiteY5" fmla="*/ 147571 h 294888"/>
                    <a:gd name="connsiteX6" fmla="*/ 0 w 28806"/>
                    <a:gd name="connsiteY6" fmla="*/ 130135 h 294888"/>
                    <a:gd name="connsiteX7" fmla="*/ 0 w 28806"/>
                    <a:gd name="connsiteY7" fmla="*/ 150097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2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011"/>
                        <a:pt x="0" y="38409"/>
                        <a:pt x="0" y="91221"/>
                      </a:cubicBezTo>
                      <a:lnTo>
                        <a:pt x="0" y="91221"/>
                      </a:lnTo>
                      <a:cubicBezTo>
                        <a:pt x="758" y="87178"/>
                        <a:pt x="2527" y="76312"/>
                        <a:pt x="5812" y="76059"/>
                      </a:cubicBezTo>
                      <a:cubicBezTo>
                        <a:pt x="16172" y="75301"/>
                        <a:pt x="12634" y="141759"/>
                        <a:pt x="7581" y="146812"/>
                      </a:cubicBezTo>
                      <a:cubicBezTo>
                        <a:pt x="7075" y="147318"/>
                        <a:pt x="6317" y="147824"/>
                        <a:pt x="5812" y="147571"/>
                      </a:cubicBezTo>
                      <a:cubicBezTo>
                        <a:pt x="3538" y="147065"/>
                        <a:pt x="2274" y="140748"/>
                        <a:pt x="0" y="130135"/>
                      </a:cubicBezTo>
                      <a:cubicBezTo>
                        <a:pt x="0" y="136705"/>
                        <a:pt x="0" y="143275"/>
                        <a:pt x="0" y="150097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2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7"/>
                        <a:pt x="17183" y="289330"/>
                      </a:cubicBezTo>
                      <a:cubicBezTo>
                        <a:pt x="18446" y="288572"/>
                        <a:pt x="19457" y="287560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1"/>
                        <a:pt x="25016" y="280738"/>
                        <a:pt x="25522" y="279475"/>
                      </a:cubicBezTo>
                      <a:cubicBezTo>
                        <a:pt x="26027" y="278211"/>
                        <a:pt x="26785" y="276695"/>
                        <a:pt x="27291" y="275432"/>
                      </a:cubicBezTo>
                      <a:cubicBezTo>
                        <a:pt x="27796" y="273915"/>
                        <a:pt x="28048" y="272399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3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2" name="任意多边形: 形状 2451"/>
                <p:cNvSpPr/>
                <p:nvPr/>
              </p:nvSpPr>
              <p:spPr>
                <a:xfrm>
                  <a:off x="13271809" y="12126286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87683 h 294888"/>
                    <a:gd name="connsiteX2" fmla="*/ 0 w 28806"/>
                    <a:gd name="connsiteY2" fmla="*/ 87683 h 294888"/>
                    <a:gd name="connsiteX3" fmla="*/ 5812 w 28806"/>
                    <a:gd name="connsiteY3" fmla="*/ 73532 h 294888"/>
                    <a:gd name="connsiteX4" fmla="*/ 7581 w 28806"/>
                    <a:gd name="connsiteY4" fmla="*/ 148834 h 294888"/>
                    <a:gd name="connsiteX5" fmla="*/ 5812 w 28806"/>
                    <a:gd name="connsiteY5" fmla="*/ 149592 h 294888"/>
                    <a:gd name="connsiteX6" fmla="*/ 0 w 28806"/>
                    <a:gd name="connsiteY6" fmla="*/ 132662 h 294888"/>
                    <a:gd name="connsiteX7" fmla="*/ 0 w 28806"/>
                    <a:gd name="connsiteY7" fmla="*/ 150097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2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011"/>
                        <a:pt x="0" y="36892"/>
                        <a:pt x="0" y="87683"/>
                      </a:cubicBezTo>
                      <a:lnTo>
                        <a:pt x="0" y="87683"/>
                      </a:lnTo>
                      <a:cubicBezTo>
                        <a:pt x="1263" y="82376"/>
                        <a:pt x="3285" y="73785"/>
                        <a:pt x="5812" y="73532"/>
                      </a:cubicBezTo>
                      <a:cubicBezTo>
                        <a:pt x="14656" y="72269"/>
                        <a:pt x="16172" y="141253"/>
                        <a:pt x="7581" y="148834"/>
                      </a:cubicBezTo>
                      <a:cubicBezTo>
                        <a:pt x="7075" y="149339"/>
                        <a:pt x="6317" y="149592"/>
                        <a:pt x="5812" y="149592"/>
                      </a:cubicBezTo>
                      <a:cubicBezTo>
                        <a:pt x="3538" y="149087"/>
                        <a:pt x="2022" y="142264"/>
                        <a:pt x="0" y="132662"/>
                      </a:cubicBezTo>
                      <a:cubicBezTo>
                        <a:pt x="0" y="138474"/>
                        <a:pt x="0" y="144033"/>
                        <a:pt x="0" y="150097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2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7"/>
                        <a:pt x="17183" y="289330"/>
                      </a:cubicBezTo>
                      <a:cubicBezTo>
                        <a:pt x="18446" y="288572"/>
                        <a:pt x="19457" y="287560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1"/>
                        <a:pt x="25016" y="280738"/>
                        <a:pt x="25522" y="279475"/>
                      </a:cubicBezTo>
                      <a:cubicBezTo>
                        <a:pt x="26027" y="278211"/>
                        <a:pt x="26785" y="276695"/>
                        <a:pt x="27291" y="275432"/>
                      </a:cubicBezTo>
                      <a:cubicBezTo>
                        <a:pt x="27796" y="273915"/>
                        <a:pt x="28048" y="272399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3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3" name="任意多边形: 形状 2452"/>
                <p:cNvSpPr/>
                <p:nvPr/>
              </p:nvSpPr>
              <p:spPr>
                <a:xfrm>
                  <a:off x="13271809" y="12126286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84903 h 294888"/>
                    <a:gd name="connsiteX2" fmla="*/ 0 w 28806"/>
                    <a:gd name="connsiteY2" fmla="*/ 84903 h 294888"/>
                    <a:gd name="connsiteX3" fmla="*/ 5812 w 28806"/>
                    <a:gd name="connsiteY3" fmla="*/ 71258 h 294888"/>
                    <a:gd name="connsiteX4" fmla="*/ 7581 w 28806"/>
                    <a:gd name="connsiteY4" fmla="*/ 150856 h 294888"/>
                    <a:gd name="connsiteX5" fmla="*/ 5812 w 28806"/>
                    <a:gd name="connsiteY5" fmla="*/ 151361 h 294888"/>
                    <a:gd name="connsiteX6" fmla="*/ 0 w 28806"/>
                    <a:gd name="connsiteY6" fmla="*/ 135189 h 294888"/>
                    <a:gd name="connsiteX7" fmla="*/ 0 w 28806"/>
                    <a:gd name="connsiteY7" fmla="*/ 150097 h 294888"/>
                    <a:gd name="connsiteX8" fmla="*/ 0 w 28806"/>
                    <a:gd name="connsiteY8" fmla="*/ 294889 h 294888"/>
                    <a:gd name="connsiteX9" fmla="*/ 4801 w 28806"/>
                    <a:gd name="connsiteY9" fmla="*/ 294384 h 294888"/>
                    <a:gd name="connsiteX10" fmla="*/ 9349 w 28806"/>
                    <a:gd name="connsiteY10" fmla="*/ 293372 h 294888"/>
                    <a:gd name="connsiteX11" fmla="*/ 13393 w 28806"/>
                    <a:gd name="connsiteY11" fmla="*/ 291604 h 294888"/>
                    <a:gd name="connsiteX12" fmla="*/ 17183 w 28806"/>
                    <a:gd name="connsiteY12" fmla="*/ 289330 h 294888"/>
                    <a:gd name="connsiteX13" fmla="*/ 20468 w 28806"/>
                    <a:gd name="connsiteY13" fmla="*/ 286550 h 294888"/>
                    <a:gd name="connsiteX14" fmla="*/ 23247 w 28806"/>
                    <a:gd name="connsiteY14" fmla="*/ 283265 h 294888"/>
                    <a:gd name="connsiteX15" fmla="*/ 25522 w 28806"/>
                    <a:gd name="connsiteY15" fmla="*/ 279475 h 294888"/>
                    <a:gd name="connsiteX16" fmla="*/ 27291 w 28806"/>
                    <a:gd name="connsiteY16" fmla="*/ 275432 h 294888"/>
                    <a:gd name="connsiteX17" fmla="*/ 28301 w 28806"/>
                    <a:gd name="connsiteY17" fmla="*/ 270883 h 294888"/>
                    <a:gd name="connsiteX18" fmla="*/ 28807 w 28806"/>
                    <a:gd name="connsiteY18" fmla="*/ 266082 h 294888"/>
                    <a:gd name="connsiteX19" fmla="*/ 28807 w 28806"/>
                    <a:gd name="connsiteY19" fmla="*/ 149845 h 294888"/>
                    <a:gd name="connsiteX20" fmla="*/ 28807 w 28806"/>
                    <a:gd name="connsiteY20" fmla="*/ 29565 h 294888"/>
                    <a:gd name="connsiteX21" fmla="*/ 0 w 28806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1011"/>
                        <a:pt x="0" y="35629"/>
                        <a:pt x="0" y="84903"/>
                      </a:cubicBezTo>
                      <a:lnTo>
                        <a:pt x="0" y="84903"/>
                      </a:lnTo>
                      <a:cubicBezTo>
                        <a:pt x="1263" y="79850"/>
                        <a:pt x="3285" y="71511"/>
                        <a:pt x="5812" y="71258"/>
                      </a:cubicBezTo>
                      <a:cubicBezTo>
                        <a:pt x="14403" y="69742"/>
                        <a:pt x="16172" y="144285"/>
                        <a:pt x="7581" y="150856"/>
                      </a:cubicBezTo>
                      <a:cubicBezTo>
                        <a:pt x="7075" y="151108"/>
                        <a:pt x="6317" y="151614"/>
                        <a:pt x="5812" y="151361"/>
                      </a:cubicBezTo>
                      <a:cubicBezTo>
                        <a:pt x="3285" y="150603"/>
                        <a:pt x="1263" y="141759"/>
                        <a:pt x="0" y="135189"/>
                      </a:cubicBezTo>
                      <a:cubicBezTo>
                        <a:pt x="0" y="139990"/>
                        <a:pt x="0" y="145044"/>
                        <a:pt x="0" y="150097"/>
                      </a:cubicBezTo>
                      <a:cubicBezTo>
                        <a:pt x="0" y="230453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2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7"/>
                        <a:pt x="17183" y="289330"/>
                      </a:cubicBezTo>
                      <a:cubicBezTo>
                        <a:pt x="18446" y="288572"/>
                        <a:pt x="19457" y="287560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1"/>
                        <a:pt x="25016" y="280738"/>
                        <a:pt x="25522" y="279475"/>
                      </a:cubicBezTo>
                      <a:cubicBezTo>
                        <a:pt x="26027" y="278211"/>
                        <a:pt x="26785" y="276695"/>
                        <a:pt x="27291" y="275432"/>
                      </a:cubicBezTo>
                      <a:cubicBezTo>
                        <a:pt x="27796" y="273915"/>
                        <a:pt x="28048" y="272399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3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4" name="任意多边形: 形状 2453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81871 h 294635"/>
                    <a:gd name="connsiteX2" fmla="*/ 0 w 28806"/>
                    <a:gd name="connsiteY2" fmla="*/ 81871 h 294635"/>
                    <a:gd name="connsiteX3" fmla="*/ 5812 w 28806"/>
                    <a:gd name="connsiteY3" fmla="*/ 68479 h 294635"/>
                    <a:gd name="connsiteX4" fmla="*/ 7581 w 28806"/>
                    <a:gd name="connsiteY4" fmla="*/ 152624 h 294635"/>
                    <a:gd name="connsiteX5" fmla="*/ 5812 w 28806"/>
                    <a:gd name="connsiteY5" fmla="*/ 153130 h 294635"/>
                    <a:gd name="connsiteX6" fmla="*/ 0 w 28806"/>
                    <a:gd name="connsiteY6" fmla="*/ 137716 h 294635"/>
                    <a:gd name="connsiteX7" fmla="*/ 0 w 28806"/>
                    <a:gd name="connsiteY7" fmla="*/ 149845 h 294635"/>
                    <a:gd name="connsiteX8" fmla="*/ 0 w 28806"/>
                    <a:gd name="connsiteY8" fmla="*/ 294636 h 294635"/>
                    <a:gd name="connsiteX9" fmla="*/ 4801 w 28806"/>
                    <a:gd name="connsiteY9" fmla="*/ 294131 h 294635"/>
                    <a:gd name="connsiteX10" fmla="*/ 9349 w 28806"/>
                    <a:gd name="connsiteY10" fmla="*/ 293120 h 294635"/>
                    <a:gd name="connsiteX11" fmla="*/ 13393 w 28806"/>
                    <a:gd name="connsiteY11" fmla="*/ 291351 h 294635"/>
                    <a:gd name="connsiteX12" fmla="*/ 17183 w 28806"/>
                    <a:gd name="connsiteY12" fmla="*/ 289077 h 294635"/>
                    <a:gd name="connsiteX13" fmla="*/ 20468 w 28806"/>
                    <a:gd name="connsiteY13" fmla="*/ 286297 h 294635"/>
                    <a:gd name="connsiteX14" fmla="*/ 23247 w 28806"/>
                    <a:gd name="connsiteY14" fmla="*/ 283013 h 294635"/>
                    <a:gd name="connsiteX15" fmla="*/ 25522 w 28806"/>
                    <a:gd name="connsiteY15" fmla="*/ 279222 h 294635"/>
                    <a:gd name="connsiteX16" fmla="*/ 27291 w 28806"/>
                    <a:gd name="connsiteY16" fmla="*/ 275179 h 294635"/>
                    <a:gd name="connsiteX17" fmla="*/ 28301 w 28806"/>
                    <a:gd name="connsiteY17" fmla="*/ 270630 h 294635"/>
                    <a:gd name="connsiteX18" fmla="*/ 28807 w 28806"/>
                    <a:gd name="connsiteY18" fmla="*/ 265830 h 294635"/>
                    <a:gd name="connsiteX19" fmla="*/ 28807 w 28806"/>
                    <a:gd name="connsiteY19" fmla="*/ 149592 h 294635"/>
                    <a:gd name="connsiteX20" fmla="*/ 28807 w 28806"/>
                    <a:gd name="connsiteY20" fmla="*/ 29312 h 294635"/>
                    <a:gd name="connsiteX21" fmla="*/ 0 w 28806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1011"/>
                        <a:pt x="0" y="34113"/>
                        <a:pt x="0" y="81871"/>
                      </a:cubicBezTo>
                      <a:lnTo>
                        <a:pt x="0" y="81871"/>
                      </a:lnTo>
                      <a:cubicBezTo>
                        <a:pt x="1516" y="76312"/>
                        <a:pt x="3538" y="69237"/>
                        <a:pt x="5812" y="68479"/>
                      </a:cubicBezTo>
                      <a:cubicBezTo>
                        <a:pt x="15414" y="66457"/>
                        <a:pt x="17183" y="145802"/>
                        <a:pt x="7581" y="152624"/>
                      </a:cubicBezTo>
                      <a:cubicBezTo>
                        <a:pt x="7075" y="152877"/>
                        <a:pt x="6317" y="153130"/>
                        <a:pt x="5812" y="153130"/>
                      </a:cubicBezTo>
                      <a:cubicBezTo>
                        <a:pt x="3032" y="152371"/>
                        <a:pt x="1011" y="142517"/>
                        <a:pt x="0" y="137716"/>
                      </a:cubicBezTo>
                      <a:cubicBezTo>
                        <a:pt x="0" y="141759"/>
                        <a:pt x="0" y="145802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5" name="任意多边形: 形状 2454"/>
                <p:cNvSpPr/>
                <p:nvPr/>
              </p:nvSpPr>
              <p:spPr>
                <a:xfrm>
                  <a:off x="13271809" y="12126286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79091 h 294383"/>
                    <a:gd name="connsiteX2" fmla="*/ 0 w 29059"/>
                    <a:gd name="connsiteY2" fmla="*/ 79091 h 294383"/>
                    <a:gd name="connsiteX3" fmla="*/ 5812 w 29059"/>
                    <a:gd name="connsiteY3" fmla="*/ 66205 h 294383"/>
                    <a:gd name="connsiteX4" fmla="*/ 9602 w 29059"/>
                    <a:gd name="connsiteY4" fmla="*/ 152119 h 294383"/>
                    <a:gd name="connsiteX5" fmla="*/ 7833 w 29059"/>
                    <a:gd name="connsiteY5" fmla="*/ 154646 h 294383"/>
                    <a:gd name="connsiteX6" fmla="*/ 6065 w 29059"/>
                    <a:gd name="connsiteY6" fmla="*/ 154898 h 294383"/>
                    <a:gd name="connsiteX7" fmla="*/ 253 w 29059"/>
                    <a:gd name="connsiteY7" fmla="*/ 139990 h 294383"/>
                    <a:gd name="connsiteX8" fmla="*/ 253 w 29059"/>
                    <a:gd name="connsiteY8" fmla="*/ 149592 h 294383"/>
                    <a:gd name="connsiteX9" fmla="*/ 253 w 29059"/>
                    <a:gd name="connsiteY9" fmla="*/ 294384 h 294383"/>
                    <a:gd name="connsiteX10" fmla="*/ 5054 w 29059"/>
                    <a:gd name="connsiteY10" fmla="*/ 293878 h 294383"/>
                    <a:gd name="connsiteX11" fmla="*/ 9602 w 29059"/>
                    <a:gd name="connsiteY11" fmla="*/ 292867 h 294383"/>
                    <a:gd name="connsiteX12" fmla="*/ 13645 w 29059"/>
                    <a:gd name="connsiteY12" fmla="*/ 291098 h 294383"/>
                    <a:gd name="connsiteX13" fmla="*/ 17436 w 29059"/>
                    <a:gd name="connsiteY13" fmla="*/ 288824 h 294383"/>
                    <a:gd name="connsiteX14" fmla="*/ 20720 w 29059"/>
                    <a:gd name="connsiteY14" fmla="*/ 286045 h 294383"/>
                    <a:gd name="connsiteX15" fmla="*/ 23500 w 29059"/>
                    <a:gd name="connsiteY15" fmla="*/ 282760 h 294383"/>
                    <a:gd name="connsiteX16" fmla="*/ 25774 w 29059"/>
                    <a:gd name="connsiteY16" fmla="*/ 278969 h 294383"/>
                    <a:gd name="connsiteX17" fmla="*/ 27543 w 29059"/>
                    <a:gd name="connsiteY17" fmla="*/ 274926 h 294383"/>
                    <a:gd name="connsiteX18" fmla="*/ 28554 w 29059"/>
                    <a:gd name="connsiteY18" fmla="*/ 270378 h 294383"/>
                    <a:gd name="connsiteX19" fmla="*/ 29059 w 29059"/>
                    <a:gd name="connsiteY19" fmla="*/ 265577 h 294383"/>
                    <a:gd name="connsiteX20" fmla="*/ 29059 w 29059"/>
                    <a:gd name="connsiteY20" fmla="*/ 149339 h 294383"/>
                    <a:gd name="connsiteX21" fmla="*/ 29059 w 29059"/>
                    <a:gd name="connsiteY21" fmla="*/ 29059 h 294383"/>
                    <a:gd name="connsiteX22" fmla="*/ 0 w 29059"/>
                    <a:gd name="connsiteY22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1011"/>
                        <a:pt x="0" y="32850"/>
                        <a:pt x="0" y="79091"/>
                      </a:cubicBezTo>
                      <a:lnTo>
                        <a:pt x="0" y="79091"/>
                      </a:lnTo>
                      <a:cubicBezTo>
                        <a:pt x="2022" y="71258"/>
                        <a:pt x="3285" y="66963"/>
                        <a:pt x="5812" y="66205"/>
                      </a:cubicBezTo>
                      <a:cubicBezTo>
                        <a:pt x="16425" y="63425"/>
                        <a:pt x="16677" y="137463"/>
                        <a:pt x="9602" y="152119"/>
                      </a:cubicBezTo>
                      <a:cubicBezTo>
                        <a:pt x="9097" y="152877"/>
                        <a:pt x="8592" y="154141"/>
                        <a:pt x="7833" y="154646"/>
                      </a:cubicBezTo>
                      <a:cubicBezTo>
                        <a:pt x="7328" y="154898"/>
                        <a:pt x="6570" y="155151"/>
                        <a:pt x="6065" y="154898"/>
                      </a:cubicBezTo>
                      <a:cubicBezTo>
                        <a:pt x="3285" y="153888"/>
                        <a:pt x="1011" y="143527"/>
                        <a:pt x="253" y="139990"/>
                      </a:cubicBezTo>
                      <a:cubicBezTo>
                        <a:pt x="253" y="143275"/>
                        <a:pt x="253" y="146307"/>
                        <a:pt x="253" y="149592"/>
                      </a:cubicBezTo>
                      <a:cubicBezTo>
                        <a:pt x="253" y="229948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5"/>
                        <a:pt x="8086" y="293372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8"/>
                      </a:cubicBezTo>
                      <a:cubicBezTo>
                        <a:pt x="14909" y="290340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5"/>
                        <a:pt x="20720" y="286045"/>
                      </a:cubicBezTo>
                      <a:cubicBezTo>
                        <a:pt x="21731" y="285034"/>
                        <a:pt x="22742" y="283770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69"/>
                      </a:cubicBezTo>
                      <a:cubicBezTo>
                        <a:pt x="26280" y="277706"/>
                        <a:pt x="27038" y="276189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5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39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6" name="任意多边形: 形状 2455"/>
                <p:cNvSpPr/>
                <p:nvPr/>
              </p:nvSpPr>
              <p:spPr>
                <a:xfrm>
                  <a:off x="13271809" y="12126286"/>
                  <a:ext cx="29059" cy="294635"/>
                </a:xfrm>
                <a:custGeom>
                  <a:avLst/>
                  <a:gdLst>
                    <a:gd name="connsiteX0" fmla="*/ 0 w 29059"/>
                    <a:gd name="connsiteY0" fmla="*/ 0 h 294635"/>
                    <a:gd name="connsiteX1" fmla="*/ 0 w 29059"/>
                    <a:gd name="connsiteY1" fmla="*/ 76059 h 294635"/>
                    <a:gd name="connsiteX2" fmla="*/ 0 w 29059"/>
                    <a:gd name="connsiteY2" fmla="*/ 76059 h 294635"/>
                    <a:gd name="connsiteX3" fmla="*/ 9602 w 29059"/>
                    <a:gd name="connsiteY3" fmla="*/ 65446 h 294635"/>
                    <a:gd name="connsiteX4" fmla="*/ 7833 w 29059"/>
                    <a:gd name="connsiteY4" fmla="*/ 156668 h 294635"/>
                    <a:gd name="connsiteX5" fmla="*/ 6065 w 29059"/>
                    <a:gd name="connsiteY5" fmla="*/ 156920 h 294635"/>
                    <a:gd name="connsiteX6" fmla="*/ 253 w 29059"/>
                    <a:gd name="connsiteY6" fmla="*/ 142770 h 294635"/>
                    <a:gd name="connsiteX7" fmla="*/ 253 w 29059"/>
                    <a:gd name="connsiteY7" fmla="*/ 149845 h 294635"/>
                    <a:gd name="connsiteX8" fmla="*/ 253 w 29059"/>
                    <a:gd name="connsiteY8" fmla="*/ 294636 h 294635"/>
                    <a:gd name="connsiteX9" fmla="*/ 5054 w 29059"/>
                    <a:gd name="connsiteY9" fmla="*/ 294131 h 294635"/>
                    <a:gd name="connsiteX10" fmla="*/ 9602 w 29059"/>
                    <a:gd name="connsiteY10" fmla="*/ 293120 h 294635"/>
                    <a:gd name="connsiteX11" fmla="*/ 13645 w 29059"/>
                    <a:gd name="connsiteY11" fmla="*/ 291351 h 294635"/>
                    <a:gd name="connsiteX12" fmla="*/ 17436 w 29059"/>
                    <a:gd name="connsiteY12" fmla="*/ 289077 h 294635"/>
                    <a:gd name="connsiteX13" fmla="*/ 20720 w 29059"/>
                    <a:gd name="connsiteY13" fmla="*/ 286297 h 294635"/>
                    <a:gd name="connsiteX14" fmla="*/ 23500 w 29059"/>
                    <a:gd name="connsiteY14" fmla="*/ 283013 h 294635"/>
                    <a:gd name="connsiteX15" fmla="*/ 25774 w 29059"/>
                    <a:gd name="connsiteY15" fmla="*/ 279222 h 294635"/>
                    <a:gd name="connsiteX16" fmla="*/ 27543 w 29059"/>
                    <a:gd name="connsiteY16" fmla="*/ 275179 h 294635"/>
                    <a:gd name="connsiteX17" fmla="*/ 28554 w 29059"/>
                    <a:gd name="connsiteY17" fmla="*/ 270630 h 294635"/>
                    <a:gd name="connsiteX18" fmla="*/ 29059 w 29059"/>
                    <a:gd name="connsiteY18" fmla="*/ 265830 h 294635"/>
                    <a:gd name="connsiteX19" fmla="*/ 29059 w 29059"/>
                    <a:gd name="connsiteY19" fmla="*/ 149592 h 294635"/>
                    <a:gd name="connsiteX20" fmla="*/ 29059 w 29059"/>
                    <a:gd name="connsiteY20" fmla="*/ 29312 h 294635"/>
                    <a:gd name="connsiteX21" fmla="*/ 0 w 29059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635">
                      <a:moveTo>
                        <a:pt x="0" y="0"/>
                      </a:moveTo>
                      <a:cubicBezTo>
                        <a:pt x="0" y="1011"/>
                        <a:pt x="0" y="31586"/>
                        <a:pt x="0" y="76059"/>
                      </a:cubicBezTo>
                      <a:lnTo>
                        <a:pt x="0" y="76059"/>
                      </a:lnTo>
                      <a:cubicBezTo>
                        <a:pt x="1516" y="69995"/>
                        <a:pt x="4549" y="58624"/>
                        <a:pt x="9602" y="65446"/>
                      </a:cubicBezTo>
                      <a:cubicBezTo>
                        <a:pt x="17941" y="77070"/>
                        <a:pt x="16425" y="152119"/>
                        <a:pt x="7833" y="156668"/>
                      </a:cubicBezTo>
                      <a:cubicBezTo>
                        <a:pt x="7328" y="156920"/>
                        <a:pt x="6570" y="156920"/>
                        <a:pt x="6065" y="156920"/>
                      </a:cubicBezTo>
                      <a:cubicBezTo>
                        <a:pt x="3538" y="155909"/>
                        <a:pt x="2274" y="150603"/>
                        <a:pt x="253" y="142770"/>
                      </a:cubicBezTo>
                      <a:cubicBezTo>
                        <a:pt x="253" y="145044"/>
                        <a:pt x="253" y="147571"/>
                        <a:pt x="253" y="149845"/>
                      </a:cubicBezTo>
                      <a:cubicBezTo>
                        <a:pt x="253" y="230200"/>
                        <a:pt x="253" y="294636"/>
                        <a:pt x="253" y="294636"/>
                      </a:cubicBezTo>
                      <a:cubicBezTo>
                        <a:pt x="1769" y="294636"/>
                        <a:pt x="3538" y="294384"/>
                        <a:pt x="5054" y="294131"/>
                      </a:cubicBezTo>
                      <a:cubicBezTo>
                        <a:pt x="6570" y="293878"/>
                        <a:pt x="8086" y="293625"/>
                        <a:pt x="9602" y="293120"/>
                      </a:cubicBezTo>
                      <a:cubicBezTo>
                        <a:pt x="11118" y="292614"/>
                        <a:pt x="12382" y="292109"/>
                        <a:pt x="13645" y="291351"/>
                      </a:cubicBezTo>
                      <a:cubicBezTo>
                        <a:pt x="14909" y="290593"/>
                        <a:pt x="16172" y="289835"/>
                        <a:pt x="17436" y="289077"/>
                      </a:cubicBezTo>
                      <a:cubicBezTo>
                        <a:pt x="18699" y="288319"/>
                        <a:pt x="19710" y="287308"/>
                        <a:pt x="20720" y="286297"/>
                      </a:cubicBezTo>
                      <a:cubicBezTo>
                        <a:pt x="21731" y="285287"/>
                        <a:pt x="22742" y="284023"/>
                        <a:pt x="23500" y="283013"/>
                      </a:cubicBezTo>
                      <a:cubicBezTo>
                        <a:pt x="24258" y="281749"/>
                        <a:pt x="25269" y="280486"/>
                        <a:pt x="25774" y="279222"/>
                      </a:cubicBezTo>
                      <a:cubicBezTo>
                        <a:pt x="26280" y="277959"/>
                        <a:pt x="27038" y="276442"/>
                        <a:pt x="27543" y="275179"/>
                      </a:cubicBezTo>
                      <a:cubicBezTo>
                        <a:pt x="28048" y="273663"/>
                        <a:pt x="28301" y="272147"/>
                        <a:pt x="28554" y="270630"/>
                      </a:cubicBezTo>
                      <a:cubicBezTo>
                        <a:pt x="28807" y="269115"/>
                        <a:pt x="29059" y="267598"/>
                        <a:pt x="29059" y="265830"/>
                      </a:cubicBezTo>
                      <a:cubicBezTo>
                        <a:pt x="29059" y="265830"/>
                        <a:pt x="29059" y="214280"/>
                        <a:pt x="29059" y="149592"/>
                      </a:cubicBezTo>
                      <a:cubicBezTo>
                        <a:pt x="29059" y="84145"/>
                        <a:pt x="29059" y="30323"/>
                        <a:pt x="29059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7" name="任意多边形: 形状 2456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72774 h 294635"/>
                    <a:gd name="connsiteX2" fmla="*/ 0 w 28806"/>
                    <a:gd name="connsiteY2" fmla="*/ 72774 h 294635"/>
                    <a:gd name="connsiteX3" fmla="*/ 5812 w 28806"/>
                    <a:gd name="connsiteY3" fmla="*/ 60140 h 294635"/>
                    <a:gd name="connsiteX4" fmla="*/ 7581 w 28806"/>
                    <a:gd name="connsiteY4" fmla="*/ 59887 h 294635"/>
                    <a:gd name="connsiteX5" fmla="*/ 7581 w 28806"/>
                    <a:gd name="connsiteY5" fmla="*/ 158942 h 294635"/>
                    <a:gd name="connsiteX6" fmla="*/ 5812 w 28806"/>
                    <a:gd name="connsiteY6" fmla="*/ 158942 h 294635"/>
                    <a:gd name="connsiteX7" fmla="*/ 0 w 28806"/>
                    <a:gd name="connsiteY7" fmla="*/ 145297 h 294635"/>
                    <a:gd name="connsiteX8" fmla="*/ 0 w 28806"/>
                    <a:gd name="connsiteY8" fmla="*/ 149845 h 294635"/>
                    <a:gd name="connsiteX9" fmla="*/ 0 w 28806"/>
                    <a:gd name="connsiteY9" fmla="*/ 294636 h 294635"/>
                    <a:gd name="connsiteX10" fmla="*/ 4801 w 28806"/>
                    <a:gd name="connsiteY10" fmla="*/ 294131 h 294635"/>
                    <a:gd name="connsiteX11" fmla="*/ 9349 w 28806"/>
                    <a:gd name="connsiteY11" fmla="*/ 293120 h 294635"/>
                    <a:gd name="connsiteX12" fmla="*/ 13393 w 28806"/>
                    <a:gd name="connsiteY12" fmla="*/ 291351 h 294635"/>
                    <a:gd name="connsiteX13" fmla="*/ 17183 w 28806"/>
                    <a:gd name="connsiteY13" fmla="*/ 289077 h 294635"/>
                    <a:gd name="connsiteX14" fmla="*/ 20468 w 28806"/>
                    <a:gd name="connsiteY14" fmla="*/ 286297 h 294635"/>
                    <a:gd name="connsiteX15" fmla="*/ 23247 w 28806"/>
                    <a:gd name="connsiteY15" fmla="*/ 283013 h 294635"/>
                    <a:gd name="connsiteX16" fmla="*/ 25522 w 28806"/>
                    <a:gd name="connsiteY16" fmla="*/ 279222 h 294635"/>
                    <a:gd name="connsiteX17" fmla="*/ 27291 w 28806"/>
                    <a:gd name="connsiteY17" fmla="*/ 275179 h 294635"/>
                    <a:gd name="connsiteX18" fmla="*/ 28301 w 28806"/>
                    <a:gd name="connsiteY18" fmla="*/ 270630 h 294635"/>
                    <a:gd name="connsiteX19" fmla="*/ 28807 w 28806"/>
                    <a:gd name="connsiteY19" fmla="*/ 265830 h 294635"/>
                    <a:gd name="connsiteX20" fmla="*/ 28807 w 28806"/>
                    <a:gd name="connsiteY20" fmla="*/ 149592 h 294635"/>
                    <a:gd name="connsiteX21" fmla="*/ 28807 w 28806"/>
                    <a:gd name="connsiteY21" fmla="*/ 29312 h 294635"/>
                    <a:gd name="connsiteX22" fmla="*/ 0 w 28806"/>
                    <a:gd name="connsiteY22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1011"/>
                        <a:pt x="0" y="30070"/>
                        <a:pt x="0" y="72774"/>
                      </a:cubicBezTo>
                      <a:lnTo>
                        <a:pt x="0" y="72774"/>
                      </a:lnTo>
                      <a:cubicBezTo>
                        <a:pt x="1516" y="67720"/>
                        <a:pt x="3285" y="61656"/>
                        <a:pt x="5812" y="60140"/>
                      </a:cubicBezTo>
                      <a:cubicBezTo>
                        <a:pt x="6317" y="59887"/>
                        <a:pt x="7075" y="59634"/>
                        <a:pt x="7581" y="59887"/>
                      </a:cubicBezTo>
                      <a:cubicBezTo>
                        <a:pt x="17941" y="62920"/>
                        <a:pt x="17941" y="153635"/>
                        <a:pt x="7581" y="158942"/>
                      </a:cubicBezTo>
                      <a:cubicBezTo>
                        <a:pt x="7075" y="159195"/>
                        <a:pt x="6317" y="159195"/>
                        <a:pt x="5812" y="158942"/>
                      </a:cubicBezTo>
                      <a:cubicBezTo>
                        <a:pt x="3285" y="157931"/>
                        <a:pt x="2022" y="152624"/>
                        <a:pt x="0" y="145297"/>
                      </a:cubicBezTo>
                      <a:cubicBezTo>
                        <a:pt x="0" y="146812"/>
                        <a:pt x="0" y="148329"/>
                        <a:pt x="0" y="149845"/>
                      </a:cubicBezTo>
                      <a:cubicBezTo>
                        <a:pt x="0" y="230200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8" name="任意多边形: 形状 2457"/>
                <p:cNvSpPr/>
                <p:nvPr/>
              </p:nvSpPr>
              <p:spPr>
                <a:xfrm>
                  <a:off x="13271809" y="12126286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69237 h 294383"/>
                    <a:gd name="connsiteX2" fmla="*/ 0 w 29059"/>
                    <a:gd name="connsiteY2" fmla="*/ 69237 h 294383"/>
                    <a:gd name="connsiteX3" fmla="*/ 11371 w 29059"/>
                    <a:gd name="connsiteY3" fmla="*/ 59887 h 294383"/>
                    <a:gd name="connsiteX4" fmla="*/ 7833 w 29059"/>
                    <a:gd name="connsiteY4" fmla="*/ 161216 h 294383"/>
                    <a:gd name="connsiteX5" fmla="*/ 6065 w 29059"/>
                    <a:gd name="connsiteY5" fmla="*/ 161216 h 294383"/>
                    <a:gd name="connsiteX6" fmla="*/ 253 w 29059"/>
                    <a:gd name="connsiteY6" fmla="*/ 147571 h 294383"/>
                    <a:gd name="connsiteX7" fmla="*/ 253 w 29059"/>
                    <a:gd name="connsiteY7" fmla="*/ 149592 h 294383"/>
                    <a:gd name="connsiteX8" fmla="*/ 253 w 29059"/>
                    <a:gd name="connsiteY8" fmla="*/ 294384 h 294383"/>
                    <a:gd name="connsiteX9" fmla="*/ 5054 w 29059"/>
                    <a:gd name="connsiteY9" fmla="*/ 293878 h 294383"/>
                    <a:gd name="connsiteX10" fmla="*/ 9602 w 29059"/>
                    <a:gd name="connsiteY10" fmla="*/ 292867 h 294383"/>
                    <a:gd name="connsiteX11" fmla="*/ 13645 w 29059"/>
                    <a:gd name="connsiteY11" fmla="*/ 291098 h 294383"/>
                    <a:gd name="connsiteX12" fmla="*/ 17436 w 29059"/>
                    <a:gd name="connsiteY12" fmla="*/ 288824 h 294383"/>
                    <a:gd name="connsiteX13" fmla="*/ 20720 w 29059"/>
                    <a:gd name="connsiteY13" fmla="*/ 286045 h 294383"/>
                    <a:gd name="connsiteX14" fmla="*/ 23500 w 29059"/>
                    <a:gd name="connsiteY14" fmla="*/ 282760 h 294383"/>
                    <a:gd name="connsiteX15" fmla="*/ 25774 w 29059"/>
                    <a:gd name="connsiteY15" fmla="*/ 278969 h 294383"/>
                    <a:gd name="connsiteX16" fmla="*/ 27543 w 29059"/>
                    <a:gd name="connsiteY16" fmla="*/ 274926 h 294383"/>
                    <a:gd name="connsiteX17" fmla="*/ 28554 w 29059"/>
                    <a:gd name="connsiteY17" fmla="*/ 270378 h 294383"/>
                    <a:gd name="connsiteX18" fmla="*/ 29059 w 29059"/>
                    <a:gd name="connsiteY18" fmla="*/ 265577 h 294383"/>
                    <a:gd name="connsiteX19" fmla="*/ 29059 w 29059"/>
                    <a:gd name="connsiteY19" fmla="*/ 149339 h 294383"/>
                    <a:gd name="connsiteX20" fmla="*/ 29059 w 29059"/>
                    <a:gd name="connsiteY20" fmla="*/ 29059 h 294383"/>
                    <a:gd name="connsiteX21" fmla="*/ 0 w 29059"/>
                    <a:gd name="connsiteY21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1011"/>
                        <a:pt x="0" y="28301"/>
                        <a:pt x="0" y="69237"/>
                      </a:cubicBezTo>
                      <a:lnTo>
                        <a:pt x="0" y="69237"/>
                      </a:lnTo>
                      <a:cubicBezTo>
                        <a:pt x="2274" y="62414"/>
                        <a:pt x="6317" y="49275"/>
                        <a:pt x="11371" y="59887"/>
                      </a:cubicBezTo>
                      <a:cubicBezTo>
                        <a:pt x="19710" y="77828"/>
                        <a:pt x="16930" y="157425"/>
                        <a:pt x="7833" y="161216"/>
                      </a:cubicBezTo>
                      <a:cubicBezTo>
                        <a:pt x="7328" y="161469"/>
                        <a:pt x="6570" y="161469"/>
                        <a:pt x="6065" y="161216"/>
                      </a:cubicBezTo>
                      <a:cubicBezTo>
                        <a:pt x="3790" y="160205"/>
                        <a:pt x="1263" y="151361"/>
                        <a:pt x="253" y="147571"/>
                      </a:cubicBezTo>
                      <a:cubicBezTo>
                        <a:pt x="253" y="148329"/>
                        <a:pt x="253" y="149087"/>
                        <a:pt x="253" y="149592"/>
                      </a:cubicBezTo>
                      <a:cubicBezTo>
                        <a:pt x="253" y="229948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5"/>
                        <a:pt x="8086" y="293372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8"/>
                      </a:cubicBezTo>
                      <a:cubicBezTo>
                        <a:pt x="14909" y="290340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5"/>
                        <a:pt x="20720" y="286045"/>
                      </a:cubicBezTo>
                      <a:cubicBezTo>
                        <a:pt x="21731" y="285034"/>
                        <a:pt x="22742" y="283770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69"/>
                      </a:cubicBezTo>
                      <a:cubicBezTo>
                        <a:pt x="26280" y="277706"/>
                        <a:pt x="27038" y="276189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5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39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9" name="任意多边形: 形状 2458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65699 h 294635"/>
                    <a:gd name="connsiteX2" fmla="*/ 0 w 28806"/>
                    <a:gd name="connsiteY2" fmla="*/ 65699 h 294635"/>
                    <a:gd name="connsiteX3" fmla="*/ 12887 w 28806"/>
                    <a:gd name="connsiteY3" fmla="*/ 58371 h 294635"/>
                    <a:gd name="connsiteX4" fmla="*/ 7581 w 28806"/>
                    <a:gd name="connsiteY4" fmla="*/ 163742 h 294635"/>
                    <a:gd name="connsiteX5" fmla="*/ 0 w 28806"/>
                    <a:gd name="connsiteY5" fmla="*/ 150350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758"/>
                        <a:pt x="0" y="26785"/>
                        <a:pt x="0" y="65699"/>
                      </a:cubicBezTo>
                      <a:lnTo>
                        <a:pt x="0" y="65699"/>
                      </a:lnTo>
                      <a:cubicBezTo>
                        <a:pt x="4801" y="50790"/>
                        <a:pt x="9097" y="48263"/>
                        <a:pt x="12887" y="58371"/>
                      </a:cubicBezTo>
                      <a:cubicBezTo>
                        <a:pt x="19710" y="76312"/>
                        <a:pt x="17436" y="160205"/>
                        <a:pt x="7581" y="163742"/>
                      </a:cubicBezTo>
                      <a:cubicBezTo>
                        <a:pt x="4296" y="165006"/>
                        <a:pt x="2527" y="159195"/>
                        <a:pt x="0" y="150350"/>
                      </a:cubicBezTo>
                      <a:cubicBezTo>
                        <a:pt x="0" y="230705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0" name="任意多边形: 形状 2459"/>
                <p:cNvSpPr/>
                <p:nvPr/>
              </p:nvSpPr>
              <p:spPr>
                <a:xfrm>
                  <a:off x="13271809" y="12126286"/>
                  <a:ext cx="28806" cy="294130"/>
                </a:xfrm>
                <a:custGeom>
                  <a:avLst/>
                  <a:gdLst>
                    <a:gd name="connsiteX0" fmla="*/ 0 w 28806"/>
                    <a:gd name="connsiteY0" fmla="*/ 0 h 294130"/>
                    <a:gd name="connsiteX1" fmla="*/ 0 w 28806"/>
                    <a:gd name="connsiteY1" fmla="*/ 61403 h 294130"/>
                    <a:gd name="connsiteX2" fmla="*/ 0 w 28806"/>
                    <a:gd name="connsiteY2" fmla="*/ 61403 h 294130"/>
                    <a:gd name="connsiteX3" fmla="*/ 12887 w 28806"/>
                    <a:gd name="connsiteY3" fmla="*/ 51296 h 294130"/>
                    <a:gd name="connsiteX4" fmla="*/ 7581 w 28806"/>
                    <a:gd name="connsiteY4" fmla="*/ 165764 h 294130"/>
                    <a:gd name="connsiteX5" fmla="*/ 0 w 28806"/>
                    <a:gd name="connsiteY5" fmla="*/ 152371 h 294130"/>
                    <a:gd name="connsiteX6" fmla="*/ 0 w 28806"/>
                    <a:gd name="connsiteY6" fmla="*/ 294131 h 294130"/>
                    <a:gd name="connsiteX7" fmla="*/ 4801 w 28806"/>
                    <a:gd name="connsiteY7" fmla="*/ 293625 h 294130"/>
                    <a:gd name="connsiteX8" fmla="*/ 9349 w 28806"/>
                    <a:gd name="connsiteY8" fmla="*/ 292614 h 294130"/>
                    <a:gd name="connsiteX9" fmla="*/ 13393 w 28806"/>
                    <a:gd name="connsiteY9" fmla="*/ 290846 h 294130"/>
                    <a:gd name="connsiteX10" fmla="*/ 17183 w 28806"/>
                    <a:gd name="connsiteY10" fmla="*/ 288572 h 294130"/>
                    <a:gd name="connsiteX11" fmla="*/ 20468 w 28806"/>
                    <a:gd name="connsiteY11" fmla="*/ 285792 h 294130"/>
                    <a:gd name="connsiteX12" fmla="*/ 23247 w 28806"/>
                    <a:gd name="connsiteY12" fmla="*/ 282507 h 294130"/>
                    <a:gd name="connsiteX13" fmla="*/ 25522 w 28806"/>
                    <a:gd name="connsiteY13" fmla="*/ 278716 h 294130"/>
                    <a:gd name="connsiteX14" fmla="*/ 27291 w 28806"/>
                    <a:gd name="connsiteY14" fmla="*/ 274674 h 294130"/>
                    <a:gd name="connsiteX15" fmla="*/ 28301 w 28806"/>
                    <a:gd name="connsiteY15" fmla="*/ 270125 h 294130"/>
                    <a:gd name="connsiteX16" fmla="*/ 28807 w 28806"/>
                    <a:gd name="connsiteY16" fmla="*/ 265324 h 294130"/>
                    <a:gd name="connsiteX17" fmla="*/ 28807 w 28806"/>
                    <a:gd name="connsiteY17" fmla="*/ 149087 h 294130"/>
                    <a:gd name="connsiteX18" fmla="*/ 28807 w 28806"/>
                    <a:gd name="connsiteY18" fmla="*/ 28806 h 294130"/>
                    <a:gd name="connsiteX19" fmla="*/ 0 w 28806"/>
                    <a:gd name="connsiteY19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130">
                      <a:moveTo>
                        <a:pt x="0" y="0"/>
                      </a:moveTo>
                      <a:cubicBezTo>
                        <a:pt x="0" y="758"/>
                        <a:pt x="0" y="25016"/>
                        <a:pt x="0" y="61403"/>
                      </a:cubicBezTo>
                      <a:lnTo>
                        <a:pt x="0" y="61403"/>
                      </a:lnTo>
                      <a:cubicBezTo>
                        <a:pt x="6065" y="40936"/>
                        <a:pt x="10613" y="46242"/>
                        <a:pt x="12887" y="51296"/>
                      </a:cubicBezTo>
                      <a:cubicBezTo>
                        <a:pt x="20468" y="68479"/>
                        <a:pt x="18952" y="162985"/>
                        <a:pt x="7581" y="165764"/>
                      </a:cubicBezTo>
                      <a:cubicBezTo>
                        <a:pt x="4043" y="166775"/>
                        <a:pt x="2527" y="161216"/>
                        <a:pt x="0" y="152371"/>
                      </a:cubicBezTo>
                      <a:cubicBezTo>
                        <a:pt x="0" y="231463"/>
                        <a:pt x="0" y="294131"/>
                        <a:pt x="0" y="294131"/>
                      </a:cubicBezTo>
                      <a:cubicBezTo>
                        <a:pt x="1516" y="294131"/>
                        <a:pt x="3285" y="293878"/>
                        <a:pt x="4801" y="293625"/>
                      </a:cubicBezTo>
                      <a:cubicBezTo>
                        <a:pt x="6317" y="293372"/>
                        <a:pt x="7833" y="293120"/>
                        <a:pt x="9349" y="292614"/>
                      </a:cubicBezTo>
                      <a:cubicBezTo>
                        <a:pt x="10866" y="292109"/>
                        <a:pt x="12129" y="291604"/>
                        <a:pt x="13393" y="290846"/>
                      </a:cubicBezTo>
                      <a:cubicBezTo>
                        <a:pt x="14656" y="290087"/>
                        <a:pt x="15920" y="289330"/>
                        <a:pt x="17183" y="288572"/>
                      </a:cubicBezTo>
                      <a:cubicBezTo>
                        <a:pt x="18446" y="287813"/>
                        <a:pt x="19457" y="286803"/>
                        <a:pt x="20468" y="285792"/>
                      </a:cubicBezTo>
                      <a:cubicBezTo>
                        <a:pt x="21479" y="284781"/>
                        <a:pt x="22489" y="283518"/>
                        <a:pt x="23247" y="282507"/>
                      </a:cubicBezTo>
                      <a:cubicBezTo>
                        <a:pt x="24006" y="281243"/>
                        <a:pt x="25016" y="279980"/>
                        <a:pt x="25522" y="278716"/>
                      </a:cubicBezTo>
                      <a:cubicBezTo>
                        <a:pt x="26027" y="277453"/>
                        <a:pt x="26785" y="275937"/>
                        <a:pt x="27291" y="274674"/>
                      </a:cubicBezTo>
                      <a:cubicBezTo>
                        <a:pt x="27796" y="273157"/>
                        <a:pt x="28048" y="271642"/>
                        <a:pt x="28301" y="270125"/>
                      </a:cubicBezTo>
                      <a:cubicBezTo>
                        <a:pt x="28554" y="268609"/>
                        <a:pt x="28807" y="267093"/>
                        <a:pt x="28807" y="265324"/>
                      </a:cubicBezTo>
                      <a:cubicBezTo>
                        <a:pt x="28807" y="265324"/>
                        <a:pt x="28807" y="213775"/>
                        <a:pt x="28807" y="149087"/>
                      </a:cubicBezTo>
                      <a:cubicBezTo>
                        <a:pt x="28807" y="83640"/>
                        <a:pt x="28807" y="29817"/>
                        <a:pt x="28807" y="28806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1" name="任意多边形: 形状 2460"/>
                <p:cNvSpPr/>
                <p:nvPr/>
              </p:nvSpPr>
              <p:spPr>
                <a:xfrm>
                  <a:off x="13271809" y="12126286"/>
                  <a:ext cx="28806" cy="294383"/>
                </a:xfrm>
                <a:custGeom>
                  <a:avLst/>
                  <a:gdLst>
                    <a:gd name="connsiteX0" fmla="*/ 0 w 28806"/>
                    <a:gd name="connsiteY0" fmla="*/ 0 h 294383"/>
                    <a:gd name="connsiteX1" fmla="*/ 0 w 28806"/>
                    <a:gd name="connsiteY1" fmla="*/ 56349 h 294383"/>
                    <a:gd name="connsiteX2" fmla="*/ 0 w 28806"/>
                    <a:gd name="connsiteY2" fmla="*/ 56349 h 294383"/>
                    <a:gd name="connsiteX3" fmla="*/ 12887 w 28806"/>
                    <a:gd name="connsiteY3" fmla="*/ 44473 h 294383"/>
                    <a:gd name="connsiteX4" fmla="*/ 5812 w 28806"/>
                    <a:gd name="connsiteY4" fmla="*/ 167786 h 294383"/>
                    <a:gd name="connsiteX5" fmla="*/ 0 w 28806"/>
                    <a:gd name="connsiteY5" fmla="*/ 154898 h 294383"/>
                    <a:gd name="connsiteX6" fmla="*/ 0 w 28806"/>
                    <a:gd name="connsiteY6" fmla="*/ 294384 h 294383"/>
                    <a:gd name="connsiteX7" fmla="*/ 4801 w 28806"/>
                    <a:gd name="connsiteY7" fmla="*/ 293878 h 294383"/>
                    <a:gd name="connsiteX8" fmla="*/ 9349 w 28806"/>
                    <a:gd name="connsiteY8" fmla="*/ 292867 h 294383"/>
                    <a:gd name="connsiteX9" fmla="*/ 13393 w 28806"/>
                    <a:gd name="connsiteY9" fmla="*/ 291098 h 294383"/>
                    <a:gd name="connsiteX10" fmla="*/ 17183 w 28806"/>
                    <a:gd name="connsiteY10" fmla="*/ 288824 h 294383"/>
                    <a:gd name="connsiteX11" fmla="*/ 20468 w 28806"/>
                    <a:gd name="connsiteY11" fmla="*/ 286045 h 294383"/>
                    <a:gd name="connsiteX12" fmla="*/ 23247 w 28806"/>
                    <a:gd name="connsiteY12" fmla="*/ 282760 h 294383"/>
                    <a:gd name="connsiteX13" fmla="*/ 25522 w 28806"/>
                    <a:gd name="connsiteY13" fmla="*/ 278969 h 294383"/>
                    <a:gd name="connsiteX14" fmla="*/ 27291 w 28806"/>
                    <a:gd name="connsiteY14" fmla="*/ 274926 h 294383"/>
                    <a:gd name="connsiteX15" fmla="*/ 28301 w 28806"/>
                    <a:gd name="connsiteY15" fmla="*/ 270378 h 294383"/>
                    <a:gd name="connsiteX16" fmla="*/ 28807 w 28806"/>
                    <a:gd name="connsiteY16" fmla="*/ 265577 h 294383"/>
                    <a:gd name="connsiteX17" fmla="*/ 28807 w 28806"/>
                    <a:gd name="connsiteY17" fmla="*/ 149339 h 294383"/>
                    <a:gd name="connsiteX18" fmla="*/ 28807 w 28806"/>
                    <a:gd name="connsiteY18" fmla="*/ 29059 h 294383"/>
                    <a:gd name="connsiteX19" fmla="*/ 0 w 28806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383">
                      <a:moveTo>
                        <a:pt x="0" y="0"/>
                      </a:moveTo>
                      <a:cubicBezTo>
                        <a:pt x="0" y="758"/>
                        <a:pt x="0" y="22742"/>
                        <a:pt x="0" y="56349"/>
                      </a:cubicBezTo>
                      <a:lnTo>
                        <a:pt x="0" y="56349"/>
                      </a:lnTo>
                      <a:cubicBezTo>
                        <a:pt x="1769" y="51043"/>
                        <a:pt x="7075" y="34871"/>
                        <a:pt x="12887" y="44473"/>
                      </a:cubicBezTo>
                      <a:cubicBezTo>
                        <a:pt x="24511" y="63930"/>
                        <a:pt x="18194" y="174608"/>
                        <a:pt x="5812" y="167786"/>
                      </a:cubicBezTo>
                      <a:cubicBezTo>
                        <a:pt x="3538" y="166522"/>
                        <a:pt x="2527" y="163742"/>
                        <a:pt x="0" y="154898"/>
                      </a:cubicBezTo>
                      <a:cubicBezTo>
                        <a:pt x="0" y="232727"/>
                        <a:pt x="0" y="294384"/>
                        <a:pt x="0" y="294384"/>
                      </a:cubicBezTo>
                      <a:cubicBezTo>
                        <a:pt x="1516" y="294384"/>
                        <a:pt x="3285" y="294131"/>
                        <a:pt x="4801" y="293878"/>
                      </a:cubicBezTo>
                      <a:cubicBezTo>
                        <a:pt x="6317" y="293625"/>
                        <a:pt x="7833" y="293372"/>
                        <a:pt x="9349" y="292867"/>
                      </a:cubicBezTo>
                      <a:cubicBezTo>
                        <a:pt x="10866" y="292362"/>
                        <a:pt x="12129" y="291857"/>
                        <a:pt x="13393" y="291098"/>
                      </a:cubicBezTo>
                      <a:cubicBezTo>
                        <a:pt x="14656" y="290340"/>
                        <a:pt x="15920" y="289582"/>
                        <a:pt x="17183" y="288824"/>
                      </a:cubicBezTo>
                      <a:cubicBezTo>
                        <a:pt x="18446" y="288066"/>
                        <a:pt x="19457" y="287055"/>
                        <a:pt x="20468" y="286045"/>
                      </a:cubicBezTo>
                      <a:cubicBezTo>
                        <a:pt x="21479" y="285034"/>
                        <a:pt x="22489" y="283770"/>
                        <a:pt x="23247" y="282760"/>
                      </a:cubicBezTo>
                      <a:cubicBezTo>
                        <a:pt x="24006" y="281496"/>
                        <a:pt x="25016" y="280233"/>
                        <a:pt x="25522" y="278969"/>
                      </a:cubicBezTo>
                      <a:cubicBezTo>
                        <a:pt x="26027" y="277706"/>
                        <a:pt x="26785" y="276189"/>
                        <a:pt x="27291" y="274926"/>
                      </a:cubicBezTo>
                      <a:cubicBezTo>
                        <a:pt x="27796" y="273410"/>
                        <a:pt x="28048" y="271894"/>
                        <a:pt x="28301" y="270378"/>
                      </a:cubicBezTo>
                      <a:cubicBezTo>
                        <a:pt x="28554" y="268862"/>
                        <a:pt x="28807" y="267345"/>
                        <a:pt x="28807" y="265577"/>
                      </a:cubicBezTo>
                      <a:cubicBezTo>
                        <a:pt x="28807" y="265577"/>
                        <a:pt x="28807" y="214028"/>
                        <a:pt x="28807" y="149339"/>
                      </a:cubicBezTo>
                      <a:cubicBezTo>
                        <a:pt x="28807" y="83893"/>
                        <a:pt x="28807" y="30070"/>
                        <a:pt x="28807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2" name="任意多边形: 形状 2461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51296 h 294635"/>
                    <a:gd name="connsiteX2" fmla="*/ 0 w 28806"/>
                    <a:gd name="connsiteY2" fmla="*/ 51296 h 294635"/>
                    <a:gd name="connsiteX3" fmla="*/ 14656 w 28806"/>
                    <a:gd name="connsiteY3" fmla="*/ 41694 h 294635"/>
                    <a:gd name="connsiteX4" fmla="*/ 5812 w 28806"/>
                    <a:gd name="connsiteY4" fmla="*/ 170313 h 294635"/>
                    <a:gd name="connsiteX5" fmla="*/ 0 w 28806"/>
                    <a:gd name="connsiteY5" fmla="*/ 157931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758"/>
                        <a:pt x="0" y="20468"/>
                        <a:pt x="0" y="51296"/>
                      </a:cubicBezTo>
                      <a:lnTo>
                        <a:pt x="0" y="51296"/>
                      </a:lnTo>
                      <a:cubicBezTo>
                        <a:pt x="7075" y="28806"/>
                        <a:pt x="12634" y="37145"/>
                        <a:pt x="14656" y="41694"/>
                      </a:cubicBezTo>
                      <a:cubicBezTo>
                        <a:pt x="23247" y="60898"/>
                        <a:pt x="20720" y="178652"/>
                        <a:pt x="5812" y="170313"/>
                      </a:cubicBezTo>
                      <a:cubicBezTo>
                        <a:pt x="3032" y="168796"/>
                        <a:pt x="2274" y="165512"/>
                        <a:pt x="0" y="157931"/>
                      </a:cubicBezTo>
                      <a:cubicBezTo>
                        <a:pt x="0" y="234496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3" name="任意多边形: 形状 2462"/>
                <p:cNvSpPr/>
                <p:nvPr/>
              </p:nvSpPr>
              <p:spPr>
                <a:xfrm>
                  <a:off x="13271809" y="12126286"/>
                  <a:ext cx="29059" cy="294635"/>
                </a:xfrm>
                <a:custGeom>
                  <a:avLst/>
                  <a:gdLst>
                    <a:gd name="connsiteX0" fmla="*/ 0 w 29059"/>
                    <a:gd name="connsiteY0" fmla="*/ 0 h 294635"/>
                    <a:gd name="connsiteX1" fmla="*/ 0 w 29059"/>
                    <a:gd name="connsiteY1" fmla="*/ 44978 h 294635"/>
                    <a:gd name="connsiteX2" fmla="*/ 0 w 29059"/>
                    <a:gd name="connsiteY2" fmla="*/ 44978 h 294635"/>
                    <a:gd name="connsiteX3" fmla="*/ 14656 w 29059"/>
                    <a:gd name="connsiteY3" fmla="*/ 35377 h 294635"/>
                    <a:gd name="connsiteX4" fmla="*/ 7833 w 29059"/>
                    <a:gd name="connsiteY4" fmla="*/ 173850 h 294635"/>
                    <a:gd name="connsiteX5" fmla="*/ 253 w 29059"/>
                    <a:gd name="connsiteY5" fmla="*/ 161216 h 294635"/>
                    <a:gd name="connsiteX6" fmla="*/ 253 w 29059"/>
                    <a:gd name="connsiteY6" fmla="*/ 294636 h 294635"/>
                    <a:gd name="connsiteX7" fmla="*/ 5054 w 29059"/>
                    <a:gd name="connsiteY7" fmla="*/ 294131 h 294635"/>
                    <a:gd name="connsiteX8" fmla="*/ 9602 w 29059"/>
                    <a:gd name="connsiteY8" fmla="*/ 293120 h 294635"/>
                    <a:gd name="connsiteX9" fmla="*/ 13645 w 29059"/>
                    <a:gd name="connsiteY9" fmla="*/ 291351 h 294635"/>
                    <a:gd name="connsiteX10" fmla="*/ 17436 w 29059"/>
                    <a:gd name="connsiteY10" fmla="*/ 289077 h 294635"/>
                    <a:gd name="connsiteX11" fmla="*/ 20720 w 29059"/>
                    <a:gd name="connsiteY11" fmla="*/ 286297 h 294635"/>
                    <a:gd name="connsiteX12" fmla="*/ 23500 w 29059"/>
                    <a:gd name="connsiteY12" fmla="*/ 283013 h 294635"/>
                    <a:gd name="connsiteX13" fmla="*/ 25774 w 29059"/>
                    <a:gd name="connsiteY13" fmla="*/ 279222 h 294635"/>
                    <a:gd name="connsiteX14" fmla="*/ 27543 w 29059"/>
                    <a:gd name="connsiteY14" fmla="*/ 275179 h 294635"/>
                    <a:gd name="connsiteX15" fmla="*/ 28554 w 29059"/>
                    <a:gd name="connsiteY15" fmla="*/ 270630 h 294635"/>
                    <a:gd name="connsiteX16" fmla="*/ 29059 w 29059"/>
                    <a:gd name="connsiteY16" fmla="*/ 265830 h 294635"/>
                    <a:gd name="connsiteX17" fmla="*/ 29059 w 29059"/>
                    <a:gd name="connsiteY17" fmla="*/ 149592 h 294635"/>
                    <a:gd name="connsiteX18" fmla="*/ 29059 w 29059"/>
                    <a:gd name="connsiteY18" fmla="*/ 29312 h 294635"/>
                    <a:gd name="connsiteX19" fmla="*/ 0 w 29059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635">
                      <a:moveTo>
                        <a:pt x="0" y="0"/>
                      </a:moveTo>
                      <a:cubicBezTo>
                        <a:pt x="0" y="758"/>
                        <a:pt x="0" y="17941"/>
                        <a:pt x="0" y="44978"/>
                      </a:cubicBezTo>
                      <a:lnTo>
                        <a:pt x="0" y="44978"/>
                      </a:lnTo>
                      <a:cubicBezTo>
                        <a:pt x="6822" y="26027"/>
                        <a:pt x="12129" y="30828"/>
                        <a:pt x="14656" y="35377"/>
                      </a:cubicBezTo>
                      <a:cubicBezTo>
                        <a:pt x="26532" y="56602"/>
                        <a:pt x="20468" y="174103"/>
                        <a:pt x="7833" y="173850"/>
                      </a:cubicBezTo>
                      <a:cubicBezTo>
                        <a:pt x="4043" y="173598"/>
                        <a:pt x="1011" y="164248"/>
                        <a:pt x="253" y="161216"/>
                      </a:cubicBezTo>
                      <a:cubicBezTo>
                        <a:pt x="253" y="236265"/>
                        <a:pt x="253" y="294636"/>
                        <a:pt x="253" y="294636"/>
                      </a:cubicBezTo>
                      <a:cubicBezTo>
                        <a:pt x="1769" y="294636"/>
                        <a:pt x="3538" y="294384"/>
                        <a:pt x="5054" y="294131"/>
                      </a:cubicBezTo>
                      <a:cubicBezTo>
                        <a:pt x="6570" y="293878"/>
                        <a:pt x="8086" y="293625"/>
                        <a:pt x="9602" y="293120"/>
                      </a:cubicBezTo>
                      <a:cubicBezTo>
                        <a:pt x="11118" y="292614"/>
                        <a:pt x="12382" y="292109"/>
                        <a:pt x="13645" y="291351"/>
                      </a:cubicBezTo>
                      <a:cubicBezTo>
                        <a:pt x="14909" y="290593"/>
                        <a:pt x="16172" y="289835"/>
                        <a:pt x="17436" y="289077"/>
                      </a:cubicBezTo>
                      <a:cubicBezTo>
                        <a:pt x="18699" y="288319"/>
                        <a:pt x="19710" y="287308"/>
                        <a:pt x="20720" y="286297"/>
                      </a:cubicBezTo>
                      <a:cubicBezTo>
                        <a:pt x="21731" y="285287"/>
                        <a:pt x="22742" y="284023"/>
                        <a:pt x="23500" y="283013"/>
                      </a:cubicBezTo>
                      <a:cubicBezTo>
                        <a:pt x="24258" y="281749"/>
                        <a:pt x="25269" y="280486"/>
                        <a:pt x="25774" y="279222"/>
                      </a:cubicBezTo>
                      <a:cubicBezTo>
                        <a:pt x="26280" y="277959"/>
                        <a:pt x="27038" y="276442"/>
                        <a:pt x="27543" y="275179"/>
                      </a:cubicBezTo>
                      <a:cubicBezTo>
                        <a:pt x="28048" y="273663"/>
                        <a:pt x="28301" y="272147"/>
                        <a:pt x="28554" y="270630"/>
                      </a:cubicBezTo>
                      <a:cubicBezTo>
                        <a:pt x="28807" y="269115"/>
                        <a:pt x="29059" y="267598"/>
                        <a:pt x="29059" y="265830"/>
                      </a:cubicBezTo>
                      <a:cubicBezTo>
                        <a:pt x="29059" y="265830"/>
                        <a:pt x="29059" y="214280"/>
                        <a:pt x="29059" y="149592"/>
                      </a:cubicBezTo>
                      <a:cubicBezTo>
                        <a:pt x="29059" y="84145"/>
                        <a:pt x="29059" y="30323"/>
                        <a:pt x="29059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4" name="任意多边形: 形状 2463"/>
                <p:cNvSpPr/>
                <p:nvPr/>
              </p:nvSpPr>
              <p:spPr>
                <a:xfrm>
                  <a:off x="13271809" y="12126286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39167 h 294888"/>
                    <a:gd name="connsiteX2" fmla="*/ 0 w 28806"/>
                    <a:gd name="connsiteY2" fmla="*/ 39167 h 294888"/>
                    <a:gd name="connsiteX3" fmla="*/ 16172 w 28806"/>
                    <a:gd name="connsiteY3" fmla="*/ 33607 h 294888"/>
                    <a:gd name="connsiteX4" fmla="*/ 7581 w 28806"/>
                    <a:gd name="connsiteY4" fmla="*/ 177388 h 294888"/>
                    <a:gd name="connsiteX5" fmla="*/ 0 w 28806"/>
                    <a:gd name="connsiteY5" fmla="*/ 164501 h 294888"/>
                    <a:gd name="connsiteX6" fmla="*/ 0 w 28806"/>
                    <a:gd name="connsiteY6" fmla="*/ 294889 h 294888"/>
                    <a:gd name="connsiteX7" fmla="*/ 4801 w 28806"/>
                    <a:gd name="connsiteY7" fmla="*/ 294384 h 294888"/>
                    <a:gd name="connsiteX8" fmla="*/ 9349 w 28806"/>
                    <a:gd name="connsiteY8" fmla="*/ 293372 h 294888"/>
                    <a:gd name="connsiteX9" fmla="*/ 13393 w 28806"/>
                    <a:gd name="connsiteY9" fmla="*/ 291604 h 294888"/>
                    <a:gd name="connsiteX10" fmla="*/ 17183 w 28806"/>
                    <a:gd name="connsiteY10" fmla="*/ 289330 h 294888"/>
                    <a:gd name="connsiteX11" fmla="*/ 20468 w 28806"/>
                    <a:gd name="connsiteY11" fmla="*/ 286550 h 294888"/>
                    <a:gd name="connsiteX12" fmla="*/ 23247 w 28806"/>
                    <a:gd name="connsiteY12" fmla="*/ 283265 h 294888"/>
                    <a:gd name="connsiteX13" fmla="*/ 25522 w 28806"/>
                    <a:gd name="connsiteY13" fmla="*/ 279475 h 294888"/>
                    <a:gd name="connsiteX14" fmla="*/ 27291 w 28806"/>
                    <a:gd name="connsiteY14" fmla="*/ 275432 h 294888"/>
                    <a:gd name="connsiteX15" fmla="*/ 28301 w 28806"/>
                    <a:gd name="connsiteY15" fmla="*/ 270883 h 294888"/>
                    <a:gd name="connsiteX16" fmla="*/ 28807 w 28806"/>
                    <a:gd name="connsiteY16" fmla="*/ 266082 h 294888"/>
                    <a:gd name="connsiteX17" fmla="*/ 28807 w 28806"/>
                    <a:gd name="connsiteY17" fmla="*/ 149845 h 294888"/>
                    <a:gd name="connsiteX18" fmla="*/ 28807 w 28806"/>
                    <a:gd name="connsiteY18" fmla="*/ 29565 h 294888"/>
                    <a:gd name="connsiteX19" fmla="*/ 0 w 28806"/>
                    <a:gd name="connsiteY19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758"/>
                        <a:pt x="0" y="15414"/>
                        <a:pt x="0" y="39167"/>
                      </a:cubicBezTo>
                      <a:lnTo>
                        <a:pt x="0" y="39167"/>
                      </a:lnTo>
                      <a:cubicBezTo>
                        <a:pt x="8339" y="19457"/>
                        <a:pt x="14151" y="28553"/>
                        <a:pt x="16172" y="33607"/>
                      </a:cubicBezTo>
                      <a:cubicBezTo>
                        <a:pt x="25774" y="56097"/>
                        <a:pt x="22995" y="179157"/>
                        <a:pt x="7581" y="177388"/>
                      </a:cubicBezTo>
                      <a:cubicBezTo>
                        <a:pt x="5306" y="177135"/>
                        <a:pt x="3538" y="174861"/>
                        <a:pt x="0" y="164501"/>
                      </a:cubicBezTo>
                      <a:cubicBezTo>
                        <a:pt x="0" y="238034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2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7"/>
                        <a:pt x="17183" y="289330"/>
                      </a:cubicBezTo>
                      <a:cubicBezTo>
                        <a:pt x="18446" y="288572"/>
                        <a:pt x="19457" y="287560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1"/>
                        <a:pt x="25016" y="280738"/>
                        <a:pt x="25522" y="279475"/>
                      </a:cubicBezTo>
                      <a:cubicBezTo>
                        <a:pt x="26027" y="278211"/>
                        <a:pt x="26785" y="276695"/>
                        <a:pt x="27291" y="275432"/>
                      </a:cubicBezTo>
                      <a:cubicBezTo>
                        <a:pt x="27796" y="273915"/>
                        <a:pt x="28048" y="272399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3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5" name="任意多边形: 形状 2464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33355 h 294635"/>
                    <a:gd name="connsiteX2" fmla="*/ 0 w 28806"/>
                    <a:gd name="connsiteY2" fmla="*/ 33355 h 294635"/>
                    <a:gd name="connsiteX3" fmla="*/ 17688 w 28806"/>
                    <a:gd name="connsiteY3" fmla="*/ 32091 h 294635"/>
                    <a:gd name="connsiteX4" fmla="*/ 7581 w 28806"/>
                    <a:gd name="connsiteY4" fmla="*/ 180420 h 294635"/>
                    <a:gd name="connsiteX5" fmla="*/ 0 w 28806"/>
                    <a:gd name="connsiteY5" fmla="*/ 167533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505"/>
                        <a:pt x="0" y="13140"/>
                        <a:pt x="0" y="33355"/>
                      </a:cubicBezTo>
                      <a:lnTo>
                        <a:pt x="0" y="33355"/>
                      </a:lnTo>
                      <a:cubicBezTo>
                        <a:pt x="10108" y="13645"/>
                        <a:pt x="16172" y="27290"/>
                        <a:pt x="17688" y="32091"/>
                      </a:cubicBezTo>
                      <a:cubicBezTo>
                        <a:pt x="25774" y="55592"/>
                        <a:pt x="24764" y="184211"/>
                        <a:pt x="7581" y="180420"/>
                      </a:cubicBezTo>
                      <a:cubicBezTo>
                        <a:pt x="4296" y="179662"/>
                        <a:pt x="3032" y="176125"/>
                        <a:pt x="0" y="167533"/>
                      </a:cubicBezTo>
                      <a:cubicBezTo>
                        <a:pt x="0" y="239549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6" name="任意多边形: 形状 2465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28553 h 294635"/>
                    <a:gd name="connsiteX2" fmla="*/ 0 w 28806"/>
                    <a:gd name="connsiteY2" fmla="*/ 28553 h 294635"/>
                    <a:gd name="connsiteX3" fmla="*/ 18952 w 28806"/>
                    <a:gd name="connsiteY3" fmla="*/ 31080 h 294635"/>
                    <a:gd name="connsiteX4" fmla="*/ 7581 w 28806"/>
                    <a:gd name="connsiteY4" fmla="*/ 183705 h 294635"/>
                    <a:gd name="connsiteX5" fmla="*/ 0 w 28806"/>
                    <a:gd name="connsiteY5" fmla="*/ 170818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505"/>
                        <a:pt x="0" y="11118"/>
                        <a:pt x="0" y="28553"/>
                      </a:cubicBezTo>
                      <a:lnTo>
                        <a:pt x="0" y="28553"/>
                      </a:lnTo>
                      <a:cubicBezTo>
                        <a:pt x="11876" y="7581"/>
                        <a:pt x="18952" y="30828"/>
                        <a:pt x="18952" y="31080"/>
                      </a:cubicBezTo>
                      <a:cubicBezTo>
                        <a:pt x="26785" y="57866"/>
                        <a:pt x="26280" y="189770"/>
                        <a:pt x="7581" y="183705"/>
                      </a:cubicBezTo>
                      <a:cubicBezTo>
                        <a:pt x="4296" y="182694"/>
                        <a:pt x="3790" y="180926"/>
                        <a:pt x="0" y="170818"/>
                      </a:cubicBezTo>
                      <a:cubicBezTo>
                        <a:pt x="0" y="241319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7" name="任意多边形: 形状 2466"/>
                <p:cNvSpPr/>
                <p:nvPr/>
              </p:nvSpPr>
              <p:spPr>
                <a:xfrm>
                  <a:off x="13271809" y="12126286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24258 h 294383"/>
                    <a:gd name="connsiteX2" fmla="*/ 0 w 29059"/>
                    <a:gd name="connsiteY2" fmla="*/ 24258 h 294383"/>
                    <a:gd name="connsiteX3" fmla="*/ 21731 w 29059"/>
                    <a:gd name="connsiteY3" fmla="*/ 37903 h 294383"/>
                    <a:gd name="connsiteX4" fmla="*/ 7833 w 29059"/>
                    <a:gd name="connsiteY4" fmla="*/ 187496 h 294383"/>
                    <a:gd name="connsiteX5" fmla="*/ 253 w 29059"/>
                    <a:gd name="connsiteY5" fmla="*/ 174608 h 294383"/>
                    <a:gd name="connsiteX6" fmla="*/ 253 w 29059"/>
                    <a:gd name="connsiteY6" fmla="*/ 294384 h 294383"/>
                    <a:gd name="connsiteX7" fmla="*/ 5054 w 29059"/>
                    <a:gd name="connsiteY7" fmla="*/ 293878 h 294383"/>
                    <a:gd name="connsiteX8" fmla="*/ 9602 w 29059"/>
                    <a:gd name="connsiteY8" fmla="*/ 292867 h 294383"/>
                    <a:gd name="connsiteX9" fmla="*/ 13645 w 29059"/>
                    <a:gd name="connsiteY9" fmla="*/ 291098 h 294383"/>
                    <a:gd name="connsiteX10" fmla="*/ 17436 w 29059"/>
                    <a:gd name="connsiteY10" fmla="*/ 288824 h 294383"/>
                    <a:gd name="connsiteX11" fmla="*/ 20720 w 29059"/>
                    <a:gd name="connsiteY11" fmla="*/ 286045 h 294383"/>
                    <a:gd name="connsiteX12" fmla="*/ 23500 w 29059"/>
                    <a:gd name="connsiteY12" fmla="*/ 282760 h 294383"/>
                    <a:gd name="connsiteX13" fmla="*/ 25774 w 29059"/>
                    <a:gd name="connsiteY13" fmla="*/ 278969 h 294383"/>
                    <a:gd name="connsiteX14" fmla="*/ 27543 w 29059"/>
                    <a:gd name="connsiteY14" fmla="*/ 274926 h 294383"/>
                    <a:gd name="connsiteX15" fmla="*/ 28554 w 29059"/>
                    <a:gd name="connsiteY15" fmla="*/ 270378 h 294383"/>
                    <a:gd name="connsiteX16" fmla="*/ 29059 w 29059"/>
                    <a:gd name="connsiteY16" fmla="*/ 265577 h 294383"/>
                    <a:gd name="connsiteX17" fmla="*/ 29059 w 29059"/>
                    <a:gd name="connsiteY17" fmla="*/ 149339 h 294383"/>
                    <a:gd name="connsiteX18" fmla="*/ 29059 w 29059"/>
                    <a:gd name="connsiteY18" fmla="*/ 29059 h 294383"/>
                    <a:gd name="connsiteX19" fmla="*/ 0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505"/>
                        <a:pt x="0" y="9349"/>
                        <a:pt x="0" y="24258"/>
                      </a:cubicBezTo>
                      <a:lnTo>
                        <a:pt x="0" y="24258"/>
                      </a:lnTo>
                      <a:cubicBezTo>
                        <a:pt x="7833" y="12887"/>
                        <a:pt x="17688" y="12634"/>
                        <a:pt x="21731" y="37903"/>
                      </a:cubicBezTo>
                      <a:cubicBezTo>
                        <a:pt x="25522" y="61151"/>
                        <a:pt x="28301" y="199119"/>
                        <a:pt x="7833" y="187496"/>
                      </a:cubicBezTo>
                      <a:cubicBezTo>
                        <a:pt x="3790" y="185221"/>
                        <a:pt x="1769" y="179410"/>
                        <a:pt x="253" y="174608"/>
                      </a:cubicBezTo>
                      <a:cubicBezTo>
                        <a:pt x="253" y="243087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5"/>
                        <a:pt x="8086" y="293372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8"/>
                      </a:cubicBezTo>
                      <a:cubicBezTo>
                        <a:pt x="14909" y="290340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5"/>
                        <a:pt x="20720" y="286045"/>
                      </a:cubicBezTo>
                      <a:cubicBezTo>
                        <a:pt x="21731" y="285034"/>
                        <a:pt x="22742" y="283770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69"/>
                      </a:cubicBezTo>
                      <a:cubicBezTo>
                        <a:pt x="26280" y="277706"/>
                        <a:pt x="27038" y="276189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5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39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8" name="任意多边形: 形状 2467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20468 h 294635"/>
                    <a:gd name="connsiteX2" fmla="*/ 0 w 28806"/>
                    <a:gd name="connsiteY2" fmla="*/ 20468 h 294635"/>
                    <a:gd name="connsiteX3" fmla="*/ 22742 w 28806"/>
                    <a:gd name="connsiteY3" fmla="*/ 39419 h 294635"/>
                    <a:gd name="connsiteX4" fmla="*/ 7581 w 28806"/>
                    <a:gd name="connsiteY4" fmla="*/ 192044 h 294635"/>
                    <a:gd name="connsiteX5" fmla="*/ 0 w 28806"/>
                    <a:gd name="connsiteY5" fmla="*/ 179157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505"/>
                        <a:pt x="0" y="7833"/>
                        <a:pt x="0" y="20468"/>
                      </a:cubicBezTo>
                      <a:lnTo>
                        <a:pt x="0" y="20468"/>
                      </a:lnTo>
                      <a:cubicBezTo>
                        <a:pt x="6065" y="12382"/>
                        <a:pt x="18699" y="6064"/>
                        <a:pt x="22742" y="39419"/>
                      </a:cubicBezTo>
                      <a:cubicBezTo>
                        <a:pt x="24511" y="54834"/>
                        <a:pt x="30070" y="205942"/>
                        <a:pt x="7581" y="192044"/>
                      </a:cubicBezTo>
                      <a:cubicBezTo>
                        <a:pt x="4801" y="190275"/>
                        <a:pt x="4043" y="188506"/>
                        <a:pt x="0" y="179157"/>
                      </a:cubicBezTo>
                      <a:cubicBezTo>
                        <a:pt x="0" y="245361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9" name="任意多边形: 形状 2468"/>
                <p:cNvSpPr/>
                <p:nvPr/>
              </p:nvSpPr>
              <p:spPr>
                <a:xfrm>
                  <a:off x="13271809" y="12126286"/>
                  <a:ext cx="28806" cy="294383"/>
                </a:xfrm>
                <a:custGeom>
                  <a:avLst/>
                  <a:gdLst>
                    <a:gd name="connsiteX0" fmla="*/ 0 w 28806"/>
                    <a:gd name="connsiteY0" fmla="*/ 0 h 294383"/>
                    <a:gd name="connsiteX1" fmla="*/ 0 w 28806"/>
                    <a:gd name="connsiteY1" fmla="*/ 16930 h 294383"/>
                    <a:gd name="connsiteX2" fmla="*/ 0 w 28806"/>
                    <a:gd name="connsiteY2" fmla="*/ 16930 h 294383"/>
                    <a:gd name="connsiteX3" fmla="*/ 24511 w 28806"/>
                    <a:gd name="connsiteY3" fmla="*/ 52054 h 294383"/>
                    <a:gd name="connsiteX4" fmla="*/ 5812 w 28806"/>
                    <a:gd name="connsiteY4" fmla="*/ 194823 h 294383"/>
                    <a:gd name="connsiteX5" fmla="*/ 0 w 28806"/>
                    <a:gd name="connsiteY5" fmla="*/ 183452 h 294383"/>
                    <a:gd name="connsiteX6" fmla="*/ 0 w 28806"/>
                    <a:gd name="connsiteY6" fmla="*/ 294384 h 294383"/>
                    <a:gd name="connsiteX7" fmla="*/ 4801 w 28806"/>
                    <a:gd name="connsiteY7" fmla="*/ 293878 h 294383"/>
                    <a:gd name="connsiteX8" fmla="*/ 9349 w 28806"/>
                    <a:gd name="connsiteY8" fmla="*/ 292867 h 294383"/>
                    <a:gd name="connsiteX9" fmla="*/ 13393 w 28806"/>
                    <a:gd name="connsiteY9" fmla="*/ 291098 h 294383"/>
                    <a:gd name="connsiteX10" fmla="*/ 17183 w 28806"/>
                    <a:gd name="connsiteY10" fmla="*/ 288824 h 294383"/>
                    <a:gd name="connsiteX11" fmla="*/ 20468 w 28806"/>
                    <a:gd name="connsiteY11" fmla="*/ 286045 h 294383"/>
                    <a:gd name="connsiteX12" fmla="*/ 23247 w 28806"/>
                    <a:gd name="connsiteY12" fmla="*/ 282760 h 294383"/>
                    <a:gd name="connsiteX13" fmla="*/ 25522 w 28806"/>
                    <a:gd name="connsiteY13" fmla="*/ 278969 h 294383"/>
                    <a:gd name="connsiteX14" fmla="*/ 27291 w 28806"/>
                    <a:gd name="connsiteY14" fmla="*/ 274926 h 294383"/>
                    <a:gd name="connsiteX15" fmla="*/ 28301 w 28806"/>
                    <a:gd name="connsiteY15" fmla="*/ 270378 h 294383"/>
                    <a:gd name="connsiteX16" fmla="*/ 28807 w 28806"/>
                    <a:gd name="connsiteY16" fmla="*/ 265577 h 294383"/>
                    <a:gd name="connsiteX17" fmla="*/ 28807 w 28806"/>
                    <a:gd name="connsiteY17" fmla="*/ 149339 h 294383"/>
                    <a:gd name="connsiteX18" fmla="*/ 28807 w 28806"/>
                    <a:gd name="connsiteY18" fmla="*/ 29059 h 294383"/>
                    <a:gd name="connsiteX19" fmla="*/ 0 w 28806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383">
                      <a:moveTo>
                        <a:pt x="0" y="0"/>
                      </a:moveTo>
                      <a:cubicBezTo>
                        <a:pt x="0" y="505"/>
                        <a:pt x="0" y="6570"/>
                        <a:pt x="0" y="16930"/>
                      </a:cubicBezTo>
                      <a:lnTo>
                        <a:pt x="0" y="16930"/>
                      </a:lnTo>
                      <a:cubicBezTo>
                        <a:pt x="5054" y="11371"/>
                        <a:pt x="21984" y="-2527"/>
                        <a:pt x="24511" y="52054"/>
                      </a:cubicBezTo>
                      <a:cubicBezTo>
                        <a:pt x="24511" y="53822"/>
                        <a:pt x="32344" y="222872"/>
                        <a:pt x="5812" y="194823"/>
                      </a:cubicBezTo>
                      <a:cubicBezTo>
                        <a:pt x="3790" y="192549"/>
                        <a:pt x="3790" y="192549"/>
                        <a:pt x="0" y="183452"/>
                      </a:cubicBezTo>
                      <a:cubicBezTo>
                        <a:pt x="0" y="247383"/>
                        <a:pt x="0" y="294384"/>
                        <a:pt x="0" y="294384"/>
                      </a:cubicBezTo>
                      <a:cubicBezTo>
                        <a:pt x="1516" y="294384"/>
                        <a:pt x="3285" y="294131"/>
                        <a:pt x="4801" y="293878"/>
                      </a:cubicBezTo>
                      <a:cubicBezTo>
                        <a:pt x="6317" y="293625"/>
                        <a:pt x="7833" y="293372"/>
                        <a:pt x="9349" y="292867"/>
                      </a:cubicBezTo>
                      <a:cubicBezTo>
                        <a:pt x="10866" y="292362"/>
                        <a:pt x="12129" y="291857"/>
                        <a:pt x="13393" y="291098"/>
                      </a:cubicBezTo>
                      <a:cubicBezTo>
                        <a:pt x="14656" y="290340"/>
                        <a:pt x="15920" y="289582"/>
                        <a:pt x="17183" y="288824"/>
                      </a:cubicBezTo>
                      <a:cubicBezTo>
                        <a:pt x="18446" y="288066"/>
                        <a:pt x="19457" y="287055"/>
                        <a:pt x="20468" y="286045"/>
                      </a:cubicBezTo>
                      <a:cubicBezTo>
                        <a:pt x="21479" y="285034"/>
                        <a:pt x="22489" y="283770"/>
                        <a:pt x="23247" y="282760"/>
                      </a:cubicBezTo>
                      <a:cubicBezTo>
                        <a:pt x="24006" y="281496"/>
                        <a:pt x="25016" y="280233"/>
                        <a:pt x="25522" y="278969"/>
                      </a:cubicBezTo>
                      <a:cubicBezTo>
                        <a:pt x="26027" y="277706"/>
                        <a:pt x="26785" y="276189"/>
                        <a:pt x="27291" y="274926"/>
                      </a:cubicBezTo>
                      <a:cubicBezTo>
                        <a:pt x="27796" y="273410"/>
                        <a:pt x="28048" y="271894"/>
                        <a:pt x="28301" y="270378"/>
                      </a:cubicBezTo>
                      <a:cubicBezTo>
                        <a:pt x="28554" y="268862"/>
                        <a:pt x="28807" y="267345"/>
                        <a:pt x="28807" y="265577"/>
                      </a:cubicBezTo>
                      <a:cubicBezTo>
                        <a:pt x="28807" y="265577"/>
                        <a:pt x="28807" y="214028"/>
                        <a:pt x="28807" y="149339"/>
                      </a:cubicBezTo>
                      <a:cubicBezTo>
                        <a:pt x="28807" y="83893"/>
                        <a:pt x="28807" y="30070"/>
                        <a:pt x="28807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0" name="任意多边形: 形状 2469"/>
                <p:cNvSpPr/>
                <p:nvPr/>
              </p:nvSpPr>
              <p:spPr>
                <a:xfrm>
                  <a:off x="13271809" y="12126286"/>
                  <a:ext cx="29059" cy="294383"/>
                </a:xfrm>
                <a:custGeom>
                  <a:avLst/>
                  <a:gdLst>
                    <a:gd name="connsiteX0" fmla="*/ 0 w 29059"/>
                    <a:gd name="connsiteY0" fmla="*/ 0 h 294383"/>
                    <a:gd name="connsiteX1" fmla="*/ 0 w 29059"/>
                    <a:gd name="connsiteY1" fmla="*/ 13898 h 294383"/>
                    <a:gd name="connsiteX2" fmla="*/ 0 w 29059"/>
                    <a:gd name="connsiteY2" fmla="*/ 13898 h 294383"/>
                    <a:gd name="connsiteX3" fmla="*/ 25522 w 29059"/>
                    <a:gd name="connsiteY3" fmla="*/ 129882 h 294383"/>
                    <a:gd name="connsiteX4" fmla="*/ 7833 w 29059"/>
                    <a:gd name="connsiteY4" fmla="*/ 201141 h 294383"/>
                    <a:gd name="connsiteX5" fmla="*/ 253 w 29059"/>
                    <a:gd name="connsiteY5" fmla="*/ 188506 h 294383"/>
                    <a:gd name="connsiteX6" fmla="*/ 253 w 29059"/>
                    <a:gd name="connsiteY6" fmla="*/ 294384 h 294383"/>
                    <a:gd name="connsiteX7" fmla="*/ 5054 w 29059"/>
                    <a:gd name="connsiteY7" fmla="*/ 293878 h 294383"/>
                    <a:gd name="connsiteX8" fmla="*/ 9602 w 29059"/>
                    <a:gd name="connsiteY8" fmla="*/ 292867 h 294383"/>
                    <a:gd name="connsiteX9" fmla="*/ 13645 w 29059"/>
                    <a:gd name="connsiteY9" fmla="*/ 291098 h 294383"/>
                    <a:gd name="connsiteX10" fmla="*/ 17436 w 29059"/>
                    <a:gd name="connsiteY10" fmla="*/ 288824 h 294383"/>
                    <a:gd name="connsiteX11" fmla="*/ 20720 w 29059"/>
                    <a:gd name="connsiteY11" fmla="*/ 286045 h 294383"/>
                    <a:gd name="connsiteX12" fmla="*/ 23500 w 29059"/>
                    <a:gd name="connsiteY12" fmla="*/ 282760 h 294383"/>
                    <a:gd name="connsiteX13" fmla="*/ 25774 w 29059"/>
                    <a:gd name="connsiteY13" fmla="*/ 278969 h 294383"/>
                    <a:gd name="connsiteX14" fmla="*/ 27543 w 29059"/>
                    <a:gd name="connsiteY14" fmla="*/ 274926 h 294383"/>
                    <a:gd name="connsiteX15" fmla="*/ 28554 w 29059"/>
                    <a:gd name="connsiteY15" fmla="*/ 270378 h 294383"/>
                    <a:gd name="connsiteX16" fmla="*/ 29059 w 29059"/>
                    <a:gd name="connsiteY16" fmla="*/ 265577 h 294383"/>
                    <a:gd name="connsiteX17" fmla="*/ 29059 w 29059"/>
                    <a:gd name="connsiteY17" fmla="*/ 149339 h 294383"/>
                    <a:gd name="connsiteX18" fmla="*/ 29059 w 29059"/>
                    <a:gd name="connsiteY18" fmla="*/ 29059 h 294383"/>
                    <a:gd name="connsiteX19" fmla="*/ 0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0" y="0"/>
                      </a:moveTo>
                      <a:cubicBezTo>
                        <a:pt x="0" y="252"/>
                        <a:pt x="0" y="5306"/>
                        <a:pt x="0" y="13898"/>
                      </a:cubicBezTo>
                      <a:lnTo>
                        <a:pt x="0" y="13898"/>
                      </a:lnTo>
                      <a:cubicBezTo>
                        <a:pt x="28807" y="-13898"/>
                        <a:pt x="27038" y="62667"/>
                        <a:pt x="25522" y="129882"/>
                      </a:cubicBezTo>
                      <a:cubicBezTo>
                        <a:pt x="24764" y="159700"/>
                        <a:pt x="23500" y="215039"/>
                        <a:pt x="7833" y="201141"/>
                      </a:cubicBezTo>
                      <a:cubicBezTo>
                        <a:pt x="3790" y="197603"/>
                        <a:pt x="1769" y="192297"/>
                        <a:pt x="253" y="188506"/>
                      </a:cubicBezTo>
                      <a:cubicBezTo>
                        <a:pt x="253" y="249910"/>
                        <a:pt x="253" y="294384"/>
                        <a:pt x="253" y="294384"/>
                      </a:cubicBezTo>
                      <a:cubicBezTo>
                        <a:pt x="1769" y="294384"/>
                        <a:pt x="3538" y="294131"/>
                        <a:pt x="5054" y="293878"/>
                      </a:cubicBezTo>
                      <a:cubicBezTo>
                        <a:pt x="6570" y="293625"/>
                        <a:pt x="8086" y="293372"/>
                        <a:pt x="9602" y="292867"/>
                      </a:cubicBezTo>
                      <a:cubicBezTo>
                        <a:pt x="11118" y="292362"/>
                        <a:pt x="12382" y="291857"/>
                        <a:pt x="13645" y="291098"/>
                      </a:cubicBezTo>
                      <a:cubicBezTo>
                        <a:pt x="14909" y="290340"/>
                        <a:pt x="16172" y="289582"/>
                        <a:pt x="17436" y="288824"/>
                      </a:cubicBezTo>
                      <a:cubicBezTo>
                        <a:pt x="18699" y="288066"/>
                        <a:pt x="19710" y="287055"/>
                        <a:pt x="20720" y="286045"/>
                      </a:cubicBezTo>
                      <a:cubicBezTo>
                        <a:pt x="21731" y="285034"/>
                        <a:pt x="22742" y="283770"/>
                        <a:pt x="23500" y="282760"/>
                      </a:cubicBezTo>
                      <a:cubicBezTo>
                        <a:pt x="24258" y="281496"/>
                        <a:pt x="25269" y="280233"/>
                        <a:pt x="25774" y="278969"/>
                      </a:cubicBezTo>
                      <a:cubicBezTo>
                        <a:pt x="26280" y="277706"/>
                        <a:pt x="27038" y="276189"/>
                        <a:pt x="27543" y="274926"/>
                      </a:cubicBezTo>
                      <a:cubicBezTo>
                        <a:pt x="28048" y="273410"/>
                        <a:pt x="28301" y="271894"/>
                        <a:pt x="28554" y="270378"/>
                      </a:cubicBezTo>
                      <a:cubicBezTo>
                        <a:pt x="28807" y="268862"/>
                        <a:pt x="29059" y="267345"/>
                        <a:pt x="29059" y="265577"/>
                      </a:cubicBezTo>
                      <a:cubicBezTo>
                        <a:pt x="29059" y="265577"/>
                        <a:pt x="29059" y="214028"/>
                        <a:pt x="29059" y="149339"/>
                      </a:cubicBezTo>
                      <a:cubicBezTo>
                        <a:pt x="29059" y="83893"/>
                        <a:pt x="29059" y="30070"/>
                        <a:pt x="29059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1" name="任意多边形: 形状 2470"/>
                <p:cNvSpPr/>
                <p:nvPr/>
              </p:nvSpPr>
              <p:spPr>
                <a:xfrm>
                  <a:off x="13271809" y="12126286"/>
                  <a:ext cx="28806" cy="294383"/>
                </a:xfrm>
                <a:custGeom>
                  <a:avLst/>
                  <a:gdLst>
                    <a:gd name="connsiteX0" fmla="*/ 0 w 28806"/>
                    <a:gd name="connsiteY0" fmla="*/ 0 h 294383"/>
                    <a:gd name="connsiteX1" fmla="*/ 0 w 28806"/>
                    <a:gd name="connsiteY1" fmla="*/ 11371 h 294383"/>
                    <a:gd name="connsiteX2" fmla="*/ 0 w 28806"/>
                    <a:gd name="connsiteY2" fmla="*/ 11371 h 294383"/>
                    <a:gd name="connsiteX3" fmla="*/ 23500 w 28806"/>
                    <a:gd name="connsiteY3" fmla="*/ 182442 h 294383"/>
                    <a:gd name="connsiteX4" fmla="*/ 5812 w 28806"/>
                    <a:gd name="connsiteY4" fmla="*/ 204679 h 294383"/>
                    <a:gd name="connsiteX5" fmla="*/ 0 w 28806"/>
                    <a:gd name="connsiteY5" fmla="*/ 194065 h 294383"/>
                    <a:gd name="connsiteX6" fmla="*/ 0 w 28806"/>
                    <a:gd name="connsiteY6" fmla="*/ 294384 h 294383"/>
                    <a:gd name="connsiteX7" fmla="*/ 4801 w 28806"/>
                    <a:gd name="connsiteY7" fmla="*/ 293878 h 294383"/>
                    <a:gd name="connsiteX8" fmla="*/ 9349 w 28806"/>
                    <a:gd name="connsiteY8" fmla="*/ 292867 h 294383"/>
                    <a:gd name="connsiteX9" fmla="*/ 13393 w 28806"/>
                    <a:gd name="connsiteY9" fmla="*/ 291098 h 294383"/>
                    <a:gd name="connsiteX10" fmla="*/ 17183 w 28806"/>
                    <a:gd name="connsiteY10" fmla="*/ 288824 h 294383"/>
                    <a:gd name="connsiteX11" fmla="*/ 20468 w 28806"/>
                    <a:gd name="connsiteY11" fmla="*/ 286045 h 294383"/>
                    <a:gd name="connsiteX12" fmla="*/ 23247 w 28806"/>
                    <a:gd name="connsiteY12" fmla="*/ 282760 h 294383"/>
                    <a:gd name="connsiteX13" fmla="*/ 25522 w 28806"/>
                    <a:gd name="connsiteY13" fmla="*/ 278969 h 294383"/>
                    <a:gd name="connsiteX14" fmla="*/ 27291 w 28806"/>
                    <a:gd name="connsiteY14" fmla="*/ 274926 h 294383"/>
                    <a:gd name="connsiteX15" fmla="*/ 28301 w 28806"/>
                    <a:gd name="connsiteY15" fmla="*/ 270378 h 294383"/>
                    <a:gd name="connsiteX16" fmla="*/ 28807 w 28806"/>
                    <a:gd name="connsiteY16" fmla="*/ 265577 h 294383"/>
                    <a:gd name="connsiteX17" fmla="*/ 28807 w 28806"/>
                    <a:gd name="connsiteY17" fmla="*/ 149339 h 294383"/>
                    <a:gd name="connsiteX18" fmla="*/ 28807 w 28806"/>
                    <a:gd name="connsiteY18" fmla="*/ 29059 h 294383"/>
                    <a:gd name="connsiteX19" fmla="*/ 0 w 28806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383">
                      <a:moveTo>
                        <a:pt x="0" y="0"/>
                      </a:moveTo>
                      <a:cubicBezTo>
                        <a:pt x="0" y="252"/>
                        <a:pt x="0" y="4296"/>
                        <a:pt x="0" y="11371"/>
                      </a:cubicBezTo>
                      <a:lnTo>
                        <a:pt x="0" y="11371"/>
                      </a:lnTo>
                      <a:cubicBezTo>
                        <a:pt x="43463" y="-24006"/>
                        <a:pt x="23753" y="180420"/>
                        <a:pt x="23500" y="182442"/>
                      </a:cubicBezTo>
                      <a:cubicBezTo>
                        <a:pt x="19710" y="217313"/>
                        <a:pt x="9855" y="209733"/>
                        <a:pt x="5812" y="204679"/>
                      </a:cubicBezTo>
                      <a:cubicBezTo>
                        <a:pt x="3790" y="202152"/>
                        <a:pt x="2274" y="199119"/>
                        <a:pt x="0" y="194065"/>
                      </a:cubicBezTo>
                      <a:cubicBezTo>
                        <a:pt x="0" y="252690"/>
                        <a:pt x="0" y="294384"/>
                        <a:pt x="0" y="294384"/>
                      </a:cubicBezTo>
                      <a:cubicBezTo>
                        <a:pt x="1516" y="294384"/>
                        <a:pt x="3285" y="294131"/>
                        <a:pt x="4801" y="293878"/>
                      </a:cubicBezTo>
                      <a:cubicBezTo>
                        <a:pt x="6317" y="293625"/>
                        <a:pt x="7833" y="293372"/>
                        <a:pt x="9349" y="292867"/>
                      </a:cubicBezTo>
                      <a:cubicBezTo>
                        <a:pt x="10866" y="292362"/>
                        <a:pt x="12129" y="291857"/>
                        <a:pt x="13393" y="291098"/>
                      </a:cubicBezTo>
                      <a:cubicBezTo>
                        <a:pt x="14656" y="290340"/>
                        <a:pt x="15920" y="289582"/>
                        <a:pt x="17183" y="288824"/>
                      </a:cubicBezTo>
                      <a:cubicBezTo>
                        <a:pt x="18446" y="288066"/>
                        <a:pt x="19457" y="287055"/>
                        <a:pt x="20468" y="286045"/>
                      </a:cubicBezTo>
                      <a:cubicBezTo>
                        <a:pt x="21479" y="285034"/>
                        <a:pt x="22489" y="283770"/>
                        <a:pt x="23247" y="282760"/>
                      </a:cubicBezTo>
                      <a:cubicBezTo>
                        <a:pt x="24006" y="281496"/>
                        <a:pt x="25016" y="280233"/>
                        <a:pt x="25522" y="278969"/>
                      </a:cubicBezTo>
                      <a:cubicBezTo>
                        <a:pt x="26027" y="277706"/>
                        <a:pt x="26785" y="276189"/>
                        <a:pt x="27291" y="274926"/>
                      </a:cubicBezTo>
                      <a:cubicBezTo>
                        <a:pt x="27796" y="273410"/>
                        <a:pt x="28048" y="271894"/>
                        <a:pt x="28301" y="270378"/>
                      </a:cubicBezTo>
                      <a:cubicBezTo>
                        <a:pt x="28554" y="268862"/>
                        <a:pt x="28807" y="267345"/>
                        <a:pt x="28807" y="265577"/>
                      </a:cubicBezTo>
                      <a:cubicBezTo>
                        <a:pt x="28807" y="265577"/>
                        <a:pt x="28807" y="214028"/>
                        <a:pt x="28807" y="149339"/>
                      </a:cubicBezTo>
                      <a:cubicBezTo>
                        <a:pt x="28807" y="83893"/>
                        <a:pt x="28807" y="30070"/>
                        <a:pt x="28807" y="29059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2" name="任意多边形: 形状 2471"/>
                <p:cNvSpPr/>
                <p:nvPr/>
              </p:nvSpPr>
              <p:spPr>
                <a:xfrm>
                  <a:off x="13271809" y="12126286"/>
                  <a:ext cx="29313" cy="294635"/>
                </a:xfrm>
                <a:custGeom>
                  <a:avLst/>
                  <a:gdLst>
                    <a:gd name="connsiteX0" fmla="*/ 0 w 29313"/>
                    <a:gd name="connsiteY0" fmla="*/ 0 h 294635"/>
                    <a:gd name="connsiteX1" fmla="*/ 0 w 29313"/>
                    <a:gd name="connsiteY1" fmla="*/ 8844 h 294635"/>
                    <a:gd name="connsiteX2" fmla="*/ 0 w 29313"/>
                    <a:gd name="connsiteY2" fmla="*/ 8844 h 294635"/>
                    <a:gd name="connsiteX3" fmla="*/ 22995 w 29313"/>
                    <a:gd name="connsiteY3" fmla="*/ 196845 h 294635"/>
                    <a:gd name="connsiteX4" fmla="*/ 4043 w 29313"/>
                    <a:gd name="connsiteY4" fmla="*/ 207458 h 294635"/>
                    <a:gd name="connsiteX5" fmla="*/ 0 w 29313"/>
                    <a:gd name="connsiteY5" fmla="*/ 199625 h 294635"/>
                    <a:gd name="connsiteX6" fmla="*/ 0 w 29313"/>
                    <a:gd name="connsiteY6" fmla="*/ 294636 h 294635"/>
                    <a:gd name="connsiteX7" fmla="*/ 4801 w 29313"/>
                    <a:gd name="connsiteY7" fmla="*/ 294131 h 294635"/>
                    <a:gd name="connsiteX8" fmla="*/ 9349 w 29313"/>
                    <a:gd name="connsiteY8" fmla="*/ 293120 h 294635"/>
                    <a:gd name="connsiteX9" fmla="*/ 13393 w 29313"/>
                    <a:gd name="connsiteY9" fmla="*/ 291351 h 294635"/>
                    <a:gd name="connsiteX10" fmla="*/ 17183 w 29313"/>
                    <a:gd name="connsiteY10" fmla="*/ 289077 h 294635"/>
                    <a:gd name="connsiteX11" fmla="*/ 20468 w 29313"/>
                    <a:gd name="connsiteY11" fmla="*/ 286297 h 294635"/>
                    <a:gd name="connsiteX12" fmla="*/ 23247 w 29313"/>
                    <a:gd name="connsiteY12" fmla="*/ 283013 h 294635"/>
                    <a:gd name="connsiteX13" fmla="*/ 25522 w 29313"/>
                    <a:gd name="connsiteY13" fmla="*/ 279222 h 294635"/>
                    <a:gd name="connsiteX14" fmla="*/ 27291 w 29313"/>
                    <a:gd name="connsiteY14" fmla="*/ 275179 h 294635"/>
                    <a:gd name="connsiteX15" fmla="*/ 28301 w 29313"/>
                    <a:gd name="connsiteY15" fmla="*/ 270630 h 294635"/>
                    <a:gd name="connsiteX16" fmla="*/ 28807 w 29313"/>
                    <a:gd name="connsiteY16" fmla="*/ 265830 h 294635"/>
                    <a:gd name="connsiteX17" fmla="*/ 28807 w 29313"/>
                    <a:gd name="connsiteY17" fmla="*/ 149592 h 294635"/>
                    <a:gd name="connsiteX18" fmla="*/ 28807 w 29313"/>
                    <a:gd name="connsiteY18" fmla="*/ 29312 h 294635"/>
                    <a:gd name="connsiteX19" fmla="*/ 0 w 29313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313" h="294635">
                      <a:moveTo>
                        <a:pt x="0" y="0"/>
                      </a:moveTo>
                      <a:cubicBezTo>
                        <a:pt x="0" y="252"/>
                        <a:pt x="0" y="3284"/>
                        <a:pt x="0" y="8844"/>
                      </a:cubicBezTo>
                      <a:lnTo>
                        <a:pt x="0" y="8844"/>
                      </a:lnTo>
                      <a:cubicBezTo>
                        <a:pt x="47253" y="-24258"/>
                        <a:pt x="23247" y="194571"/>
                        <a:pt x="22995" y="196845"/>
                      </a:cubicBezTo>
                      <a:cubicBezTo>
                        <a:pt x="17941" y="225399"/>
                        <a:pt x="7075" y="212259"/>
                        <a:pt x="4043" y="207458"/>
                      </a:cubicBezTo>
                      <a:cubicBezTo>
                        <a:pt x="2527" y="205184"/>
                        <a:pt x="1263" y="202152"/>
                        <a:pt x="0" y="199625"/>
                      </a:cubicBezTo>
                      <a:cubicBezTo>
                        <a:pt x="0" y="255217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3" name="任意多边形: 形状 2472"/>
                <p:cNvSpPr/>
                <p:nvPr/>
              </p:nvSpPr>
              <p:spPr>
                <a:xfrm>
                  <a:off x="13271809" y="12126286"/>
                  <a:ext cx="28806" cy="294888"/>
                </a:xfrm>
                <a:custGeom>
                  <a:avLst/>
                  <a:gdLst>
                    <a:gd name="connsiteX0" fmla="*/ 0 w 28806"/>
                    <a:gd name="connsiteY0" fmla="*/ 0 h 294888"/>
                    <a:gd name="connsiteX1" fmla="*/ 0 w 28806"/>
                    <a:gd name="connsiteY1" fmla="*/ 6823 h 294888"/>
                    <a:gd name="connsiteX2" fmla="*/ 0 w 28806"/>
                    <a:gd name="connsiteY2" fmla="*/ 6823 h 294888"/>
                    <a:gd name="connsiteX3" fmla="*/ 25774 w 28806"/>
                    <a:gd name="connsiteY3" fmla="*/ 30323 h 294888"/>
                    <a:gd name="connsiteX4" fmla="*/ 21731 w 28806"/>
                    <a:gd name="connsiteY4" fmla="*/ 210743 h 294888"/>
                    <a:gd name="connsiteX5" fmla="*/ 2022 w 28806"/>
                    <a:gd name="connsiteY5" fmla="*/ 209985 h 294888"/>
                    <a:gd name="connsiteX6" fmla="*/ 0 w 28806"/>
                    <a:gd name="connsiteY6" fmla="*/ 205942 h 294888"/>
                    <a:gd name="connsiteX7" fmla="*/ 0 w 28806"/>
                    <a:gd name="connsiteY7" fmla="*/ 294889 h 294888"/>
                    <a:gd name="connsiteX8" fmla="*/ 4801 w 28806"/>
                    <a:gd name="connsiteY8" fmla="*/ 294384 h 294888"/>
                    <a:gd name="connsiteX9" fmla="*/ 9349 w 28806"/>
                    <a:gd name="connsiteY9" fmla="*/ 293372 h 294888"/>
                    <a:gd name="connsiteX10" fmla="*/ 13393 w 28806"/>
                    <a:gd name="connsiteY10" fmla="*/ 291604 h 294888"/>
                    <a:gd name="connsiteX11" fmla="*/ 17183 w 28806"/>
                    <a:gd name="connsiteY11" fmla="*/ 289330 h 294888"/>
                    <a:gd name="connsiteX12" fmla="*/ 20468 w 28806"/>
                    <a:gd name="connsiteY12" fmla="*/ 286550 h 294888"/>
                    <a:gd name="connsiteX13" fmla="*/ 23247 w 28806"/>
                    <a:gd name="connsiteY13" fmla="*/ 283265 h 294888"/>
                    <a:gd name="connsiteX14" fmla="*/ 25522 w 28806"/>
                    <a:gd name="connsiteY14" fmla="*/ 279475 h 294888"/>
                    <a:gd name="connsiteX15" fmla="*/ 27291 w 28806"/>
                    <a:gd name="connsiteY15" fmla="*/ 275432 h 294888"/>
                    <a:gd name="connsiteX16" fmla="*/ 28301 w 28806"/>
                    <a:gd name="connsiteY16" fmla="*/ 270883 h 294888"/>
                    <a:gd name="connsiteX17" fmla="*/ 28807 w 28806"/>
                    <a:gd name="connsiteY17" fmla="*/ 266082 h 294888"/>
                    <a:gd name="connsiteX18" fmla="*/ 28807 w 28806"/>
                    <a:gd name="connsiteY18" fmla="*/ 149845 h 294888"/>
                    <a:gd name="connsiteX19" fmla="*/ 28807 w 28806"/>
                    <a:gd name="connsiteY19" fmla="*/ 29565 h 294888"/>
                    <a:gd name="connsiteX20" fmla="*/ 0 w 28806"/>
                    <a:gd name="connsiteY20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805" h="294888">
                      <a:moveTo>
                        <a:pt x="0" y="0"/>
                      </a:moveTo>
                      <a:cubicBezTo>
                        <a:pt x="0" y="252"/>
                        <a:pt x="0" y="2527"/>
                        <a:pt x="0" y="6823"/>
                      </a:cubicBezTo>
                      <a:lnTo>
                        <a:pt x="0" y="6823"/>
                      </a:lnTo>
                      <a:cubicBezTo>
                        <a:pt x="253" y="6570"/>
                        <a:pt x="21984" y="-5812"/>
                        <a:pt x="25774" y="30323"/>
                      </a:cubicBezTo>
                      <a:cubicBezTo>
                        <a:pt x="27291" y="43715"/>
                        <a:pt x="29565" y="184464"/>
                        <a:pt x="21731" y="210743"/>
                      </a:cubicBezTo>
                      <a:cubicBezTo>
                        <a:pt x="17688" y="223883"/>
                        <a:pt x="9602" y="223630"/>
                        <a:pt x="2022" y="209985"/>
                      </a:cubicBezTo>
                      <a:cubicBezTo>
                        <a:pt x="1263" y="208721"/>
                        <a:pt x="758" y="207206"/>
                        <a:pt x="0" y="205942"/>
                      </a:cubicBezTo>
                      <a:cubicBezTo>
                        <a:pt x="0" y="258501"/>
                        <a:pt x="0" y="294889"/>
                        <a:pt x="0" y="294889"/>
                      </a:cubicBezTo>
                      <a:cubicBezTo>
                        <a:pt x="1516" y="294889"/>
                        <a:pt x="3285" y="294636"/>
                        <a:pt x="4801" y="294384"/>
                      </a:cubicBezTo>
                      <a:cubicBezTo>
                        <a:pt x="6317" y="294131"/>
                        <a:pt x="7833" y="293878"/>
                        <a:pt x="9349" y="293372"/>
                      </a:cubicBezTo>
                      <a:cubicBezTo>
                        <a:pt x="10866" y="292867"/>
                        <a:pt x="12129" y="292362"/>
                        <a:pt x="13393" y="291604"/>
                      </a:cubicBezTo>
                      <a:cubicBezTo>
                        <a:pt x="14656" y="290846"/>
                        <a:pt x="15920" y="290087"/>
                        <a:pt x="17183" y="289330"/>
                      </a:cubicBezTo>
                      <a:cubicBezTo>
                        <a:pt x="18446" y="288572"/>
                        <a:pt x="19457" y="287560"/>
                        <a:pt x="20468" y="286550"/>
                      </a:cubicBezTo>
                      <a:cubicBezTo>
                        <a:pt x="21479" y="285539"/>
                        <a:pt x="22489" y="284276"/>
                        <a:pt x="23247" y="283265"/>
                      </a:cubicBezTo>
                      <a:cubicBezTo>
                        <a:pt x="24006" y="282001"/>
                        <a:pt x="25016" y="280738"/>
                        <a:pt x="25522" y="279475"/>
                      </a:cubicBezTo>
                      <a:cubicBezTo>
                        <a:pt x="26027" y="278211"/>
                        <a:pt x="26785" y="276695"/>
                        <a:pt x="27291" y="275432"/>
                      </a:cubicBezTo>
                      <a:cubicBezTo>
                        <a:pt x="27796" y="273915"/>
                        <a:pt x="28048" y="272399"/>
                        <a:pt x="28301" y="270883"/>
                      </a:cubicBezTo>
                      <a:cubicBezTo>
                        <a:pt x="28554" y="269367"/>
                        <a:pt x="28807" y="267851"/>
                        <a:pt x="28807" y="266082"/>
                      </a:cubicBezTo>
                      <a:cubicBezTo>
                        <a:pt x="28807" y="266082"/>
                        <a:pt x="28807" y="214533"/>
                        <a:pt x="28807" y="149845"/>
                      </a:cubicBezTo>
                      <a:cubicBezTo>
                        <a:pt x="28807" y="84398"/>
                        <a:pt x="28807" y="30575"/>
                        <a:pt x="28807" y="29565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4" name="任意多边形: 形状 2473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4801 h 294635"/>
                    <a:gd name="connsiteX2" fmla="*/ 0 w 28806"/>
                    <a:gd name="connsiteY2" fmla="*/ 4801 h 294635"/>
                    <a:gd name="connsiteX3" fmla="*/ 26280 w 28806"/>
                    <a:gd name="connsiteY3" fmla="*/ 27038 h 294635"/>
                    <a:gd name="connsiteX4" fmla="*/ 21731 w 28806"/>
                    <a:gd name="connsiteY4" fmla="*/ 218324 h 294635"/>
                    <a:gd name="connsiteX5" fmla="*/ 0 w 28806"/>
                    <a:gd name="connsiteY5" fmla="*/ 211501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252"/>
                        <a:pt x="0" y="2021"/>
                        <a:pt x="0" y="4801"/>
                      </a:cubicBezTo>
                      <a:lnTo>
                        <a:pt x="0" y="4801"/>
                      </a:lnTo>
                      <a:cubicBezTo>
                        <a:pt x="7328" y="1263"/>
                        <a:pt x="23753" y="2021"/>
                        <a:pt x="26280" y="27038"/>
                      </a:cubicBezTo>
                      <a:cubicBezTo>
                        <a:pt x="27543" y="38914"/>
                        <a:pt x="30575" y="194823"/>
                        <a:pt x="21731" y="218324"/>
                      </a:cubicBezTo>
                      <a:cubicBezTo>
                        <a:pt x="18194" y="227673"/>
                        <a:pt x="10360" y="231716"/>
                        <a:pt x="0" y="211501"/>
                      </a:cubicBezTo>
                      <a:cubicBezTo>
                        <a:pt x="0" y="260776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5" name="任意多边形: 形状 2474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3284 h 294635"/>
                    <a:gd name="connsiteX2" fmla="*/ 0 w 28806"/>
                    <a:gd name="connsiteY2" fmla="*/ 3284 h 294635"/>
                    <a:gd name="connsiteX3" fmla="*/ 26785 w 28806"/>
                    <a:gd name="connsiteY3" fmla="*/ 25774 h 294635"/>
                    <a:gd name="connsiteX4" fmla="*/ 21731 w 28806"/>
                    <a:gd name="connsiteY4" fmla="*/ 225904 h 294635"/>
                    <a:gd name="connsiteX5" fmla="*/ 0 w 28806"/>
                    <a:gd name="connsiteY5" fmla="*/ 217566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252"/>
                        <a:pt x="0" y="1263"/>
                        <a:pt x="0" y="3284"/>
                      </a:cubicBezTo>
                      <a:lnTo>
                        <a:pt x="0" y="3284"/>
                      </a:lnTo>
                      <a:cubicBezTo>
                        <a:pt x="6317" y="758"/>
                        <a:pt x="24258" y="1516"/>
                        <a:pt x="26785" y="25774"/>
                      </a:cubicBezTo>
                      <a:cubicBezTo>
                        <a:pt x="27543" y="33355"/>
                        <a:pt x="31586" y="204931"/>
                        <a:pt x="21731" y="225904"/>
                      </a:cubicBezTo>
                      <a:cubicBezTo>
                        <a:pt x="20973" y="227673"/>
                        <a:pt x="13393" y="242329"/>
                        <a:pt x="0" y="217566"/>
                      </a:cubicBezTo>
                      <a:cubicBezTo>
                        <a:pt x="0" y="263555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6" name="任意多边形: 形状 2475"/>
                <p:cNvSpPr/>
                <p:nvPr/>
              </p:nvSpPr>
              <p:spPr>
                <a:xfrm>
                  <a:off x="13271809" y="12126286"/>
                  <a:ext cx="28806" cy="294635"/>
                </a:xfrm>
                <a:custGeom>
                  <a:avLst/>
                  <a:gdLst>
                    <a:gd name="connsiteX0" fmla="*/ 0 w 28806"/>
                    <a:gd name="connsiteY0" fmla="*/ 0 h 294635"/>
                    <a:gd name="connsiteX1" fmla="*/ 0 w 28806"/>
                    <a:gd name="connsiteY1" fmla="*/ 2021 h 294635"/>
                    <a:gd name="connsiteX2" fmla="*/ 0 w 28806"/>
                    <a:gd name="connsiteY2" fmla="*/ 2021 h 294635"/>
                    <a:gd name="connsiteX3" fmla="*/ 27291 w 28806"/>
                    <a:gd name="connsiteY3" fmla="*/ 26785 h 294635"/>
                    <a:gd name="connsiteX4" fmla="*/ 21731 w 28806"/>
                    <a:gd name="connsiteY4" fmla="*/ 233485 h 294635"/>
                    <a:gd name="connsiteX5" fmla="*/ 0 w 28806"/>
                    <a:gd name="connsiteY5" fmla="*/ 223630 h 294635"/>
                    <a:gd name="connsiteX6" fmla="*/ 0 w 28806"/>
                    <a:gd name="connsiteY6" fmla="*/ 294636 h 294635"/>
                    <a:gd name="connsiteX7" fmla="*/ 4801 w 28806"/>
                    <a:gd name="connsiteY7" fmla="*/ 294131 h 294635"/>
                    <a:gd name="connsiteX8" fmla="*/ 9349 w 28806"/>
                    <a:gd name="connsiteY8" fmla="*/ 293120 h 294635"/>
                    <a:gd name="connsiteX9" fmla="*/ 13393 w 28806"/>
                    <a:gd name="connsiteY9" fmla="*/ 291351 h 294635"/>
                    <a:gd name="connsiteX10" fmla="*/ 17183 w 28806"/>
                    <a:gd name="connsiteY10" fmla="*/ 289077 h 294635"/>
                    <a:gd name="connsiteX11" fmla="*/ 20468 w 28806"/>
                    <a:gd name="connsiteY11" fmla="*/ 286297 h 294635"/>
                    <a:gd name="connsiteX12" fmla="*/ 23247 w 28806"/>
                    <a:gd name="connsiteY12" fmla="*/ 283013 h 294635"/>
                    <a:gd name="connsiteX13" fmla="*/ 25522 w 28806"/>
                    <a:gd name="connsiteY13" fmla="*/ 279222 h 294635"/>
                    <a:gd name="connsiteX14" fmla="*/ 27291 w 28806"/>
                    <a:gd name="connsiteY14" fmla="*/ 275179 h 294635"/>
                    <a:gd name="connsiteX15" fmla="*/ 28301 w 28806"/>
                    <a:gd name="connsiteY15" fmla="*/ 270630 h 294635"/>
                    <a:gd name="connsiteX16" fmla="*/ 28807 w 28806"/>
                    <a:gd name="connsiteY16" fmla="*/ 265830 h 294635"/>
                    <a:gd name="connsiteX17" fmla="*/ 28807 w 28806"/>
                    <a:gd name="connsiteY17" fmla="*/ 149592 h 294635"/>
                    <a:gd name="connsiteX18" fmla="*/ 28807 w 28806"/>
                    <a:gd name="connsiteY18" fmla="*/ 29312 h 294635"/>
                    <a:gd name="connsiteX19" fmla="*/ 0 w 28806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05" h="294635">
                      <a:moveTo>
                        <a:pt x="0" y="0"/>
                      </a:moveTo>
                      <a:cubicBezTo>
                        <a:pt x="0" y="252"/>
                        <a:pt x="0" y="758"/>
                        <a:pt x="0" y="2021"/>
                      </a:cubicBezTo>
                      <a:lnTo>
                        <a:pt x="0" y="2021"/>
                      </a:lnTo>
                      <a:cubicBezTo>
                        <a:pt x="253" y="2021"/>
                        <a:pt x="24511" y="-2780"/>
                        <a:pt x="27291" y="26785"/>
                      </a:cubicBezTo>
                      <a:cubicBezTo>
                        <a:pt x="27543" y="28553"/>
                        <a:pt x="32344" y="215039"/>
                        <a:pt x="21731" y="233485"/>
                      </a:cubicBezTo>
                      <a:cubicBezTo>
                        <a:pt x="17941" y="239802"/>
                        <a:pt x="10108" y="241319"/>
                        <a:pt x="0" y="223630"/>
                      </a:cubicBezTo>
                      <a:cubicBezTo>
                        <a:pt x="0" y="266335"/>
                        <a:pt x="0" y="294636"/>
                        <a:pt x="0" y="294636"/>
                      </a:cubicBezTo>
                      <a:cubicBezTo>
                        <a:pt x="1516" y="294636"/>
                        <a:pt x="3285" y="294384"/>
                        <a:pt x="4801" y="294131"/>
                      </a:cubicBezTo>
                      <a:cubicBezTo>
                        <a:pt x="6317" y="293878"/>
                        <a:pt x="7833" y="293625"/>
                        <a:pt x="9349" y="293120"/>
                      </a:cubicBezTo>
                      <a:cubicBezTo>
                        <a:pt x="10866" y="292614"/>
                        <a:pt x="12129" y="292109"/>
                        <a:pt x="13393" y="291351"/>
                      </a:cubicBezTo>
                      <a:cubicBezTo>
                        <a:pt x="14656" y="290593"/>
                        <a:pt x="15920" y="289835"/>
                        <a:pt x="17183" y="289077"/>
                      </a:cubicBezTo>
                      <a:cubicBezTo>
                        <a:pt x="18446" y="288319"/>
                        <a:pt x="19457" y="287308"/>
                        <a:pt x="20468" y="286297"/>
                      </a:cubicBezTo>
                      <a:cubicBezTo>
                        <a:pt x="21479" y="285287"/>
                        <a:pt x="22489" y="284023"/>
                        <a:pt x="23247" y="283013"/>
                      </a:cubicBezTo>
                      <a:cubicBezTo>
                        <a:pt x="24006" y="281749"/>
                        <a:pt x="25016" y="280486"/>
                        <a:pt x="25522" y="279222"/>
                      </a:cubicBezTo>
                      <a:cubicBezTo>
                        <a:pt x="26027" y="277959"/>
                        <a:pt x="26785" y="276442"/>
                        <a:pt x="27291" y="275179"/>
                      </a:cubicBezTo>
                      <a:cubicBezTo>
                        <a:pt x="27796" y="273663"/>
                        <a:pt x="28048" y="272147"/>
                        <a:pt x="28301" y="270630"/>
                      </a:cubicBezTo>
                      <a:cubicBezTo>
                        <a:pt x="28554" y="269115"/>
                        <a:pt x="28807" y="267598"/>
                        <a:pt x="28807" y="265830"/>
                      </a:cubicBezTo>
                      <a:cubicBezTo>
                        <a:pt x="28807" y="265830"/>
                        <a:pt x="28807" y="214280"/>
                        <a:pt x="28807" y="149592"/>
                      </a:cubicBezTo>
                      <a:cubicBezTo>
                        <a:pt x="28807" y="84145"/>
                        <a:pt x="28807" y="30323"/>
                        <a:pt x="28807" y="29312"/>
                      </a:cubicBezTo>
                      <a:cubicBezTo>
                        <a:pt x="28807" y="13140"/>
                        <a:pt x="15920" y="0"/>
                        <a:pt x="0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7" name="任意多边形: 形状 2476"/>
                <p:cNvSpPr/>
                <p:nvPr/>
              </p:nvSpPr>
              <p:spPr>
                <a:xfrm>
                  <a:off x="13271809" y="12141195"/>
                  <a:ext cx="30775" cy="279727"/>
                </a:xfrm>
                <a:custGeom>
                  <a:avLst/>
                  <a:gdLst>
                    <a:gd name="connsiteX0" fmla="*/ 25269 w 30775"/>
                    <a:gd name="connsiteY0" fmla="*/ 0 h 279727"/>
                    <a:gd name="connsiteX1" fmla="*/ 25269 w 30775"/>
                    <a:gd name="connsiteY1" fmla="*/ 0 h 279727"/>
                    <a:gd name="connsiteX2" fmla="*/ 12887 w 30775"/>
                    <a:gd name="connsiteY2" fmla="*/ 228179 h 279727"/>
                    <a:gd name="connsiteX3" fmla="*/ 0 w 30775"/>
                    <a:gd name="connsiteY3" fmla="*/ 215039 h 279727"/>
                    <a:gd name="connsiteX4" fmla="*/ 0 w 30775"/>
                    <a:gd name="connsiteY4" fmla="*/ 279727 h 279727"/>
                    <a:gd name="connsiteX5" fmla="*/ 4801 w 30775"/>
                    <a:gd name="connsiteY5" fmla="*/ 279222 h 279727"/>
                    <a:gd name="connsiteX6" fmla="*/ 9349 w 30775"/>
                    <a:gd name="connsiteY6" fmla="*/ 278212 h 279727"/>
                    <a:gd name="connsiteX7" fmla="*/ 13393 w 30775"/>
                    <a:gd name="connsiteY7" fmla="*/ 276442 h 279727"/>
                    <a:gd name="connsiteX8" fmla="*/ 17183 w 30775"/>
                    <a:gd name="connsiteY8" fmla="*/ 274168 h 279727"/>
                    <a:gd name="connsiteX9" fmla="*/ 20468 w 30775"/>
                    <a:gd name="connsiteY9" fmla="*/ 271389 h 279727"/>
                    <a:gd name="connsiteX10" fmla="*/ 23247 w 30775"/>
                    <a:gd name="connsiteY10" fmla="*/ 268104 h 279727"/>
                    <a:gd name="connsiteX11" fmla="*/ 25522 w 30775"/>
                    <a:gd name="connsiteY11" fmla="*/ 264314 h 279727"/>
                    <a:gd name="connsiteX12" fmla="*/ 27291 w 30775"/>
                    <a:gd name="connsiteY12" fmla="*/ 260270 h 279727"/>
                    <a:gd name="connsiteX13" fmla="*/ 28301 w 30775"/>
                    <a:gd name="connsiteY13" fmla="*/ 255722 h 279727"/>
                    <a:gd name="connsiteX14" fmla="*/ 28807 w 30775"/>
                    <a:gd name="connsiteY14" fmla="*/ 250921 h 279727"/>
                    <a:gd name="connsiteX15" fmla="*/ 28807 w 30775"/>
                    <a:gd name="connsiteY15" fmla="*/ 134684 h 279727"/>
                    <a:gd name="connsiteX16" fmla="*/ 28807 w 30775"/>
                    <a:gd name="connsiteY16" fmla="*/ 14403 h 279727"/>
                    <a:gd name="connsiteX17" fmla="*/ 25269 w 30775"/>
                    <a:gd name="connsiteY17" fmla="*/ 0 h 279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0775" h="279727">
                      <a:moveTo>
                        <a:pt x="25269" y="0"/>
                      </a:moveTo>
                      <a:lnTo>
                        <a:pt x="25269" y="0"/>
                      </a:lnTo>
                      <a:cubicBezTo>
                        <a:pt x="26532" y="2780"/>
                        <a:pt x="42705" y="238034"/>
                        <a:pt x="12887" y="228179"/>
                      </a:cubicBezTo>
                      <a:cubicBezTo>
                        <a:pt x="7328" y="226410"/>
                        <a:pt x="3285" y="220598"/>
                        <a:pt x="0" y="215039"/>
                      </a:cubicBezTo>
                      <a:cubicBezTo>
                        <a:pt x="0" y="254206"/>
                        <a:pt x="0" y="279727"/>
                        <a:pt x="0" y="279727"/>
                      </a:cubicBezTo>
                      <a:cubicBezTo>
                        <a:pt x="1516" y="279727"/>
                        <a:pt x="3285" y="279475"/>
                        <a:pt x="4801" y="279222"/>
                      </a:cubicBezTo>
                      <a:cubicBezTo>
                        <a:pt x="6317" y="278969"/>
                        <a:pt x="7833" y="278717"/>
                        <a:pt x="9349" y="278212"/>
                      </a:cubicBezTo>
                      <a:cubicBezTo>
                        <a:pt x="10866" y="277706"/>
                        <a:pt x="12129" y="277201"/>
                        <a:pt x="13393" y="276442"/>
                      </a:cubicBezTo>
                      <a:cubicBezTo>
                        <a:pt x="14656" y="275685"/>
                        <a:pt x="15920" y="274927"/>
                        <a:pt x="17183" y="274168"/>
                      </a:cubicBezTo>
                      <a:cubicBezTo>
                        <a:pt x="18446" y="273410"/>
                        <a:pt x="19457" y="272400"/>
                        <a:pt x="20468" y="271389"/>
                      </a:cubicBezTo>
                      <a:cubicBezTo>
                        <a:pt x="21479" y="270378"/>
                        <a:pt x="22489" y="269115"/>
                        <a:pt x="23247" y="268104"/>
                      </a:cubicBezTo>
                      <a:cubicBezTo>
                        <a:pt x="24006" y="266841"/>
                        <a:pt x="25016" y="265577"/>
                        <a:pt x="25522" y="264314"/>
                      </a:cubicBezTo>
                      <a:cubicBezTo>
                        <a:pt x="26027" y="263050"/>
                        <a:pt x="26785" y="261534"/>
                        <a:pt x="27291" y="260270"/>
                      </a:cubicBezTo>
                      <a:cubicBezTo>
                        <a:pt x="27796" y="258754"/>
                        <a:pt x="28048" y="257238"/>
                        <a:pt x="28301" y="255722"/>
                      </a:cubicBezTo>
                      <a:cubicBezTo>
                        <a:pt x="28554" y="254206"/>
                        <a:pt x="28807" y="252690"/>
                        <a:pt x="28807" y="250921"/>
                      </a:cubicBezTo>
                      <a:cubicBezTo>
                        <a:pt x="28807" y="250921"/>
                        <a:pt x="28807" y="199372"/>
                        <a:pt x="28807" y="134684"/>
                      </a:cubicBezTo>
                      <a:cubicBezTo>
                        <a:pt x="28807" y="69237"/>
                        <a:pt x="28807" y="15414"/>
                        <a:pt x="28807" y="14403"/>
                      </a:cubicBezTo>
                      <a:cubicBezTo>
                        <a:pt x="28807" y="9097"/>
                        <a:pt x="27543" y="4043"/>
                        <a:pt x="25269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8" name="任意多边形: 形状 2477"/>
                <p:cNvSpPr/>
                <p:nvPr/>
              </p:nvSpPr>
              <p:spPr>
                <a:xfrm>
                  <a:off x="13271556" y="12145996"/>
                  <a:ext cx="28964" cy="275179"/>
                </a:xfrm>
                <a:custGeom>
                  <a:avLst/>
                  <a:gdLst>
                    <a:gd name="connsiteX0" fmla="*/ 27543 w 28964"/>
                    <a:gd name="connsiteY0" fmla="*/ 0 h 275179"/>
                    <a:gd name="connsiteX1" fmla="*/ 27543 w 28964"/>
                    <a:gd name="connsiteY1" fmla="*/ 0 h 275179"/>
                    <a:gd name="connsiteX2" fmla="*/ 27543 w 28964"/>
                    <a:gd name="connsiteY2" fmla="*/ 209733 h 275179"/>
                    <a:gd name="connsiteX3" fmla="*/ 11371 w 28964"/>
                    <a:gd name="connsiteY3" fmla="*/ 228684 h 275179"/>
                    <a:gd name="connsiteX4" fmla="*/ 0 w 28964"/>
                    <a:gd name="connsiteY4" fmla="*/ 216556 h 275179"/>
                    <a:gd name="connsiteX5" fmla="*/ 0 w 28964"/>
                    <a:gd name="connsiteY5" fmla="*/ 275180 h 275179"/>
                    <a:gd name="connsiteX6" fmla="*/ 4801 w 28964"/>
                    <a:gd name="connsiteY6" fmla="*/ 274674 h 275179"/>
                    <a:gd name="connsiteX7" fmla="*/ 9349 w 28964"/>
                    <a:gd name="connsiteY7" fmla="*/ 273663 h 275179"/>
                    <a:gd name="connsiteX8" fmla="*/ 13392 w 28964"/>
                    <a:gd name="connsiteY8" fmla="*/ 271894 h 275179"/>
                    <a:gd name="connsiteX9" fmla="*/ 17183 w 28964"/>
                    <a:gd name="connsiteY9" fmla="*/ 269620 h 275179"/>
                    <a:gd name="connsiteX10" fmla="*/ 20468 w 28964"/>
                    <a:gd name="connsiteY10" fmla="*/ 266841 h 275179"/>
                    <a:gd name="connsiteX11" fmla="*/ 23247 w 28964"/>
                    <a:gd name="connsiteY11" fmla="*/ 263556 h 275179"/>
                    <a:gd name="connsiteX12" fmla="*/ 25522 w 28964"/>
                    <a:gd name="connsiteY12" fmla="*/ 259765 h 275179"/>
                    <a:gd name="connsiteX13" fmla="*/ 27290 w 28964"/>
                    <a:gd name="connsiteY13" fmla="*/ 255723 h 275179"/>
                    <a:gd name="connsiteX14" fmla="*/ 28301 w 28964"/>
                    <a:gd name="connsiteY14" fmla="*/ 251174 h 275179"/>
                    <a:gd name="connsiteX15" fmla="*/ 28807 w 28964"/>
                    <a:gd name="connsiteY15" fmla="*/ 246373 h 275179"/>
                    <a:gd name="connsiteX16" fmla="*/ 28807 w 28964"/>
                    <a:gd name="connsiteY16" fmla="*/ 130135 h 275179"/>
                    <a:gd name="connsiteX17" fmla="*/ 28807 w 28964"/>
                    <a:gd name="connsiteY17" fmla="*/ 9855 h 275179"/>
                    <a:gd name="connsiteX18" fmla="*/ 27543 w 28964"/>
                    <a:gd name="connsiteY18" fmla="*/ 0 h 275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4" h="275179">
                      <a:moveTo>
                        <a:pt x="27543" y="0"/>
                      </a:moveTo>
                      <a:lnTo>
                        <a:pt x="27543" y="0"/>
                      </a:lnTo>
                      <a:cubicBezTo>
                        <a:pt x="30323" y="10866"/>
                        <a:pt x="28301" y="199373"/>
                        <a:pt x="27543" y="209733"/>
                      </a:cubicBezTo>
                      <a:cubicBezTo>
                        <a:pt x="26027" y="231969"/>
                        <a:pt x="17941" y="232222"/>
                        <a:pt x="11371" y="228684"/>
                      </a:cubicBezTo>
                      <a:cubicBezTo>
                        <a:pt x="7328" y="226410"/>
                        <a:pt x="3538" y="222367"/>
                        <a:pt x="0" y="216556"/>
                      </a:cubicBezTo>
                      <a:cubicBezTo>
                        <a:pt x="0" y="252185"/>
                        <a:pt x="0" y="275180"/>
                        <a:pt x="0" y="275180"/>
                      </a:cubicBezTo>
                      <a:cubicBezTo>
                        <a:pt x="1516" y="275180"/>
                        <a:pt x="3285" y="274927"/>
                        <a:pt x="4801" y="274674"/>
                      </a:cubicBezTo>
                      <a:cubicBezTo>
                        <a:pt x="6317" y="274421"/>
                        <a:pt x="7833" y="274168"/>
                        <a:pt x="9349" y="273663"/>
                      </a:cubicBezTo>
                      <a:cubicBezTo>
                        <a:pt x="10865" y="273158"/>
                        <a:pt x="12129" y="272653"/>
                        <a:pt x="13392" y="271894"/>
                      </a:cubicBezTo>
                      <a:cubicBezTo>
                        <a:pt x="14656" y="271136"/>
                        <a:pt x="15919" y="270378"/>
                        <a:pt x="17183" y="269620"/>
                      </a:cubicBezTo>
                      <a:cubicBezTo>
                        <a:pt x="18446" y="268862"/>
                        <a:pt x="19457" y="267851"/>
                        <a:pt x="20468" y="266841"/>
                      </a:cubicBezTo>
                      <a:cubicBezTo>
                        <a:pt x="21479" y="265830"/>
                        <a:pt x="22489" y="264567"/>
                        <a:pt x="23247" y="263556"/>
                      </a:cubicBezTo>
                      <a:cubicBezTo>
                        <a:pt x="24006" y="262292"/>
                        <a:pt x="25016" y="261029"/>
                        <a:pt x="25522" y="259765"/>
                      </a:cubicBezTo>
                      <a:cubicBezTo>
                        <a:pt x="26027" y="258502"/>
                        <a:pt x="26785" y="256986"/>
                        <a:pt x="27290" y="255723"/>
                      </a:cubicBezTo>
                      <a:cubicBezTo>
                        <a:pt x="27796" y="254206"/>
                        <a:pt x="28048" y="252690"/>
                        <a:pt x="28301" y="251174"/>
                      </a:cubicBezTo>
                      <a:cubicBezTo>
                        <a:pt x="28554" y="249658"/>
                        <a:pt x="28807" y="248142"/>
                        <a:pt x="28807" y="246373"/>
                      </a:cubicBezTo>
                      <a:cubicBezTo>
                        <a:pt x="28807" y="246373"/>
                        <a:pt x="28807" y="194824"/>
                        <a:pt x="28807" y="130135"/>
                      </a:cubicBezTo>
                      <a:cubicBezTo>
                        <a:pt x="28807" y="64689"/>
                        <a:pt x="28807" y="10866"/>
                        <a:pt x="28807" y="9855"/>
                      </a:cubicBezTo>
                      <a:cubicBezTo>
                        <a:pt x="29059" y="6065"/>
                        <a:pt x="28554" y="2780"/>
                        <a:pt x="27543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9" name="任意多边形: 形状 2478"/>
                <p:cNvSpPr/>
                <p:nvPr/>
              </p:nvSpPr>
              <p:spPr>
                <a:xfrm>
                  <a:off x="13271809" y="12150039"/>
                  <a:ext cx="28967" cy="270630"/>
                </a:xfrm>
                <a:custGeom>
                  <a:avLst/>
                  <a:gdLst>
                    <a:gd name="connsiteX0" fmla="*/ 28554 w 28967"/>
                    <a:gd name="connsiteY0" fmla="*/ 0 h 270630"/>
                    <a:gd name="connsiteX1" fmla="*/ 28048 w 28967"/>
                    <a:gd name="connsiteY1" fmla="*/ 215544 h 270630"/>
                    <a:gd name="connsiteX2" fmla="*/ 7833 w 28967"/>
                    <a:gd name="connsiteY2" fmla="*/ 227926 h 270630"/>
                    <a:gd name="connsiteX3" fmla="*/ 2022 w 28967"/>
                    <a:gd name="connsiteY3" fmla="*/ 221609 h 270630"/>
                    <a:gd name="connsiteX4" fmla="*/ 0 w 28967"/>
                    <a:gd name="connsiteY4" fmla="*/ 218577 h 270630"/>
                    <a:gd name="connsiteX5" fmla="*/ 0 w 28967"/>
                    <a:gd name="connsiteY5" fmla="*/ 270631 h 270630"/>
                    <a:gd name="connsiteX6" fmla="*/ 4801 w 28967"/>
                    <a:gd name="connsiteY6" fmla="*/ 270125 h 270630"/>
                    <a:gd name="connsiteX7" fmla="*/ 9349 w 28967"/>
                    <a:gd name="connsiteY7" fmla="*/ 269115 h 270630"/>
                    <a:gd name="connsiteX8" fmla="*/ 13393 w 28967"/>
                    <a:gd name="connsiteY8" fmla="*/ 267346 h 270630"/>
                    <a:gd name="connsiteX9" fmla="*/ 17183 w 28967"/>
                    <a:gd name="connsiteY9" fmla="*/ 265071 h 270630"/>
                    <a:gd name="connsiteX10" fmla="*/ 20468 w 28967"/>
                    <a:gd name="connsiteY10" fmla="*/ 262292 h 270630"/>
                    <a:gd name="connsiteX11" fmla="*/ 23247 w 28967"/>
                    <a:gd name="connsiteY11" fmla="*/ 259007 h 270630"/>
                    <a:gd name="connsiteX12" fmla="*/ 25522 w 28967"/>
                    <a:gd name="connsiteY12" fmla="*/ 255217 h 270630"/>
                    <a:gd name="connsiteX13" fmla="*/ 27291 w 28967"/>
                    <a:gd name="connsiteY13" fmla="*/ 251173 h 270630"/>
                    <a:gd name="connsiteX14" fmla="*/ 28301 w 28967"/>
                    <a:gd name="connsiteY14" fmla="*/ 246625 h 270630"/>
                    <a:gd name="connsiteX15" fmla="*/ 28807 w 28967"/>
                    <a:gd name="connsiteY15" fmla="*/ 241824 h 270630"/>
                    <a:gd name="connsiteX16" fmla="*/ 28807 w 28967"/>
                    <a:gd name="connsiteY16" fmla="*/ 125587 h 270630"/>
                    <a:gd name="connsiteX17" fmla="*/ 28807 w 28967"/>
                    <a:gd name="connsiteY17" fmla="*/ 5307 h 270630"/>
                    <a:gd name="connsiteX18" fmla="*/ 28554 w 28967"/>
                    <a:gd name="connsiteY18" fmla="*/ 0 h 270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6" h="270630">
                      <a:moveTo>
                        <a:pt x="28554" y="0"/>
                      </a:moveTo>
                      <a:cubicBezTo>
                        <a:pt x="29059" y="7075"/>
                        <a:pt x="29312" y="200888"/>
                        <a:pt x="28048" y="215544"/>
                      </a:cubicBezTo>
                      <a:cubicBezTo>
                        <a:pt x="25774" y="239550"/>
                        <a:pt x="13140" y="232222"/>
                        <a:pt x="7833" y="227926"/>
                      </a:cubicBezTo>
                      <a:cubicBezTo>
                        <a:pt x="6570" y="226916"/>
                        <a:pt x="6570" y="226916"/>
                        <a:pt x="2022" y="221609"/>
                      </a:cubicBezTo>
                      <a:cubicBezTo>
                        <a:pt x="1516" y="220851"/>
                        <a:pt x="758" y="219587"/>
                        <a:pt x="0" y="218577"/>
                      </a:cubicBezTo>
                      <a:cubicBezTo>
                        <a:pt x="0" y="250416"/>
                        <a:pt x="0" y="270631"/>
                        <a:pt x="0" y="270631"/>
                      </a:cubicBezTo>
                      <a:cubicBezTo>
                        <a:pt x="1516" y="270631"/>
                        <a:pt x="3285" y="270378"/>
                        <a:pt x="4801" y="270125"/>
                      </a:cubicBezTo>
                      <a:cubicBezTo>
                        <a:pt x="6317" y="269873"/>
                        <a:pt x="7833" y="269620"/>
                        <a:pt x="9349" y="269115"/>
                      </a:cubicBezTo>
                      <a:cubicBezTo>
                        <a:pt x="10866" y="268609"/>
                        <a:pt x="12129" y="268104"/>
                        <a:pt x="13393" y="267346"/>
                      </a:cubicBezTo>
                      <a:cubicBezTo>
                        <a:pt x="14656" y="266588"/>
                        <a:pt x="15920" y="265830"/>
                        <a:pt x="17183" y="265071"/>
                      </a:cubicBezTo>
                      <a:cubicBezTo>
                        <a:pt x="18446" y="264314"/>
                        <a:pt x="19457" y="263303"/>
                        <a:pt x="20468" y="262292"/>
                      </a:cubicBezTo>
                      <a:cubicBezTo>
                        <a:pt x="21479" y="261281"/>
                        <a:pt x="22489" y="260018"/>
                        <a:pt x="23247" y="259007"/>
                      </a:cubicBezTo>
                      <a:cubicBezTo>
                        <a:pt x="24006" y="257744"/>
                        <a:pt x="25016" y="256480"/>
                        <a:pt x="25522" y="255217"/>
                      </a:cubicBezTo>
                      <a:cubicBezTo>
                        <a:pt x="26027" y="253953"/>
                        <a:pt x="26785" y="252437"/>
                        <a:pt x="27291" y="251173"/>
                      </a:cubicBezTo>
                      <a:cubicBezTo>
                        <a:pt x="27796" y="249658"/>
                        <a:pt x="28048" y="248141"/>
                        <a:pt x="28301" y="246625"/>
                      </a:cubicBezTo>
                      <a:cubicBezTo>
                        <a:pt x="28554" y="245109"/>
                        <a:pt x="28807" y="243593"/>
                        <a:pt x="28807" y="241824"/>
                      </a:cubicBezTo>
                      <a:cubicBezTo>
                        <a:pt x="28807" y="241824"/>
                        <a:pt x="28807" y="190276"/>
                        <a:pt x="28807" y="125587"/>
                      </a:cubicBezTo>
                      <a:cubicBezTo>
                        <a:pt x="28807" y="60140"/>
                        <a:pt x="28807" y="6317"/>
                        <a:pt x="28807" y="5307"/>
                      </a:cubicBezTo>
                      <a:cubicBezTo>
                        <a:pt x="28807" y="3537"/>
                        <a:pt x="28807" y="1769"/>
                        <a:pt x="28554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0" name="任意多边形: 形状 2479"/>
                <p:cNvSpPr/>
                <p:nvPr/>
              </p:nvSpPr>
              <p:spPr>
                <a:xfrm>
                  <a:off x="13271809" y="12154335"/>
                  <a:ext cx="28932" cy="266587"/>
                </a:xfrm>
                <a:custGeom>
                  <a:avLst/>
                  <a:gdLst>
                    <a:gd name="connsiteX0" fmla="*/ 28807 w 28932"/>
                    <a:gd name="connsiteY0" fmla="*/ 0 h 266587"/>
                    <a:gd name="connsiteX1" fmla="*/ 28301 w 28932"/>
                    <a:gd name="connsiteY1" fmla="*/ 225905 h 266587"/>
                    <a:gd name="connsiteX2" fmla="*/ 5812 w 28932"/>
                    <a:gd name="connsiteY2" fmla="*/ 228179 h 266587"/>
                    <a:gd name="connsiteX3" fmla="*/ 2022 w 28932"/>
                    <a:gd name="connsiteY3" fmla="*/ 224136 h 266587"/>
                    <a:gd name="connsiteX4" fmla="*/ 0 w 28932"/>
                    <a:gd name="connsiteY4" fmla="*/ 221356 h 266587"/>
                    <a:gd name="connsiteX5" fmla="*/ 0 w 28932"/>
                    <a:gd name="connsiteY5" fmla="*/ 266588 h 266587"/>
                    <a:gd name="connsiteX6" fmla="*/ 4801 w 28932"/>
                    <a:gd name="connsiteY6" fmla="*/ 266082 h 266587"/>
                    <a:gd name="connsiteX7" fmla="*/ 9349 w 28932"/>
                    <a:gd name="connsiteY7" fmla="*/ 265072 h 266587"/>
                    <a:gd name="connsiteX8" fmla="*/ 13393 w 28932"/>
                    <a:gd name="connsiteY8" fmla="*/ 263303 h 266587"/>
                    <a:gd name="connsiteX9" fmla="*/ 17183 w 28932"/>
                    <a:gd name="connsiteY9" fmla="*/ 261029 h 266587"/>
                    <a:gd name="connsiteX10" fmla="*/ 20468 w 28932"/>
                    <a:gd name="connsiteY10" fmla="*/ 258249 h 266587"/>
                    <a:gd name="connsiteX11" fmla="*/ 23247 w 28932"/>
                    <a:gd name="connsiteY11" fmla="*/ 254964 h 266587"/>
                    <a:gd name="connsiteX12" fmla="*/ 25522 w 28932"/>
                    <a:gd name="connsiteY12" fmla="*/ 251174 h 266587"/>
                    <a:gd name="connsiteX13" fmla="*/ 27291 w 28932"/>
                    <a:gd name="connsiteY13" fmla="*/ 247131 h 266587"/>
                    <a:gd name="connsiteX14" fmla="*/ 28301 w 28932"/>
                    <a:gd name="connsiteY14" fmla="*/ 242582 h 266587"/>
                    <a:gd name="connsiteX15" fmla="*/ 28807 w 28932"/>
                    <a:gd name="connsiteY15" fmla="*/ 237781 h 266587"/>
                    <a:gd name="connsiteX16" fmla="*/ 28807 w 28932"/>
                    <a:gd name="connsiteY16" fmla="*/ 121544 h 266587"/>
                    <a:gd name="connsiteX17" fmla="*/ 28807 w 28932"/>
                    <a:gd name="connsiteY17" fmla="*/ 1263 h 266587"/>
                    <a:gd name="connsiteX18" fmla="*/ 28807 w 28932"/>
                    <a:gd name="connsiteY18" fmla="*/ 0 h 26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32" h="266587">
                      <a:moveTo>
                        <a:pt x="28807" y="0"/>
                      </a:moveTo>
                      <a:cubicBezTo>
                        <a:pt x="28807" y="2022"/>
                        <a:pt x="29312" y="214534"/>
                        <a:pt x="28301" y="225905"/>
                      </a:cubicBezTo>
                      <a:cubicBezTo>
                        <a:pt x="27291" y="236265"/>
                        <a:pt x="15161" y="237528"/>
                        <a:pt x="5812" y="228179"/>
                      </a:cubicBezTo>
                      <a:cubicBezTo>
                        <a:pt x="4549" y="226916"/>
                        <a:pt x="3032" y="225399"/>
                        <a:pt x="2022" y="224136"/>
                      </a:cubicBezTo>
                      <a:cubicBezTo>
                        <a:pt x="1516" y="223378"/>
                        <a:pt x="758" y="222115"/>
                        <a:pt x="0" y="221356"/>
                      </a:cubicBezTo>
                      <a:cubicBezTo>
                        <a:pt x="0" y="249152"/>
                        <a:pt x="0" y="266588"/>
                        <a:pt x="0" y="266588"/>
                      </a:cubicBezTo>
                      <a:cubicBezTo>
                        <a:pt x="1516" y="266588"/>
                        <a:pt x="3285" y="266335"/>
                        <a:pt x="4801" y="266082"/>
                      </a:cubicBezTo>
                      <a:cubicBezTo>
                        <a:pt x="6317" y="265830"/>
                        <a:pt x="7833" y="265577"/>
                        <a:pt x="9349" y="265072"/>
                      </a:cubicBezTo>
                      <a:cubicBezTo>
                        <a:pt x="10866" y="264566"/>
                        <a:pt x="12129" y="264061"/>
                        <a:pt x="13393" y="263303"/>
                      </a:cubicBezTo>
                      <a:cubicBezTo>
                        <a:pt x="14656" y="262545"/>
                        <a:pt x="15920" y="261787"/>
                        <a:pt x="17183" y="261029"/>
                      </a:cubicBezTo>
                      <a:cubicBezTo>
                        <a:pt x="18446" y="260270"/>
                        <a:pt x="19457" y="259260"/>
                        <a:pt x="20468" y="258249"/>
                      </a:cubicBezTo>
                      <a:cubicBezTo>
                        <a:pt x="21479" y="257238"/>
                        <a:pt x="22489" y="255975"/>
                        <a:pt x="23247" y="254964"/>
                      </a:cubicBezTo>
                      <a:cubicBezTo>
                        <a:pt x="24006" y="253701"/>
                        <a:pt x="25016" y="252437"/>
                        <a:pt x="25522" y="251174"/>
                      </a:cubicBezTo>
                      <a:cubicBezTo>
                        <a:pt x="26027" y="249911"/>
                        <a:pt x="26785" y="248394"/>
                        <a:pt x="27291" y="247131"/>
                      </a:cubicBezTo>
                      <a:cubicBezTo>
                        <a:pt x="27796" y="245614"/>
                        <a:pt x="28048" y="244099"/>
                        <a:pt x="28301" y="242582"/>
                      </a:cubicBezTo>
                      <a:cubicBezTo>
                        <a:pt x="28554" y="241066"/>
                        <a:pt x="28807" y="239550"/>
                        <a:pt x="28807" y="237781"/>
                      </a:cubicBezTo>
                      <a:cubicBezTo>
                        <a:pt x="28807" y="237781"/>
                        <a:pt x="28807" y="186232"/>
                        <a:pt x="28807" y="121544"/>
                      </a:cubicBezTo>
                      <a:cubicBezTo>
                        <a:pt x="28807" y="56097"/>
                        <a:pt x="28807" y="2275"/>
                        <a:pt x="28807" y="1263"/>
                      </a:cubicBezTo>
                      <a:cubicBezTo>
                        <a:pt x="28807" y="758"/>
                        <a:pt x="28807" y="253"/>
                        <a:pt x="28807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1" name="任意多边形: 形状 2480"/>
                <p:cNvSpPr/>
                <p:nvPr/>
              </p:nvSpPr>
              <p:spPr>
                <a:xfrm>
                  <a:off x="13271556" y="12383524"/>
                  <a:ext cx="28806" cy="37398"/>
                </a:xfrm>
                <a:custGeom>
                  <a:avLst/>
                  <a:gdLst>
                    <a:gd name="connsiteX0" fmla="*/ 253 w 28806"/>
                    <a:gd name="connsiteY0" fmla="*/ 37398 h 37398"/>
                    <a:gd name="connsiteX1" fmla="*/ 5054 w 28806"/>
                    <a:gd name="connsiteY1" fmla="*/ 36893 h 37398"/>
                    <a:gd name="connsiteX2" fmla="*/ 9602 w 28806"/>
                    <a:gd name="connsiteY2" fmla="*/ 35882 h 37398"/>
                    <a:gd name="connsiteX3" fmla="*/ 13645 w 28806"/>
                    <a:gd name="connsiteY3" fmla="*/ 34113 h 37398"/>
                    <a:gd name="connsiteX4" fmla="*/ 17436 w 28806"/>
                    <a:gd name="connsiteY4" fmla="*/ 31839 h 37398"/>
                    <a:gd name="connsiteX5" fmla="*/ 20720 w 28806"/>
                    <a:gd name="connsiteY5" fmla="*/ 29059 h 37398"/>
                    <a:gd name="connsiteX6" fmla="*/ 23500 w 28806"/>
                    <a:gd name="connsiteY6" fmla="*/ 25775 h 37398"/>
                    <a:gd name="connsiteX7" fmla="*/ 25774 w 28806"/>
                    <a:gd name="connsiteY7" fmla="*/ 21985 h 37398"/>
                    <a:gd name="connsiteX8" fmla="*/ 27543 w 28806"/>
                    <a:gd name="connsiteY8" fmla="*/ 17941 h 37398"/>
                    <a:gd name="connsiteX9" fmla="*/ 28554 w 28806"/>
                    <a:gd name="connsiteY9" fmla="*/ 13393 h 37398"/>
                    <a:gd name="connsiteX10" fmla="*/ 28807 w 28806"/>
                    <a:gd name="connsiteY10" fmla="*/ 12382 h 37398"/>
                    <a:gd name="connsiteX11" fmla="*/ 28807 w 28806"/>
                    <a:gd name="connsiteY11" fmla="*/ 12382 h 37398"/>
                    <a:gd name="connsiteX12" fmla="*/ 28807 w 28806"/>
                    <a:gd name="connsiteY12" fmla="*/ 12634 h 37398"/>
                    <a:gd name="connsiteX13" fmla="*/ 28554 w 28806"/>
                    <a:gd name="connsiteY13" fmla="*/ 12634 h 37398"/>
                    <a:gd name="connsiteX14" fmla="*/ 28048 w 28806"/>
                    <a:gd name="connsiteY14" fmla="*/ 11877 h 37398"/>
                    <a:gd name="connsiteX15" fmla="*/ 26027 w 28806"/>
                    <a:gd name="connsiteY15" fmla="*/ 11877 h 37398"/>
                    <a:gd name="connsiteX16" fmla="*/ 0 w 28806"/>
                    <a:gd name="connsiteY16" fmla="*/ 0 h 37398"/>
                    <a:gd name="connsiteX17" fmla="*/ 253 w 28806"/>
                    <a:gd name="connsiteY17" fmla="*/ 37398 h 37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05" h="37398">
                      <a:moveTo>
                        <a:pt x="253" y="37398"/>
                      </a:moveTo>
                      <a:cubicBezTo>
                        <a:pt x="1769" y="37398"/>
                        <a:pt x="3538" y="37146"/>
                        <a:pt x="5054" y="36893"/>
                      </a:cubicBezTo>
                      <a:cubicBezTo>
                        <a:pt x="6570" y="36640"/>
                        <a:pt x="8086" y="36388"/>
                        <a:pt x="9602" y="35882"/>
                      </a:cubicBezTo>
                      <a:cubicBezTo>
                        <a:pt x="11118" y="35377"/>
                        <a:pt x="12382" y="34871"/>
                        <a:pt x="13645" y="34113"/>
                      </a:cubicBezTo>
                      <a:cubicBezTo>
                        <a:pt x="14909" y="33356"/>
                        <a:pt x="16172" y="32597"/>
                        <a:pt x="17436" y="31839"/>
                      </a:cubicBezTo>
                      <a:cubicBezTo>
                        <a:pt x="18699" y="31081"/>
                        <a:pt x="19710" y="30070"/>
                        <a:pt x="20720" y="29059"/>
                      </a:cubicBezTo>
                      <a:cubicBezTo>
                        <a:pt x="21731" y="28049"/>
                        <a:pt x="22742" y="26785"/>
                        <a:pt x="23500" y="25775"/>
                      </a:cubicBezTo>
                      <a:cubicBezTo>
                        <a:pt x="24258" y="24511"/>
                        <a:pt x="25269" y="23248"/>
                        <a:pt x="25774" y="21985"/>
                      </a:cubicBezTo>
                      <a:cubicBezTo>
                        <a:pt x="26280" y="20721"/>
                        <a:pt x="27038" y="19205"/>
                        <a:pt x="27543" y="17941"/>
                      </a:cubicBezTo>
                      <a:cubicBezTo>
                        <a:pt x="28048" y="16425"/>
                        <a:pt x="28301" y="14909"/>
                        <a:pt x="28554" y="13393"/>
                      </a:cubicBezTo>
                      <a:cubicBezTo>
                        <a:pt x="28554" y="13140"/>
                        <a:pt x="28554" y="12634"/>
                        <a:pt x="28807" y="12382"/>
                      </a:cubicBezTo>
                      <a:lnTo>
                        <a:pt x="28807" y="12382"/>
                      </a:lnTo>
                      <a:cubicBezTo>
                        <a:pt x="28807" y="12382"/>
                        <a:pt x="28807" y="12634"/>
                        <a:pt x="28807" y="12634"/>
                      </a:cubicBezTo>
                      <a:cubicBezTo>
                        <a:pt x="28807" y="12634"/>
                        <a:pt x="28554" y="12634"/>
                        <a:pt x="28554" y="12634"/>
                      </a:cubicBezTo>
                      <a:cubicBezTo>
                        <a:pt x="28301" y="12382"/>
                        <a:pt x="28301" y="12129"/>
                        <a:pt x="28048" y="11877"/>
                      </a:cubicBezTo>
                      <a:cubicBezTo>
                        <a:pt x="28048" y="11877"/>
                        <a:pt x="27543" y="11624"/>
                        <a:pt x="26027" y="11877"/>
                      </a:cubicBezTo>
                      <a:cubicBezTo>
                        <a:pt x="11624" y="15920"/>
                        <a:pt x="2021" y="2527"/>
                        <a:pt x="0" y="0"/>
                      </a:cubicBezTo>
                      <a:cubicBezTo>
                        <a:pt x="253" y="23248"/>
                        <a:pt x="253" y="37398"/>
                        <a:pt x="253" y="37398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2" name="任意多边形: 形状 2481"/>
                <p:cNvSpPr/>
                <p:nvPr/>
              </p:nvSpPr>
              <p:spPr>
                <a:xfrm>
                  <a:off x="13271556" y="12392116"/>
                  <a:ext cx="27543" cy="28806"/>
                </a:xfrm>
                <a:custGeom>
                  <a:avLst/>
                  <a:gdLst>
                    <a:gd name="connsiteX0" fmla="*/ 253 w 27543"/>
                    <a:gd name="connsiteY0" fmla="*/ 28806 h 28806"/>
                    <a:gd name="connsiteX1" fmla="*/ 5054 w 27543"/>
                    <a:gd name="connsiteY1" fmla="*/ 28301 h 28806"/>
                    <a:gd name="connsiteX2" fmla="*/ 9602 w 27543"/>
                    <a:gd name="connsiteY2" fmla="*/ 27291 h 28806"/>
                    <a:gd name="connsiteX3" fmla="*/ 13645 w 27543"/>
                    <a:gd name="connsiteY3" fmla="*/ 25521 h 28806"/>
                    <a:gd name="connsiteX4" fmla="*/ 17436 w 27543"/>
                    <a:gd name="connsiteY4" fmla="*/ 23247 h 28806"/>
                    <a:gd name="connsiteX5" fmla="*/ 20720 w 27543"/>
                    <a:gd name="connsiteY5" fmla="*/ 20468 h 28806"/>
                    <a:gd name="connsiteX6" fmla="*/ 23500 w 27543"/>
                    <a:gd name="connsiteY6" fmla="*/ 17183 h 28806"/>
                    <a:gd name="connsiteX7" fmla="*/ 25774 w 27543"/>
                    <a:gd name="connsiteY7" fmla="*/ 13393 h 28806"/>
                    <a:gd name="connsiteX8" fmla="*/ 27543 w 27543"/>
                    <a:gd name="connsiteY8" fmla="*/ 9349 h 28806"/>
                    <a:gd name="connsiteX9" fmla="*/ 27543 w 27543"/>
                    <a:gd name="connsiteY9" fmla="*/ 9096 h 28806"/>
                    <a:gd name="connsiteX10" fmla="*/ 27543 w 27543"/>
                    <a:gd name="connsiteY10" fmla="*/ 9096 h 28806"/>
                    <a:gd name="connsiteX11" fmla="*/ 16172 w 27543"/>
                    <a:gd name="connsiteY11" fmla="*/ 10866 h 28806"/>
                    <a:gd name="connsiteX12" fmla="*/ 0 w 27543"/>
                    <a:gd name="connsiteY12" fmla="*/ 0 h 28806"/>
                    <a:gd name="connsiteX13" fmla="*/ 253 w 27543"/>
                    <a:gd name="connsiteY13" fmla="*/ 28806 h 28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543" h="28805">
                      <a:moveTo>
                        <a:pt x="253" y="28806"/>
                      </a:moveTo>
                      <a:cubicBezTo>
                        <a:pt x="1769" y="28806"/>
                        <a:pt x="3538" y="28554"/>
                        <a:pt x="5054" y="28301"/>
                      </a:cubicBezTo>
                      <a:cubicBezTo>
                        <a:pt x="6570" y="28048"/>
                        <a:pt x="8086" y="27796"/>
                        <a:pt x="9602" y="27291"/>
                      </a:cubicBezTo>
                      <a:cubicBezTo>
                        <a:pt x="11118" y="26785"/>
                        <a:pt x="12382" y="26279"/>
                        <a:pt x="13645" y="25521"/>
                      </a:cubicBezTo>
                      <a:cubicBezTo>
                        <a:pt x="14909" y="24764"/>
                        <a:pt x="16172" y="24006"/>
                        <a:pt x="17436" y="23247"/>
                      </a:cubicBezTo>
                      <a:cubicBezTo>
                        <a:pt x="18699" y="22489"/>
                        <a:pt x="19710" y="21479"/>
                        <a:pt x="20720" y="20468"/>
                      </a:cubicBezTo>
                      <a:cubicBezTo>
                        <a:pt x="21731" y="19457"/>
                        <a:pt x="22742" y="18194"/>
                        <a:pt x="23500" y="17183"/>
                      </a:cubicBezTo>
                      <a:cubicBezTo>
                        <a:pt x="24258" y="15920"/>
                        <a:pt x="25269" y="14656"/>
                        <a:pt x="25774" y="13393"/>
                      </a:cubicBezTo>
                      <a:cubicBezTo>
                        <a:pt x="26280" y="12129"/>
                        <a:pt x="27038" y="10613"/>
                        <a:pt x="27543" y="9349"/>
                      </a:cubicBezTo>
                      <a:cubicBezTo>
                        <a:pt x="27543" y="9349"/>
                        <a:pt x="27543" y="9096"/>
                        <a:pt x="27543" y="9096"/>
                      </a:cubicBezTo>
                      <a:lnTo>
                        <a:pt x="27543" y="9096"/>
                      </a:lnTo>
                      <a:cubicBezTo>
                        <a:pt x="25774" y="13140"/>
                        <a:pt x="16172" y="11118"/>
                        <a:pt x="16172" y="10866"/>
                      </a:cubicBezTo>
                      <a:cubicBezTo>
                        <a:pt x="11624" y="9349"/>
                        <a:pt x="4801" y="7075"/>
                        <a:pt x="0" y="0"/>
                      </a:cubicBezTo>
                      <a:cubicBezTo>
                        <a:pt x="253" y="17941"/>
                        <a:pt x="253" y="28806"/>
                        <a:pt x="253" y="28806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3" name="任意多边形: 形状 2482"/>
                <p:cNvSpPr/>
                <p:nvPr/>
              </p:nvSpPr>
              <p:spPr>
                <a:xfrm>
                  <a:off x="13271965" y="12210179"/>
                  <a:ext cx="10717" cy="56112"/>
                </a:xfrm>
                <a:custGeom>
                  <a:avLst/>
                  <a:gdLst>
                    <a:gd name="connsiteX0" fmla="*/ 3633 w 10717"/>
                    <a:gd name="connsiteY0" fmla="*/ 1769 h 56112"/>
                    <a:gd name="connsiteX1" fmla="*/ 5655 w 10717"/>
                    <a:gd name="connsiteY1" fmla="*/ 56097 h 56112"/>
                    <a:gd name="connsiteX2" fmla="*/ 7424 w 10717"/>
                    <a:gd name="connsiteY2" fmla="*/ 1769 h 56112"/>
                    <a:gd name="connsiteX3" fmla="*/ 5655 w 10717"/>
                    <a:gd name="connsiteY3" fmla="*/ 0 h 56112"/>
                    <a:gd name="connsiteX4" fmla="*/ 3633 w 10717"/>
                    <a:gd name="connsiteY4" fmla="*/ 1769 h 56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7" h="56112">
                      <a:moveTo>
                        <a:pt x="3633" y="1769"/>
                      </a:moveTo>
                      <a:cubicBezTo>
                        <a:pt x="-2179" y="10108"/>
                        <a:pt x="-662" y="55339"/>
                        <a:pt x="5655" y="56097"/>
                      </a:cubicBezTo>
                      <a:cubicBezTo>
                        <a:pt x="12478" y="57108"/>
                        <a:pt x="11719" y="8339"/>
                        <a:pt x="7424" y="1769"/>
                      </a:cubicBezTo>
                      <a:cubicBezTo>
                        <a:pt x="6919" y="1011"/>
                        <a:pt x="6413" y="0"/>
                        <a:pt x="5655" y="0"/>
                      </a:cubicBezTo>
                      <a:cubicBezTo>
                        <a:pt x="4897" y="0"/>
                        <a:pt x="4139" y="1011"/>
                        <a:pt x="3633" y="1769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4" name="任意多边形: 形状 2483"/>
                <p:cNvSpPr/>
                <p:nvPr/>
              </p:nvSpPr>
              <p:spPr>
                <a:xfrm>
                  <a:off x="13272483" y="12212201"/>
                  <a:ext cx="9559" cy="52063"/>
                </a:xfrm>
                <a:custGeom>
                  <a:avLst/>
                  <a:gdLst>
                    <a:gd name="connsiteX0" fmla="*/ 3116 w 9559"/>
                    <a:gd name="connsiteY0" fmla="*/ 1769 h 52063"/>
                    <a:gd name="connsiteX1" fmla="*/ 4885 w 9559"/>
                    <a:gd name="connsiteY1" fmla="*/ 52054 h 52063"/>
                    <a:gd name="connsiteX2" fmla="*/ 6654 w 9559"/>
                    <a:gd name="connsiteY2" fmla="*/ 2021 h 52063"/>
                    <a:gd name="connsiteX3" fmla="*/ 4885 w 9559"/>
                    <a:gd name="connsiteY3" fmla="*/ 0 h 52063"/>
                    <a:gd name="connsiteX4" fmla="*/ 3116 w 9559"/>
                    <a:gd name="connsiteY4" fmla="*/ 1769 h 52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9" h="52062">
                      <a:moveTo>
                        <a:pt x="3116" y="1769"/>
                      </a:moveTo>
                      <a:cubicBezTo>
                        <a:pt x="-1180" y="8591"/>
                        <a:pt x="-1433" y="51296"/>
                        <a:pt x="4885" y="52054"/>
                      </a:cubicBezTo>
                      <a:cubicBezTo>
                        <a:pt x="11707" y="52812"/>
                        <a:pt x="9938" y="7833"/>
                        <a:pt x="6654" y="2021"/>
                      </a:cubicBezTo>
                      <a:cubicBezTo>
                        <a:pt x="6148" y="1263"/>
                        <a:pt x="5643" y="0"/>
                        <a:pt x="4885" y="0"/>
                      </a:cubicBezTo>
                      <a:cubicBezTo>
                        <a:pt x="4379" y="0"/>
                        <a:pt x="3621" y="1263"/>
                        <a:pt x="3116" y="1769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5" name="任意多边形: 形状 2484"/>
                <p:cNvSpPr/>
                <p:nvPr/>
              </p:nvSpPr>
              <p:spPr>
                <a:xfrm>
                  <a:off x="13272864" y="12214447"/>
                  <a:ext cx="9304" cy="48042"/>
                </a:xfrm>
                <a:custGeom>
                  <a:avLst/>
                  <a:gdLst>
                    <a:gd name="connsiteX0" fmla="*/ 2734 w 9304"/>
                    <a:gd name="connsiteY0" fmla="*/ 2050 h 48042"/>
                    <a:gd name="connsiteX1" fmla="*/ 4756 w 9304"/>
                    <a:gd name="connsiteY1" fmla="*/ 48039 h 48042"/>
                    <a:gd name="connsiteX2" fmla="*/ 9304 w 9304"/>
                    <a:gd name="connsiteY2" fmla="*/ 26561 h 48042"/>
                    <a:gd name="connsiteX3" fmla="*/ 4756 w 9304"/>
                    <a:gd name="connsiteY3" fmla="*/ 28 h 48042"/>
                    <a:gd name="connsiteX4" fmla="*/ 2734 w 9304"/>
                    <a:gd name="connsiteY4" fmla="*/ 2050 h 48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04" h="48042">
                      <a:moveTo>
                        <a:pt x="2734" y="2050"/>
                      </a:moveTo>
                      <a:cubicBezTo>
                        <a:pt x="-1309" y="9378"/>
                        <a:pt x="-1056" y="47534"/>
                        <a:pt x="4756" y="48039"/>
                      </a:cubicBezTo>
                      <a:cubicBezTo>
                        <a:pt x="8293" y="48292"/>
                        <a:pt x="9304" y="32373"/>
                        <a:pt x="9304" y="26561"/>
                      </a:cubicBezTo>
                      <a:cubicBezTo>
                        <a:pt x="9304" y="5082"/>
                        <a:pt x="6019" y="281"/>
                        <a:pt x="4756" y="28"/>
                      </a:cubicBezTo>
                      <a:cubicBezTo>
                        <a:pt x="3745" y="-225"/>
                        <a:pt x="3239" y="1292"/>
                        <a:pt x="2734" y="205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6" name="任意多边形: 形状 2485"/>
                <p:cNvSpPr/>
                <p:nvPr/>
              </p:nvSpPr>
              <p:spPr>
                <a:xfrm>
                  <a:off x="13273236" y="12216749"/>
                  <a:ext cx="8441" cy="43465"/>
                </a:xfrm>
                <a:custGeom>
                  <a:avLst/>
                  <a:gdLst>
                    <a:gd name="connsiteX0" fmla="*/ 2361 w 8441"/>
                    <a:gd name="connsiteY0" fmla="*/ 2022 h 43465"/>
                    <a:gd name="connsiteX1" fmla="*/ 4383 w 8441"/>
                    <a:gd name="connsiteY1" fmla="*/ 43463 h 43465"/>
                    <a:gd name="connsiteX2" fmla="*/ 8426 w 8441"/>
                    <a:gd name="connsiteY2" fmla="*/ 24006 h 43465"/>
                    <a:gd name="connsiteX3" fmla="*/ 4383 w 8441"/>
                    <a:gd name="connsiteY3" fmla="*/ 0 h 43465"/>
                    <a:gd name="connsiteX4" fmla="*/ 2361 w 8441"/>
                    <a:gd name="connsiteY4" fmla="*/ 2022 h 4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41" h="43465">
                      <a:moveTo>
                        <a:pt x="2361" y="2022"/>
                      </a:moveTo>
                      <a:cubicBezTo>
                        <a:pt x="-1177" y="8844"/>
                        <a:pt x="-924" y="43210"/>
                        <a:pt x="4383" y="43463"/>
                      </a:cubicBezTo>
                      <a:cubicBezTo>
                        <a:pt x="8173" y="43715"/>
                        <a:pt x="8426" y="24258"/>
                        <a:pt x="8426" y="24006"/>
                      </a:cubicBezTo>
                      <a:cubicBezTo>
                        <a:pt x="8678" y="7075"/>
                        <a:pt x="5899" y="0"/>
                        <a:pt x="4383" y="0"/>
                      </a:cubicBezTo>
                      <a:cubicBezTo>
                        <a:pt x="3372" y="0"/>
                        <a:pt x="2866" y="1263"/>
                        <a:pt x="2361" y="2022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7" name="任意多边形: 形状 2486"/>
                <p:cNvSpPr/>
                <p:nvPr/>
              </p:nvSpPr>
              <p:spPr>
                <a:xfrm>
                  <a:off x="13273526" y="12219023"/>
                  <a:ext cx="7883" cy="39169"/>
                </a:xfrm>
                <a:custGeom>
                  <a:avLst/>
                  <a:gdLst>
                    <a:gd name="connsiteX0" fmla="*/ 2072 w 7883"/>
                    <a:gd name="connsiteY0" fmla="*/ 2274 h 39169"/>
                    <a:gd name="connsiteX1" fmla="*/ 4093 w 7883"/>
                    <a:gd name="connsiteY1" fmla="*/ 39167 h 39169"/>
                    <a:gd name="connsiteX2" fmla="*/ 7884 w 7883"/>
                    <a:gd name="connsiteY2" fmla="*/ 21731 h 39169"/>
                    <a:gd name="connsiteX3" fmla="*/ 4093 w 7883"/>
                    <a:gd name="connsiteY3" fmla="*/ 0 h 39169"/>
                    <a:gd name="connsiteX4" fmla="*/ 2072 w 7883"/>
                    <a:gd name="connsiteY4" fmla="*/ 2274 h 3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83" h="39169">
                      <a:moveTo>
                        <a:pt x="2072" y="2274"/>
                      </a:moveTo>
                      <a:cubicBezTo>
                        <a:pt x="-1971" y="10360"/>
                        <a:pt x="556" y="39167"/>
                        <a:pt x="4093" y="39167"/>
                      </a:cubicBezTo>
                      <a:cubicBezTo>
                        <a:pt x="7631" y="39419"/>
                        <a:pt x="7884" y="21731"/>
                        <a:pt x="7884" y="21731"/>
                      </a:cubicBezTo>
                      <a:cubicBezTo>
                        <a:pt x="7884" y="4296"/>
                        <a:pt x="5104" y="0"/>
                        <a:pt x="4093" y="0"/>
                      </a:cubicBezTo>
                      <a:cubicBezTo>
                        <a:pt x="3082" y="0"/>
                        <a:pt x="2577" y="1516"/>
                        <a:pt x="2072" y="2274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8" name="任意多边形: 形状 2487"/>
                <p:cNvSpPr/>
                <p:nvPr/>
              </p:nvSpPr>
              <p:spPr>
                <a:xfrm>
                  <a:off x="13273877" y="12221297"/>
                  <a:ext cx="7028" cy="35124"/>
                </a:xfrm>
                <a:custGeom>
                  <a:avLst/>
                  <a:gdLst>
                    <a:gd name="connsiteX0" fmla="*/ 1723 w 7028"/>
                    <a:gd name="connsiteY0" fmla="*/ 2527 h 35124"/>
                    <a:gd name="connsiteX1" fmla="*/ 3744 w 7028"/>
                    <a:gd name="connsiteY1" fmla="*/ 35124 h 35124"/>
                    <a:gd name="connsiteX2" fmla="*/ 7029 w 7028"/>
                    <a:gd name="connsiteY2" fmla="*/ 19457 h 35124"/>
                    <a:gd name="connsiteX3" fmla="*/ 3744 w 7028"/>
                    <a:gd name="connsiteY3" fmla="*/ 0 h 35124"/>
                    <a:gd name="connsiteX4" fmla="*/ 1723 w 7028"/>
                    <a:gd name="connsiteY4" fmla="*/ 2527 h 35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7" h="35124">
                      <a:moveTo>
                        <a:pt x="1723" y="2527"/>
                      </a:moveTo>
                      <a:cubicBezTo>
                        <a:pt x="-2068" y="10108"/>
                        <a:pt x="1217" y="35124"/>
                        <a:pt x="3744" y="35124"/>
                      </a:cubicBezTo>
                      <a:cubicBezTo>
                        <a:pt x="6524" y="35124"/>
                        <a:pt x="7029" y="19710"/>
                        <a:pt x="7029" y="19457"/>
                      </a:cubicBezTo>
                      <a:cubicBezTo>
                        <a:pt x="7029" y="5559"/>
                        <a:pt x="5766" y="3790"/>
                        <a:pt x="3744" y="0"/>
                      </a:cubicBezTo>
                      <a:cubicBezTo>
                        <a:pt x="3239" y="758"/>
                        <a:pt x="2228" y="1516"/>
                        <a:pt x="1723" y="2527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9" name="任意多边形: 形状 2488"/>
                <p:cNvSpPr/>
                <p:nvPr/>
              </p:nvSpPr>
              <p:spPr>
                <a:xfrm>
                  <a:off x="13274588" y="12223824"/>
                  <a:ext cx="5811" cy="30322"/>
                </a:xfrm>
                <a:custGeom>
                  <a:avLst/>
                  <a:gdLst>
                    <a:gd name="connsiteX0" fmla="*/ 1011 w 5811"/>
                    <a:gd name="connsiteY0" fmla="*/ 2527 h 30322"/>
                    <a:gd name="connsiteX1" fmla="*/ 0 w 5811"/>
                    <a:gd name="connsiteY1" fmla="*/ 16678 h 30322"/>
                    <a:gd name="connsiteX2" fmla="*/ 3032 w 5811"/>
                    <a:gd name="connsiteY2" fmla="*/ 30323 h 30322"/>
                    <a:gd name="connsiteX3" fmla="*/ 5812 w 5811"/>
                    <a:gd name="connsiteY3" fmla="*/ 16930 h 30322"/>
                    <a:gd name="connsiteX4" fmla="*/ 4801 w 5811"/>
                    <a:gd name="connsiteY4" fmla="*/ 3538 h 30322"/>
                    <a:gd name="connsiteX5" fmla="*/ 3032 w 5811"/>
                    <a:gd name="connsiteY5" fmla="*/ 0 h 30322"/>
                    <a:gd name="connsiteX6" fmla="*/ 1011 w 5811"/>
                    <a:gd name="connsiteY6" fmla="*/ 2527 h 3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" h="30321">
                      <a:moveTo>
                        <a:pt x="1011" y="2527"/>
                      </a:moveTo>
                      <a:cubicBezTo>
                        <a:pt x="758" y="3285"/>
                        <a:pt x="0" y="16678"/>
                        <a:pt x="0" y="16678"/>
                      </a:cubicBezTo>
                      <a:cubicBezTo>
                        <a:pt x="253" y="20973"/>
                        <a:pt x="1516" y="26532"/>
                        <a:pt x="3032" y="30323"/>
                      </a:cubicBezTo>
                      <a:cubicBezTo>
                        <a:pt x="4296" y="26532"/>
                        <a:pt x="5812" y="20973"/>
                        <a:pt x="5812" y="16930"/>
                      </a:cubicBezTo>
                      <a:cubicBezTo>
                        <a:pt x="5812" y="12887"/>
                        <a:pt x="5559" y="7328"/>
                        <a:pt x="4801" y="3538"/>
                      </a:cubicBezTo>
                      <a:cubicBezTo>
                        <a:pt x="4549" y="2275"/>
                        <a:pt x="3538" y="1011"/>
                        <a:pt x="3032" y="0"/>
                      </a:cubicBezTo>
                      <a:cubicBezTo>
                        <a:pt x="2527" y="758"/>
                        <a:pt x="1516" y="1516"/>
                        <a:pt x="1011" y="252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0" name="任意多边形: 形状 2489"/>
                <p:cNvSpPr/>
                <p:nvPr/>
              </p:nvSpPr>
              <p:spPr>
                <a:xfrm>
                  <a:off x="13275010" y="12226351"/>
                  <a:ext cx="4883" cy="23500"/>
                </a:xfrm>
                <a:custGeom>
                  <a:avLst/>
                  <a:gdLst>
                    <a:gd name="connsiteX0" fmla="*/ 1852 w 4883"/>
                    <a:gd name="connsiteY0" fmla="*/ 758 h 23500"/>
                    <a:gd name="connsiteX1" fmla="*/ 83 w 4883"/>
                    <a:gd name="connsiteY1" fmla="*/ 14151 h 23500"/>
                    <a:gd name="connsiteX2" fmla="*/ 2610 w 4883"/>
                    <a:gd name="connsiteY2" fmla="*/ 23500 h 23500"/>
                    <a:gd name="connsiteX3" fmla="*/ 4884 w 4883"/>
                    <a:gd name="connsiteY3" fmla="*/ 14403 h 23500"/>
                    <a:gd name="connsiteX4" fmla="*/ 2610 w 4883"/>
                    <a:gd name="connsiteY4" fmla="*/ 0 h 23500"/>
                    <a:gd name="connsiteX5" fmla="*/ 1852 w 4883"/>
                    <a:gd name="connsiteY5" fmla="*/ 758 h 2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3" h="23500">
                      <a:moveTo>
                        <a:pt x="1852" y="758"/>
                      </a:moveTo>
                      <a:cubicBezTo>
                        <a:pt x="83" y="4549"/>
                        <a:pt x="-170" y="10108"/>
                        <a:pt x="83" y="14151"/>
                      </a:cubicBezTo>
                      <a:cubicBezTo>
                        <a:pt x="83" y="17183"/>
                        <a:pt x="1599" y="20720"/>
                        <a:pt x="2610" y="23500"/>
                      </a:cubicBezTo>
                      <a:cubicBezTo>
                        <a:pt x="3368" y="20720"/>
                        <a:pt x="4884" y="17183"/>
                        <a:pt x="4884" y="14403"/>
                      </a:cubicBezTo>
                      <a:cubicBezTo>
                        <a:pt x="4884" y="11371"/>
                        <a:pt x="4126" y="2527"/>
                        <a:pt x="2610" y="0"/>
                      </a:cubicBezTo>
                      <a:cubicBezTo>
                        <a:pt x="2357" y="0"/>
                        <a:pt x="2104" y="253"/>
                        <a:pt x="1852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1" name="任意多边形: 形状 2490"/>
                <p:cNvSpPr/>
                <p:nvPr/>
              </p:nvSpPr>
              <p:spPr>
                <a:xfrm>
                  <a:off x="13271809" y="12126286"/>
                  <a:ext cx="8844" cy="1515"/>
                </a:xfrm>
                <a:custGeom>
                  <a:avLst/>
                  <a:gdLst>
                    <a:gd name="connsiteX0" fmla="*/ 0 w 8844"/>
                    <a:gd name="connsiteY0" fmla="*/ 0 h 1515"/>
                    <a:gd name="connsiteX1" fmla="*/ 0 w 8844"/>
                    <a:gd name="connsiteY1" fmla="*/ 1011 h 1515"/>
                    <a:gd name="connsiteX2" fmla="*/ 0 w 8844"/>
                    <a:gd name="connsiteY2" fmla="*/ 1011 h 1515"/>
                    <a:gd name="connsiteX3" fmla="*/ 8844 w 8844"/>
                    <a:gd name="connsiteY3" fmla="*/ 1516 h 1515"/>
                    <a:gd name="connsiteX4" fmla="*/ 0 w 8844"/>
                    <a:gd name="connsiteY4" fmla="*/ 0 h 1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44" h="1515">
                      <a:moveTo>
                        <a:pt x="0" y="0"/>
                      </a:moveTo>
                      <a:cubicBezTo>
                        <a:pt x="0" y="0"/>
                        <a:pt x="0" y="505"/>
                        <a:pt x="0" y="1011"/>
                      </a:cubicBezTo>
                      <a:lnTo>
                        <a:pt x="0" y="1011"/>
                      </a:lnTo>
                      <a:cubicBezTo>
                        <a:pt x="2527" y="505"/>
                        <a:pt x="4296" y="252"/>
                        <a:pt x="8844" y="1516"/>
                      </a:cubicBezTo>
                      <a:cubicBezTo>
                        <a:pt x="6065" y="505"/>
                        <a:pt x="3032" y="0"/>
                        <a:pt x="0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2" name="任意多边形: 形状 2491"/>
                <p:cNvSpPr/>
                <p:nvPr/>
              </p:nvSpPr>
              <p:spPr>
                <a:xfrm>
                  <a:off x="13275570" y="12231405"/>
                  <a:ext cx="3565" cy="14150"/>
                </a:xfrm>
                <a:custGeom>
                  <a:avLst/>
                  <a:gdLst>
                    <a:gd name="connsiteX0" fmla="*/ 28 w 3565"/>
                    <a:gd name="connsiteY0" fmla="*/ 8844 h 14150"/>
                    <a:gd name="connsiteX1" fmla="*/ 2050 w 3565"/>
                    <a:gd name="connsiteY1" fmla="*/ 14151 h 14150"/>
                    <a:gd name="connsiteX2" fmla="*/ 3566 w 3565"/>
                    <a:gd name="connsiteY2" fmla="*/ 9097 h 14150"/>
                    <a:gd name="connsiteX3" fmla="*/ 2050 w 3565"/>
                    <a:gd name="connsiteY3" fmla="*/ 0 h 14150"/>
                    <a:gd name="connsiteX4" fmla="*/ 28 w 3565"/>
                    <a:gd name="connsiteY4" fmla="*/ 8844 h 14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4" h="14150">
                      <a:moveTo>
                        <a:pt x="28" y="8844"/>
                      </a:moveTo>
                      <a:cubicBezTo>
                        <a:pt x="-225" y="10613"/>
                        <a:pt x="1292" y="12634"/>
                        <a:pt x="2050" y="14151"/>
                      </a:cubicBezTo>
                      <a:cubicBezTo>
                        <a:pt x="2555" y="12634"/>
                        <a:pt x="3566" y="10613"/>
                        <a:pt x="3566" y="9097"/>
                      </a:cubicBezTo>
                      <a:cubicBezTo>
                        <a:pt x="3566" y="6317"/>
                        <a:pt x="2555" y="2780"/>
                        <a:pt x="2050" y="0"/>
                      </a:cubicBezTo>
                      <a:cubicBezTo>
                        <a:pt x="1544" y="2780"/>
                        <a:pt x="533" y="6317"/>
                        <a:pt x="28" y="8844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3" name="任意多边形: 形状 2492"/>
                <p:cNvSpPr/>
                <p:nvPr/>
              </p:nvSpPr>
              <p:spPr>
                <a:xfrm>
                  <a:off x="13271809" y="12126286"/>
                  <a:ext cx="3790" cy="252"/>
                </a:xfrm>
                <a:custGeom>
                  <a:avLst/>
                  <a:gdLst>
                    <a:gd name="connsiteX0" fmla="*/ 0 w 3790"/>
                    <a:gd name="connsiteY0" fmla="*/ 0 h 252"/>
                    <a:gd name="connsiteX1" fmla="*/ 0 w 3790"/>
                    <a:gd name="connsiteY1" fmla="*/ 252 h 252"/>
                    <a:gd name="connsiteX2" fmla="*/ 0 w 3790"/>
                    <a:gd name="connsiteY2" fmla="*/ 252 h 252"/>
                    <a:gd name="connsiteX3" fmla="*/ 3790 w 3790"/>
                    <a:gd name="connsiteY3" fmla="*/ 252 h 252"/>
                    <a:gd name="connsiteX4" fmla="*/ 0 w 3790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0" h="251">
                      <a:moveTo>
                        <a:pt x="0" y="0"/>
                      </a:moveTo>
                      <a:cubicBezTo>
                        <a:pt x="0" y="0"/>
                        <a:pt x="0" y="252"/>
                        <a:pt x="0" y="252"/>
                      </a:cubicBezTo>
                      <a:lnTo>
                        <a:pt x="0" y="252"/>
                      </a:lnTo>
                      <a:cubicBezTo>
                        <a:pt x="1011" y="252"/>
                        <a:pt x="2527" y="252"/>
                        <a:pt x="3790" y="252"/>
                      </a:cubicBezTo>
                      <a:cubicBezTo>
                        <a:pt x="2527" y="252"/>
                        <a:pt x="1263" y="0"/>
                        <a:pt x="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4" name="任意多边形: 形状 2493"/>
                <p:cNvSpPr/>
                <p:nvPr/>
              </p:nvSpPr>
              <p:spPr>
                <a:xfrm>
                  <a:off x="13277115" y="12238986"/>
                  <a:ext cx="442" cy="2526"/>
                </a:xfrm>
                <a:custGeom>
                  <a:avLst/>
                  <a:gdLst>
                    <a:gd name="connsiteX0" fmla="*/ 0 w 442"/>
                    <a:gd name="connsiteY0" fmla="*/ 1516 h 2526"/>
                    <a:gd name="connsiteX1" fmla="*/ 253 w 442"/>
                    <a:gd name="connsiteY1" fmla="*/ 2527 h 2526"/>
                    <a:gd name="connsiteX2" fmla="*/ 253 w 442"/>
                    <a:gd name="connsiteY2" fmla="*/ 0 h 2526"/>
                    <a:gd name="connsiteX3" fmla="*/ 0 w 442"/>
                    <a:gd name="connsiteY3" fmla="*/ 1516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" h="2526">
                      <a:moveTo>
                        <a:pt x="0" y="1516"/>
                      </a:moveTo>
                      <a:cubicBezTo>
                        <a:pt x="0" y="1769"/>
                        <a:pt x="253" y="2275"/>
                        <a:pt x="253" y="2527"/>
                      </a:cubicBezTo>
                      <a:cubicBezTo>
                        <a:pt x="506" y="1769"/>
                        <a:pt x="506" y="758"/>
                        <a:pt x="253" y="0"/>
                      </a:cubicBezTo>
                      <a:cubicBezTo>
                        <a:pt x="253" y="505"/>
                        <a:pt x="0" y="1011"/>
                        <a:pt x="0" y="1516"/>
                      </a:cubicBezTo>
                    </a:path>
                  </a:pathLst>
                </a:custGeom>
                <a:solidFill>
                  <a:srgbClr val="E3C6A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2" name="图形 1920"/>
              <p:cNvGrpSpPr/>
              <p:nvPr/>
            </p:nvGrpSpPr>
            <p:grpSpPr>
              <a:xfrm>
                <a:off x="13205603" y="12040119"/>
                <a:ext cx="69462" cy="467223"/>
                <a:chOff x="13205603" y="12040119"/>
                <a:chExt cx="69462" cy="467223"/>
              </a:xfrm>
              <a:solidFill>
                <a:schemeClr val="accent1"/>
              </a:solidFill>
            </p:grpSpPr>
            <p:sp>
              <p:nvSpPr>
                <p:cNvPr id="2403" name="任意多边形: 形状 2402"/>
                <p:cNvSpPr/>
                <p:nvPr/>
              </p:nvSpPr>
              <p:spPr>
                <a:xfrm>
                  <a:off x="13205603" y="12040372"/>
                  <a:ext cx="66590" cy="466970"/>
                </a:xfrm>
                <a:custGeom>
                  <a:avLst/>
                  <a:gdLst>
                    <a:gd name="connsiteX0" fmla="*/ 0 w 66590"/>
                    <a:gd name="connsiteY0" fmla="*/ 433868 h 466970"/>
                    <a:gd name="connsiteX1" fmla="*/ 505 w 66590"/>
                    <a:gd name="connsiteY1" fmla="*/ 439174 h 466970"/>
                    <a:gd name="connsiteX2" fmla="*/ 1769 w 66590"/>
                    <a:gd name="connsiteY2" fmla="*/ 444228 h 466970"/>
                    <a:gd name="connsiteX3" fmla="*/ 3790 w 66590"/>
                    <a:gd name="connsiteY3" fmla="*/ 449030 h 466970"/>
                    <a:gd name="connsiteX4" fmla="*/ 6570 w 66590"/>
                    <a:gd name="connsiteY4" fmla="*/ 453325 h 466970"/>
                    <a:gd name="connsiteX5" fmla="*/ 9855 w 66590"/>
                    <a:gd name="connsiteY5" fmla="*/ 457116 h 466970"/>
                    <a:gd name="connsiteX6" fmla="*/ 13645 w 66590"/>
                    <a:gd name="connsiteY6" fmla="*/ 460401 h 466970"/>
                    <a:gd name="connsiteX7" fmla="*/ 17941 w 66590"/>
                    <a:gd name="connsiteY7" fmla="*/ 463180 h 466970"/>
                    <a:gd name="connsiteX8" fmla="*/ 22742 w 66590"/>
                    <a:gd name="connsiteY8" fmla="*/ 465201 h 466970"/>
                    <a:gd name="connsiteX9" fmla="*/ 27796 w 66590"/>
                    <a:gd name="connsiteY9" fmla="*/ 466465 h 466970"/>
                    <a:gd name="connsiteX10" fmla="*/ 33102 w 66590"/>
                    <a:gd name="connsiteY10" fmla="*/ 466970 h 466970"/>
                    <a:gd name="connsiteX11" fmla="*/ 38409 w 66590"/>
                    <a:gd name="connsiteY11" fmla="*/ 466465 h 466970"/>
                    <a:gd name="connsiteX12" fmla="*/ 43463 w 66590"/>
                    <a:gd name="connsiteY12" fmla="*/ 465201 h 466970"/>
                    <a:gd name="connsiteX13" fmla="*/ 48264 w 66590"/>
                    <a:gd name="connsiteY13" fmla="*/ 463180 h 466970"/>
                    <a:gd name="connsiteX14" fmla="*/ 52559 w 66590"/>
                    <a:gd name="connsiteY14" fmla="*/ 460401 h 466970"/>
                    <a:gd name="connsiteX15" fmla="*/ 56350 w 66590"/>
                    <a:gd name="connsiteY15" fmla="*/ 457116 h 466970"/>
                    <a:gd name="connsiteX16" fmla="*/ 59635 w 66590"/>
                    <a:gd name="connsiteY16" fmla="*/ 453325 h 466970"/>
                    <a:gd name="connsiteX17" fmla="*/ 62414 w 66590"/>
                    <a:gd name="connsiteY17" fmla="*/ 449030 h 466970"/>
                    <a:gd name="connsiteX18" fmla="*/ 64436 w 66590"/>
                    <a:gd name="connsiteY18" fmla="*/ 444228 h 466970"/>
                    <a:gd name="connsiteX19" fmla="*/ 65699 w 66590"/>
                    <a:gd name="connsiteY19" fmla="*/ 439174 h 466970"/>
                    <a:gd name="connsiteX20" fmla="*/ 66205 w 66590"/>
                    <a:gd name="connsiteY20" fmla="*/ 433868 h 466970"/>
                    <a:gd name="connsiteX21" fmla="*/ 66205 w 66590"/>
                    <a:gd name="connsiteY21" fmla="*/ 237023 h 466970"/>
                    <a:gd name="connsiteX22" fmla="*/ 66205 w 66590"/>
                    <a:gd name="connsiteY22" fmla="*/ 33102 h 466970"/>
                    <a:gd name="connsiteX23" fmla="*/ 33102 w 66590"/>
                    <a:gd name="connsiteY23" fmla="*/ 0 h 466970"/>
                    <a:gd name="connsiteX24" fmla="*/ 0 w 66590"/>
                    <a:gd name="connsiteY24" fmla="*/ 33102 h 466970"/>
                    <a:gd name="connsiteX25" fmla="*/ 0 w 66590"/>
                    <a:gd name="connsiteY25" fmla="*/ 237023 h 466970"/>
                    <a:gd name="connsiteX26" fmla="*/ 0 w 66590"/>
                    <a:gd name="connsiteY26" fmla="*/ 43386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66590" h="466970">
                      <a:moveTo>
                        <a:pt x="0" y="433868"/>
                      </a:moveTo>
                      <a:cubicBezTo>
                        <a:pt x="0" y="435384"/>
                        <a:pt x="253" y="437659"/>
                        <a:pt x="505" y="439174"/>
                      </a:cubicBezTo>
                      <a:cubicBezTo>
                        <a:pt x="758" y="440944"/>
                        <a:pt x="1263" y="442712"/>
                        <a:pt x="1769" y="444228"/>
                      </a:cubicBezTo>
                      <a:cubicBezTo>
                        <a:pt x="2274" y="445744"/>
                        <a:pt x="3032" y="447513"/>
                        <a:pt x="3790" y="449030"/>
                      </a:cubicBezTo>
                      <a:cubicBezTo>
                        <a:pt x="4548" y="450545"/>
                        <a:pt x="5559" y="452062"/>
                        <a:pt x="6570" y="453325"/>
                      </a:cubicBezTo>
                      <a:cubicBezTo>
                        <a:pt x="7581" y="454589"/>
                        <a:pt x="8591" y="455852"/>
                        <a:pt x="9855" y="457116"/>
                      </a:cubicBezTo>
                      <a:cubicBezTo>
                        <a:pt x="11118" y="458379"/>
                        <a:pt x="12382" y="459389"/>
                        <a:pt x="13645" y="460401"/>
                      </a:cubicBezTo>
                      <a:cubicBezTo>
                        <a:pt x="14908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1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3" y="466970"/>
                        <a:pt x="33102" y="466970"/>
                      </a:cubicBezTo>
                      <a:cubicBezTo>
                        <a:pt x="34871" y="466970"/>
                        <a:pt x="36640" y="466718"/>
                        <a:pt x="38409" y="466465"/>
                      </a:cubicBezTo>
                      <a:cubicBezTo>
                        <a:pt x="40177" y="466213"/>
                        <a:pt x="41946" y="465707"/>
                        <a:pt x="43463" y="465201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cubicBezTo>
                        <a:pt x="49527" y="462422"/>
                        <a:pt x="51296" y="461411"/>
                        <a:pt x="52559" y="460401"/>
                      </a:cubicBezTo>
                      <a:cubicBezTo>
                        <a:pt x="53823" y="459389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5"/>
                        <a:pt x="62414" y="449030"/>
                      </a:cubicBezTo>
                      <a:cubicBezTo>
                        <a:pt x="63172" y="447513"/>
                        <a:pt x="63930" y="445997"/>
                        <a:pt x="64436" y="444228"/>
                      </a:cubicBezTo>
                      <a:cubicBezTo>
                        <a:pt x="64941" y="442712"/>
                        <a:pt x="65446" y="440944"/>
                        <a:pt x="65699" y="439174"/>
                      </a:cubicBezTo>
                      <a:cubicBezTo>
                        <a:pt x="65952" y="437659"/>
                        <a:pt x="67215" y="434879"/>
                        <a:pt x="66205" y="433868"/>
                      </a:cubicBezTo>
                      <a:cubicBezTo>
                        <a:pt x="66205" y="433868"/>
                        <a:pt x="66205" y="346437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6205" y="14908"/>
                        <a:pt x="51548" y="0"/>
                        <a:pt x="33102" y="0"/>
                      </a:cubicBezTo>
                      <a:cubicBezTo>
                        <a:pt x="14656" y="0"/>
                        <a:pt x="0" y="14656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185"/>
                        <a:pt x="0" y="433868"/>
                        <a:pt x="0" y="43386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4" name="任意多边形: 形状 2403"/>
                <p:cNvSpPr/>
                <p:nvPr/>
              </p:nvSpPr>
              <p:spPr>
                <a:xfrm>
                  <a:off x="13205603" y="12040372"/>
                  <a:ext cx="68142" cy="466970"/>
                </a:xfrm>
                <a:custGeom>
                  <a:avLst/>
                  <a:gdLst>
                    <a:gd name="connsiteX0" fmla="*/ 61909 w 68142"/>
                    <a:gd name="connsiteY0" fmla="*/ 16677 h 466970"/>
                    <a:gd name="connsiteX1" fmla="*/ 48516 w 68142"/>
                    <a:gd name="connsiteY1" fmla="*/ 386868 h 466970"/>
                    <a:gd name="connsiteX2" fmla="*/ 32344 w 68142"/>
                    <a:gd name="connsiteY2" fmla="*/ 1769 h 466970"/>
                    <a:gd name="connsiteX3" fmla="*/ 43210 w 68142"/>
                    <a:gd name="connsiteY3" fmla="*/ 1516 h 466970"/>
                    <a:gd name="connsiteX4" fmla="*/ 33102 w 68142"/>
                    <a:gd name="connsiteY4" fmla="*/ 0 h 466970"/>
                    <a:gd name="connsiteX5" fmla="*/ 0 w 68142"/>
                    <a:gd name="connsiteY5" fmla="*/ 33102 h 466970"/>
                    <a:gd name="connsiteX6" fmla="*/ 0 w 68142"/>
                    <a:gd name="connsiteY6" fmla="*/ 237023 h 466970"/>
                    <a:gd name="connsiteX7" fmla="*/ 0 w 68142"/>
                    <a:gd name="connsiteY7" fmla="*/ 433868 h 466970"/>
                    <a:gd name="connsiteX8" fmla="*/ 0 w 68142"/>
                    <a:gd name="connsiteY8" fmla="*/ 433868 h 466970"/>
                    <a:gd name="connsiteX9" fmla="*/ 505 w 68142"/>
                    <a:gd name="connsiteY9" fmla="*/ 439174 h 466970"/>
                    <a:gd name="connsiteX10" fmla="*/ 1769 w 68142"/>
                    <a:gd name="connsiteY10" fmla="*/ 444228 h 466970"/>
                    <a:gd name="connsiteX11" fmla="*/ 3790 w 68142"/>
                    <a:gd name="connsiteY11" fmla="*/ 449030 h 466970"/>
                    <a:gd name="connsiteX12" fmla="*/ 6570 w 68142"/>
                    <a:gd name="connsiteY12" fmla="*/ 453325 h 466970"/>
                    <a:gd name="connsiteX13" fmla="*/ 9855 w 68142"/>
                    <a:gd name="connsiteY13" fmla="*/ 457116 h 466970"/>
                    <a:gd name="connsiteX14" fmla="*/ 13645 w 68142"/>
                    <a:gd name="connsiteY14" fmla="*/ 460401 h 466970"/>
                    <a:gd name="connsiteX15" fmla="*/ 13645 w 68142"/>
                    <a:gd name="connsiteY15" fmla="*/ 460401 h 466970"/>
                    <a:gd name="connsiteX16" fmla="*/ 17941 w 68142"/>
                    <a:gd name="connsiteY16" fmla="*/ 463180 h 466970"/>
                    <a:gd name="connsiteX17" fmla="*/ 22742 w 68142"/>
                    <a:gd name="connsiteY17" fmla="*/ 465201 h 466970"/>
                    <a:gd name="connsiteX18" fmla="*/ 27796 w 68142"/>
                    <a:gd name="connsiteY18" fmla="*/ 466465 h 466970"/>
                    <a:gd name="connsiteX19" fmla="*/ 33102 w 68142"/>
                    <a:gd name="connsiteY19" fmla="*/ 466970 h 466970"/>
                    <a:gd name="connsiteX20" fmla="*/ 38409 w 68142"/>
                    <a:gd name="connsiteY20" fmla="*/ 466465 h 466970"/>
                    <a:gd name="connsiteX21" fmla="*/ 43463 w 68142"/>
                    <a:gd name="connsiteY21" fmla="*/ 465201 h 466970"/>
                    <a:gd name="connsiteX22" fmla="*/ 48264 w 68142"/>
                    <a:gd name="connsiteY22" fmla="*/ 463180 h 466970"/>
                    <a:gd name="connsiteX23" fmla="*/ 48264 w 68142"/>
                    <a:gd name="connsiteY23" fmla="*/ 463180 h 466970"/>
                    <a:gd name="connsiteX24" fmla="*/ 52559 w 68142"/>
                    <a:gd name="connsiteY24" fmla="*/ 460401 h 466970"/>
                    <a:gd name="connsiteX25" fmla="*/ 56350 w 68142"/>
                    <a:gd name="connsiteY25" fmla="*/ 457116 h 466970"/>
                    <a:gd name="connsiteX26" fmla="*/ 59635 w 68142"/>
                    <a:gd name="connsiteY26" fmla="*/ 453325 h 466970"/>
                    <a:gd name="connsiteX27" fmla="*/ 62414 w 68142"/>
                    <a:gd name="connsiteY27" fmla="*/ 449030 h 466970"/>
                    <a:gd name="connsiteX28" fmla="*/ 64436 w 68142"/>
                    <a:gd name="connsiteY28" fmla="*/ 444228 h 466970"/>
                    <a:gd name="connsiteX29" fmla="*/ 65699 w 68142"/>
                    <a:gd name="connsiteY29" fmla="*/ 439174 h 466970"/>
                    <a:gd name="connsiteX30" fmla="*/ 65699 w 68142"/>
                    <a:gd name="connsiteY30" fmla="*/ 439174 h 466970"/>
                    <a:gd name="connsiteX31" fmla="*/ 66205 w 68142"/>
                    <a:gd name="connsiteY31" fmla="*/ 433868 h 466970"/>
                    <a:gd name="connsiteX32" fmla="*/ 66205 w 68142"/>
                    <a:gd name="connsiteY32" fmla="*/ 237023 h 466970"/>
                    <a:gd name="connsiteX33" fmla="*/ 66205 w 68142"/>
                    <a:gd name="connsiteY33" fmla="*/ 33102 h 466970"/>
                    <a:gd name="connsiteX34" fmla="*/ 61909 w 68142"/>
                    <a:gd name="connsiteY34" fmla="*/ 16677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8142" h="466970">
                      <a:moveTo>
                        <a:pt x="61909" y="16677"/>
                      </a:moveTo>
                      <a:cubicBezTo>
                        <a:pt x="63678" y="21226"/>
                        <a:pt x="81113" y="403040"/>
                        <a:pt x="48516" y="386868"/>
                      </a:cubicBezTo>
                      <a:cubicBezTo>
                        <a:pt x="7833" y="366400"/>
                        <a:pt x="-6823" y="17435"/>
                        <a:pt x="32344" y="1769"/>
                      </a:cubicBezTo>
                      <a:cubicBezTo>
                        <a:pt x="35377" y="505"/>
                        <a:pt x="38914" y="505"/>
                        <a:pt x="43210" y="1516"/>
                      </a:cubicBezTo>
                      <a:cubicBezTo>
                        <a:pt x="39925" y="505"/>
                        <a:pt x="36640" y="0"/>
                        <a:pt x="33102" y="0"/>
                      </a:cubicBezTo>
                      <a:cubicBezTo>
                        <a:pt x="14908" y="0"/>
                        <a:pt x="0" y="14656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7"/>
                        <a:pt x="0" y="433868"/>
                        <a:pt x="0" y="433868"/>
                      </a:cubicBezTo>
                      <a:lnTo>
                        <a:pt x="0" y="433868"/>
                      </a:lnTo>
                      <a:cubicBezTo>
                        <a:pt x="0" y="435384"/>
                        <a:pt x="253" y="437659"/>
                        <a:pt x="505" y="439174"/>
                      </a:cubicBezTo>
                      <a:cubicBezTo>
                        <a:pt x="758" y="440944"/>
                        <a:pt x="1263" y="442712"/>
                        <a:pt x="1769" y="444228"/>
                      </a:cubicBezTo>
                      <a:cubicBezTo>
                        <a:pt x="2274" y="445744"/>
                        <a:pt x="3032" y="447513"/>
                        <a:pt x="3790" y="449030"/>
                      </a:cubicBezTo>
                      <a:cubicBezTo>
                        <a:pt x="4548" y="450545"/>
                        <a:pt x="5559" y="452062"/>
                        <a:pt x="6570" y="453325"/>
                      </a:cubicBezTo>
                      <a:cubicBezTo>
                        <a:pt x="7581" y="454589"/>
                        <a:pt x="8591" y="455852"/>
                        <a:pt x="9855" y="457116"/>
                      </a:cubicBezTo>
                      <a:cubicBezTo>
                        <a:pt x="11118" y="458379"/>
                        <a:pt x="12382" y="459389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8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1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3" y="466970"/>
                        <a:pt x="33102" y="466970"/>
                      </a:cubicBezTo>
                      <a:cubicBezTo>
                        <a:pt x="34871" y="466970"/>
                        <a:pt x="36640" y="466718"/>
                        <a:pt x="38409" y="466465"/>
                      </a:cubicBezTo>
                      <a:cubicBezTo>
                        <a:pt x="40177" y="466213"/>
                        <a:pt x="41946" y="465707"/>
                        <a:pt x="43463" y="465201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lnTo>
                        <a:pt x="48264" y="463180"/>
                      </a:lnTo>
                      <a:cubicBezTo>
                        <a:pt x="49527" y="462422"/>
                        <a:pt x="51296" y="461411"/>
                        <a:pt x="52559" y="460401"/>
                      </a:cubicBezTo>
                      <a:cubicBezTo>
                        <a:pt x="53823" y="459389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5"/>
                        <a:pt x="62414" y="449030"/>
                      </a:cubicBezTo>
                      <a:cubicBezTo>
                        <a:pt x="63172" y="447513"/>
                        <a:pt x="63930" y="445997"/>
                        <a:pt x="64436" y="444228"/>
                      </a:cubicBezTo>
                      <a:cubicBezTo>
                        <a:pt x="64941" y="442712"/>
                        <a:pt x="65446" y="440944"/>
                        <a:pt x="65699" y="439174"/>
                      </a:cubicBezTo>
                      <a:lnTo>
                        <a:pt x="65699" y="439174"/>
                      </a:lnTo>
                      <a:cubicBezTo>
                        <a:pt x="65952" y="437659"/>
                        <a:pt x="65952" y="435384"/>
                        <a:pt x="66205" y="433868"/>
                      </a:cubicBezTo>
                      <a:cubicBezTo>
                        <a:pt x="66205" y="433868"/>
                        <a:pt x="66205" y="346437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6205" y="27038"/>
                        <a:pt x="64689" y="21479"/>
                        <a:pt x="61909" y="16677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5" name="任意多边形: 形状 2404"/>
                <p:cNvSpPr/>
                <p:nvPr/>
              </p:nvSpPr>
              <p:spPr>
                <a:xfrm>
                  <a:off x="13205856" y="12040119"/>
                  <a:ext cx="69209" cy="466970"/>
                </a:xfrm>
                <a:custGeom>
                  <a:avLst/>
                  <a:gdLst>
                    <a:gd name="connsiteX0" fmla="*/ 64183 w 69209"/>
                    <a:gd name="connsiteY0" fmla="*/ 22237 h 466970"/>
                    <a:gd name="connsiteX1" fmla="*/ 48264 w 69209"/>
                    <a:gd name="connsiteY1" fmla="*/ 396218 h 466970"/>
                    <a:gd name="connsiteX2" fmla="*/ 32344 w 69209"/>
                    <a:gd name="connsiteY2" fmla="*/ 505 h 466970"/>
                    <a:gd name="connsiteX3" fmla="*/ 37398 w 69209"/>
                    <a:gd name="connsiteY3" fmla="*/ 253 h 466970"/>
                    <a:gd name="connsiteX4" fmla="*/ 33102 w 69209"/>
                    <a:gd name="connsiteY4" fmla="*/ 0 h 466970"/>
                    <a:gd name="connsiteX5" fmla="*/ 0 w 69209"/>
                    <a:gd name="connsiteY5" fmla="*/ 33103 h 466970"/>
                    <a:gd name="connsiteX6" fmla="*/ 0 w 69209"/>
                    <a:gd name="connsiteY6" fmla="*/ 237023 h 466970"/>
                    <a:gd name="connsiteX7" fmla="*/ 0 w 69209"/>
                    <a:gd name="connsiteY7" fmla="*/ 433868 h 466970"/>
                    <a:gd name="connsiteX8" fmla="*/ 0 w 69209"/>
                    <a:gd name="connsiteY8" fmla="*/ 433868 h 466970"/>
                    <a:gd name="connsiteX9" fmla="*/ 505 w 69209"/>
                    <a:gd name="connsiteY9" fmla="*/ 439175 h 466970"/>
                    <a:gd name="connsiteX10" fmla="*/ 1769 w 69209"/>
                    <a:gd name="connsiteY10" fmla="*/ 444229 h 466970"/>
                    <a:gd name="connsiteX11" fmla="*/ 3790 w 69209"/>
                    <a:gd name="connsiteY11" fmla="*/ 449030 h 466970"/>
                    <a:gd name="connsiteX12" fmla="*/ 6570 w 69209"/>
                    <a:gd name="connsiteY12" fmla="*/ 453325 h 466970"/>
                    <a:gd name="connsiteX13" fmla="*/ 9855 w 69209"/>
                    <a:gd name="connsiteY13" fmla="*/ 457116 h 466970"/>
                    <a:gd name="connsiteX14" fmla="*/ 13645 w 69209"/>
                    <a:gd name="connsiteY14" fmla="*/ 460401 h 466970"/>
                    <a:gd name="connsiteX15" fmla="*/ 13645 w 69209"/>
                    <a:gd name="connsiteY15" fmla="*/ 460401 h 466970"/>
                    <a:gd name="connsiteX16" fmla="*/ 17941 w 69209"/>
                    <a:gd name="connsiteY16" fmla="*/ 463180 h 466970"/>
                    <a:gd name="connsiteX17" fmla="*/ 22742 w 69209"/>
                    <a:gd name="connsiteY17" fmla="*/ 465202 h 466970"/>
                    <a:gd name="connsiteX18" fmla="*/ 27796 w 69209"/>
                    <a:gd name="connsiteY18" fmla="*/ 466466 h 466970"/>
                    <a:gd name="connsiteX19" fmla="*/ 33102 w 69209"/>
                    <a:gd name="connsiteY19" fmla="*/ 466971 h 466970"/>
                    <a:gd name="connsiteX20" fmla="*/ 38409 w 69209"/>
                    <a:gd name="connsiteY20" fmla="*/ 466466 h 466970"/>
                    <a:gd name="connsiteX21" fmla="*/ 43463 w 69209"/>
                    <a:gd name="connsiteY21" fmla="*/ 465202 h 466970"/>
                    <a:gd name="connsiteX22" fmla="*/ 48264 w 69209"/>
                    <a:gd name="connsiteY22" fmla="*/ 463180 h 466970"/>
                    <a:gd name="connsiteX23" fmla="*/ 48264 w 69209"/>
                    <a:gd name="connsiteY23" fmla="*/ 463180 h 466970"/>
                    <a:gd name="connsiteX24" fmla="*/ 52559 w 69209"/>
                    <a:gd name="connsiteY24" fmla="*/ 460401 h 466970"/>
                    <a:gd name="connsiteX25" fmla="*/ 56350 w 69209"/>
                    <a:gd name="connsiteY25" fmla="*/ 457116 h 466970"/>
                    <a:gd name="connsiteX26" fmla="*/ 59635 w 69209"/>
                    <a:gd name="connsiteY26" fmla="*/ 453325 h 466970"/>
                    <a:gd name="connsiteX27" fmla="*/ 62414 w 69209"/>
                    <a:gd name="connsiteY27" fmla="*/ 449030 h 466970"/>
                    <a:gd name="connsiteX28" fmla="*/ 64436 w 69209"/>
                    <a:gd name="connsiteY28" fmla="*/ 444229 h 466970"/>
                    <a:gd name="connsiteX29" fmla="*/ 65699 w 69209"/>
                    <a:gd name="connsiteY29" fmla="*/ 439175 h 466970"/>
                    <a:gd name="connsiteX30" fmla="*/ 65699 w 69209"/>
                    <a:gd name="connsiteY30" fmla="*/ 439175 h 466970"/>
                    <a:gd name="connsiteX31" fmla="*/ 66205 w 69209"/>
                    <a:gd name="connsiteY31" fmla="*/ 433868 h 466970"/>
                    <a:gd name="connsiteX32" fmla="*/ 66205 w 69209"/>
                    <a:gd name="connsiteY32" fmla="*/ 237023 h 466970"/>
                    <a:gd name="connsiteX33" fmla="*/ 66205 w 69209"/>
                    <a:gd name="connsiteY33" fmla="*/ 33103 h 466970"/>
                    <a:gd name="connsiteX34" fmla="*/ 64183 w 69209"/>
                    <a:gd name="connsiteY34" fmla="*/ 22237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9209" h="466970">
                      <a:moveTo>
                        <a:pt x="64183" y="22237"/>
                      </a:moveTo>
                      <a:cubicBezTo>
                        <a:pt x="64941" y="26532"/>
                        <a:pt x="82124" y="419970"/>
                        <a:pt x="48264" y="396218"/>
                      </a:cubicBezTo>
                      <a:cubicBezTo>
                        <a:pt x="8339" y="367917"/>
                        <a:pt x="-6317" y="9097"/>
                        <a:pt x="32344" y="505"/>
                      </a:cubicBezTo>
                      <a:cubicBezTo>
                        <a:pt x="33860" y="253"/>
                        <a:pt x="35882" y="253"/>
                        <a:pt x="37398" y="253"/>
                      </a:cubicBezTo>
                      <a:cubicBezTo>
                        <a:pt x="35882" y="0"/>
                        <a:pt x="34618" y="0"/>
                        <a:pt x="33102" y="0"/>
                      </a:cubicBezTo>
                      <a:cubicBezTo>
                        <a:pt x="14909" y="0"/>
                        <a:pt x="0" y="14656"/>
                        <a:pt x="0" y="33103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8"/>
                        <a:pt x="0" y="433868"/>
                        <a:pt x="0" y="433868"/>
                      </a:cubicBezTo>
                      <a:lnTo>
                        <a:pt x="0" y="433868"/>
                      </a:lnTo>
                      <a:cubicBezTo>
                        <a:pt x="0" y="435385"/>
                        <a:pt x="253" y="437659"/>
                        <a:pt x="505" y="439175"/>
                      </a:cubicBezTo>
                      <a:cubicBezTo>
                        <a:pt x="758" y="440944"/>
                        <a:pt x="1263" y="442712"/>
                        <a:pt x="1769" y="444229"/>
                      </a:cubicBezTo>
                      <a:cubicBezTo>
                        <a:pt x="2274" y="445744"/>
                        <a:pt x="3032" y="447514"/>
                        <a:pt x="3790" y="449030"/>
                      </a:cubicBezTo>
                      <a:cubicBezTo>
                        <a:pt x="4548" y="450546"/>
                        <a:pt x="5559" y="452062"/>
                        <a:pt x="6570" y="453325"/>
                      </a:cubicBezTo>
                      <a:cubicBezTo>
                        <a:pt x="7581" y="454589"/>
                        <a:pt x="8592" y="455852"/>
                        <a:pt x="9855" y="457116"/>
                      </a:cubicBezTo>
                      <a:cubicBezTo>
                        <a:pt x="11118" y="458379"/>
                        <a:pt x="12382" y="459390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9" y="461159"/>
                        <a:pt x="16677" y="462422"/>
                        <a:pt x="17941" y="463180"/>
                      </a:cubicBezTo>
                      <a:cubicBezTo>
                        <a:pt x="19457" y="463939"/>
                        <a:pt x="20973" y="464696"/>
                        <a:pt x="22742" y="465202"/>
                      </a:cubicBezTo>
                      <a:cubicBezTo>
                        <a:pt x="24258" y="465707"/>
                        <a:pt x="26027" y="466213"/>
                        <a:pt x="27796" y="466466"/>
                      </a:cubicBezTo>
                      <a:cubicBezTo>
                        <a:pt x="29565" y="466718"/>
                        <a:pt x="31334" y="466971"/>
                        <a:pt x="33102" y="466971"/>
                      </a:cubicBezTo>
                      <a:cubicBezTo>
                        <a:pt x="34871" y="466971"/>
                        <a:pt x="36640" y="466718"/>
                        <a:pt x="38409" y="466466"/>
                      </a:cubicBezTo>
                      <a:cubicBezTo>
                        <a:pt x="40178" y="466213"/>
                        <a:pt x="41946" y="465707"/>
                        <a:pt x="43463" y="465202"/>
                      </a:cubicBezTo>
                      <a:cubicBezTo>
                        <a:pt x="44979" y="464696"/>
                        <a:pt x="46748" y="463939"/>
                        <a:pt x="48264" y="463180"/>
                      </a:cubicBezTo>
                      <a:lnTo>
                        <a:pt x="48264" y="463180"/>
                      </a:lnTo>
                      <a:cubicBezTo>
                        <a:pt x="49527" y="462422"/>
                        <a:pt x="51296" y="461412"/>
                        <a:pt x="52559" y="460401"/>
                      </a:cubicBezTo>
                      <a:cubicBezTo>
                        <a:pt x="53823" y="459390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6"/>
                        <a:pt x="62414" y="449030"/>
                      </a:cubicBezTo>
                      <a:cubicBezTo>
                        <a:pt x="63172" y="447514"/>
                        <a:pt x="63930" y="445997"/>
                        <a:pt x="64436" y="444229"/>
                      </a:cubicBezTo>
                      <a:cubicBezTo>
                        <a:pt x="64941" y="442712"/>
                        <a:pt x="65447" y="440944"/>
                        <a:pt x="65699" y="439175"/>
                      </a:cubicBezTo>
                      <a:lnTo>
                        <a:pt x="65699" y="439175"/>
                      </a:lnTo>
                      <a:cubicBezTo>
                        <a:pt x="65952" y="437659"/>
                        <a:pt x="65952" y="435385"/>
                        <a:pt x="66205" y="433868"/>
                      </a:cubicBezTo>
                      <a:cubicBezTo>
                        <a:pt x="66205" y="433868"/>
                        <a:pt x="66205" y="346438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3"/>
                      </a:cubicBezTo>
                      <a:cubicBezTo>
                        <a:pt x="65952" y="29312"/>
                        <a:pt x="65194" y="25774"/>
                        <a:pt x="64183" y="2223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6" name="任意多边形: 形状 2405"/>
                <p:cNvSpPr/>
                <p:nvPr/>
              </p:nvSpPr>
              <p:spPr>
                <a:xfrm>
                  <a:off x="13205856" y="12040372"/>
                  <a:ext cx="66204" cy="466970"/>
                </a:xfrm>
                <a:custGeom>
                  <a:avLst/>
                  <a:gdLst>
                    <a:gd name="connsiteX0" fmla="*/ 65447 w 66204"/>
                    <a:gd name="connsiteY0" fmla="*/ 27038 h 466970"/>
                    <a:gd name="connsiteX1" fmla="*/ 64689 w 66204"/>
                    <a:gd name="connsiteY1" fmla="*/ 387373 h 466970"/>
                    <a:gd name="connsiteX2" fmla="*/ 45484 w 66204"/>
                    <a:gd name="connsiteY2" fmla="*/ 404051 h 466970"/>
                    <a:gd name="connsiteX3" fmla="*/ 9855 w 66204"/>
                    <a:gd name="connsiteY3" fmla="*/ 222114 h 466970"/>
                    <a:gd name="connsiteX4" fmla="*/ 32091 w 66204"/>
                    <a:gd name="connsiteY4" fmla="*/ 0 h 466970"/>
                    <a:gd name="connsiteX5" fmla="*/ 0 w 66204"/>
                    <a:gd name="connsiteY5" fmla="*/ 33102 h 466970"/>
                    <a:gd name="connsiteX6" fmla="*/ 0 w 66204"/>
                    <a:gd name="connsiteY6" fmla="*/ 237023 h 466970"/>
                    <a:gd name="connsiteX7" fmla="*/ 0 w 66204"/>
                    <a:gd name="connsiteY7" fmla="*/ 433868 h 466970"/>
                    <a:gd name="connsiteX8" fmla="*/ 0 w 66204"/>
                    <a:gd name="connsiteY8" fmla="*/ 433868 h 466970"/>
                    <a:gd name="connsiteX9" fmla="*/ 505 w 66204"/>
                    <a:gd name="connsiteY9" fmla="*/ 439174 h 466970"/>
                    <a:gd name="connsiteX10" fmla="*/ 1769 w 66204"/>
                    <a:gd name="connsiteY10" fmla="*/ 444228 h 466970"/>
                    <a:gd name="connsiteX11" fmla="*/ 3790 w 66204"/>
                    <a:gd name="connsiteY11" fmla="*/ 449030 h 466970"/>
                    <a:gd name="connsiteX12" fmla="*/ 6570 w 66204"/>
                    <a:gd name="connsiteY12" fmla="*/ 453325 h 466970"/>
                    <a:gd name="connsiteX13" fmla="*/ 9855 w 66204"/>
                    <a:gd name="connsiteY13" fmla="*/ 457116 h 466970"/>
                    <a:gd name="connsiteX14" fmla="*/ 13645 w 66204"/>
                    <a:gd name="connsiteY14" fmla="*/ 460401 h 466970"/>
                    <a:gd name="connsiteX15" fmla="*/ 13645 w 66204"/>
                    <a:gd name="connsiteY15" fmla="*/ 460401 h 466970"/>
                    <a:gd name="connsiteX16" fmla="*/ 17941 w 66204"/>
                    <a:gd name="connsiteY16" fmla="*/ 463180 h 466970"/>
                    <a:gd name="connsiteX17" fmla="*/ 22742 w 66204"/>
                    <a:gd name="connsiteY17" fmla="*/ 465201 h 466970"/>
                    <a:gd name="connsiteX18" fmla="*/ 27796 w 66204"/>
                    <a:gd name="connsiteY18" fmla="*/ 466465 h 466970"/>
                    <a:gd name="connsiteX19" fmla="*/ 33102 w 66204"/>
                    <a:gd name="connsiteY19" fmla="*/ 466970 h 466970"/>
                    <a:gd name="connsiteX20" fmla="*/ 38409 w 66204"/>
                    <a:gd name="connsiteY20" fmla="*/ 466465 h 466970"/>
                    <a:gd name="connsiteX21" fmla="*/ 43463 w 66204"/>
                    <a:gd name="connsiteY21" fmla="*/ 465201 h 466970"/>
                    <a:gd name="connsiteX22" fmla="*/ 48264 w 66204"/>
                    <a:gd name="connsiteY22" fmla="*/ 463180 h 466970"/>
                    <a:gd name="connsiteX23" fmla="*/ 48264 w 66204"/>
                    <a:gd name="connsiteY23" fmla="*/ 463180 h 466970"/>
                    <a:gd name="connsiteX24" fmla="*/ 52559 w 66204"/>
                    <a:gd name="connsiteY24" fmla="*/ 460401 h 466970"/>
                    <a:gd name="connsiteX25" fmla="*/ 56350 w 66204"/>
                    <a:gd name="connsiteY25" fmla="*/ 457116 h 466970"/>
                    <a:gd name="connsiteX26" fmla="*/ 59635 w 66204"/>
                    <a:gd name="connsiteY26" fmla="*/ 453325 h 466970"/>
                    <a:gd name="connsiteX27" fmla="*/ 62414 w 66204"/>
                    <a:gd name="connsiteY27" fmla="*/ 449030 h 466970"/>
                    <a:gd name="connsiteX28" fmla="*/ 64436 w 66204"/>
                    <a:gd name="connsiteY28" fmla="*/ 444228 h 466970"/>
                    <a:gd name="connsiteX29" fmla="*/ 65699 w 66204"/>
                    <a:gd name="connsiteY29" fmla="*/ 439174 h 466970"/>
                    <a:gd name="connsiteX30" fmla="*/ 65699 w 66204"/>
                    <a:gd name="connsiteY30" fmla="*/ 439174 h 466970"/>
                    <a:gd name="connsiteX31" fmla="*/ 66205 w 66204"/>
                    <a:gd name="connsiteY31" fmla="*/ 433868 h 466970"/>
                    <a:gd name="connsiteX32" fmla="*/ 66205 w 66204"/>
                    <a:gd name="connsiteY32" fmla="*/ 237023 h 466970"/>
                    <a:gd name="connsiteX33" fmla="*/ 66205 w 66204"/>
                    <a:gd name="connsiteY33" fmla="*/ 33102 h 466970"/>
                    <a:gd name="connsiteX34" fmla="*/ 65447 w 66204"/>
                    <a:gd name="connsiteY34" fmla="*/ 2703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6204" h="466970">
                      <a:moveTo>
                        <a:pt x="65447" y="27038"/>
                      </a:moveTo>
                      <a:cubicBezTo>
                        <a:pt x="65447" y="28806"/>
                        <a:pt x="66710" y="348459"/>
                        <a:pt x="64689" y="387373"/>
                      </a:cubicBezTo>
                      <a:cubicBezTo>
                        <a:pt x="63172" y="417190"/>
                        <a:pt x="49780" y="407588"/>
                        <a:pt x="45484" y="404051"/>
                      </a:cubicBezTo>
                      <a:cubicBezTo>
                        <a:pt x="15161" y="376760"/>
                        <a:pt x="11624" y="276189"/>
                        <a:pt x="9855" y="222114"/>
                      </a:cubicBezTo>
                      <a:cubicBezTo>
                        <a:pt x="2527" y="5054"/>
                        <a:pt x="19710" y="2274"/>
                        <a:pt x="32091" y="0"/>
                      </a:cubicBezTo>
                      <a:cubicBezTo>
                        <a:pt x="14151" y="505"/>
                        <a:pt x="0" y="14908"/>
                        <a:pt x="0" y="33102"/>
                      </a:cubicBezTo>
                      <a:cubicBezTo>
                        <a:pt x="0" y="35124"/>
                        <a:pt x="0" y="126345"/>
                        <a:pt x="0" y="237023"/>
                      </a:cubicBezTo>
                      <a:cubicBezTo>
                        <a:pt x="0" y="346437"/>
                        <a:pt x="0" y="433868"/>
                        <a:pt x="0" y="433868"/>
                      </a:cubicBezTo>
                      <a:lnTo>
                        <a:pt x="0" y="433868"/>
                      </a:lnTo>
                      <a:cubicBezTo>
                        <a:pt x="0" y="435384"/>
                        <a:pt x="253" y="437659"/>
                        <a:pt x="505" y="439174"/>
                      </a:cubicBezTo>
                      <a:cubicBezTo>
                        <a:pt x="758" y="440944"/>
                        <a:pt x="1263" y="442712"/>
                        <a:pt x="1769" y="444228"/>
                      </a:cubicBezTo>
                      <a:cubicBezTo>
                        <a:pt x="2274" y="445744"/>
                        <a:pt x="3032" y="447513"/>
                        <a:pt x="3790" y="449030"/>
                      </a:cubicBezTo>
                      <a:cubicBezTo>
                        <a:pt x="4548" y="450545"/>
                        <a:pt x="5559" y="452062"/>
                        <a:pt x="6570" y="453325"/>
                      </a:cubicBezTo>
                      <a:cubicBezTo>
                        <a:pt x="7581" y="454589"/>
                        <a:pt x="8592" y="455852"/>
                        <a:pt x="9855" y="457116"/>
                      </a:cubicBezTo>
                      <a:cubicBezTo>
                        <a:pt x="11118" y="458379"/>
                        <a:pt x="12382" y="459389"/>
                        <a:pt x="13645" y="460401"/>
                      </a:cubicBezTo>
                      <a:lnTo>
                        <a:pt x="13645" y="460401"/>
                      </a:lnTo>
                      <a:cubicBezTo>
                        <a:pt x="14909" y="461159"/>
                        <a:pt x="16677" y="462422"/>
                        <a:pt x="17941" y="463180"/>
                      </a:cubicBezTo>
                      <a:cubicBezTo>
                        <a:pt x="19457" y="463938"/>
                        <a:pt x="20973" y="464696"/>
                        <a:pt x="22742" y="465201"/>
                      </a:cubicBezTo>
                      <a:cubicBezTo>
                        <a:pt x="24258" y="465707"/>
                        <a:pt x="26027" y="466213"/>
                        <a:pt x="27796" y="466465"/>
                      </a:cubicBezTo>
                      <a:cubicBezTo>
                        <a:pt x="29565" y="466718"/>
                        <a:pt x="31334" y="466970"/>
                        <a:pt x="33102" y="466970"/>
                      </a:cubicBezTo>
                      <a:cubicBezTo>
                        <a:pt x="34871" y="466970"/>
                        <a:pt x="36640" y="466718"/>
                        <a:pt x="38409" y="466465"/>
                      </a:cubicBezTo>
                      <a:cubicBezTo>
                        <a:pt x="40178" y="466213"/>
                        <a:pt x="41946" y="465707"/>
                        <a:pt x="43463" y="465201"/>
                      </a:cubicBezTo>
                      <a:cubicBezTo>
                        <a:pt x="44979" y="464696"/>
                        <a:pt x="46748" y="463938"/>
                        <a:pt x="48264" y="463180"/>
                      </a:cubicBezTo>
                      <a:lnTo>
                        <a:pt x="48264" y="463180"/>
                      </a:lnTo>
                      <a:cubicBezTo>
                        <a:pt x="49527" y="462422"/>
                        <a:pt x="51296" y="461411"/>
                        <a:pt x="52559" y="460401"/>
                      </a:cubicBezTo>
                      <a:cubicBezTo>
                        <a:pt x="53823" y="459389"/>
                        <a:pt x="55086" y="458379"/>
                        <a:pt x="56350" y="457116"/>
                      </a:cubicBezTo>
                      <a:cubicBezTo>
                        <a:pt x="57613" y="455852"/>
                        <a:pt x="58624" y="454589"/>
                        <a:pt x="59635" y="453325"/>
                      </a:cubicBezTo>
                      <a:cubicBezTo>
                        <a:pt x="60646" y="452062"/>
                        <a:pt x="61656" y="450545"/>
                        <a:pt x="62414" y="449030"/>
                      </a:cubicBezTo>
                      <a:cubicBezTo>
                        <a:pt x="63172" y="447513"/>
                        <a:pt x="63930" y="445997"/>
                        <a:pt x="64436" y="444228"/>
                      </a:cubicBezTo>
                      <a:cubicBezTo>
                        <a:pt x="64941" y="442712"/>
                        <a:pt x="65447" y="440944"/>
                        <a:pt x="65699" y="439174"/>
                      </a:cubicBezTo>
                      <a:lnTo>
                        <a:pt x="65699" y="439174"/>
                      </a:lnTo>
                      <a:cubicBezTo>
                        <a:pt x="65952" y="437659"/>
                        <a:pt x="65952" y="435384"/>
                        <a:pt x="66205" y="433868"/>
                      </a:cubicBezTo>
                      <a:cubicBezTo>
                        <a:pt x="66205" y="433868"/>
                        <a:pt x="66205" y="346437"/>
                        <a:pt x="66205" y="237023"/>
                      </a:cubicBezTo>
                      <a:cubicBezTo>
                        <a:pt x="66205" y="126345"/>
                        <a:pt x="66205" y="35124"/>
                        <a:pt x="66205" y="33102"/>
                      </a:cubicBezTo>
                      <a:cubicBezTo>
                        <a:pt x="65952" y="30828"/>
                        <a:pt x="65699" y="28806"/>
                        <a:pt x="65447" y="27038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7" name="任意多边形: 形状 2406"/>
                <p:cNvSpPr/>
                <p:nvPr/>
              </p:nvSpPr>
              <p:spPr>
                <a:xfrm>
                  <a:off x="13205856" y="12040877"/>
                  <a:ext cx="66204" cy="466464"/>
                </a:xfrm>
                <a:custGeom>
                  <a:avLst/>
                  <a:gdLst>
                    <a:gd name="connsiteX0" fmla="*/ 65952 w 66204"/>
                    <a:gd name="connsiteY0" fmla="*/ 31333 h 466464"/>
                    <a:gd name="connsiteX1" fmla="*/ 65447 w 66204"/>
                    <a:gd name="connsiteY1" fmla="*/ 410116 h 466464"/>
                    <a:gd name="connsiteX2" fmla="*/ 42705 w 66204"/>
                    <a:gd name="connsiteY2" fmla="*/ 410621 h 466464"/>
                    <a:gd name="connsiteX3" fmla="*/ 27290 w 66204"/>
                    <a:gd name="connsiteY3" fmla="*/ 0 h 466464"/>
                    <a:gd name="connsiteX4" fmla="*/ 0 w 66204"/>
                    <a:gd name="connsiteY4" fmla="*/ 32597 h 466464"/>
                    <a:gd name="connsiteX5" fmla="*/ 0 w 66204"/>
                    <a:gd name="connsiteY5" fmla="*/ 236517 h 466464"/>
                    <a:gd name="connsiteX6" fmla="*/ 0 w 66204"/>
                    <a:gd name="connsiteY6" fmla="*/ 433363 h 466464"/>
                    <a:gd name="connsiteX7" fmla="*/ 0 w 66204"/>
                    <a:gd name="connsiteY7" fmla="*/ 433363 h 466464"/>
                    <a:gd name="connsiteX8" fmla="*/ 505 w 66204"/>
                    <a:gd name="connsiteY8" fmla="*/ 438669 h 466464"/>
                    <a:gd name="connsiteX9" fmla="*/ 1769 w 66204"/>
                    <a:gd name="connsiteY9" fmla="*/ 443723 h 466464"/>
                    <a:gd name="connsiteX10" fmla="*/ 3790 w 66204"/>
                    <a:gd name="connsiteY10" fmla="*/ 448524 h 466464"/>
                    <a:gd name="connsiteX11" fmla="*/ 6570 w 66204"/>
                    <a:gd name="connsiteY11" fmla="*/ 452820 h 466464"/>
                    <a:gd name="connsiteX12" fmla="*/ 9855 w 66204"/>
                    <a:gd name="connsiteY12" fmla="*/ 456610 h 466464"/>
                    <a:gd name="connsiteX13" fmla="*/ 13645 w 66204"/>
                    <a:gd name="connsiteY13" fmla="*/ 459895 h 466464"/>
                    <a:gd name="connsiteX14" fmla="*/ 13645 w 66204"/>
                    <a:gd name="connsiteY14" fmla="*/ 459895 h 466464"/>
                    <a:gd name="connsiteX15" fmla="*/ 17941 w 66204"/>
                    <a:gd name="connsiteY15" fmla="*/ 462675 h 466464"/>
                    <a:gd name="connsiteX16" fmla="*/ 22742 w 66204"/>
                    <a:gd name="connsiteY16" fmla="*/ 464696 h 466464"/>
                    <a:gd name="connsiteX17" fmla="*/ 27796 w 66204"/>
                    <a:gd name="connsiteY17" fmla="*/ 465960 h 466464"/>
                    <a:gd name="connsiteX18" fmla="*/ 33102 w 66204"/>
                    <a:gd name="connsiteY18" fmla="*/ 466465 h 466464"/>
                    <a:gd name="connsiteX19" fmla="*/ 38409 w 66204"/>
                    <a:gd name="connsiteY19" fmla="*/ 465960 h 466464"/>
                    <a:gd name="connsiteX20" fmla="*/ 43463 w 66204"/>
                    <a:gd name="connsiteY20" fmla="*/ 464696 h 466464"/>
                    <a:gd name="connsiteX21" fmla="*/ 48264 w 66204"/>
                    <a:gd name="connsiteY21" fmla="*/ 462675 h 466464"/>
                    <a:gd name="connsiteX22" fmla="*/ 48264 w 66204"/>
                    <a:gd name="connsiteY22" fmla="*/ 462675 h 466464"/>
                    <a:gd name="connsiteX23" fmla="*/ 52559 w 66204"/>
                    <a:gd name="connsiteY23" fmla="*/ 459895 h 466464"/>
                    <a:gd name="connsiteX24" fmla="*/ 56350 w 66204"/>
                    <a:gd name="connsiteY24" fmla="*/ 456610 h 466464"/>
                    <a:gd name="connsiteX25" fmla="*/ 59635 w 66204"/>
                    <a:gd name="connsiteY25" fmla="*/ 452820 h 466464"/>
                    <a:gd name="connsiteX26" fmla="*/ 62414 w 66204"/>
                    <a:gd name="connsiteY26" fmla="*/ 448524 h 466464"/>
                    <a:gd name="connsiteX27" fmla="*/ 64436 w 66204"/>
                    <a:gd name="connsiteY27" fmla="*/ 443723 h 466464"/>
                    <a:gd name="connsiteX28" fmla="*/ 65699 w 66204"/>
                    <a:gd name="connsiteY28" fmla="*/ 438669 h 466464"/>
                    <a:gd name="connsiteX29" fmla="*/ 65699 w 66204"/>
                    <a:gd name="connsiteY29" fmla="*/ 438669 h 466464"/>
                    <a:gd name="connsiteX30" fmla="*/ 66205 w 66204"/>
                    <a:gd name="connsiteY30" fmla="*/ 433363 h 466464"/>
                    <a:gd name="connsiteX31" fmla="*/ 66205 w 66204"/>
                    <a:gd name="connsiteY31" fmla="*/ 236517 h 466464"/>
                    <a:gd name="connsiteX32" fmla="*/ 66205 w 66204"/>
                    <a:gd name="connsiteY32" fmla="*/ 32597 h 466464"/>
                    <a:gd name="connsiteX33" fmla="*/ 65952 w 66204"/>
                    <a:gd name="connsiteY33" fmla="*/ 31333 h 466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464">
                      <a:moveTo>
                        <a:pt x="65952" y="31333"/>
                      </a:moveTo>
                      <a:cubicBezTo>
                        <a:pt x="65952" y="34871"/>
                        <a:pt x="66457" y="391164"/>
                        <a:pt x="65447" y="410116"/>
                      </a:cubicBezTo>
                      <a:cubicBezTo>
                        <a:pt x="64941" y="417443"/>
                        <a:pt x="57613" y="425529"/>
                        <a:pt x="42705" y="410621"/>
                      </a:cubicBezTo>
                      <a:cubicBezTo>
                        <a:pt x="3538" y="371201"/>
                        <a:pt x="-9855" y="10613"/>
                        <a:pt x="27290" y="0"/>
                      </a:cubicBezTo>
                      <a:cubicBezTo>
                        <a:pt x="11624" y="2779"/>
                        <a:pt x="0" y="16172"/>
                        <a:pt x="0" y="32597"/>
                      </a:cubicBezTo>
                      <a:cubicBezTo>
                        <a:pt x="0" y="34618"/>
                        <a:pt x="0" y="125840"/>
                        <a:pt x="0" y="236517"/>
                      </a:cubicBezTo>
                      <a:cubicBezTo>
                        <a:pt x="0" y="345932"/>
                        <a:pt x="0" y="433363"/>
                        <a:pt x="0" y="433363"/>
                      </a:cubicBezTo>
                      <a:lnTo>
                        <a:pt x="0" y="433363"/>
                      </a:lnTo>
                      <a:cubicBezTo>
                        <a:pt x="0" y="434879"/>
                        <a:pt x="253" y="437153"/>
                        <a:pt x="505" y="438669"/>
                      </a:cubicBezTo>
                      <a:cubicBezTo>
                        <a:pt x="758" y="440438"/>
                        <a:pt x="1263" y="442207"/>
                        <a:pt x="1769" y="443723"/>
                      </a:cubicBezTo>
                      <a:cubicBezTo>
                        <a:pt x="2274" y="445239"/>
                        <a:pt x="3032" y="447008"/>
                        <a:pt x="3790" y="448524"/>
                      </a:cubicBezTo>
                      <a:cubicBezTo>
                        <a:pt x="4548" y="450040"/>
                        <a:pt x="5559" y="451556"/>
                        <a:pt x="6570" y="452820"/>
                      </a:cubicBezTo>
                      <a:cubicBezTo>
                        <a:pt x="7581" y="454083"/>
                        <a:pt x="8592" y="455347"/>
                        <a:pt x="9855" y="456610"/>
                      </a:cubicBezTo>
                      <a:cubicBezTo>
                        <a:pt x="11118" y="457874"/>
                        <a:pt x="12382" y="458884"/>
                        <a:pt x="13645" y="459895"/>
                      </a:cubicBezTo>
                      <a:lnTo>
                        <a:pt x="13645" y="459895"/>
                      </a:lnTo>
                      <a:cubicBezTo>
                        <a:pt x="14909" y="460654"/>
                        <a:pt x="16677" y="461917"/>
                        <a:pt x="17941" y="462675"/>
                      </a:cubicBezTo>
                      <a:cubicBezTo>
                        <a:pt x="19457" y="463433"/>
                        <a:pt x="20973" y="464191"/>
                        <a:pt x="22742" y="464696"/>
                      </a:cubicBezTo>
                      <a:cubicBezTo>
                        <a:pt x="24258" y="465201"/>
                        <a:pt x="26027" y="465707"/>
                        <a:pt x="27796" y="465960"/>
                      </a:cubicBezTo>
                      <a:cubicBezTo>
                        <a:pt x="29565" y="466213"/>
                        <a:pt x="31334" y="466465"/>
                        <a:pt x="33102" y="466465"/>
                      </a:cubicBezTo>
                      <a:cubicBezTo>
                        <a:pt x="34871" y="466465"/>
                        <a:pt x="36640" y="466213"/>
                        <a:pt x="38409" y="465960"/>
                      </a:cubicBezTo>
                      <a:cubicBezTo>
                        <a:pt x="40178" y="465707"/>
                        <a:pt x="41946" y="465201"/>
                        <a:pt x="43463" y="464696"/>
                      </a:cubicBezTo>
                      <a:cubicBezTo>
                        <a:pt x="44979" y="464191"/>
                        <a:pt x="46748" y="463433"/>
                        <a:pt x="48264" y="462675"/>
                      </a:cubicBezTo>
                      <a:lnTo>
                        <a:pt x="48264" y="462675"/>
                      </a:lnTo>
                      <a:cubicBezTo>
                        <a:pt x="49527" y="461917"/>
                        <a:pt x="51296" y="460906"/>
                        <a:pt x="52559" y="459895"/>
                      </a:cubicBezTo>
                      <a:cubicBezTo>
                        <a:pt x="53823" y="458884"/>
                        <a:pt x="55086" y="457874"/>
                        <a:pt x="56350" y="456610"/>
                      </a:cubicBezTo>
                      <a:cubicBezTo>
                        <a:pt x="57613" y="455347"/>
                        <a:pt x="58624" y="454083"/>
                        <a:pt x="59635" y="452820"/>
                      </a:cubicBezTo>
                      <a:cubicBezTo>
                        <a:pt x="60646" y="451556"/>
                        <a:pt x="61656" y="450040"/>
                        <a:pt x="62414" y="448524"/>
                      </a:cubicBezTo>
                      <a:cubicBezTo>
                        <a:pt x="63172" y="447008"/>
                        <a:pt x="63930" y="445492"/>
                        <a:pt x="64436" y="443723"/>
                      </a:cubicBezTo>
                      <a:cubicBezTo>
                        <a:pt x="64941" y="442207"/>
                        <a:pt x="65447" y="440438"/>
                        <a:pt x="65699" y="438669"/>
                      </a:cubicBezTo>
                      <a:lnTo>
                        <a:pt x="65699" y="438669"/>
                      </a:lnTo>
                      <a:cubicBezTo>
                        <a:pt x="65952" y="437153"/>
                        <a:pt x="65952" y="434879"/>
                        <a:pt x="66205" y="433363"/>
                      </a:cubicBezTo>
                      <a:cubicBezTo>
                        <a:pt x="66205" y="433363"/>
                        <a:pt x="66205" y="345932"/>
                        <a:pt x="66205" y="236517"/>
                      </a:cubicBezTo>
                      <a:cubicBezTo>
                        <a:pt x="66205" y="125840"/>
                        <a:pt x="66205" y="34618"/>
                        <a:pt x="66205" y="32597"/>
                      </a:cubicBezTo>
                      <a:cubicBezTo>
                        <a:pt x="65952" y="32091"/>
                        <a:pt x="65952" y="31586"/>
                        <a:pt x="65952" y="31333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8" name="任意多边形: 形状 2407"/>
                <p:cNvSpPr/>
                <p:nvPr/>
              </p:nvSpPr>
              <p:spPr>
                <a:xfrm>
                  <a:off x="13205603" y="12041635"/>
                  <a:ext cx="65951" cy="465454"/>
                </a:xfrm>
                <a:custGeom>
                  <a:avLst/>
                  <a:gdLst>
                    <a:gd name="connsiteX0" fmla="*/ 0 w 65951"/>
                    <a:gd name="connsiteY0" fmla="*/ 31586 h 465454"/>
                    <a:gd name="connsiteX1" fmla="*/ 0 w 65951"/>
                    <a:gd name="connsiteY1" fmla="*/ 235507 h 465454"/>
                    <a:gd name="connsiteX2" fmla="*/ 0 w 65951"/>
                    <a:gd name="connsiteY2" fmla="*/ 432352 h 465454"/>
                    <a:gd name="connsiteX3" fmla="*/ 0 w 65951"/>
                    <a:gd name="connsiteY3" fmla="*/ 432352 h 465454"/>
                    <a:gd name="connsiteX4" fmla="*/ 505 w 65951"/>
                    <a:gd name="connsiteY4" fmla="*/ 437659 h 465454"/>
                    <a:gd name="connsiteX5" fmla="*/ 1769 w 65951"/>
                    <a:gd name="connsiteY5" fmla="*/ 442712 h 465454"/>
                    <a:gd name="connsiteX6" fmla="*/ 3790 w 65951"/>
                    <a:gd name="connsiteY6" fmla="*/ 447513 h 465454"/>
                    <a:gd name="connsiteX7" fmla="*/ 6570 w 65951"/>
                    <a:gd name="connsiteY7" fmla="*/ 451809 h 465454"/>
                    <a:gd name="connsiteX8" fmla="*/ 9855 w 65951"/>
                    <a:gd name="connsiteY8" fmla="*/ 455599 h 465454"/>
                    <a:gd name="connsiteX9" fmla="*/ 13645 w 65951"/>
                    <a:gd name="connsiteY9" fmla="*/ 458884 h 465454"/>
                    <a:gd name="connsiteX10" fmla="*/ 13645 w 65951"/>
                    <a:gd name="connsiteY10" fmla="*/ 458884 h 465454"/>
                    <a:gd name="connsiteX11" fmla="*/ 17941 w 65951"/>
                    <a:gd name="connsiteY11" fmla="*/ 461664 h 465454"/>
                    <a:gd name="connsiteX12" fmla="*/ 22742 w 65951"/>
                    <a:gd name="connsiteY12" fmla="*/ 463686 h 465454"/>
                    <a:gd name="connsiteX13" fmla="*/ 27796 w 65951"/>
                    <a:gd name="connsiteY13" fmla="*/ 464949 h 465454"/>
                    <a:gd name="connsiteX14" fmla="*/ 33102 w 65951"/>
                    <a:gd name="connsiteY14" fmla="*/ 465454 h 465454"/>
                    <a:gd name="connsiteX15" fmla="*/ 38409 w 65951"/>
                    <a:gd name="connsiteY15" fmla="*/ 464949 h 465454"/>
                    <a:gd name="connsiteX16" fmla="*/ 43463 w 65951"/>
                    <a:gd name="connsiteY16" fmla="*/ 463686 h 465454"/>
                    <a:gd name="connsiteX17" fmla="*/ 48264 w 65951"/>
                    <a:gd name="connsiteY17" fmla="*/ 461664 h 465454"/>
                    <a:gd name="connsiteX18" fmla="*/ 48264 w 65951"/>
                    <a:gd name="connsiteY18" fmla="*/ 461664 h 465454"/>
                    <a:gd name="connsiteX19" fmla="*/ 52559 w 65951"/>
                    <a:gd name="connsiteY19" fmla="*/ 458884 h 465454"/>
                    <a:gd name="connsiteX20" fmla="*/ 56350 w 65951"/>
                    <a:gd name="connsiteY20" fmla="*/ 455599 h 465454"/>
                    <a:gd name="connsiteX21" fmla="*/ 59635 w 65951"/>
                    <a:gd name="connsiteY21" fmla="*/ 451809 h 465454"/>
                    <a:gd name="connsiteX22" fmla="*/ 62414 w 65951"/>
                    <a:gd name="connsiteY22" fmla="*/ 447513 h 465454"/>
                    <a:gd name="connsiteX23" fmla="*/ 64436 w 65951"/>
                    <a:gd name="connsiteY23" fmla="*/ 442712 h 465454"/>
                    <a:gd name="connsiteX24" fmla="*/ 65699 w 65951"/>
                    <a:gd name="connsiteY24" fmla="*/ 437659 h 465454"/>
                    <a:gd name="connsiteX25" fmla="*/ 65952 w 65951"/>
                    <a:gd name="connsiteY25" fmla="*/ 436395 h 465454"/>
                    <a:gd name="connsiteX26" fmla="*/ 63930 w 65951"/>
                    <a:gd name="connsiteY26" fmla="*/ 431847 h 465454"/>
                    <a:gd name="connsiteX27" fmla="*/ 36387 w 65951"/>
                    <a:gd name="connsiteY27" fmla="*/ 412137 h 465454"/>
                    <a:gd name="connsiteX28" fmla="*/ 13140 w 65951"/>
                    <a:gd name="connsiteY28" fmla="*/ 330265 h 465454"/>
                    <a:gd name="connsiteX29" fmla="*/ 22742 w 65951"/>
                    <a:gd name="connsiteY29" fmla="*/ 0 h 465454"/>
                    <a:gd name="connsiteX30" fmla="*/ 0 w 65951"/>
                    <a:gd name="connsiteY30" fmla="*/ 31586 h 46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5951" h="465454">
                      <a:moveTo>
                        <a:pt x="0" y="31586"/>
                      </a:moveTo>
                      <a:cubicBezTo>
                        <a:pt x="0" y="33607"/>
                        <a:pt x="0" y="124828"/>
                        <a:pt x="0" y="235507"/>
                      </a:cubicBezTo>
                      <a:cubicBezTo>
                        <a:pt x="0" y="344922"/>
                        <a:pt x="0" y="432352"/>
                        <a:pt x="0" y="432352"/>
                      </a:cubicBezTo>
                      <a:lnTo>
                        <a:pt x="0" y="432352"/>
                      </a:lnTo>
                      <a:cubicBezTo>
                        <a:pt x="0" y="433868"/>
                        <a:pt x="253" y="436142"/>
                        <a:pt x="505" y="437659"/>
                      </a:cubicBezTo>
                      <a:cubicBezTo>
                        <a:pt x="758" y="439427"/>
                        <a:pt x="1263" y="441196"/>
                        <a:pt x="1769" y="442712"/>
                      </a:cubicBezTo>
                      <a:cubicBezTo>
                        <a:pt x="2274" y="444228"/>
                        <a:pt x="3032" y="445997"/>
                        <a:pt x="3790" y="447513"/>
                      </a:cubicBezTo>
                      <a:cubicBezTo>
                        <a:pt x="4548" y="449030"/>
                        <a:pt x="5559" y="450545"/>
                        <a:pt x="6570" y="451809"/>
                      </a:cubicBezTo>
                      <a:cubicBezTo>
                        <a:pt x="7581" y="453072"/>
                        <a:pt x="8591" y="454336"/>
                        <a:pt x="9855" y="455599"/>
                      </a:cubicBezTo>
                      <a:cubicBezTo>
                        <a:pt x="11118" y="456863"/>
                        <a:pt x="12382" y="457874"/>
                        <a:pt x="13645" y="458884"/>
                      </a:cubicBezTo>
                      <a:lnTo>
                        <a:pt x="13645" y="458884"/>
                      </a:lnTo>
                      <a:cubicBezTo>
                        <a:pt x="14908" y="459642"/>
                        <a:pt x="16677" y="460906"/>
                        <a:pt x="17941" y="461664"/>
                      </a:cubicBezTo>
                      <a:cubicBezTo>
                        <a:pt x="19457" y="462422"/>
                        <a:pt x="20973" y="463180"/>
                        <a:pt x="22742" y="463686"/>
                      </a:cubicBezTo>
                      <a:cubicBezTo>
                        <a:pt x="24258" y="464191"/>
                        <a:pt x="26027" y="464696"/>
                        <a:pt x="27796" y="464949"/>
                      </a:cubicBezTo>
                      <a:cubicBezTo>
                        <a:pt x="29565" y="465201"/>
                        <a:pt x="31333" y="465454"/>
                        <a:pt x="33102" y="465454"/>
                      </a:cubicBezTo>
                      <a:cubicBezTo>
                        <a:pt x="34871" y="465454"/>
                        <a:pt x="36640" y="465201"/>
                        <a:pt x="38409" y="464949"/>
                      </a:cubicBezTo>
                      <a:cubicBezTo>
                        <a:pt x="40177" y="464696"/>
                        <a:pt x="41946" y="464191"/>
                        <a:pt x="43463" y="463686"/>
                      </a:cubicBezTo>
                      <a:cubicBezTo>
                        <a:pt x="44979" y="463180"/>
                        <a:pt x="46748" y="462422"/>
                        <a:pt x="48264" y="461664"/>
                      </a:cubicBezTo>
                      <a:lnTo>
                        <a:pt x="48264" y="461664"/>
                      </a:lnTo>
                      <a:cubicBezTo>
                        <a:pt x="49527" y="460906"/>
                        <a:pt x="51296" y="459895"/>
                        <a:pt x="52559" y="458884"/>
                      </a:cubicBezTo>
                      <a:cubicBezTo>
                        <a:pt x="53823" y="457874"/>
                        <a:pt x="55086" y="456863"/>
                        <a:pt x="56350" y="455599"/>
                      </a:cubicBezTo>
                      <a:cubicBezTo>
                        <a:pt x="57613" y="454336"/>
                        <a:pt x="58624" y="453072"/>
                        <a:pt x="59635" y="451809"/>
                      </a:cubicBezTo>
                      <a:cubicBezTo>
                        <a:pt x="60646" y="450545"/>
                        <a:pt x="61656" y="449030"/>
                        <a:pt x="62414" y="447513"/>
                      </a:cubicBezTo>
                      <a:cubicBezTo>
                        <a:pt x="63172" y="445997"/>
                        <a:pt x="63930" y="444481"/>
                        <a:pt x="64436" y="442712"/>
                      </a:cubicBezTo>
                      <a:cubicBezTo>
                        <a:pt x="64941" y="441196"/>
                        <a:pt x="65446" y="439427"/>
                        <a:pt x="65699" y="437659"/>
                      </a:cubicBezTo>
                      <a:cubicBezTo>
                        <a:pt x="65699" y="437406"/>
                        <a:pt x="65699" y="436900"/>
                        <a:pt x="65952" y="436395"/>
                      </a:cubicBezTo>
                      <a:cubicBezTo>
                        <a:pt x="65446" y="434879"/>
                        <a:pt x="65194" y="432605"/>
                        <a:pt x="63930" y="431847"/>
                      </a:cubicBezTo>
                      <a:cubicBezTo>
                        <a:pt x="55086" y="424771"/>
                        <a:pt x="43968" y="420981"/>
                        <a:pt x="36387" y="412137"/>
                      </a:cubicBezTo>
                      <a:cubicBezTo>
                        <a:pt x="35629" y="411378"/>
                        <a:pt x="19204" y="391416"/>
                        <a:pt x="13140" y="330265"/>
                      </a:cubicBezTo>
                      <a:cubicBezTo>
                        <a:pt x="12887" y="327233"/>
                        <a:pt x="-9350" y="17435"/>
                        <a:pt x="22742" y="0"/>
                      </a:cubicBezTo>
                      <a:cubicBezTo>
                        <a:pt x="9602" y="4548"/>
                        <a:pt x="0" y="16930"/>
                        <a:pt x="0" y="3158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9" name="任意多边形: 形状 2408"/>
                <p:cNvSpPr/>
                <p:nvPr/>
              </p:nvSpPr>
              <p:spPr>
                <a:xfrm>
                  <a:off x="13205603" y="12044162"/>
                  <a:ext cx="64435" cy="462927"/>
                </a:xfrm>
                <a:custGeom>
                  <a:avLst/>
                  <a:gdLst>
                    <a:gd name="connsiteX0" fmla="*/ 0 w 64435"/>
                    <a:gd name="connsiteY0" fmla="*/ 29059 h 462927"/>
                    <a:gd name="connsiteX1" fmla="*/ 0 w 64435"/>
                    <a:gd name="connsiteY1" fmla="*/ 232980 h 462927"/>
                    <a:gd name="connsiteX2" fmla="*/ 0 w 64435"/>
                    <a:gd name="connsiteY2" fmla="*/ 429825 h 462927"/>
                    <a:gd name="connsiteX3" fmla="*/ 0 w 64435"/>
                    <a:gd name="connsiteY3" fmla="*/ 429825 h 462927"/>
                    <a:gd name="connsiteX4" fmla="*/ 505 w 64435"/>
                    <a:gd name="connsiteY4" fmla="*/ 435132 h 462927"/>
                    <a:gd name="connsiteX5" fmla="*/ 1769 w 64435"/>
                    <a:gd name="connsiteY5" fmla="*/ 440185 h 462927"/>
                    <a:gd name="connsiteX6" fmla="*/ 3790 w 64435"/>
                    <a:gd name="connsiteY6" fmla="*/ 444986 h 462927"/>
                    <a:gd name="connsiteX7" fmla="*/ 6570 w 64435"/>
                    <a:gd name="connsiteY7" fmla="*/ 449282 h 462927"/>
                    <a:gd name="connsiteX8" fmla="*/ 9855 w 64435"/>
                    <a:gd name="connsiteY8" fmla="*/ 453072 h 462927"/>
                    <a:gd name="connsiteX9" fmla="*/ 13645 w 64435"/>
                    <a:gd name="connsiteY9" fmla="*/ 456357 h 462927"/>
                    <a:gd name="connsiteX10" fmla="*/ 13645 w 64435"/>
                    <a:gd name="connsiteY10" fmla="*/ 456357 h 462927"/>
                    <a:gd name="connsiteX11" fmla="*/ 17941 w 64435"/>
                    <a:gd name="connsiteY11" fmla="*/ 459137 h 462927"/>
                    <a:gd name="connsiteX12" fmla="*/ 22742 w 64435"/>
                    <a:gd name="connsiteY12" fmla="*/ 461159 h 462927"/>
                    <a:gd name="connsiteX13" fmla="*/ 27796 w 64435"/>
                    <a:gd name="connsiteY13" fmla="*/ 462422 h 462927"/>
                    <a:gd name="connsiteX14" fmla="*/ 33102 w 64435"/>
                    <a:gd name="connsiteY14" fmla="*/ 462928 h 462927"/>
                    <a:gd name="connsiteX15" fmla="*/ 38409 w 64435"/>
                    <a:gd name="connsiteY15" fmla="*/ 462422 h 462927"/>
                    <a:gd name="connsiteX16" fmla="*/ 43463 w 64435"/>
                    <a:gd name="connsiteY16" fmla="*/ 461159 h 462927"/>
                    <a:gd name="connsiteX17" fmla="*/ 48264 w 64435"/>
                    <a:gd name="connsiteY17" fmla="*/ 459137 h 462927"/>
                    <a:gd name="connsiteX18" fmla="*/ 48264 w 64435"/>
                    <a:gd name="connsiteY18" fmla="*/ 459137 h 462927"/>
                    <a:gd name="connsiteX19" fmla="*/ 52559 w 64435"/>
                    <a:gd name="connsiteY19" fmla="*/ 456357 h 462927"/>
                    <a:gd name="connsiteX20" fmla="*/ 56350 w 64435"/>
                    <a:gd name="connsiteY20" fmla="*/ 453072 h 462927"/>
                    <a:gd name="connsiteX21" fmla="*/ 59635 w 64435"/>
                    <a:gd name="connsiteY21" fmla="*/ 449282 h 462927"/>
                    <a:gd name="connsiteX22" fmla="*/ 62414 w 64435"/>
                    <a:gd name="connsiteY22" fmla="*/ 444986 h 462927"/>
                    <a:gd name="connsiteX23" fmla="*/ 64436 w 64435"/>
                    <a:gd name="connsiteY23" fmla="*/ 440185 h 462927"/>
                    <a:gd name="connsiteX24" fmla="*/ 64436 w 64435"/>
                    <a:gd name="connsiteY24" fmla="*/ 439933 h 462927"/>
                    <a:gd name="connsiteX25" fmla="*/ 11876 w 64435"/>
                    <a:gd name="connsiteY25" fmla="*/ 6317 h 462927"/>
                    <a:gd name="connsiteX26" fmla="*/ 17183 w 64435"/>
                    <a:gd name="connsiteY26" fmla="*/ 0 h 462927"/>
                    <a:gd name="connsiteX27" fmla="*/ 0 w 64435"/>
                    <a:gd name="connsiteY27" fmla="*/ 29059 h 46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435" h="462926">
                      <a:moveTo>
                        <a:pt x="0" y="29059"/>
                      </a:moveTo>
                      <a:cubicBezTo>
                        <a:pt x="0" y="31080"/>
                        <a:pt x="0" y="122302"/>
                        <a:pt x="0" y="232980"/>
                      </a:cubicBezTo>
                      <a:cubicBezTo>
                        <a:pt x="0" y="342395"/>
                        <a:pt x="0" y="429825"/>
                        <a:pt x="0" y="429825"/>
                      </a:cubicBezTo>
                      <a:lnTo>
                        <a:pt x="0" y="429825"/>
                      </a:lnTo>
                      <a:cubicBezTo>
                        <a:pt x="0" y="431341"/>
                        <a:pt x="253" y="433615"/>
                        <a:pt x="505" y="435132"/>
                      </a:cubicBezTo>
                      <a:cubicBezTo>
                        <a:pt x="758" y="436900"/>
                        <a:pt x="1263" y="438669"/>
                        <a:pt x="1769" y="440185"/>
                      </a:cubicBezTo>
                      <a:cubicBezTo>
                        <a:pt x="2274" y="441701"/>
                        <a:pt x="3032" y="443471"/>
                        <a:pt x="3790" y="444986"/>
                      </a:cubicBezTo>
                      <a:cubicBezTo>
                        <a:pt x="4548" y="446503"/>
                        <a:pt x="5559" y="448018"/>
                        <a:pt x="6570" y="449282"/>
                      </a:cubicBezTo>
                      <a:cubicBezTo>
                        <a:pt x="7581" y="450545"/>
                        <a:pt x="8591" y="451809"/>
                        <a:pt x="9855" y="453072"/>
                      </a:cubicBezTo>
                      <a:cubicBezTo>
                        <a:pt x="11118" y="454336"/>
                        <a:pt x="12382" y="455347"/>
                        <a:pt x="13645" y="456357"/>
                      </a:cubicBezTo>
                      <a:lnTo>
                        <a:pt x="13645" y="456357"/>
                      </a:lnTo>
                      <a:cubicBezTo>
                        <a:pt x="14908" y="457116"/>
                        <a:pt x="16677" y="458379"/>
                        <a:pt x="17941" y="459137"/>
                      </a:cubicBezTo>
                      <a:cubicBezTo>
                        <a:pt x="19457" y="459895"/>
                        <a:pt x="20973" y="460653"/>
                        <a:pt x="22742" y="461159"/>
                      </a:cubicBezTo>
                      <a:cubicBezTo>
                        <a:pt x="24258" y="461664"/>
                        <a:pt x="26027" y="462169"/>
                        <a:pt x="27796" y="462422"/>
                      </a:cubicBezTo>
                      <a:cubicBezTo>
                        <a:pt x="29565" y="462675"/>
                        <a:pt x="31333" y="462928"/>
                        <a:pt x="33102" y="462928"/>
                      </a:cubicBezTo>
                      <a:cubicBezTo>
                        <a:pt x="34871" y="462928"/>
                        <a:pt x="36640" y="462675"/>
                        <a:pt x="38409" y="462422"/>
                      </a:cubicBezTo>
                      <a:cubicBezTo>
                        <a:pt x="40177" y="462169"/>
                        <a:pt x="41946" y="461664"/>
                        <a:pt x="43463" y="461159"/>
                      </a:cubicBezTo>
                      <a:cubicBezTo>
                        <a:pt x="44979" y="460653"/>
                        <a:pt x="46748" y="459895"/>
                        <a:pt x="48264" y="459137"/>
                      </a:cubicBezTo>
                      <a:lnTo>
                        <a:pt x="48264" y="459137"/>
                      </a:lnTo>
                      <a:cubicBezTo>
                        <a:pt x="49527" y="458379"/>
                        <a:pt x="51296" y="457368"/>
                        <a:pt x="52559" y="456357"/>
                      </a:cubicBezTo>
                      <a:cubicBezTo>
                        <a:pt x="53823" y="455347"/>
                        <a:pt x="55086" y="454336"/>
                        <a:pt x="56350" y="453072"/>
                      </a:cubicBezTo>
                      <a:cubicBezTo>
                        <a:pt x="57613" y="451809"/>
                        <a:pt x="58624" y="450545"/>
                        <a:pt x="59635" y="449282"/>
                      </a:cubicBezTo>
                      <a:cubicBezTo>
                        <a:pt x="60646" y="448018"/>
                        <a:pt x="61656" y="446503"/>
                        <a:pt x="62414" y="444986"/>
                      </a:cubicBezTo>
                      <a:cubicBezTo>
                        <a:pt x="63172" y="443471"/>
                        <a:pt x="63930" y="441954"/>
                        <a:pt x="64436" y="440185"/>
                      </a:cubicBezTo>
                      <a:cubicBezTo>
                        <a:pt x="64436" y="440185"/>
                        <a:pt x="64436" y="439933"/>
                        <a:pt x="64436" y="439933"/>
                      </a:cubicBezTo>
                      <a:cubicBezTo>
                        <a:pt x="-13140" y="457116"/>
                        <a:pt x="-5307" y="41694"/>
                        <a:pt x="11876" y="6317"/>
                      </a:cubicBezTo>
                      <a:cubicBezTo>
                        <a:pt x="12887" y="4043"/>
                        <a:pt x="15161" y="1516"/>
                        <a:pt x="17183" y="0"/>
                      </a:cubicBezTo>
                      <a:cubicBezTo>
                        <a:pt x="7075" y="5559"/>
                        <a:pt x="0" y="16425"/>
                        <a:pt x="0" y="29059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0" name="任意多边形: 形状 2409"/>
                <p:cNvSpPr/>
                <p:nvPr/>
              </p:nvSpPr>
              <p:spPr>
                <a:xfrm>
                  <a:off x="13216127" y="12041991"/>
                  <a:ext cx="56957" cy="376181"/>
                </a:xfrm>
                <a:custGeom>
                  <a:avLst/>
                  <a:gdLst>
                    <a:gd name="connsiteX0" fmla="*/ 40015 w 56957"/>
                    <a:gd name="connsiteY0" fmla="*/ 3181 h 376181"/>
                    <a:gd name="connsiteX1" fmla="*/ 16262 w 56957"/>
                    <a:gd name="connsiteY1" fmla="*/ 332942 h 376181"/>
                    <a:gd name="connsiteX2" fmla="*/ 46584 w 56957"/>
                    <a:gd name="connsiteY2" fmla="*/ 372108 h 376181"/>
                    <a:gd name="connsiteX3" fmla="*/ 40015 w 56957"/>
                    <a:gd name="connsiteY3" fmla="*/ 3181 h 37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57" h="376181">
                      <a:moveTo>
                        <a:pt x="40015" y="3181"/>
                      </a:moveTo>
                      <a:cubicBezTo>
                        <a:pt x="-27201" y="-36238"/>
                        <a:pt x="8934" y="303124"/>
                        <a:pt x="16262" y="332942"/>
                      </a:cubicBezTo>
                      <a:cubicBezTo>
                        <a:pt x="25358" y="369582"/>
                        <a:pt x="39762" y="383985"/>
                        <a:pt x="46584" y="372108"/>
                      </a:cubicBezTo>
                      <a:cubicBezTo>
                        <a:pt x="48101" y="369582"/>
                        <a:pt x="72864" y="22386"/>
                        <a:pt x="40015" y="318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1" name="任意多边形: 形状 2410"/>
                <p:cNvSpPr/>
                <p:nvPr/>
              </p:nvSpPr>
              <p:spPr>
                <a:xfrm>
                  <a:off x="13217844" y="12043147"/>
                  <a:ext cx="54181" cy="365642"/>
                </a:xfrm>
                <a:custGeom>
                  <a:avLst/>
                  <a:gdLst>
                    <a:gd name="connsiteX0" fmla="*/ 38296 w 54181"/>
                    <a:gd name="connsiteY0" fmla="*/ 2783 h 365642"/>
                    <a:gd name="connsiteX1" fmla="*/ 17576 w 54181"/>
                    <a:gd name="connsiteY1" fmla="*/ 333049 h 365642"/>
                    <a:gd name="connsiteX2" fmla="*/ 44866 w 54181"/>
                    <a:gd name="connsiteY2" fmla="*/ 359581 h 365642"/>
                    <a:gd name="connsiteX3" fmla="*/ 38296 w 54181"/>
                    <a:gd name="connsiteY3" fmla="*/ 2783 h 36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81" h="365642">
                      <a:moveTo>
                        <a:pt x="38296" y="2783"/>
                      </a:moveTo>
                      <a:cubicBezTo>
                        <a:pt x="-25382" y="-33604"/>
                        <a:pt x="7215" y="298178"/>
                        <a:pt x="17576" y="333049"/>
                      </a:cubicBezTo>
                      <a:cubicBezTo>
                        <a:pt x="27431" y="365899"/>
                        <a:pt x="39054" y="372216"/>
                        <a:pt x="44866" y="359581"/>
                      </a:cubicBezTo>
                      <a:cubicBezTo>
                        <a:pt x="46130" y="356549"/>
                        <a:pt x="68872" y="20219"/>
                        <a:pt x="38296" y="2783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2" name="任意多边形: 形状 2411"/>
                <p:cNvSpPr/>
                <p:nvPr/>
              </p:nvSpPr>
              <p:spPr>
                <a:xfrm>
                  <a:off x="13218948" y="12044647"/>
                  <a:ext cx="53231" cy="354697"/>
                </a:xfrm>
                <a:custGeom>
                  <a:avLst/>
                  <a:gdLst>
                    <a:gd name="connsiteX0" fmla="*/ 34667 w 53231"/>
                    <a:gd name="connsiteY0" fmla="*/ 1031 h 354697"/>
                    <a:gd name="connsiteX1" fmla="*/ 22285 w 53231"/>
                    <a:gd name="connsiteY1" fmla="*/ 337614 h 354697"/>
                    <a:gd name="connsiteX2" fmla="*/ 43763 w 53231"/>
                    <a:gd name="connsiteY2" fmla="*/ 345952 h 354697"/>
                    <a:gd name="connsiteX3" fmla="*/ 34667 w 53231"/>
                    <a:gd name="connsiteY3" fmla="*/ 1031 h 354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31" h="354697">
                      <a:moveTo>
                        <a:pt x="34667" y="1031"/>
                      </a:moveTo>
                      <a:cubicBezTo>
                        <a:pt x="-20925" y="-20195"/>
                        <a:pt x="2322" y="292888"/>
                        <a:pt x="22285" y="337614"/>
                      </a:cubicBezTo>
                      <a:cubicBezTo>
                        <a:pt x="35172" y="366421"/>
                        <a:pt x="41994" y="351259"/>
                        <a:pt x="43763" y="345952"/>
                      </a:cubicBezTo>
                      <a:cubicBezTo>
                        <a:pt x="44774" y="343173"/>
                        <a:pt x="69538" y="14424"/>
                        <a:pt x="34667" y="10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3" name="任意多边形: 形状 2412"/>
                <p:cNvSpPr/>
                <p:nvPr/>
              </p:nvSpPr>
              <p:spPr>
                <a:xfrm>
                  <a:off x="13221540" y="12046578"/>
                  <a:ext cx="50038" cy="343533"/>
                </a:xfrm>
                <a:custGeom>
                  <a:avLst/>
                  <a:gdLst>
                    <a:gd name="connsiteX0" fmla="*/ 32074 w 50038"/>
                    <a:gd name="connsiteY0" fmla="*/ 868 h 343533"/>
                    <a:gd name="connsiteX1" fmla="*/ 20450 w 50038"/>
                    <a:gd name="connsiteY1" fmla="*/ 328860 h 343533"/>
                    <a:gd name="connsiteX2" fmla="*/ 40413 w 50038"/>
                    <a:gd name="connsiteY2" fmla="*/ 334672 h 343533"/>
                    <a:gd name="connsiteX3" fmla="*/ 32074 w 50038"/>
                    <a:gd name="connsiteY3" fmla="*/ 868 h 34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038" h="343533">
                      <a:moveTo>
                        <a:pt x="32074" y="868"/>
                      </a:moveTo>
                      <a:cubicBezTo>
                        <a:pt x="-18969" y="-18336"/>
                        <a:pt x="1751" y="286914"/>
                        <a:pt x="20450" y="328860"/>
                      </a:cubicBezTo>
                      <a:cubicBezTo>
                        <a:pt x="22472" y="333408"/>
                        <a:pt x="33085" y="355645"/>
                        <a:pt x="40413" y="334672"/>
                      </a:cubicBezTo>
                      <a:cubicBezTo>
                        <a:pt x="41424" y="331892"/>
                        <a:pt x="66187" y="13756"/>
                        <a:pt x="32074" y="86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4" name="任意多边形: 形状 2413"/>
                <p:cNvSpPr/>
                <p:nvPr/>
              </p:nvSpPr>
              <p:spPr>
                <a:xfrm>
                  <a:off x="13222201" y="12048887"/>
                  <a:ext cx="48387" cy="332128"/>
                </a:xfrm>
                <a:custGeom>
                  <a:avLst/>
                  <a:gdLst>
                    <a:gd name="connsiteX0" fmla="*/ 31414 w 48387"/>
                    <a:gd name="connsiteY0" fmla="*/ 834 h 332128"/>
                    <a:gd name="connsiteX1" fmla="*/ 19790 w 48387"/>
                    <a:gd name="connsiteY1" fmla="*/ 317960 h 332128"/>
                    <a:gd name="connsiteX2" fmla="*/ 38489 w 48387"/>
                    <a:gd name="connsiteY2" fmla="*/ 325035 h 332128"/>
                    <a:gd name="connsiteX3" fmla="*/ 31414 w 48387"/>
                    <a:gd name="connsiteY3" fmla="*/ 834 h 33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387" h="332128">
                      <a:moveTo>
                        <a:pt x="31414" y="834"/>
                      </a:moveTo>
                      <a:cubicBezTo>
                        <a:pt x="-16092" y="-17360"/>
                        <a:pt x="-931" y="267674"/>
                        <a:pt x="19790" y="317960"/>
                      </a:cubicBezTo>
                      <a:cubicBezTo>
                        <a:pt x="23580" y="327309"/>
                        <a:pt x="32424" y="340449"/>
                        <a:pt x="38489" y="325035"/>
                      </a:cubicBezTo>
                      <a:cubicBezTo>
                        <a:pt x="39500" y="322002"/>
                        <a:pt x="64264" y="13215"/>
                        <a:pt x="31414" y="834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5" name="任意多边形: 形状 2414"/>
                <p:cNvSpPr/>
                <p:nvPr/>
              </p:nvSpPr>
              <p:spPr>
                <a:xfrm>
                  <a:off x="13223529" y="12051438"/>
                  <a:ext cx="47145" cy="320563"/>
                </a:xfrm>
                <a:custGeom>
                  <a:avLst/>
                  <a:gdLst>
                    <a:gd name="connsiteX0" fmla="*/ 27305 w 47145"/>
                    <a:gd name="connsiteY0" fmla="*/ 52 h 320563"/>
                    <a:gd name="connsiteX1" fmla="*/ 24020 w 47145"/>
                    <a:gd name="connsiteY1" fmla="*/ 316925 h 320563"/>
                    <a:gd name="connsiteX2" fmla="*/ 41456 w 47145"/>
                    <a:gd name="connsiteY2" fmla="*/ 284833 h 320563"/>
                    <a:gd name="connsiteX3" fmla="*/ 27305 w 47145"/>
                    <a:gd name="connsiteY3" fmla="*/ 52 h 320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45" h="320563">
                      <a:moveTo>
                        <a:pt x="27305" y="52"/>
                      </a:moveTo>
                      <a:cubicBezTo>
                        <a:pt x="-17926" y="-4496"/>
                        <a:pt x="1783" y="290140"/>
                        <a:pt x="24020" y="316925"/>
                      </a:cubicBezTo>
                      <a:cubicBezTo>
                        <a:pt x="29832" y="324000"/>
                        <a:pt x="37665" y="324253"/>
                        <a:pt x="41456" y="284833"/>
                      </a:cubicBezTo>
                      <a:cubicBezTo>
                        <a:pt x="41708" y="282306"/>
                        <a:pt x="60913" y="3337"/>
                        <a:pt x="27305" y="5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6" name="任意多边形: 形状 2415"/>
                <p:cNvSpPr/>
                <p:nvPr/>
              </p:nvSpPr>
              <p:spPr>
                <a:xfrm>
                  <a:off x="13225486" y="12054490"/>
                  <a:ext cx="43372" cy="308971"/>
                </a:xfrm>
                <a:custGeom>
                  <a:avLst/>
                  <a:gdLst>
                    <a:gd name="connsiteX0" fmla="*/ 25348 w 43372"/>
                    <a:gd name="connsiteY0" fmla="*/ 32 h 308971"/>
                    <a:gd name="connsiteX1" fmla="*/ 22569 w 43372"/>
                    <a:gd name="connsiteY1" fmla="*/ 306292 h 308971"/>
                    <a:gd name="connsiteX2" fmla="*/ 41268 w 43372"/>
                    <a:gd name="connsiteY2" fmla="*/ 232760 h 308971"/>
                    <a:gd name="connsiteX3" fmla="*/ 25348 w 43372"/>
                    <a:gd name="connsiteY3" fmla="*/ 32 h 30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372" h="308971">
                      <a:moveTo>
                        <a:pt x="25348" y="32"/>
                      </a:moveTo>
                      <a:cubicBezTo>
                        <a:pt x="-16851" y="-3505"/>
                        <a:pt x="1849" y="284056"/>
                        <a:pt x="22569" y="306292"/>
                      </a:cubicBezTo>
                      <a:cubicBezTo>
                        <a:pt x="38489" y="323223"/>
                        <a:pt x="40510" y="255249"/>
                        <a:pt x="41268" y="232760"/>
                      </a:cubicBezTo>
                      <a:cubicBezTo>
                        <a:pt x="48596" y="2054"/>
                        <a:pt x="35203" y="791"/>
                        <a:pt x="25348" y="3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7" name="任意多边形: 形状 2416"/>
                <p:cNvSpPr/>
                <p:nvPr/>
              </p:nvSpPr>
              <p:spPr>
                <a:xfrm>
                  <a:off x="13226252" y="12058025"/>
                  <a:ext cx="41658" cy="296457"/>
                </a:xfrm>
                <a:custGeom>
                  <a:avLst/>
                  <a:gdLst>
                    <a:gd name="connsiteX0" fmla="*/ 24583 w 41658"/>
                    <a:gd name="connsiteY0" fmla="*/ 35 h 296457"/>
                    <a:gd name="connsiteX1" fmla="*/ 73 w 41658"/>
                    <a:gd name="connsiteY1" fmla="*/ 111724 h 296457"/>
                    <a:gd name="connsiteX2" fmla="*/ 21299 w 41658"/>
                    <a:gd name="connsiteY2" fmla="*/ 294924 h 296457"/>
                    <a:gd name="connsiteX3" fmla="*/ 38734 w 41658"/>
                    <a:gd name="connsiteY3" fmla="*/ 32127 h 296457"/>
                    <a:gd name="connsiteX4" fmla="*/ 24583 w 41658"/>
                    <a:gd name="connsiteY4" fmla="*/ 35 h 29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58" h="296457">
                      <a:moveTo>
                        <a:pt x="24583" y="35"/>
                      </a:moveTo>
                      <a:cubicBezTo>
                        <a:pt x="1336" y="-1986"/>
                        <a:pt x="325" y="83675"/>
                        <a:pt x="73" y="111724"/>
                      </a:cubicBezTo>
                      <a:cubicBezTo>
                        <a:pt x="-686" y="177676"/>
                        <a:pt x="4368" y="280773"/>
                        <a:pt x="21299" y="294924"/>
                      </a:cubicBezTo>
                      <a:cubicBezTo>
                        <a:pt x="50358" y="319182"/>
                        <a:pt x="40250" y="47793"/>
                        <a:pt x="38734" y="32127"/>
                      </a:cubicBezTo>
                      <a:cubicBezTo>
                        <a:pt x="36207" y="4836"/>
                        <a:pt x="28879" y="288"/>
                        <a:pt x="24583" y="35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8" name="任意多边形: 形状 2417"/>
                <p:cNvSpPr/>
                <p:nvPr/>
              </p:nvSpPr>
              <p:spPr>
                <a:xfrm>
                  <a:off x="13226861" y="12061833"/>
                  <a:ext cx="40665" cy="285544"/>
                </a:xfrm>
                <a:custGeom>
                  <a:avLst/>
                  <a:gdLst>
                    <a:gd name="connsiteX0" fmla="*/ 23974 w 40665"/>
                    <a:gd name="connsiteY0" fmla="*/ 18 h 285544"/>
                    <a:gd name="connsiteX1" fmla="*/ 20689 w 40665"/>
                    <a:gd name="connsiteY1" fmla="*/ 284546 h 285544"/>
                    <a:gd name="connsiteX2" fmla="*/ 36355 w 40665"/>
                    <a:gd name="connsiteY2" fmla="*/ 23012 h 285544"/>
                    <a:gd name="connsiteX3" fmla="*/ 23974 w 40665"/>
                    <a:gd name="connsiteY3" fmla="*/ 18 h 285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65" h="285544">
                      <a:moveTo>
                        <a:pt x="23974" y="18"/>
                      </a:moveTo>
                      <a:cubicBezTo>
                        <a:pt x="-5844" y="-2509"/>
                        <a:pt x="-8876" y="263321"/>
                        <a:pt x="20689" y="284546"/>
                      </a:cubicBezTo>
                      <a:cubicBezTo>
                        <a:pt x="46463" y="303246"/>
                        <a:pt x="41915" y="53335"/>
                        <a:pt x="36355" y="23012"/>
                      </a:cubicBezTo>
                      <a:cubicBezTo>
                        <a:pt x="33323" y="7346"/>
                        <a:pt x="29786" y="523"/>
                        <a:pt x="23974" y="1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9" name="任意多边形: 形状 2418"/>
                <p:cNvSpPr/>
                <p:nvPr/>
              </p:nvSpPr>
              <p:spPr>
                <a:xfrm>
                  <a:off x="13227648" y="12066118"/>
                  <a:ext cx="37809" cy="274022"/>
                </a:xfrm>
                <a:custGeom>
                  <a:avLst/>
                  <a:gdLst>
                    <a:gd name="connsiteX0" fmla="*/ 23186 w 37809"/>
                    <a:gd name="connsiteY0" fmla="*/ 28 h 274022"/>
                    <a:gd name="connsiteX1" fmla="*/ 17374 w 37809"/>
                    <a:gd name="connsiteY1" fmla="*/ 270911 h 274022"/>
                    <a:gd name="connsiteX2" fmla="*/ 22933 w 37809"/>
                    <a:gd name="connsiteY2" fmla="*/ 273944 h 274022"/>
                    <a:gd name="connsiteX3" fmla="*/ 26471 w 37809"/>
                    <a:gd name="connsiteY3" fmla="*/ 1544 h 274022"/>
                    <a:gd name="connsiteX4" fmla="*/ 23186 w 37809"/>
                    <a:gd name="connsiteY4" fmla="*/ 28 h 274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809" h="274022">
                      <a:moveTo>
                        <a:pt x="23186" y="28"/>
                      </a:moveTo>
                      <a:cubicBezTo>
                        <a:pt x="-10169" y="-3004"/>
                        <a:pt x="-3346" y="239830"/>
                        <a:pt x="17374" y="270911"/>
                      </a:cubicBezTo>
                      <a:cubicBezTo>
                        <a:pt x="18385" y="272428"/>
                        <a:pt x="20912" y="274449"/>
                        <a:pt x="22933" y="273944"/>
                      </a:cubicBezTo>
                      <a:cubicBezTo>
                        <a:pt x="40369" y="269395"/>
                        <a:pt x="43654" y="14684"/>
                        <a:pt x="26471" y="1544"/>
                      </a:cubicBezTo>
                      <a:cubicBezTo>
                        <a:pt x="25460" y="1039"/>
                        <a:pt x="24197" y="280"/>
                        <a:pt x="23186" y="2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0" name="任意多边形: 形状 2419"/>
                <p:cNvSpPr/>
                <p:nvPr/>
              </p:nvSpPr>
              <p:spPr>
                <a:xfrm>
                  <a:off x="13228661" y="12071348"/>
                  <a:ext cx="36614" cy="261828"/>
                </a:xfrm>
                <a:custGeom>
                  <a:avLst/>
                  <a:gdLst>
                    <a:gd name="connsiteX0" fmla="*/ 19396 w 36614"/>
                    <a:gd name="connsiteY0" fmla="*/ 357 h 261828"/>
                    <a:gd name="connsiteX1" fmla="*/ 18890 w 36614"/>
                    <a:gd name="connsiteY1" fmla="*/ 261638 h 261828"/>
                    <a:gd name="connsiteX2" fmla="*/ 21923 w 36614"/>
                    <a:gd name="connsiteY2" fmla="*/ 261638 h 261828"/>
                    <a:gd name="connsiteX3" fmla="*/ 36579 w 36614"/>
                    <a:gd name="connsiteY3" fmla="*/ 130746 h 261828"/>
                    <a:gd name="connsiteX4" fmla="*/ 22681 w 36614"/>
                    <a:gd name="connsiteY4" fmla="*/ 104 h 261828"/>
                    <a:gd name="connsiteX5" fmla="*/ 19396 w 36614"/>
                    <a:gd name="connsiteY5" fmla="*/ 357 h 261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14" h="261827">
                      <a:moveTo>
                        <a:pt x="19396" y="357"/>
                      </a:moveTo>
                      <a:cubicBezTo>
                        <a:pt x="-6126" y="11981"/>
                        <a:pt x="-6631" y="251278"/>
                        <a:pt x="18890" y="261638"/>
                      </a:cubicBezTo>
                      <a:cubicBezTo>
                        <a:pt x="19648" y="261891"/>
                        <a:pt x="20912" y="261891"/>
                        <a:pt x="21923" y="261638"/>
                      </a:cubicBezTo>
                      <a:cubicBezTo>
                        <a:pt x="34810" y="255321"/>
                        <a:pt x="36579" y="167891"/>
                        <a:pt x="36579" y="130746"/>
                      </a:cubicBezTo>
                      <a:cubicBezTo>
                        <a:pt x="36831" y="56202"/>
                        <a:pt x="36073" y="3137"/>
                        <a:pt x="22681" y="104"/>
                      </a:cubicBezTo>
                      <a:cubicBezTo>
                        <a:pt x="21670" y="-148"/>
                        <a:pt x="20154" y="104"/>
                        <a:pt x="19396" y="357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1" name="任意多边形: 形状 2420"/>
                <p:cNvSpPr/>
                <p:nvPr/>
              </p:nvSpPr>
              <p:spPr>
                <a:xfrm>
                  <a:off x="13231030" y="12076841"/>
                  <a:ext cx="33036" cy="249734"/>
                </a:xfrm>
                <a:custGeom>
                  <a:avLst/>
                  <a:gdLst>
                    <a:gd name="connsiteX0" fmla="*/ 17026 w 33036"/>
                    <a:gd name="connsiteY0" fmla="*/ 423 h 249734"/>
                    <a:gd name="connsiteX1" fmla="*/ 16521 w 33036"/>
                    <a:gd name="connsiteY1" fmla="*/ 249575 h 249734"/>
                    <a:gd name="connsiteX2" fmla="*/ 25112 w 33036"/>
                    <a:gd name="connsiteY2" fmla="*/ 5225 h 249734"/>
                    <a:gd name="connsiteX3" fmla="*/ 17026 w 33036"/>
                    <a:gd name="connsiteY3" fmla="*/ 423 h 249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36" h="249734">
                      <a:moveTo>
                        <a:pt x="17026" y="423"/>
                      </a:moveTo>
                      <a:cubicBezTo>
                        <a:pt x="-5463" y="11794"/>
                        <a:pt x="-5716" y="242247"/>
                        <a:pt x="16521" y="249575"/>
                      </a:cubicBezTo>
                      <a:cubicBezTo>
                        <a:pt x="38505" y="256651"/>
                        <a:pt x="35473" y="26197"/>
                        <a:pt x="25112" y="5225"/>
                      </a:cubicBezTo>
                      <a:cubicBezTo>
                        <a:pt x="22838" y="-82"/>
                        <a:pt x="18795" y="-587"/>
                        <a:pt x="17026" y="423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2" name="任意多边形: 形状 2421"/>
                <p:cNvSpPr/>
                <p:nvPr/>
              </p:nvSpPr>
              <p:spPr>
                <a:xfrm>
                  <a:off x="13229892" y="12083109"/>
                  <a:ext cx="33159" cy="238767"/>
                </a:xfrm>
                <a:custGeom>
                  <a:avLst/>
                  <a:gdLst>
                    <a:gd name="connsiteX0" fmla="*/ 18163 w 33159"/>
                    <a:gd name="connsiteY0" fmla="*/ 473 h 238767"/>
                    <a:gd name="connsiteX1" fmla="*/ 17658 w 33159"/>
                    <a:gd name="connsiteY1" fmla="*/ 238759 h 238767"/>
                    <a:gd name="connsiteX2" fmla="*/ 24228 w 33159"/>
                    <a:gd name="connsiteY2" fmla="*/ 2494 h 238767"/>
                    <a:gd name="connsiteX3" fmla="*/ 18163 w 33159"/>
                    <a:gd name="connsiteY3" fmla="*/ 473 h 23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159" h="238767">
                      <a:moveTo>
                        <a:pt x="18163" y="473"/>
                      </a:moveTo>
                      <a:cubicBezTo>
                        <a:pt x="-5842" y="13612"/>
                        <a:pt x="-6095" y="236485"/>
                        <a:pt x="17658" y="238759"/>
                      </a:cubicBezTo>
                      <a:cubicBezTo>
                        <a:pt x="33577" y="240276"/>
                        <a:pt x="39642" y="21699"/>
                        <a:pt x="24228" y="2494"/>
                      </a:cubicBezTo>
                      <a:cubicBezTo>
                        <a:pt x="23217" y="1484"/>
                        <a:pt x="21196" y="-1043"/>
                        <a:pt x="18163" y="473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3" name="任意多边形: 形状 2422"/>
                <p:cNvSpPr/>
                <p:nvPr/>
              </p:nvSpPr>
              <p:spPr>
                <a:xfrm>
                  <a:off x="13232828" y="12090278"/>
                  <a:ext cx="29743" cy="227564"/>
                </a:xfrm>
                <a:custGeom>
                  <a:avLst/>
                  <a:gdLst>
                    <a:gd name="connsiteX0" fmla="*/ 15227 w 29743"/>
                    <a:gd name="connsiteY0" fmla="*/ 379 h 227564"/>
                    <a:gd name="connsiteX1" fmla="*/ 14722 w 29743"/>
                    <a:gd name="connsiteY1" fmla="*/ 227547 h 227564"/>
                    <a:gd name="connsiteX2" fmla="*/ 18512 w 29743"/>
                    <a:gd name="connsiteY2" fmla="*/ 379 h 227564"/>
                    <a:gd name="connsiteX3" fmla="*/ 15227 w 29743"/>
                    <a:gd name="connsiteY3" fmla="*/ 379 h 22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42" h="227564">
                      <a:moveTo>
                        <a:pt x="15227" y="379"/>
                      </a:moveTo>
                      <a:cubicBezTo>
                        <a:pt x="-4736" y="11245"/>
                        <a:pt x="-5241" y="229821"/>
                        <a:pt x="14722" y="227547"/>
                      </a:cubicBezTo>
                      <a:cubicBezTo>
                        <a:pt x="32157" y="225526"/>
                        <a:pt x="35695" y="6949"/>
                        <a:pt x="18512" y="379"/>
                      </a:cubicBezTo>
                      <a:cubicBezTo>
                        <a:pt x="17501" y="-126"/>
                        <a:pt x="15985" y="-126"/>
                        <a:pt x="15227" y="37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4" name="任意多边形: 形状 2423"/>
                <p:cNvSpPr/>
                <p:nvPr/>
              </p:nvSpPr>
              <p:spPr>
                <a:xfrm>
                  <a:off x="13232383" y="12097819"/>
                  <a:ext cx="29065" cy="215506"/>
                </a:xfrm>
                <a:custGeom>
                  <a:avLst/>
                  <a:gdLst>
                    <a:gd name="connsiteX0" fmla="*/ 15672 w 29065"/>
                    <a:gd name="connsiteY0" fmla="*/ 166 h 215506"/>
                    <a:gd name="connsiteX1" fmla="*/ 6 w 29065"/>
                    <a:gd name="connsiteY1" fmla="*/ 99978 h 215506"/>
                    <a:gd name="connsiteX2" fmla="*/ 15167 w 29065"/>
                    <a:gd name="connsiteY2" fmla="*/ 215458 h 215506"/>
                    <a:gd name="connsiteX3" fmla="*/ 18958 w 29065"/>
                    <a:gd name="connsiteY3" fmla="*/ 419 h 215506"/>
                    <a:gd name="connsiteX4" fmla="*/ 16178 w 29065"/>
                    <a:gd name="connsiteY4" fmla="*/ 166 h 215506"/>
                    <a:gd name="connsiteX5" fmla="*/ 15672 w 29065"/>
                    <a:gd name="connsiteY5" fmla="*/ 166 h 215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065" h="215506">
                      <a:moveTo>
                        <a:pt x="15672" y="166"/>
                      </a:moveTo>
                      <a:cubicBezTo>
                        <a:pt x="6070" y="4967"/>
                        <a:pt x="6" y="55505"/>
                        <a:pt x="6" y="99978"/>
                      </a:cubicBezTo>
                      <a:cubicBezTo>
                        <a:pt x="-247" y="170226"/>
                        <a:pt x="7839" y="217227"/>
                        <a:pt x="15167" y="215458"/>
                      </a:cubicBezTo>
                      <a:cubicBezTo>
                        <a:pt x="31086" y="211668"/>
                        <a:pt x="34624" y="8758"/>
                        <a:pt x="18958" y="419"/>
                      </a:cubicBezTo>
                      <a:cubicBezTo>
                        <a:pt x="18199" y="-87"/>
                        <a:pt x="16936" y="-87"/>
                        <a:pt x="16178" y="166"/>
                      </a:cubicBezTo>
                      <a:cubicBezTo>
                        <a:pt x="15925" y="166"/>
                        <a:pt x="15672" y="166"/>
                        <a:pt x="15672" y="16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5" name="任意多边形: 形状 2424"/>
                <p:cNvSpPr/>
                <p:nvPr/>
              </p:nvSpPr>
              <p:spPr>
                <a:xfrm>
                  <a:off x="13233656" y="12105818"/>
                  <a:ext cx="26671" cy="203229"/>
                </a:xfrm>
                <a:custGeom>
                  <a:avLst/>
                  <a:gdLst>
                    <a:gd name="connsiteX0" fmla="*/ 14399 w 26671"/>
                    <a:gd name="connsiteY0" fmla="*/ 0 h 203229"/>
                    <a:gd name="connsiteX1" fmla="*/ 11367 w 26671"/>
                    <a:gd name="connsiteY1" fmla="*/ 202405 h 203229"/>
                    <a:gd name="connsiteX2" fmla="*/ 13894 w 26671"/>
                    <a:gd name="connsiteY2" fmla="*/ 203162 h 203229"/>
                    <a:gd name="connsiteX3" fmla="*/ 17684 w 26671"/>
                    <a:gd name="connsiteY3" fmla="*/ 1263 h 203229"/>
                    <a:gd name="connsiteX4" fmla="*/ 14652 w 26671"/>
                    <a:gd name="connsiteY4" fmla="*/ 0 h 203229"/>
                    <a:gd name="connsiteX5" fmla="*/ 14399 w 26671"/>
                    <a:gd name="connsiteY5" fmla="*/ 0 h 203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671" h="203229">
                      <a:moveTo>
                        <a:pt x="14399" y="0"/>
                      </a:moveTo>
                      <a:cubicBezTo>
                        <a:pt x="-8596" y="7834"/>
                        <a:pt x="249" y="192802"/>
                        <a:pt x="11367" y="202405"/>
                      </a:cubicBezTo>
                      <a:cubicBezTo>
                        <a:pt x="11872" y="202910"/>
                        <a:pt x="13136" y="203415"/>
                        <a:pt x="13894" y="203162"/>
                      </a:cubicBezTo>
                      <a:cubicBezTo>
                        <a:pt x="28297" y="198361"/>
                        <a:pt x="31835" y="13393"/>
                        <a:pt x="17684" y="1263"/>
                      </a:cubicBezTo>
                      <a:cubicBezTo>
                        <a:pt x="16926" y="758"/>
                        <a:pt x="15663" y="0"/>
                        <a:pt x="14652" y="0"/>
                      </a:cubicBezTo>
                      <a:cubicBezTo>
                        <a:pt x="14652" y="253"/>
                        <a:pt x="14399" y="0"/>
                        <a:pt x="14399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6" name="任意多边形: 形状 2425"/>
                <p:cNvSpPr/>
                <p:nvPr/>
              </p:nvSpPr>
              <p:spPr>
                <a:xfrm>
                  <a:off x="13233322" y="12114397"/>
                  <a:ext cx="26965" cy="190387"/>
                </a:xfrm>
                <a:custGeom>
                  <a:avLst/>
                  <a:gdLst>
                    <a:gd name="connsiteX0" fmla="*/ 11700 w 26965"/>
                    <a:gd name="connsiteY0" fmla="*/ 2792 h 190387"/>
                    <a:gd name="connsiteX1" fmla="*/ 11700 w 26965"/>
                    <a:gd name="connsiteY1" fmla="*/ 189783 h 190387"/>
                    <a:gd name="connsiteX2" fmla="*/ 14227 w 26965"/>
                    <a:gd name="connsiteY2" fmla="*/ 190288 h 190387"/>
                    <a:gd name="connsiteX3" fmla="*/ 15238 w 26965"/>
                    <a:gd name="connsiteY3" fmla="*/ 13 h 190387"/>
                    <a:gd name="connsiteX4" fmla="*/ 11700 w 26965"/>
                    <a:gd name="connsiteY4" fmla="*/ 2792 h 190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65" h="190387">
                      <a:moveTo>
                        <a:pt x="11700" y="2792"/>
                      </a:moveTo>
                      <a:cubicBezTo>
                        <a:pt x="-8767" y="30083"/>
                        <a:pt x="1845" y="181949"/>
                        <a:pt x="11700" y="189783"/>
                      </a:cubicBezTo>
                      <a:cubicBezTo>
                        <a:pt x="12206" y="190288"/>
                        <a:pt x="13469" y="190541"/>
                        <a:pt x="14227" y="190288"/>
                      </a:cubicBezTo>
                      <a:cubicBezTo>
                        <a:pt x="30652" y="183213"/>
                        <a:pt x="31410" y="-1756"/>
                        <a:pt x="15238" y="13"/>
                      </a:cubicBezTo>
                      <a:cubicBezTo>
                        <a:pt x="13722" y="13"/>
                        <a:pt x="12458" y="1529"/>
                        <a:pt x="11700" y="2792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7" name="任意多边形: 形状 2426"/>
                <p:cNvSpPr/>
                <p:nvPr/>
              </p:nvSpPr>
              <p:spPr>
                <a:xfrm>
                  <a:off x="13234375" y="12121672"/>
                  <a:ext cx="23928" cy="178630"/>
                </a:xfrm>
                <a:custGeom>
                  <a:avLst/>
                  <a:gdLst>
                    <a:gd name="connsiteX0" fmla="*/ 10648 w 23928"/>
                    <a:gd name="connsiteY0" fmla="*/ 1076 h 178630"/>
                    <a:gd name="connsiteX1" fmla="*/ 10648 w 23928"/>
                    <a:gd name="connsiteY1" fmla="*/ 178212 h 178630"/>
                    <a:gd name="connsiteX2" fmla="*/ 13175 w 23928"/>
                    <a:gd name="connsiteY2" fmla="*/ 178464 h 178630"/>
                    <a:gd name="connsiteX3" fmla="*/ 14186 w 23928"/>
                    <a:gd name="connsiteY3" fmla="*/ 66 h 178630"/>
                    <a:gd name="connsiteX4" fmla="*/ 10648 w 23928"/>
                    <a:gd name="connsiteY4" fmla="*/ 1076 h 178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928" h="178630">
                      <a:moveTo>
                        <a:pt x="10648" y="1076"/>
                      </a:moveTo>
                      <a:cubicBezTo>
                        <a:pt x="-6535" y="18259"/>
                        <a:pt x="-217" y="170126"/>
                        <a:pt x="10648" y="178212"/>
                      </a:cubicBezTo>
                      <a:cubicBezTo>
                        <a:pt x="11154" y="178717"/>
                        <a:pt x="12417" y="178717"/>
                        <a:pt x="13175" y="178464"/>
                      </a:cubicBezTo>
                      <a:cubicBezTo>
                        <a:pt x="26821" y="171137"/>
                        <a:pt x="27831" y="2593"/>
                        <a:pt x="14186" y="66"/>
                      </a:cubicBezTo>
                      <a:cubicBezTo>
                        <a:pt x="12923" y="-187"/>
                        <a:pt x="11406" y="318"/>
                        <a:pt x="10648" y="107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8" name="任意多边形: 形状 2427"/>
                <p:cNvSpPr/>
                <p:nvPr/>
              </p:nvSpPr>
              <p:spPr>
                <a:xfrm>
                  <a:off x="13234769" y="12127780"/>
                  <a:ext cx="21921" cy="168187"/>
                </a:xfrm>
                <a:custGeom>
                  <a:avLst/>
                  <a:gdLst>
                    <a:gd name="connsiteX0" fmla="*/ 10254 w 21921"/>
                    <a:gd name="connsiteY0" fmla="*/ 528 h 168187"/>
                    <a:gd name="connsiteX1" fmla="*/ 10254 w 21921"/>
                    <a:gd name="connsiteY1" fmla="*/ 167809 h 168187"/>
                    <a:gd name="connsiteX2" fmla="*/ 12781 w 21921"/>
                    <a:gd name="connsiteY2" fmla="*/ 167809 h 168187"/>
                    <a:gd name="connsiteX3" fmla="*/ 13792 w 21921"/>
                    <a:gd name="connsiteY3" fmla="*/ 276 h 168187"/>
                    <a:gd name="connsiteX4" fmla="*/ 10759 w 21921"/>
                    <a:gd name="connsiteY4" fmla="*/ 528 h 168187"/>
                    <a:gd name="connsiteX5" fmla="*/ 10254 w 21921"/>
                    <a:gd name="connsiteY5" fmla="*/ 528 h 168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21" h="168187">
                      <a:moveTo>
                        <a:pt x="10254" y="528"/>
                      </a:moveTo>
                      <a:cubicBezTo>
                        <a:pt x="-6171" y="15689"/>
                        <a:pt x="-359" y="160481"/>
                        <a:pt x="10254" y="167809"/>
                      </a:cubicBezTo>
                      <a:cubicBezTo>
                        <a:pt x="11012" y="168314"/>
                        <a:pt x="12022" y="168314"/>
                        <a:pt x="12781" y="167809"/>
                      </a:cubicBezTo>
                      <a:cubicBezTo>
                        <a:pt x="24404" y="162249"/>
                        <a:pt x="25163" y="5582"/>
                        <a:pt x="13792" y="276"/>
                      </a:cubicBezTo>
                      <a:cubicBezTo>
                        <a:pt x="13033" y="-230"/>
                        <a:pt x="11517" y="23"/>
                        <a:pt x="10759" y="528"/>
                      </a:cubicBezTo>
                      <a:cubicBezTo>
                        <a:pt x="10506" y="528"/>
                        <a:pt x="10254" y="528"/>
                        <a:pt x="10254" y="52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9" name="任意多边形: 形状 2428"/>
                <p:cNvSpPr/>
                <p:nvPr/>
              </p:nvSpPr>
              <p:spPr>
                <a:xfrm>
                  <a:off x="13235358" y="12133515"/>
                  <a:ext cx="20880" cy="158811"/>
                </a:xfrm>
                <a:custGeom>
                  <a:avLst/>
                  <a:gdLst>
                    <a:gd name="connsiteX0" fmla="*/ 9665 w 20880"/>
                    <a:gd name="connsiteY0" fmla="*/ 604 h 158811"/>
                    <a:gd name="connsiteX1" fmla="*/ 9665 w 20880"/>
                    <a:gd name="connsiteY1" fmla="*/ 158536 h 158811"/>
                    <a:gd name="connsiteX2" fmla="*/ 12192 w 20880"/>
                    <a:gd name="connsiteY2" fmla="*/ 158283 h 158811"/>
                    <a:gd name="connsiteX3" fmla="*/ 12697 w 20880"/>
                    <a:gd name="connsiteY3" fmla="*/ 99 h 158811"/>
                    <a:gd name="connsiteX4" fmla="*/ 10171 w 20880"/>
                    <a:gd name="connsiteY4" fmla="*/ 604 h 158811"/>
                    <a:gd name="connsiteX5" fmla="*/ 9665 w 20880"/>
                    <a:gd name="connsiteY5" fmla="*/ 604 h 15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80" h="158811">
                      <a:moveTo>
                        <a:pt x="9665" y="604"/>
                      </a:moveTo>
                      <a:cubicBezTo>
                        <a:pt x="-3222" y="10965"/>
                        <a:pt x="-3222" y="151208"/>
                        <a:pt x="9665" y="158536"/>
                      </a:cubicBezTo>
                      <a:cubicBezTo>
                        <a:pt x="10423" y="159041"/>
                        <a:pt x="11687" y="158789"/>
                        <a:pt x="12192" y="158283"/>
                      </a:cubicBezTo>
                      <a:cubicBezTo>
                        <a:pt x="23563" y="150450"/>
                        <a:pt x="23816" y="5658"/>
                        <a:pt x="12697" y="99"/>
                      </a:cubicBezTo>
                      <a:cubicBezTo>
                        <a:pt x="11940" y="-154"/>
                        <a:pt x="10676" y="99"/>
                        <a:pt x="10171" y="604"/>
                      </a:cubicBezTo>
                      <a:cubicBezTo>
                        <a:pt x="9918" y="604"/>
                        <a:pt x="9665" y="604"/>
                        <a:pt x="9665" y="604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0" name="任意多边形: 形状 2429"/>
                <p:cNvSpPr/>
                <p:nvPr/>
              </p:nvSpPr>
              <p:spPr>
                <a:xfrm>
                  <a:off x="13236305" y="12139892"/>
                  <a:ext cx="19364" cy="149225"/>
                </a:xfrm>
                <a:custGeom>
                  <a:avLst/>
                  <a:gdLst>
                    <a:gd name="connsiteX0" fmla="*/ 8718 w 19364"/>
                    <a:gd name="connsiteY0" fmla="*/ 292 h 149225"/>
                    <a:gd name="connsiteX1" fmla="*/ 8718 w 19364"/>
                    <a:gd name="connsiteY1" fmla="*/ 149126 h 149225"/>
                    <a:gd name="connsiteX2" fmla="*/ 11245 w 19364"/>
                    <a:gd name="connsiteY2" fmla="*/ 148621 h 149225"/>
                    <a:gd name="connsiteX3" fmla="*/ 11750 w 19364"/>
                    <a:gd name="connsiteY3" fmla="*/ 292 h 149225"/>
                    <a:gd name="connsiteX4" fmla="*/ 9223 w 19364"/>
                    <a:gd name="connsiteY4" fmla="*/ 292 h 149225"/>
                    <a:gd name="connsiteX5" fmla="*/ 8718 w 19364"/>
                    <a:gd name="connsiteY5" fmla="*/ 292 h 149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364" h="149225">
                      <a:moveTo>
                        <a:pt x="8718" y="292"/>
                      </a:moveTo>
                      <a:cubicBezTo>
                        <a:pt x="-2906" y="8125"/>
                        <a:pt x="-2906" y="143062"/>
                        <a:pt x="8718" y="149126"/>
                      </a:cubicBezTo>
                      <a:cubicBezTo>
                        <a:pt x="9476" y="149379"/>
                        <a:pt x="10739" y="149126"/>
                        <a:pt x="11245" y="148621"/>
                      </a:cubicBezTo>
                      <a:cubicBezTo>
                        <a:pt x="21857" y="140029"/>
                        <a:pt x="22110" y="7115"/>
                        <a:pt x="11750" y="292"/>
                      </a:cubicBezTo>
                      <a:cubicBezTo>
                        <a:pt x="10992" y="-214"/>
                        <a:pt x="9981" y="39"/>
                        <a:pt x="9223" y="292"/>
                      </a:cubicBezTo>
                      <a:cubicBezTo>
                        <a:pt x="8970" y="292"/>
                        <a:pt x="8718" y="39"/>
                        <a:pt x="8718" y="29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1" name="任意多边形: 形状 2430"/>
                <p:cNvSpPr/>
                <p:nvPr/>
              </p:nvSpPr>
              <p:spPr>
                <a:xfrm>
                  <a:off x="13236071" y="12144381"/>
                  <a:ext cx="18559" cy="141419"/>
                </a:xfrm>
                <a:custGeom>
                  <a:avLst/>
                  <a:gdLst>
                    <a:gd name="connsiteX0" fmla="*/ 5919 w 18559"/>
                    <a:gd name="connsiteY0" fmla="*/ 5153 h 141419"/>
                    <a:gd name="connsiteX1" fmla="*/ 8952 w 18559"/>
                    <a:gd name="connsiteY1" fmla="*/ 141353 h 141419"/>
                    <a:gd name="connsiteX2" fmla="*/ 11479 w 18559"/>
                    <a:gd name="connsiteY2" fmla="*/ 140594 h 141419"/>
                    <a:gd name="connsiteX3" fmla="*/ 11984 w 18559"/>
                    <a:gd name="connsiteY3" fmla="*/ 604 h 141419"/>
                    <a:gd name="connsiteX4" fmla="*/ 9457 w 18559"/>
                    <a:gd name="connsiteY4" fmla="*/ 99 h 141419"/>
                    <a:gd name="connsiteX5" fmla="*/ 5919 w 18559"/>
                    <a:gd name="connsiteY5" fmla="*/ 515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9" h="141419">
                      <a:moveTo>
                        <a:pt x="5919" y="5153"/>
                      </a:moveTo>
                      <a:cubicBezTo>
                        <a:pt x="-4694" y="31685"/>
                        <a:pt x="613" y="137562"/>
                        <a:pt x="8952" y="141353"/>
                      </a:cubicBezTo>
                      <a:cubicBezTo>
                        <a:pt x="9710" y="141606"/>
                        <a:pt x="10973" y="141100"/>
                        <a:pt x="11479" y="140594"/>
                      </a:cubicBezTo>
                      <a:cubicBezTo>
                        <a:pt x="20575" y="132256"/>
                        <a:pt x="21081" y="7932"/>
                        <a:pt x="11984" y="604"/>
                      </a:cubicBezTo>
                      <a:cubicBezTo>
                        <a:pt x="11479" y="99"/>
                        <a:pt x="10215" y="-154"/>
                        <a:pt x="9457" y="99"/>
                      </a:cubicBezTo>
                      <a:cubicBezTo>
                        <a:pt x="7688" y="857"/>
                        <a:pt x="6425" y="3384"/>
                        <a:pt x="5919" y="515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2" name="任意多边形: 形状 2431"/>
                <p:cNvSpPr/>
                <p:nvPr/>
              </p:nvSpPr>
              <p:spPr>
                <a:xfrm>
                  <a:off x="13236724" y="12147967"/>
                  <a:ext cx="17338" cy="134531"/>
                </a:xfrm>
                <a:custGeom>
                  <a:avLst/>
                  <a:gdLst>
                    <a:gd name="connsiteX0" fmla="*/ 5266 w 17338"/>
                    <a:gd name="connsiteY0" fmla="*/ 5609 h 134531"/>
                    <a:gd name="connsiteX1" fmla="*/ 8299 w 17338"/>
                    <a:gd name="connsiteY1" fmla="*/ 134481 h 134531"/>
                    <a:gd name="connsiteX2" fmla="*/ 10826 w 17338"/>
                    <a:gd name="connsiteY2" fmla="*/ 133470 h 134531"/>
                    <a:gd name="connsiteX3" fmla="*/ 11331 w 17338"/>
                    <a:gd name="connsiteY3" fmla="*/ 1061 h 134531"/>
                    <a:gd name="connsiteX4" fmla="*/ 8804 w 17338"/>
                    <a:gd name="connsiteY4" fmla="*/ 50 h 134531"/>
                    <a:gd name="connsiteX5" fmla="*/ 5266 w 17338"/>
                    <a:gd name="connsiteY5" fmla="*/ 5609 h 13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38" h="134531">
                      <a:moveTo>
                        <a:pt x="5266" y="5609"/>
                      </a:moveTo>
                      <a:cubicBezTo>
                        <a:pt x="-4336" y="31384"/>
                        <a:pt x="718" y="131449"/>
                        <a:pt x="8299" y="134481"/>
                      </a:cubicBezTo>
                      <a:cubicBezTo>
                        <a:pt x="9057" y="134734"/>
                        <a:pt x="10320" y="133976"/>
                        <a:pt x="10826" y="133470"/>
                      </a:cubicBezTo>
                      <a:cubicBezTo>
                        <a:pt x="19164" y="124626"/>
                        <a:pt x="19670" y="9399"/>
                        <a:pt x="11331" y="1061"/>
                      </a:cubicBezTo>
                      <a:cubicBezTo>
                        <a:pt x="10826" y="555"/>
                        <a:pt x="9562" y="-202"/>
                        <a:pt x="8804" y="50"/>
                      </a:cubicBezTo>
                      <a:cubicBezTo>
                        <a:pt x="6783" y="808"/>
                        <a:pt x="5772" y="3840"/>
                        <a:pt x="5266" y="5609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3" name="任意多边形: 形状 2432"/>
                <p:cNvSpPr/>
                <p:nvPr/>
              </p:nvSpPr>
              <p:spPr>
                <a:xfrm>
                  <a:off x="13237305" y="12152011"/>
                  <a:ext cx="16281" cy="127454"/>
                </a:xfrm>
                <a:custGeom>
                  <a:avLst/>
                  <a:gdLst>
                    <a:gd name="connsiteX0" fmla="*/ 4686 w 16281"/>
                    <a:gd name="connsiteY0" fmla="*/ 5862 h 127454"/>
                    <a:gd name="connsiteX1" fmla="*/ 7718 w 16281"/>
                    <a:gd name="connsiteY1" fmla="*/ 127405 h 127454"/>
                    <a:gd name="connsiteX2" fmla="*/ 10245 w 16281"/>
                    <a:gd name="connsiteY2" fmla="*/ 126142 h 127454"/>
                    <a:gd name="connsiteX3" fmla="*/ 10750 w 16281"/>
                    <a:gd name="connsiteY3" fmla="*/ 1313 h 127454"/>
                    <a:gd name="connsiteX4" fmla="*/ 8224 w 16281"/>
                    <a:gd name="connsiteY4" fmla="*/ 50 h 127454"/>
                    <a:gd name="connsiteX5" fmla="*/ 4686 w 16281"/>
                    <a:gd name="connsiteY5" fmla="*/ 5862 h 12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81" h="127454">
                      <a:moveTo>
                        <a:pt x="4686" y="5862"/>
                      </a:moveTo>
                      <a:cubicBezTo>
                        <a:pt x="-3905" y="30625"/>
                        <a:pt x="643" y="124878"/>
                        <a:pt x="7718" y="127405"/>
                      </a:cubicBezTo>
                      <a:cubicBezTo>
                        <a:pt x="8476" y="127658"/>
                        <a:pt x="9740" y="126900"/>
                        <a:pt x="10245" y="126142"/>
                      </a:cubicBezTo>
                      <a:cubicBezTo>
                        <a:pt x="18079" y="116792"/>
                        <a:pt x="18331" y="10915"/>
                        <a:pt x="10750" y="1313"/>
                      </a:cubicBezTo>
                      <a:cubicBezTo>
                        <a:pt x="10245" y="555"/>
                        <a:pt x="8982" y="-203"/>
                        <a:pt x="8224" y="50"/>
                      </a:cubicBezTo>
                      <a:cubicBezTo>
                        <a:pt x="6202" y="555"/>
                        <a:pt x="5191" y="3840"/>
                        <a:pt x="4686" y="5862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4" name="任意多边形: 形状 2433"/>
                <p:cNvSpPr/>
                <p:nvPr/>
              </p:nvSpPr>
              <p:spPr>
                <a:xfrm>
                  <a:off x="13237634" y="12155818"/>
                  <a:ext cx="15866" cy="120386"/>
                </a:xfrm>
                <a:custGeom>
                  <a:avLst/>
                  <a:gdLst>
                    <a:gd name="connsiteX0" fmla="*/ 4357 w 15866"/>
                    <a:gd name="connsiteY0" fmla="*/ 6097 h 120386"/>
                    <a:gd name="connsiteX1" fmla="*/ 7389 w 15866"/>
                    <a:gd name="connsiteY1" fmla="*/ 120313 h 120386"/>
                    <a:gd name="connsiteX2" fmla="*/ 15728 w 15866"/>
                    <a:gd name="connsiteY2" fmla="*/ 73313 h 120386"/>
                    <a:gd name="connsiteX3" fmla="*/ 10422 w 15866"/>
                    <a:gd name="connsiteY3" fmla="*/ 1802 h 120386"/>
                    <a:gd name="connsiteX4" fmla="*/ 7895 w 15866"/>
                    <a:gd name="connsiteY4" fmla="*/ 33 h 120386"/>
                    <a:gd name="connsiteX5" fmla="*/ 4357 w 15866"/>
                    <a:gd name="connsiteY5" fmla="*/ 6097 h 12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866" h="120385">
                      <a:moveTo>
                        <a:pt x="4357" y="6097"/>
                      </a:moveTo>
                      <a:cubicBezTo>
                        <a:pt x="-2971" y="28081"/>
                        <a:pt x="-444" y="117534"/>
                        <a:pt x="7389" y="120313"/>
                      </a:cubicBezTo>
                      <a:cubicBezTo>
                        <a:pt x="12948" y="122082"/>
                        <a:pt x="15223" y="91759"/>
                        <a:pt x="15728" y="73313"/>
                      </a:cubicBezTo>
                      <a:cubicBezTo>
                        <a:pt x="16739" y="30861"/>
                        <a:pt x="11938" y="4076"/>
                        <a:pt x="10422" y="1802"/>
                      </a:cubicBezTo>
                      <a:cubicBezTo>
                        <a:pt x="9916" y="1043"/>
                        <a:pt x="8905" y="-220"/>
                        <a:pt x="7895" y="33"/>
                      </a:cubicBezTo>
                      <a:cubicBezTo>
                        <a:pt x="5873" y="538"/>
                        <a:pt x="4862" y="4076"/>
                        <a:pt x="4357" y="6097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5" name="任意多边形: 形状 2434"/>
                <p:cNvSpPr/>
                <p:nvPr/>
              </p:nvSpPr>
              <p:spPr>
                <a:xfrm>
                  <a:off x="13238364" y="12159617"/>
                  <a:ext cx="14713" cy="113569"/>
                </a:xfrm>
                <a:custGeom>
                  <a:avLst/>
                  <a:gdLst>
                    <a:gd name="connsiteX0" fmla="*/ 3627 w 14713"/>
                    <a:gd name="connsiteY0" fmla="*/ 6594 h 113569"/>
                    <a:gd name="connsiteX1" fmla="*/ 6659 w 14713"/>
                    <a:gd name="connsiteY1" fmla="*/ 113482 h 113569"/>
                    <a:gd name="connsiteX2" fmla="*/ 9691 w 14713"/>
                    <a:gd name="connsiteY2" fmla="*/ 2551 h 113569"/>
                    <a:gd name="connsiteX3" fmla="*/ 6659 w 14713"/>
                    <a:gd name="connsiteY3" fmla="*/ 24 h 113569"/>
                    <a:gd name="connsiteX4" fmla="*/ 3627 w 14713"/>
                    <a:gd name="connsiteY4" fmla="*/ 6594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13" h="113569">
                      <a:moveTo>
                        <a:pt x="3627" y="6594"/>
                      </a:moveTo>
                      <a:cubicBezTo>
                        <a:pt x="-2691" y="26557"/>
                        <a:pt x="-164" y="111208"/>
                        <a:pt x="6659" y="113482"/>
                      </a:cubicBezTo>
                      <a:cubicBezTo>
                        <a:pt x="18535" y="117020"/>
                        <a:pt x="15251" y="11648"/>
                        <a:pt x="9691" y="2551"/>
                      </a:cubicBezTo>
                      <a:cubicBezTo>
                        <a:pt x="9186" y="1540"/>
                        <a:pt x="7923" y="-228"/>
                        <a:pt x="6659" y="24"/>
                      </a:cubicBezTo>
                      <a:cubicBezTo>
                        <a:pt x="4385" y="277"/>
                        <a:pt x="4132" y="4573"/>
                        <a:pt x="3627" y="6594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6" name="任意多边形: 形状 2435"/>
                <p:cNvSpPr/>
                <p:nvPr/>
              </p:nvSpPr>
              <p:spPr>
                <a:xfrm>
                  <a:off x="13238124" y="12163432"/>
                  <a:ext cx="13849" cy="106440"/>
                </a:xfrm>
                <a:custGeom>
                  <a:avLst/>
                  <a:gdLst>
                    <a:gd name="connsiteX0" fmla="*/ 4372 w 13849"/>
                    <a:gd name="connsiteY0" fmla="*/ 5306 h 106440"/>
                    <a:gd name="connsiteX1" fmla="*/ 6646 w 13849"/>
                    <a:gd name="connsiteY1" fmla="*/ 106382 h 106440"/>
                    <a:gd name="connsiteX2" fmla="*/ 9679 w 13849"/>
                    <a:gd name="connsiteY2" fmla="*/ 3032 h 106440"/>
                    <a:gd name="connsiteX3" fmla="*/ 6646 w 13849"/>
                    <a:gd name="connsiteY3" fmla="*/ 0 h 106440"/>
                    <a:gd name="connsiteX4" fmla="*/ 4372 w 13849"/>
                    <a:gd name="connsiteY4" fmla="*/ 5306 h 10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49" h="106440">
                      <a:moveTo>
                        <a:pt x="4372" y="5306"/>
                      </a:moveTo>
                      <a:cubicBezTo>
                        <a:pt x="-4472" y="26279"/>
                        <a:pt x="2098" y="105119"/>
                        <a:pt x="6646" y="106382"/>
                      </a:cubicBezTo>
                      <a:cubicBezTo>
                        <a:pt x="17007" y="109162"/>
                        <a:pt x="14480" y="11876"/>
                        <a:pt x="9679" y="3032"/>
                      </a:cubicBezTo>
                      <a:cubicBezTo>
                        <a:pt x="9173" y="2022"/>
                        <a:pt x="7657" y="1011"/>
                        <a:pt x="6646" y="0"/>
                      </a:cubicBezTo>
                      <a:cubicBezTo>
                        <a:pt x="6141" y="1516"/>
                        <a:pt x="5130" y="3537"/>
                        <a:pt x="4372" y="53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7" name="任意多边形: 形状 2436"/>
                <p:cNvSpPr/>
                <p:nvPr/>
              </p:nvSpPr>
              <p:spPr>
                <a:xfrm>
                  <a:off x="13238573" y="12167222"/>
                  <a:ext cx="13272" cy="99307"/>
                </a:xfrm>
                <a:custGeom>
                  <a:avLst/>
                  <a:gdLst>
                    <a:gd name="connsiteX0" fmla="*/ 5691 w 13272"/>
                    <a:gd name="connsiteY0" fmla="*/ 1516 h 99307"/>
                    <a:gd name="connsiteX1" fmla="*/ 6450 w 13272"/>
                    <a:gd name="connsiteY1" fmla="*/ 99307 h 99307"/>
                    <a:gd name="connsiteX2" fmla="*/ 13272 w 13272"/>
                    <a:gd name="connsiteY2" fmla="*/ 61909 h 99307"/>
                    <a:gd name="connsiteX3" fmla="*/ 6450 w 13272"/>
                    <a:gd name="connsiteY3" fmla="*/ 0 h 99307"/>
                    <a:gd name="connsiteX4" fmla="*/ 5691 w 13272"/>
                    <a:gd name="connsiteY4" fmla="*/ 1516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72" h="99307">
                      <a:moveTo>
                        <a:pt x="5691" y="1516"/>
                      </a:moveTo>
                      <a:cubicBezTo>
                        <a:pt x="-2142" y="19962"/>
                        <a:pt x="-1889" y="77576"/>
                        <a:pt x="6450" y="99307"/>
                      </a:cubicBezTo>
                      <a:cubicBezTo>
                        <a:pt x="12767" y="93495"/>
                        <a:pt x="13272" y="69237"/>
                        <a:pt x="13272" y="61909"/>
                      </a:cubicBezTo>
                      <a:cubicBezTo>
                        <a:pt x="13272" y="34113"/>
                        <a:pt x="13272" y="7581"/>
                        <a:pt x="6450" y="0"/>
                      </a:cubicBezTo>
                      <a:cubicBezTo>
                        <a:pt x="6197" y="505"/>
                        <a:pt x="5944" y="1011"/>
                        <a:pt x="5691" y="151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8" name="任意多边形: 形状 2437"/>
                <p:cNvSpPr/>
                <p:nvPr/>
              </p:nvSpPr>
              <p:spPr>
                <a:xfrm>
                  <a:off x="13239141" y="12170759"/>
                  <a:ext cx="12453" cy="92484"/>
                </a:xfrm>
                <a:custGeom>
                  <a:avLst/>
                  <a:gdLst>
                    <a:gd name="connsiteX0" fmla="*/ 2851 w 12453"/>
                    <a:gd name="connsiteY0" fmla="*/ 8086 h 92484"/>
                    <a:gd name="connsiteX1" fmla="*/ 5883 w 12453"/>
                    <a:gd name="connsiteY1" fmla="*/ 92485 h 92484"/>
                    <a:gd name="connsiteX2" fmla="*/ 12453 w 12453"/>
                    <a:gd name="connsiteY2" fmla="*/ 58119 h 92484"/>
                    <a:gd name="connsiteX3" fmla="*/ 5883 w 12453"/>
                    <a:gd name="connsiteY3" fmla="*/ 0 h 92484"/>
                    <a:gd name="connsiteX4" fmla="*/ 2851 w 12453"/>
                    <a:gd name="connsiteY4" fmla="*/ 8086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53" h="92484">
                      <a:moveTo>
                        <a:pt x="2851" y="8086"/>
                      </a:moveTo>
                      <a:cubicBezTo>
                        <a:pt x="-434" y="21226"/>
                        <a:pt x="-2455" y="70501"/>
                        <a:pt x="5883" y="92485"/>
                      </a:cubicBezTo>
                      <a:cubicBezTo>
                        <a:pt x="10179" y="88189"/>
                        <a:pt x="12453" y="76818"/>
                        <a:pt x="12453" y="58119"/>
                      </a:cubicBezTo>
                      <a:cubicBezTo>
                        <a:pt x="12453" y="31334"/>
                        <a:pt x="12453" y="8339"/>
                        <a:pt x="5883" y="0"/>
                      </a:cubicBezTo>
                      <a:cubicBezTo>
                        <a:pt x="4873" y="2780"/>
                        <a:pt x="3357" y="5812"/>
                        <a:pt x="2851" y="808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9" name="任意多边形: 形状 2438"/>
                <p:cNvSpPr/>
                <p:nvPr/>
              </p:nvSpPr>
              <p:spPr>
                <a:xfrm>
                  <a:off x="13239583" y="12174550"/>
                  <a:ext cx="12073" cy="85156"/>
                </a:xfrm>
                <a:custGeom>
                  <a:avLst/>
                  <a:gdLst>
                    <a:gd name="connsiteX0" fmla="*/ 2407 w 12073"/>
                    <a:gd name="connsiteY0" fmla="*/ 8592 h 85156"/>
                    <a:gd name="connsiteX1" fmla="*/ 5440 w 12073"/>
                    <a:gd name="connsiteY1" fmla="*/ 85156 h 85156"/>
                    <a:gd name="connsiteX2" fmla="*/ 5440 w 12073"/>
                    <a:gd name="connsiteY2" fmla="*/ 0 h 85156"/>
                    <a:gd name="connsiteX3" fmla="*/ 2407 w 12073"/>
                    <a:gd name="connsiteY3" fmla="*/ 8592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73" h="85156">
                      <a:moveTo>
                        <a:pt x="2407" y="8592"/>
                      </a:moveTo>
                      <a:cubicBezTo>
                        <a:pt x="2407" y="8844"/>
                        <a:pt x="-4668" y="44726"/>
                        <a:pt x="5440" y="85156"/>
                      </a:cubicBezTo>
                      <a:cubicBezTo>
                        <a:pt x="14284" y="71006"/>
                        <a:pt x="14284" y="12887"/>
                        <a:pt x="5440" y="0"/>
                      </a:cubicBezTo>
                      <a:cubicBezTo>
                        <a:pt x="4429" y="2780"/>
                        <a:pt x="2913" y="6065"/>
                        <a:pt x="2407" y="8592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0" name="任意多边形: 形状 2439"/>
                <p:cNvSpPr/>
                <p:nvPr/>
              </p:nvSpPr>
              <p:spPr>
                <a:xfrm>
                  <a:off x="13239903" y="12178845"/>
                  <a:ext cx="10678" cy="76818"/>
                </a:xfrm>
                <a:custGeom>
                  <a:avLst/>
                  <a:gdLst>
                    <a:gd name="connsiteX0" fmla="*/ 2087 w 10678"/>
                    <a:gd name="connsiteY0" fmla="*/ 8844 h 76818"/>
                    <a:gd name="connsiteX1" fmla="*/ 5119 w 10678"/>
                    <a:gd name="connsiteY1" fmla="*/ 76818 h 76818"/>
                    <a:gd name="connsiteX2" fmla="*/ 10678 w 10678"/>
                    <a:gd name="connsiteY2" fmla="*/ 50286 h 76818"/>
                    <a:gd name="connsiteX3" fmla="*/ 5119 w 10678"/>
                    <a:gd name="connsiteY3" fmla="*/ 0 h 76818"/>
                    <a:gd name="connsiteX4" fmla="*/ 2087 w 10678"/>
                    <a:gd name="connsiteY4" fmla="*/ 8844 h 76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78" h="76818">
                      <a:moveTo>
                        <a:pt x="2087" y="8844"/>
                      </a:moveTo>
                      <a:cubicBezTo>
                        <a:pt x="2087" y="9097"/>
                        <a:pt x="-4231" y="39167"/>
                        <a:pt x="5119" y="76818"/>
                      </a:cubicBezTo>
                      <a:cubicBezTo>
                        <a:pt x="7646" y="72270"/>
                        <a:pt x="10678" y="67216"/>
                        <a:pt x="10678" y="50286"/>
                      </a:cubicBezTo>
                      <a:cubicBezTo>
                        <a:pt x="10678" y="18699"/>
                        <a:pt x="10425" y="8339"/>
                        <a:pt x="5119" y="0"/>
                      </a:cubicBezTo>
                      <a:cubicBezTo>
                        <a:pt x="4108" y="2527"/>
                        <a:pt x="2592" y="6065"/>
                        <a:pt x="2087" y="884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1" name="任意多边形: 形状 2440"/>
                <p:cNvSpPr/>
                <p:nvPr/>
              </p:nvSpPr>
              <p:spPr>
                <a:xfrm>
                  <a:off x="13240959" y="12182383"/>
                  <a:ext cx="8864" cy="68731"/>
                </a:xfrm>
                <a:custGeom>
                  <a:avLst/>
                  <a:gdLst>
                    <a:gd name="connsiteX0" fmla="*/ 1031 w 8864"/>
                    <a:gd name="connsiteY0" fmla="*/ 9602 h 68731"/>
                    <a:gd name="connsiteX1" fmla="*/ 21 w 8864"/>
                    <a:gd name="connsiteY1" fmla="*/ 46242 h 68731"/>
                    <a:gd name="connsiteX2" fmla="*/ 4064 w 8864"/>
                    <a:gd name="connsiteY2" fmla="*/ 68731 h 68731"/>
                    <a:gd name="connsiteX3" fmla="*/ 8865 w 8864"/>
                    <a:gd name="connsiteY3" fmla="*/ 46495 h 68731"/>
                    <a:gd name="connsiteX4" fmla="*/ 4064 w 8864"/>
                    <a:gd name="connsiteY4" fmla="*/ 0 h 68731"/>
                    <a:gd name="connsiteX5" fmla="*/ 1031 w 8864"/>
                    <a:gd name="connsiteY5" fmla="*/ 960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64" h="68731">
                      <a:moveTo>
                        <a:pt x="1031" y="9602"/>
                      </a:moveTo>
                      <a:cubicBezTo>
                        <a:pt x="-232" y="15667"/>
                        <a:pt x="21" y="45989"/>
                        <a:pt x="21" y="46242"/>
                      </a:cubicBezTo>
                      <a:cubicBezTo>
                        <a:pt x="273" y="53317"/>
                        <a:pt x="273" y="53317"/>
                        <a:pt x="4064" y="68731"/>
                      </a:cubicBezTo>
                      <a:cubicBezTo>
                        <a:pt x="7096" y="62667"/>
                        <a:pt x="8865" y="59129"/>
                        <a:pt x="8865" y="46495"/>
                      </a:cubicBezTo>
                      <a:cubicBezTo>
                        <a:pt x="8865" y="8844"/>
                        <a:pt x="8359" y="7833"/>
                        <a:pt x="4064" y="0"/>
                      </a:cubicBezTo>
                      <a:cubicBezTo>
                        <a:pt x="3053" y="3032"/>
                        <a:pt x="1537" y="6570"/>
                        <a:pt x="1031" y="960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2" name="任意多边形: 形状 2441"/>
                <p:cNvSpPr/>
                <p:nvPr/>
              </p:nvSpPr>
              <p:spPr>
                <a:xfrm>
                  <a:off x="13241485" y="12186932"/>
                  <a:ext cx="8085" cy="60139"/>
                </a:xfrm>
                <a:custGeom>
                  <a:avLst/>
                  <a:gdLst>
                    <a:gd name="connsiteX0" fmla="*/ 505 w 8085"/>
                    <a:gd name="connsiteY0" fmla="*/ 9602 h 60139"/>
                    <a:gd name="connsiteX1" fmla="*/ 0 w 8085"/>
                    <a:gd name="connsiteY1" fmla="*/ 41946 h 60139"/>
                    <a:gd name="connsiteX2" fmla="*/ 3790 w 8085"/>
                    <a:gd name="connsiteY2" fmla="*/ 60140 h 60139"/>
                    <a:gd name="connsiteX3" fmla="*/ 8086 w 8085"/>
                    <a:gd name="connsiteY3" fmla="*/ 42451 h 60139"/>
                    <a:gd name="connsiteX4" fmla="*/ 3790 w 8085"/>
                    <a:gd name="connsiteY4" fmla="*/ 0 h 60139"/>
                    <a:gd name="connsiteX5" fmla="*/ 505 w 8085"/>
                    <a:gd name="connsiteY5" fmla="*/ 9602 h 6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5" h="60139">
                      <a:moveTo>
                        <a:pt x="505" y="9602"/>
                      </a:moveTo>
                      <a:cubicBezTo>
                        <a:pt x="253" y="11118"/>
                        <a:pt x="0" y="41694"/>
                        <a:pt x="0" y="41946"/>
                      </a:cubicBezTo>
                      <a:cubicBezTo>
                        <a:pt x="253" y="45736"/>
                        <a:pt x="253" y="45736"/>
                        <a:pt x="3790" y="60140"/>
                      </a:cubicBezTo>
                      <a:cubicBezTo>
                        <a:pt x="7833" y="51548"/>
                        <a:pt x="8086" y="51043"/>
                        <a:pt x="8086" y="42451"/>
                      </a:cubicBezTo>
                      <a:cubicBezTo>
                        <a:pt x="8086" y="8591"/>
                        <a:pt x="8086" y="8591"/>
                        <a:pt x="3790" y="0"/>
                      </a:cubicBezTo>
                      <a:cubicBezTo>
                        <a:pt x="2527" y="2527"/>
                        <a:pt x="1011" y="6317"/>
                        <a:pt x="505" y="9602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3" name="任意多边形: 形状 2442"/>
                <p:cNvSpPr/>
                <p:nvPr/>
              </p:nvSpPr>
              <p:spPr>
                <a:xfrm>
                  <a:off x="13241737" y="12190216"/>
                  <a:ext cx="7075" cy="52054"/>
                </a:xfrm>
                <a:custGeom>
                  <a:avLst/>
                  <a:gdLst>
                    <a:gd name="connsiteX0" fmla="*/ 1011 w 7075"/>
                    <a:gd name="connsiteY0" fmla="*/ 7581 h 52054"/>
                    <a:gd name="connsiteX1" fmla="*/ 0 w 7075"/>
                    <a:gd name="connsiteY1" fmla="*/ 38409 h 52054"/>
                    <a:gd name="connsiteX2" fmla="*/ 3285 w 7075"/>
                    <a:gd name="connsiteY2" fmla="*/ 52054 h 52054"/>
                    <a:gd name="connsiteX3" fmla="*/ 7075 w 7075"/>
                    <a:gd name="connsiteY3" fmla="*/ 38662 h 52054"/>
                    <a:gd name="connsiteX4" fmla="*/ 3285 w 7075"/>
                    <a:gd name="connsiteY4" fmla="*/ 0 h 52054"/>
                    <a:gd name="connsiteX5" fmla="*/ 1011 w 7075"/>
                    <a:gd name="connsiteY5" fmla="*/ 7581 h 5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4">
                      <a:moveTo>
                        <a:pt x="1011" y="7581"/>
                      </a:moveTo>
                      <a:cubicBezTo>
                        <a:pt x="758" y="8844"/>
                        <a:pt x="0" y="36388"/>
                        <a:pt x="0" y="38409"/>
                      </a:cubicBezTo>
                      <a:cubicBezTo>
                        <a:pt x="0" y="38662"/>
                        <a:pt x="0" y="38662"/>
                        <a:pt x="3285" y="52054"/>
                      </a:cubicBezTo>
                      <a:cubicBezTo>
                        <a:pt x="7075" y="43463"/>
                        <a:pt x="7075" y="43463"/>
                        <a:pt x="7075" y="38662"/>
                      </a:cubicBezTo>
                      <a:cubicBezTo>
                        <a:pt x="7075" y="8339"/>
                        <a:pt x="7075" y="8339"/>
                        <a:pt x="3285" y="0"/>
                      </a:cubicBezTo>
                      <a:cubicBezTo>
                        <a:pt x="2527" y="2275"/>
                        <a:pt x="1263" y="5307"/>
                        <a:pt x="1011" y="758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4" name="任意多边形: 形状 2443"/>
                <p:cNvSpPr/>
                <p:nvPr/>
              </p:nvSpPr>
              <p:spPr>
                <a:xfrm>
                  <a:off x="13242624" y="12194260"/>
                  <a:ext cx="5684" cy="43715"/>
                </a:xfrm>
                <a:custGeom>
                  <a:avLst/>
                  <a:gdLst>
                    <a:gd name="connsiteX0" fmla="*/ 1389 w 5684"/>
                    <a:gd name="connsiteY0" fmla="*/ 3537 h 43715"/>
                    <a:gd name="connsiteX1" fmla="*/ 125 w 5684"/>
                    <a:gd name="connsiteY1" fmla="*/ 34366 h 43715"/>
                    <a:gd name="connsiteX2" fmla="*/ 2400 w 5684"/>
                    <a:gd name="connsiteY2" fmla="*/ 43715 h 43715"/>
                    <a:gd name="connsiteX3" fmla="*/ 5684 w 5684"/>
                    <a:gd name="connsiteY3" fmla="*/ 34618 h 43715"/>
                    <a:gd name="connsiteX4" fmla="*/ 2400 w 5684"/>
                    <a:gd name="connsiteY4" fmla="*/ 0 h 43715"/>
                    <a:gd name="connsiteX5" fmla="*/ 1389 w 5684"/>
                    <a:gd name="connsiteY5" fmla="*/ 3537 h 4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4" h="43715">
                      <a:moveTo>
                        <a:pt x="1389" y="3537"/>
                      </a:moveTo>
                      <a:cubicBezTo>
                        <a:pt x="-127" y="12634"/>
                        <a:pt x="-127" y="25016"/>
                        <a:pt x="125" y="34366"/>
                      </a:cubicBezTo>
                      <a:cubicBezTo>
                        <a:pt x="125" y="37145"/>
                        <a:pt x="1641" y="40936"/>
                        <a:pt x="2400" y="43715"/>
                      </a:cubicBezTo>
                      <a:cubicBezTo>
                        <a:pt x="5684" y="35882"/>
                        <a:pt x="5684" y="35882"/>
                        <a:pt x="5684" y="34618"/>
                      </a:cubicBezTo>
                      <a:cubicBezTo>
                        <a:pt x="5684" y="7328"/>
                        <a:pt x="3916" y="3032"/>
                        <a:pt x="2400" y="0"/>
                      </a:cubicBezTo>
                      <a:cubicBezTo>
                        <a:pt x="2147" y="1011"/>
                        <a:pt x="1389" y="2527"/>
                        <a:pt x="1389" y="3537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5" name="任意多边形: 形状 2444"/>
                <p:cNvSpPr/>
                <p:nvPr/>
              </p:nvSpPr>
              <p:spPr>
                <a:xfrm>
                  <a:off x="13243551" y="12199819"/>
                  <a:ext cx="3493" cy="33860"/>
                </a:xfrm>
                <a:custGeom>
                  <a:avLst/>
                  <a:gdLst>
                    <a:gd name="connsiteX0" fmla="*/ 208 w 3493"/>
                    <a:gd name="connsiteY0" fmla="*/ 28807 h 33860"/>
                    <a:gd name="connsiteX1" fmla="*/ 1472 w 3493"/>
                    <a:gd name="connsiteY1" fmla="*/ 33861 h 33860"/>
                    <a:gd name="connsiteX2" fmla="*/ 3493 w 3493"/>
                    <a:gd name="connsiteY2" fmla="*/ 28807 h 33860"/>
                    <a:gd name="connsiteX3" fmla="*/ 1472 w 3493"/>
                    <a:gd name="connsiteY3" fmla="*/ 0 h 33860"/>
                    <a:gd name="connsiteX4" fmla="*/ 208 w 3493"/>
                    <a:gd name="connsiteY4" fmla="*/ 28807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2" h="33860">
                      <a:moveTo>
                        <a:pt x="208" y="28807"/>
                      </a:moveTo>
                      <a:cubicBezTo>
                        <a:pt x="461" y="30323"/>
                        <a:pt x="966" y="32344"/>
                        <a:pt x="1472" y="33861"/>
                      </a:cubicBezTo>
                      <a:cubicBezTo>
                        <a:pt x="1977" y="32344"/>
                        <a:pt x="3493" y="30576"/>
                        <a:pt x="3493" y="28807"/>
                      </a:cubicBezTo>
                      <a:cubicBezTo>
                        <a:pt x="3493" y="20215"/>
                        <a:pt x="2230" y="8592"/>
                        <a:pt x="1472" y="0"/>
                      </a:cubicBezTo>
                      <a:cubicBezTo>
                        <a:pt x="966" y="8844"/>
                        <a:pt x="-550" y="20215"/>
                        <a:pt x="208" y="2880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6" name="任意多边形: 形状 2445"/>
                <p:cNvSpPr/>
                <p:nvPr/>
              </p:nvSpPr>
              <p:spPr>
                <a:xfrm>
                  <a:off x="13244770" y="12224077"/>
                  <a:ext cx="477" cy="5306"/>
                </a:xfrm>
                <a:custGeom>
                  <a:avLst/>
                  <a:gdLst>
                    <a:gd name="connsiteX0" fmla="*/ 0 w 477"/>
                    <a:gd name="connsiteY0" fmla="*/ 4549 h 5306"/>
                    <a:gd name="connsiteX1" fmla="*/ 253 w 477"/>
                    <a:gd name="connsiteY1" fmla="*/ 5306 h 5306"/>
                    <a:gd name="connsiteX2" fmla="*/ 253 w 477"/>
                    <a:gd name="connsiteY2" fmla="*/ 0 h 5306"/>
                    <a:gd name="connsiteX3" fmla="*/ 0 w 477"/>
                    <a:gd name="connsiteY3" fmla="*/ 4549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" h="5306">
                      <a:moveTo>
                        <a:pt x="0" y="4549"/>
                      </a:moveTo>
                      <a:cubicBezTo>
                        <a:pt x="0" y="4801"/>
                        <a:pt x="253" y="5054"/>
                        <a:pt x="253" y="5306"/>
                      </a:cubicBezTo>
                      <a:cubicBezTo>
                        <a:pt x="758" y="3790"/>
                        <a:pt x="253" y="1516"/>
                        <a:pt x="253" y="0"/>
                      </a:cubicBezTo>
                      <a:cubicBezTo>
                        <a:pt x="253" y="1516"/>
                        <a:pt x="0" y="3285"/>
                        <a:pt x="0" y="4549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17" name="图形 1920"/>
            <p:cNvGrpSpPr/>
            <p:nvPr/>
          </p:nvGrpSpPr>
          <p:grpSpPr>
            <a:xfrm rot="16200000">
              <a:off x="15050444" y="10191898"/>
              <a:ext cx="379888" cy="467223"/>
              <a:chOff x="10506877" y="12040119"/>
              <a:chExt cx="379888" cy="467223"/>
            </a:xfrm>
            <a:solidFill>
              <a:schemeClr val="accent1"/>
            </a:solidFill>
          </p:grpSpPr>
          <p:grpSp>
            <p:nvGrpSpPr>
              <p:cNvPr id="1918" name="图形 1920"/>
              <p:cNvGrpSpPr/>
              <p:nvPr/>
            </p:nvGrpSpPr>
            <p:grpSpPr>
              <a:xfrm>
                <a:off x="10507383" y="12238480"/>
                <a:ext cx="35376" cy="70753"/>
                <a:chOff x="10507383" y="12238480"/>
                <a:chExt cx="35376" cy="70753"/>
              </a:xfrm>
              <a:solidFill>
                <a:schemeClr val="accent1"/>
              </a:solidFill>
            </p:grpSpPr>
            <p:sp>
              <p:nvSpPr>
                <p:cNvPr id="2355" name="任意多边形: 形状 2354"/>
                <p:cNvSpPr/>
                <p:nvPr/>
              </p:nvSpPr>
              <p:spPr>
                <a:xfrm>
                  <a:off x="10507455" y="12238480"/>
                  <a:ext cx="35050" cy="69994"/>
                </a:xfrm>
                <a:custGeom>
                  <a:avLst/>
                  <a:gdLst>
                    <a:gd name="connsiteX0" fmla="*/ 35051 w 35050"/>
                    <a:gd name="connsiteY0" fmla="*/ 0 h 69994"/>
                    <a:gd name="connsiteX1" fmla="*/ 29492 w 35050"/>
                    <a:gd name="connsiteY1" fmla="*/ 505 h 69994"/>
                    <a:gd name="connsiteX2" fmla="*/ 26712 w 35050"/>
                    <a:gd name="connsiteY2" fmla="*/ 1011 h 69994"/>
                    <a:gd name="connsiteX3" fmla="*/ 6750 w 35050"/>
                    <a:gd name="connsiteY3" fmla="*/ 14151 h 69994"/>
                    <a:gd name="connsiteX4" fmla="*/ 5234 w 35050"/>
                    <a:gd name="connsiteY4" fmla="*/ 16425 h 69994"/>
                    <a:gd name="connsiteX5" fmla="*/ 432 w 35050"/>
                    <a:gd name="connsiteY5" fmla="*/ 29312 h 69994"/>
                    <a:gd name="connsiteX6" fmla="*/ 938 w 35050"/>
                    <a:gd name="connsiteY6" fmla="*/ 43463 h 69994"/>
                    <a:gd name="connsiteX7" fmla="*/ 1696 w 35050"/>
                    <a:gd name="connsiteY7" fmla="*/ 46242 h 69994"/>
                    <a:gd name="connsiteX8" fmla="*/ 2707 w 35050"/>
                    <a:gd name="connsiteY8" fmla="*/ 48769 h 69994"/>
                    <a:gd name="connsiteX9" fmla="*/ 3970 w 35050"/>
                    <a:gd name="connsiteY9" fmla="*/ 51296 h 69994"/>
                    <a:gd name="connsiteX10" fmla="*/ 5234 w 35050"/>
                    <a:gd name="connsiteY10" fmla="*/ 53570 h 69994"/>
                    <a:gd name="connsiteX11" fmla="*/ 6750 w 35050"/>
                    <a:gd name="connsiteY11" fmla="*/ 55845 h 69994"/>
                    <a:gd name="connsiteX12" fmla="*/ 12309 w 35050"/>
                    <a:gd name="connsiteY12" fmla="*/ 61656 h 69994"/>
                    <a:gd name="connsiteX13" fmla="*/ 14330 w 35050"/>
                    <a:gd name="connsiteY13" fmla="*/ 63425 h 69994"/>
                    <a:gd name="connsiteX14" fmla="*/ 18879 w 35050"/>
                    <a:gd name="connsiteY14" fmla="*/ 66205 h 69994"/>
                    <a:gd name="connsiteX15" fmla="*/ 21406 w 35050"/>
                    <a:gd name="connsiteY15" fmla="*/ 67468 h 69994"/>
                    <a:gd name="connsiteX16" fmla="*/ 23933 w 35050"/>
                    <a:gd name="connsiteY16" fmla="*/ 68479 h 69994"/>
                    <a:gd name="connsiteX17" fmla="*/ 26460 w 35050"/>
                    <a:gd name="connsiteY17" fmla="*/ 69237 h 69994"/>
                    <a:gd name="connsiteX18" fmla="*/ 29239 w 35050"/>
                    <a:gd name="connsiteY18" fmla="*/ 69743 h 69994"/>
                    <a:gd name="connsiteX19" fmla="*/ 32019 w 35050"/>
                    <a:gd name="connsiteY19" fmla="*/ 69995 h 69994"/>
                    <a:gd name="connsiteX20" fmla="*/ 34798 w 35050"/>
                    <a:gd name="connsiteY20" fmla="*/ 69995 h 69994"/>
                    <a:gd name="connsiteX21" fmla="*/ 34798 w 35050"/>
                    <a:gd name="connsiteY21" fmla="*/ 69995 h 69994"/>
                    <a:gd name="connsiteX22" fmla="*/ 34798 w 35050"/>
                    <a:gd name="connsiteY22" fmla="*/ 34113 h 69994"/>
                    <a:gd name="connsiteX23" fmla="*/ 35051 w 35050"/>
                    <a:gd name="connsiteY23" fmla="*/ 0 h 6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5050" h="69994">
                      <a:moveTo>
                        <a:pt x="35051" y="0"/>
                      </a:moveTo>
                      <a:cubicBezTo>
                        <a:pt x="32524" y="0"/>
                        <a:pt x="31766" y="0"/>
                        <a:pt x="29492" y="505"/>
                      </a:cubicBezTo>
                      <a:cubicBezTo>
                        <a:pt x="28481" y="758"/>
                        <a:pt x="27723" y="758"/>
                        <a:pt x="26712" y="1011"/>
                      </a:cubicBezTo>
                      <a:cubicBezTo>
                        <a:pt x="18373" y="3285"/>
                        <a:pt x="12056" y="7328"/>
                        <a:pt x="6750" y="14151"/>
                      </a:cubicBezTo>
                      <a:cubicBezTo>
                        <a:pt x="6244" y="14908"/>
                        <a:pt x="5739" y="15667"/>
                        <a:pt x="5234" y="16425"/>
                      </a:cubicBezTo>
                      <a:cubicBezTo>
                        <a:pt x="3970" y="18446"/>
                        <a:pt x="1443" y="22742"/>
                        <a:pt x="432" y="29312"/>
                      </a:cubicBezTo>
                      <a:cubicBezTo>
                        <a:pt x="-578" y="36135"/>
                        <a:pt x="432" y="41189"/>
                        <a:pt x="938" y="43463"/>
                      </a:cubicBezTo>
                      <a:cubicBezTo>
                        <a:pt x="1191" y="44474"/>
                        <a:pt x="1443" y="45231"/>
                        <a:pt x="1696" y="46242"/>
                      </a:cubicBezTo>
                      <a:cubicBezTo>
                        <a:pt x="1949" y="47001"/>
                        <a:pt x="2454" y="48011"/>
                        <a:pt x="2707" y="48769"/>
                      </a:cubicBezTo>
                      <a:cubicBezTo>
                        <a:pt x="2959" y="49527"/>
                        <a:pt x="3465" y="50538"/>
                        <a:pt x="3970" y="51296"/>
                      </a:cubicBezTo>
                      <a:cubicBezTo>
                        <a:pt x="4476" y="52054"/>
                        <a:pt x="4728" y="52812"/>
                        <a:pt x="5234" y="53570"/>
                      </a:cubicBezTo>
                      <a:cubicBezTo>
                        <a:pt x="5739" y="54328"/>
                        <a:pt x="6244" y="55086"/>
                        <a:pt x="6750" y="55845"/>
                      </a:cubicBezTo>
                      <a:cubicBezTo>
                        <a:pt x="8771" y="58372"/>
                        <a:pt x="9782" y="59635"/>
                        <a:pt x="12309" y="61656"/>
                      </a:cubicBezTo>
                      <a:cubicBezTo>
                        <a:pt x="13067" y="62162"/>
                        <a:pt x="13572" y="62667"/>
                        <a:pt x="14330" y="63425"/>
                      </a:cubicBezTo>
                      <a:cubicBezTo>
                        <a:pt x="16352" y="64689"/>
                        <a:pt x="16857" y="65194"/>
                        <a:pt x="18879" y="66205"/>
                      </a:cubicBezTo>
                      <a:cubicBezTo>
                        <a:pt x="19637" y="66710"/>
                        <a:pt x="20395" y="66963"/>
                        <a:pt x="21406" y="67468"/>
                      </a:cubicBezTo>
                      <a:cubicBezTo>
                        <a:pt x="22164" y="67721"/>
                        <a:pt x="23175" y="68226"/>
                        <a:pt x="23933" y="68479"/>
                      </a:cubicBezTo>
                      <a:cubicBezTo>
                        <a:pt x="24691" y="68731"/>
                        <a:pt x="25701" y="68984"/>
                        <a:pt x="26460" y="69237"/>
                      </a:cubicBezTo>
                      <a:cubicBezTo>
                        <a:pt x="27470" y="69490"/>
                        <a:pt x="28228" y="69743"/>
                        <a:pt x="29239" y="69743"/>
                      </a:cubicBezTo>
                      <a:cubicBezTo>
                        <a:pt x="30250" y="69995"/>
                        <a:pt x="31008" y="69995"/>
                        <a:pt x="32019" y="69995"/>
                      </a:cubicBezTo>
                      <a:cubicBezTo>
                        <a:pt x="33029" y="69995"/>
                        <a:pt x="34040" y="69995"/>
                        <a:pt x="34798" y="69995"/>
                      </a:cubicBezTo>
                      <a:cubicBezTo>
                        <a:pt x="34798" y="69995"/>
                        <a:pt x="34798" y="69995"/>
                        <a:pt x="34798" y="69995"/>
                      </a:cubicBezTo>
                      <a:cubicBezTo>
                        <a:pt x="34798" y="69743"/>
                        <a:pt x="34798" y="53570"/>
                        <a:pt x="34798" y="34113"/>
                      </a:cubicBezTo>
                      <a:cubicBezTo>
                        <a:pt x="35051" y="15414"/>
                        <a:pt x="35051" y="0"/>
                        <a:pt x="35051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6" name="任意多边形: 形状 2355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43210 h 70500"/>
                    <a:gd name="connsiteX29" fmla="*/ 35124 w 35123"/>
                    <a:gd name="connsiteY29" fmla="*/ 43210 h 70500"/>
                    <a:gd name="connsiteX30" fmla="*/ 35124 w 35123"/>
                    <a:gd name="connsiteY30" fmla="*/ 41946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7"/>
                        <a:pt x="35124" y="58624"/>
                        <a:pt x="35124" y="43210"/>
                      </a:cubicBezTo>
                      <a:lnTo>
                        <a:pt x="35124" y="43210"/>
                      </a:lnTo>
                      <a:cubicBezTo>
                        <a:pt x="35124" y="42957"/>
                        <a:pt x="34871" y="42451"/>
                        <a:pt x="35124" y="41946"/>
                      </a:cubicBezTo>
                      <a:cubicBezTo>
                        <a:pt x="35124" y="39672"/>
                        <a:pt x="35124" y="37145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7" name="任意多边形: 形状 2356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7001 h 70247"/>
                    <a:gd name="connsiteX29" fmla="*/ 35124 w 35123"/>
                    <a:gd name="connsiteY29" fmla="*/ 47001 h 70247"/>
                    <a:gd name="connsiteX30" fmla="*/ 35124 w 35123"/>
                    <a:gd name="connsiteY30" fmla="*/ 41189 h 70247"/>
                    <a:gd name="connsiteX31" fmla="*/ 35124 w 35123"/>
                    <a:gd name="connsiteY31" fmla="*/ 34618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0393"/>
                        <a:pt x="35124" y="47001"/>
                      </a:cubicBezTo>
                      <a:lnTo>
                        <a:pt x="35124" y="47001"/>
                      </a:lnTo>
                      <a:cubicBezTo>
                        <a:pt x="35124" y="47001"/>
                        <a:pt x="34366" y="42957"/>
                        <a:pt x="35124" y="41189"/>
                      </a:cubicBezTo>
                      <a:cubicBezTo>
                        <a:pt x="35124" y="39167"/>
                        <a:pt x="35124" y="36893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8" name="任意多边形: 形状 2357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7759 h 70247"/>
                    <a:gd name="connsiteX29" fmla="*/ 35124 w 35123"/>
                    <a:gd name="connsiteY29" fmla="*/ 47759 h 70247"/>
                    <a:gd name="connsiteX30" fmla="*/ 35124 w 35123"/>
                    <a:gd name="connsiteY30" fmla="*/ 40430 h 70247"/>
                    <a:gd name="connsiteX31" fmla="*/ 35124 w 35123"/>
                    <a:gd name="connsiteY31" fmla="*/ 34618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0646"/>
                        <a:pt x="35124" y="47759"/>
                      </a:cubicBezTo>
                      <a:lnTo>
                        <a:pt x="35124" y="47759"/>
                      </a:lnTo>
                      <a:cubicBezTo>
                        <a:pt x="34871" y="47253"/>
                        <a:pt x="33608" y="43968"/>
                        <a:pt x="35124" y="40430"/>
                      </a:cubicBezTo>
                      <a:cubicBezTo>
                        <a:pt x="35124" y="38409"/>
                        <a:pt x="35124" y="36640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9" name="任意多边形: 形状 2358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8516 h 70247"/>
                    <a:gd name="connsiteX29" fmla="*/ 35124 w 35123"/>
                    <a:gd name="connsiteY29" fmla="*/ 48516 h 70247"/>
                    <a:gd name="connsiteX30" fmla="*/ 35124 w 35123"/>
                    <a:gd name="connsiteY30" fmla="*/ 39672 h 70247"/>
                    <a:gd name="connsiteX31" fmla="*/ 35124 w 35123"/>
                    <a:gd name="connsiteY31" fmla="*/ 34618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1151"/>
                        <a:pt x="35124" y="48516"/>
                      </a:cubicBezTo>
                      <a:lnTo>
                        <a:pt x="35124" y="48516"/>
                      </a:lnTo>
                      <a:cubicBezTo>
                        <a:pt x="33102" y="44221"/>
                        <a:pt x="34366" y="41694"/>
                        <a:pt x="35124" y="39672"/>
                      </a:cubicBezTo>
                      <a:cubicBezTo>
                        <a:pt x="35124" y="37903"/>
                        <a:pt x="35124" y="36388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0" name="任意多边形: 形状 2359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49275 h 70247"/>
                    <a:gd name="connsiteX29" fmla="*/ 35124 w 35123"/>
                    <a:gd name="connsiteY29" fmla="*/ 49275 h 70247"/>
                    <a:gd name="connsiteX30" fmla="*/ 35124 w 35123"/>
                    <a:gd name="connsiteY30" fmla="*/ 38915 h 70247"/>
                    <a:gd name="connsiteX31" fmla="*/ 35124 w 35123"/>
                    <a:gd name="connsiteY31" fmla="*/ 34618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1404"/>
                        <a:pt x="35124" y="49275"/>
                      </a:cubicBezTo>
                      <a:lnTo>
                        <a:pt x="35124" y="49275"/>
                      </a:lnTo>
                      <a:cubicBezTo>
                        <a:pt x="33102" y="44979"/>
                        <a:pt x="33355" y="43210"/>
                        <a:pt x="35124" y="38915"/>
                      </a:cubicBezTo>
                      <a:cubicBezTo>
                        <a:pt x="35124" y="37398"/>
                        <a:pt x="35124" y="35882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1" name="任意多边形: 形状 2360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0285 h 70500"/>
                    <a:gd name="connsiteX29" fmla="*/ 35124 w 35123"/>
                    <a:gd name="connsiteY29" fmla="*/ 50285 h 70500"/>
                    <a:gd name="connsiteX30" fmla="*/ 35124 w 35123"/>
                    <a:gd name="connsiteY30" fmla="*/ 38409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7"/>
                        <a:pt x="35124" y="61909"/>
                        <a:pt x="35124" y="50285"/>
                      </a:cubicBezTo>
                      <a:lnTo>
                        <a:pt x="35124" y="50285"/>
                      </a:lnTo>
                      <a:cubicBezTo>
                        <a:pt x="32850" y="45484"/>
                        <a:pt x="32850" y="43968"/>
                        <a:pt x="35124" y="38409"/>
                      </a:cubicBezTo>
                      <a:cubicBezTo>
                        <a:pt x="35124" y="37145"/>
                        <a:pt x="35124" y="35882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2" name="任意多边形: 形状 2361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0790 h 70500"/>
                    <a:gd name="connsiteX29" fmla="*/ 35124 w 35123"/>
                    <a:gd name="connsiteY29" fmla="*/ 50790 h 70500"/>
                    <a:gd name="connsiteX30" fmla="*/ 35124 w 35123"/>
                    <a:gd name="connsiteY30" fmla="*/ 37651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7"/>
                        <a:pt x="35124" y="62414"/>
                        <a:pt x="35124" y="50790"/>
                      </a:cubicBezTo>
                      <a:lnTo>
                        <a:pt x="35124" y="50790"/>
                      </a:lnTo>
                      <a:cubicBezTo>
                        <a:pt x="31839" y="45231"/>
                        <a:pt x="32092" y="43715"/>
                        <a:pt x="35124" y="37651"/>
                      </a:cubicBezTo>
                      <a:cubicBezTo>
                        <a:pt x="35124" y="36640"/>
                        <a:pt x="35124" y="35629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3" name="任意多边形: 形状 2362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1549 h 70247"/>
                    <a:gd name="connsiteX29" fmla="*/ 35124 w 35123"/>
                    <a:gd name="connsiteY29" fmla="*/ 51549 h 70247"/>
                    <a:gd name="connsiteX30" fmla="*/ 35124 w 35123"/>
                    <a:gd name="connsiteY30" fmla="*/ 36893 h 70247"/>
                    <a:gd name="connsiteX31" fmla="*/ 35124 w 35123"/>
                    <a:gd name="connsiteY31" fmla="*/ 34618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2414"/>
                        <a:pt x="35124" y="51549"/>
                      </a:cubicBezTo>
                      <a:lnTo>
                        <a:pt x="35124" y="51549"/>
                      </a:lnTo>
                      <a:cubicBezTo>
                        <a:pt x="30575" y="46495"/>
                        <a:pt x="32850" y="39420"/>
                        <a:pt x="35124" y="36893"/>
                      </a:cubicBezTo>
                      <a:cubicBezTo>
                        <a:pt x="35124" y="36135"/>
                        <a:pt x="35124" y="35377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4" name="任意多边形: 形状 2363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2559 h 70500"/>
                    <a:gd name="connsiteX29" fmla="*/ 35124 w 35123"/>
                    <a:gd name="connsiteY29" fmla="*/ 52559 h 70500"/>
                    <a:gd name="connsiteX30" fmla="*/ 35124 w 35123"/>
                    <a:gd name="connsiteY30" fmla="*/ 36387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7"/>
                        <a:pt x="35124" y="63172"/>
                        <a:pt x="35124" y="52559"/>
                      </a:cubicBezTo>
                      <a:lnTo>
                        <a:pt x="35124" y="52559"/>
                      </a:lnTo>
                      <a:cubicBezTo>
                        <a:pt x="30323" y="47253"/>
                        <a:pt x="31586" y="40430"/>
                        <a:pt x="35124" y="36387"/>
                      </a:cubicBezTo>
                      <a:cubicBezTo>
                        <a:pt x="35124" y="35882"/>
                        <a:pt x="35124" y="35377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5" name="任意多边形: 形状 2364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3065 h 70247"/>
                    <a:gd name="connsiteX29" fmla="*/ 35124 w 35123"/>
                    <a:gd name="connsiteY29" fmla="*/ 53065 h 70247"/>
                    <a:gd name="connsiteX30" fmla="*/ 35124 w 35123"/>
                    <a:gd name="connsiteY30" fmla="*/ 35630 h 70247"/>
                    <a:gd name="connsiteX31" fmla="*/ 35124 w 35123"/>
                    <a:gd name="connsiteY31" fmla="*/ 34618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3172"/>
                        <a:pt x="35124" y="53065"/>
                      </a:cubicBezTo>
                      <a:lnTo>
                        <a:pt x="35124" y="53065"/>
                      </a:lnTo>
                      <a:cubicBezTo>
                        <a:pt x="31334" y="49275"/>
                        <a:pt x="29312" y="42452"/>
                        <a:pt x="35124" y="35630"/>
                      </a:cubicBezTo>
                      <a:cubicBezTo>
                        <a:pt x="35124" y="35377"/>
                        <a:pt x="35124" y="34871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6" name="任意多边形: 形状 2365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4075 h 70500"/>
                    <a:gd name="connsiteX29" fmla="*/ 35124 w 35123"/>
                    <a:gd name="connsiteY29" fmla="*/ 54075 h 70500"/>
                    <a:gd name="connsiteX30" fmla="*/ 35124 w 35123"/>
                    <a:gd name="connsiteY30" fmla="*/ 35124 h 70500"/>
                    <a:gd name="connsiteX31" fmla="*/ 35124 w 35123"/>
                    <a:gd name="connsiteY31" fmla="*/ 34618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7"/>
                        <a:pt x="35124" y="63678"/>
                        <a:pt x="35124" y="54075"/>
                      </a:cubicBezTo>
                      <a:lnTo>
                        <a:pt x="35124" y="54075"/>
                      </a:lnTo>
                      <a:cubicBezTo>
                        <a:pt x="35124" y="54075"/>
                        <a:pt x="25774" y="45989"/>
                        <a:pt x="35124" y="35124"/>
                      </a:cubicBezTo>
                      <a:cubicBezTo>
                        <a:pt x="35124" y="34871"/>
                        <a:pt x="35124" y="34871"/>
                        <a:pt x="35124" y="34618"/>
                      </a:cubicBezTo>
                      <a:cubicBezTo>
                        <a:pt x="35124" y="1541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7" name="任意多边形: 形状 2366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4581 h 70247"/>
                    <a:gd name="connsiteX29" fmla="*/ 35124 w 35123"/>
                    <a:gd name="connsiteY29" fmla="*/ 54581 h 70247"/>
                    <a:gd name="connsiteX30" fmla="*/ 35124 w 35123"/>
                    <a:gd name="connsiteY30" fmla="*/ 34366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3931"/>
                        <a:pt x="35124" y="54581"/>
                      </a:cubicBezTo>
                      <a:lnTo>
                        <a:pt x="35124" y="54581"/>
                      </a:lnTo>
                      <a:cubicBezTo>
                        <a:pt x="30323" y="51296"/>
                        <a:pt x="27543" y="42199"/>
                        <a:pt x="35124" y="34366"/>
                      </a:cubicBezTo>
                      <a:cubicBezTo>
                        <a:pt x="35124" y="1516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8" name="任意多边形: 形状 2367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55844 h 70500"/>
                    <a:gd name="connsiteX29" fmla="*/ 35124 w 35123"/>
                    <a:gd name="connsiteY29" fmla="*/ 55844 h 70500"/>
                    <a:gd name="connsiteX30" fmla="*/ 35124 w 35123"/>
                    <a:gd name="connsiteY30" fmla="*/ 33860 h 70500"/>
                    <a:gd name="connsiteX31" fmla="*/ 35124 w 35123"/>
                    <a:gd name="connsiteY31" fmla="*/ 0 h 70500"/>
                    <a:gd name="connsiteX32" fmla="*/ 35124 w 35123"/>
                    <a:gd name="connsiteY32" fmla="*/ 0 h 70500"/>
                    <a:gd name="connsiteX33" fmla="*/ 32344 w 35123"/>
                    <a:gd name="connsiteY33" fmla="*/ 0 h 70500"/>
                    <a:gd name="connsiteX34" fmla="*/ 30828 w 35123"/>
                    <a:gd name="connsiteY34" fmla="*/ 252 h 70500"/>
                    <a:gd name="connsiteX35" fmla="*/ 29565 w 35123"/>
                    <a:gd name="connsiteY35" fmla="*/ 505 h 70500"/>
                    <a:gd name="connsiteX36" fmla="*/ 26785 w 35123"/>
                    <a:gd name="connsiteY36" fmla="*/ 1011 h 70500"/>
                    <a:gd name="connsiteX37" fmla="*/ 26785 w 35123"/>
                    <a:gd name="connsiteY37" fmla="*/ 1011 h 70500"/>
                    <a:gd name="connsiteX38" fmla="*/ 24258 w 35123"/>
                    <a:gd name="connsiteY38" fmla="*/ 1769 h 70500"/>
                    <a:gd name="connsiteX39" fmla="*/ 22995 w 35123"/>
                    <a:gd name="connsiteY39" fmla="*/ 2274 h 70500"/>
                    <a:gd name="connsiteX40" fmla="*/ 21731 w 35123"/>
                    <a:gd name="connsiteY40" fmla="*/ 2779 h 70500"/>
                    <a:gd name="connsiteX41" fmla="*/ 20468 w 35123"/>
                    <a:gd name="connsiteY41" fmla="*/ 3284 h 70500"/>
                    <a:gd name="connsiteX42" fmla="*/ 19204 w 35123"/>
                    <a:gd name="connsiteY42" fmla="*/ 3790 h 70500"/>
                    <a:gd name="connsiteX43" fmla="*/ 17941 w 35123"/>
                    <a:gd name="connsiteY43" fmla="*/ 4548 h 70500"/>
                    <a:gd name="connsiteX44" fmla="*/ 16678 w 35123"/>
                    <a:gd name="connsiteY44" fmla="*/ 5306 h 70500"/>
                    <a:gd name="connsiteX45" fmla="*/ 15667 w 35123"/>
                    <a:gd name="connsiteY45" fmla="*/ 6064 h 70500"/>
                    <a:gd name="connsiteX46" fmla="*/ 14656 w 35123"/>
                    <a:gd name="connsiteY46" fmla="*/ 6823 h 70500"/>
                    <a:gd name="connsiteX47" fmla="*/ 13645 w 35123"/>
                    <a:gd name="connsiteY47" fmla="*/ 7581 h 70500"/>
                    <a:gd name="connsiteX48" fmla="*/ 12634 w 35123"/>
                    <a:gd name="connsiteY48" fmla="*/ 8338 h 70500"/>
                    <a:gd name="connsiteX49" fmla="*/ 11624 w 35123"/>
                    <a:gd name="connsiteY49" fmla="*/ 9349 h 70500"/>
                    <a:gd name="connsiteX50" fmla="*/ 8844 w 35123"/>
                    <a:gd name="connsiteY50" fmla="*/ 12382 h 70500"/>
                    <a:gd name="connsiteX51" fmla="*/ 8086 w 35123"/>
                    <a:gd name="connsiteY51" fmla="*/ 13392 h 70500"/>
                    <a:gd name="connsiteX52" fmla="*/ 7328 w 35123"/>
                    <a:gd name="connsiteY52" fmla="*/ 14403 h 70500"/>
                    <a:gd name="connsiteX53" fmla="*/ 5812 w 35123"/>
                    <a:gd name="connsiteY53" fmla="*/ 16677 h 70500"/>
                    <a:gd name="connsiteX54" fmla="*/ 5812 w 35123"/>
                    <a:gd name="connsiteY54" fmla="*/ 16677 h 70500"/>
                    <a:gd name="connsiteX55" fmla="*/ 4548 w 35123"/>
                    <a:gd name="connsiteY55" fmla="*/ 18952 h 70500"/>
                    <a:gd name="connsiteX56" fmla="*/ 4043 w 35123"/>
                    <a:gd name="connsiteY56" fmla="*/ 20215 h 70500"/>
                    <a:gd name="connsiteX57" fmla="*/ 3538 w 35123"/>
                    <a:gd name="connsiteY57" fmla="*/ 21479 h 70500"/>
                    <a:gd name="connsiteX58" fmla="*/ 3032 w 35123"/>
                    <a:gd name="connsiteY58" fmla="*/ 22742 h 70500"/>
                    <a:gd name="connsiteX59" fmla="*/ 2527 w 35123"/>
                    <a:gd name="connsiteY59" fmla="*/ 24006 h 70500"/>
                    <a:gd name="connsiteX60" fmla="*/ 2022 w 35123"/>
                    <a:gd name="connsiteY60" fmla="*/ 25269 h 70500"/>
                    <a:gd name="connsiteX61" fmla="*/ 1769 w 35123"/>
                    <a:gd name="connsiteY61" fmla="*/ 26532 h 70500"/>
                    <a:gd name="connsiteX62" fmla="*/ 1516 w 35123"/>
                    <a:gd name="connsiteY62" fmla="*/ 27796 h 70500"/>
                    <a:gd name="connsiteX63" fmla="*/ 1263 w 35123"/>
                    <a:gd name="connsiteY63" fmla="*/ 29312 h 70500"/>
                    <a:gd name="connsiteX64" fmla="*/ 1011 w 35123"/>
                    <a:gd name="connsiteY64" fmla="*/ 30828 h 70500"/>
                    <a:gd name="connsiteX65" fmla="*/ 758 w 35123"/>
                    <a:gd name="connsiteY65" fmla="*/ 32344 h 70500"/>
                    <a:gd name="connsiteX66" fmla="*/ 758 w 35123"/>
                    <a:gd name="connsiteY66" fmla="*/ 33860 h 70500"/>
                    <a:gd name="connsiteX67" fmla="*/ 758 w 35123"/>
                    <a:gd name="connsiteY67" fmla="*/ 35377 h 70500"/>
                    <a:gd name="connsiteX68" fmla="*/ 758 w 35123"/>
                    <a:gd name="connsiteY68" fmla="*/ 36892 h 70500"/>
                    <a:gd name="connsiteX69" fmla="*/ 0 w 35123"/>
                    <a:gd name="connsiteY69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247"/>
                        <a:pt x="35124" y="64688"/>
                        <a:pt x="35124" y="55844"/>
                      </a:cubicBezTo>
                      <a:lnTo>
                        <a:pt x="35124" y="55844"/>
                      </a:lnTo>
                      <a:cubicBezTo>
                        <a:pt x="26532" y="49275"/>
                        <a:pt x="29565" y="38914"/>
                        <a:pt x="35124" y="33860"/>
                      </a:cubicBezTo>
                      <a:cubicBezTo>
                        <a:pt x="35124" y="14908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9" name="任意多边形: 形状 2368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6855 h 70247"/>
                    <a:gd name="connsiteX29" fmla="*/ 35124 w 35123"/>
                    <a:gd name="connsiteY29" fmla="*/ 56855 h 70247"/>
                    <a:gd name="connsiteX30" fmla="*/ 35124 w 35123"/>
                    <a:gd name="connsiteY30" fmla="*/ 33103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4941"/>
                        <a:pt x="35124" y="56855"/>
                      </a:cubicBezTo>
                      <a:lnTo>
                        <a:pt x="35124" y="56855"/>
                      </a:lnTo>
                      <a:cubicBezTo>
                        <a:pt x="25774" y="50286"/>
                        <a:pt x="28807" y="38156"/>
                        <a:pt x="35124" y="33103"/>
                      </a:cubicBezTo>
                      <a:cubicBezTo>
                        <a:pt x="35124" y="1465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0" name="任意多边形: 形状 2369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8119 h 70247"/>
                    <a:gd name="connsiteX29" fmla="*/ 35124 w 35123"/>
                    <a:gd name="connsiteY29" fmla="*/ 58119 h 70247"/>
                    <a:gd name="connsiteX30" fmla="*/ 35124 w 35123"/>
                    <a:gd name="connsiteY30" fmla="*/ 32597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5447"/>
                        <a:pt x="35124" y="58119"/>
                      </a:cubicBezTo>
                      <a:lnTo>
                        <a:pt x="35124" y="58119"/>
                      </a:lnTo>
                      <a:cubicBezTo>
                        <a:pt x="25774" y="52307"/>
                        <a:pt x="27038" y="37903"/>
                        <a:pt x="35124" y="32597"/>
                      </a:cubicBezTo>
                      <a:cubicBezTo>
                        <a:pt x="35124" y="14403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1" name="任意多边形: 形状 2370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59382 h 70247"/>
                    <a:gd name="connsiteX29" fmla="*/ 35124 w 35123"/>
                    <a:gd name="connsiteY29" fmla="*/ 59382 h 70247"/>
                    <a:gd name="connsiteX30" fmla="*/ 35124 w 35123"/>
                    <a:gd name="connsiteY30" fmla="*/ 31839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5952"/>
                        <a:pt x="35124" y="59382"/>
                      </a:cubicBezTo>
                      <a:lnTo>
                        <a:pt x="35124" y="59382"/>
                      </a:lnTo>
                      <a:cubicBezTo>
                        <a:pt x="23500" y="51549"/>
                        <a:pt x="27038" y="36640"/>
                        <a:pt x="35124" y="31839"/>
                      </a:cubicBezTo>
                      <a:cubicBezTo>
                        <a:pt x="35124" y="13898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2" name="任意多边形: 形状 2371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0898 h 70247"/>
                    <a:gd name="connsiteX29" fmla="*/ 35124 w 35123"/>
                    <a:gd name="connsiteY29" fmla="*/ 60898 h 70247"/>
                    <a:gd name="connsiteX30" fmla="*/ 35124 w 35123"/>
                    <a:gd name="connsiteY30" fmla="*/ 31081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6458"/>
                        <a:pt x="35124" y="60898"/>
                      </a:cubicBezTo>
                      <a:lnTo>
                        <a:pt x="35124" y="60898"/>
                      </a:lnTo>
                      <a:cubicBezTo>
                        <a:pt x="22742" y="52560"/>
                        <a:pt x="26280" y="36388"/>
                        <a:pt x="35124" y="31081"/>
                      </a:cubicBezTo>
                      <a:cubicBezTo>
                        <a:pt x="35124" y="1364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3" name="任意多边形: 形状 2372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2162 h 70247"/>
                    <a:gd name="connsiteX29" fmla="*/ 35124 w 35123"/>
                    <a:gd name="connsiteY29" fmla="*/ 62162 h 70247"/>
                    <a:gd name="connsiteX30" fmla="*/ 35124 w 35123"/>
                    <a:gd name="connsiteY30" fmla="*/ 30070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7216"/>
                        <a:pt x="35124" y="62162"/>
                      </a:cubicBezTo>
                      <a:lnTo>
                        <a:pt x="35124" y="62162"/>
                      </a:lnTo>
                      <a:cubicBezTo>
                        <a:pt x="21479" y="54581"/>
                        <a:pt x="25016" y="35630"/>
                        <a:pt x="35124" y="30070"/>
                      </a:cubicBezTo>
                      <a:cubicBezTo>
                        <a:pt x="35124" y="12887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4" name="任意多边形: 形状 2373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3425 h 70247"/>
                    <a:gd name="connsiteX29" fmla="*/ 35124 w 35123"/>
                    <a:gd name="connsiteY29" fmla="*/ 63425 h 70247"/>
                    <a:gd name="connsiteX30" fmla="*/ 35124 w 35123"/>
                    <a:gd name="connsiteY30" fmla="*/ 29312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69995"/>
                        <a:pt x="35124" y="67468"/>
                        <a:pt x="35124" y="63425"/>
                      </a:cubicBezTo>
                      <a:lnTo>
                        <a:pt x="35124" y="63425"/>
                      </a:lnTo>
                      <a:cubicBezTo>
                        <a:pt x="18446" y="54581"/>
                        <a:pt x="26280" y="33355"/>
                        <a:pt x="35124" y="29312"/>
                      </a:cubicBezTo>
                      <a:cubicBezTo>
                        <a:pt x="35124" y="1263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5" name="任意多边形: 形状 2374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4436 h 70247"/>
                    <a:gd name="connsiteX29" fmla="*/ 35124 w 35123"/>
                    <a:gd name="connsiteY29" fmla="*/ 64436 h 70247"/>
                    <a:gd name="connsiteX30" fmla="*/ 35124 w 35123"/>
                    <a:gd name="connsiteY30" fmla="*/ 28301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7974"/>
                        <a:pt x="35124" y="64436"/>
                      </a:cubicBezTo>
                      <a:lnTo>
                        <a:pt x="35124" y="64436"/>
                      </a:lnTo>
                      <a:cubicBezTo>
                        <a:pt x="15667" y="55086"/>
                        <a:pt x="26785" y="31839"/>
                        <a:pt x="35124" y="28301"/>
                      </a:cubicBezTo>
                      <a:cubicBezTo>
                        <a:pt x="35124" y="12129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6" name="任意多边形: 形状 2375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5447 h 70247"/>
                    <a:gd name="connsiteX29" fmla="*/ 35124 w 35123"/>
                    <a:gd name="connsiteY29" fmla="*/ 65447 h 70247"/>
                    <a:gd name="connsiteX30" fmla="*/ 33355 w 35123"/>
                    <a:gd name="connsiteY30" fmla="*/ 28049 h 70247"/>
                    <a:gd name="connsiteX31" fmla="*/ 35124 w 35123"/>
                    <a:gd name="connsiteY31" fmla="*/ 27544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8479"/>
                        <a:pt x="35124" y="65447"/>
                      </a:cubicBezTo>
                      <a:lnTo>
                        <a:pt x="35124" y="65447"/>
                      </a:lnTo>
                      <a:cubicBezTo>
                        <a:pt x="14151" y="57360"/>
                        <a:pt x="24764" y="32597"/>
                        <a:pt x="33355" y="28049"/>
                      </a:cubicBezTo>
                      <a:cubicBezTo>
                        <a:pt x="33860" y="27796"/>
                        <a:pt x="34618" y="27544"/>
                        <a:pt x="35124" y="27544"/>
                      </a:cubicBezTo>
                      <a:cubicBezTo>
                        <a:pt x="35124" y="1162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7" name="任意多边形: 形状 2376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6457 h 70500"/>
                    <a:gd name="connsiteX29" fmla="*/ 35124 w 35123"/>
                    <a:gd name="connsiteY29" fmla="*/ 66457 h 70500"/>
                    <a:gd name="connsiteX30" fmla="*/ 33355 w 35123"/>
                    <a:gd name="connsiteY30" fmla="*/ 27290 h 70500"/>
                    <a:gd name="connsiteX31" fmla="*/ 35124 w 35123"/>
                    <a:gd name="connsiteY31" fmla="*/ 26532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8984"/>
                        <a:pt x="35124" y="66457"/>
                      </a:cubicBezTo>
                      <a:lnTo>
                        <a:pt x="35124" y="66457"/>
                      </a:lnTo>
                      <a:cubicBezTo>
                        <a:pt x="13140" y="59129"/>
                        <a:pt x="22489" y="33102"/>
                        <a:pt x="33355" y="27290"/>
                      </a:cubicBezTo>
                      <a:cubicBezTo>
                        <a:pt x="33860" y="27038"/>
                        <a:pt x="34618" y="26785"/>
                        <a:pt x="35124" y="26532"/>
                      </a:cubicBezTo>
                      <a:cubicBezTo>
                        <a:pt x="35124" y="1137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8" name="任意多边形: 形状 2377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7215 h 70500"/>
                    <a:gd name="connsiteX29" fmla="*/ 35124 w 35123"/>
                    <a:gd name="connsiteY29" fmla="*/ 67215 h 70500"/>
                    <a:gd name="connsiteX30" fmla="*/ 33355 w 35123"/>
                    <a:gd name="connsiteY30" fmla="*/ 26027 h 70500"/>
                    <a:gd name="connsiteX31" fmla="*/ 35124 w 35123"/>
                    <a:gd name="connsiteY31" fmla="*/ 25269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9237"/>
                        <a:pt x="35124" y="67215"/>
                      </a:cubicBezTo>
                      <a:lnTo>
                        <a:pt x="35124" y="67215"/>
                      </a:lnTo>
                      <a:cubicBezTo>
                        <a:pt x="12887" y="60646"/>
                        <a:pt x="20215" y="33355"/>
                        <a:pt x="33355" y="26027"/>
                      </a:cubicBezTo>
                      <a:cubicBezTo>
                        <a:pt x="33860" y="25774"/>
                        <a:pt x="34618" y="25521"/>
                        <a:pt x="35124" y="25269"/>
                      </a:cubicBezTo>
                      <a:cubicBezTo>
                        <a:pt x="35124" y="10613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9" name="任意多边形: 形状 2378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7720 h 70500"/>
                    <a:gd name="connsiteX29" fmla="*/ 35124 w 35123"/>
                    <a:gd name="connsiteY29" fmla="*/ 67720 h 70500"/>
                    <a:gd name="connsiteX30" fmla="*/ 33355 w 35123"/>
                    <a:gd name="connsiteY30" fmla="*/ 24763 h 70500"/>
                    <a:gd name="connsiteX31" fmla="*/ 35124 w 35123"/>
                    <a:gd name="connsiteY31" fmla="*/ 24006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69490"/>
                        <a:pt x="35124" y="67720"/>
                      </a:cubicBezTo>
                      <a:lnTo>
                        <a:pt x="35124" y="67720"/>
                      </a:lnTo>
                      <a:cubicBezTo>
                        <a:pt x="10866" y="61909"/>
                        <a:pt x="18699" y="31839"/>
                        <a:pt x="33355" y="24763"/>
                      </a:cubicBezTo>
                      <a:cubicBezTo>
                        <a:pt x="33860" y="24511"/>
                        <a:pt x="34618" y="24258"/>
                        <a:pt x="35124" y="24006"/>
                      </a:cubicBezTo>
                      <a:cubicBezTo>
                        <a:pt x="35124" y="10108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0" name="任意多边形: 形状 2379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8226 h 70247"/>
                    <a:gd name="connsiteX29" fmla="*/ 35124 w 35123"/>
                    <a:gd name="connsiteY29" fmla="*/ 68226 h 70247"/>
                    <a:gd name="connsiteX30" fmla="*/ 31839 w 35123"/>
                    <a:gd name="connsiteY30" fmla="*/ 24258 h 70247"/>
                    <a:gd name="connsiteX31" fmla="*/ 35124 w 35123"/>
                    <a:gd name="connsiteY31" fmla="*/ 22742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490"/>
                        <a:pt x="35124" y="68226"/>
                      </a:cubicBezTo>
                      <a:lnTo>
                        <a:pt x="35124" y="68226"/>
                      </a:lnTo>
                      <a:cubicBezTo>
                        <a:pt x="11118" y="63172"/>
                        <a:pt x="15161" y="34366"/>
                        <a:pt x="31839" y="24258"/>
                      </a:cubicBezTo>
                      <a:cubicBezTo>
                        <a:pt x="33102" y="23500"/>
                        <a:pt x="33102" y="23500"/>
                        <a:pt x="35124" y="22742"/>
                      </a:cubicBezTo>
                      <a:cubicBezTo>
                        <a:pt x="35124" y="9349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1" name="任意多边形: 形状 2380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8731 h 70247"/>
                    <a:gd name="connsiteX29" fmla="*/ 35124 w 35123"/>
                    <a:gd name="connsiteY29" fmla="*/ 68731 h 70247"/>
                    <a:gd name="connsiteX30" fmla="*/ 30070 w 35123"/>
                    <a:gd name="connsiteY30" fmla="*/ 23753 h 70247"/>
                    <a:gd name="connsiteX31" fmla="*/ 35124 w 35123"/>
                    <a:gd name="connsiteY31" fmla="*/ 21226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743"/>
                        <a:pt x="35124" y="68731"/>
                      </a:cubicBezTo>
                      <a:lnTo>
                        <a:pt x="35124" y="68731"/>
                      </a:lnTo>
                      <a:cubicBezTo>
                        <a:pt x="11876" y="64689"/>
                        <a:pt x="11876" y="35882"/>
                        <a:pt x="30070" y="23753"/>
                      </a:cubicBezTo>
                      <a:cubicBezTo>
                        <a:pt x="32344" y="22237"/>
                        <a:pt x="33608" y="21732"/>
                        <a:pt x="35124" y="21226"/>
                      </a:cubicBezTo>
                      <a:cubicBezTo>
                        <a:pt x="35124" y="8844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2" name="任意多边形: 形状 2381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8984 h 70247"/>
                    <a:gd name="connsiteX29" fmla="*/ 35124 w 35123"/>
                    <a:gd name="connsiteY29" fmla="*/ 68984 h 70247"/>
                    <a:gd name="connsiteX30" fmla="*/ 28554 w 35123"/>
                    <a:gd name="connsiteY30" fmla="*/ 23247 h 70247"/>
                    <a:gd name="connsiteX31" fmla="*/ 35124 w 35123"/>
                    <a:gd name="connsiteY31" fmla="*/ 19710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743"/>
                        <a:pt x="35124" y="68984"/>
                      </a:cubicBezTo>
                      <a:lnTo>
                        <a:pt x="35124" y="68984"/>
                      </a:lnTo>
                      <a:cubicBezTo>
                        <a:pt x="10866" y="65447"/>
                        <a:pt x="10108" y="36388"/>
                        <a:pt x="28554" y="23247"/>
                      </a:cubicBezTo>
                      <a:cubicBezTo>
                        <a:pt x="31839" y="20720"/>
                        <a:pt x="33860" y="20215"/>
                        <a:pt x="35124" y="19710"/>
                      </a:cubicBezTo>
                      <a:cubicBezTo>
                        <a:pt x="35124" y="808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3" name="任意多边形: 形状 2382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9490 h 70247"/>
                    <a:gd name="connsiteX29" fmla="*/ 35124 w 35123"/>
                    <a:gd name="connsiteY29" fmla="*/ 69490 h 70247"/>
                    <a:gd name="connsiteX30" fmla="*/ 26785 w 35123"/>
                    <a:gd name="connsiteY30" fmla="*/ 22995 h 70247"/>
                    <a:gd name="connsiteX31" fmla="*/ 35124 w 35123"/>
                    <a:gd name="connsiteY31" fmla="*/ 18446 h 70247"/>
                    <a:gd name="connsiteX32" fmla="*/ 35124 w 35123"/>
                    <a:gd name="connsiteY32" fmla="*/ 0 h 70247"/>
                    <a:gd name="connsiteX33" fmla="*/ 35124 w 35123"/>
                    <a:gd name="connsiteY33" fmla="*/ 0 h 70247"/>
                    <a:gd name="connsiteX34" fmla="*/ 32344 w 35123"/>
                    <a:gd name="connsiteY34" fmla="*/ 0 h 70247"/>
                    <a:gd name="connsiteX35" fmla="*/ 30828 w 35123"/>
                    <a:gd name="connsiteY35" fmla="*/ 253 h 70247"/>
                    <a:gd name="connsiteX36" fmla="*/ 29565 w 35123"/>
                    <a:gd name="connsiteY36" fmla="*/ 505 h 70247"/>
                    <a:gd name="connsiteX37" fmla="*/ 26785 w 35123"/>
                    <a:gd name="connsiteY37" fmla="*/ 1011 h 70247"/>
                    <a:gd name="connsiteX38" fmla="*/ 26785 w 35123"/>
                    <a:gd name="connsiteY38" fmla="*/ 1011 h 70247"/>
                    <a:gd name="connsiteX39" fmla="*/ 24258 w 35123"/>
                    <a:gd name="connsiteY39" fmla="*/ 1769 h 70247"/>
                    <a:gd name="connsiteX40" fmla="*/ 22995 w 35123"/>
                    <a:gd name="connsiteY40" fmla="*/ 2275 h 70247"/>
                    <a:gd name="connsiteX41" fmla="*/ 21731 w 35123"/>
                    <a:gd name="connsiteY41" fmla="*/ 2780 h 70247"/>
                    <a:gd name="connsiteX42" fmla="*/ 20468 w 35123"/>
                    <a:gd name="connsiteY42" fmla="*/ 3285 h 70247"/>
                    <a:gd name="connsiteX43" fmla="*/ 19204 w 35123"/>
                    <a:gd name="connsiteY43" fmla="*/ 3790 h 70247"/>
                    <a:gd name="connsiteX44" fmla="*/ 17941 w 35123"/>
                    <a:gd name="connsiteY44" fmla="*/ 4549 h 70247"/>
                    <a:gd name="connsiteX45" fmla="*/ 16678 w 35123"/>
                    <a:gd name="connsiteY45" fmla="*/ 5307 h 70247"/>
                    <a:gd name="connsiteX46" fmla="*/ 15667 w 35123"/>
                    <a:gd name="connsiteY46" fmla="*/ 6065 h 70247"/>
                    <a:gd name="connsiteX47" fmla="*/ 14656 w 35123"/>
                    <a:gd name="connsiteY47" fmla="*/ 6823 h 70247"/>
                    <a:gd name="connsiteX48" fmla="*/ 13645 w 35123"/>
                    <a:gd name="connsiteY48" fmla="*/ 7581 h 70247"/>
                    <a:gd name="connsiteX49" fmla="*/ 12634 w 35123"/>
                    <a:gd name="connsiteY49" fmla="*/ 8339 h 70247"/>
                    <a:gd name="connsiteX50" fmla="*/ 11624 w 35123"/>
                    <a:gd name="connsiteY50" fmla="*/ 9349 h 70247"/>
                    <a:gd name="connsiteX51" fmla="*/ 8844 w 35123"/>
                    <a:gd name="connsiteY51" fmla="*/ 12382 h 70247"/>
                    <a:gd name="connsiteX52" fmla="*/ 8086 w 35123"/>
                    <a:gd name="connsiteY52" fmla="*/ 13393 h 70247"/>
                    <a:gd name="connsiteX53" fmla="*/ 7328 w 35123"/>
                    <a:gd name="connsiteY53" fmla="*/ 14403 h 70247"/>
                    <a:gd name="connsiteX54" fmla="*/ 5812 w 35123"/>
                    <a:gd name="connsiteY54" fmla="*/ 16678 h 70247"/>
                    <a:gd name="connsiteX55" fmla="*/ 5812 w 35123"/>
                    <a:gd name="connsiteY55" fmla="*/ 16678 h 70247"/>
                    <a:gd name="connsiteX56" fmla="*/ 4548 w 35123"/>
                    <a:gd name="connsiteY56" fmla="*/ 18952 h 70247"/>
                    <a:gd name="connsiteX57" fmla="*/ 4043 w 35123"/>
                    <a:gd name="connsiteY57" fmla="*/ 20215 h 70247"/>
                    <a:gd name="connsiteX58" fmla="*/ 3538 w 35123"/>
                    <a:gd name="connsiteY58" fmla="*/ 21479 h 70247"/>
                    <a:gd name="connsiteX59" fmla="*/ 3032 w 35123"/>
                    <a:gd name="connsiteY59" fmla="*/ 22742 h 70247"/>
                    <a:gd name="connsiteX60" fmla="*/ 2527 w 35123"/>
                    <a:gd name="connsiteY60" fmla="*/ 24006 h 70247"/>
                    <a:gd name="connsiteX61" fmla="*/ 2022 w 35123"/>
                    <a:gd name="connsiteY61" fmla="*/ 25269 h 70247"/>
                    <a:gd name="connsiteX62" fmla="*/ 1769 w 35123"/>
                    <a:gd name="connsiteY62" fmla="*/ 26532 h 70247"/>
                    <a:gd name="connsiteX63" fmla="*/ 1516 w 35123"/>
                    <a:gd name="connsiteY63" fmla="*/ 27796 h 70247"/>
                    <a:gd name="connsiteX64" fmla="*/ 1263 w 35123"/>
                    <a:gd name="connsiteY64" fmla="*/ 29312 h 70247"/>
                    <a:gd name="connsiteX65" fmla="*/ 1011 w 35123"/>
                    <a:gd name="connsiteY65" fmla="*/ 30828 h 70247"/>
                    <a:gd name="connsiteX66" fmla="*/ 758 w 35123"/>
                    <a:gd name="connsiteY66" fmla="*/ 32344 h 70247"/>
                    <a:gd name="connsiteX67" fmla="*/ 758 w 35123"/>
                    <a:gd name="connsiteY67" fmla="*/ 33861 h 70247"/>
                    <a:gd name="connsiteX68" fmla="*/ 758 w 35123"/>
                    <a:gd name="connsiteY68" fmla="*/ 35377 h 70247"/>
                    <a:gd name="connsiteX69" fmla="*/ 758 w 35123"/>
                    <a:gd name="connsiteY69" fmla="*/ 36893 h 70247"/>
                    <a:gd name="connsiteX70" fmla="*/ 0 w 35123"/>
                    <a:gd name="connsiteY70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995"/>
                        <a:pt x="35124" y="69490"/>
                      </a:cubicBezTo>
                      <a:lnTo>
                        <a:pt x="35124" y="69490"/>
                      </a:lnTo>
                      <a:cubicBezTo>
                        <a:pt x="10108" y="66710"/>
                        <a:pt x="8339" y="37398"/>
                        <a:pt x="26785" y="22995"/>
                      </a:cubicBezTo>
                      <a:cubicBezTo>
                        <a:pt x="29565" y="20720"/>
                        <a:pt x="32092" y="19457"/>
                        <a:pt x="35124" y="18446"/>
                      </a:cubicBezTo>
                      <a:cubicBezTo>
                        <a:pt x="35124" y="758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4" name="任意多边形: 形状 2383"/>
                <p:cNvSpPr/>
                <p:nvPr/>
              </p:nvSpPr>
              <p:spPr>
                <a:xfrm>
                  <a:off x="10507383" y="12238733"/>
                  <a:ext cx="35123" cy="70500"/>
                </a:xfrm>
                <a:custGeom>
                  <a:avLst/>
                  <a:gdLst>
                    <a:gd name="connsiteX0" fmla="*/ 0 w 35123"/>
                    <a:gd name="connsiteY0" fmla="*/ 37903 h 70500"/>
                    <a:gd name="connsiteX1" fmla="*/ 253 w 35123"/>
                    <a:gd name="connsiteY1" fmla="*/ 40683 h 70500"/>
                    <a:gd name="connsiteX2" fmla="*/ 505 w 35123"/>
                    <a:gd name="connsiteY2" fmla="*/ 42199 h 70500"/>
                    <a:gd name="connsiteX3" fmla="*/ 758 w 35123"/>
                    <a:gd name="connsiteY3" fmla="*/ 43463 h 70500"/>
                    <a:gd name="connsiteX4" fmla="*/ 1516 w 35123"/>
                    <a:gd name="connsiteY4" fmla="*/ 46242 h 70500"/>
                    <a:gd name="connsiteX5" fmla="*/ 1516 w 35123"/>
                    <a:gd name="connsiteY5" fmla="*/ 46242 h 70500"/>
                    <a:gd name="connsiteX6" fmla="*/ 2527 w 35123"/>
                    <a:gd name="connsiteY6" fmla="*/ 48769 h 70500"/>
                    <a:gd name="connsiteX7" fmla="*/ 3790 w 35123"/>
                    <a:gd name="connsiteY7" fmla="*/ 51296 h 70500"/>
                    <a:gd name="connsiteX8" fmla="*/ 5054 w 35123"/>
                    <a:gd name="connsiteY8" fmla="*/ 53570 h 70500"/>
                    <a:gd name="connsiteX9" fmla="*/ 6570 w 35123"/>
                    <a:gd name="connsiteY9" fmla="*/ 55844 h 70500"/>
                    <a:gd name="connsiteX10" fmla="*/ 6570 w 35123"/>
                    <a:gd name="connsiteY10" fmla="*/ 55844 h 70500"/>
                    <a:gd name="connsiteX11" fmla="*/ 8339 w 35123"/>
                    <a:gd name="connsiteY11" fmla="*/ 57866 h 70500"/>
                    <a:gd name="connsiteX12" fmla="*/ 9350 w 35123"/>
                    <a:gd name="connsiteY12" fmla="*/ 58876 h 70500"/>
                    <a:gd name="connsiteX13" fmla="*/ 10360 w 35123"/>
                    <a:gd name="connsiteY13" fmla="*/ 59887 h 70500"/>
                    <a:gd name="connsiteX14" fmla="*/ 11371 w 35123"/>
                    <a:gd name="connsiteY14" fmla="*/ 60898 h 70500"/>
                    <a:gd name="connsiteX15" fmla="*/ 12382 w 35123"/>
                    <a:gd name="connsiteY15" fmla="*/ 61909 h 70500"/>
                    <a:gd name="connsiteX16" fmla="*/ 14403 w 35123"/>
                    <a:gd name="connsiteY16" fmla="*/ 63678 h 70500"/>
                    <a:gd name="connsiteX17" fmla="*/ 14403 w 35123"/>
                    <a:gd name="connsiteY17" fmla="*/ 63678 h 70500"/>
                    <a:gd name="connsiteX18" fmla="*/ 16678 w 35123"/>
                    <a:gd name="connsiteY18" fmla="*/ 65193 h 70500"/>
                    <a:gd name="connsiteX19" fmla="*/ 17941 w 35123"/>
                    <a:gd name="connsiteY19" fmla="*/ 65952 h 70500"/>
                    <a:gd name="connsiteX20" fmla="*/ 19204 w 35123"/>
                    <a:gd name="connsiteY20" fmla="*/ 66710 h 70500"/>
                    <a:gd name="connsiteX21" fmla="*/ 21731 w 35123"/>
                    <a:gd name="connsiteY21" fmla="*/ 67973 h 70500"/>
                    <a:gd name="connsiteX22" fmla="*/ 21731 w 35123"/>
                    <a:gd name="connsiteY22" fmla="*/ 67973 h 70500"/>
                    <a:gd name="connsiteX23" fmla="*/ 24258 w 35123"/>
                    <a:gd name="connsiteY23" fmla="*/ 68984 h 70500"/>
                    <a:gd name="connsiteX24" fmla="*/ 26785 w 35123"/>
                    <a:gd name="connsiteY24" fmla="*/ 69742 h 70500"/>
                    <a:gd name="connsiteX25" fmla="*/ 29565 w 35123"/>
                    <a:gd name="connsiteY25" fmla="*/ 70247 h 70500"/>
                    <a:gd name="connsiteX26" fmla="*/ 32344 w 35123"/>
                    <a:gd name="connsiteY26" fmla="*/ 70500 h 70500"/>
                    <a:gd name="connsiteX27" fmla="*/ 35124 w 35123"/>
                    <a:gd name="connsiteY27" fmla="*/ 70500 h 70500"/>
                    <a:gd name="connsiteX28" fmla="*/ 35124 w 35123"/>
                    <a:gd name="connsiteY28" fmla="*/ 69995 h 70500"/>
                    <a:gd name="connsiteX29" fmla="*/ 35124 w 35123"/>
                    <a:gd name="connsiteY29" fmla="*/ 69995 h 70500"/>
                    <a:gd name="connsiteX30" fmla="*/ 25269 w 35123"/>
                    <a:gd name="connsiteY30" fmla="*/ 22489 h 70500"/>
                    <a:gd name="connsiteX31" fmla="*/ 35124 w 35123"/>
                    <a:gd name="connsiteY31" fmla="*/ 16930 h 70500"/>
                    <a:gd name="connsiteX32" fmla="*/ 35124 w 35123"/>
                    <a:gd name="connsiteY32" fmla="*/ 0 h 70500"/>
                    <a:gd name="connsiteX33" fmla="*/ 35124 w 35123"/>
                    <a:gd name="connsiteY33" fmla="*/ 0 h 70500"/>
                    <a:gd name="connsiteX34" fmla="*/ 32344 w 35123"/>
                    <a:gd name="connsiteY34" fmla="*/ 0 h 70500"/>
                    <a:gd name="connsiteX35" fmla="*/ 30828 w 35123"/>
                    <a:gd name="connsiteY35" fmla="*/ 252 h 70500"/>
                    <a:gd name="connsiteX36" fmla="*/ 29565 w 35123"/>
                    <a:gd name="connsiteY36" fmla="*/ 505 h 70500"/>
                    <a:gd name="connsiteX37" fmla="*/ 26785 w 35123"/>
                    <a:gd name="connsiteY37" fmla="*/ 1011 h 70500"/>
                    <a:gd name="connsiteX38" fmla="*/ 26785 w 35123"/>
                    <a:gd name="connsiteY38" fmla="*/ 1011 h 70500"/>
                    <a:gd name="connsiteX39" fmla="*/ 24258 w 35123"/>
                    <a:gd name="connsiteY39" fmla="*/ 1769 h 70500"/>
                    <a:gd name="connsiteX40" fmla="*/ 22995 w 35123"/>
                    <a:gd name="connsiteY40" fmla="*/ 2274 h 70500"/>
                    <a:gd name="connsiteX41" fmla="*/ 21731 w 35123"/>
                    <a:gd name="connsiteY41" fmla="*/ 2779 h 70500"/>
                    <a:gd name="connsiteX42" fmla="*/ 20468 w 35123"/>
                    <a:gd name="connsiteY42" fmla="*/ 3284 h 70500"/>
                    <a:gd name="connsiteX43" fmla="*/ 19204 w 35123"/>
                    <a:gd name="connsiteY43" fmla="*/ 3790 h 70500"/>
                    <a:gd name="connsiteX44" fmla="*/ 17941 w 35123"/>
                    <a:gd name="connsiteY44" fmla="*/ 4548 h 70500"/>
                    <a:gd name="connsiteX45" fmla="*/ 16678 w 35123"/>
                    <a:gd name="connsiteY45" fmla="*/ 5306 h 70500"/>
                    <a:gd name="connsiteX46" fmla="*/ 15667 w 35123"/>
                    <a:gd name="connsiteY46" fmla="*/ 6064 h 70500"/>
                    <a:gd name="connsiteX47" fmla="*/ 14656 w 35123"/>
                    <a:gd name="connsiteY47" fmla="*/ 6823 h 70500"/>
                    <a:gd name="connsiteX48" fmla="*/ 13645 w 35123"/>
                    <a:gd name="connsiteY48" fmla="*/ 7581 h 70500"/>
                    <a:gd name="connsiteX49" fmla="*/ 12634 w 35123"/>
                    <a:gd name="connsiteY49" fmla="*/ 8338 h 70500"/>
                    <a:gd name="connsiteX50" fmla="*/ 11624 w 35123"/>
                    <a:gd name="connsiteY50" fmla="*/ 9349 h 70500"/>
                    <a:gd name="connsiteX51" fmla="*/ 8844 w 35123"/>
                    <a:gd name="connsiteY51" fmla="*/ 12382 h 70500"/>
                    <a:gd name="connsiteX52" fmla="*/ 8086 w 35123"/>
                    <a:gd name="connsiteY52" fmla="*/ 13392 h 70500"/>
                    <a:gd name="connsiteX53" fmla="*/ 7328 w 35123"/>
                    <a:gd name="connsiteY53" fmla="*/ 14403 h 70500"/>
                    <a:gd name="connsiteX54" fmla="*/ 5812 w 35123"/>
                    <a:gd name="connsiteY54" fmla="*/ 16677 h 70500"/>
                    <a:gd name="connsiteX55" fmla="*/ 5812 w 35123"/>
                    <a:gd name="connsiteY55" fmla="*/ 16677 h 70500"/>
                    <a:gd name="connsiteX56" fmla="*/ 4548 w 35123"/>
                    <a:gd name="connsiteY56" fmla="*/ 18952 h 70500"/>
                    <a:gd name="connsiteX57" fmla="*/ 4043 w 35123"/>
                    <a:gd name="connsiteY57" fmla="*/ 20215 h 70500"/>
                    <a:gd name="connsiteX58" fmla="*/ 3538 w 35123"/>
                    <a:gd name="connsiteY58" fmla="*/ 21479 h 70500"/>
                    <a:gd name="connsiteX59" fmla="*/ 3032 w 35123"/>
                    <a:gd name="connsiteY59" fmla="*/ 22742 h 70500"/>
                    <a:gd name="connsiteX60" fmla="*/ 2527 w 35123"/>
                    <a:gd name="connsiteY60" fmla="*/ 24006 h 70500"/>
                    <a:gd name="connsiteX61" fmla="*/ 2022 w 35123"/>
                    <a:gd name="connsiteY61" fmla="*/ 25269 h 70500"/>
                    <a:gd name="connsiteX62" fmla="*/ 1769 w 35123"/>
                    <a:gd name="connsiteY62" fmla="*/ 26532 h 70500"/>
                    <a:gd name="connsiteX63" fmla="*/ 1516 w 35123"/>
                    <a:gd name="connsiteY63" fmla="*/ 27796 h 70500"/>
                    <a:gd name="connsiteX64" fmla="*/ 1263 w 35123"/>
                    <a:gd name="connsiteY64" fmla="*/ 29312 h 70500"/>
                    <a:gd name="connsiteX65" fmla="*/ 1011 w 35123"/>
                    <a:gd name="connsiteY65" fmla="*/ 30828 h 70500"/>
                    <a:gd name="connsiteX66" fmla="*/ 758 w 35123"/>
                    <a:gd name="connsiteY66" fmla="*/ 32344 h 70500"/>
                    <a:gd name="connsiteX67" fmla="*/ 758 w 35123"/>
                    <a:gd name="connsiteY67" fmla="*/ 33860 h 70500"/>
                    <a:gd name="connsiteX68" fmla="*/ 758 w 35123"/>
                    <a:gd name="connsiteY68" fmla="*/ 35377 h 70500"/>
                    <a:gd name="connsiteX69" fmla="*/ 758 w 35123"/>
                    <a:gd name="connsiteY69" fmla="*/ 36892 h 70500"/>
                    <a:gd name="connsiteX70" fmla="*/ 0 w 35123"/>
                    <a:gd name="connsiteY70" fmla="*/ 37903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35123" h="70500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lnTo>
                        <a:pt x="17941" y="65952"/>
                      </a:lnTo>
                      <a:lnTo>
                        <a:pt x="19204" y="66710"/>
                      </a:lnTo>
                      <a:cubicBezTo>
                        <a:pt x="19962" y="67215"/>
                        <a:pt x="20721" y="67468"/>
                        <a:pt x="21731" y="67973"/>
                      </a:cubicBezTo>
                      <a:lnTo>
                        <a:pt x="21731" y="67973"/>
                      </a:lnTo>
                      <a:cubicBezTo>
                        <a:pt x="22489" y="68226"/>
                        <a:pt x="23500" y="68731"/>
                        <a:pt x="24258" y="68984"/>
                      </a:cubicBezTo>
                      <a:cubicBezTo>
                        <a:pt x="25016" y="69237"/>
                        <a:pt x="26027" y="69490"/>
                        <a:pt x="26785" y="69742"/>
                      </a:cubicBezTo>
                      <a:cubicBezTo>
                        <a:pt x="27796" y="69995"/>
                        <a:pt x="28554" y="70247"/>
                        <a:pt x="29565" y="70247"/>
                      </a:cubicBezTo>
                      <a:cubicBezTo>
                        <a:pt x="30575" y="70500"/>
                        <a:pt x="31334" y="70500"/>
                        <a:pt x="32344" y="70500"/>
                      </a:cubicBezTo>
                      <a:cubicBezTo>
                        <a:pt x="33355" y="70500"/>
                        <a:pt x="34366" y="70500"/>
                        <a:pt x="35124" y="70500"/>
                      </a:cubicBezTo>
                      <a:cubicBezTo>
                        <a:pt x="35124" y="70500"/>
                        <a:pt x="35124" y="70247"/>
                        <a:pt x="35124" y="69995"/>
                      </a:cubicBezTo>
                      <a:lnTo>
                        <a:pt x="35124" y="69995"/>
                      </a:lnTo>
                      <a:cubicBezTo>
                        <a:pt x="9602" y="67720"/>
                        <a:pt x="6823" y="37903"/>
                        <a:pt x="25269" y="22489"/>
                      </a:cubicBezTo>
                      <a:cubicBezTo>
                        <a:pt x="29312" y="19204"/>
                        <a:pt x="33102" y="17688"/>
                        <a:pt x="35124" y="16930"/>
                      </a:cubicBezTo>
                      <a:cubicBezTo>
                        <a:pt x="35124" y="6823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5" name="任意多边形: 形状 2384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69995 h 70247"/>
                    <a:gd name="connsiteX29" fmla="*/ 23753 w 35123"/>
                    <a:gd name="connsiteY29" fmla="*/ 21732 h 70247"/>
                    <a:gd name="connsiteX30" fmla="*/ 35124 w 35123"/>
                    <a:gd name="connsiteY30" fmla="*/ 15414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69995"/>
                        <a:pt x="35124" y="69995"/>
                      </a:cubicBezTo>
                      <a:cubicBezTo>
                        <a:pt x="8844" y="68226"/>
                        <a:pt x="5306" y="37903"/>
                        <a:pt x="23753" y="21732"/>
                      </a:cubicBezTo>
                      <a:cubicBezTo>
                        <a:pt x="24764" y="20973"/>
                        <a:pt x="29565" y="16930"/>
                        <a:pt x="35124" y="15414"/>
                      </a:cubicBezTo>
                      <a:cubicBezTo>
                        <a:pt x="35124" y="6065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6" name="任意多边形: 形状 2385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70248 h 70247"/>
                    <a:gd name="connsiteX29" fmla="*/ 22237 w 35123"/>
                    <a:gd name="connsiteY29" fmla="*/ 21226 h 70247"/>
                    <a:gd name="connsiteX30" fmla="*/ 35124 w 35123"/>
                    <a:gd name="connsiteY30" fmla="*/ 13898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70248"/>
                        <a:pt x="35124" y="70248"/>
                      </a:cubicBezTo>
                      <a:cubicBezTo>
                        <a:pt x="7833" y="69237"/>
                        <a:pt x="3538" y="37903"/>
                        <a:pt x="22237" y="21226"/>
                      </a:cubicBezTo>
                      <a:cubicBezTo>
                        <a:pt x="28049" y="15920"/>
                        <a:pt x="33102" y="14656"/>
                        <a:pt x="35124" y="13898"/>
                      </a:cubicBezTo>
                      <a:cubicBezTo>
                        <a:pt x="35124" y="5307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7" name="任意多边形: 形状 2386"/>
                <p:cNvSpPr/>
                <p:nvPr/>
              </p:nvSpPr>
              <p:spPr>
                <a:xfrm>
                  <a:off x="10507383" y="12238986"/>
                  <a:ext cx="35123" cy="70247"/>
                </a:xfrm>
                <a:custGeom>
                  <a:avLst/>
                  <a:gdLst>
                    <a:gd name="connsiteX0" fmla="*/ 0 w 35123"/>
                    <a:gd name="connsiteY0" fmla="*/ 37651 h 70247"/>
                    <a:gd name="connsiteX1" fmla="*/ 253 w 35123"/>
                    <a:gd name="connsiteY1" fmla="*/ 40430 h 70247"/>
                    <a:gd name="connsiteX2" fmla="*/ 505 w 35123"/>
                    <a:gd name="connsiteY2" fmla="*/ 41947 h 70247"/>
                    <a:gd name="connsiteX3" fmla="*/ 758 w 35123"/>
                    <a:gd name="connsiteY3" fmla="*/ 43210 h 70247"/>
                    <a:gd name="connsiteX4" fmla="*/ 1516 w 35123"/>
                    <a:gd name="connsiteY4" fmla="*/ 45989 h 70247"/>
                    <a:gd name="connsiteX5" fmla="*/ 1516 w 35123"/>
                    <a:gd name="connsiteY5" fmla="*/ 45989 h 70247"/>
                    <a:gd name="connsiteX6" fmla="*/ 2527 w 35123"/>
                    <a:gd name="connsiteY6" fmla="*/ 48516 h 70247"/>
                    <a:gd name="connsiteX7" fmla="*/ 3790 w 35123"/>
                    <a:gd name="connsiteY7" fmla="*/ 51043 h 70247"/>
                    <a:gd name="connsiteX8" fmla="*/ 5054 w 35123"/>
                    <a:gd name="connsiteY8" fmla="*/ 53318 h 70247"/>
                    <a:gd name="connsiteX9" fmla="*/ 6570 w 35123"/>
                    <a:gd name="connsiteY9" fmla="*/ 55592 h 70247"/>
                    <a:gd name="connsiteX10" fmla="*/ 6570 w 35123"/>
                    <a:gd name="connsiteY10" fmla="*/ 55592 h 70247"/>
                    <a:gd name="connsiteX11" fmla="*/ 8339 w 35123"/>
                    <a:gd name="connsiteY11" fmla="*/ 57613 h 70247"/>
                    <a:gd name="connsiteX12" fmla="*/ 9350 w 35123"/>
                    <a:gd name="connsiteY12" fmla="*/ 58624 h 70247"/>
                    <a:gd name="connsiteX13" fmla="*/ 10360 w 35123"/>
                    <a:gd name="connsiteY13" fmla="*/ 59635 h 70247"/>
                    <a:gd name="connsiteX14" fmla="*/ 11371 w 35123"/>
                    <a:gd name="connsiteY14" fmla="*/ 60646 h 70247"/>
                    <a:gd name="connsiteX15" fmla="*/ 12382 w 35123"/>
                    <a:gd name="connsiteY15" fmla="*/ 61657 h 70247"/>
                    <a:gd name="connsiteX16" fmla="*/ 14403 w 35123"/>
                    <a:gd name="connsiteY16" fmla="*/ 63425 h 70247"/>
                    <a:gd name="connsiteX17" fmla="*/ 14403 w 35123"/>
                    <a:gd name="connsiteY17" fmla="*/ 63425 h 70247"/>
                    <a:gd name="connsiteX18" fmla="*/ 16678 w 35123"/>
                    <a:gd name="connsiteY18" fmla="*/ 64941 h 70247"/>
                    <a:gd name="connsiteX19" fmla="*/ 17941 w 35123"/>
                    <a:gd name="connsiteY19" fmla="*/ 65699 h 70247"/>
                    <a:gd name="connsiteX20" fmla="*/ 19204 w 35123"/>
                    <a:gd name="connsiteY20" fmla="*/ 66458 h 70247"/>
                    <a:gd name="connsiteX21" fmla="*/ 21731 w 35123"/>
                    <a:gd name="connsiteY21" fmla="*/ 67721 h 70247"/>
                    <a:gd name="connsiteX22" fmla="*/ 21731 w 35123"/>
                    <a:gd name="connsiteY22" fmla="*/ 67721 h 70247"/>
                    <a:gd name="connsiteX23" fmla="*/ 24258 w 35123"/>
                    <a:gd name="connsiteY23" fmla="*/ 68731 h 70247"/>
                    <a:gd name="connsiteX24" fmla="*/ 26785 w 35123"/>
                    <a:gd name="connsiteY24" fmla="*/ 69490 h 70247"/>
                    <a:gd name="connsiteX25" fmla="*/ 29565 w 35123"/>
                    <a:gd name="connsiteY25" fmla="*/ 69995 h 70247"/>
                    <a:gd name="connsiteX26" fmla="*/ 32344 w 35123"/>
                    <a:gd name="connsiteY26" fmla="*/ 70248 h 70247"/>
                    <a:gd name="connsiteX27" fmla="*/ 35124 w 35123"/>
                    <a:gd name="connsiteY27" fmla="*/ 70248 h 70247"/>
                    <a:gd name="connsiteX28" fmla="*/ 35124 w 35123"/>
                    <a:gd name="connsiteY28" fmla="*/ 70248 h 70247"/>
                    <a:gd name="connsiteX29" fmla="*/ 20468 w 35123"/>
                    <a:gd name="connsiteY29" fmla="*/ 20720 h 70247"/>
                    <a:gd name="connsiteX30" fmla="*/ 35124 w 35123"/>
                    <a:gd name="connsiteY30" fmla="*/ 12382 h 70247"/>
                    <a:gd name="connsiteX31" fmla="*/ 35124 w 35123"/>
                    <a:gd name="connsiteY31" fmla="*/ 0 h 70247"/>
                    <a:gd name="connsiteX32" fmla="*/ 35124 w 35123"/>
                    <a:gd name="connsiteY32" fmla="*/ 0 h 70247"/>
                    <a:gd name="connsiteX33" fmla="*/ 32344 w 35123"/>
                    <a:gd name="connsiteY33" fmla="*/ 0 h 70247"/>
                    <a:gd name="connsiteX34" fmla="*/ 30828 w 35123"/>
                    <a:gd name="connsiteY34" fmla="*/ 253 h 70247"/>
                    <a:gd name="connsiteX35" fmla="*/ 29565 w 35123"/>
                    <a:gd name="connsiteY35" fmla="*/ 505 h 70247"/>
                    <a:gd name="connsiteX36" fmla="*/ 26785 w 35123"/>
                    <a:gd name="connsiteY36" fmla="*/ 1011 h 70247"/>
                    <a:gd name="connsiteX37" fmla="*/ 26785 w 35123"/>
                    <a:gd name="connsiteY37" fmla="*/ 1011 h 70247"/>
                    <a:gd name="connsiteX38" fmla="*/ 24258 w 35123"/>
                    <a:gd name="connsiteY38" fmla="*/ 1769 h 70247"/>
                    <a:gd name="connsiteX39" fmla="*/ 22995 w 35123"/>
                    <a:gd name="connsiteY39" fmla="*/ 2275 h 70247"/>
                    <a:gd name="connsiteX40" fmla="*/ 21731 w 35123"/>
                    <a:gd name="connsiteY40" fmla="*/ 2780 h 70247"/>
                    <a:gd name="connsiteX41" fmla="*/ 20468 w 35123"/>
                    <a:gd name="connsiteY41" fmla="*/ 3285 h 70247"/>
                    <a:gd name="connsiteX42" fmla="*/ 19204 w 35123"/>
                    <a:gd name="connsiteY42" fmla="*/ 3790 h 70247"/>
                    <a:gd name="connsiteX43" fmla="*/ 17941 w 35123"/>
                    <a:gd name="connsiteY43" fmla="*/ 4549 h 70247"/>
                    <a:gd name="connsiteX44" fmla="*/ 16678 w 35123"/>
                    <a:gd name="connsiteY44" fmla="*/ 5307 h 70247"/>
                    <a:gd name="connsiteX45" fmla="*/ 15667 w 35123"/>
                    <a:gd name="connsiteY45" fmla="*/ 6065 h 70247"/>
                    <a:gd name="connsiteX46" fmla="*/ 14656 w 35123"/>
                    <a:gd name="connsiteY46" fmla="*/ 6823 h 70247"/>
                    <a:gd name="connsiteX47" fmla="*/ 13645 w 35123"/>
                    <a:gd name="connsiteY47" fmla="*/ 7581 h 70247"/>
                    <a:gd name="connsiteX48" fmla="*/ 12634 w 35123"/>
                    <a:gd name="connsiteY48" fmla="*/ 8339 h 70247"/>
                    <a:gd name="connsiteX49" fmla="*/ 11624 w 35123"/>
                    <a:gd name="connsiteY49" fmla="*/ 9349 h 70247"/>
                    <a:gd name="connsiteX50" fmla="*/ 8844 w 35123"/>
                    <a:gd name="connsiteY50" fmla="*/ 12382 h 70247"/>
                    <a:gd name="connsiteX51" fmla="*/ 8086 w 35123"/>
                    <a:gd name="connsiteY51" fmla="*/ 13393 h 70247"/>
                    <a:gd name="connsiteX52" fmla="*/ 7328 w 35123"/>
                    <a:gd name="connsiteY52" fmla="*/ 14403 h 70247"/>
                    <a:gd name="connsiteX53" fmla="*/ 5812 w 35123"/>
                    <a:gd name="connsiteY53" fmla="*/ 16678 h 70247"/>
                    <a:gd name="connsiteX54" fmla="*/ 5812 w 35123"/>
                    <a:gd name="connsiteY54" fmla="*/ 16678 h 70247"/>
                    <a:gd name="connsiteX55" fmla="*/ 4548 w 35123"/>
                    <a:gd name="connsiteY55" fmla="*/ 18952 h 70247"/>
                    <a:gd name="connsiteX56" fmla="*/ 4043 w 35123"/>
                    <a:gd name="connsiteY56" fmla="*/ 20215 h 70247"/>
                    <a:gd name="connsiteX57" fmla="*/ 3538 w 35123"/>
                    <a:gd name="connsiteY57" fmla="*/ 21479 h 70247"/>
                    <a:gd name="connsiteX58" fmla="*/ 3032 w 35123"/>
                    <a:gd name="connsiteY58" fmla="*/ 22742 h 70247"/>
                    <a:gd name="connsiteX59" fmla="*/ 2527 w 35123"/>
                    <a:gd name="connsiteY59" fmla="*/ 24006 h 70247"/>
                    <a:gd name="connsiteX60" fmla="*/ 2022 w 35123"/>
                    <a:gd name="connsiteY60" fmla="*/ 25269 h 70247"/>
                    <a:gd name="connsiteX61" fmla="*/ 1769 w 35123"/>
                    <a:gd name="connsiteY61" fmla="*/ 26532 h 70247"/>
                    <a:gd name="connsiteX62" fmla="*/ 1516 w 35123"/>
                    <a:gd name="connsiteY62" fmla="*/ 27796 h 70247"/>
                    <a:gd name="connsiteX63" fmla="*/ 1263 w 35123"/>
                    <a:gd name="connsiteY63" fmla="*/ 29312 h 70247"/>
                    <a:gd name="connsiteX64" fmla="*/ 1011 w 35123"/>
                    <a:gd name="connsiteY64" fmla="*/ 30828 h 70247"/>
                    <a:gd name="connsiteX65" fmla="*/ 758 w 35123"/>
                    <a:gd name="connsiteY65" fmla="*/ 32344 h 70247"/>
                    <a:gd name="connsiteX66" fmla="*/ 758 w 35123"/>
                    <a:gd name="connsiteY66" fmla="*/ 33861 h 70247"/>
                    <a:gd name="connsiteX67" fmla="*/ 758 w 35123"/>
                    <a:gd name="connsiteY67" fmla="*/ 35377 h 70247"/>
                    <a:gd name="connsiteX68" fmla="*/ 758 w 35123"/>
                    <a:gd name="connsiteY68" fmla="*/ 36893 h 70247"/>
                    <a:gd name="connsiteX69" fmla="*/ 0 w 35123"/>
                    <a:gd name="connsiteY69" fmla="*/ 37651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35123" h="70247">
                      <a:moveTo>
                        <a:pt x="0" y="37651"/>
                      </a:moveTo>
                      <a:cubicBezTo>
                        <a:pt x="0" y="38409"/>
                        <a:pt x="253" y="39672"/>
                        <a:pt x="253" y="40430"/>
                      </a:cubicBezTo>
                      <a:lnTo>
                        <a:pt x="505" y="41947"/>
                      </a:lnTo>
                      <a:lnTo>
                        <a:pt x="758" y="43210"/>
                      </a:lnTo>
                      <a:cubicBezTo>
                        <a:pt x="1011" y="44221"/>
                        <a:pt x="1263" y="44979"/>
                        <a:pt x="1516" y="45989"/>
                      </a:cubicBezTo>
                      <a:lnTo>
                        <a:pt x="1516" y="45989"/>
                      </a:lnTo>
                      <a:cubicBezTo>
                        <a:pt x="1769" y="46748"/>
                        <a:pt x="2274" y="47759"/>
                        <a:pt x="2527" y="48516"/>
                      </a:cubicBezTo>
                      <a:cubicBezTo>
                        <a:pt x="2780" y="49275"/>
                        <a:pt x="3285" y="50286"/>
                        <a:pt x="3790" y="51043"/>
                      </a:cubicBezTo>
                      <a:cubicBezTo>
                        <a:pt x="4296" y="51801"/>
                        <a:pt x="4548" y="52560"/>
                        <a:pt x="5054" y="53318"/>
                      </a:cubicBezTo>
                      <a:cubicBezTo>
                        <a:pt x="5559" y="54076"/>
                        <a:pt x="6065" y="54834"/>
                        <a:pt x="6570" y="55592"/>
                      </a:cubicBezTo>
                      <a:lnTo>
                        <a:pt x="6570" y="55592"/>
                      </a:lnTo>
                      <a:cubicBezTo>
                        <a:pt x="7075" y="56350"/>
                        <a:pt x="7833" y="57108"/>
                        <a:pt x="8339" y="57613"/>
                      </a:cubicBezTo>
                      <a:lnTo>
                        <a:pt x="9350" y="58624"/>
                      </a:lnTo>
                      <a:lnTo>
                        <a:pt x="10360" y="59635"/>
                      </a:lnTo>
                      <a:lnTo>
                        <a:pt x="11371" y="60646"/>
                      </a:lnTo>
                      <a:lnTo>
                        <a:pt x="12382" y="61657"/>
                      </a:lnTo>
                      <a:cubicBezTo>
                        <a:pt x="13140" y="62162"/>
                        <a:pt x="13645" y="62667"/>
                        <a:pt x="14403" y="63425"/>
                      </a:cubicBezTo>
                      <a:lnTo>
                        <a:pt x="14403" y="63425"/>
                      </a:lnTo>
                      <a:cubicBezTo>
                        <a:pt x="15161" y="63931"/>
                        <a:pt x="15919" y="64436"/>
                        <a:pt x="16678" y="64941"/>
                      </a:cubicBezTo>
                      <a:lnTo>
                        <a:pt x="17941" y="65699"/>
                      </a:lnTo>
                      <a:lnTo>
                        <a:pt x="19204" y="66458"/>
                      </a:lnTo>
                      <a:cubicBezTo>
                        <a:pt x="19962" y="66963"/>
                        <a:pt x="20721" y="67216"/>
                        <a:pt x="21731" y="67721"/>
                      </a:cubicBezTo>
                      <a:lnTo>
                        <a:pt x="21731" y="67721"/>
                      </a:lnTo>
                      <a:cubicBezTo>
                        <a:pt x="22489" y="67974"/>
                        <a:pt x="23500" y="68479"/>
                        <a:pt x="24258" y="68731"/>
                      </a:cubicBezTo>
                      <a:cubicBezTo>
                        <a:pt x="25016" y="68984"/>
                        <a:pt x="26027" y="69237"/>
                        <a:pt x="26785" y="69490"/>
                      </a:cubicBezTo>
                      <a:cubicBezTo>
                        <a:pt x="27796" y="69743"/>
                        <a:pt x="28554" y="69995"/>
                        <a:pt x="29565" y="69995"/>
                      </a:cubicBezTo>
                      <a:cubicBezTo>
                        <a:pt x="30575" y="70248"/>
                        <a:pt x="31334" y="70248"/>
                        <a:pt x="32344" y="70248"/>
                      </a:cubicBezTo>
                      <a:cubicBezTo>
                        <a:pt x="33355" y="70248"/>
                        <a:pt x="34366" y="70248"/>
                        <a:pt x="35124" y="70248"/>
                      </a:cubicBezTo>
                      <a:cubicBezTo>
                        <a:pt x="35124" y="70248"/>
                        <a:pt x="35124" y="70248"/>
                        <a:pt x="35124" y="70248"/>
                      </a:cubicBezTo>
                      <a:cubicBezTo>
                        <a:pt x="7328" y="69743"/>
                        <a:pt x="2022" y="38662"/>
                        <a:pt x="20468" y="20720"/>
                      </a:cubicBezTo>
                      <a:cubicBezTo>
                        <a:pt x="27543" y="13898"/>
                        <a:pt x="34871" y="12382"/>
                        <a:pt x="35124" y="12382"/>
                      </a:cubicBezTo>
                      <a:cubicBezTo>
                        <a:pt x="35124" y="4801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3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5"/>
                      </a:lnTo>
                      <a:lnTo>
                        <a:pt x="21731" y="2780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7"/>
                      </a:lnTo>
                      <a:lnTo>
                        <a:pt x="15667" y="6065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8"/>
                      </a:cubicBezTo>
                      <a:lnTo>
                        <a:pt x="5812" y="16678"/>
                      </a:lnTo>
                      <a:cubicBezTo>
                        <a:pt x="5306" y="17436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1"/>
                      </a:lnTo>
                      <a:lnTo>
                        <a:pt x="758" y="35377"/>
                      </a:lnTo>
                      <a:lnTo>
                        <a:pt x="758" y="36893"/>
                      </a:lnTo>
                      <a:lnTo>
                        <a:pt x="0" y="37651"/>
                      </a:ln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8" name="任意多边形: 形状 2387"/>
                <p:cNvSpPr/>
                <p:nvPr/>
              </p:nvSpPr>
              <p:spPr>
                <a:xfrm>
                  <a:off x="10507383" y="12239239"/>
                  <a:ext cx="35123" cy="69742"/>
                </a:xfrm>
                <a:custGeom>
                  <a:avLst/>
                  <a:gdLst>
                    <a:gd name="connsiteX0" fmla="*/ 0 w 35123"/>
                    <a:gd name="connsiteY0" fmla="*/ 37398 h 69742"/>
                    <a:gd name="connsiteX1" fmla="*/ 253 w 35123"/>
                    <a:gd name="connsiteY1" fmla="*/ 40177 h 69742"/>
                    <a:gd name="connsiteX2" fmla="*/ 505 w 35123"/>
                    <a:gd name="connsiteY2" fmla="*/ 41694 h 69742"/>
                    <a:gd name="connsiteX3" fmla="*/ 758 w 35123"/>
                    <a:gd name="connsiteY3" fmla="*/ 42957 h 69742"/>
                    <a:gd name="connsiteX4" fmla="*/ 1516 w 35123"/>
                    <a:gd name="connsiteY4" fmla="*/ 45736 h 69742"/>
                    <a:gd name="connsiteX5" fmla="*/ 1516 w 35123"/>
                    <a:gd name="connsiteY5" fmla="*/ 45736 h 69742"/>
                    <a:gd name="connsiteX6" fmla="*/ 2527 w 35123"/>
                    <a:gd name="connsiteY6" fmla="*/ 48263 h 69742"/>
                    <a:gd name="connsiteX7" fmla="*/ 3790 w 35123"/>
                    <a:gd name="connsiteY7" fmla="*/ 50790 h 69742"/>
                    <a:gd name="connsiteX8" fmla="*/ 5054 w 35123"/>
                    <a:gd name="connsiteY8" fmla="*/ 53065 h 69742"/>
                    <a:gd name="connsiteX9" fmla="*/ 6570 w 35123"/>
                    <a:gd name="connsiteY9" fmla="*/ 55339 h 69742"/>
                    <a:gd name="connsiteX10" fmla="*/ 6570 w 35123"/>
                    <a:gd name="connsiteY10" fmla="*/ 55339 h 69742"/>
                    <a:gd name="connsiteX11" fmla="*/ 8339 w 35123"/>
                    <a:gd name="connsiteY11" fmla="*/ 57360 h 69742"/>
                    <a:gd name="connsiteX12" fmla="*/ 9350 w 35123"/>
                    <a:gd name="connsiteY12" fmla="*/ 58371 h 69742"/>
                    <a:gd name="connsiteX13" fmla="*/ 10360 w 35123"/>
                    <a:gd name="connsiteY13" fmla="*/ 59382 h 69742"/>
                    <a:gd name="connsiteX14" fmla="*/ 11371 w 35123"/>
                    <a:gd name="connsiteY14" fmla="*/ 60393 h 69742"/>
                    <a:gd name="connsiteX15" fmla="*/ 12382 w 35123"/>
                    <a:gd name="connsiteY15" fmla="*/ 61404 h 69742"/>
                    <a:gd name="connsiteX16" fmla="*/ 14403 w 35123"/>
                    <a:gd name="connsiteY16" fmla="*/ 63172 h 69742"/>
                    <a:gd name="connsiteX17" fmla="*/ 14403 w 35123"/>
                    <a:gd name="connsiteY17" fmla="*/ 63172 h 69742"/>
                    <a:gd name="connsiteX18" fmla="*/ 16678 w 35123"/>
                    <a:gd name="connsiteY18" fmla="*/ 64688 h 69742"/>
                    <a:gd name="connsiteX19" fmla="*/ 17941 w 35123"/>
                    <a:gd name="connsiteY19" fmla="*/ 65446 h 69742"/>
                    <a:gd name="connsiteX20" fmla="*/ 19204 w 35123"/>
                    <a:gd name="connsiteY20" fmla="*/ 66205 h 69742"/>
                    <a:gd name="connsiteX21" fmla="*/ 21731 w 35123"/>
                    <a:gd name="connsiteY21" fmla="*/ 67468 h 69742"/>
                    <a:gd name="connsiteX22" fmla="*/ 21731 w 35123"/>
                    <a:gd name="connsiteY22" fmla="*/ 67468 h 69742"/>
                    <a:gd name="connsiteX23" fmla="*/ 24258 w 35123"/>
                    <a:gd name="connsiteY23" fmla="*/ 68479 h 69742"/>
                    <a:gd name="connsiteX24" fmla="*/ 26785 w 35123"/>
                    <a:gd name="connsiteY24" fmla="*/ 69237 h 69742"/>
                    <a:gd name="connsiteX25" fmla="*/ 29565 w 35123"/>
                    <a:gd name="connsiteY25" fmla="*/ 69742 h 69742"/>
                    <a:gd name="connsiteX26" fmla="*/ 29817 w 35123"/>
                    <a:gd name="connsiteY26" fmla="*/ 69742 h 69742"/>
                    <a:gd name="connsiteX27" fmla="*/ 23753 w 35123"/>
                    <a:gd name="connsiteY27" fmla="*/ 15920 h 69742"/>
                    <a:gd name="connsiteX28" fmla="*/ 35124 w 35123"/>
                    <a:gd name="connsiteY28" fmla="*/ 10866 h 69742"/>
                    <a:gd name="connsiteX29" fmla="*/ 35124 w 35123"/>
                    <a:gd name="connsiteY29" fmla="*/ 0 h 69742"/>
                    <a:gd name="connsiteX30" fmla="*/ 35124 w 35123"/>
                    <a:gd name="connsiteY30" fmla="*/ 0 h 69742"/>
                    <a:gd name="connsiteX31" fmla="*/ 32344 w 35123"/>
                    <a:gd name="connsiteY31" fmla="*/ 0 h 69742"/>
                    <a:gd name="connsiteX32" fmla="*/ 30828 w 35123"/>
                    <a:gd name="connsiteY32" fmla="*/ 252 h 69742"/>
                    <a:gd name="connsiteX33" fmla="*/ 29565 w 35123"/>
                    <a:gd name="connsiteY33" fmla="*/ 505 h 69742"/>
                    <a:gd name="connsiteX34" fmla="*/ 26785 w 35123"/>
                    <a:gd name="connsiteY34" fmla="*/ 1011 h 69742"/>
                    <a:gd name="connsiteX35" fmla="*/ 26785 w 35123"/>
                    <a:gd name="connsiteY35" fmla="*/ 1011 h 69742"/>
                    <a:gd name="connsiteX36" fmla="*/ 24258 w 35123"/>
                    <a:gd name="connsiteY36" fmla="*/ 1769 h 69742"/>
                    <a:gd name="connsiteX37" fmla="*/ 22995 w 35123"/>
                    <a:gd name="connsiteY37" fmla="*/ 2274 h 69742"/>
                    <a:gd name="connsiteX38" fmla="*/ 21731 w 35123"/>
                    <a:gd name="connsiteY38" fmla="*/ 2779 h 69742"/>
                    <a:gd name="connsiteX39" fmla="*/ 20468 w 35123"/>
                    <a:gd name="connsiteY39" fmla="*/ 3285 h 69742"/>
                    <a:gd name="connsiteX40" fmla="*/ 19204 w 35123"/>
                    <a:gd name="connsiteY40" fmla="*/ 3790 h 69742"/>
                    <a:gd name="connsiteX41" fmla="*/ 17941 w 35123"/>
                    <a:gd name="connsiteY41" fmla="*/ 4549 h 69742"/>
                    <a:gd name="connsiteX42" fmla="*/ 16678 w 35123"/>
                    <a:gd name="connsiteY42" fmla="*/ 5306 h 69742"/>
                    <a:gd name="connsiteX43" fmla="*/ 15667 w 35123"/>
                    <a:gd name="connsiteY43" fmla="*/ 6064 h 69742"/>
                    <a:gd name="connsiteX44" fmla="*/ 14656 w 35123"/>
                    <a:gd name="connsiteY44" fmla="*/ 6823 h 69742"/>
                    <a:gd name="connsiteX45" fmla="*/ 13645 w 35123"/>
                    <a:gd name="connsiteY45" fmla="*/ 7581 h 69742"/>
                    <a:gd name="connsiteX46" fmla="*/ 12634 w 35123"/>
                    <a:gd name="connsiteY46" fmla="*/ 8339 h 69742"/>
                    <a:gd name="connsiteX47" fmla="*/ 11624 w 35123"/>
                    <a:gd name="connsiteY47" fmla="*/ 9349 h 69742"/>
                    <a:gd name="connsiteX48" fmla="*/ 8844 w 35123"/>
                    <a:gd name="connsiteY48" fmla="*/ 12382 h 69742"/>
                    <a:gd name="connsiteX49" fmla="*/ 8086 w 35123"/>
                    <a:gd name="connsiteY49" fmla="*/ 13393 h 69742"/>
                    <a:gd name="connsiteX50" fmla="*/ 7328 w 35123"/>
                    <a:gd name="connsiteY50" fmla="*/ 14403 h 69742"/>
                    <a:gd name="connsiteX51" fmla="*/ 5812 w 35123"/>
                    <a:gd name="connsiteY51" fmla="*/ 16677 h 69742"/>
                    <a:gd name="connsiteX52" fmla="*/ 5812 w 35123"/>
                    <a:gd name="connsiteY52" fmla="*/ 16677 h 69742"/>
                    <a:gd name="connsiteX53" fmla="*/ 4548 w 35123"/>
                    <a:gd name="connsiteY53" fmla="*/ 18952 h 69742"/>
                    <a:gd name="connsiteX54" fmla="*/ 4043 w 35123"/>
                    <a:gd name="connsiteY54" fmla="*/ 20215 h 69742"/>
                    <a:gd name="connsiteX55" fmla="*/ 3538 w 35123"/>
                    <a:gd name="connsiteY55" fmla="*/ 21479 h 69742"/>
                    <a:gd name="connsiteX56" fmla="*/ 3032 w 35123"/>
                    <a:gd name="connsiteY56" fmla="*/ 22742 h 69742"/>
                    <a:gd name="connsiteX57" fmla="*/ 2527 w 35123"/>
                    <a:gd name="connsiteY57" fmla="*/ 24006 h 69742"/>
                    <a:gd name="connsiteX58" fmla="*/ 2022 w 35123"/>
                    <a:gd name="connsiteY58" fmla="*/ 25269 h 69742"/>
                    <a:gd name="connsiteX59" fmla="*/ 1769 w 35123"/>
                    <a:gd name="connsiteY59" fmla="*/ 26532 h 69742"/>
                    <a:gd name="connsiteX60" fmla="*/ 1516 w 35123"/>
                    <a:gd name="connsiteY60" fmla="*/ 27796 h 69742"/>
                    <a:gd name="connsiteX61" fmla="*/ 1263 w 35123"/>
                    <a:gd name="connsiteY61" fmla="*/ 29312 h 69742"/>
                    <a:gd name="connsiteX62" fmla="*/ 1011 w 35123"/>
                    <a:gd name="connsiteY62" fmla="*/ 30828 h 69742"/>
                    <a:gd name="connsiteX63" fmla="*/ 758 w 35123"/>
                    <a:gd name="connsiteY63" fmla="*/ 32344 h 69742"/>
                    <a:gd name="connsiteX64" fmla="*/ 758 w 35123"/>
                    <a:gd name="connsiteY64" fmla="*/ 33860 h 69742"/>
                    <a:gd name="connsiteX65" fmla="*/ 758 w 35123"/>
                    <a:gd name="connsiteY65" fmla="*/ 35377 h 69742"/>
                    <a:gd name="connsiteX66" fmla="*/ 758 w 35123"/>
                    <a:gd name="connsiteY66" fmla="*/ 36892 h 69742"/>
                    <a:gd name="connsiteX67" fmla="*/ 0 w 35123"/>
                    <a:gd name="connsiteY67" fmla="*/ 37398 h 69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5123" h="69742">
                      <a:moveTo>
                        <a:pt x="0" y="37398"/>
                      </a:moveTo>
                      <a:cubicBezTo>
                        <a:pt x="0" y="38156"/>
                        <a:pt x="253" y="39419"/>
                        <a:pt x="253" y="40177"/>
                      </a:cubicBezTo>
                      <a:lnTo>
                        <a:pt x="505" y="41694"/>
                      </a:lnTo>
                      <a:lnTo>
                        <a:pt x="758" y="42957"/>
                      </a:lnTo>
                      <a:cubicBezTo>
                        <a:pt x="1011" y="43968"/>
                        <a:pt x="1263" y="44726"/>
                        <a:pt x="1516" y="45736"/>
                      </a:cubicBezTo>
                      <a:lnTo>
                        <a:pt x="1516" y="45736"/>
                      </a:lnTo>
                      <a:cubicBezTo>
                        <a:pt x="1769" y="46495"/>
                        <a:pt x="2274" y="47506"/>
                        <a:pt x="2527" y="48263"/>
                      </a:cubicBezTo>
                      <a:cubicBezTo>
                        <a:pt x="2780" y="49022"/>
                        <a:pt x="3285" y="50033"/>
                        <a:pt x="3790" y="50790"/>
                      </a:cubicBezTo>
                      <a:cubicBezTo>
                        <a:pt x="4296" y="51548"/>
                        <a:pt x="4548" y="52307"/>
                        <a:pt x="5054" y="53065"/>
                      </a:cubicBezTo>
                      <a:cubicBezTo>
                        <a:pt x="5559" y="53823"/>
                        <a:pt x="6065" y="54581"/>
                        <a:pt x="6570" y="55339"/>
                      </a:cubicBezTo>
                      <a:lnTo>
                        <a:pt x="6570" y="55339"/>
                      </a:lnTo>
                      <a:cubicBezTo>
                        <a:pt x="7075" y="56097"/>
                        <a:pt x="7833" y="56855"/>
                        <a:pt x="8339" y="57360"/>
                      </a:cubicBezTo>
                      <a:lnTo>
                        <a:pt x="9350" y="58371"/>
                      </a:lnTo>
                      <a:lnTo>
                        <a:pt x="10360" y="59382"/>
                      </a:lnTo>
                      <a:lnTo>
                        <a:pt x="11371" y="60393"/>
                      </a:lnTo>
                      <a:lnTo>
                        <a:pt x="12382" y="61404"/>
                      </a:lnTo>
                      <a:cubicBezTo>
                        <a:pt x="13140" y="61909"/>
                        <a:pt x="13645" y="62414"/>
                        <a:pt x="14403" y="63172"/>
                      </a:cubicBezTo>
                      <a:lnTo>
                        <a:pt x="14403" y="63172"/>
                      </a:lnTo>
                      <a:cubicBezTo>
                        <a:pt x="15161" y="63678"/>
                        <a:pt x="15919" y="64183"/>
                        <a:pt x="16678" y="64688"/>
                      </a:cubicBezTo>
                      <a:lnTo>
                        <a:pt x="17941" y="65446"/>
                      </a:lnTo>
                      <a:lnTo>
                        <a:pt x="19204" y="66205"/>
                      </a:lnTo>
                      <a:cubicBezTo>
                        <a:pt x="19962" y="66710"/>
                        <a:pt x="20721" y="66963"/>
                        <a:pt x="21731" y="67468"/>
                      </a:cubicBezTo>
                      <a:lnTo>
                        <a:pt x="21731" y="67468"/>
                      </a:lnTo>
                      <a:cubicBezTo>
                        <a:pt x="22489" y="67721"/>
                        <a:pt x="23500" y="68226"/>
                        <a:pt x="24258" y="68479"/>
                      </a:cubicBezTo>
                      <a:cubicBezTo>
                        <a:pt x="25016" y="68731"/>
                        <a:pt x="26027" y="68984"/>
                        <a:pt x="26785" y="69237"/>
                      </a:cubicBezTo>
                      <a:cubicBezTo>
                        <a:pt x="27796" y="69490"/>
                        <a:pt x="28554" y="69742"/>
                        <a:pt x="29565" y="69742"/>
                      </a:cubicBezTo>
                      <a:cubicBezTo>
                        <a:pt x="29565" y="69742"/>
                        <a:pt x="29817" y="69742"/>
                        <a:pt x="29817" y="69742"/>
                      </a:cubicBezTo>
                      <a:cubicBezTo>
                        <a:pt x="2274" y="64941"/>
                        <a:pt x="2274" y="30323"/>
                        <a:pt x="23753" y="15920"/>
                      </a:cubicBezTo>
                      <a:cubicBezTo>
                        <a:pt x="26532" y="14150"/>
                        <a:pt x="30323" y="11623"/>
                        <a:pt x="35124" y="10866"/>
                      </a:cubicBezTo>
                      <a:cubicBezTo>
                        <a:pt x="35124" y="4296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5"/>
                      </a:lnTo>
                      <a:lnTo>
                        <a:pt x="19204" y="3790"/>
                      </a:lnTo>
                      <a:lnTo>
                        <a:pt x="17941" y="4549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9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6"/>
                        <a:pt x="8844" y="12382"/>
                      </a:cubicBezTo>
                      <a:lnTo>
                        <a:pt x="8086" y="13393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20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398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9" name="任意多边形: 形状 2388"/>
                <p:cNvSpPr/>
                <p:nvPr/>
              </p:nvSpPr>
              <p:spPr>
                <a:xfrm>
                  <a:off x="10507383" y="12239239"/>
                  <a:ext cx="35376" cy="68478"/>
                </a:xfrm>
                <a:custGeom>
                  <a:avLst/>
                  <a:gdLst>
                    <a:gd name="connsiteX0" fmla="*/ 0 w 35376"/>
                    <a:gd name="connsiteY0" fmla="*/ 37398 h 68478"/>
                    <a:gd name="connsiteX1" fmla="*/ 253 w 35376"/>
                    <a:gd name="connsiteY1" fmla="*/ 40177 h 68478"/>
                    <a:gd name="connsiteX2" fmla="*/ 505 w 35376"/>
                    <a:gd name="connsiteY2" fmla="*/ 41694 h 68478"/>
                    <a:gd name="connsiteX3" fmla="*/ 758 w 35376"/>
                    <a:gd name="connsiteY3" fmla="*/ 42957 h 68478"/>
                    <a:gd name="connsiteX4" fmla="*/ 1516 w 35376"/>
                    <a:gd name="connsiteY4" fmla="*/ 45736 h 68478"/>
                    <a:gd name="connsiteX5" fmla="*/ 1516 w 35376"/>
                    <a:gd name="connsiteY5" fmla="*/ 45736 h 68478"/>
                    <a:gd name="connsiteX6" fmla="*/ 2527 w 35376"/>
                    <a:gd name="connsiteY6" fmla="*/ 48263 h 68478"/>
                    <a:gd name="connsiteX7" fmla="*/ 3790 w 35376"/>
                    <a:gd name="connsiteY7" fmla="*/ 50790 h 68478"/>
                    <a:gd name="connsiteX8" fmla="*/ 5054 w 35376"/>
                    <a:gd name="connsiteY8" fmla="*/ 53065 h 68478"/>
                    <a:gd name="connsiteX9" fmla="*/ 6570 w 35376"/>
                    <a:gd name="connsiteY9" fmla="*/ 55339 h 68478"/>
                    <a:gd name="connsiteX10" fmla="*/ 6570 w 35376"/>
                    <a:gd name="connsiteY10" fmla="*/ 55339 h 68478"/>
                    <a:gd name="connsiteX11" fmla="*/ 8339 w 35376"/>
                    <a:gd name="connsiteY11" fmla="*/ 57360 h 68478"/>
                    <a:gd name="connsiteX12" fmla="*/ 9350 w 35376"/>
                    <a:gd name="connsiteY12" fmla="*/ 58371 h 68478"/>
                    <a:gd name="connsiteX13" fmla="*/ 10360 w 35376"/>
                    <a:gd name="connsiteY13" fmla="*/ 59382 h 68478"/>
                    <a:gd name="connsiteX14" fmla="*/ 11371 w 35376"/>
                    <a:gd name="connsiteY14" fmla="*/ 60393 h 68478"/>
                    <a:gd name="connsiteX15" fmla="*/ 12382 w 35376"/>
                    <a:gd name="connsiteY15" fmla="*/ 61404 h 68478"/>
                    <a:gd name="connsiteX16" fmla="*/ 14403 w 35376"/>
                    <a:gd name="connsiteY16" fmla="*/ 63172 h 68478"/>
                    <a:gd name="connsiteX17" fmla="*/ 14403 w 35376"/>
                    <a:gd name="connsiteY17" fmla="*/ 63172 h 68478"/>
                    <a:gd name="connsiteX18" fmla="*/ 16678 w 35376"/>
                    <a:gd name="connsiteY18" fmla="*/ 64688 h 68478"/>
                    <a:gd name="connsiteX19" fmla="*/ 17941 w 35376"/>
                    <a:gd name="connsiteY19" fmla="*/ 65446 h 68478"/>
                    <a:gd name="connsiteX20" fmla="*/ 19204 w 35376"/>
                    <a:gd name="connsiteY20" fmla="*/ 66205 h 68478"/>
                    <a:gd name="connsiteX21" fmla="*/ 21731 w 35376"/>
                    <a:gd name="connsiteY21" fmla="*/ 67468 h 68478"/>
                    <a:gd name="connsiteX22" fmla="*/ 21731 w 35376"/>
                    <a:gd name="connsiteY22" fmla="*/ 67468 h 68478"/>
                    <a:gd name="connsiteX23" fmla="*/ 24258 w 35376"/>
                    <a:gd name="connsiteY23" fmla="*/ 68479 h 68478"/>
                    <a:gd name="connsiteX24" fmla="*/ 24511 w 35376"/>
                    <a:gd name="connsiteY24" fmla="*/ 68479 h 68478"/>
                    <a:gd name="connsiteX25" fmla="*/ 26785 w 35376"/>
                    <a:gd name="connsiteY25" fmla="*/ 11876 h 68478"/>
                    <a:gd name="connsiteX26" fmla="*/ 35377 w 35376"/>
                    <a:gd name="connsiteY26" fmla="*/ 8844 h 68478"/>
                    <a:gd name="connsiteX27" fmla="*/ 35377 w 35376"/>
                    <a:gd name="connsiteY27" fmla="*/ 0 h 68478"/>
                    <a:gd name="connsiteX28" fmla="*/ 35377 w 35376"/>
                    <a:gd name="connsiteY28" fmla="*/ 0 h 68478"/>
                    <a:gd name="connsiteX29" fmla="*/ 32597 w 35376"/>
                    <a:gd name="connsiteY29" fmla="*/ 0 h 68478"/>
                    <a:gd name="connsiteX30" fmla="*/ 31081 w 35376"/>
                    <a:gd name="connsiteY30" fmla="*/ 252 h 68478"/>
                    <a:gd name="connsiteX31" fmla="*/ 29817 w 35376"/>
                    <a:gd name="connsiteY31" fmla="*/ 505 h 68478"/>
                    <a:gd name="connsiteX32" fmla="*/ 27038 w 35376"/>
                    <a:gd name="connsiteY32" fmla="*/ 1011 h 68478"/>
                    <a:gd name="connsiteX33" fmla="*/ 27038 w 35376"/>
                    <a:gd name="connsiteY33" fmla="*/ 1011 h 68478"/>
                    <a:gd name="connsiteX34" fmla="*/ 24511 w 35376"/>
                    <a:gd name="connsiteY34" fmla="*/ 1769 h 68478"/>
                    <a:gd name="connsiteX35" fmla="*/ 23247 w 35376"/>
                    <a:gd name="connsiteY35" fmla="*/ 2274 h 68478"/>
                    <a:gd name="connsiteX36" fmla="*/ 21984 w 35376"/>
                    <a:gd name="connsiteY36" fmla="*/ 2779 h 68478"/>
                    <a:gd name="connsiteX37" fmla="*/ 20721 w 35376"/>
                    <a:gd name="connsiteY37" fmla="*/ 3285 h 68478"/>
                    <a:gd name="connsiteX38" fmla="*/ 19457 w 35376"/>
                    <a:gd name="connsiteY38" fmla="*/ 3790 h 68478"/>
                    <a:gd name="connsiteX39" fmla="*/ 18194 w 35376"/>
                    <a:gd name="connsiteY39" fmla="*/ 4549 h 68478"/>
                    <a:gd name="connsiteX40" fmla="*/ 16930 w 35376"/>
                    <a:gd name="connsiteY40" fmla="*/ 5306 h 68478"/>
                    <a:gd name="connsiteX41" fmla="*/ 15919 w 35376"/>
                    <a:gd name="connsiteY41" fmla="*/ 6064 h 68478"/>
                    <a:gd name="connsiteX42" fmla="*/ 14909 w 35376"/>
                    <a:gd name="connsiteY42" fmla="*/ 6823 h 68478"/>
                    <a:gd name="connsiteX43" fmla="*/ 13898 w 35376"/>
                    <a:gd name="connsiteY43" fmla="*/ 7581 h 68478"/>
                    <a:gd name="connsiteX44" fmla="*/ 12887 w 35376"/>
                    <a:gd name="connsiteY44" fmla="*/ 8339 h 68478"/>
                    <a:gd name="connsiteX45" fmla="*/ 11876 w 35376"/>
                    <a:gd name="connsiteY45" fmla="*/ 9349 h 68478"/>
                    <a:gd name="connsiteX46" fmla="*/ 9097 w 35376"/>
                    <a:gd name="connsiteY46" fmla="*/ 12382 h 68478"/>
                    <a:gd name="connsiteX47" fmla="*/ 8339 w 35376"/>
                    <a:gd name="connsiteY47" fmla="*/ 13393 h 68478"/>
                    <a:gd name="connsiteX48" fmla="*/ 7581 w 35376"/>
                    <a:gd name="connsiteY48" fmla="*/ 14403 h 68478"/>
                    <a:gd name="connsiteX49" fmla="*/ 6065 w 35376"/>
                    <a:gd name="connsiteY49" fmla="*/ 16677 h 68478"/>
                    <a:gd name="connsiteX50" fmla="*/ 6065 w 35376"/>
                    <a:gd name="connsiteY50" fmla="*/ 16677 h 68478"/>
                    <a:gd name="connsiteX51" fmla="*/ 4801 w 35376"/>
                    <a:gd name="connsiteY51" fmla="*/ 18952 h 68478"/>
                    <a:gd name="connsiteX52" fmla="*/ 4296 w 35376"/>
                    <a:gd name="connsiteY52" fmla="*/ 20215 h 68478"/>
                    <a:gd name="connsiteX53" fmla="*/ 3790 w 35376"/>
                    <a:gd name="connsiteY53" fmla="*/ 21479 h 68478"/>
                    <a:gd name="connsiteX54" fmla="*/ 3285 w 35376"/>
                    <a:gd name="connsiteY54" fmla="*/ 22742 h 68478"/>
                    <a:gd name="connsiteX55" fmla="*/ 2780 w 35376"/>
                    <a:gd name="connsiteY55" fmla="*/ 24006 h 68478"/>
                    <a:gd name="connsiteX56" fmla="*/ 2274 w 35376"/>
                    <a:gd name="connsiteY56" fmla="*/ 25269 h 68478"/>
                    <a:gd name="connsiteX57" fmla="*/ 2022 w 35376"/>
                    <a:gd name="connsiteY57" fmla="*/ 26532 h 68478"/>
                    <a:gd name="connsiteX58" fmla="*/ 1769 w 35376"/>
                    <a:gd name="connsiteY58" fmla="*/ 27796 h 68478"/>
                    <a:gd name="connsiteX59" fmla="*/ 1516 w 35376"/>
                    <a:gd name="connsiteY59" fmla="*/ 29312 h 68478"/>
                    <a:gd name="connsiteX60" fmla="*/ 1263 w 35376"/>
                    <a:gd name="connsiteY60" fmla="*/ 30828 h 68478"/>
                    <a:gd name="connsiteX61" fmla="*/ 1011 w 35376"/>
                    <a:gd name="connsiteY61" fmla="*/ 32344 h 68478"/>
                    <a:gd name="connsiteX62" fmla="*/ 1011 w 35376"/>
                    <a:gd name="connsiteY62" fmla="*/ 33860 h 68478"/>
                    <a:gd name="connsiteX63" fmla="*/ 1011 w 35376"/>
                    <a:gd name="connsiteY63" fmla="*/ 35377 h 68478"/>
                    <a:gd name="connsiteX64" fmla="*/ 1011 w 35376"/>
                    <a:gd name="connsiteY64" fmla="*/ 36892 h 68478"/>
                    <a:gd name="connsiteX65" fmla="*/ 0 w 35376"/>
                    <a:gd name="connsiteY65" fmla="*/ 37398 h 6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376" h="68478">
                      <a:moveTo>
                        <a:pt x="0" y="37398"/>
                      </a:moveTo>
                      <a:cubicBezTo>
                        <a:pt x="0" y="38156"/>
                        <a:pt x="253" y="39419"/>
                        <a:pt x="253" y="40177"/>
                      </a:cubicBezTo>
                      <a:lnTo>
                        <a:pt x="505" y="41694"/>
                      </a:lnTo>
                      <a:lnTo>
                        <a:pt x="758" y="42957"/>
                      </a:lnTo>
                      <a:cubicBezTo>
                        <a:pt x="1011" y="43968"/>
                        <a:pt x="1263" y="44726"/>
                        <a:pt x="1516" y="45736"/>
                      </a:cubicBezTo>
                      <a:lnTo>
                        <a:pt x="1516" y="45736"/>
                      </a:lnTo>
                      <a:cubicBezTo>
                        <a:pt x="1769" y="46495"/>
                        <a:pt x="2274" y="47506"/>
                        <a:pt x="2527" y="48263"/>
                      </a:cubicBezTo>
                      <a:cubicBezTo>
                        <a:pt x="2780" y="49022"/>
                        <a:pt x="3285" y="50033"/>
                        <a:pt x="3790" y="50790"/>
                      </a:cubicBezTo>
                      <a:cubicBezTo>
                        <a:pt x="4296" y="51548"/>
                        <a:pt x="4548" y="52307"/>
                        <a:pt x="5054" y="53065"/>
                      </a:cubicBezTo>
                      <a:cubicBezTo>
                        <a:pt x="5559" y="53823"/>
                        <a:pt x="6065" y="54581"/>
                        <a:pt x="6570" y="55339"/>
                      </a:cubicBezTo>
                      <a:lnTo>
                        <a:pt x="6570" y="55339"/>
                      </a:lnTo>
                      <a:cubicBezTo>
                        <a:pt x="7075" y="56097"/>
                        <a:pt x="7833" y="56855"/>
                        <a:pt x="8339" y="57360"/>
                      </a:cubicBezTo>
                      <a:lnTo>
                        <a:pt x="9350" y="58371"/>
                      </a:lnTo>
                      <a:lnTo>
                        <a:pt x="10360" y="59382"/>
                      </a:lnTo>
                      <a:lnTo>
                        <a:pt x="11371" y="60393"/>
                      </a:lnTo>
                      <a:lnTo>
                        <a:pt x="12382" y="61404"/>
                      </a:lnTo>
                      <a:cubicBezTo>
                        <a:pt x="13140" y="61909"/>
                        <a:pt x="13645" y="62414"/>
                        <a:pt x="14403" y="63172"/>
                      </a:cubicBezTo>
                      <a:lnTo>
                        <a:pt x="14403" y="63172"/>
                      </a:lnTo>
                      <a:cubicBezTo>
                        <a:pt x="15161" y="63678"/>
                        <a:pt x="15919" y="64183"/>
                        <a:pt x="16678" y="64688"/>
                      </a:cubicBezTo>
                      <a:lnTo>
                        <a:pt x="17941" y="65446"/>
                      </a:lnTo>
                      <a:lnTo>
                        <a:pt x="19204" y="66205"/>
                      </a:lnTo>
                      <a:cubicBezTo>
                        <a:pt x="19962" y="66710"/>
                        <a:pt x="20721" y="66963"/>
                        <a:pt x="21731" y="67468"/>
                      </a:cubicBezTo>
                      <a:lnTo>
                        <a:pt x="21731" y="67468"/>
                      </a:lnTo>
                      <a:cubicBezTo>
                        <a:pt x="22489" y="67721"/>
                        <a:pt x="23500" y="68226"/>
                        <a:pt x="24258" y="68479"/>
                      </a:cubicBezTo>
                      <a:lnTo>
                        <a:pt x="24511" y="68479"/>
                      </a:lnTo>
                      <a:cubicBezTo>
                        <a:pt x="-2022" y="59634"/>
                        <a:pt x="3032" y="23753"/>
                        <a:pt x="26785" y="11876"/>
                      </a:cubicBezTo>
                      <a:cubicBezTo>
                        <a:pt x="32344" y="9096"/>
                        <a:pt x="33608" y="8844"/>
                        <a:pt x="35377" y="8844"/>
                      </a:cubicBezTo>
                      <a:cubicBezTo>
                        <a:pt x="35377" y="3285"/>
                        <a:pt x="35377" y="0"/>
                        <a:pt x="35377" y="0"/>
                      </a:cubicBezTo>
                      <a:lnTo>
                        <a:pt x="35377" y="0"/>
                      </a:lnTo>
                      <a:cubicBezTo>
                        <a:pt x="34618" y="0"/>
                        <a:pt x="33355" y="0"/>
                        <a:pt x="32597" y="0"/>
                      </a:cubicBezTo>
                      <a:lnTo>
                        <a:pt x="31081" y="252"/>
                      </a:lnTo>
                      <a:lnTo>
                        <a:pt x="29817" y="505"/>
                      </a:lnTo>
                      <a:cubicBezTo>
                        <a:pt x="28807" y="758"/>
                        <a:pt x="28049" y="758"/>
                        <a:pt x="27038" y="1011"/>
                      </a:cubicBezTo>
                      <a:lnTo>
                        <a:pt x="27038" y="1011"/>
                      </a:lnTo>
                      <a:cubicBezTo>
                        <a:pt x="26280" y="1263"/>
                        <a:pt x="25269" y="1516"/>
                        <a:pt x="24511" y="1769"/>
                      </a:cubicBezTo>
                      <a:lnTo>
                        <a:pt x="23247" y="2274"/>
                      </a:lnTo>
                      <a:lnTo>
                        <a:pt x="21984" y="2779"/>
                      </a:lnTo>
                      <a:lnTo>
                        <a:pt x="20721" y="3285"/>
                      </a:lnTo>
                      <a:lnTo>
                        <a:pt x="19457" y="3790"/>
                      </a:lnTo>
                      <a:lnTo>
                        <a:pt x="18194" y="4549"/>
                      </a:lnTo>
                      <a:lnTo>
                        <a:pt x="16930" y="5306"/>
                      </a:lnTo>
                      <a:lnTo>
                        <a:pt x="15919" y="6064"/>
                      </a:lnTo>
                      <a:lnTo>
                        <a:pt x="14909" y="6823"/>
                      </a:lnTo>
                      <a:lnTo>
                        <a:pt x="13898" y="7581"/>
                      </a:lnTo>
                      <a:lnTo>
                        <a:pt x="12887" y="8339"/>
                      </a:lnTo>
                      <a:lnTo>
                        <a:pt x="11876" y="9349"/>
                      </a:lnTo>
                      <a:cubicBezTo>
                        <a:pt x="10613" y="10613"/>
                        <a:pt x="10108" y="10866"/>
                        <a:pt x="9097" y="12382"/>
                      </a:cubicBezTo>
                      <a:lnTo>
                        <a:pt x="8339" y="13393"/>
                      </a:lnTo>
                      <a:lnTo>
                        <a:pt x="7581" y="14403"/>
                      </a:lnTo>
                      <a:cubicBezTo>
                        <a:pt x="7075" y="15161"/>
                        <a:pt x="6570" y="15920"/>
                        <a:pt x="6065" y="16677"/>
                      </a:cubicBezTo>
                      <a:lnTo>
                        <a:pt x="6065" y="16677"/>
                      </a:lnTo>
                      <a:cubicBezTo>
                        <a:pt x="5559" y="17435"/>
                        <a:pt x="5054" y="18446"/>
                        <a:pt x="4801" y="18952"/>
                      </a:cubicBezTo>
                      <a:lnTo>
                        <a:pt x="4296" y="20215"/>
                      </a:lnTo>
                      <a:lnTo>
                        <a:pt x="3790" y="21479"/>
                      </a:lnTo>
                      <a:lnTo>
                        <a:pt x="3285" y="22742"/>
                      </a:lnTo>
                      <a:lnTo>
                        <a:pt x="2780" y="24006"/>
                      </a:lnTo>
                      <a:lnTo>
                        <a:pt x="2274" y="25269"/>
                      </a:lnTo>
                      <a:lnTo>
                        <a:pt x="2022" y="26532"/>
                      </a:lnTo>
                      <a:lnTo>
                        <a:pt x="1769" y="27796"/>
                      </a:lnTo>
                      <a:lnTo>
                        <a:pt x="1516" y="29312"/>
                      </a:lnTo>
                      <a:lnTo>
                        <a:pt x="1263" y="30828"/>
                      </a:lnTo>
                      <a:lnTo>
                        <a:pt x="1011" y="32344"/>
                      </a:lnTo>
                      <a:lnTo>
                        <a:pt x="1011" y="33860"/>
                      </a:lnTo>
                      <a:lnTo>
                        <a:pt x="1011" y="35377"/>
                      </a:lnTo>
                      <a:lnTo>
                        <a:pt x="1011" y="36892"/>
                      </a:lnTo>
                      <a:lnTo>
                        <a:pt x="0" y="37398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0" name="任意多边形: 形状 2389"/>
                <p:cNvSpPr/>
                <p:nvPr/>
              </p:nvSpPr>
              <p:spPr>
                <a:xfrm>
                  <a:off x="10507383" y="12238733"/>
                  <a:ext cx="35123" cy="66204"/>
                </a:xfrm>
                <a:custGeom>
                  <a:avLst/>
                  <a:gdLst>
                    <a:gd name="connsiteX0" fmla="*/ 0 w 35123"/>
                    <a:gd name="connsiteY0" fmla="*/ 37903 h 66204"/>
                    <a:gd name="connsiteX1" fmla="*/ 253 w 35123"/>
                    <a:gd name="connsiteY1" fmla="*/ 40683 h 66204"/>
                    <a:gd name="connsiteX2" fmla="*/ 505 w 35123"/>
                    <a:gd name="connsiteY2" fmla="*/ 42199 h 66204"/>
                    <a:gd name="connsiteX3" fmla="*/ 758 w 35123"/>
                    <a:gd name="connsiteY3" fmla="*/ 43463 h 66204"/>
                    <a:gd name="connsiteX4" fmla="*/ 1516 w 35123"/>
                    <a:gd name="connsiteY4" fmla="*/ 46242 h 66204"/>
                    <a:gd name="connsiteX5" fmla="*/ 1516 w 35123"/>
                    <a:gd name="connsiteY5" fmla="*/ 46242 h 66204"/>
                    <a:gd name="connsiteX6" fmla="*/ 2527 w 35123"/>
                    <a:gd name="connsiteY6" fmla="*/ 48769 h 66204"/>
                    <a:gd name="connsiteX7" fmla="*/ 3790 w 35123"/>
                    <a:gd name="connsiteY7" fmla="*/ 51296 h 66204"/>
                    <a:gd name="connsiteX8" fmla="*/ 5054 w 35123"/>
                    <a:gd name="connsiteY8" fmla="*/ 53570 h 66204"/>
                    <a:gd name="connsiteX9" fmla="*/ 6570 w 35123"/>
                    <a:gd name="connsiteY9" fmla="*/ 55844 h 66204"/>
                    <a:gd name="connsiteX10" fmla="*/ 6570 w 35123"/>
                    <a:gd name="connsiteY10" fmla="*/ 55844 h 66204"/>
                    <a:gd name="connsiteX11" fmla="*/ 8339 w 35123"/>
                    <a:gd name="connsiteY11" fmla="*/ 57866 h 66204"/>
                    <a:gd name="connsiteX12" fmla="*/ 9350 w 35123"/>
                    <a:gd name="connsiteY12" fmla="*/ 58876 h 66204"/>
                    <a:gd name="connsiteX13" fmla="*/ 10360 w 35123"/>
                    <a:gd name="connsiteY13" fmla="*/ 59887 h 66204"/>
                    <a:gd name="connsiteX14" fmla="*/ 11371 w 35123"/>
                    <a:gd name="connsiteY14" fmla="*/ 60898 h 66204"/>
                    <a:gd name="connsiteX15" fmla="*/ 12382 w 35123"/>
                    <a:gd name="connsiteY15" fmla="*/ 61909 h 66204"/>
                    <a:gd name="connsiteX16" fmla="*/ 14403 w 35123"/>
                    <a:gd name="connsiteY16" fmla="*/ 63678 h 66204"/>
                    <a:gd name="connsiteX17" fmla="*/ 14403 w 35123"/>
                    <a:gd name="connsiteY17" fmla="*/ 63678 h 66204"/>
                    <a:gd name="connsiteX18" fmla="*/ 16678 w 35123"/>
                    <a:gd name="connsiteY18" fmla="*/ 65193 h 66204"/>
                    <a:gd name="connsiteX19" fmla="*/ 18446 w 35123"/>
                    <a:gd name="connsiteY19" fmla="*/ 66205 h 66204"/>
                    <a:gd name="connsiteX20" fmla="*/ 18446 w 35123"/>
                    <a:gd name="connsiteY20" fmla="*/ 66205 h 66204"/>
                    <a:gd name="connsiteX21" fmla="*/ 33102 w 35123"/>
                    <a:gd name="connsiteY21" fmla="*/ 7075 h 66204"/>
                    <a:gd name="connsiteX22" fmla="*/ 35124 w 35123"/>
                    <a:gd name="connsiteY22" fmla="*/ 6823 h 66204"/>
                    <a:gd name="connsiteX23" fmla="*/ 35124 w 35123"/>
                    <a:gd name="connsiteY23" fmla="*/ 0 h 66204"/>
                    <a:gd name="connsiteX24" fmla="*/ 35124 w 35123"/>
                    <a:gd name="connsiteY24" fmla="*/ 0 h 66204"/>
                    <a:gd name="connsiteX25" fmla="*/ 32344 w 35123"/>
                    <a:gd name="connsiteY25" fmla="*/ 0 h 66204"/>
                    <a:gd name="connsiteX26" fmla="*/ 30828 w 35123"/>
                    <a:gd name="connsiteY26" fmla="*/ 252 h 66204"/>
                    <a:gd name="connsiteX27" fmla="*/ 29565 w 35123"/>
                    <a:gd name="connsiteY27" fmla="*/ 505 h 66204"/>
                    <a:gd name="connsiteX28" fmla="*/ 26785 w 35123"/>
                    <a:gd name="connsiteY28" fmla="*/ 1011 h 66204"/>
                    <a:gd name="connsiteX29" fmla="*/ 26785 w 35123"/>
                    <a:gd name="connsiteY29" fmla="*/ 1011 h 66204"/>
                    <a:gd name="connsiteX30" fmla="*/ 24258 w 35123"/>
                    <a:gd name="connsiteY30" fmla="*/ 1769 h 66204"/>
                    <a:gd name="connsiteX31" fmla="*/ 22995 w 35123"/>
                    <a:gd name="connsiteY31" fmla="*/ 2274 h 66204"/>
                    <a:gd name="connsiteX32" fmla="*/ 21731 w 35123"/>
                    <a:gd name="connsiteY32" fmla="*/ 2779 h 66204"/>
                    <a:gd name="connsiteX33" fmla="*/ 20468 w 35123"/>
                    <a:gd name="connsiteY33" fmla="*/ 3284 h 66204"/>
                    <a:gd name="connsiteX34" fmla="*/ 19204 w 35123"/>
                    <a:gd name="connsiteY34" fmla="*/ 3790 h 66204"/>
                    <a:gd name="connsiteX35" fmla="*/ 17941 w 35123"/>
                    <a:gd name="connsiteY35" fmla="*/ 4548 h 66204"/>
                    <a:gd name="connsiteX36" fmla="*/ 16678 w 35123"/>
                    <a:gd name="connsiteY36" fmla="*/ 5306 h 66204"/>
                    <a:gd name="connsiteX37" fmla="*/ 15667 w 35123"/>
                    <a:gd name="connsiteY37" fmla="*/ 6064 h 66204"/>
                    <a:gd name="connsiteX38" fmla="*/ 14656 w 35123"/>
                    <a:gd name="connsiteY38" fmla="*/ 6823 h 66204"/>
                    <a:gd name="connsiteX39" fmla="*/ 13645 w 35123"/>
                    <a:gd name="connsiteY39" fmla="*/ 7581 h 66204"/>
                    <a:gd name="connsiteX40" fmla="*/ 12634 w 35123"/>
                    <a:gd name="connsiteY40" fmla="*/ 8338 h 66204"/>
                    <a:gd name="connsiteX41" fmla="*/ 11624 w 35123"/>
                    <a:gd name="connsiteY41" fmla="*/ 9349 h 66204"/>
                    <a:gd name="connsiteX42" fmla="*/ 8844 w 35123"/>
                    <a:gd name="connsiteY42" fmla="*/ 12382 h 66204"/>
                    <a:gd name="connsiteX43" fmla="*/ 8086 w 35123"/>
                    <a:gd name="connsiteY43" fmla="*/ 13392 h 66204"/>
                    <a:gd name="connsiteX44" fmla="*/ 7328 w 35123"/>
                    <a:gd name="connsiteY44" fmla="*/ 14403 h 66204"/>
                    <a:gd name="connsiteX45" fmla="*/ 5812 w 35123"/>
                    <a:gd name="connsiteY45" fmla="*/ 16677 h 66204"/>
                    <a:gd name="connsiteX46" fmla="*/ 5812 w 35123"/>
                    <a:gd name="connsiteY46" fmla="*/ 16677 h 66204"/>
                    <a:gd name="connsiteX47" fmla="*/ 4548 w 35123"/>
                    <a:gd name="connsiteY47" fmla="*/ 18952 h 66204"/>
                    <a:gd name="connsiteX48" fmla="*/ 4043 w 35123"/>
                    <a:gd name="connsiteY48" fmla="*/ 20215 h 66204"/>
                    <a:gd name="connsiteX49" fmla="*/ 3538 w 35123"/>
                    <a:gd name="connsiteY49" fmla="*/ 21479 h 66204"/>
                    <a:gd name="connsiteX50" fmla="*/ 3032 w 35123"/>
                    <a:gd name="connsiteY50" fmla="*/ 22742 h 66204"/>
                    <a:gd name="connsiteX51" fmla="*/ 2527 w 35123"/>
                    <a:gd name="connsiteY51" fmla="*/ 24006 h 66204"/>
                    <a:gd name="connsiteX52" fmla="*/ 2022 w 35123"/>
                    <a:gd name="connsiteY52" fmla="*/ 25269 h 66204"/>
                    <a:gd name="connsiteX53" fmla="*/ 1769 w 35123"/>
                    <a:gd name="connsiteY53" fmla="*/ 26532 h 66204"/>
                    <a:gd name="connsiteX54" fmla="*/ 1516 w 35123"/>
                    <a:gd name="connsiteY54" fmla="*/ 27796 h 66204"/>
                    <a:gd name="connsiteX55" fmla="*/ 1263 w 35123"/>
                    <a:gd name="connsiteY55" fmla="*/ 29312 h 66204"/>
                    <a:gd name="connsiteX56" fmla="*/ 1011 w 35123"/>
                    <a:gd name="connsiteY56" fmla="*/ 30828 h 66204"/>
                    <a:gd name="connsiteX57" fmla="*/ 758 w 35123"/>
                    <a:gd name="connsiteY57" fmla="*/ 32344 h 66204"/>
                    <a:gd name="connsiteX58" fmla="*/ 758 w 35123"/>
                    <a:gd name="connsiteY58" fmla="*/ 33860 h 66204"/>
                    <a:gd name="connsiteX59" fmla="*/ 758 w 35123"/>
                    <a:gd name="connsiteY59" fmla="*/ 35377 h 66204"/>
                    <a:gd name="connsiteX60" fmla="*/ 758 w 35123"/>
                    <a:gd name="connsiteY60" fmla="*/ 36892 h 66204"/>
                    <a:gd name="connsiteX61" fmla="*/ 0 w 35123"/>
                    <a:gd name="connsiteY61" fmla="*/ 37903 h 6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35123" h="66204">
                      <a:moveTo>
                        <a:pt x="0" y="37903"/>
                      </a:moveTo>
                      <a:cubicBezTo>
                        <a:pt x="0" y="38661"/>
                        <a:pt x="253" y="39924"/>
                        <a:pt x="253" y="40683"/>
                      </a:cubicBezTo>
                      <a:lnTo>
                        <a:pt x="505" y="42199"/>
                      </a:lnTo>
                      <a:lnTo>
                        <a:pt x="758" y="43463"/>
                      </a:lnTo>
                      <a:cubicBezTo>
                        <a:pt x="1011" y="44473"/>
                        <a:pt x="1263" y="45231"/>
                        <a:pt x="1516" y="46242"/>
                      </a:cubicBezTo>
                      <a:lnTo>
                        <a:pt x="1516" y="46242"/>
                      </a:lnTo>
                      <a:cubicBezTo>
                        <a:pt x="1769" y="47000"/>
                        <a:pt x="2274" y="48011"/>
                        <a:pt x="2527" y="48769"/>
                      </a:cubicBezTo>
                      <a:cubicBezTo>
                        <a:pt x="2780" y="49527"/>
                        <a:pt x="3285" y="50538"/>
                        <a:pt x="3790" y="51296"/>
                      </a:cubicBezTo>
                      <a:cubicBezTo>
                        <a:pt x="4296" y="52054"/>
                        <a:pt x="4548" y="52812"/>
                        <a:pt x="5054" y="53570"/>
                      </a:cubicBezTo>
                      <a:cubicBezTo>
                        <a:pt x="5559" y="54328"/>
                        <a:pt x="6065" y="55086"/>
                        <a:pt x="6570" y="55844"/>
                      </a:cubicBezTo>
                      <a:lnTo>
                        <a:pt x="6570" y="55844"/>
                      </a:lnTo>
                      <a:cubicBezTo>
                        <a:pt x="7075" y="56602"/>
                        <a:pt x="7833" y="57360"/>
                        <a:pt x="8339" y="57866"/>
                      </a:cubicBezTo>
                      <a:lnTo>
                        <a:pt x="9350" y="58876"/>
                      </a:lnTo>
                      <a:lnTo>
                        <a:pt x="10360" y="59887"/>
                      </a:lnTo>
                      <a:lnTo>
                        <a:pt x="11371" y="60898"/>
                      </a:lnTo>
                      <a:lnTo>
                        <a:pt x="12382" y="61909"/>
                      </a:lnTo>
                      <a:cubicBezTo>
                        <a:pt x="13140" y="62414"/>
                        <a:pt x="13645" y="62920"/>
                        <a:pt x="14403" y="63678"/>
                      </a:cubicBezTo>
                      <a:lnTo>
                        <a:pt x="14403" y="63678"/>
                      </a:lnTo>
                      <a:cubicBezTo>
                        <a:pt x="15161" y="64183"/>
                        <a:pt x="15919" y="64688"/>
                        <a:pt x="16678" y="65193"/>
                      </a:cubicBezTo>
                      <a:cubicBezTo>
                        <a:pt x="17183" y="65446"/>
                        <a:pt x="17688" y="65952"/>
                        <a:pt x="18446" y="66205"/>
                      </a:cubicBezTo>
                      <a:lnTo>
                        <a:pt x="18446" y="66205"/>
                      </a:lnTo>
                      <a:cubicBezTo>
                        <a:pt x="-9097" y="51043"/>
                        <a:pt x="8844" y="12634"/>
                        <a:pt x="33102" y="7075"/>
                      </a:cubicBezTo>
                      <a:cubicBezTo>
                        <a:pt x="33608" y="6823"/>
                        <a:pt x="34366" y="6823"/>
                        <a:pt x="35124" y="6823"/>
                      </a:cubicBezTo>
                      <a:cubicBezTo>
                        <a:pt x="35124" y="2527"/>
                        <a:pt x="35124" y="0"/>
                        <a:pt x="35124" y="0"/>
                      </a:cubicBezTo>
                      <a:lnTo>
                        <a:pt x="35124" y="0"/>
                      </a:lnTo>
                      <a:cubicBezTo>
                        <a:pt x="34366" y="0"/>
                        <a:pt x="33102" y="0"/>
                        <a:pt x="32344" y="0"/>
                      </a:cubicBezTo>
                      <a:lnTo>
                        <a:pt x="30828" y="252"/>
                      </a:lnTo>
                      <a:lnTo>
                        <a:pt x="29565" y="505"/>
                      </a:lnTo>
                      <a:cubicBezTo>
                        <a:pt x="28554" y="758"/>
                        <a:pt x="27796" y="758"/>
                        <a:pt x="26785" y="1011"/>
                      </a:cubicBezTo>
                      <a:lnTo>
                        <a:pt x="26785" y="1011"/>
                      </a:lnTo>
                      <a:cubicBezTo>
                        <a:pt x="26027" y="1263"/>
                        <a:pt x="25016" y="1516"/>
                        <a:pt x="24258" y="1769"/>
                      </a:cubicBezTo>
                      <a:lnTo>
                        <a:pt x="22995" y="2274"/>
                      </a:lnTo>
                      <a:lnTo>
                        <a:pt x="21731" y="2779"/>
                      </a:lnTo>
                      <a:lnTo>
                        <a:pt x="20468" y="3284"/>
                      </a:lnTo>
                      <a:lnTo>
                        <a:pt x="19204" y="3790"/>
                      </a:lnTo>
                      <a:lnTo>
                        <a:pt x="17941" y="4548"/>
                      </a:lnTo>
                      <a:lnTo>
                        <a:pt x="16678" y="5306"/>
                      </a:lnTo>
                      <a:lnTo>
                        <a:pt x="15667" y="6064"/>
                      </a:lnTo>
                      <a:lnTo>
                        <a:pt x="14656" y="6823"/>
                      </a:lnTo>
                      <a:lnTo>
                        <a:pt x="13645" y="7581"/>
                      </a:lnTo>
                      <a:lnTo>
                        <a:pt x="12634" y="8338"/>
                      </a:lnTo>
                      <a:lnTo>
                        <a:pt x="11624" y="9349"/>
                      </a:lnTo>
                      <a:cubicBezTo>
                        <a:pt x="10360" y="10613"/>
                        <a:pt x="9855" y="10865"/>
                        <a:pt x="8844" y="12382"/>
                      </a:cubicBezTo>
                      <a:lnTo>
                        <a:pt x="8086" y="13392"/>
                      </a:lnTo>
                      <a:lnTo>
                        <a:pt x="7328" y="14403"/>
                      </a:lnTo>
                      <a:cubicBezTo>
                        <a:pt x="6823" y="15161"/>
                        <a:pt x="6317" y="15919"/>
                        <a:pt x="5812" y="16677"/>
                      </a:cubicBezTo>
                      <a:lnTo>
                        <a:pt x="5812" y="16677"/>
                      </a:lnTo>
                      <a:cubicBezTo>
                        <a:pt x="5306" y="17435"/>
                        <a:pt x="4801" y="18446"/>
                        <a:pt x="4548" y="18952"/>
                      </a:cubicBezTo>
                      <a:lnTo>
                        <a:pt x="4043" y="20215"/>
                      </a:lnTo>
                      <a:lnTo>
                        <a:pt x="3538" y="21479"/>
                      </a:lnTo>
                      <a:lnTo>
                        <a:pt x="3032" y="22742"/>
                      </a:lnTo>
                      <a:lnTo>
                        <a:pt x="2527" y="24006"/>
                      </a:lnTo>
                      <a:lnTo>
                        <a:pt x="2022" y="25269"/>
                      </a:lnTo>
                      <a:lnTo>
                        <a:pt x="1769" y="26532"/>
                      </a:lnTo>
                      <a:lnTo>
                        <a:pt x="1516" y="27796"/>
                      </a:lnTo>
                      <a:lnTo>
                        <a:pt x="1263" y="29312"/>
                      </a:lnTo>
                      <a:lnTo>
                        <a:pt x="1011" y="30828"/>
                      </a:lnTo>
                      <a:lnTo>
                        <a:pt x="758" y="32344"/>
                      </a:lnTo>
                      <a:lnTo>
                        <a:pt x="758" y="33860"/>
                      </a:lnTo>
                      <a:lnTo>
                        <a:pt x="758" y="35377"/>
                      </a:lnTo>
                      <a:lnTo>
                        <a:pt x="758" y="36892"/>
                      </a:lnTo>
                      <a:lnTo>
                        <a:pt x="0" y="37903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19" name="图形 1920"/>
              <p:cNvGrpSpPr/>
              <p:nvPr/>
            </p:nvGrpSpPr>
            <p:grpSpPr>
              <a:xfrm>
                <a:off x="10817180" y="12040119"/>
                <a:ext cx="69585" cy="466970"/>
                <a:chOff x="10817180" y="12040119"/>
                <a:chExt cx="69585" cy="466970"/>
              </a:xfrm>
              <a:solidFill>
                <a:schemeClr val="accent1"/>
              </a:solidFill>
            </p:grpSpPr>
            <p:sp>
              <p:nvSpPr>
                <p:cNvPr id="2311" name="任意多边形: 形状 2310"/>
                <p:cNvSpPr/>
                <p:nvPr/>
              </p:nvSpPr>
              <p:spPr>
                <a:xfrm>
                  <a:off x="10817180" y="12040155"/>
                  <a:ext cx="66204" cy="466934"/>
                </a:xfrm>
                <a:custGeom>
                  <a:avLst/>
                  <a:gdLst>
                    <a:gd name="connsiteX0" fmla="*/ 66205 w 66204"/>
                    <a:gd name="connsiteY0" fmla="*/ 33067 h 466934"/>
                    <a:gd name="connsiteX1" fmla="*/ 64436 w 66204"/>
                    <a:gd name="connsiteY1" fmla="*/ 22706 h 466934"/>
                    <a:gd name="connsiteX2" fmla="*/ 59635 w 66204"/>
                    <a:gd name="connsiteY2" fmla="*/ 13609 h 466934"/>
                    <a:gd name="connsiteX3" fmla="*/ 43463 w 66204"/>
                    <a:gd name="connsiteY3" fmla="*/ 1733 h 466934"/>
                    <a:gd name="connsiteX4" fmla="*/ 25016 w 66204"/>
                    <a:gd name="connsiteY4" fmla="*/ 974 h 466934"/>
                    <a:gd name="connsiteX5" fmla="*/ 7833 w 66204"/>
                    <a:gd name="connsiteY5" fmla="*/ 11588 h 466934"/>
                    <a:gd name="connsiteX6" fmla="*/ 0 w 66204"/>
                    <a:gd name="connsiteY6" fmla="*/ 30287 h 466934"/>
                    <a:gd name="connsiteX7" fmla="*/ 0 w 66204"/>
                    <a:gd name="connsiteY7" fmla="*/ 33067 h 466934"/>
                    <a:gd name="connsiteX8" fmla="*/ 0 w 66204"/>
                    <a:gd name="connsiteY8" fmla="*/ 229912 h 466934"/>
                    <a:gd name="connsiteX9" fmla="*/ 0 w 66204"/>
                    <a:gd name="connsiteY9" fmla="*/ 433832 h 466934"/>
                    <a:gd name="connsiteX10" fmla="*/ 0 w 66204"/>
                    <a:gd name="connsiteY10" fmla="*/ 433832 h 466934"/>
                    <a:gd name="connsiteX11" fmla="*/ 505 w 66204"/>
                    <a:gd name="connsiteY11" fmla="*/ 439139 h 466934"/>
                    <a:gd name="connsiteX12" fmla="*/ 1769 w 66204"/>
                    <a:gd name="connsiteY12" fmla="*/ 444193 h 466934"/>
                    <a:gd name="connsiteX13" fmla="*/ 3790 w 66204"/>
                    <a:gd name="connsiteY13" fmla="*/ 448994 h 466934"/>
                    <a:gd name="connsiteX14" fmla="*/ 6570 w 66204"/>
                    <a:gd name="connsiteY14" fmla="*/ 453289 h 466934"/>
                    <a:gd name="connsiteX15" fmla="*/ 9855 w 66204"/>
                    <a:gd name="connsiteY15" fmla="*/ 457080 h 466934"/>
                    <a:gd name="connsiteX16" fmla="*/ 13645 w 66204"/>
                    <a:gd name="connsiteY16" fmla="*/ 460365 h 466934"/>
                    <a:gd name="connsiteX17" fmla="*/ 17941 w 66204"/>
                    <a:gd name="connsiteY17" fmla="*/ 463144 h 466934"/>
                    <a:gd name="connsiteX18" fmla="*/ 22742 w 66204"/>
                    <a:gd name="connsiteY18" fmla="*/ 465166 h 466934"/>
                    <a:gd name="connsiteX19" fmla="*/ 27796 w 66204"/>
                    <a:gd name="connsiteY19" fmla="*/ 466430 h 466934"/>
                    <a:gd name="connsiteX20" fmla="*/ 33102 w 66204"/>
                    <a:gd name="connsiteY20" fmla="*/ 466935 h 466934"/>
                    <a:gd name="connsiteX21" fmla="*/ 38409 w 66204"/>
                    <a:gd name="connsiteY21" fmla="*/ 466430 h 466934"/>
                    <a:gd name="connsiteX22" fmla="*/ 43463 w 66204"/>
                    <a:gd name="connsiteY22" fmla="*/ 465166 h 466934"/>
                    <a:gd name="connsiteX23" fmla="*/ 48264 w 66204"/>
                    <a:gd name="connsiteY23" fmla="*/ 463144 h 466934"/>
                    <a:gd name="connsiteX24" fmla="*/ 52559 w 66204"/>
                    <a:gd name="connsiteY24" fmla="*/ 460365 h 466934"/>
                    <a:gd name="connsiteX25" fmla="*/ 56350 w 66204"/>
                    <a:gd name="connsiteY25" fmla="*/ 457080 h 466934"/>
                    <a:gd name="connsiteX26" fmla="*/ 59635 w 66204"/>
                    <a:gd name="connsiteY26" fmla="*/ 453289 h 466934"/>
                    <a:gd name="connsiteX27" fmla="*/ 62414 w 66204"/>
                    <a:gd name="connsiteY27" fmla="*/ 448994 h 466934"/>
                    <a:gd name="connsiteX28" fmla="*/ 64436 w 66204"/>
                    <a:gd name="connsiteY28" fmla="*/ 444193 h 466934"/>
                    <a:gd name="connsiteX29" fmla="*/ 65699 w 66204"/>
                    <a:gd name="connsiteY29" fmla="*/ 439139 h 466934"/>
                    <a:gd name="connsiteX30" fmla="*/ 66205 w 66204"/>
                    <a:gd name="connsiteY30" fmla="*/ 433832 h 466934"/>
                    <a:gd name="connsiteX31" fmla="*/ 66205 w 66204"/>
                    <a:gd name="connsiteY31" fmla="*/ 433832 h 466934"/>
                    <a:gd name="connsiteX32" fmla="*/ 66205 w 66204"/>
                    <a:gd name="connsiteY32" fmla="*/ 229912 h 466934"/>
                    <a:gd name="connsiteX33" fmla="*/ 66205 w 66204"/>
                    <a:gd name="connsiteY33" fmla="*/ 33067 h 46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934">
                      <a:moveTo>
                        <a:pt x="66205" y="33067"/>
                      </a:moveTo>
                      <a:cubicBezTo>
                        <a:pt x="65952" y="29781"/>
                        <a:pt x="65952" y="27002"/>
                        <a:pt x="64436" y="22706"/>
                      </a:cubicBezTo>
                      <a:cubicBezTo>
                        <a:pt x="62920" y="17905"/>
                        <a:pt x="60646" y="14620"/>
                        <a:pt x="59635" y="13609"/>
                      </a:cubicBezTo>
                      <a:cubicBezTo>
                        <a:pt x="53823" y="5776"/>
                        <a:pt x="46242" y="2744"/>
                        <a:pt x="43463" y="1733"/>
                      </a:cubicBezTo>
                      <a:cubicBezTo>
                        <a:pt x="38156" y="-289"/>
                        <a:pt x="30575" y="-541"/>
                        <a:pt x="25016" y="974"/>
                      </a:cubicBezTo>
                      <a:cubicBezTo>
                        <a:pt x="22237" y="1733"/>
                        <a:pt x="14403" y="4007"/>
                        <a:pt x="7833" y="11588"/>
                      </a:cubicBezTo>
                      <a:cubicBezTo>
                        <a:pt x="505" y="19926"/>
                        <a:pt x="0" y="29276"/>
                        <a:pt x="0" y="30287"/>
                      </a:cubicBezTo>
                      <a:cubicBezTo>
                        <a:pt x="0" y="31045"/>
                        <a:pt x="505" y="32308"/>
                        <a:pt x="0" y="33067"/>
                      </a:cubicBezTo>
                      <a:cubicBezTo>
                        <a:pt x="0" y="33067"/>
                        <a:pt x="0" y="120497"/>
                        <a:pt x="0" y="229912"/>
                      </a:cubicBezTo>
                      <a:cubicBezTo>
                        <a:pt x="0" y="340590"/>
                        <a:pt x="0" y="431811"/>
                        <a:pt x="0" y="433832"/>
                      </a:cubicBezTo>
                      <a:cubicBezTo>
                        <a:pt x="0" y="433832"/>
                        <a:pt x="0" y="433832"/>
                        <a:pt x="0" y="433832"/>
                      </a:cubicBezTo>
                      <a:cubicBezTo>
                        <a:pt x="0" y="435349"/>
                        <a:pt x="253" y="437623"/>
                        <a:pt x="505" y="439139"/>
                      </a:cubicBezTo>
                      <a:cubicBezTo>
                        <a:pt x="758" y="440908"/>
                        <a:pt x="1263" y="442676"/>
                        <a:pt x="1769" y="444193"/>
                      </a:cubicBezTo>
                      <a:cubicBezTo>
                        <a:pt x="2274" y="445708"/>
                        <a:pt x="3032" y="447478"/>
                        <a:pt x="3790" y="448994"/>
                      </a:cubicBezTo>
                      <a:cubicBezTo>
                        <a:pt x="4548" y="450510"/>
                        <a:pt x="5559" y="452026"/>
                        <a:pt x="6570" y="453289"/>
                      </a:cubicBezTo>
                      <a:cubicBezTo>
                        <a:pt x="7581" y="454553"/>
                        <a:pt x="8591" y="455816"/>
                        <a:pt x="9855" y="457080"/>
                      </a:cubicBezTo>
                      <a:cubicBezTo>
                        <a:pt x="11118" y="458343"/>
                        <a:pt x="12382" y="459354"/>
                        <a:pt x="13645" y="460365"/>
                      </a:cubicBezTo>
                      <a:cubicBezTo>
                        <a:pt x="14909" y="461123"/>
                        <a:pt x="16678" y="462386"/>
                        <a:pt x="17941" y="463144"/>
                      </a:cubicBezTo>
                      <a:cubicBezTo>
                        <a:pt x="19457" y="463903"/>
                        <a:pt x="20973" y="464660"/>
                        <a:pt x="22742" y="465166"/>
                      </a:cubicBezTo>
                      <a:cubicBezTo>
                        <a:pt x="24258" y="465671"/>
                        <a:pt x="26027" y="466177"/>
                        <a:pt x="27796" y="466430"/>
                      </a:cubicBezTo>
                      <a:cubicBezTo>
                        <a:pt x="29565" y="466682"/>
                        <a:pt x="31334" y="466935"/>
                        <a:pt x="33102" y="466935"/>
                      </a:cubicBezTo>
                      <a:cubicBezTo>
                        <a:pt x="34871" y="466935"/>
                        <a:pt x="36640" y="466682"/>
                        <a:pt x="38409" y="466430"/>
                      </a:cubicBezTo>
                      <a:cubicBezTo>
                        <a:pt x="40178" y="466177"/>
                        <a:pt x="41946" y="465671"/>
                        <a:pt x="43463" y="465166"/>
                      </a:cubicBezTo>
                      <a:cubicBezTo>
                        <a:pt x="44979" y="464660"/>
                        <a:pt x="46748" y="463903"/>
                        <a:pt x="48264" y="463144"/>
                      </a:cubicBezTo>
                      <a:cubicBezTo>
                        <a:pt x="49527" y="462386"/>
                        <a:pt x="51296" y="461376"/>
                        <a:pt x="52559" y="460365"/>
                      </a:cubicBezTo>
                      <a:cubicBezTo>
                        <a:pt x="53823" y="459354"/>
                        <a:pt x="55086" y="458343"/>
                        <a:pt x="56350" y="457080"/>
                      </a:cubicBezTo>
                      <a:cubicBezTo>
                        <a:pt x="57613" y="455816"/>
                        <a:pt x="58624" y="454553"/>
                        <a:pt x="59635" y="453289"/>
                      </a:cubicBezTo>
                      <a:cubicBezTo>
                        <a:pt x="60646" y="452026"/>
                        <a:pt x="61656" y="450510"/>
                        <a:pt x="62414" y="448994"/>
                      </a:cubicBezTo>
                      <a:cubicBezTo>
                        <a:pt x="63172" y="447478"/>
                        <a:pt x="63930" y="445961"/>
                        <a:pt x="64436" y="444193"/>
                      </a:cubicBezTo>
                      <a:cubicBezTo>
                        <a:pt x="64941" y="442424"/>
                        <a:pt x="65447" y="440908"/>
                        <a:pt x="65699" y="439139"/>
                      </a:cubicBezTo>
                      <a:cubicBezTo>
                        <a:pt x="65952" y="437623"/>
                        <a:pt x="64941" y="434843"/>
                        <a:pt x="66205" y="433832"/>
                      </a:cubicBezTo>
                      <a:cubicBezTo>
                        <a:pt x="66205" y="433832"/>
                        <a:pt x="66205" y="433832"/>
                        <a:pt x="66205" y="433832"/>
                      </a:cubicBezTo>
                      <a:cubicBezTo>
                        <a:pt x="66205" y="431811"/>
                        <a:pt x="66205" y="340590"/>
                        <a:pt x="66205" y="229912"/>
                      </a:cubicBezTo>
                      <a:cubicBezTo>
                        <a:pt x="66205" y="120497"/>
                        <a:pt x="66205" y="33067"/>
                        <a:pt x="66205" y="33067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2" name="任意多边形: 形状 2311"/>
                <p:cNvSpPr/>
                <p:nvPr/>
              </p:nvSpPr>
              <p:spPr>
                <a:xfrm>
                  <a:off x="10817581" y="12040372"/>
                  <a:ext cx="65804" cy="465201"/>
                </a:xfrm>
                <a:custGeom>
                  <a:avLst/>
                  <a:gdLst>
                    <a:gd name="connsiteX0" fmla="*/ 357 w 65804"/>
                    <a:gd name="connsiteY0" fmla="*/ 439174 h 465201"/>
                    <a:gd name="connsiteX1" fmla="*/ 1621 w 65804"/>
                    <a:gd name="connsiteY1" fmla="*/ 444228 h 465201"/>
                    <a:gd name="connsiteX2" fmla="*/ 3642 w 65804"/>
                    <a:gd name="connsiteY2" fmla="*/ 449030 h 465201"/>
                    <a:gd name="connsiteX3" fmla="*/ 6422 w 65804"/>
                    <a:gd name="connsiteY3" fmla="*/ 453325 h 465201"/>
                    <a:gd name="connsiteX4" fmla="*/ 9707 w 65804"/>
                    <a:gd name="connsiteY4" fmla="*/ 457116 h 465201"/>
                    <a:gd name="connsiteX5" fmla="*/ 13497 w 65804"/>
                    <a:gd name="connsiteY5" fmla="*/ 460401 h 465201"/>
                    <a:gd name="connsiteX6" fmla="*/ 13497 w 65804"/>
                    <a:gd name="connsiteY6" fmla="*/ 460401 h 465201"/>
                    <a:gd name="connsiteX7" fmla="*/ 17793 w 65804"/>
                    <a:gd name="connsiteY7" fmla="*/ 463180 h 465201"/>
                    <a:gd name="connsiteX8" fmla="*/ 22594 w 65804"/>
                    <a:gd name="connsiteY8" fmla="*/ 465201 h 465201"/>
                    <a:gd name="connsiteX9" fmla="*/ 22847 w 65804"/>
                    <a:gd name="connsiteY9" fmla="*/ 465201 h 465201"/>
                    <a:gd name="connsiteX10" fmla="*/ 59234 w 65804"/>
                    <a:gd name="connsiteY10" fmla="*/ 34871 h 465201"/>
                    <a:gd name="connsiteX11" fmla="*/ 65804 w 65804"/>
                    <a:gd name="connsiteY11" fmla="*/ 28806 h 465201"/>
                    <a:gd name="connsiteX12" fmla="*/ 65046 w 65804"/>
                    <a:gd name="connsiteY12" fmla="*/ 25016 h 465201"/>
                    <a:gd name="connsiteX13" fmla="*/ 64288 w 65804"/>
                    <a:gd name="connsiteY13" fmla="*/ 22489 h 465201"/>
                    <a:gd name="connsiteX14" fmla="*/ 63277 w 65804"/>
                    <a:gd name="connsiteY14" fmla="*/ 19962 h 465201"/>
                    <a:gd name="connsiteX15" fmla="*/ 62266 w 65804"/>
                    <a:gd name="connsiteY15" fmla="*/ 17688 h 465201"/>
                    <a:gd name="connsiteX16" fmla="*/ 61003 w 65804"/>
                    <a:gd name="connsiteY16" fmla="*/ 15414 h 465201"/>
                    <a:gd name="connsiteX17" fmla="*/ 59487 w 65804"/>
                    <a:gd name="connsiteY17" fmla="*/ 13392 h 465201"/>
                    <a:gd name="connsiteX18" fmla="*/ 57971 w 65804"/>
                    <a:gd name="connsiteY18" fmla="*/ 11371 h 465201"/>
                    <a:gd name="connsiteX19" fmla="*/ 56202 w 65804"/>
                    <a:gd name="connsiteY19" fmla="*/ 9602 h 465201"/>
                    <a:gd name="connsiteX20" fmla="*/ 54433 w 65804"/>
                    <a:gd name="connsiteY20" fmla="*/ 7833 h 465201"/>
                    <a:gd name="connsiteX21" fmla="*/ 52411 w 65804"/>
                    <a:gd name="connsiteY21" fmla="*/ 6317 h 465201"/>
                    <a:gd name="connsiteX22" fmla="*/ 50390 w 65804"/>
                    <a:gd name="connsiteY22" fmla="*/ 4801 h 465201"/>
                    <a:gd name="connsiteX23" fmla="*/ 48116 w 65804"/>
                    <a:gd name="connsiteY23" fmla="*/ 3537 h 465201"/>
                    <a:gd name="connsiteX24" fmla="*/ 45841 w 65804"/>
                    <a:gd name="connsiteY24" fmla="*/ 2527 h 465201"/>
                    <a:gd name="connsiteX25" fmla="*/ 43315 w 65804"/>
                    <a:gd name="connsiteY25" fmla="*/ 1516 h 465201"/>
                    <a:gd name="connsiteX26" fmla="*/ 40788 w 65804"/>
                    <a:gd name="connsiteY26" fmla="*/ 758 h 465201"/>
                    <a:gd name="connsiteX27" fmla="*/ 38261 w 65804"/>
                    <a:gd name="connsiteY27" fmla="*/ 252 h 465201"/>
                    <a:gd name="connsiteX28" fmla="*/ 35734 w 65804"/>
                    <a:gd name="connsiteY28" fmla="*/ 0 h 465201"/>
                    <a:gd name="connsiteX29" fmla="*/ 32954 w 65804"/>
                    <a:gd name="connsiteY29" fmla="*/ 0 h 465201"/>
                    <a:gd name="connsiteX30" fmla="*/ 30175 w 65804"/>
                    <a:gd name="connsiteY30" fmla="*/ 0 h 465201"/>
                    <a:gd name="connsiteX31" fmla="*/ 27648 w 65804"/>
                    <a:gd name="connsiteY31" fmla="*/ 252 h 465201"/>
                    <a:gd name="connsiteX32" fmla="*/ 25121 w 65804"/>
                    <a:gd name="connsiteY32" fmla="*/ 758 h 465201"/>
                    <a:gd name="connsiteX33" fmla="*/ 22594 w 65804"/>
                    <a:gd name="connsiteY33" fmla="*/ 1516 h 465201"/>
                    <a:gd name="connsiteX34" fmla="*/ 20067 w 65804"/>
                    <a:gd name="connsiteY34" fmla="*/ 2527 h 465201"/>
                    <a:gd name="connsiteX35" fmla="*/ 17793 w 65804"/>
                    <a:gd name="connsiteY35" fmla="*/ 3537 h 465201"/>
                    <a:gd name="connsiteX36" fmla="*/ 15519 w 65804"/>
                    <a:gd name="connsiteY36" fmla="*/ 4801 h 465201"/>
                    <a:gd name="connsiteX37" fmla="*/ 13497 w 65804"/>
                    <a:gd name="connsiteY37" fmla="*/ 6317 h 465201"/>
                    <a:gd name="connsiteX38" fmla="*/ 11476 w 65804"/>
                    <a:gd name="connsiteY38" fmla="*/ 7833 h 465201"/>
                    <a:gd name="connsiteX39" fmla="*/ 9707 w 65804"/>
                    <a:gd name="connsiteY39" fmla="*/ 9602 h 465201"/>
                    <a:gd name="connsiteX40" fmla="*/ 7938 w 65804"/>
                    <a:gd name="connsiteY40" fmla="*/ 11371 h 465201"/>
                    <a:gd name="connsiteX41" fmla="*/ 6422 w 65804"/>
                    <a:gd name="connsiteY41" fmla="*/ 13392 h 465201"/>
                    <a:gd name="connsiteX42" fmla="*/ 4906 w 65804"/>
                    <a:gd name="connsiteY42" fmla="*/ 15414 h 465201"/>
                    <a:gd name="connsiteX43" fmla="*/ 3642 w 65804"/>
                    <a:gd name="connsiteY43" fmla="*/ 17688 h 465201"/>
                    <a:gd name="connsiteX44" fmla="*/ 2632 w 65804"/>
                    <a:gd name="connsiteY44" fmla="*/ 19962 h 465201"/>
                    <a:gd name="connsiteX45" fmla="*/ 1621 w 65804"/>
                    <a:gd name="connsiteY45" fmla="*/ 22489 h 465201"/>
                    <a:gd name="connsiteX46" fmla="*/ 863 w 65804"/>
                    <a:gd name="connsiteY46" fmla="*/ 25016 h 465201"/>
                    <a:gd name="connsiteX47" fmla="*/ 357 w 65804"/>
                    <a:gd name="connsiteY47" fmla="*/ 27543 h 465201"/>
                    <a:gd name="connsiteX48" fmla="*/ 105 w 65804"/>
                    <a:gd name="connsiteY48" fmla="*/ 30070 h 465201"/>
                    <a:gd name="connsiteX49" fmla="*/ 105 w 65804"/>
                    <a:gd name="connsiteY49" fmla="*/ 32850 h 465201"/>
                    <a:gd name="connsiteX50" fmla="*/ 105 w 65804"/>
                    <a:gd name="connsiteY50" fmla="*/ 229695 h 465201"/>
                    <a:gd name="connsiteX51" fmla="*/ 105 w 65804"/>
                    <a:gd name="connsiteY51" fmla="*/ 433615 h 465201"/>
                    <a:gd name="connsiteX52" fmla="*/ 105 w 65804"/>
                    <a:gd name="connsiteY52" fmla="*/ 433615 h 465201"/>
                    <a:gd name="connsiteX53" fmla="*/ 357 w 65804"/>
                    <a:gd name="connsiteY53" fmla="*/ 439174 h 465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65804" h="465201">
                      <a:moveTo>
                        <a:pt x="357" y="439174"/>
                      </a:moveTo>
                      <a:cubicBezTo>
                        <a:pt x="610" y="440944"/>
                        <a:pt x="1115" y="442712"/>
                        <a:pt x="1621" y="444228"/>
                      </a:cubicBezTo>
                      <a:cubicBezTo>
                        <a:pt x="2126" y="445744"/>
                        <a:pt x="2884" y="447513"/>
                        <a:pt x="3642" y="449030"/>
                      </a:cubicBezTo>
                      <a:cubicBezTo>
                        <a:pt x="4400" y="450545"/>
                        <a:pt x="5411" y="452062"/>
                        <a:pt x="6422" y="453325"/>
                      </a:cubicBezTo>
                      <a:cubicBezTo>
                        <a:pt x="7433" y="454589"/>
                        <a:pt x="8443" y="455852"/>
                        <a:pt x="9707" y="457116"/>
                      </a:cubicBezTo>
                      <a:cubicBezTo>
                        <a:pt x="10970" y="458379"/>
                        <a:pt x="12234" y="459389"/>
                        <a:pt x="13497" y="460401"/>
                      </a:cubicBezTo>
                      <a:lnTo>
                        <a:pt x="13497" y="460401"/>
                      </a:lnTo>
                      <a:cubicBezTo>
                        <a:pt x="14761" y="461159"/>
                        <a:pt x="16530" y="462422"/>
                        <a:pt x="17793" y="463180"/>
                      </a:cubicBezTo>
                      <a:cubicBezTo>
                        <a:pt x="19309" y="463938"/>
                        <a:pt x="20825" y="464696"/>
                        <a:pt x="22594" y="465201"/>
                      </a:cubicBezTo>
                      <a:cubicBezTo>
                        <a:pt x="22594" y="465201"/>
                        <a:pt x="22847" y="465201"/>
                        <a:pt x="22847" y="465201"/>
                      </a:cubicBezTo>
                      <a:cubicBezTo>
                        <a:pt x="-9245" y="446503"/>
                        <a:pt x="-9750" y="49527"/>
                        <a:pt x="59234" y="34871"/>
                      </a:cubicBezTo>
                      <a:cubicBezTo>
                        <a:pt x="63277" y="34113"/>
                        <a:pt x="64035" y="33860"/>
                        <a:pt x="65804" y="28806"/>
                      </a:cubicBezTo>
                      <a:lnTo>
                        <a:pt x="65046" y="25016"/>
                      </a:lnTo>
                      <a:lnTo>
                        <a:pt x="64288" y="22489"/>
                      </a:lnTo>
                      <a:lnTo>
                        <a:pt x="63277" y="19962"/>
                      </a:lnTo>
                      <a:lnTo>
                        <a:pt x="62266" y="17688"/>
                      </a:lnTo>
                      <a:lnTo>
                        <a:pt x="61003" y="15414"/>
                      </a:lnTo>
                      <a:lnTo>
                        <a:pt x="59487" y="13392"/>
                      </a:lnTo>
                      <a:lnTo>
                        <a:pt x="57971" y="11371"/>
                      </a:lnTo>
                      <a:lnTo>
                        <a:pt x="56202" y="9602"/>
                      </a:lnTo>
                      <a:lnTo>
                        <a:pt x="54433" y="7833"/>
                      </a:lnTo>
                      <a:lnTo>
                        <a:pt x="52411" y="6317"/>
                      </a:lnTo>
                      <a:lnTo>
                        <a:pt x="50390" y="4801"/>
                      </a:lnTo>
                      <a:lnTo>
                        <a:pt x="48116" y="3537"/>
                      </a:lnTo>
                      <a:lnTo>
                        <a:pt x="45841" y="2527"/>
                      </a:lnTo>
                      <a:lnTo>
                        <a:pt x="43315" y="1516"/>
                      </a:lnTo>
                      <a:lnTo>
                        <a:pt x="40788" y="758"/>
                      </a:lnTo>
                      <a:lnTo>
                        <a:pt x="38261" y="252"/>
                      </a:lnTo>
                      <a:lnTo>
                        <a:pt x="35734" y="0"/>
                      </a:lnTo>
                      <a:cubicBezTo>
                        <a:pt x="34976" y="0"/>
                        <a:pt x="33965" y="0"/>
                        <a:pt x="32954" y="0"/>
                      </a:cubicBezTo>
                      <a:lnTo>
                        <a:pt x="30175" y="0"/>
                      </a:lnTo>
                      <a:lnTo>
                        <a:pt x="27648" y="252"/>
                      </a:lnTo>
                      <a:lnTo>
                        <a:pt x="25121" y="758"/>
                      </a:lnTo>
                      <a:lnTo>
                        <a:pt x="22594" y="1516"/>
                      </a:lnTo>
                      <a:lnTo>
                        <a:pt x="20067" y="2527"/>
                      </a:lnTo>
                      <a:lnTo>
                        <a:pt x="17793" y="3537"/>
                      </a:lnTo>
                      <a:lnTo>
                        <a:pt x="15519" y="4801"/>
                      </a:lnTo>
                      <a:lnTo>
                        <a:pt x="13497" y="6317"/>
                      </a:lnTo>
                      <a:lnTo>
                        <a:pt x="11476" y="7833"/>
                      </a:lnTo>
                      <a:lnTo>
                        <a:pt x="9707" y="9602"/>
                      </a:lnTo>
                      <a:lnTo>
                        <a:pt x="7938" y="11371"/>
                      </a:lnTo>
                      <a:lnTo>
                        <a:pt x="6422" y="13392"/>
                      </a:lnTo>
                      <a:lnTo>
                        <a:pt x="4906" y="15414"/>
                      </a:lnTo>
                      <a:lnTo>
                        <a:pt x="3642" y="17688"/>
                      </a:lnTo>
                      <a:lnTo>
                        <a:pt x="2632" y="19962"/>
                      </a:lnTo>
                      <a:lnTo>
                        <a:pt x="1621" y="22489"/>
                      </a:lnTo>
                      <a:lnTo>
                        <a:pt x="863" y="25016"/>
                      </a:lnTo>
                      <a:lnTo>
                        <a:pt x="357" y="27543"/>
                      </a:lnTo>
                      <a:lnTo>
                        <a:pt x="105" y="30070"/>
                      </a:lnTo>
                      <a:lnTo>
                        <a:pt x="105" y="32850"/>
                      </a:lnTo>
                      <a:cubicBezTo>
                        <a:pt x="105" y="32850"/>
                        <a:pt x="105" y="120280"/>
                        <a:pt x="105" y="229695"/>
                      </a:cubicBezTo>
                      <a:cubicBezTo>
                        <a:pt x="105" y="340373"/>
                        <a:pt x="105" y="431594"/>
                        <a:pt x="105" y="433615"/>
                      </a:cubicBezTo>
                      <a:cubicBezTo>
                        <a:pt x="105" y="433615"/>
                        <a:pt x="105" y="433615"/>
                        <a:pt x="105" y="433615"/>
                      </a:cubicBezTo>
                      <a:cubicBezTo>
                        <a:pt x="-148" y="435384"/>
                        <a:pt x="105" y="437406"/>
                        <a:pt x="357" y="439174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3" name="任意多边形: 形状 2312"/>
                <p:cNvSpPr/>
                <p:nvPr/>
              </p:nvSpPr>
              <p:spPr>
                <a:xfrm>
                  <a:off x="10817646" y="12040119"/>
                  <a:ext cx="64474" cy="462927"/>
                </a:xfrm>
                <a:custGeom>
                  <a:avLst/>
                  <a:gdLst>
                    <a:gd name="connsiteX0" fmla="*/ 292 w 64474"/>
                    <a:gd name="connsiteY0" fmla="*/ 439427 h 462927"/>
                    <a:gd name="connsiteX1" fmla="*/ 1555 w 64474"/>
                    <a:gd name="connsiteY1" fmla="*/ 444481 h 462927"/>
                    <a:gd name="connsiteX2" fmla="*/ 3577 w 64474"/>
                    <a:gd name="connsiteY2" fmla="*/ 449283 h 462927"/>
                    <a:gd name="connsiteX3" fmla="*/ 6356 w 64474"/>
                    <a:gd name="connsiteY3" fmla="*/ 453578 h 462927"/>
                    <a:gd name="connsiteX4" fmla="*/ 9641 w 64474"/>
                    <a:gd name="connsiteY4" fmla="*/ 457368 h 462927"/>
                    <a:gd name="connsiteX5" fmla="*/ 13432 w 64474"/>
                    <a:gd name="connsiteY5" fmla="*/ 460654 h 462927"/>
                    <a:gd name="connsiteX6" fmla="*/ 13432 w 64474"/>
                    <a:gd name="connsiteY6" fmla="*/ 460654 h 462927"/>
                    <a:gd name="connsiteX7" fmla="*/ 17222 w 64474"/>
                    <a:gd name="connsiteY7" fmla="*/ 462928 h 462927"/>
                    <a:gd name="connsiteX8" fmla="*/ 16464 w 64474"/>
                    <a:gd name="connsiteY8" fmla="*/ 462422 h 462927"/>
                    <a:gd name="connsiteX9" fmla="*/ 10652 w 64474"/>
                    <a:gd name="connsiteY9" fmla="*/ 126092 h 462927"/>
                    <a:gd name="connsiteX10" fmla="*/ 63212 w 64474"/>
                    <a:gd name="connsiteY10" fmla="*/ 21479 h 462927"/>
                    <a:gd name="connsiteX11" fmla="*/ 64475 w 64474"/>
                    <a:gd name="connsiteY11" fmla="*/ 22742 h 462927"/>
                    <a:gd name="connsiteX12" fmla="*/ 63464 w 64474"/>
                    <a:gd name="connsiteY12" fmla="*/ 19962 h 462927"/>
                    <a:gd name="connsiteX13" fmla="*/ 62453 w 64474"/>
                    <a:gd name="connsiteY13" fmla="*/ 17688 h 462927"/>
                    <a:gd name="connsiteX14" fmla="*/ 61190 w 64474"/>
                    <a:gd name="connsiteY14" fmla="*/ 15414 h 462927"/>
                    <a:gd name="connsiteX15" fmla="*/ 59674 w 64474"/>
                    <a:gd name="connsiteY15" fmla="*/ 13393 h 462927"/>
                    <a:gd name="connsiteX16" fmla="*/ 58158 w 64474"/>
                    <a:gd name="connsiteY16" fmla="*/ 11371 h 462927"/>
                    <a:gd name="connsiteX17" fmla="*/ 56389 w 64474"/>
                    <a:gd name="connsiteY17" fmla="*/ 9602 h 462927"/>
                    <a:gd name="connsiteX18" fmla="*/ 54620 w 64474"/>
                    <a:gd name="connsiteY18" fmla="*/ 7834 h 462927"/>
                    <a:gd name="connsiteX19" fmla="*/ 52599 w 64474"/>
                    <a:gd name="connsiteY19" fmla="*/ 6317 h 462927"/>
                    <a:gd name="connsiteX20" fmla="*/ 50577 w 64474"/>
                    <a:gd name="connsiteY20" fmla="*/ 4801 h 462927"/>
                    <a:gd name="connsiteX21" fmla="*/ 48303 w 64474"/>
                    <a:gd name="connsiteY21" fmla="*/ 3537 h 462927"/>
                    <a:gd name="connsiteX22" fmla="*/ 46029 w 64474"/>
                    <a:gd name="connsiteY22" fmla="*/ 2527 h 462927"/>
                    <a:gd name="connsiteX23" fmla="*/ 43502 w 64474"/>
                    <a:gd name="connsiteY23" fmla="*/ 1516 h 462927"/>
                    <a:gd name="connsiteX24" fmla="*/ 40975 w 64474"/>
                    <a:gd name="connsiteY24" fmla="*/ 758 h 462927"/>
                    <a:gd name="connsiteX25" fmla="*/ 38448 w 64474"/>
                    <a:gd name="connsiteY25" fmla="*/ 253 h 462927"/>
                    <a:gd name="connsiteX26" fmla="*/ 35921 w 64474"/>
                    <a:gd name="connsiteY26" fmla="*/ 0 h 462927"/>
                    <a:gd name="connsiteX27" fmla="*/ 33141 w 64474"/>
                    <a:gd name="connsiteY27" fmla="*/ 0 h 462927"/>
                    <a:gd name="connsiteX28" fmla="*/ 30362 w 64474"/>
                    <a:gd name="connsiteY28" fmla="*/ 0 h 462927"/>
                    <a:gd name="connsiteX29" fmla="*/ 27835 w 64474"/>
                    <a:gd name="connsiteY29" fmla="*/ 253 h 462927"/>
                    <a:gd name="connsiteX30" fmla="*/ 25308 w 64474"/>
                    <a:gd name="connsiteY30" fmla="*/ 758 h 462927"/>
                    <a:gd name="connsiteX31" fmla="*/ 22781 w 64474"/>
                    <a:gd name="connsiteY31" fmla="*/ 1516 h 462927"/>
                    <a:gd name="connsiteX32" fmla="*/ 20254 w 64474"/>
                    <a:gd name="connsiteY32" fmla="*/ 2527 h 462927"/>
                    <a:gd name="connsiteX33" fmla="*/ 17980 w 64474"/>
                    <a:gd name="connsiteY33" fmla="*/ 3537 h 462927"/>
                    <a:gd name="connsiteX34" fmla="*/ 15706 w 64474"/>
                    <a:gd name="connsiteY34" fmla="*/ 4801 h 462927"/>
                    <a:gd name="connsiteX35" fmla="*/ 13684 w 64474"/>
                    <a:gd name="connsiteY35" fmla="*/ 6317 h 462927"/>
                    <a:gd name="connsiteX36" fmla="*/ 11663 w 64474"/>
                    <a:gd name="connsiteY36" fmla="*/ 7834 h 462927"/>
                    <a:gd name="connsiteX37" fmla="*/ 9894 w 64474"/>
                    <a:gd name="connsiteY37" fmla="*/ 9602 h 462927"/>
                    <a:gd name="connsiteX38" fmla="*/ 8125 w 64474"/>
                    <a:gd name="connsiteY38" fmla="*/ 11371 h 462927"/>
                    <a:gd name="connsiteX39" fmla="*/ 6609 w 64474"/>
                    <a:gd name="connsiteY39" fmla="*/ 13393 h 462927"/>
                    <a:gd name="connsiteX40" fmla="*/ 5093 w 64474"/>
                    <a:gd name="connsiteY40" fmla="*/ 15414 h 462927"/>
                    <a:gd name="connsiteX41" fmla="*/ 3829 w 64474"/>
                    <a:gd name="connsiteY41" fmla="*/ 17688 h 462927"/>
                    <a:gd name="connsiteX42" fmla="*/ 2819 w 64474"/>
                    <a:gd name="connsiteY42" fmla="*/ 19962 h 462927"/>
                    <a:gd name="connsiteX43" fmla="*/ 1808 w 64474"/>
                    <a:gd name="connsiteY43" fmla="*/ 22489 h 462927"/>
                    <a:gd name="connsiteX44" fmla="*/ 1050 w 64474"/>
                    <a:gd name="connsiteY44" fmla="*/ 25016 h 462927"/>
                    <a:gd name="connsiteX45" fmla="*/ 544 w 64474"/>
                    <a:gd name="connsiteY45" fmla="*/ 27543 h 462927"/>
                    <a:gd name="connsiteX46" fmla="*/ 292 w 64474"/>
                    <a:gd name="connsiteY46" fmla="*/ 30070 h 462927"/>
                    <a:gd name="connsiteX47" fmla="*/ 292 w 64474"/>
                    <a:gd name="connsiteY47" fmla="*/ 32850 h 462927"/>
                    <a:gd name="connsiteX48" fmla="*/ 292 w 64474"/>
                    <a:gd name="connsiteY48" fmla="*/ 229695 h 462927"/>
                    <a:gd name="connsiteX49" fmla="*/ 292 w 64474"/>
                    <a:gd name="connsiteY49" fmla="*/ 433616 h 462927"/>
                    <a:gd name="connsiteX50" fmla="*/ 292 w 64474"/>
                    <a:gd name="connsiteY50" fmla="*/ 433616 h 462927"/>
                    <a:gd name="connsiteX51" fmla="*/ 292 w 64474"/>
                    <a:gd name="connsiteY51" fmla="*/ 439427 h 46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4474" h="462926">
                      <a:moveTo>
                        <a:pt x="292" y="439427"/>
                      </a:moveTo>
                      <a:cubicBezTo>
                        <a:pt x="544" y="441197"/>
                        <a:pt x="1050" y="442965"/>
                        <a:pt x="1555" y="444481"/>
                      </a:cubicBezTo>
                      <a:cubicBezTo>
                        <a:pt x="2061" y="445997"/>
                        <a:pt x="2819" y="447766"/>
                        <a:pt x="3577" y="449283"/>
                      </a:cubicBezTo>
                      <a:cubicBezTo>
                        <a:pt x="4335" y="450798"/>
                        <a:pt x="5346" y="452315"/>
                        <a:pt x="6356" y="453578"/>
                      </a:cubicBezTo>
                      <a:cubicBezTo>
                        <a:pt x="7367" y="454842"/>
                        <a:pt x="8378" y="456105"/>
                        <a:pt x="9641" y="457368"/>
                      </a:cubicBezTo>
                      <a:cubicBezTo>
                        <a:pt x="10905" y="458632"/>
                        <a:pt x="12168" y="459642"/>
                        <a:pt x="13432" y="460654"/>
                      </a:cubicBezTo>
                      <a:lnTo>
                        <a:pt x="13432" y="460654"/>
                      </a:lnTo>
                      <a:cubicBezTo>
                        <a:pt x="14442" y="461412"/>
                        <a:pt x="15959" y="462422"/>
                        <a:pt x="17222" y="462928"/>
                      </a:cubicBezTo>
                      <a:lnTo>
                        <a:pt x="16464" y="462422"/>
                      </a:lnTo>
                      <a:cubicBezTo>
                        <a:pt x="-8300" y="438164"/>
                        <a:pt x="10399" y="129125"/>
                        <a:pt x="10652" y="126092"/>
                      </a:cubicBezTo>
                      <a:cubicBezTo>
                        <a:pt x="22528" y="14403"/>
                        <a:pt x="62706" y="21479"/>
                        <a:pt x="63212" y="21479"/>
                      </a:cubicBezTo>
                      <a:cubicBezTo>
                        <a:pt x="63717" y="21732"/>
                        <a:pt x="63970" y="22237"/>
                        <a:pt x="64475" y="22742"/>
                      </a:cubicBezTo>
                      <a:lnTo>
                        <a:pt x="63464" y="19962"/>
                      </a:lnTo>
                      <a:lnTo>
                        <a:pt x="62453" y="17688"/>
                      </a:lnTo>
                      <a:lnTo>
                        <a:pt x="61190" y="15414"/>
                      </a:lnTo>
                      <a:lnTo>
                        <a:pt x="59674" y="13393"/>
                      </a:lnTo>
                      <a:lnTo>
                        <a:pt x="58158" y="11371"/>
                      </a:lnTo>
                      <a:lnTo>
                        <a:pt x="56389" y="9602"/>
                      </a:lnTo>
                      <a:lnTo>
                        <a:pt x="54620" y="7834"/>
                      </a:lnTo>
                      <a:lnTo>
                        <a:pt x="52599" y="6317"/>
                      </a:lnTo>
                      <a:lnTo>
                        <a:pt x="50577" y="4801"/>
                      </a:lnTo>
                      <a:lnTo>
                        <a:pt x="48303" y="3537"/>
                      </a:lnTo>
                      <a:lnTo>
                        <a:pt x="46029" y="2527"/>
                      </a:lnTo>
                      <a:lnTo>
                        <a:pt x="43502" y="1516"/>
                      </a:lnTo>
                      <a:lnTo>
                        <a:pt x="40975" y="758"/>
                      </a:lnTo>
                      <a:lnTo>
                        <a:pt x="38448" y="253"/>
                      </a:lnTo>
                      <a:lnTo>
                        <a:pt x="35921" y="0"/>
                      </a:lnTo>
                      <a:cubicBezTo>
                        <a:pt x="35163" y="0"/>
                        <a:pt x="34152" y="0"/>
                        <a:pt x="33141" y="0"/>
                      </a:cubicBezTo>
                      <a:lnTo>
                        <a:pt x="30362" y="0"/>
                      </a:lnTo>
                      <a:lnTo>
                        <a:pt x="27835" y="253"/>
                      </a:lnTo>
                      <a:lnTo>
                        <a:pt x="25308" y="758"/>
                      </a:lnTo>
                      <a:lnTo>
                        <a:pt x="22781" y="1516"/>
                      </a:lnTo>
                      <a:lnTo>
                        <a:pt x="20254" y="2527"/>
                      </a:lnTo>
                      <a:lnTo>
                        <a:pt x="17980" y="3537"/>
                      </a:lnTo>
                      <a:lnTo>
                        <a:pt x="15706" y="4801"/>
                      </a:lnTo>
                      <a:lnTo>
                        <a:pt x="13684" y="6317"/>
                      </a:lnTo>
                      <a:lnTo>
                        <a:pt x="11663" y="7834"/>
                      </a:lnTo>
                      <a:lnTo>
                        <a:pt x="9894" y="9602"/>
                      </a:lnTo>
                      <a:lnTo>
                        <a:pt x="8125" y="11371"/>
                      </a:lnTo>
                      <a:lnTo>
                        <a:pt x="6609" y="13393"/>
                      </a:lnTo>
                      <a:lnTo>
                        <a:pt x="5093" y="15414"/>
                      </a:lnTo>
                      <a:lnTo>
                        <a:pt x="3829" y="17688"/>
                      </a:lnTo>
                      <a:lnTo>
                        <a:pt x="2819" y="19962"/>
                      </a:lnTo>
                      <a:lnTo>
                        <a:pt x="1808" y="22489"/>
                      </a:lnTo>
                      <a:lnTo>
                        <a:pt x="1050" y="25016"/>
                      </a:lnTo>
                      <a:lnTo>
                        <a:pt x="544" y="27543"/>
                      </a:lnTo>
                      <a:lnTo>
                        <a:pt x="292" y="30070"/>
                      </a:lnTo>
                      <a:lnTo>
                        <a:pt x="292" y="32850"/>
                      </a:lnTo>
                      <a:cubicBezTo>
                        <a:pt x="292" y="32850"/>
                        <a:pt x="292" y="120281"/>
                        <a:pt x="292" y="229695"/>
                      </a:cubicBezTo>
                      <a:cubicBezTo>
                        <a:pt x="292" y="340373"/>
                        <a:pt x="292" y="431594"/>
                        <a:pt x="292" y="433616"/>
                      </a:cubicBezTo>
                      <a:cubicBezTo>
                        <a:pt x="292" y="433616"/>
                        <a:pt x="292" y="433616"/>
                        <a:pt x="292" y="433616"/>
                      </a:cubicBezTo>
                      <a:cubicBezTo>
                        <a:pt x="-214" y="435637"/>
                        <a:pt x="39" y="437659"/>
                        <a:pt x="292" y="43942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4" name="任意多边形: 形状 2313"/>
                <p:cNvSpPr/>
                <p:nvPr/>
              </p:nvSpPr>
              <p:spPr>
                <a:xfrm>
                  <a:off x="10824767" y="12087390"/>
                  <a:ext cx="58997" cy="419699"/>
                </a:xfrm>
                <a:custGeom>
                  <a:avLst/>
                  <a:gdLst>
                    <a:gd name="connsiteX0" fmla="*/ 25768 w 58997"/>
                    <a:gd name="connsiteY0" fmla="*/ 419700 h 419699"/>
                    <a:gd name="connsiteX1" fmla="*/ 31075 w 58997"/>
                    <a:gd name="connsiteY1" fmla="*/ 419195 h 419699"/>
                    <a:gd name="connsiteX2" fmla="*/ 36129 w 58997"/>
                    <a:gd name="connsiteY2" fmla="*/ 417931 h 419699"/>
                    <a:gd name="connsiteX3" fmla="*/ 40930 w 58997"/>
                    <a:gd name="connsiteY3" fmla="*/ 415910 h 419699"/>
                    <a:gd name="connsiteX4" fmla="*/ 40930 w 58997"/>
                    <a:gd name="connsiteY4" fmla="*/ 415910 h 419699"/>
                    <a:gd name="connsiteX5" fmla="*/ 45225 w 58997"/>
                    <a:gd name="connsiteY5" fmla="*/ 413130 h 419699"/>
                    <a:gd name="connsiteX6" fmla="*/ 49016 w 58997"/>
                    <a:gd name="connsiteY6" fmla="*/ 409845 h 419699"/>
                    <a:gd name="connsiteX7" fmla="*/ 52301 w 58997"/>
                    <a:gd name="connsiteY7" fmla="*/ 406054 h 419699"/>
                    <a:gd name="connsiteX8" fmla="*/ 55080 w 58997"/>
                    <a:gd name="connsiteY8" fmla="*/ 401759 h 419699"/>
                    <a:gd name="connsiteX9" fmla="*/ 57102 w 58997"/>
                    <a:gd name="connsiteY9" fmla="*/ 396958 h 419699"/>
                    <a:gd name="connsiteX10" fmla="*/ 58365 w 58997"/>
                    <a:gd name="connsiteY10" fmla="*/ 391904 h 419699"/>
                    <a:gd name="connsiteX11" fmla="*/ 58871 w 58997"/>
                    <a:gd name="connsiteY11" fmla="*/ 387861 h 419699"/>
                    <a:gd name="connsiteX12" fmla="*/ 58871 w 58997"/>
                    <a:gd name="connsiteY12" fmla="*/ 387861 h 419699"/>
                    <a:gd name="connsiteX13" fmla="*/ 58365 w 58997"/>
                    <a:gd name="connsiteY13" fmla="*/ 9079 h 419699"/>
                    <a:gd name="connsiteX14" fmla="*/ 35623 w 58997"/>
                    <a:gd name="connsiteY14" fmla="*/ 8574 h 419699"/>
                    <a:gd name="connsiteX15" fmla="*/ 2521 w 58997"/>
                    <a:gd name="connsiteY15" fmla="*/ 166252 h 419699"/>
                    <a:gd name="connsiteX16" fmla="*/ 20967 w 58997"/>
                    <a:gd name="connsiteY16" fmla="*/ 419195 h 419699"/>
                    <a:gd name="connsiteX17" fmla="*/ 25768 w 58997"/>
                    <a:gd name="connsiteY17" fmla="*/ 419700 h 41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8997" h="419699">
                      <a:moveTo>
                        <a:pt x="25768" y="419700"/>
                      </a:moveTo>
                      <a:cubicBezTo>
                        <a:pt x="27537" y="419700"/>
                        <a:pt x="29306" y="419447"/>
                        <a:pt x="31075" y="419195"/>
                      </a:cubicBezTo>
                      <a:cubicBezTo>
                        <a:pt x="32844" y="418942"/>
                        <a:pt x="34612" y="418436"/>
                        <a:pt x="36129" y="417931"/>
                      </a:cubicBezTo>
                      <a:cubicBezTo>
                        <a:pt x="37645" y="417425"/>
                        <a:pt x="39414" y="416668"/>
                        <a:pt x="40930" y="415910"/>
                      </a:cubicBezTo>
                      <a:lnTo>
                        <a:pt x="40930" y="415910"/>
                      </a:lnTo>
                      <a:cubicBezTo>
                        <a:pt x="42193" y="415151"/>
                        <a:pt x="43962" y="414141"/>
                        <a:pt x="45225" y="413130"/>
                      </a:cubicBezTo>
                      <a:cubicBezTo>
                        <a:pt x="46489" y="412119"/>
                        <a:pt x="47752" y="411108"/>
                        <a:pt x="49016" y="409845"/>
                      </a:cubicBezTo>
                      <a:cubicBezTo>
                        <a:pt x="50279" y="408581"/>
                        <a:pt x="51290" y="407318"/>
                        <a:pt x="52301" y="406054"/>
                      </a:cubicBezTo>
                      <a:cubicBezTo>
                        <a:pt x="53312" y="404791"/>
                        <a:pt x="54322" y="403275"/>
                        <a:pt x="55080" y="401759"/>
                      </a:cubicBezTo>
                      <a:cubicBezTo>
                        <a:pt x="55838" y="400243"/>
                        <a:pt x="56596" y="398727"/>
                        <a:pt x="57102" y="396958"/>
                      </a:cubicBezTo>
                      <a:cubicBezTo>
                        <a:pt x="57607" y="395189"/>
                        <a:pt x="58113" y="393673"/>
                        <a:pt x="58365" y="391904"/>
                      </a:cubicBezTo>
                      <a:cubicBezTo>
                        <a:pt x="58618" y="390641"/>
                        <a:pt x="58618" y="389124"/>
                        <a:pt x="58871" y="387861"/>
                      </a:cubicBezTo>
                      <a:lnTo>
                        <a:pt x="58871" y="387861"/>
                      </a:lnTo>
                      <a:cubicBezTo>
                        <a:pt x="58871" y="384323"/>
                        <a:pt x="59376" y="28031"/>
                        <a:pt x="58365" y="9079"/>
                      </a:cubicBezTo>
                      <a:cubicBezTo>
                        <a:pt x="58365" y="8826"/>
                        <a:pt x="55838" y="-10884"/>
                        <a:pt x="35623" y="8574"/>
                      </a:cubicBezTo>
                      <a:cubicBezTo>
                        <a:pt x="16419" y="27020"/>
                        <a:pt x="5553" y="78569"/>
                        <a:pt x="2521" y="166252"/>
                      </a:cubicBezTo>
                      <a:cubicBezTo>
                        <a:pt x="-6323" y="412624"/>
                        <a:pt x="10102" y="416668"/>
                        <a:pt x="20967" y="419195"/>
                      </a:cubicBezTo>
                      <a:cubicBezTo>
                        <a:pt x="22231" y="419700"/>
                        <a:pt x="24000" y="419700"/>
                        <a:pt x="25768" y="41970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5" name="任意多边形: 形状 2314"/>
                <p:cNvSpPr/>
                <p:nvPr/>
              </p:nvSpPr>
              <p:spPr>
                <a:xfrm>
                  <a:off x="10824749" y="12098468"/>
                  <a:ext cx="58708" cy="408621"/>
                </a:xfrm>
                <a:custGeom>
                  <a:avLst/>
                  <a:gdLst>
                    <a:gd name="connsiteX0" fmla="*/ 25786 w 58708"/>
                    <a:gd name="connsiteY0" fmla="*/ 408622 h 408621"/>
                    <a:gd name="connsiteX1" fmla="*/ 31092 w 58708"/>
                    <a:gd name="connsiteY1" fmla="*/ 408116 h 408621"/>
                    <a:gd name="connsiteX2" fmla="*/ 36146 w 58708"/>
                    <a:gd name="connsiteY2" fmla="*/ 406853 h 408621"/>
                    <a:gd name="connsiteX3" fmla="*/ 40947 w 58708"/>
                    <a:gd name="connsiteY3" fmla="*/ 404831 h 408621"/>
                    <a:gd name="connsiteX4" fmla="*/ 40947 w 58708"/>
                    <a:gd name="connsiteY4" fmla="*/ 404831 h 408621"/>
                    <a:gd name="connsiteX5" fmla="*/ 45243 w 58708"/>
                    <a:gd name="connsiteY5" fmla="*/ 402051 h 408621"/>
                    <a:gd name="connsiteX6" fmla="*/ 49033 w 58708"/>
                    <a:gd name="connsiteY6" fmla="*/ 398766 h 408621"/>
                    <a:gd name="connsiteX7" fmla="*/ 52318 w 58708"/>
                    <a:gd name="connsiteY7" fmla="*/ 394976 h 408621"/>
                    <a:gd name="connsiteX8" fmla="*/ 55098 w 58708"/>
                    <a:gd name="connsiteY8" fmla="*/ 390680 h 408621"/>
                    <a:gd name="connsiteX9" fmla="*/ 57119 w 58708"/>
                    <a:gd name="connsiteY9" fmla="*/ 385879 h 408621"/>
                    <a:gd name="connsiteX10" fmla="*/ 58130 w 58708"/>
                    <a:gd name="connsiteY10" fmla="*/ 381584 h 408621"/>
                    <a:gd name="connsiteX11" fmla="*/ 58130 w 58708"/>
                    <a:gd name="connsiteY11" fmla="*/ 381584 h 408621"/>
                    <a:gd name="connsiteX12" fmla="*/ 57372 w 58708"/>
                    <a:gd name="connsiteY12" fmla="*/ 20995 h 408621"/>
                    <a:gd name="connsiteX13" fmla="*/ 38167 w 58708"/>
                    <a:gd name="connsiteY13" fmla="*/ 4318 h 408621"/>
                    <a:gd name="connsiteX14" fmla="*/ 24270 w 58708"/>
                    <a:gd name="connsiteY14" fmla="*/ 408369 h 408621"/>
                    <a:gd name="connsiteX15" fmla="*/ 25786 w 58708"/>
                    <a:gd name="connsiteY15" fmla="*/ 408622 h 408621"/>
                    <a:gd name="connsiteX16" fmla="*/ 25786 w 58708"/>
                    <a:gd name="connsiteY16" fmla="*/ 408622 h 408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8708" h="408621">
                      <a:moveTo>
                        <a:pt x="25786" y="408622"/>
                      </a:moveTo>
                      <a:cubicBezTo>
                        <a:pt x="27554" y="408622"/>
                        <a:pt x="29323" y="408369"/>
                        <a:pt x="31092" y="408116"/>
                      </a:cubicBezTo>
                      <a:cubicBezTo>
                        <a:pt x="32861" y="407863"/>
                        <a:pt x="34630" y="407358"/>
                        <a:pt x="36146" y="406853"/>
                      </a:cubicBezTo>
                      <a:cubicBezTo>
                        <a:pt x="37662" y="406347"/>
                        <a:pt x="39431" y="405589"/>
                        <a:pt x="40947" y="404831"/>
                      </a:cubicBezTo>
                      <a:lnTo>
                        <a:pt x="40947" y="404831"/>
                      </a:lnTo>
                      <a:cubicBezTo>
                        <a:pt x="42211" y="404073"/>
                        <a:pt x="43979" y="403062"/>
                        <a:pt x="45243" y="402051"/>
                      </a:cubicBezTo>
                      <a:cubicBezTo>
                        <a:pt x="46506" y="401041"/>
                        <a:pt x="47770" y="400030"/>
                        <a:pt x="49033" y="398766"/>
                      </a:cubicBezTo>
                      <a:cubicBezTo>
                        <a:pt x="50297" y="397503"/>
                        <a:pt x="51307" y="396239"/>
                        <a:pt x="52318" y="394976"/>
                      </a:cubicBezTo>
                      <a:cubicBezTo>
                        <a:pt x="53329" y="393712"/>
                        <a:pt x="54340" y="392197"/>
                        <a:pt x="55098" y="390680"/>
                      </a:cubicBezTo>
                      <a:cubicBezTo>
                        <a:pt x="55856" y="389165"/>
                        <a:pt x="56614" y="387648"/>
                        <a:pt x="57119" y="385879"/>
                      </a:cubicBezTo>
                      <a:cubicBezTo>
                        <a:pt x="57625" y="384616"/>
                        <a:pt x="57877" y="383100"/>
                        <a:pt x="58130" y="381584"/>
                      </a:cubicBezTo>
                      <a:lnTo>
                        <a:pt x="58130" y="381584"/>
                      </a:lnTo>
                      <a:cubicBezTo>
                        <a:pt x="58888" y="369455"/>
                        <a:pt x="59141" y="53592"/>
                        <a:pt x="57372" y="20995"/>
                      </a:cubicBezTo>
                      <a:cubicBezTo>
                        <a:pt x="55856" y="-8822"/>
                        <a:pt x="42463" y="780"/>
                        <a:pt x="38167" y="4318"/>
                      </a:cubicBezTo>
                      <a:cubicBezTo>
                        <a:pt x="-3021" y="41463"/>
                        <a:pt x="-15655" y="403820"/>
                        <a:pt x="24270" y="408369"/>
                      </a:cubicBezTo>
                      <a:cubicBezTo>
                        <a:pt x="24775" y="408622"/>
                        <a:pt x="25280" y="408622"/>
                        <a:pt x="25786" y="408622"/>
                      </a:cubicBezTo>
                      <a:cubicBezTo>
                        <a:pt x="25786" y="408622"/>
                        <a:pt x="25786" y="408622"/>
                        <a:pt x="25786" y="408622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6" name="任意多边形: 形状 2315"/>
                <p:cNvSpPr/>
                <p:nvPr/>
              </p:nvSpPr>
              <p:spPr>
                <a:xfrm>
                  <a:off x="10826514" y="12109689"/>
                  <a:ext cx="60252" cy="396934"/>
                </a:xfrm>
                <a:custGeom>
                  <a:avLst/>
                  <a:gdLst>
                    <a:gd name="connsiteX0" fmla="*/ 34382 w 60252"/>
                    <a:gd name="connsiteY0" fmla="*/ 395632 h 396934"/>
                    <a:gd name="connsiteX1" fmla="*/ 39183 w 60252"/>
                    <a:gd name="connsiteY1" fmla="*/ 393611 h 396934"/>
                    <a:gd name="connsiteX2" fmla="*/ 39183 w 60252"/>
                    <a:gd name="connsiteY2" fmla="*/ 393611 h 396934"/>
                    <a:gd name="connsiteX3" fmla="*/ 43478 w 60252"/>
                    <a:gd name="connsiteY3" fmla="*/ 390831 h 396934"/>
                    <a:gd name="connsiteX4" fmla="*/ 47269 w 60252"/>
                    <a:gd name="connsiteY4" fmla="*/ 387546 h 396934"/>
                    <a:gd name="connsiteX5" fmla="*/ 50554 w 60252"/>
                    <a:gd name="connsiteY5" fmla="*/ 383755 h 396934"/>
                    <a:gd name="connsiteX6" fmla="*/ 53333 w 60252"/>
                    <a:gd name="connsiteY6" fmla="*/ 379460 h 396934"/>
                    <a:gd name="connsiteX7" fmla="*/ 55102 w 60252"/>
                    <a:gd name="connsiteY7" fmla="*/ 375669 h 396934"/>
                    <a:gd name="connsiteX8" fmla="*/ 55102 w 60252"/>
                    <a:gd name="connsiteY8" fmla="*/ 375669 h 396934"/>
                    <a:gd name="connsiteX9" fmla="*/ 39435 w 60252"/>
                    <a:gd name="connsiteY9" fmla="*/ 930 h 396934"/>
                    <a:gd name="connsiteX10" fmla="*/ 23516 w 60252"/>
                    <a:gd name="connsiteY10" fmla="*/ 396643 h 396934"/>
                    <a:gd name="connsiteX11" fmla="*/ 29580 w 60252"/>
                    <a:gd name="connsiteY11" fmla="*/ 396643 h 396934"/>
                    <a:gd name="connsiteX12" fmla="*/ 34382 w 60252"/>
                    <a:gd name="connsiteY12" fmla="*/ 395632 h 39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252" h="396934">
                      <a:moveTo>
                        <a:pt x="34382" y="395632"/>
                      </a:moveTo>
                      <a:cubicBezTo>
                        <a:pt x="35898" y="395126"/>
                        <a:pt x="37667" y="394369"/>
                        <a:pt x="39183" y="393611"/>
                      </a:cubicBezTo>
                      <a:lnTo>
                        <a:pt x="39183" y="393611"/>
                      </a:lnTo>
                      <a:cubicBezTo>
                        <a:pt x="40446" y="392852"/>
                        <a:pt x="42215" y="391842"/>
                        <a:pt x="43478" y="390831"/>
                      </a:cubicBezTo>
                      <a:cubicBezTo>
                        <a:pt x="44742" y="389820"/>
                        <a:pt x="46005" y="388809"/>
                        <a:pt x="47269" y="387546"/>
                      </a:cubicBezTo>
                      <a:cubicBezTo>
                        <a:pt x="48532" y="386282"/>
                        <a:pt x="49543" y="385019"/>
                        <a:pt x="50554" y="383755"/>
                      </a:cubicBezTo>
                      <a:cubicBezTo>
                        <a:pt x="51564" y="382492"/>
                        <a:pt x="52575" y="380976"/>
                        <a:pt x="53333" y="379460"/>
                      </a:cubicBezTo>
                      <a:cubicBezTo>
                        <a:pt x="53839" y="378196"/>
                        <a:pt x="54597" y="376933"/>
                        <a:pt x="55102" y="375669"/>
                      </a:cubicBezTo>
                      <a:lnTo>
                        <a:pt x="55102" y="375669"/>
                      </a:lnTo>
                      <a:cubicBezTo>
                        <a:pt x="56366" y="371121"/>
                        <a:pt x="72790" y="-21559"/>
                        <a:pt x="39435" y="930"/>
                      </a:cubicBezTo>
                      <a:cubicBezTo>
                        <a:pt x="-1753" y="28979"/>
                        <a:pt x="-16409" y="387799"/>
                        <a:pt x="23516" y="396643"/>
                      </a:cubicBezTo>
                      <a:cubicBezTo>
                        <a:pt x="25285" y="397148"/>
                        <a:pt x="27812" y="396896"/>
                        <a:pt x="29580" y="396643"/>
                      </a:cubicBezTo>
                      <a:cubicBezTo>
                        <a:pt x="31097" y="396643"/>
                        <a:pt x="32865" y="396390"/>
                        <a:pt x="34382" y="395632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7" name="任意多边形: 形状 2316"/>
                <p:cNvSpPr/>
                <p:nvPr/>
              </p:nvSpPr>
              <p:spPr>
                <a:xfrm>
                  <a:off x="10827918" y="12119174"/>
                  <a:ext cx="56479" cy="387098"/>
                </a:xfrm>
                <a:custGeom>
                  <a:avLst/>
                  <a:gdLst>
                    <a:gd name="connsiteX0" fmla="*/ 37779 w 56479"/>
                    <a:gd name="connsiteY0" fmla="*/ 384378 h 387098"/>
                    <a:gd name="connsiteX1" fmla="*/ 42075 w 56479"/>
                    <a:gd name="connsiteY1" fmla="*/ 381598 h 387098"/>
                    <a:gd name="connsiteX2" fmla="*/ 45865 w 56479"/>
                    <a:gd name="connsiteY2" fmla="*/ 378313 h 387098"/>
                    <a:gd name="connsiteX3" fmla="*/ 49150 w 56479"/>
                    <a:gd name="connsiteY3" fmla="*/ 374523 h 387098"/>
                    <a:gd name="connsiteX4" fmla="*/ 50666 w 56479"/>
                    <a:gd name="connsiteY4" fmla="*/ 372249 h 387098"/>
                    <a:gd name="connsiteX5" fmla="*/ 50666 w 56479"/>
                    <a:gd name="connsiteY5" fmla="*/ 372249 h 387098"/>
                    <a:gd name="connsiteX6" fmla="*/ 40559 w 56479"/>
                    <a:gd name="connsiteY6" fmla="*/ 37 h 387098"/>
                    <a:gd name="connsiteX7" fmla="*/ 18827 w 56479"/>
                    <a:gd name="connsiteY7" fmla="*/ 384378 h 387098"/>
                    <a:gd name="connsiteX8" fmla="*/ 34494 w 56479"/>
                    <a:gd name="connsiteY8" fmla="*/ 385641 h 387098"/>
                    <a:gd name="connsiteX9" fmla="*/ 37779 w 56479"/>
                    <a:gd name="connsiteY9" fmla="*/ 384378 h 387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479" h="387098">
                      <a:moveTo>
                        <a:pt x="37779" y="384378"/>
                      </a:moveTo>
                      <a:cubicBezTo>
                        <a:pt x="39042" y="383620"/>
                        <a:pt x="40811" y="382609"/>
                        <a:pt x="42075" y="381598"/>
                      </a:cubicBezTo>
                      <a:cubicBezTo>
                        <a:pt x="43338" y="380587"/>
                        <a:pt x="44602" y="379577"/>
                        <a:pt x="45865" y="378313"/>
                      </a:cubicBezTo>
                      <a:cubicBezTo>
                        <a:pt x="47128" y="377050"/>
                        <a:pt x="48139" y="375786"/>
                        <a:pt x="49150" y="374523"/>
                      </a:cubicBezTo>
                      <a:cubicBezTo>
                        <a:pt x="49655" y="373765"/>
                        <a:pt x="50161" y="373007"/>
                        <a:pt x="50666" y="372249"/>
                      </a:cubicBezTo>
                      <a:lnTo>
                        <a:pt x="50666" y="372249"/>
                      </a:lnTo>
                      <a:cubicBezTo>
                        <a:pt x="52688" y="368206"/>
                        <a:pt x="67344" y="-4259"/>
                        <a:pt x="40559" y="37"/>
                      </a:cubicBezTo>
                      <a:cubicBezTo>
                        <a:pt x="2908" y="6101"/>
                        <a:pt x="-17055" y="357845"/>
                        <a:pt x="18827" y="384378"/>
                      </a:cubicBezTo>
                      <a:cubicBezTo>
                        <a:pt x="24639" y="388674"/>
                        <a:pt x="30704" y="386905"/>
                        <a:pt x="34494" y="385641"/>
                      </a:cubicBezTo>
                      <a:cubicBezTo>
                        <a:pt x="35505" y="385389"/>
                        <a:pt x="36516" y="384884"/>
                        <a:pt x="37779" y="38437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8" name="任意多边形: 形状 2317"/>
                <p:cNvSpPr/>
                <p:nvPr/>
              </p:nvSpPr>
              <p:spPr>
                <a:xfrm>
                  <a:off x="10826830" y="12128807"/>
                  <a:ext cx="56497" cy="376650"/>
                </a:xfrm>
                <a:custGeom>
                  <a:avLst/>
                  <a:gdLst>
                    <a:gd name="connsiteX0" fmla="*/ 45942 w 56497"/>
                    <a:gd name="connsiteY0" fmla="*/ 369691 h 376650"/>
                    <a:gd name="connsiteX1" fmla="*/ 55291 w 56497"/>
                    <a:gd name="connsiteY1" fmla="*/ 98555 h 376650"/>
                    <a:gd name="connsiteX2" fmla="*/ 41393 w 56497"/>
                    <a:gd name="connsiteY2" fmla="*/ 6 h 376650"/>
                    <a:gd name="connsiteX3" fmla="*/ 19409 w 56497"/>
                    <a:gd name="connsiteY3" fmla="*/ 372471 h 376650"/>
                    <a:gd name="connsiteX4" fmla="*/ 45942 w 56497"/>
                    <a:gd name="connsiteY4" fmla="*/ 369691 h 376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97" h="376650">
                      <a:moveTo>
                        <a:pt x="45942" y="369691"/>
                      </a:moveTo>
                      <a:cubicBezTo>
                        <a:pt x="55796" y="360342"/>
                        <a:pt x="58323" y="357815"/>
                        <a:pt x="55291" y="98555"/>
                      </a:cubicBezTo>
                      <a:cubicBezTo>
                        <a:pt x="54533" y="29571"/>
                        <a:pt x="53017" y="-500"/>
                        <a:pt x="41393" y="6"/>
                      </a:cubicBezTo>
                      <a:cubicBezTo>
                        <a:pt x="2479" y="1270"/>
                        <a:pt x="-17231" y="338863"/>
                        <a:pt x="19409" y="372471"/>
                      </a:cubicBezTo>
                      <a:cubicBezTo>
                        <a:pt x="31538" y="383084"/>
                        <a:pt x="45436" y="370197"/>
                        <a:pt x="45942" y="36969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9" name="任意多边形: 形状 2318"/>
                <p:cNvSpPr/>
                <p:nvPr/>
              </p:nvSpPr>
              <p:spPr>
                <a:xfrm>
                  <a:off x="10830966" y="12138621"/>
                  <a:ext cx="52826" cy="365688"/>
                </a:xfrm>
                <a:custGeom>
                  <a:avLst/>
                  <a:gdLst>
                    <a:gd name="connsiteX0" fmla="*/ 41805 w 52826"/>
                    <a:gd name="connsiteY0" fmla="*/ 359119 h 365688"/>
                    <a:gd name="connsiteX1" fmla="*/ 37510 w 52826"/>
                    <a:gd name="connsiteY1" fmla="*/ 47 h 365688"/>
                    <a:gd name="connsiteX2" fmla="*/ 16537 w 52826"/>
                    <a:gd name="connsiteY2" fmla="*/ 360635 h 365688"/>
                    <a:gd name="connsiteX3" fmla="*/ 41805 w 52826"/>
                    <a:gd name="connsiteY3" fmla="*/ 359119 h 365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826" h="365688">
                      <a:moveTo>
                        <a:pt x="41805" y="359119"/>
                      </a:moveTo>
                      <a:cubicBezTo>
                        <a:pt x="58988" y="341431"/>
                        <a:pt x="54945" y="2321"/>
                        <a:pt x="37510" y="47"/>
                      </a:cubicBezTo>
                      <a:cubicBezTo>
                        <a:pt x="3649" y="-4502"/>
                        <a:pt x="-15808" y="325763"/>
                        <a:pt x="16537" y="360635"/>
                      </a:cubicBezTo>
                      <a:cubicBezTo>
                        <a:pt x="23106" y="367963"/>
                        <a:pt x="33972" y="367205"/>
                        <a:pt x="41805" y="359119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0" name="任意多边形: 形状 2319"/>
                <p:cNvSpPr/>
                <p:nvPr/>
              </p:nvSpPr>
              <p:spPr>
                <a:xfrm>
                  <a:off x="10830309" y="12147760"/>
                  <a:ext cx="51807" cy="354883"/>
                </a:xfrm>
                <a:custGeom>
                  <a:avLst/>
                  <a:gdLst>
                    <a:gd name="connsiteX0" fmla="*/ 40189 w 51807"/>
                    <a:gd name="connsiteY0" fmla="*/ 350738 h 354883"/>
                    <a:gd name="connsiteX1" fmla="*/ 51560 w 51807"/>
                    <a:gd name="connsiteY1" fmla="*/ 166528 h 354883"/>
                    <a:gd name="connsiteX2" fmla="*/ 38167 w 51807"/>
                    <a:gd name="connsiteY2" fmla="*/ 258 h 354883"/>
                    <a:gd name="connsiteX3" fmla="*/ 13404 w 51807"/>
                    <a:gd name="connsiteY3" fmla="*/ 341642 h 354883"/>
                    <a:gd name="connsiteX4" fmla="*/ 40189 w 51807"/>
                    <a:gd name="connsiteY4" fmla="*/ 350738 h 354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07" h="354883">
                      <a:moveTo>
                        <a:pt x="40189" y="350738"/>
                      </a:moveTo>
                      <a:cubicBezTo>
                        <a:pt x="50802" y="341642"/>
                        <a:pt x="52571" y="340125"/>
                        <a:pt x="51560" y="166528"/>
                      </a:cubicBezTo>
                      <a:cubicBezTo>
                        <a:pt x="50802" y="46247"/>
                        <a:pt x="49538" y="3796"/>
                        <a:pt x="38167" y="258"/>
                      </a:cubicBezTo>
                      <a:cubicBezTo>
                        <a:pt x="6076" y="-9850"/>
                        <a:pt x="-15150" y="280491"/>
                        <a:pt x="13404" y="341642"/>
                      </a:cubicBezTo>
                      <a:cubicBezTo>
                        <a:pt x="23764" y="364384"/>
                        <a:pt x="39936" y="350991"/>
                        <a:pt x="40189" y="35073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1" name="任意多边形: 形状 2320"/>
                <p:cNvSpPr/>
                <p:nvPr/>
              </p:nvSpPr>
              <p:spPr>
                <a:xfrm>
                  <a:off x="10833635" y="12157355"/>
                  <a:ext cx="49087" cy="343358"/>
                </a:xfrm>
                <a:custGeom>
                  <a:avLst/>
                  <a:gdLst>
                    <a:gd name="connsiteX0" fmla="*/ 36863 w 49087"/>
                    <a:gd name="connsiteY0" fmla="*/ 339374 h 343358"/>
                    <a:gd name="connsiteX1" fmla="*/ 32314 w 49087"/>
                    <a:gd name="connsiteY1" fmla="*/ 12 h 343358"/>
                    <a:gd name="connsiteX2" fmla="*/ 17658 w 49087"/>
                    <a:gd name="connsiteY2" fmla="*/ 339627 h 343358"/>
                    <a:gd name="connsiteX3" fmla="*/ 36863 w 49087"/>
                    <a:gd name="connsiteY3" fmla="*/ 339374 h 34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087" h="343358">
                      <a:moveTo>
                        <a:pt x="36863" y="339374"/>
                      </a:moveTo>
                      <a:cubicBezTo>
                        <a:pt x="55815" y="321434"/>
                        <a:pt x="51519" y="-2262"/>
                        <a:pt x="32314" y="12"/>
                      </a:cubicBezTo>
                      <a:cubicBezTo>
                        <a:pt x="-283" y="3550"/>
                        <a:pt x="-13422" y="311579"/>
                        <a:pt x="17658" y="339627"/>
                      </a:cubicBezTo>
                      <a:cubicBezTo>
                        <a:pt x="25239" y="346450"/>
                        <a:pt x="33578" y="342407"/>
                        <a:pt x="36863" y="339374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2" name="任意多边形: 形状 2321"/>
                <p:cNvSpPr/>
                <p:nvPr/>
              </p:nvSpPr>
              <p:spPr>
                <a:xfrm>
                  <a:off x="10833458" y="12166456"/>
                  <a:ext cx="47211" cy="332044"/>
                </a:xfrm>
                <a:custGeom>
                  <a:avLst/>
                  <a:gdLst>
                    <a:gd name="connsiteX0" fmla="*/ 37040 w 47211"/>
                    <a:gd name="connsiteY0" fmla="*/ 327747 h 332044"/>
                    <a:gd name="connsiteX1" fmla="*/ 32491 w 47211"/>
                    <a:gd name="connsiteY1" fmla="*/ 8 h 332044"/>
                    <a:gd name="connsiteX2" fmla="*/ 16319 w 47211"/>
                    <a:gd name="connsiteY2" fmla="*/ 325220 h 332044"/>
                    <a:gd name="connsiteX3" fmla="*/ 37040 w 47211"/>
                    <a:gd name="connsiteY3" fmla="*/ 327747 h 33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211" h="332044">
                      <a:moveTo>
                        <a:pt x="37040" y="327747"/>
                      </a:moveTo>
                      <a:cubicBezTo>
                        <a:pt x="53212" y="310311"/>
                        <a:pt x="48916" y="1019"/>
                        <a:pt x="32491" y="8"/>
                      </a:cubicBezTo>
                      <a:cubicBezTo>
                        <a:pt x="905" y="-1761"/>
                        <a:pt x="-13498" y="287064"/>
                        <a:pt x="16319" y="325220"/>
                      </a:cubicBezTo>
                      <a:cubicBezTo>
                        <a:pt x="26680" y="338612"/>
                        <a:pt x="36535" y="328252"/>
                        <a:pt x="37040" y="327747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3" name="任意多边形: 形状 2322"/>
                <p:cNvSpPr/>
                <p:nvPr/>
              </p:nvSpPr>
              <p:spPr>
                <a:xfrm>
                  <a:off x="10834684" y="12175158"/>
                  <a:ext cx="45872" cy="320743"/>
                </a:xfrm>
                <a:custGeom>
                  <a:avLst/>
                  <a:gdLst>
                    <a:gd name="connsiteX0" fmla="*/ 33287 w 45872"/>
                    <a:gd name="connsiteY0" fmla="*/ 318539 h 320743"/>
                    <a:gd name="connsiteX1" fmla="*/ 45668 w 45872"/>
                    <a:gd name="connsiteY1" fmla="*/ 139888 h 320743"/>
                    <a:gd name="connsiteX2" fmla="*/ 31265 w 45872"/>
                    <a:gd name="connsiteY2" fmla="*/ 150 h 320743"/>
                    <a:gd name="connsiteX3" fmla="*/ 15851 w 45872"/>
                    <a:gd name="connsiteY3" fmla="*/ 313739 h 320743"/>
                    <a:gd name="connsiteX4" fmla="*/ 33287 w 45872"/>
                    <a:gd name="connsiteY4" fmla="*/ 318539 h 320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2" h="320743">
                      <a:moveTo>
                        <a:pt x="33287" y="318539"/>
                      </a:moveTo>
                      <a:cubicBezTo>
                        <a:pt x="44152" y="309948"/>
                        <a:pt x="46679" y="292512"/>
                        <a:pt x="45668" y="139888"/>
                      </a:cubicBezTo>
                      <a:cubicBezTo>
                        <a:pt x="44910" y="25925"/>
                        <a:pt x="39857" y="2424"/>
                        <a:pt x="31265" y="150"/>
                      </a:cubicBezTo>
                      <a:cubicBezTo>
                        <a:pt x="690" y="-7430"/>
                        <a:pt x="-12956" y="274066"/>
                        <a:pt x="15851" y="313739"/>
                      </a:cubicBezTo>
                      <a:cubicBezTo>
                        <a:pt x="22168" y="322330"/>
                        <a:pt x="28991" y="321825"/>
                        <a:pt x="33287" y="318539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4" name="任意多边形: 形状 2323"/>
                <p:cNvSpPr/>
                <p:nvPr/>
              </p:nvSpPr>
              <p:spPr>
                <a:xfrm>
                  <a:off x="10837809" y="12184267"/>
                  <a:ext cx="42375" cy="308491"/>
                </a:xfrm>
                <a:custGeom>
                  <a:avLst/>
                  <a:gdLst>
                    <a:gd name="connsiteX0" fmla="*/ 30162 w 42375"/>
                    <a:gd name="connsiteY0" fmla="*/ 306145 h 308491"/>
                    <a:gd name="connsiteX1" fmla="*/ 41785 w 42375"/>
                    <a:gd name="connsiteY1" fmla="*/ 131031 h 308491"/>
                    <a:gd name="connsiteX2" fmla="*/ 25108 w 42375"/>
                    <a:gd name="connsiteY2" fmla="*/ 138 h 308491"/>
                    <a:gd name="connsiteX3" fmla="*/ 18285 w 42375"/>
                    <a:gd name="connsiteY3" fmla="*/ 306650 h 308491"/>
                    <a:gd name="connsiteX4" fmla="*/ 30162 w 42375"/>
                    <a:gd name="connsiteY4" fmla="*/ 306145 h 308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75" h="308491">
                      <a:moveTo>
                        <a:pt x="30162" y="306145"/>
                      </a:moveTo>
                      <a:cubicBezTo>
                        <a:pt x="36984" y="300080"/>
                        <a:pt x="44565" y="293510"/>
                        <a:pt x="41785" y="131031"/>
                      </a:cubicBezTo>
                      <a:cubicBezTo>
                        <a:pt x="40775" y="61794"/>
                        <a:pt x="39511" y="-3400"/>
                        <a:pt x="25108" y="138"/>
                      </a:cubicBezTo>
                      <a:cubicBezTo>
                        <a:pt x="-3699" y="7213"/>
                        <a:pt x="-10016" y="287951"/>
                        <a:pt x="18285" y="306650"/>
                      </a:cubicBezTo>
                      <a:cubicBezTo>
                        <a:pt x="24097" y="310440"/>
                        <a:pt x="28646" y="307408"/>
                        <a:pt x="30162" y="306145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5" name="任意多边形: 形状 2324"/>
                <p:cNvSpPr/>
                <p:nvPr/>
              </p:nvSpPr>
              <p:spPr>
                <a:xfrm>
                  <a:off x="10837370" y="12192996"/>
                  <a:ext cx="42699" cy="296300"/>
                </a:xfrm>
                <a:custGeom>
                  <a:avLst/>
                  <a:gdLst>
                    <a:gd name="connsiteX0" fmla="*/ 30600 w 42699"/>
                    <a:gd name="connsiteY0" fmla="*/ 293626 h 296300"/>
                    <a:gd name="connsiteX1" fmla="*/ 25547 w 42699"/>
                    <a:gd name="connsiteY1" fmla="*/ 0 h 296300"/>
                    <a:gd name="connsiteX2" fmla="*/ 16702 w 42699"/>
                    <a:gd name="connsiteY2" fmla="*/ 292362 h 296300"/>
                    <a:gd name="connsiteX3" fmla="*/ 30600 w 42699"/>
                    <a:gd name="connsiteY3" fmla="*/ 293626 h 296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699" h="296300">
                      <a:moveTo>
                        <a:pt x="30600" y="293626"/>
                      </a:moveTo>
                      <a:cubicBezTo>
                        <a:pt x="49552" y="274422"/>
                        <a:pt x="45004" y="-253"/>
                        <a:pt x="25547" y="0"/>
                      </a:cubicBezTo>
                      <a:cubicBezTo>
                        <a:pt x="-2502" y="253"/>
                        <a:pt x="-10335" y="262545"/>
                        <a:pt x="16702" y="292362"/>
                      </a:cubicBezTo>
                      <a:cubicBezTo>
                        <a:pt x="23778" y="299943"/>
                        <a:pt x="29842" y="294384"/>
                        <a:pt x="30600" y="29362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6" name="任意多边形: 形状 2325"/>
                <p:cNvSpPr/>
                <p:nvPr/>
              </p:nvSpPr>
              <p:spPr>
                <a:xfrm>
                  <a:off x="10837634" y="12199973"/>
                  <a:ext cx="40759" cy="285252"/>
                </a:xfrm>
                <a:custGeom>
                  <a:avLst/>
                  <a:gdLst>
                    <a:gd name="connsiteX0" fmla="*/ 30337 w 40759"/>
                    <a:gd name="connsiteY0" fmla="*/ 282353 h 285252"/>
                    <a:gd name="connsiteX1" fmla="*/ 25283 w 40759"/>
                    <a:gd name="connsiteY1" fmla="*/ 99 h 285252"/>
                    <a:gd name="connsiteX2" fmla="*/ 15175 w 40759"/>
                    <a:gd name="connsiteY2" fmla="*/ 278310 h 285252"/>
                    <a:gd name="connsiteX3" fmla="*/ 30337 w 40759"/>
                    <a:gd name="connsiteY3" fmla="*/ 282353 h 28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759" h="285252">
                      <a:moveTo>
                        <a:pt x="30337" y="282353"/>
                      </a:moveTo>
                      <a:cubicBezTo>
                        <a:pt x="47014" y="263148"/>
                        <a:pt x="42466" y="4899"/>
                        <a:pt x="25283" y="99"/>
                      </a:cubicBezTo>
                      <a:cubicBezTo>
                        <a:pt x="5320" y="-5460"/>
                        <a:pt x="-14642" y="225751"/>
                        <a:pt x="15175" y="278310"/>
                      </a:cubicBezTo>
                      <a:cubicBezTo>
                        <a:pt x="18713" y="284880"/>
                        <a:pt x="25535" y="287912"/>
                        <a:pt x="30337" y="28235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7" name="任意多边形: 形状 2326"/>
                <p:cNvSpPr/>
                <p:nvPr/>
              </p:nvSpPr>
              <p:spPr>
                <a:xfrm>
                  <a:off x="10840673" y="12207047"/>
                  <a:ext cx="37967" cy="273937"/>
                </a:xfrm>
                <a:custGeom>
                  <a:avLst/>
                  <a:gdLst>
                    <a:gd name="connsiteX0" fmla="*/ 27298 w 37967"/>
                    <a:gd name="connsiteY0" fmla="*/ 270225 h 273937"/>
                    <a:gd name="connsiteX1" fmla="*/ 19465 w 37967"/>
                    <a:gd name="connsiteY1" fmla="*/ 100 h 273937"/>
                    <a:gd name="connsiteX2" fmla="*/ 18454 w 37967"/>
                    <a:gd name="connsiteY2" fmla="*/ 273257 h 273937"/>
                    <a:gd name="connsiteX3" fmla="*/ 27298 w 37967"/>
                    <a:gd name="connsiteY3" fmla="*/ 270225 h 27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967" h="273937">
                      <a:moveTo>
                        <a:pt x="27298" y="270225"/>
                      </a:moveTo>
                      <a:cubicBezTo>
                        <a:pt x="45744" y="244451"/>
                        <a:pt x="38416" y="-5712"/>
                        <a:pt x="19465" y="100"/>
                      </a:cubicBezTo>
                      <a:cubicBezTo>
                        <a:pt x="-5804" y="7680"/>
                        <a:pt x="-6815" y="260370"/>
                        <a:pt x="18454" y="273257"/>
                      </a:cubicBezTo>
                      <a:cubicBezTo>
                        <a:pt x="23508" y="275784"/>
                        <a:pt x="27045" y="270478"/>
                        <a:pt x="27298" y="27022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8" name="任意多边形: 形状 2327"/>
                <p:cNvSpPr/>
                <p:nvPr/>
              </p:nvSpPr>
              <p:spPr>
                <a:xfrm>
                  <a:off x="10840919" y="12213937"/>
                  <a:ext cx="36894" cy="262120"/>
                </a:xfrm>
                <a:custGeom>
                  <a:avLst/>
                  <a:gdLst>
                    <a:gd name="connsiteX0" fmla="*/ 24525 w 36894"/>
                    <a:gd name="connsiteY0" fmla="*/ 260808 h 262120"/>
                    <a:gd name="connsiteX1" fmla="*/ 19219 w 36894"/>
                    <a:gd name="connsiteY1" fmla="*/ 32 h 262120"/>
                    <a:gd name="connsiteX2" fmla="*/ 14 w 36894"/>
                    <a:gd name="connsiteY2" fmla="*/ 135221 h 262120"/>
                    <a:gd name="connsiteX3" fmla="*/ 18208 w 36894"/>
                    <a:gd name="connsiteY3" fmla="*/ 261313 h 262120"/>
                    <a:gd name="connsiteX4" fmla="*/ 24525 w 36894"/>
                    <a:gd name="connsiteY4" fmla="*/ 260808 h 262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894" h="262120">
                      <a:moveTo>
                        <a:pt x="24525" y="260808"/>
                      </a:moveTo>
                      <a:cubicBezTo>
                        <a:pt x="43982" y="245647"/>
                        <a:pt x="39181" y="-3253"/>
                        <a:pt x="19219" y="32"/>
                      </a:cubicBezTo>
                      <a:cubicBezTo>
                        <a:pt x="7089" y="1801"/>
                        <a:pt x="267" y="71038"/>
                        <a:pt x="14" y="135221"/>
                      </a:cubicBezTo>
                      <a:cubicBezTo>
                        <a:pt x="-491" y="240593"/>
                        <a:pt x="12649" y="258534"/>
                        <a:pt x="18208" y="261313"/>
                      </a:cubicBezTo>
                      <a:cubicBezTo>
                        <a:pt x="19219" y="261818"/>
                        <a:pt x="21746" y="263082"/>
                        <a:pt x="24525" y="2608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9" name="任意多边形: 形状 2328"/>
                <p:cNvSpPr/>
                <p:nvPr/>
              </p:nvSpPr>
              <p:spPr>
                <a:xfrm>
                  <a:off x="10842447" y="12220987"/>
                  <a:ext cx="33690" cy="249617"/>
                </a:xfrm>
                <a:custGeom>
                  <a:avLst/>
                  <a:gdLst>
                    <a:gd name="connsiteX0" fmla="*/ 22997 w 33690"/>
                    <a:gd name="connsiteY0" fmla="*/ 248199 h 249617"/>
                    <a:gd name="connsiteX1" fmla="*/ 16932 w 33690"/>
                    <a:gd name="connsiteY1" fmla="*/ 58 h 249617"/>
                    <a:gd name="connsiteX2" fmla="*/ 16427 w 33690"/>
                    <a:gd name="connsiteY2" fmla="*/ 248704 h 249617"/>
                    <a:gd name="connsiteX3" fmla="*/ 22997 w 33690"/>
                    <a:gd name="connsiteY3" fmla="*/ 248199 h 249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90" h="249617">
                      <a:moveTo>
                        <a:pt x="22997" y="248199"/>
                      </a:moveTo>
                      <a:cubicBezTo>
                        <a:pt x="40685" y="232532"/>
                        <a:pt x="34873" y="-4238"/>
                        <a:pt x="16932" y="58"/>
                      </a:cubicBezTo>
                      <a:cubicBezTo>
                        <a:pt x="-5304" y="5112"/>
                        <a:pt x="-5810" y="235312"/>
                        <a:pt x="16427" y="248704"/>
                      </a:cubicBezTo>
                      <a:cubicBezTo>
                        <a:pt x="17690" y="249209"/>
                        <a:pt x="20217" y="250726"/>
                        <a:pt x="22997" y="248199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0" name="任意多边形: 形状 2329"/>
                <p:cNvSpPr/>
                <p:nvPr/>
              </p:nvSpPr>
              <p:spPr>
                <a:xfrm>
                  <a:off x="10842542" y="12225276"/>
                  <a:ext cx="33224" cy="238875"/>
                </a:xfrm>
                <a:custGeom>
                  <a:avLst/>
                  <a:gdLst>
                    <a:gd name="connsiteX0" fmla="*/ 22901 w 33224"/>
                    <a:gd name="connsiteY0" fmla="*/ 237088 h 238875"/>
                    <a:gd name="connsiteX1" fmla="*/ 17595 w 33224"/>
                    <a:gd name="connsiteY1" fmla="*/ 65 h 238875"/>
                    <a:gd name="connsiteX2" fmla="*/ 14057 w 33224"/>
                    <a:gd name="connsiteY2" fmla="*/ 235318 h 238875"/>
                    <a:gd name="connsiteX3" fmla="*/ 19616 w 33224"/>
                    <a:gd name="connsiteY3" fmla="*/ 238857 h 238875"/>
                    <a:gd name="connsiteX4" fmla="*/ 22901 w 33224"/>
                    <a:gd name="connsiteY4" fmla="*/ 237088 h 238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24" h="238875">
                      <a:moveTo>
                        <a:pt x="22901" y="237088"/>
                      </a:moveTo>
                      <a:cubicBezTo>
                        <a:pt x="39579" y="218388"/>
                        <a:pt x="34778" y="3602"/>
                        <a:pt x="17595" y="65"/>
                      </a:cubicBezTo>
                      <a:cubicBezTo>
                        <a:pt x="-3631" y="-4231"/>
                        <a:pt x="-6663" y="206765"/>
                        <a:pt x="14057" y="235318"/>
                      </a:cubicBezTo>
                      <a:cubicBezTo>
                        <a:pt x="15321" y="236835"/>
                        <a:pt x="17595" y="239109"/>
                        <a:pt x="19616" y="238857"/>
                      </a:cubicBezTo>
                      <a:cubicBezTo>
                        <a:pt x="20627" y="238857"/>
                        <a:pt x="22143" y="237845"/>
                        <a:pt x="22901" y="23708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1" name="任意多边形: 形状 2330"/>
                <p:cNvSpPr/>
                <p:nvPr/>
              </p:nvSpPr>
              <p:spPr>
                <a:xfrm>
                  <a:off x="10842723" y="12229794"/>
                  <a:ext cx="31291" cy="227553"/>
                </a:xfrm>
                <a:custGeom>
                  <a:avLst/>
                  <a:gdLst>
                    <a:gd name="connsiteX0" fmla="*/ 22721 w 31291"/>
                    <a:gd name="connsiteY0" fmla="*/ 224989 h 227553"/>
                    <a:gd name="connsiteX1" fmla="*/ 17667 w 31291"/>
                    <a:gd name="connsiteY1" fmla="*/ 95 h 227553"/>
                    <a:gd name="connsiteX2" fmla="*/ 14635 w 31291"/>
                    <a:gd name="connsiteY2" fmla="*/ 852 h 227553"/>
                    <a:gd name="connsiteX3" fmla="*/ 19688 w 31291"/>
                    <a:gd name="connsiteY3" fmla="*/ 227516 h 227553"/>
                    <a:gd name="connsiteX4" fmla="*/ 22721 w 31291"/>
                    <a:gd name="connsiteY4" fmla="*/ 224989 h 227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90" h="227553">
                      <a:moveTo>
                        <a:pt x="22721" y="224989"/>
                      </a:moveTo>
                      <a:cubicBezTo>
                        <a:pt x="36871" y="206037"/>
                        <a:pt x="32323" y="4138"/>
                        <a:pt x="17667" y="95"/>
                      </a:cubicBezTo>
                      <a:cubicBezTo>
                        <a:pt x="16909" y="-158"/>
                        <a:pt x="15393" y="95"/>
                        <a:pt x="14635" y="852"/>
                      </a:cubicBezTo>
                      <a:cubicBezTo>
                        <a:pt x="-7855" y="17025"/>
                        <a:pt x="-3054" y="230800"/>
                        <a:pt x="19688" y="227516"/>
                      </a:cubicBezTo>
                      <a:cubicBezTo>
                        <a:pt x="20699" y="227010"/>
                        <a:pt x="21963" y="225999"/>
                        <a:pt x="22721" y="22498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2" name="任意多边形: 形状 2331"/>
                <p:cNvSpPr/>
                <p:nvPr/>
              </p:nvSpPr>
              <p:spPr>
                <a:xfrm>
                  <a:off x="10844033" y="12234019"/>
                  <a:ext cx="28769" cy="215314"/>
                </a:xfrm>
                <a:custGeom>
                  <a:avLst/>
                  <a:gdLst>
                    <a:gd name="connsiteX0" fmla="*/ 21411 w 28769"/>
                    <a:gd name="connsiteY0" fmla="*/ 212173 h 215314"/>
                    <a:gd name="connsiteX1" fmla="*/ 16357 w 28769"/>
                    <a:gd name="connsiteY1" fmla="*/ 166 h 215314"/>
                    <a:gd name="connsiteX2" fmla="*/ 13325 w 28769"/>
                    <a:gd name="connsiteY2" fmla="*/ 419 h 215314"/>
                    <a:gd name="connsiteX3" fmla="*/ 18379 w 28769"/>
                    <a:gd name="connsiteY3" fmla="*/ 215205 h 215314"/>
                    <a:gd name="connsiteX4" fmla="*/ 21411 w 28769"/>
                    <a:gd name="connsiteY4" fmla="*/ 212173 h 215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9" h="215313">
                      <a:moveTo>
                        <a:pt x="21411" y="212173"/>
                      </a:moveTo>
                      <a:cubicBezTo>
                        <a:pt x="33793" y="190189"/>
                        <a:pt x="29497" y="5978"/>
                        <a:pt x="16357" y="166"/>
                      </a:cubicBezTo>
                      <a:cubicBezTo>
                        <a:pt x="15599" y="-87"/>
                        <a:pt x="14083" y="-87"/>
                        <a:pt x="13325" y="419"/>
                      </a:cubicBezTo>
                      <a:cubicBezTo>
                        <a:pt x="-7396" y="14064"/>
                        <a:pt x="-2595" y="220764"/>
                        <a:pt x="18379" y="215205"/>
                      </a:cubicBezTo>
                      <a:cubicBezTo>
                        <a:pt x="19389" y="214952"/>
                        <a:pt x="20653" y="213436"/>
                        <a:pt x="21411" y="212173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3" name="任意多边形: 形状 2332"/>
                <p:cNvSpPr/>
                <p:nvPr/>
              </p:nvSpPr>
              <p:spPr>
                <a:xfrm>
                  <a:off x="10844747" y="12238607"/>
                  <a:ext cx="27141" cy="202570"/>
                </a:xfrm>
                <a:custGeom>
                  <a:avLst/>
                  <a:gdLst>
                    <a:gd name="connsiteX0" fmla="*/ 20696 w 27141"/>
                    <a:gd name="connsiteY0" fmla="*/ 197730 h 202570"/>
                    <a:gd name="connsiteX1" fmla="*/ 15643 w 27141"/>
                    <a:gd name="connsiteY1" fmla="*/ 379 h 202570"/>
                    <a:gd name="connsiteX2" fmla="*/ 12610 w 27141"/>
                    <a:gd name="connsiteY2" fmla="*/ 379 h 202570"/>
                    <a:gd name="connsiteX3" fmla="*/ 14632 w 27141"/>
                    <a:gd name="connsiteY3" fmla="*/ 202278 h 202570"/>
                    <a:gd name="connsiteX4" fmla="*/ 17664 w 27141"/>
                    <a:gd name="connsiteY4" fmla="*/ 202278 h 202570"/>
                    <a:gd name="connsiteX5" fmla="*/ 20696 w 27141"/>
                    <a:gd name="connsiteY5" fmla="*/ 197730 h 202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141" h="202570">
                      <a:moveTo>
                        <a:pt x="20696" y="197730"/>
                      </a:moveTo>
                      <a:cubicBezTo>
                        <a:pt x="31815" y="171450"/>
                        <a:pt x="27519" y="7201"/>
                        <a:pt x="15643" y="379"/>
                      </a:cubicBezTo>
                      <a:cubicBezTo>
                        <a:pt x="14885" y="-126"/>
                        <a:pt x="13368" y="-126"/>
                        <a:pt x="12610" y="379"/>
                      </a:cubicBezTo>
                      <a:cubicBezTo>
                        <a:pt x="734" y="7201"/>
                        <a:pt x="-9374" y="191665"/>
                        <a:pt x="14632" y="202278"/>
                      </a:cubicBezTo>
                      <a:cubicBezTo>
                        <a:pt x="15390" y="202531"/>
                        <a:pt x="16906" y="202784"/>
                        <a:pt x="17664" y="202278"/>
                      </a:cubicBezTo>
                      <a:cubicBezTo>
                        <a:pt x="18928" y="201520"/>
                        <a:pt x="19938" y="199246"/>
                        <a:pt x="20696" y="19773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4" name="任意多边形: 形状 2333"/>
                <p:cNvSpPr/>
                <p:nvPr/>
              </p:nvSpPr>
              <p:spPr>
                <a:xfrm>
                  <a:off x="10845626" y="12242424"/>
                  <a:ext cx="24998" cy="190216"/>
                </a:xfrm>
                <a:custGeom>
                  <a:avLst/>
                  <a:gdLst>
                    <a:gd name="connsiteX0" fmla="*/ 17039 w 24998"/>
                    <a:gd name="connsiteY0" fmla="*/ 189364 h 190216"/>
                    <a:gd name="connsiteX1" fmla="*/ 14259 w 24998"/>
                    <a:gd name="connsiteY1" fmla="*/ 99 h 190216"/>
                    <a:gd name="connsiteX2" fmla="*/ 11732 w 24998"/>
                    <a:gd name="connsiteY2" fmla="*/ 604 h 190216"/>
                    <a:gd name="connsiteX3" fmla="*/ 13754 w 24998"/>
                    <a:gd name="connsiteY3" fmla="*/ 190122 h 190216"/>
                    <a:gd name="connsiteX4" fmla="*/ 16786 w 24998"/>
                    <a:gd name="connsiteY4" fmla="*/ 189364 h 190216"/>
                    <a:gd name="connsiteX5" fmla="*/ 17039 w 24998"/>
                    <a:gd name="connsiteY5" fmla="*/ 189364 h 190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98" h="190216">
                      <a:moveTo>
                        <a:pt x="17039" y="189364"/>
                      </a:moveTo>
                      <a:cubicBezTo>
                        <a:pt x="32453" y="173949"/>
                        <a:pt x="22092" y="3890"/>
                        <a:pt x="14259" y="99"/>
                      </a:cubicBezTo>
                      <a:cubicBezTo>
                        <a:pt x="13501" y="-154"/>
                        <a:pt x="12237" y="99"/>
                        <a:pt x="11732" y="604"/>
                      </a:cubicBezTo>
                      <a:cubicBezTo>
                        <a:pt x="-5198" y="13239"/>
                        <a:pt x="-3177" y="185068"/>
                        <a:pt x="13754" y="190122"/>
                      </a:cubicBezTo>
                      <a:cubicBezTo>
                        <a:pt x="14512" y="190374"/>
                        <a:pt x="16028" y="190122"/>
                        <a:pt x="16786" y="189364"/>
                      </a:cubicBezTo>
                      <a:cubicBezTo>
                        <a:pt x="16786" y="189617"/>
                        <a:pt x="16786" y="189364"/>
                        <a:pt x="17039" y="189364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5" name="任意多边形: 形状 2334"/>
                <p:cNvSpPr/>
                <p:nvPr/>
              </p:nvSpPr>
              <p:spPr>
                <a:xfrm>
                  <a:off x="10845059" y="12247225"/>
                  <a:ext cx="24683" cy="178500"/>
                </a:xfrm>
                <a:custGeom>
                  <a:avLst/>
                  <a:gdLst>
                    <a:gd name="connsiteX0" fmla="*/ 17605 w 24683"/>
                    <a:gd name="connsiteY0" fmla="*/ 176477 h 178500"/>
                    <a:gd name="connsiteX1" fmla="*/ 15078 w 24683"/>
                    <a:gd name="connsiteY1" fmla="*/ 604 h 178500"/>
                    <a:gd name="connsiteX2" fmla="*/ 12299 w 24683"/>
                    <a:gd name="connsiteY2" fmla="*/ 99 h 178500"/>
                    <a:gd name="connsiteX3" fmla="*/ 14320 w 24683"/>
                    <a:gd name="connsiteY3" fmla="*/ 178498 h 178500"/>
                    <a:gd name="connsiteX4" fmla="*/ 17605 w 24683"/>
                    <a:gd name="connsiteY4" fmla="*/ 176477 h 178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683" h="178500">
                      <a:moveTo>
                        <a:pt x="17605" y="176477"/>
                      </a:moveTo>
                      <a:cubicBezTo>
                        <a:pt x="28471" y="160557"/>
                        <a:pt x="26197" y="9449"/>
                        <a:pt x="15078" y="604"/>
                      </a:cubicBezTo>
                      <a:cubicBezTo>
                        <a:pt x="14320" y="99"/>
                        <a:pt x="13057" y="-154"/>
                        <a:pt x="12299" y="99"/>
                      </a:cubicBezTo>
                      <a:cubicBezTo>
                        <a:pt x="-5390" y="9196"/>
                        <a:pt x="-3368" y="179256"/>
                        <a:pt x="14320" y="178498"/>
                      </a:cubicBezTo>
                      <a:cubicBezTo>
                        <a:pt x="15331" y="178498"/>
                        <a:pt x="16847" y="177487"/>
                        <a:pt x="17605" y="1764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6" name="任意多边形: 形状 2335"/>
                <p:cNvSpPr/>
                <p:nvPr/>
              </p:nvSpPr>
              <p:spPr>
                <a:xfrm>
                  <a:off x="10847057" y="12251328"/>
                  <a:ext cx="21728" cy="168397"/>
                </a:xfrm>
                <a:custGeom>
                  <a:avLst/>
                  <a:gdLst>
                    <a:gd name="connsiteX0" fmla="*/ 15607 w 21728"/>
                    <a:gd name="connsiteY0" fmla="*/ 164540 h 168397"/>
                    <a:gd name="connsiteX1" fmla="*/ 12828 w 21728"/>
                    <a:gd name="connsiteY1" fmla="*/ 292 h 168397"/>
                    <a:gd name="connsiteX2" fmla="*/ 10301 w 21728"/>
                    <a:gd name="connsiteY2" fmla="*/ 292 h 168397"/>
                    <a:gd name="connsiteX3" fmla="*/ 9795 w 21728"/>
                    <a:gd name="connsiteY3" fmla="*/ 167572 h 168397"/>
                    <a:gd name="connsiteX4" fmla="*/ 12322 w 21728"/>
                    <a:gd name="connsiteY4" fmla="*/ 168330 h 168397"/>
                    <a:gd name="connsiteX5" fmla="*/ 15607 w 21728"/>
                    <a:gd name="connsiteY5" fmla="*/ 164540 h 168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28" h="168397">
                      <a:moveTo>
                        <a:pt x="15607" y="164540"/>
                      </a:moveTo>
                      <a:cubicBezTo>
                        <a:pt x="25209" y="143314"/>
                        <a:pt x="22935" y="6609"/>
                        <a:pt x="12828" y="292"/>
                      </a:cubicBezTo>
                      <a:cubicBezTo>
                        <a:pt x="12070" y="-214"/>
                        <a:pt x="11059" y="39"/>
                        <a:pt x="10301" y="292"/>
                      </a:cubicBezTo>
                      <a:cubicBezTo>
                        <a:pt x="-3092" y="7114"/>
                        <a:pt x="-3597" y="155696"/>
                        <a:pt x="9795" y="167572"/>
                      </a:cubicBezTo>
                      <a:cubicBezTo>
                        <a:pt x="10301" y="168078"/>
                        <a:pt x="11564" y="168583"/>
                        <a:pt x="12322" y="168330"/>
                      </a:cubicBezTo>
                      <a:cubicBezTo>
                        <a:pt x="13586" y="168078"/>
                        <a:pt x="14849" y="166056"/>
                        <a:pt x="15607" y="16454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7" name="任意多边形: 形状 2336"/>
                <p:cNvSpPr/>
                <p:nvPr/>
              </p:nvSpPr>
              <p:spPr>
                <a:xfrm>
                  <a:off x="10846964" y="12254992"/>
                  <a:ext cx="21417" cy="158701"/>
                </a:xfrm>
                <a:custGeom>
                  <a:avLst/>
                  <a:gdLst>
                    <a:gd name="connsiteX0" fmla="*/ 15700 w 21417"/>
                    <a:gd name="connsiteY0" fmla="*/ 153043 h 158701"/>
                    <a:gd name="connsiteX1" fmla="*/ 12921 w 21417"/>
                    <a:gd name="connsiteY1" fmla="*/ 419 h 158701"/>
                    <a:gd name="connsiteX2" fmla="*/ 10394 w 21417"/>
                    <a:gd name="connsiteY2" fmla="*/ 166 h 158701"/>
                    <a:gd name="connsiteX3" fmla="*/ 9888 w 21417"/>
                    <a:gd name="connsiteY3" fmla="*/ 158097 h 158701"/>
                    <a:gd name="connsiteX4" fmla="*/ 12415 w 21417"/>
                    <a:gd name="connsiteY4" fmla="*/ 158603 h 158701"/>
                    <a:gd name="connsiteX5" fmla="*/ 15700 w 21417"/>
                    <a:gd name="connsiteY5" fmla="*/ 153043 h 158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417" h="158701">
                      <a:moveTo>
                        <a:pt x="15700" y="153043"/>
                      </a:moveTo>
                      <a:cubicBezTo>
                        <a:pt x="25808" y="125248"/>
                        <a:pt x="21007" y="6483"/>
                        <a:pt x="12921" y="419"/>
                      </a:cubicBezTo>
                      <a:cubicBezTo>
                        <a:pt x="12415" y="-87"/>
                        <a:pt x="11152" y="-87"/>
                        <a:pt x="10394" y="166"/>
                      </a:cubicBezTo>
                      <a:cubicBezTo>
                        <a:pt x="-3251" y="7241"/>
                        <a:pt x="-3504" y="147484"/>
                        <a:pt x="9888" y="158097"/>
                      </a:cubicBezTo>
                      <a:cubicBezTo>
                        <a:pt x="10394" y="158603"/>
                        <a:pt x="11657" y="158855"/>
                        <a:pt x="12415" y="158603"/>
                      </a:cubicBezTo>
                      <a:cubicBezTo>
                        <a:pt x="14184" y="157844"/>
                        <a:pt x="14942" y="154812"/>
                        <a:pt x="15700" y="153043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8" name="任意多边形: 形状 2337"/>
                <p:cNvSpPr/>
                <p:nvPr/>
              </p:nvSpPr>
              <p:spPr>
                <a:xfrm>
                  <a:off x="10847911" y="12258344"/>
                  <a:ext cx="19545" cy="149312"/>
                </a:xfrm>
                <a:custGeom>
                  <a:avLst/>
                  <a:gdLst>
                    <a:gd name="connsiteX0" fmla="*/ 12984 w 19545"/>
                    <a:gd name="connsiteY0" fmla="*/ 146407 h 149312"/>
                    <a:gd name="connsiteX1" fmla="*/ 11973 w 19545"/>
                    <a:gd name="connsiteY1" fmla="*/ 605 h 149312"/>
                    <a:gd name="connsiteX2" fmla="*/ 9446 w 19545"/>
                    <a:gd name="connsiteY2" fmla="*/ 99 h 149312"/>
                    <a:gd name="connsiteX3" fmla="*/ 8941 w 19545"/>
                    <a:gd name="connsiteY3" fmla="*/ 148934 h 149312"/>
                    <a:gd name="connsiteX4" fmla="*/ 11468 w 19545"/>
                    <a:gd name="connsiteY4" fmla="*/ 148934 h 149312"/>
                    <a:gd name="connsiteX5" fmla="*/ 12984 w 19545"/>
                    <a:gd name="connsiteY5" fmla="*/ 146407 h 14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545" h="149312">
                      <a:moveTo>
                        <a:pt x="12984" y="146407"/>
                      </a:moveTo>
                      <a:cubicBezTo>
                        <a:pt x="24608" y="122148"/>
                        <a:pt x="18543" y="6164"/>
                        <a:pt x="11973" y="605"/>
                      </a:cubicBezTo>
                      <a:cubicBezTo>
                        <a:pt x="11468" y="99"/>
                        <a:pt x="10205" y="-153"/>
                        <a:pt x="9446" y="99"/>
                      </a:cubicBezTo>
                      <a:cubicBezTo>
                        <a:pt x="-2935" y="5911"/>
                        <a:pt x="-3188" y="140595"/>
                        <a:pt x="8941" y="148934"/>
                      </a:cubicBezTo>
                      <a:cubicBezTo>
                        <a:pt x="9699" y="149439"/>
                        <a:pt x="10710" y="149439"/>
                        <a:pt x="11468" y="148934"/>
                      </a:cubicBezTo>
                      <a:cubicBezTo>
                        <a:pt x="12226" y="148428"/>
                        <a:pt x="12479" y="147165"/>
                        <a:pt x="12984" y="146407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9" name="任意多边形: 形状 2338"/>
                <p:cNvSpPr/>
                <p:nvPr/>
              </p:nvSpPr>
              <p:spPr>
                <a:xfrm>
                  <a:off x="10847562" y="12261661"/>
                  <a:ext cx="19179" cy="141419"/>
                </a:xfrm>
                <a:custGeom>
                  <a:avLst/>
                  <a:gdLst>
                    <a:gd name="connsiteX0" fmla="*/ 12070 w 19179"/>
                    <a:gd name="connsiteY0" fmla="*/ 140563 h 141419"/>
                    <a:gd name="connsiteX1" fmla="*/ 12070 w 19179"/>
                    <a:gd name="connsiteY1" fmla="*/ 825 h 141419"/>
                    <a:gd name="connsiteX2" fmla="*/ 9543 w 19179"/>
                    <a:gd name="connsiteY2" fmla="*/ 67 h 141419"/>
                    <a:gd name="connsiteX3" fmla="*/ 9038 w 19179"/>
                    <a:gd name="connsiteY3" fmla="*/ 141321 h 141419"/>
                    <a:gd name="connsiteX4" fmla="*/ 11564 w 19179"/>
                    <a:gd name="connsiteY4" fmla="*/ 140815 h 141419"/>
                    <a:gd name="connsiteX5" fmla="*/ 12070 w 19179"/>
                    <a:gd name="connsiteY5" fmla="*/ 14056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179" h="141419">
                      <a:moveTo>
                        <a:pt x="12070" y="140563"/>
                      </a:moveTo>
                      <a:cubicBezTo>
                        <a:pt x="24452" y="130455"/>
                        <a:pt x="18134" y="6637"/>
                        <a:pt x="12070" y="825"/>
                      </a:cubicBezTo>
                      <a:cubicBezTo>
                        <a:pt x="11564" y="320"/>
                        <a:pt x="10301" y="-185"/>
                        <a:pt x="9543" y="67"/>
                      </a:cubicBezTo>
                      <a:cubicBezTo>
                        <a:pt x="-2839" y="5121"/>
                        <a:pt x="-3344" y="135761"/>
                        <a:pt x="9038" y="141321"/>
                      </a:cubicBezTo>
                      <a:cubicBezTo>
                        <a:pt x="9796" y="141573"/>
                        <a:pt x="11059" y="141321"/>
                        <a:pt x="11564" y="140815"/>
                      </a:cubicBezTo>
                      <a:cubicBezTo>
                        <a:pt x="11817" y="140563"/>
                        <a:pt x="12070" y="140563"/>
                        <a:pt x="12070" y="14056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0" name="任意多边形: 形状 2339"/>
                <p:cNvSpPr/>
                <p:nvPr/>
              </p:nvSpPr>
              <p:spPr>
                <a:xfrm>
                  <a:off x="10848038" y="12264963"/>
                  <a:ext cx="18208" cy="134295"/>
                </a:xfrm>
                <a:custGeom>
                  <a:avLst/>
                  <a:gdLst>
                    <a:gd name="connsiteX0" fmla="*/ 11594 w 18208"/>
                    <a:gd name="connsiteY0" fmla="*/ 133218 h 134295"/>
                    <a:gd name="connsiteX1" fmla="*/ 11594 w 18208"/>
                    <a:gd name="connsiteY1" fmla="*/ 1061 h 134295"/>
                    <a:gd name="connsiteX2" fmla="*/ 9068 w 18208"/>
                    <a:gd name="connsiteY2" fmla="*/ 50 h 134295"/>
                    <a:gd name="connsiteX3" fmla="*/ 8562 w 18208"/>
                    <a:gd name="connsiteY3" fmla="*/ 134229 h 134295"/>
                    <a:gd name="connsiteX4" fmla="*/ 11089 w 18208"/>
                    <a:gd name="connsiteY4" fmla="*/ 133471 h 134295"/>
                    <a:gd name="connsiteX5" fmla="*/ 11594 w 18208"/>
                    <a:gd name="connsiteY5" fmla="*/ 133218 h 134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08" h="134295">
                      <a:moveTo>
                        <a:pt x="11594" y="133218"/>
                      </a:moveTo>
                      <a:cubicBezTo>
                        <a:pt x="22207" y="122352"/>
                        <a:pt x="18417" y="8389"/>
                        <a:pt x="11594" y="1061"/>
                      </a:cubicBezTo>
                      <a:cubicBezTo>
                        <a:pt x="11089" y="556"/>
                        <a:pt x="9826" y="-203"/>
                        <a:pt x="9068" y="50"/>
                      </a:cubicBezTo>
                      <a:cubicBezTo>
                        <a:pt x="-2809" y="4346"/>
                        <a:pt x="-3062" y="129933"/>
                        <a:pt x="8562" y="134229"/>
                      </a:cubicBezTo>
                      <a:cubicBezTo>
                        <a:pt x="9320" y="134481"/>
                        <a:pt x="10584" y="133976"/>
                        <a:pt x="11089" y="133471"/>
                      </a:cubicBezTo>
                      <a:cubicBezTo>
                        <a:pt x="11342" y="133218"/>
                        <a:pt x="11594" y="133218"/>
                        <a:pt x="11594" y="13321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1" name="任意多边形: 形状 2340"/>
                <p:cNvSpPr/>
                <p:nvPr/>
              </p:nvSpPr>
              <p:spPr>
                <a:xfrm>
                  <a:off x="10848509" y="12267995"/>
                  <a:ext cx="16779" cy="127444"/>
                </a:xfrm>
                <a:custGeom>
                  <a:avLst/>
                  <a:gdLst>
                    <a:gd name="connsiteX0" fmla="*/ 11123 w 16779"/>
                    <a:gd name="connsiteY0" fmla="*/ 125889 h 127444"/>
                    <a:gd name="connsiteX1" fmla="*/ 11123 w 16779"/>
                    <a:gd name="connsiteY1" fmla="*/ 1313 h 127444"/>
                    <a:gd name="connsiteX2" fmla="*/ 8596 w 16779"/>
                    <a:gd name="connsiteY2" fmla="*/ 49 h 127444"/>
                    <a:gd name="connsiteX3" fmla="*/ 8090 w 16779"/>
                    <a:gd name="connsiteY3" fmla="*/ 127405 h 127444"/>
                    <a:gd name="connsiteX4" fmla="*/ 11123 w 16779"/>
                    <a:gd name="connsiteY4" fmla="*/ 125889 h 12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9" h="127444">
                      <a:moveTo>
                        <a:pt x="11123" y="125889"/>
                      </a:moveTo>
                      <a:cubicBezTo>
                        <a:pt x="20219" y="114518"/>
                        <a:pt x="16935" y="8641"/>
                        <a:pt x="11123" y="1313"/>
                      </a:cubicBezTo>
                      <a:cubicBezTo>
                        <a:pt x="10617" y="555"/>
                        <a:pt x="9354" y="-203"/>
                        <a:pt x="8596" y="49"/>
                      </a:cubicBezTo>
                      <a:cubicBezTo>
                        <a:pt x="-2523" y="3587"/>
                        <a:pt x="-3028" y="123867"/>
                        <a:pt x="8090" y="127405"/>
                      </a:cubicBezTo>
                      <a:cubicBezTo>
                        <a:pt x="9101" y="127658"/>
                        <a:pt x="10617" y="126647"/>
                        <a:pt x="11123" y="125889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2" name="任意多边形: 形状 2341"/>
                <p:cNvSpPr/>
                <p:nvPr/>
              </p:nvSpPr>
              <p:spPr>
                <a:xfrm>
                  <a:off x="10849267" y="12271290"/>
                  <a:ext cx="15611" cy="120352"/>
                </a:xfrm>
                <a:custGeom>
                  <a:avLst/>
                  <a:gdLst>
                    <a:gd name="connsiteX0" fmla="*/ 10365 w 15611"/>
                    <a:gd name="connsiteY0" fmla="*/ 118299 h 120352"/>
                    <a:gd name="connsiteX1" fmla="*/ 10365 w 15611"/>
                    <a:gd name="connsiteY1" fmla="*/ 1556 h 120352"/>
                    <a:gd name="connsiteX2" fmla="*/ 7838 w 15611"/>
                    <a:gd name="connsiteY2" fmla="*/ 40 h 120352"/>
                    <a:gd name="connsiteX3" fmla="*/ 7333 w 15611"/>
                    <a:gd name="connsiteY3" fmla="*/ 120320 h 120352"/>
                    <a:gd name="connsiteX4" fmla="*/ 10365 w 15611"/>
                    <a:gd name="connsiteY4" fmla="*/ 118299 h 120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11" h="120352">
                      <a:moveTo>
                        <a:pt x="10365" y="118299"/>
                      </a:moveTo>
                      <a:cubicBezTo>
                        <a:pt x="18451" y="106422"/>
                        <a:pt x="16177" y="9389"/>
                        <a:pt x="10365" y="1556"/>
                      </a:cubicBezTo>
                      <a:cubicBezTo>
                        <a:pt x="9860" y="798"/>
                        <a:pt x="8596" y="-213"/>
                        <a:pt x="7838" y="40"/>
                      </a:cubicBezTo>
                      <a:cubicBezTo>
                        <a:pt x="-2269" y="3072"/>
                        <a:pt x="-2775" y="117540"/>
                        <a:pt x="7333" y="120320"/>
                      </a:cubicBezTo>
                      <a:cubicBezTo>
                        <a:pt x="8596" y="120573"/>
                        <a:pt x="9860" y="119309"/>
                        <a:pt x="10365" y="118299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3" name="任意多边形: 形状 2342"/>
                <p:cNvSpPr/>
                <p:nvPr/>
              </p:nvSpPr>
              <p:spPr>
                <a:xfrm>
                  <a:off x="10849019" y="12274275"/>
                  <a:ext cx="15540" cy="113569"/>
                </a:xfrm>
                <a:custGeom>
                  <a:avLst/>
                  <a:gdLst>
                    <a:gd name="connsiteX0" fmla="*/ 10613 w 15540"/>
                    <a:gd name="connsiteY0" fmla="*/ 111018 h 113569"/>
                    <a:gd name="connsiteX1" fmla="*/ 7581 w 15540"/>
                    <a:gd name="connsiteY1" fmla="*/ 87 h 113569"/>
                    <a:gd name="connsiteX2" fmla="*/ 7581 w 15540"/>
                    <a:gd name="connsiteY2" fmla="*/ 113545 h 113569"/>
                    <a:gd name="connsiteX3" fmla="*/ 10613 w 15540"/>
                    <a:gd name="connsiteY3" fmla="*/ 111018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39" h="113569">
                      <a:moveTo>
                        <a:pt x="10613" y="111018"/>
                      </a:moveTo>
                      <a:cubicBezTo>
                        <a:pt x="16172" y="101921"/>
                        <a:pt x="19204" y="-3450"/>
                        <a:pt x="7581" y="87"/>
                      </a:cubicBezTo>
                      <a:cubicBezTo>
                        <a:pt x="-2527" y="3119"/>
                        <a:pt x="-2527" y="111271"/>
                        <a:pt x="7581" y="113545"/>
                      </a:cubicBezTo>
                      <a:cubicBezTo>
                        <a:pt x="8844" y="113797"/>
                        <a:pt x="10108" y="112029"/>
                        <a:pt x="10613" y="11101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4" name="任意多边形: 形状 2343"/>
                <p:cNvSpPr/>
                <p:nvPr/>
              </p:nvSpPr>
              <p:spPr>
                <a:xfrm>
                  <a:off x="10850030" y="12277578"/>
                  <a:ext cx="14245" cy="106452"/>
                </a:xfrm>
                <a:custGeom>
                  <a:avLst/>
                  <a:gdLst>
                    <a:gd name="connsiteX0" fmla="*/ 9602 w 14245"/>
                    <a:gd name="connsiteY0" fmla="*/ 103420 h 106452"/>
                    <a:gd name="connsiteX1" fmla="*/ 6570 w 14245"/>
                    <a:gd name="connsiteY1" fmla="*/ 70 h 106452"/>
                    <a:gd name="connsiteX2" fmla="*/ 0 w 14245"/>
                    <a:gd name="connsiteY2" fmla="*/ 41258 h 106452"/>
                    <a:gd name="connsiteX3" fmla="*/ 6570 w 14245"/>
                    <a:gd name="connsiteY3" fmla="*/ 106452 h 106452"/>
                    <a:gd name="connsiteX4" fmla="*/ 9602 w 14245"/>
                    <a:gd name="connsiteY4" fmla="*/ 103420 h 10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5" h="106452">
                      <a:moveTo>
                        <a:pt x="9602" y="103420"/>
                      </a:moveTo>
                      <a:cubicBezTo>
                        <a:pt x="14909" y="93818"/>
                        <a:pt x="17688" y="-2962"/>
                        <a:pt x="6570" y="70"/>
                      </a:cubicBezTo>
                      <a:cubicBezTo>
                        <a:pt x="3032" y="1080"/>
                        <a:pt x="0" y="35699"/>
                        <a:pt x="0" y="41258"/>
                      </a:cubicBezTo>
                      <a:cubicBezTo>
                        <a:pt x="0" y="71581"/>
                        <a:pt x="0" y="91543"/>
                        <a:pt x="6570" y="106452"/>
                      </a:cubicBezTo>
                      <a:cubicBezTo>
                        <a:pt x="7581" y="105441"/>
                        <a:pt x="9097" y="104431"/>
                        <a:pt x="9602" y="10342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5" name="任意多边形: 形状 2344"/>
                <p:cNvSpPr/>
                <p:nvPr/>
              </p:nvSpPr>
              <p:spPr>
                <a:xfrm>
                  <a:off x="10850461" y="12280679"/>
                  <a:ext cx="13290" cy="99307"/>
                </a:xfrm>
                <a:custGeom>
                  <a:avLst/>
                  <a:gdLst>
                    <a:gd name="connsiteX0" fmla="*/ 7907 w 13290"/>
                    <a:gd name="connsiteY0" fmla="*/ 97538 h 99307"/>
                    <a:gd name="connsiteX1" fmla="*/ 13214 w 13290"/>
                    <a:gd name="connsiteY1" fmla="*/ 37398 h 99307"/>
                    <a:gd name="connsiteX2" fmla="*/ 6391 w 13290"/>
                    <a:gd name="connsiteY2" fmla="*/ 0 h 99307"/>
                    <a:gd name="connsiteX3" fmla="*/ 6391 w 13290"/>
                    <a:gd name="connsiteY3" fmla="*/ 99307 h 99307"/>
                    <a:gd name="connsiteX4" fmla="*/ 7907 w 13290"/>
                    <a:gd name="connsiteY4" fmla="*/ 97538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90" h="99307">
                      <a:moveTo>
                        <a:pt x="7907" y="97538"/>
                      </a:moveTo>
                      <a:cubicBezTo>
                        <a:pt x="8918" y="96275"/>
                        <a:pt x="13972" y="87683"/>
                        <a:pt x="13214" y="37398"/>
                      </a:cubicBezTo>
                      <a:cubicBezTo>
                        <a:pt x="12708" y="5812"/>
                        <a:pt x="7907" y="1263"/>
                        <a:pt x="6391" y="0"/>
                      </a:cubicBezTo>
                      <a:cubicBezTo>
                        <a:pt x="-684" y="18699"/>
                        <a:pt x="-3464" y="77070"/>
                        <a:pt x="6391" y="99307"/>
                      </a:cubicBezTo>
                      <a:cubicBezTo>
                        <a:pt x="6644" y="98802"/>
                        <a:pt x="7402" y="98044"/>
                        <a:pt x="7907" y="9753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6" name="任意多边形: 形状 2345"/>
                <p:cNvSpPr/>
                <p:nvPr/>
              </p:nvSpPr>
              <p:spPr>
                <a:xfrm>
                  <a:off x="10850764" y="12283965"/>
                  <a:ext cx="12433" cy="92484"/>
                </a:xfrm>
                <a:custGeom>
                  <a:avLst/>
                  <a:gdLst>
                    <a:gd name="connsiteX0" fmla="*/ 8868 w 12433"/>
                    <a:gd name="connsiteY0" fmla="*/ 88441 h 92484"/>
                    <a:gd name="connsiteX1" fmla="*/ 5836 w 12433"/>
                    <a:gd name="connsiteY1" fmla="*/ 0 h 92484"/>
                    <a:gd name="connsiteX2" fmla="*/ 5836 w 12433"/>
                    <a:gd name="connsiteY2" fmla="*/ 92485 h 92484"/>
                    <a:gd name="connsiteX3" fmla="*/ 8868 w 12433"/>
                    <a:gd name="connsiteY3" fmla="*/ 88441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3" h="92484">
                      <a:moveTo>
                        <a:pt x="8868" y="88441"/>
                      </a:moveTo>
                      <a:cubicBezTo>
                        <a:pt x="9121" y="87936"/>
                        <a:pt x="18470" y="12382"/>
                        <a:pt x="5836" y="0"/>
                      </a:cubicBezTo>
                      <a:cubicBezTo>
                        <a:pt x="782" y="13645"/>
                        <a:pt x="-4272" y="66963"/>
                        <a:pt x="5836" y="92485"/>
                      </a:cubicBezTo>
                      <a:cubicBezTo>
                        <a:pt x="6846" y="91221"/>
                        <a:pt x="8363" y="89705"/>
                        <a:pt x="8868" y="88441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7" name="任意多边形: 形状 2346"/>
                <p:cNvSpPr/>
                <p:nvPr/>
              </p:nvSpPr>
              <p:spPr>
                <a:xfrm>
                  <a:off x="10851293" y="12287250"/>
                  <a:ext cx="11671" cy="85156"/>
                </a:xfrm>
                <a:custGeom>
                  <a:avLst/>
                  <a:gdLst>
                    <a:gd name="connsiteX0" fmla="*/ 8339 w 11671"/>
                    <a:gd name="connsiteY0" fmla="*/ 80608 h 85156"/>
                    <a:gd name="connsiteX1" fmla="*/ 5306 w 11671"/>
                    <a:gd name="connsiteY1" fmla="*/ 0 h 85156"/>
                    <a:gd name="connsiteX2" fmla="*/ 5306 w 11671"/>
                    <a:gd name="connsiteY2" fmla="*/ 85156 h 85156"/>
                    <a:gd name="connsiteX3" fmla="*/ 8339 w 11671"/>
                    <a:gd name="connsiteY3" fmla="*/ 80608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71" h="85156">
                      <a:moveTo>
                        <a:pt x="8339" y="80608"/>
                      </a:moveTo>
                      <a:cubicBezTo>
                        <a:pt x="9602" y="77070"/>
                        <a:pt x="16678" y="17941"/>
                        <a:pt x="5306" y="0"/>
                      </a:cubicBezTo>
                      <a:cubicBezTo>
                        <a:pt x="-1769" y="28301"/>
                        <a:pt x="-1769" y="65699"/>
                        <a:pt x="5306" y="85156"/>
                      </a:cubicBezTo>
                      <a:cubicBezTo>
                        <a:pt x="6317" y="83893"/>
                        <a:pt x="7833" y="82124"/>
                        <a:pt x="8339" y="80608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8" name="任意多边形: 形状 2347"/>
                <p:cNvSpPr/>
                <p:nvPr/>
              </p:nvSpPr>
              <p:spPr>
                <a:xfrm>
                  <a:off x="10851730" y="12291798"/>
                  <a:ext cx="10863" cy="76817"/>
                </a:xfrm>
                <a:custGeom>
                  <a:avLst/>
                  <a:gdLst>
                    <a:gd name="connsiteX0" fmla="*/ 7902 w 10863"/>
                    <a:gd name="connsiteY0" fmla="*/ 71764 h 76817"/>
                    <a:gd name="connsiteX1" fmla="*/ 4870 w 10863"/>
                    <a:gd name="connsiteY1" fmla="*/ 0 h 76817"/>
                    <a:gd name="connsiteX2" fmla="*/ 4870 w 10863"/>
                    <a:gd name="connsiteY2" fmla="*/ 76817 h 76817"/>
                    <a:gd name="connsiteX3" fmla="*/ 7902 w 10863"/>
                    <a:gd name="connsiteY3" fmla="*/ 71764 h 7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3" h="76817">
                      <a:moveTo>
                        <a:pt x="7902" y="71764"/>
                      </a:moveTo>
                      <a:cubicBezTo>
                        <a:pt x="8660" y="69742"/>
                        <a:pt x="15735" y="19204"/>
                        <a:pt x="4870" y="0"/>
                      </a:cubicBezTo>
                      <a:cubicBezTo>
                        <a:pt x="-437" y="21479"/>
                        <a:pt x="-2711" y="54834"/>
                        <a:pt x="4870" y="76817"/>
                      </a:cubicBezTo>
                      <a:cubicBezTo>
                        <a:pt x="5881" y="75301"/>
                        <a:pt x="7397" y="73532"/>
                        <a:pt x="7902" y="7176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9" name="任意多边形: 形状 2348"/>
                <p:cNvSpPr/>
                <p:nvPr/>
              </p:nvSpPr>
              <p:spPr>
                <a:xfrm>
                  <a:off x="10852366" y="12296094"/>
                  <a:ext cx="9328" cy="68731"/>
                </a:xfrm>
                <a:custGeom>
                  <a:avLst/>
                  <a:gdLst>
                    <a:gd name="connsiteX0" fmla="*/ 7266 w 9328"/>
                    <a:gd name="connsiteY0" fmla="*/ 63172 h 68731"/>
                    <a:gd name="connsiteX1" fmla="*/ 9288 w 9328"/>
                    <a:gd name="connsiteY1" fmla="*/ 22237 h 68731"/>
                    <a:gd name="connsiteX2" fmla="*/ 4487 w 9328"/>
                    <a:gd name="connsiteY2" fmla="*/ 0 h 68731"/>
                    <a:gd name="connsiteX3" fmla="*/ 4487 w 9328"/>
                    <a:gd name="connsiteY3" fmla="*/ 68731 h 68731"/>
                    <a:gd name="connsiteX4" fmla="*/ 7266 w 9328"/>
                    <a:gd name="connsiteY4" fmla="*/ 6317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28" h="68731">
                      <a:moveTo>
                        <a:pt x="7266" y="63172"/>
                      </a:moveTo>
                      <a:cubicBezTo>
                        <a:pt x="9793" y="55339"/>
                        <a:pt x="9288" y="22489"/>
                        <a:pt x="9288" y="22237"/>
                      </a:cubicBezTo>
                      <a:cubicBezTo>
                        <a:pt x="8530" y="8339"/>
                        <a:pt x="8530" y="8086"/>
                        <a:pt x="4487" y="0"/>
                      </a:cubicBezTo>
                      <a:cubicBezTo>
                        <a:pt x="2212" y="9096"/>
                        <a:pt x="-4358" y="41189"/>
                        <a:pt x="4487" y="68731"/>
                      </a:cubicBezTo>
                      <a:cubicBezTo>
                        <a:pt x="5245" y="66963"/>
                        <a:pt x="6761" y="64941"/>
                        <a:pt x="7266" y="6317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0" name="任意多边形: 形状 2349"/>
                <p:cNvSpPr/>
                <p:nvPr/>
              </p:nvSpPr>
              <p:spPr>
                <a:xfrm>
                  <a:off x="10852809" y="12300642"/>
                  <a:ext cx="8101" cy="60392"/>
                </a:xfrm>
                <a:custGeom>
                  <a:avLst/>
                  <a:gdLst>
                    <a:gd name="connsiteX0" fmla="*/ 6823 w 8101"/>
                    <a:gd name="connsiteY0" fmla="*/ 54075 h 60392"/>
                    <a:gd name="connsiteX1" fmla="*/ 8086 w 8101"/>
                    <a:gd name="connsiteY1" fmla="*/ 17688 h 60392"/>
                    <a:gd name="connsiteX2" fmla="*/ 3790 w 8101"/>
                    <a:gd name="connsiteY2" fmla="*/ 0 h 60392"/>
                    <a:gd name="connsiteX3" fmla="*/ 0 w 8101"/>
                    <a:gd name="connsiteY3" fmla="*/ 18194 h 60392"/>
                    <a:gd name="connsiteX4" fmla="*/ 3790 w 8101"/>
                    <a:gd name="connsiteY4" fmla="*/ 60393 h 60392"/>
                    <a:gd name="connsiteX5" fmla="*/ 6823 w 8101"/>
                    <a:gd name="connsiteY5" fmla="*/ 54075 h 60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01" h="60392">
                      <a:moveTo>
                        <a:pt x="6823" y="54075"/>
                      </a:moveTo>
                      <a:cubicBezTo>
                        <a:pt x="8339" y="49275"/>
                        <a:pt x="8086" y="17941"/>
                        <a:pt x="8086" y="17688"/>
                      </a:cubicBezTo>
                      <a:cubicBezTo>
                        <a:pt x="7581" y="7833"/>
                        <a:pt x="7581" y="7833"/>
                        <a:pt x="3790" y="0"/>
                      </a:cubicBezTo>
                      <a:cubicBezTo>
                        <a:pt x="0" y="15161"/>
                        <a:pt x="0" y="15161"/>
                        <a:pt x="0" y="18194"/>
                      </a:cubicBezTo>
                      <a:cubicBezTo>
                        <a:pt x="0" y="48516"/>
                        <a:pt x="0" y="48516"/>
                        <a:pt x="3790" y="60393"/>
                      </a:cubicBezTo>
                      <a:cubicBezTo>
                        <a:pt x="4801" y="58371"/>
                        <a:pt x="6317" y="56097"/>
                        <a:pt x="6823" y="54075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1" name="任意多边形: 形状 2350"/>
                <p:cNvSpPr/>
                <p:nvPr/>
              </p:nvSpPr>
              <p:spPr>
                <a:xfrm>
                  <a:off x="10853315" y="12304938"/>
                  <a:ext cx="7075" cy="52053"/>
                </a:xfrm>
                <a:custGeom>
                  <a:avLst/>
                  <a:gdLst>
                    <a:gd name="connsiteX0" fmla="*/ 6317 w 7075"/>
                    <a:gd name="connsiteY0" fmla="*/ 45231 h 52053"/>
                    <a:gd name="connsiteX1" fmla="*/ 7075 w 7075"/>
                    <a:gd name="connsiteY1" fmla="*/ 13393 h 52053"/>
                    <a:gd name="connsiteX2" fmla="*/ 3285 w 7075"/>
                    <a:gd name="connsiteY2" fmla="*/ 0 h 52053"/>
                    <a:gd name="connsiteX3" fmla="*/ 0 w 7075"/>
                    <a:gd name="connsiteY3" fmla="*/ 13645 h 52053"/>
                    <a:gd name="connsiteX4" fmla="*/ 3285 w 7075"/>
                    <a:gd name="connsiteY4" fmla="*/ 52054 h 52053"/>
                    <a:gd name="connsiteX5" fmla="*/ 6317 w 7075"/>
                    <a:gd name="connsiteY5" fmla="*/ 45231 h 5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3">
                      <a:moveTo>
                        <a:pt x="6317" y="45231"/>
                      </a:moveTo>
                      <a:cubicBezTo>
                        <a:pt x="6570" y="43968"/>
                        <a:pt x="7075" y="13645"/>
                        <a:pt x="7075" y="13393"/>
                      </a:cubicBezTo>
                      <a:cubicBezTo>
                        <a:pt x="6823" y="7581"/>
                        <a:pt x="6823" y="7581"/>
                        <a:pt x="3285" y="0"/>
                      </a:cubicBezTo>
                      <a:cubicBezTo>
                        <a:pt x="0" y="13393"/>
                        <a:pt x="0" y="13393"/>
                        <a:pt x="0" y="13645"/>
                      </a:cubicBezTo>
                      <a:cubicBezTo>
                        <a:pt x="0" y="41441"/>
                        <a:pt x="0" y="41441"/>
                        <a:pt x="3285" y="52054"/>
                      </a:cubicBezTo>
                      <a:cubicBezTo>
                        <a:pt x="4296" y="50033"/>
                        <a:pt x="5812" y="47506"/>
                        <a:pt x="6317" y="4523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2" name="任意多边形: 形状 2351"/>
                <p:cNvSpPr/>
                <p:nvPr/>
              </p:nvSpPr>
              <p:spPr>
                <a:xfrm>
                  <a:off x="10854326" y="12309486"/>
                  <a:ext cx="5592" cy="43714"/>
                </a:xfrm>
                <a:custGeom>
                  <a:avLst/>
                  <a:gdLst>
                    <a:gd name="connsiteX0" fmla="*/ 4043 w 5592"/>
                    <a:gd name="connsiteY0" fmla="*/ 39924 h 43714"/>
                    <a:gd name="connsiteX1" fmla="*/ 5559 w 5592"/>
                    <a:gd name="connsiteY1" fmla="*/ 9096 h 43714"/>
                    <a:gd name="connsiteX2" fmla="*/ 2274 w 5592"/>
                    <a:gd name="connsiteY2" fmla="*/ 0 h 43714"/>
                    <a:gd name="connsiteX3" fmla="*/ 0 w 5592"/>
                    <a:gd name="connsiteY3" fmla="*/ 9349 h 43714"/>
                    <a:gd name="connsiteX4" fmla="*/ 2274 w 5592"/>
                    <a:gd name="connsiteY4" fmla="*/ 43715 h 43714"/>
                    <a:gd name="connsiteX5" fmla="*/ 4043 w 5592"/>
                    <a:gd name="connsiteY5" fmla="*/ 39924 h 43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92" h="43714">
                      <a:moveTo>
                        <a:pt x="4043" y="39924"/>
                      </a:moveTo>
                      <a:cubicBezTo>
                        <a:pt x="4548" y="37651"/>
                        <a:pt x="5812" y="13898"/>
                        <a:pt x="5559" y="9096"/>
                      </a:cubicBezTo>
                      <a:cubicBezTo>
                        <a:pt x="5559" y="7581"/>
                        <a:pt x="5559" y="7581"/>
                        <a:pt x="2274" y="0"/>
                      </a:cubicBezTo>
                      <a:cubicBezTo>
                        <a:pt x="1516" y="2779"/>
                        <a:pt x="0" y="6570"/>
                        <a:pt x="0" y="9349"/>
                      </a:cubicBezTo>
                      <a:cubicBezTo>
                        <a:pt x="0" y="19457"/>
                        <a:pt x="253" y="37145"/>
                        <a:pt x="2274" y="43715"/>
                      </a:cubicBezTo>
                      <a:cubicBezTo>
                        <a:pt x="2780" y="42451"/>
                        <a:pt x="3790" y="40936"/>
                        <a:pt x="4043" y="39924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3" name="任意多边形: 形状 2352"/>
                <p:cNvSpPr/>
                <p:nvPr/>
              </p:nvSpPr>
              <p:spPr>
                <a:xfrm>
                  <a:off x="10855336" y="12313529"/>
                  <a:ext cx="3730" cy="33860"/>
                </a:xfrm>
                <a:custGeom>
                  <a:avLst/>
                  <a:gdLst>
                    <a:gd name="connsiteX0" fmla="*/ 3285 w 3730"/>
                    <a:gd name="connsiteY0" fmla="*/ 5054 h 33860"/>
                    <a:gd name="connsiteX1" fmla="*/ 1263 w 3730"/>
                    <a:gd name="connsiteY1" fmla="*/ 0 h 33860"/>
                    <a:gd name="connsiteX2" fmla="*/ 0 w 3730"/>
                    <a:gd name="connsiteY2" fmla="*/ 5054 h 33860"/>
                    <a:gd name="connsiteX3" fmla="*/ 1263 w 3730"/>
                    <a:gd name="connsiteY3" fmla="*/ 33861 h 33860"/>
                    <a:gd name="connsiteX4" fmla="*/ 3285 w 3730"/>
                    <a:gd name="connsiteY4" fmla="*/ 5054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0" h="33860">
                      <a:moveTo>
                        <a:pt x="3285" y="5054"/>
                      </a:moveTo>
                      <a:cubicBezTo>
                        <a:pt x="3032" y="3538"/>
                        <a:pt x="2022" y="1516"/>
                        <a:pt x="1263" y="0"/>
                      </a:cubicBezTo>
                      <a:cubicBezTo>
                        <a:pt x="1011" y="1516"/>
                        <a:pt x="0" y="3538"/>
                        <a:pt x="0" y="5054"/>
                      </a:cubicBezTo>
                      <a:cubicBezTo>
                        <a:pt x="0" y="13646"/>
                        <a:pt x="758" y="25017"/>
                        <a:pt x="1263" y="33861"/>
                      </a:cubicBezTo>
                      <a:cubicBezTo>
                        <a:pt x="2022" y="25017"/>
                        <a:pt x="4801" y="13646"/>
                        <a:pt x="3285" y="5054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4" name="任意多边形: 形状 2353"/>
                <p:cNvSpPr/>
                <p:nvPr/>
              </p:nvSpPr>
              <p:spPr>
                <a:xfrm>
                  <a:off x="10856740" y="12317825"/>
                  <a:ext cx="435" cy="5306"/>
                </a:xfrm>
                <a:custGeom>
                  <a:avLst/>
                  <a:gdLst>
                    <a:gd name="connsiteX0" fmla="*/ 365 w 435"/>
                    <a:gd name="connsiteY0" fmla="*/ 758 h 5306"/>
                    <a:gd name="connsiteX1" fmla="*/ 112 w 435"/>
                    <a:gd name="connsiteY1" fmla="*/ 0 h 5306"/>
                    <a:gd name="connsiteX2" fmla="*/ 112 w 435"/>
                    <a:gd name="connsiteY2" fmla="*/ 5307 h 5306"/>
                    <a:gd name="connsiteX3" fmla="*/ 365 w 435"/>
                    <a:gd name="connsiteY3" fmla="*/ 758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5" h="5306">
                      <a:moveTo>
                        <a:pt x="365" y="758"/>
                      </a:moveTo>
                      <a:cubicBezTo>
                        <a:pt x="365" y="506"/>
                        <a:pt x="112" y="253"/>
                        <a:pt x="112" y="0"/>
                      </a:cubicBezTo>
                      <a:cubicBezTo>
                        <a:pt x="-140" y="1516"/>
                        <a:pt x="112" y="3790"/>
                        <a:pt x="112" y="5307"/>
                      </a:cubicBezTo>
                      <a:cubicBezTo>
                        <a:pt x="112" y="3790"/>
                        <a:pt x="618" y="2022"/>
                        <a:pt x="365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0" name="图形 1920"/>
              <p:cNvGrpSpPr/>
              <p:nvPr/>
            </p:nvGrpSpPr>
            <p:grpSpPr>
              <a:xfrm>
                <a:off x="10788121" y="12125780"/>
                <a:ext cx="29312" cy="294889"/>
                <a:chOff x="10788121" y="12125780"/>
                <a:chExt cx="29312" cy="294889"/>
              </a:xfrm>
              <a:solidFill>
                <a:schemeClr val="accent1"/>
              </a:solidFill>
            </p:grpSpPr>
            <p:sp>
              <p:nvSpPr>
                <p:cNvPr id="2275" name="任意多边形: 形状 2274"/>
                <p:cNvSpPr/>
                <p:nvPr/>
              </p:nvSpPr>
              <p:spPr>
                <a:xfrm>
                  <a:off x="10788373" y="12126286"/>
                  <a:ext cx="29059" cy="294130"/>
                </a:xfrm>
                <a:custGeom>
                  <a:avLst/>
                  <a:gdLst>
                    <a:gd name="connsiteX0" fmla="*/ 29059 w 29059"/>
                    <a:gd name="connsiteY0" fmla="*/ 0 h 294130"/>
                    <a:gd name="connsiteX1" fmla="*/ 24258 w 29059"/>
                    <a:gd name="connsiteY1" fmla="*/ 505 h 294130"/>
                    <a:gd name="connsiteX2" fmla="*/ 19710 w 29059"/>
                    <a:gd name="connsiteY2" fmla="*/ 1516 h 294130"/>
                    <a:gd name="connsiteX3" fmla="*/ 11876 w 29059"/>
                    <a:gd name="connsiteY3" fmla="*/ 5559 h 294130"/>
                    <a:gd name="connsiteX4" fmla="*/ 5559 w 29059"/>
                    <a:gd name="connsiteY4" fmla="*/ 11876 h 294130"/>
                    <a:gd name="connsiteX5" fmla="*/ 0 w 29059"/>
                    <a:gd name="connsiteY5" fmla="*/ 26532 h 294130"/>
                    <a:gd name="connsiteX6" fmla="*/ 0 w 29059"/>
                    <a:gd name="connsiteY6" fmla="*/ 28806 h 294130"/>
                    <a:gd name="connsiteX7" fmla="*/ 0 w 29059"/>
                    <a:gd name="connsiteY7" fmla="*/ 145044 h 294130"/>
                    <a:gd name="connsiteX8" fmla="*/ 0 w 29059"/>
                    <a:gd name="connsiteY8" fmla="*/ 265324 h 294130"/>
                    <a:gd name="connsiteX9" fmla="*/ 0 w 29059"/>
                    <a:gd name="connsiteY9" fmla="*/ 265324 h 294130"/>
                    <a:gd name="connsiteX10" fmla="*/ 505 w 29059"/>
                    <a:gd name="connsiteY10" fmla="*/ 270125 h 294130"/>
                    <a:gd name="connsiteX11" fmla="*/ 1516 w 29059"/>
                    <a:gd name="connsiteY11" fmla="*/ 274674 h 294130"/>
                    <a:gd name="connsiteX12" fmla="*/ 3285 w 29059"/>
                    <a:gd name="connsiteY12" fmla="*/ 278716 h 294130"/>
                    <a:gd name="connsiteX13" fmla="*/ 5559 w 29059"/>
                    <a:gd name="connsiteY13" fmla="*/ 282507 h 294130"/>
                    <a:gd name="connsiteX14" fmla="*/ 8339 w 29059"/>
                    <a:gd name="connsiteY14" fmla="*/ 285792 h 294130"/>
                    <a:gd name="connsiteX15" fmla="*/ 11624 w 29059"/>
                    <a:gd name="connsiteY15" fmla="*/ 288572 h 294130"/>
                    <a:gd name="connsiteX16" fmla="*/ 15414 w 29059"/>
                    <a:gd name="connsiteY16" fmla="*/ 290846 h 294130"/>
                    <a:gd name="connsiteX17" fmla="*/ 19457 w 29059"/>
                    <a:gd name="connsiteY17" fmla="*/ 292614 h 294130"/>
                    <a:gd name="connsiteX18" fmla="*/ 24006 w 29059"/>
                    <a:gd name="connsiteY18" fmla="*/ 293625 h 294130"/>
                    <a:gd name="connsiteX19" fmla="*/ 28807 w 29059"/>
                    <a:gd name="connsiteY19" fmla="*/ 294131 h 294130"/>
                    <a:gd name="connsiteX20" fmla="*/ 28807 w 29059"/>
                    <a:gd name="connsiteY20" fmla="*/ 294131 h 294130"/>
                    <a:gd name="connsiteX21" fmla="*/ 28807 w 29059"/>
                    <a:gd name="connsiteY21" fmla="*/ 144285 h 294130"/>
                    <a:gd name="connsiteX22" fmla="*/ 29059 w 29059"/>
                    <a:gd name="connsiteY22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130">
                      <a:moveTo>
                        <a:pt x="29059" y="0"/>
                      </a:moveTo>
                      <a:cubicBezTo>
                        <a:pt x="27543" y="0"/>
                        <a:pt x="25774" y="252"/>
                        <a:pt x="24258" y="505"/>
                      </a:cubicBezTo>
                      <a:cubicBezTo>
                        <a:pt x="22742" y="758"/>
                        <a:pt x="21226" y="1011"/>
                        <a:pt x="19710" y="1516"/>
                      </a:cubicBezTo>
                      <a:cubicBezTo>
                        <a:pt x="17183" y="2527"/>
                        <a:pt x="14909" y="3284"/>
                        <a:pt x="11876" y="5559"/>
                      </a:cubicBezTo>
                      <a:cubicBezTo>
                        <a:pt x="8591" y="7833"/>
                        <a:pt x="7075" y="10108"/>
                        <a:pt x="5559" y="11876"/>
                      </a:cubicBezTo>
                      <a:cubicBezTo>
                        <a:pt x="2527" y="15667"/>
                        <a:pt x="253" y="21984"/>
                        <a:pt x="0" y="26532"/>
                      </a:cubicBezTo>
                      <a:cubicBezTo>
                        <a:pt x="0" y="27290"/>
                        <a:pt x="505" y="28301"/>
                        <a:pt x="0" y="28806"/>
                      </a:cubicBezTo>
                      <a:cubicBezTo>
                        <a:pt x="0" y="28806"/>
                        <a:pt x="0" y="80355"/>
                        <a:pt x="0" y="145044"/>
                      </a:cubicBezTo>
                      <a:cubicBezTo>
                        <a:pt x="0" y="210490"/>
                        <a:pt x="0" y="264313"/>
                        <a:pt x="0" y="265324"/>
                      </a:cubicBezTo>
                      <a:cubicBezTo>
                        <a:pt x="0" y="265324"/>
                        <a:pt x="0" y="265324"/>
                        <a:pt x="0" y="265324"/>
                      </a:cubicBezTo>
                      <a:cubicBezTo>
                        <a:pt x="0" y="266840"/>
                        <a:pt x="253" y="268609"/>
                        <a:pt x="505" y="270125"/>
                      </a:cubicBezTo>
                      <a:cubicBezTo>
                        <a:pt x="758" y="271642"/>
                        <a:pt x="1011" y="273157"/>
                        <a:pt x="1516" y="274674"/>
                      </a:cubicBezTo>
                      <a:cubicBezTo>
                        <a:pt x="2022" y="276189"/>
                        <a:pt x="2527" y="277453"/>
                        <a:pt x="3285" y="278716"/>
                      </a:cubicBezTo>
                      <a:cubicBezTo>
                        <a:pt x="4043" y="279980"/>
                        <a:pt x="4801" y="281243"/>
                        <a:pt x="5559" y="282507"/>
                      </a:cubicBezTo>
                      <a:cubicBezTo>
                        <a:pt x="6317" y="283770"/>
                        <a:pt x="7328" y="284781"/>
                        <a:pt x="8339" y="285792"/>
                      </a:cubicBezTo>
                      <a:cubicBezTo>
                        <a:pt x="9350" y="286803"/>
                        <a:pt x="10613" y="287813"/>
                        <a:pt x="11624" y="288572"/>
                      </a:cubicBezTo>
                      <a:cubicBezTo>
                        <a:pt x="12887" y="289330"/>
                        <a:pt x="14151" y="290340"/>
                        <a:pt x="15414" y="290846"/>
                      </a:cubicBezTo>
                      <a:cubicBezTo>
                        <a:pt x="16678" y="291604"/>
                        <a:pt x="18194" y="292109"/>
                        <a:pt x="19457" y="292614"/>
                      </a:cubicBezTo>
                      <a:cubicBezTo>
                        <a:pt x="20973" y="293120"/>
                        <a:pt x="22489" y="293372"/>
                        <a:pt x="24006" y="293625"/>
                      </a:cubicBezTo>
                      <a:cubicBezTo>
                        <a:pt x="25522" y="293878"/>
                        <a:pt x="27038" y="294131"/>
                        <a:pt x="28807" y="294131"/>
                      </a:cubicBezTo>
                      <a:cubicBezTo>
                        <a:pt x="28807" y="294131"/>
                        <a:pt x="28807" y="294131"/>
                        <a:pt x="28807" y="294131"/>
                      </a:cubicBezTo>
                      <a:cubicBezTo>
                        <a:pt x="28807" y="292614"/>
                        <a:pt x="28807" y="225651"/>
                        <a:pt x="28807" y="144285"/>
                      </a:cubicBezTo>
                      <a:cubicBezTo>
                        <a:pt x="29059" y="64436"/>
                        <a:pt x="29059" y="0"/>
                        <a:pt x="29059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6" name="任意多边形: 形状 2275"/>
                <p:cNvSpPr/>
                <p:nvPr/>
              </p:nvSpPr>
              <p:spPr>
                <a:xfrm>
                  <a:off x="10788373" y="12125780"/>
                  <a:ext cx="28806" cy="294889"/>
                </a:xfrm>
                <a:custGeom>
                  <a:avLst/>
                  <a:gdLst>
                    <a:gd name="connsiteX0" fmla="*/ 505 w 28806"/>
                    <a:gd name="connsiteY0" fmla="*/ 270884 h 294889"/>
                    <a:gd name="connsiteX1" fmla="*/ 1516 w 28806"/>
                    <a:gd name="connsiteY1" fmla="*/ 275432 h 294889"/>
                    <a:gd name="connsiteX2" fmla="*/ 3285 w 28806"/>
                    <a:gd name="connsiteY2" fmla="*/ 279475 h 294889"/>
                    <a:gd name="connsiteX3" fmla="*/ 5559 w 28806"/>
                    <a:gd name="connsiteY3" fmla="*/ 283265 h 294889"/>
                    <a:gd name="connsiteX4" fmla="*/ 8339 w 28806"/>
                    <a:gd name="connsiteY4" fmla="*/ 286551 h 294889"/>
                    <a:gd name="connsiteX5" fmla="*/ 11624 w 28806"/>
                    <a:gd name="connsiteY5" fmla="*/ 289330 h 294889"/>
                    <a:gd name="connsiteX6" fmla="*/ 15414 w 28806"/>
                    <a:gd name="connsiteY6" fmla="*/ 291604 h 294889"/>
                    <a:gd name="connsiteX7" fmla="*/ 19457 w 28806"/>
                    <a:gd name="connsiteY7" fmla="*/ 293373 h 294889"/>
                    <a:gd name="connsiteX8" fmla="*/ 24006 w 28806"/>
                    <a:gd name="connsiteY8" fmla="*/ 294384 h 294889"/>
                    <a:gd name="connsiteX9" fmla="*/ 28807 w 28806"/>
                    <a:gd name="connsiteY9" fmla="*/ 294889 h 294889"/>
                    <a:gd name="connsiteX10" fmla="*/ 28807 w 28806"/>
                    <a:gd name="connsiteY10" fmla="*/ 191034 h 294889"/>
                    <a:gd name="connsiteX11" fmla="*/ 28807 w 28806"/>
                    <a:gd name="connsiteY11" fmla="*/ 191034 h 294889"/>
                    <a:gd name="connsiteX12" fmla="*/ 28807 w 28806"/>
                    <a:gd name="connsiteY12" fmla="*/ 177136 h 294889"/>
                    <a:gd name="connsiteX13" fmla="*/ 28807 w 28806"/>
                    <a:gd name="connsiteY13" fmla="*/ 144791 h 294889"/>
                    <a:gd name="connsiteX14" fmla="*/ 28807 w 28806"/>
                    <a:gd name="connsiteY14" fmla="*/ 0 h 294889"/>
                    <a:gd name="connsiteX15" fmla="*/ 28807 w 28806"/>
                    <a:gd name="connsiteY15" fmla="*/ 0 h 294889"/>
                    <a:gd name="connsiteX16" fmla="*/ 24006 w 28806"/>
                    <a:gd name="connsiteY16" fmla="*/ 506 h 294889"/>
                    <a:gd name="connsiteX17" fmla="*/ 19457 w 28806"/>
                    <a:gd name="connsiteY17" fmla="*/ 1516 h 294889"/>
                    <a:gd name="connsiteX18" fmla="*/ 19457 w 28806"/>
                    <a:gd name="connsiteY18" fmla="*/ 1516 h 294889"/>
                    <a:gd name="connsiteX19" fmla="*/ 15414 w 28806"/>
                    <a:gd name="connsiteY19" fmla="*/ 3285 h 294889"/>
                    <a:gd name="connsiteX20" fmla="*/ 13393 w 28806"/>
                    <a:gd name="connsiteY20" fmla="*/ 4296 h 294889"/>
                    <a:gd name="connsiteX21" fmla="*/ 11624 w 28806"/>
                    <a:gd name="connsiteY21" fmla="*/ 5560 h 294889"/>
                    <a:gd name="connsiteX22" fmla="*/ 9855 w 28806"/>
                    <a:gd name="connsiteY22" fmla="*/ 6823 h 294889"/>
                    <a:gd name="connsiteX23" fmla="*/ 8339 w 28806"/>
                    <a:gd name="connsiteY23" fmla="*/ 8339 h 294889"/>
                    <a:gd name="connsiteX24" fmla="*/ 6823 w 28806"/>
                    <a:gd name="connsiteY24" fmla="*/ 9855 h 294889"/>
                    <a:gd name="connsiteX25" fmla="*/ 5559 w 28806"/>
                    <a:gd name="connsiteY25" fmla="*/ 11624 h 294889"/>
                    <a:gd name="connsiteX26" fmla="*/ 4296 w 28806"/>
                    <a:gd name="connsiteY26" fmla="*/ 13393 h 294889"/>
                    <a:gd name="connsiteX27" fmla="*/ 3285 w 28806"/>
                    <a:gd name="connsiteY27" fmla="*/ 15414 h 294889"/>
                    <a:gd name="connsiteX28" fmla="*/ 2274 w 28806"/>
                    <a:gd name="connsiteY28" fmla="*/ 17436 h 294889"/>
                    <a:gd name="connsiteX29" fmla="*/ 1516 w 28806"/>
                    <a:gd name="connsiteY29" fmla="*/ 19458 h 294889"/>
                    <a:gd name="connsiteX30" fmla="*/ 758 w 28806"/>
                    <a:gd name="connsiteY30" fmla="*/ 21732 h 294889"/>
                    <a:gd name="connsiteX31" fmla="*/ 253 w 28806"/>
                    <a:gd name="connsiteY31" fmla="*/ 24006 h 294889"/>
                    <a:gd name="connsiteX32" fmla="*/ 0 w 28806"/>
                    <a:gd name="connsiteY32" fmla="*/ 26280 h 294889"/>
                    <a:gd name="connsiteX33" fmla="*/ 0 w 28806"/>
                    <a:gd name="connsiteY33" fmla="*/ 28554 h 294889"/>
                    <a:gd name="connsiteX34" fmla="*/ 0 w 28806"/>
                    <a:gd name="connsiteY34" fmla="*/ 144791 h 294889"/>
                    <a:gd name="connsiteX35" fmla="*/ 0 w 28806"/>
                    <a:gd name="connsiteY35" fmla="*/ 265072 h 294889"/>
                    <a:gd name="connsiteX36" fmla="*/ 505 w 28806"/>
                    <a:gd name="connsiteY36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9">
                      <a:moveTo>
                        <a:pt x="505" y="270884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2"/>
                        <a:pt x="3285" y="279475"/>
                      </a:cubicBezTo>
                      <a:cubicBezTo>
                        <a:pt x="4043" y="280739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1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3"/>
                        <a:pt x="18194" y="292868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7"/>
                        <a:pt x="27038" y="294889"/>
                        <a:pt x="28807" y="294889"/>
                      </a:cubicBezTo>
                      <a:cubicBezTo>
                        <a:pt x="28807" y="293626"/>
                        <a:pt x="28807" y="250163"/>
                        <a:pt x="28807" y="191034"/>
                      </a:cubicBezTo>
                      <a:lnTo>
                        <a:pt x="28807" y="191034"/>
                      </a:lnTo>
                      <a:cubicBezTo>
                        <a:pt x="28807" y="186990"/>
                        <a:pt x="28554" y="181431"/>
                        <a:pt x="28807" y="177136"/>
                      </a:cubicBezTo>
                      <a:cubicBezTo>
                        <a:pt x="28807" y="166775"/>
                        <a:pt x="28807" y="155910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8"/>
                        <a:pt x="505" y="27088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7" name="任意多边形: 形状 2276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196593 h 294636"/>
                    <a:gd name="connsiteX11" fmla="*/ 28807 w 28806"/>
                    <a:gd name="connsiteY11" fmla="*/ 196593 h 294636"/>
                    <a:gd name="connsiteX12" fmla="*/ 28807 w 28806"/>
                    <a:gd name="connsiteY12" fmla="*/ 172334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52943"/>
                        <a:pt x="28807" y="196593"/>
                      </a:cubicBezTo>
                      <a:lnTo>
                        <a:pt x="28807" y="196593"/>
                      </a:lnTo>
                      <a:cubicBezTo>
                        <a:pt x="27796" y="186990"/>
                        <a:pt x="28301" y="178652"/>
                        <a:pt x="28807" y="172334"/>
                      </a:cubicBezTo>
                      <a:cubicBezTo>
                        <a:pt x="28807" y="163490"/>
                        <a:pt x="28807" y="154141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8" name="任意多边形: 形状 2277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00130 h 294636"/>
                    <a:gd name="connsiteX11" fmla="*/ 28807 w 28806"/>
                    <a:gd name="connsiteY11" fmla="*/ 200130 h 294636"/>
                    <a:gd name="connsiteX12" fmla="*/ 28807 w 28806"/>
                    <a:gd name="connsiteY12" fmla="*/ 167533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54458"/>
                        <a:pt x="28807" y="200130"/>
                      </a:cubicBezTo>
                      <a:lnTo>
                        <a:pt x="28807" y="200130"/>
                      </a:lnTo>
                      <a:cubicBezTo>
                        <a:pt x="27543" y="187496"/>
                        <a:pt x="27796" y="182442"/>
                        <a:pt x="28807" y="167533"/>
                      </a:cubicBezTo>
                      <a:cubicBezTo>
                        <a:pt x="28807" y="159953"/>
                        <a:pt x="28807" y="152372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9" name="任意多边形: 形状 2278"/>
                <p:cNvSpPr/>
                <p:nvPr/>
              </p:nvSpPr>
              <p:spPr>
                <a:xfrm>
                  <a:off x="10788373" y="12125780"/>
                  <a:ext cx="28806" cy="294889"/>
                </a:xfrm>
                <a:custGeom>
                  <a:avLst/>
                  <a:gdLst>
                    <a:gd name="connsiteX0" fmla="*/ 505 w 28806"/>
                    <a:gd name="connsiteY0" fmla="*/ 270884 h 294889"/>
                    <a:gd name="connsiteX1" fmla="*/ 1516 w 28806"/>
                    <a:gd name="connsiteY1" fmla="*/ 275432 h 294889"/>
                    <a:gd name="connsiteX2" fmla="*/ 3285 w 28806"/>
                    <a:gd name="connsiteY2" fmla="*/ 279475 h 294889"/>
                    <a:gd name="connsiteX3" fmla="*/ 5559 w 28806"/>
                    <a:gd name="connsiteY3" fmla="*/ 283265 h 294889"/>
                    <a:gd name="connsiteX4" fmla="*/ 8339 w 28806"/>
                    <a:gd name="connsiteY4" fmla="*/ 286551 h 294889"/>
                    <a:gd name="connsiteX5" fmla="*/ 11624 w 28806"/>
                    <a:gd name="connsiteY5" fmla="*/ 289330 h 294889"/>
                    <a:gd name="connsiteX6" fmla="*/ 15414 w 28806"/>
                    <a:gd name="connsiteY6" fmla="*/ 291604 h 294889"/>
                    <a:gd name="connsiteX7" fmla="*/ 19457 w 28806"/>
                    <a:gd name="connsiteY7" fmla="*/ 293373 h 294889"/>
                    <a:gd name="connsiteX8" fmla="*/ 24006 w 28806"/>
                    <a:gd name="connsiteY8" fmla="*/ 294384 h 294889"/>
                    <a:gd name="connsiteX9" fmla="*/ 28807 w 28806"/>
                    <a:gd name="connsiteY9" fmla="*/ 294889 h 294889"/>
                    <a:gd name="connsiteX10" fmla="*/ 28807 w 28806"/>
                    <a:gd name="connsiteY10" fmla="*/ 203668 h 294889"/>
                    <a:gd name="connsiteX11" fmla="*/ 28807 w 28806"/>
                    <a:gd name="connsiteY11" fmla="*/ 203668 h 294889"/>
                    <a:gd name="connsiteX12" fmla="*/ 28807 w 28806"/>
                    <a:gd name="connsiteY12" fmla="*/ 164754 h 294889"/>
                    <a:gd name="connsiteX13" fmla="*/ 28807 w 28806"/>
                    <a:gd name="connsiteY13" fmla="*/ 144791 h 294889"/>
                    <a:gd name="connsiteX14" fmla="*/ 28807 w 28806"/>
                    <a:gd name="connsiteY14" fmla="*/ 0 h 294889"/>
                    <a:gd name="connsiteX15" fmla="*/ 28807 w 28806"/>
                    <a:gd name="connsiteY15" fmla="*/ 0 h 294889"/>
                    <a:gd name="connsiteX16" fmla="*/ 24006 w 28806"/>
                    <a:gd name="connsiteY16" fmla="*/ 506 h 294889"/>
                    <a:gd name="connsiteX17" fmla="*/ 19457 w 28806"/>
                    <a:gd name="connsiteY17" fmla="*/ 1516 h 294889"/>
                    <a:gd name="connsiteX18" fmla="*/ 19457 w 28806"/>
                    <a:gd name="connsiteY18" fmla="*/ 1516 h 294889"/>
                    <a:gd name="connsiteX19" fmla="*/ 15414 w 28806"/>
                    <a:gd name="connsiteY19" fmla="*/ 3285 h 294889"/>
                    <a:gd name="connsiteX20" fmla="*/ 13393 w 28806"/>
                    <a:gd name="connsiteY20" fmla="*/ 4296 h 294889"/>
                    <a:gd name="connsiteX21" fmla="*/ 11624 w 28806"/>
                    <a:gd name="connsiteY21" fmla="*/ 5560 h 294889"/>
                    <a:gd name="connsiteX22" fmla="*/ 9855 w 28806"/>
                    <a:gd name="connsiteY22" fmla="*/ 6823 h 294889"/>
                    <a:gd name="connsiteX23" fmla="*/ 8339 w 28806"/>
                    <a:gd name="connsiteY23" fmla="*/ 8339 h 294889"/>
                    <a:gd name="connsiteX24" fmla="*/ 6823 w 28806"/>
                    <a:gd name="connsiteY24" fmla="*/ 9855 h 294889"/>
                    <a:gd name="connsiteX25" fmla="*/ 5559 w 28806"/>
                    <a:gd name="connsiteY25" fmla="*/ 11624 h 294889"/>
                    <a:gd name="connsiteX26" fmla="*/ 4296 w 28806"/>
                    <a:gd name="connsiteY26" fmla="*/ 13393 h 294889"/>
                    <a:gd name="connsiteX27" fmla="*/ 3285 w 28806"/>
                    <a:gd name="connsiteY27" fmla="*/ 15414 h 294889"/>
                    <a:gd name="connsiteX28" fmla="*/ 2274 w 28806"/>
                    <a:gd name="connsiteY28" fmla="*/ 17436 h 294889"/>
                    <a:gd name="connsiteX29" fmla="*/ 1516 w 28806"/>
                    <a:gd name="connsiteY29" fmla="*/ 19458 h 294889"/>
                    <a:gd name="connsiteX30" fmla="*/ 758 w 28806"/>
                    <a:gd name="connsiteY30" fmla="*/ 21732 h 294889"/>
                    <a:gd name="connsiteX31" fmla="*/ 253 w 28806"/>
                    <a:gd name="connsiteY31" fmla="*/ 24006 h 294889"/>
                    <a:gd name="connsiteX32" fmla="*/ 0 w 28806"/>
                    <a:gd name="connsiteY32" fmla="*/ 26280 h 294889"/>
                    <a:gd name="connsiteX33" fmla="*/ 0 w 28806"/>
                    <a:gd name="connsiteY33" fmla="*/ 28554 h 294889"/>
                    <a:gd name="connsiteX34" fmla="*/ 0 w 28806"/>
                    <a:gd name="connsiteY34" fmla="*/ 144791 h 294889"/>
                    <a:gd name="connsiteX35" fmla="*/ 0 w 28806"/>
                    <a:gd name="connsiteY35" fmla="*/ 265072 h 294889"/>
                    <a:gd name="connsiteX36" fmla="*/ 505 w 28806"/>
                    <a:gd name="connsiteY36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9">
                      <a:moveTo>
                        <a:pt x="505" y="270884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2"/>
                        <a:pt x="3285" y="279475"/>
                      </a:cubicBezTo>
                      <a:cubicBezTo>
                        <a:pt x="4043" y="280739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1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3"/>
                        <a:pt x="18194" y="292868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7"/>
                        <a:pt x="27038" y="294889"/>
                        <a:pt x="28807" y="294889"/>
                      </a:cubicBezTo>
                      <a:cubicBezTo>
                        <a:pt x="28807" y="293878"/>
                        <a:pt x="28807" y="256480"/>
                        <a:pt x="28807" y="203668"/>
                      </a:cubicBezTo>
                      <a:lnTo>
                        <a:pt x="28807" y="203668"/>
                      </a:lnTo>
                      <a:cubicBezTo>
                        <a:pt x="28301" y="198109"/>
                        <a:pt x="26532" y="181179"/>
                        <a:pt x="28807" y="164754"/>
                      </a:cubicBezTo>
                      <a:cubicBezTo>
                        <a:pt x="28807" y="158184"/>
                        <a:pt x="28807" y="151614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8"/>
                        <a:pt x="505" y="270884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0" name="任意多边形: 形状 2279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06953 h 294636"/>
                    <a:gd name="connsiteX11" fmla="*/ 28807 w 28806"/>
                    <a:gd name="connsiteY11" fmla="*/ 206953 h 294636"/>
                    <a:gd name="connsiteX12" fmla="*/ 28807 w 28806"/>
                    <a:gd name="connsiteY12" fmla="*/ 162227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57744"/>
                        <a:pt x="28807" y="206953"/>
                      </a:cubicBezTo>
                      <a:lnTo>
                        <a:pt x="28807" y="206953"/>
                      </a:lnTo>
                      <a:cubicBezTo>
                        <a:pt x="27796" y="196088"/>
                        <a:pt x="26280" y="181178"/>
                        <a:pt x="28807" y="162227"/>
                      </a:cubicBezTo>
                      <a:cubicBezTo>
                        <a:pt x="28807" y="156415"/>
                        <a:pt x="28807" y="150856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1" name="任意多边形: 形状 2280"/>
                <p:cNvSpPr/>
                <p:nvPr/>
              </p:nvSpPr>
              <p:spPr>
                <a:xfrm>
                  <a:off x="10788373" y="12125780"/>
                  <a:ext cx="28806" cy="294889"/>
                </a:xfrm>
                <a:custGeom>
                  <a:avLst/>
                  <a:gdLst>
                    <a:gd name="connsiteX0" fmla="*/ 505 w 28806"/>
                    <a:gd name="connsiteY0" fmla="*/ 270884 h 294889"/>
                    <a:gd name="connsiteX1" fmla="*/ 1516 w 28806"/>
                    <a:gd name="connsiteY1" fmla="*/ 275432 h 294889"/>
                    <a:gd name="connsiteX2" fmla="*/ 3285 w 28806"/>
                    <a:gd name="connsiteY2" fmla="*/ 279475 h 294889"/>
                    <a:gd name="connsiteX3" fmla="*/ 5559 w 28806"/>
                    <a:gd name="connsiteY3" fmla="*/ 283265 h 294889"/>
                    <a:gd name="connsiteX4" fmla="*/ 8339 w 28806"/>
                    <a:gd name="connsiteY4" fmla="*/ 286551 h 294889"/>
                    <a:gd name="connsiteX5" fmla="*/ 11624 w 28806"/>
                    <a:gd name="connsiteY5" fmla="*/ 289330 h 294889"/>
                    <a:gd name="connsiteX6" fmla="*/ 15414 w 28806"/>
                    <a:gd name="connsiteY6" fmla="*/ 291604 h 294889"/>
                    <a:gd name="connsiteX7" fmla="*/ 19457 w 28806"/>
                    <a:gd name="connsiteY7" fmla="*/ 293373 h 294889"/>
                    <a:gd name="connsiteX8" fmla="*/ 24006 w 28806"/>
                    <a:gd name="connsiteY8" fmla="*/ 294384 h 294889"/>
                    <a:gd name="connsiteX9" fmla="*/ 28807 w 28806"/>
                    <a:gd name="connsiteY9" fmla="*/ 294889 h 294889"/>
                    <a:gd name="connsiteX10" fmla="*/ 28807 w 28806"/>
                    <a:gd name="connsiteY10" fmla="*/ 209985 h 294889"/>
                    <a:gd name="connsiteX11" fmla="*/ 28807 w 28806"/>
                    <a:gd name="connsiteY11" fmla="*/ 209985 h 294889"/>
                    <a:gd name="connsiteX12" fmla="*/ 28807 w 28806"/>
                    <a:gd name="connsiteY12" fmla="*/ 159700 h 294889"/>
                    <a:gd name="connsiteX13" fmla="*/ 28807 w 28806"/>
                    <a:gd name="connsiteY13" fmla="*/ 144791 h 294889"/>
                    <a:gd name="connsiteX14" fmla="*/ 28807 w 28806"/>
                    <a:gd name="connsiteY14" fmla="*/ 0 h 294889"/>
                    <a:gd name="connsiteX15" fmla="*/ 28807 w 28806"/>
                    <a:gd name="connsiteY15" fmla="*/ 0 h 294889"/>
                    <a:gd name="connsiteX16" fmla="*/ 24006 w 28806"/>
                    <a:gd name="connsiteY16" fmla="*/ 506 h 294889"/>
                    <a:gd name="connsiteX17" fmla="*/ 19457 w 28806"/>
                    <a:gd name="connsiteY17" fmla="*/ 1516 h 294889"/>
                    <a:gd name="connsiteX18" fmla="*/ 19457 w 28806"/>
                    <a:gd name="connsiteY18" fmla="*/ 1516 h 294889"/>
                    <a:gd name="connsiteX19" fmla="*/ 15414 w 28806"/>
                    <a:gd name="connsiteY19" fmla="*/ 3285 h 294889"/>
                    <a:gd name="connsiteX20" fmla="*/ 13393 w 28806"/>
                    <a:gd name="connsiteY20" fmla="*/ 4296 h 294889"/>
                    <a:gd name="connsiteX21" fmla="*/ 11624 w 28806"/>
                    <a:gd name="connsiteY21" fmla="*/ 5560 h 294889"/>
                    <a:gd name="connsiteX22" fmla="*/ 9855 w 28806"/>
                    <a:gd name="connsiteY22" fmla="*/ 6823 h 294889"/>
                    <a:gd name="connsiteX23" fmla="*/ 8339 w 28806"/>
                    <a:gd name="connsiteY23" fmla="*/ 8339 h 294889"/>
                    <a:gd name="connsiteX24" fmla="*/ 6823 w 28806"/>
                    <a:gd name="connsiteY24" fmla="*/ 9855 h 294889"/>
                    <a:gd name="connsiteX25" fmla="*/ 5559 w 28806"/>
                    <a:gd name="connsiteY25" fmla="*/ 11624 h 294889"/>
                    <a:gd name="connsiteX26" fmla="*/ 4296 w 28806"/>
                    <a:gd name="connsiteY26" fmla="*/ 13393 h 294889"/>
                    <a:gd name="connsiteX27" fmla="*/ 3285 w 28806"/>
                    <a:gd name="connsiteY27" fmla="*/ 15414 h 294889"/>
                    <a:gd name="connsiteX28" fmla="*/ 2274 w 28806"/>
                    <a:gd name="connsiteY28" fmla="*/ 17436 h 294889"/>
                    <a:gd name="connsiteX29" fmla="*/ 1516 w 28806"/>
                    <a:gd name="connsiteY29" fmla="*/ 19458 h 294889"/>
                    <a:gd name="connsiteX30" fmla="*/ 758 w 28806"/>
                    <a:gd name="connsiteY30" fmla="*/ 21732 h 294889"/>
                    <a:gd name="connsiteX31" fmla="*/ 253 w 28806"/>
                    <a:gd name="connsiteY31" fmla="*/ 24006 h 294889"/>
                    <a:gd name="connsiteX32" fmla="*/ 0 w 28806"/>
                    <a:gd name="connsiteY32" fmla="*/ 26280 h 294889"/>
                    <a:gd name="connsiteX33" fmla="*/ 0 w 28806"/>
                    <a:gd name="connsiteY33" fmla="*/ 28554 h 294889"/>
                    <a:gd name="connsiteX34" fmla="*/ 0 w 28806"/>
                    <a:gd name="connsiteY34" fmla="*/ 144791 h 294889"/>
                    <a:gd name="connsiteX35" fmla="*/ 0 w 28806"/>
                    <a:gd name="connsiteY35" fmla="*/ 265072 h 294889"/>
                    <a:gd name="connsiteX36" fmla="*/ 505 w 28806"/>
                    <a:gd name="connsiteY36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889">
                      <a:moveTo>
                        <a:pt x="505" y="270884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2"/>
                        <a:pt x="3285" y="279475"/>
                      </a:cubicBezTo>
                      <a:cubicBezTo>
                        <a:pt x="4043" y="280739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1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3"/>
                        <a:pt x="18194" y="292868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7"/>
                        <a:pt x="27038" y="294889"/>
                        <a:pt x="28807" y="294889"/>
                      </a:cubicBezTo>
                      <a:cubicBezTo>
                        <a:pt x="28807" y="293878"/>
                        <a:pt x="28807" y="259260"/>
                        <a:pt x="28807" y="209985"/>
                      </a:cubicBezTo>
                      <a:lnTo>
                        <a:pt x="28807" y="209985"/>
                      </a:lnTo>
                      <a:cubicBezTo>
                        <a:pt x="25269" y="188002"/>
                        <a:pt x="28049" y="164248"/>
                        <a:pt x="28807" y="159700"/>
                      </a:cubicBezTo>
                      <a:cubicBezTo>
                        <a:pt x="28807" y="154899"/>
                        <a:pt x="28807" y="149845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8"/>
                        <a:pt x="505" y="270884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2" name="任意多边形: 形状 2281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12765 h 294636"/>
                    <a:gd name="connsiteX11" fmla="*/ 28807 w 28806"/>
                    <a:gd name="connsiteY11" fmla="*/ 212765 h 294636"/>
                    <a:gd name="connsiteX12" fmla="*/ 28807 w 28806"/>
                    <a:gd name="connsiteY12" fmla="*/ 156921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60523"/>
                        <a:pt x="28807" y="212765"/>
                      </a:cubicBezTo>
                      <a:lnTo>
                        <a:pt x="28807" y="212765"/>
                      </a:lnTo>
                      <a:cubicBezTo>
                        <a:pt x="24764" y="188254"/>
                        <a:pt x="27543" y="166270"/>
                        <a:pt x="28807" y="156921"/>
                      </a:cubicBezTo>
                      <a:cubicBezTo>
                        <a:pt x="28807" y="152877"/>
                        <a:pt x="28807" y="148834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3" name="任意多边形: 形状 2282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15544 h 294636"/>
                    <a:gd name="connsiteX11" fmla="*/ 28807 w 28806"/>
                    <a:gd name="connsiteY11" fmla="*/ 215544 h 294636"/>
                    <a:gd name="connsiteX12" fmla="*/ 28807 w 28806"/>
                    <a:gd name="connsiteY12" fmla="*/ 154394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61787"/>
                        <a:pt x="28807" y="215544"/>
                      </a:cubicBezTo>
                      <a:lnTo>
                        <a:pt x="28807" y="215544"/>
                      </a:lnTo>
                      <a:cubicBezTo>
                        <a:pt x="25522" y="195582"/>
                        <a:pt x="25522" y="178399"/>
                        <a:pt x="28807" y="154394"/>
                      </a:cubicBezTo>
                      <a:cubicBezTo>
                        <a:pt x="28807" y="151109"/>
                        <a:pt x="28807" y="148076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4" name="任意多边形: 形状 2283"/>
                <p:cNvSpPr/>
                <p:nvPr/>
              </p:nvSpPr>
              <p:spPr>
                <a:xfrm>
                  <a:off x="10788373" y="12126286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69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8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18324 h 294383"/>
                    <a:gd name="connsiteX11" fmla="*/ 28807 w 28806"/>
                    <a:gd name="connsiteY11" fmla="*/ 218324 h 294383"/>
                    <a:gd name="connsiteX12" fmla="*/ 28807 w 28806"/>
                    <a:gd name="connsiteY12" fmla="*/ 151866 h 294383"/>
                    <a:gd name="connsiteX13" fmla="*/ 28807 w 28806"/>
                    <a:gd name="connsiteY13" fmla="*/ 144791 h 294383"/>
                    <a:gd name="connsiteX14" fmla="*/ 28807 w 28806"/>
                    <a:gd name="connsiteY14" fmla="*/ 0 h 294383"/>
                    <a:gd name="connsiteX15" fmla="*/ 28807 w 28806"/>
                    <a:gd name="connsiteY15" fmla="*/ 0 h 294383"/>
                    <a:gd name="connsiteX16" fmla="*/ 24006 w 28806"/>
                    <a:gd name="connsiteY16" fmla="*/ 505 h 294383"/>
                    <a:gd name="connsiteX17" fmla="*/ 19457 w 28806"/>
                    <a:gd name="connsiteY17" fmla="*/ 1516 h 294383"/>
                    <a:gd name="connsiteX18" fmla="*/ 19457 w 28806"/>
                    <a:gd name="connsiteY18" fmla="*/ 1516 h 294383"/>
                    <a:gd name="connsiteX19" fmla="*/ 15414 w 28806"/>
                    <a:gd name="connsiteY19" fmla="*/ 3284 h 294383"/>
                    <a:gd name="connsiteX20" fmla="*/ 13393 w 28806"/>
                    <a:gd name="connsiteY20" fmla="*/ 4296 h 294383"/>
                    <a:gd name="connsiteX21" fmla="*/ 11624 w 28806"/>
                    <a:gd name="connsiteY21" fmla="*/ 5559 h 294383"/>
                    <a:gd name="connsiteX22" fmla="*/ 9855 w 28806"/>
                    <a:gd name="connsiteY22" fmla="*/ 6823 h 294383"/>
                    <a:gd name="connsiteX23" fmla="*/ 8339 w 28806"/>
                    <a:gd name="connsiteY23" fmla="*/ 8338 h 294383"/>
                    <a:gd name="connsiteX24" fmla="*/ 6823 w 28806"/>
                    <a:gd name="connsiteY24" fmla="*/ 9855 h 294383"/>
                    <a:gd name="connsiteX25" fmla="*/ 5559 w 28806"/>
                    <a:gd name="connsiteY25" fmla="*/ 11623 h 294383"/>
                    <a:gd name="connsiteX26" fmla="*/ 4296 w 28806"/>
                    <a:gd name="connsiteY26" fmla="*/ 13392 h 294383"/>
                    <a:gd name="connsiteX27" fmla="*/ 3285 w 28806"/>
                    <a:gd name="connsiteY27" fmla="*/ 15414 h 294383"/>
                    <a:gd name="connsiteX28" fmla="*/ 2274 w 28806"/>
                    <a:gd name="connsiteY28" fmla="*/ 17435 h 294383"/>
                    <a:gd name="connsiteX29" fmla="*/ 1516 w 28806"/>
                    <a:gd name="connsiteY29" fmla="*/ 19457 h 294383"/>
                    <a:gd name="connsiteX30" fmla="*/ 758 w 28806"/>
                    <a:gd name="connsiteY30" fmla="*/ 21731 h 294383"/>
                    <a:gd name="connsiteX31" fmla="*/ 253 w 28806"/>
                    <a:gd name="connsiteY31" fmla="*/ 24006 h 294383"/>
                    <a:gd name="connsiteX32" fmla="*/ 0 w 28806"/>
                    <a:gd name="connsiteY32" fmla="*/ 26279 h 294383"/>
                    <a:gd name="connsiteX33" fmla="*/ 0 w 28806"/>
                    <a:gd name="connsiteY33" fmla="*/ 28553 h 294383"/>
                    <a:gd name="connsiteX34" fmla="*/ 0 w 28806"/>
                    <a:gd name="connsiteY34" fmla="*/ 144791 h 294383"/>
                    <a:gd name="connsiteX35" fmla="*/ 0 w 28806"/>
                    <a:gd name="connsiteY35" fmla="*/ 265071 h 294383"/>
                    <a:gd name="connsiteX36" fmla="*/ 505 w 28806"/>
                    <a:gd name="connsiteY36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2"/>
                        <a:pt x="2527" y="277706"/>
                        <a:pt x="3285" y="278969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5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8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2"/>
                        <a:pt x="22489" y="293625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372"/>
                        <a:pt x="28807" y="262797"/>
                        <a:pt x="28807" y="218324"/>
                      </a:cubicBezTo>
                      <a:lnTo>
                        <a:pt x="28807" y="218324"/>
                      </a:lnTo>
                      <a:cubicBezTo>
                        <a:pt x="22995" y="184464"/>
                        <a:pt x="27290" y="158689"/>
                        <a:pt x="28807" y="151866"/>
                      </a:cubicBezTo>
                      <a:cubicBezTo>
                        <a:pt x="28807" y="149592"/>
                        <a:pt x="28807" y="147065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2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1"/>
                        <a:pt x="16425" y="2779"/>
                        <a:pt x="15414" y="3284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8"/>
                      </a:lnTo>
                      <a:lnTo>
                        <a:pt x="6823" y="9855"/>
                      </a:lnTo>
                      <a:lnTo>
                        <a:pt x="5559" y="11623"/>
                      </a:lnTo>
                      <a:lnTo>
                        <a:pt x="4296" y="13392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8"/>
                        <a:pt x="0" y="28553"/>
                      </a:cubicBezTo>
                      <a:cubicBezTo>
                        <a:pt x="0" y="28553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345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5" name="任意多边形: 形状 2284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21862 h 294636"/>
                    <a:gd name="connsiteX11" fmla="*/ 28807 w 28806"/>
                    <a:gd name="connsiteY11" fmla="*/ 221862 h 294636"/>
                    <a:gd name="connsiteX12" fmla="*/ 28807 w 28806"/>
                    <a:gd name="connsiteY12" fmla="*/ 149340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64566"/>
                        <a:pt x="28807" y="221862"/>
                      </a:cubicBezTo>
                      <a:lnTo>
                        <a:pt x="28807" y="221862"/>
                      </a:lnTo>
                      <a:cubicBezTo>
                        <a:pt x="23753" y="198109"/>
                        <a:pt x="25269" y="168544"/>
                        <a:pt x="28807" y="149340"/>
                      </a:cubicBezTo>
                      <a:cubicBezTo>
                        <a:pt x="28807" y="147824"/>
                        <a:pt x="28807" y="146307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6" name="任意多边形: 形状 2285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25399 h 294636"/>
                    <a:gd name="connsiteX11" fmla="*/ 28807 w 28806"/>
                    <a:gd name="connsiteY11" fmla="*/ 225399 h 294636"/>
                    <a:gd name="connsiteX12" fmla="*/ 28807 w 28806"/>
                    <a:gd name="connsiteY12" fmla="*/ 146813 h 294636"/>
                    <a:gd name="connsiteX13" fmla="*/ 28807 w 28806"/>
                    <a:gd name="connsiteY13" fmla="*/ 144791 h 294636"/>
                    <a:gd name="connsiteX14" fmla="*/ 28807 w 28806"/>
                    <a:gd name="connsiteY14" fmla="*/ 0 h 294636"/>
                    <a:gd name="connsiteX15" fmla="*/ 28807 w 28806"/>
                    <a:gd name="connsiteY15" fmla="*/ 0 h 294636"/>
                    <a:gd name="connsiteX16" fmla="*/ 24006 w 28806"/>
                    <a:gd name="connsiteY16" fmla="*/ 505 h 294636"/>
                    <a:gd name="connsiteX17" fmla="*/ 19457 w 28806"/>
                    <a:gd name="connsiteY17" fmla="*/ 1516 h 294636"/>
                    <a:gd name="connsiteX18" fmla="*/ 19457 w 28806"/>
                    <a:gd name="connsiteY18" fmla="*/ 1516 h 294636"/>
                    <a:gd name="connsiteX19" fmla="*/ 15414 w 28806"/>
                    <a:gd name="connsiteY19" fmla="*/ 3285 h 294636"/>
                    <a:gd name="connsiteX20" fmla="*/ 13393 w 28806"/>
                    <a:gd name="connsiteY20" fmla="*/ 4296 h 294636"/>
                    <a:gd name="connsiteX21" fmla="*/ 11624 w 28806"/>
                    <a:gd name="connsiteY21" fmla="*/ 5559 h 294636"/>
                    <a:gd name="connsiteX22" fmla="*/ 9855 w 28806"/>
                    <a:gd name="connsiteY22" fmla="*/ 6823 h 294636"/>
                    <a:gd name="connsiteX23" fmla="*/ 8339 w 28806"/>
                    <a:gd name="connsiteY23" fmla="*/ 8339 h 294636"/>
                    <a:gd name="connsiteX24" fmla="*/ 6823 w 28806"/>
                    <a:gd name="connsiteY24" fmla="*/ 9855 h 294636"/>
                    <a:gd name="connsiteX25" fmla="*/ 5559 w 28806"/>
                    <a:gd name="connsiteY25" fmla="*/ 11624 h 294636"/>
                    <a:gd name="connsiteX26" fmla="*/ 4296 w 28806"/>
                    <a:gd name="connsiteY26" fmla="*/ 13393 h 294636"/>
                    <a:gd name="connsiteX27" fmla="*/ 3285 w 28806"/>
                    <a:gd name="connsiteY27" fmla="*/ 15414 h 294636"/>
                    <a:gd name="connsiteX28" fmla="*/ 2274 w 28806"/>
                    <a:gd name="connsiteY28" fmla="*/ 17435 h 294636"/>
                    <a:gd name="connsiteX29" fmla="*/ 1516 w 28806"/>
                    <a:gd name="connsiteY29" fmla="*/ 19457 h 294636"/>
                    <a:gd name="connsiteX30" fmla="*/ 758 w 28806"/>
                    <a:gd name="connsiteY30" fmla="*/ 21732 h 294636"/>
                    <a:gd name="connsiteX31" fmla="*/ 253 w 28806"/>
                    <a:gd name="connsiteY31" fmla="*/ 24006 h 294636"/>
                    <a:gd name="connsiteX32" fmla="*/ 0 w 28806"/>
                    <a:gd name="connsiteY32" fmla="*/ 26279 h 294636"/>
                    <a:gd name="connsiteX33" fmla="*/ 0 w 28806"/>
                    <a:gd name="connsiteY33" fmla="*/ 28554 h 294636"/>
                    <a:gd name="connsiteX34" fmla="*/ 0 w 28806"/>
                    <a:gd name="connsiteY34" fmla="*/ 144791 h 294636"/>
                    <a:gd name="connsiteX35" fmla="*/ 0 w 28806"/>
                    <a:gd name="connsiteY35" fmla="*/ 265071 h 294636"/>
                    <a:gd name="connsiteX36" fmla="*/ 505 w 28806"/>
                    <a:gd name="connsiteY36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66335"/>
                        <a:pt x="28807" y="225399"/>
                      </a:cubicBezTo>
                      <a:lnTo>
                        <a:pt x="28807" y="225399"/>
                      </a:lnTo>
                      <a:cubicBezTo>
                        <a:pt x="22237" y="195329"/>
                        <a:pt x="25774" y="161721"/>
                        <a:pt x="28807" y="146813"/>
                      </a:cubicBezTo>
                      <a:cubicBezTo>
                        <a:pt x="28807" y="146055"/>
                        <a:pt x="28807" y="145297"/>
                        <a:pt x="28807" y="144791"/>
                      </a:cubicBezTo>
                      <a:cubicBezTo>
                        <a:pt x="28807" y="64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7" name="任意多边形: 形状 2286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28937 h 294636"/>
                    <a:gd name="connsiteX11" fmla="*/ 28807 w 28806"/>
                    <a:gd name="connsiteY11" fmla="*/ 228937 h 294636"/>
                    <a:gd name="connsiteX12" fmla="*/ 28807 w 28806"/>
                    <a:gd name="connsiteY12" fmla="*/ 144286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625"/>
                        <a:pt x="28807" y="267851"/>
                        <a:pt x="28807" y="228937"/>
                      </a:cubicBezTo>
                      <a:lnTo>
                        <a:pt x="28807" y="228937"/>
                      </a:lnTo>
                      <a:cubicBezTo>
                        <a:pt x="20468" y="190276"/>
                        <a:pt x="27290" y="151614"/>
                        <a:pt x="28807" y="144286"/>
                      </a:cubicBezTo>
                      <a:cubicBezTo>
                        <a:pt x="28807" y="6393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8" name="任意多边形: 形状 2287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32980 h 294636"/>
                    <a:gd name="connsiteX11" fmla="*/ 28807 w 28806"/>
                    <a:gd name="connsiteY11" fmla="*/ 232980 h 294636"/>
                    <a:gd name="connsiteX12" fmla="*/ 28807 w 28806"/>
                    <a:gd name="connsiteY12" fmla="*/ 141759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878"/>
                        <a:pt x="28807" y="269620"/>
                        <a:pt x="28807" y="232980"/>
                      </a:cubicBezTo>
                      <a:lnTo>
                        <a:pt x="28807" y="232980"/>
                      </a:lnTo>
                      <a:cubicBezTo>
                        <a:pt x="22742" y="206700"/>
                        <a:pt x="22742" y="171829"/>
                        <a:pt x="28807" y="141759"/>
                      </a:cubicBezTo>
                      <a:cubicBezTo>
                        <a:pt x="28807" y="62667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9" name="任意多边形: 形状 2288"/>
                <p:cNvSpPr/>
                <p:nvPr/>
              </p:nvSpPr>
              <p:spPr>
                <a:xfrm>
                  <a:off x="10788373" y="12125780"/>
                  <a:ext cx="28806" cy="294889"/>
                </a:xfrm>
                <a:custGeom>
                  <a:avLst/>
                  <a:gdLst>
                    <a:gd name="connsiteX0" fmla="*/ 505 w 28806"/>
                    <a:gd name="connsiteY0" fmla="*/ 270884 h 294889"/>
                    <a:gd name="connsiteX1" fmla="*/ 1516 w 28806"/>
                    <a:gd name="connsiteY1" fmla="*/ 275432 h 294889"/>
                    <a:gd name="connsiteX2" fmla="*/ 3285 w 28806"/>
                    <a:gd name="connsiteY2" fmla="*/ 279475 h 294889"/>
                    <a:gd name="connsiteX3" fmla="*/ 5559 w 28806"/>
                    <a:gd name="connsiteY3" fmla="*/ 283265 h 294889"/>
                    <a:gd name="connsiteX4" fmla="*/ 8339 w 28806"/>
                    <a:gd name="connsiteY4" fmla="*/ 286551 h 294889"/>
                    <a:gd name="connsiteX5" fmla="*/ 11624 w 28806"/>
                    <a:gd name="connsiteY5" fmla="*/ 289330 h 294889"/>
                    <a:gd name="connsiteX6" fmla="*/ 15414 w 28806"/>
                    <a:gd name="connsiteY6" fmla="*/ 291604 h 294889"/>
                    <a:gd name="connsiteX7" fmla="*/ 19457 w 28806"/>
                    <a:gd name="connsiteY7" fmla="*/ 293373 h 294889"/>
                    <a:gd name="connsiteX8" fmla="*/ 24006 w 28806"/>
                    <a:gd name="connsiteY8" fmla="*/ 294384 h 294889"/>
                    <a:gd name="connsiteX9" fmla="*/ 28807 w 28806"/>
                    <a:gd name="connsiteY9" fmla="*/ 294889 h 294889"/>
                    <a:gd name="connsiteX10" fmla="*/ 28807 w 28806"/>
                    <a:gd name="connsiteY10" fmla="*/ 238287 h 294889"/>
                    <a:gd name="connsiteX11" fmla="*/ 28807 w 28806"/>
                    <a:gd name="connsiteY11" fmla="*/ 238287 h 294889"/>
                    <a:gd name="connsiteX12" fmla="*/ 28807 w 28806"/>
                    <a:gd name="connsiteY12" fmla="*/ 139485 h 294889"/>
                    <a:gd name="connsiteX13" fmla="*/ 28807 w 28806"/>
                    <a:gd name="connsiteY13" fmla="*/ 0 h 294889"/>
                    <a:gd name="connsiteX14" fmla="*/ 28807 w 28806"/>
                    <a:gd name="connsiteY14" fmla="*/ 0 h 294889"/>
                    <a:gd name="connsiteX15" fmla="*/ 24006 w 28806"/>
                    <a:gd name="connsiteY15" fmla="*/ 506 h 294889"/>
                    <a:gd name="connsiteX16" fmla="*/ 19457 w 28806"/>
                    <a:gd name="connsiteY16" fmla="*/ 1516 h 294889"/>
                    <a:gd name="connsiteX17" fmla="*/ 19457 w 28806"/>
                    <a:gd name="connsiteY17" fmla="*/ 1516 h 294889"/>
                    <a:gd name="connsiteX18" fmla="*/ 15414 w 28806"/>
                    <a:gd name="connsiteY18" fmla="*/ 3285 h 294889"/>
                    <a:gd name="connsiteX19" fmla="*/ 13393 w 28806"/>
                    <a:gd name="connsiteY19" fmla="*/ 4296 h 294889"/>
                    <a:gd name="connsiteX20" fmla="*/ 11624 w 28806"/>
                    <a:gd name="connsiteY20" fmla="*/ 5560 h 294889"/>
                    <a:gd name="connsiteX21" fmla="*/ 9855 w 28806"/>
                    <a:gd name="connsiteY21" fmla="*/ 6823 h 294889"/>
                    <a:gd name="connsiteX22" fmla="*/ 8339 w 28806"/>
                    <a:gd name="connsiteY22" fmla="*/ 8339 h 294889"/>
                    <a:gd name="connsiteX23" fmla="*/ 6823 w 28806"/>
                    <a:gd name="connsiteY23" fmla="*/ 9855 h 294889"/>
                    <a:gd name="connsiteX24" fmla="*/ 5559 w 28806"/>
                    <a:gd name="connsiteY24" fmla="*/ 11624 h 294889"/>
                    <a:gd name="connsiteX25" fmla="*/ 4296 w 28806"/>
                    <a:gd name="connsiteY25" fmla="*/ 13393 h 294889"/>
                    <a:gd name="connsiteX26" fmla="*/ 3285 w 28806"/>
                    <a:gd name="connsiteY26" fmla="*/ 15414 h 294889"/>
                    <a:gd name="connsiteX27" fmla="*/ 2274 w 28806"/>
                    <a:gd name="connsiteY27" fmla="*/ 17436 h 294889"/>
                    <a:gd name="connsiteX28" fmla="*/ 1516 w 28806"/>
                    <a:gd name="connsiteY28" fmla="*/ 19458 h 294889"/>
                    <a:gd name="connsiteX29" fmla="*/ 758 w 28806"/>
                    <a:gd name="connsiteY29" fmla="*/ 21732 h 294889"/>
                    <a:gd name="connsiteX30" fmla="*/ 253 w 28806"/>
                    <a:gd name="connsiteY30" fmla="*/ 24006 h 294889"/>
                    <a:gd name="connsiteX31" fmla="*/ 0 w 28806"/>
                    <a:gd name="connsiteY31" fmla="*/ 26280 h 294889"/>
                    <a:gd name="connsiteX32" fmla="*/ 0 w 28806"/>
                    <a:gd name="connsiteY32" fmla="*/ 28554 h 294889"/>
                    <a:gd name="connsiteX33" fmla="*/ 0 w 28806"/>
                    <a:gd name="connsiteY33" fmla="*/ 144791 h 294889"/>
                    <a:gd name="connsiteX34" fmla="*/ 0 w 28806"/>
                    <a:gd name="connsiteY34" fmla="*/ 265072 h 294889"/>
                    <a:gd name="connsiteX35" fmla="*/ 505 w 28806"/>
                    <a:gd name="connsiteY35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9">
                      <a:moveTo>
                        <a:pt x="505" y="270884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2"/>
                        <a:pt x="3285" y="279475"/>
                      </a:cubicBezTo>
                      <a:cubicBezTo>
                        <a:pt x="4043" y="280739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1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3"/>
                        <a:pt x="18194" y="292868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7"/>
                        <a:pt x="27038" y="294889"/>
                        <a:pt x="28807" y="294889"/>
                      </a:cubicBezTo>
                      <a:cubicBezTo>
                        <a:pt x="28807" y="294131"/>
                        <a:pt x="28807" y="272147"/>
                        <a:pt x="28807" y="238287"/>
                      </a:cubicBezTo>
                      <a:lnTo>
                        <a:pt x="28807" y="238287"/>
                      </a:lnTo>
                      <a:cubicBezTo>
                        <a:pt x="20973" y="204932"/>
                        <a:pt x="23247" y="163743"/>
                        <a:pt x="28807" y="139485"/>
                      </a:cubicBezTo>
                      <a:cubicBezTo>
                        <a:pt x="28807" y="61657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8"/>
                        <a:pt x="505" y="270884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0" name="任意多边形: 形状 2289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43340 h 294636"/>
                    <a:gd name="connsiteX11" fmla="*/ 28807 w 28806"/>
                    <a:gd name="connsiteY11" fmla="*/ 243340 h 294636"/>
                    <a:gd name="connsiteX12" fmla="*/ 28807 w 28806"/>
                    <a:gd name="connsiteY12" fmla="*/ 136705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878"/>
                        <a:pt x="28807" y="274168"/>
                        <a:pt x="28807" y="243340"/>
                      </a:cubicBezTo>
                      <a:lnTo>
                        <a:pt x="28807" y="243340"/>
                      </a:lnTo>
                      <a:cubicBezTo>
                        <a:pt x="20468" y="211249"/>
                        <a:pt x="22237" y="161216"/>
                        <a:pt x="28807" y="136705"/>
                      </a:cubicBezTo>
                      <a:cubicBezTo>
                        <a:pt x="28807" y="6014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1" name="任意多边形: 形状 2290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49658 h 294636"/>
                    <a:gd name="connsiteX11" fmla="*/ 28807 w 28806"/>
                    <a:gd name="connsiteY11" fmla="*/ 249658 h 294636"/>
                    <a:gd name="connsiteX12" fmla="*/ 28807 w 28806"/>
                    <a:gd name="connsiteY12" fmla="*/ 133420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3878"/>
                        <a:pt x="28807" y="276695"/>
                        <a:pt x="28807" y="249658"/>
                      </a:cubicBezTo>
                      <a:lnTo>
                        <a:pt x="28807" y="249658"/>
                      </a:lnTo>
                      <a:cubicBezTo>
                        <a:pt x="18952" y="210491"/>
                        <a:pt x="22489" y="157173"/>
                        <a:pt x="28807" y="133420"/>
                      </a:cubicBezTo>
                      <a:cubicBezTo>
                        <a:pt x="28807" y="58372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2" name="任意多边形: 形状 2291"/>
                <p:cNvSpPr/>
                <p:nvPr/>
              </p:nvSpPr>
              <p:spPr>
                <a:xfrm>
                  <a:off x="10788373" y="12125780"/>
                  <a:ext cx="28806" cy="294889"/>
                </a:xfrm>
                <a:custGeom>
                  <a:avLst/>
                  <a:gdLst>
                    <a:gd name="connsiteX0" fmla="*/ 505 w 28806"/>
                    <a:gd name="connsiteY0" fmla="*/ 270884 h 294889"/>
                    <a:gd name="connsiteX1" fmla="*/ 1516 w 28806"/>
                    <a:gd name="connsiteY1" fmla="*/ 275432 h 294889"/>
                    <a:gd name="connsiteX2" fmla="*/ 3285 w 28806"/>
                    <a:gd name="connsiteY2" fmla="*/ 279475 h 294889"/>
                    <a:gd name="connsiteX3" fmla="*/ 5559 w 28806"/>
                    <a:gd name="connsiteY3" fmla="*/ 283265 h 294889"/>
                    <a:gd name="connsiteX4" fmla="*/ 8339 w 28806"/>
                    <a:gd name="connsiteY4" fmla="*/ 286551 h 294889"/>
                    <a:gd name="connsiteX5" fmla="*/ 11624 w 28806"/>
                    <a:gd name="connsiteY5" fmla="*/ 289330 h 294889"/>
                    <a:gd name="connsiteX6" fmla="*/ 15414 w 28806"/>
                    <a:gd name="connsiteY6" fmla="*/ 291604 h 294889"/>
                    <a:gd name="connsiteX7" fmla="*/ 19457 w 28806"/>
                    <a:gd name="connsiteY7" fmla="*/ 293373 h 294889"/>
                    <a:gd name="connsiteX8" fmla="*/ 24006 w 28806"/>
                    <a:gd name="connsiteY8" fmla="*/ 294384 h 294889"/>
                    <a:gd name="connsiteX9" fmla="*/ 28807 w 28806"/>
                    <a:gd name="connsiteY9" fmla="*/ 294889 h 294889"/>
                    <a:gd name="connsiteX10" fmla="*/ 28807 w 28806"/>
                    <a:gd name="connsiteY10" fmla="*/ 255723 h 294889"/>
                    <a:gd name="connsiteX11" fmla="*/ 28807 w 28806"/>
                    <a:gd name="connsiteY11" fmla="*/ 255723 h 294889"/>
                    <a:gd name="connsiteX12" fmla="*/ 28807 w 28806"/>
                    <a:gd name="connsiteY12" fmla="*/ 130388 h 294889"/>
                    <a:gd name="connsiteX13" fmla="*/ 28807 w 28806"/>
                    <a:gd name="connsiteY13" fmla="*/ 0 h 294889"/>
                    <a:gd name="connsiteX14" fmla="*/ 28807 w 28806"/>
                    <a:gd name="connsiteY14" fmla="*/ 0 h 294889"/>
                    <a:gd name="connsiteX15" fmla="*/ 24006 w 28806"/>
                    <a:gd name="connsiteY15" fmla="*/ 506 h 294889"/>
                    <a:gd name="connsiteX16" fmla="*/ 19457 w 28806"/>
                    <a:gd name="connsiteY16" fmla="*/ 1516 h 294889"/>
                    <a:gd name="connsiteX17" fmla="*/ 19457 w 28806"/>
                    <a:gd name="connsiteY17" fmla="*/ 1516 h 294889"/>
                    <a:gd name="connsiteX18" fmla="*/ 15414 w 28806"/>
                    <a:gd name="connsiteY18" fmla="*/ 3285 h 294889"/>
                    <a:gd name="connsiteX19" fmla="*/ 13393 w 28806"/>
                    <a:gd name="connsiteY19" fmla="*/ 4296 h 294889"/>
                    <a:gd name="connsiteX20" fmla="*/ 11624 w 28806"/>
                    <a:gd name="connsiteY20" fmla="*/ 5560 h 294889"/>
                    <a:gd name="connsiteX21" fmla="*/ 9855 w 28806"/>
                    <a:gd name="connsiteY21" fmla="*/ 6823 h 294889"/>
                    <a:gd name="connsiteX22" fmla="*/ 8339 w 28806"/>
                    <a:gd name="connsiteY22" fmla="*/ 8339 h 294889"/>
                    <a:gd name="connsiteX23" fmla="*/ 6823 w 28806"/>
                    <a:gd name="connsiteY23" fmla="*/ 9855 h 294889"/>
                    <a:gd name="connsiteX24" fmla="*/ 5559 w 28806"/>
                    <a:gd name="connsiteY24" fmla="*/ 11624 h 294889"/>
                    <a:gd name="connsiteX25" fmla="*/ 4296 w 28806"/>
                    <a:gd name="connsiteY25" fmla="*/ 13393 h 294889"/>
                    <a:gd name="connsiteX26" fmla="*/ 3285 w 28806"/>
                    <a:gd name="connsiteY26" fmla="*/ 15414 h 294889"/>
                    <a:gd name="connsiteX27" fmla="*/ 2274 w 28806"/>
                    <a:gd name="connsiteY27" fmla="*/ 17436 h 294889"/>
                    <a:gd name="connsiteX28" fmla="*/ 1516 w 28806"/>
                    <a:gd name="connsiteY28" fmla="*/ 19458 h 294889"/>
                    <a:gd name="connsiteX29" fmla="*/ 758 w 28806"/>
                    <a:gd name="connsiteY29" fmla="*/ 21732 h 294889"/>
                    <a:gd name="connsiteX30" fmla="*/ 253 w 28806"/>
                    <a:gd name="connsiteY30" fmla="*/ 24006 h 294889"/>
                    <a:gd name="connsiteX31" fmla="*/ 0 w 28806"/>
                    <a:gd name="connsiteY31" fmla="*/ 26280 h 294889"/>
                    <a:gd name="connsiteX32" fmla="*/ 0 w 28806"/>
                    <a:gd name="connsiteY32" fmla="*/ 28554 h 294889"/>
                    <a:gd name="connsiteX33" fmla="*/ 0 w 28806"/>
                    <a:gd name="connsiteY33" fmla="*/ 144791 h 294889"/>
                    <a:gd name="connsiteX34" fmla="*/ 0 w 28806"/>
                    <a:gd name="connsiteY34" fmla="*/ 265072 h 294889"/>
                    <a:gd name="connsiteX35" fmla="*/ 505 w 28806"/>
                    <a:gd name="connsiteY35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9">
                      <a:moveTo>
                        <a:pt x="505" y="270884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2"/>
                        <a:pt x="3285" y="279475"/>
                      </a:cubicBezTo>
                      <a:cubicBezTo>
                        <a:pt x="4043" y="280739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1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3"/>
                        <a:pt x="18194" y="292868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7"/>
                        <a:pt x="27038" y="294889"/>
                        <a:pt x="28807" y="294889"/>
                      </a:cubicBezTo>
                      <a:cubicBezTo>
                        <a:pt x="28807" y="294131"/>
                        <a:pt x="28807" y="279475"/>
                        <a:pt x="28807" y="255723"/>
                      </a:cubicBezTo>
                      <a:lnTo>
                        <a:pt x="28807" y="255723"/>
                      </a:lnTo>
                      <a:cubicBezTo>
                        <a:pt x="18699" y="221609"/>
                        <a:pt x="20721" y="160458"/>
                        <a:pt x="28807" y="130388"/>
                      </a:cubicBezTo>
                      <a:cubicBezTo>
                        <a:pt x="28807" y="5685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8"/>
                        <a:pt x="505" y="270884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3" name="任意多边形: 形状 2292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61281 h 294636"/>
                    <a:gd name="connsiteX11" fmla="*/ 28807 w 28806"/>
                    <a:gd name="connsiteY11" fmla="*/ 261281 h 294636"/>
                    <a:gd name="connsiteX12" fmla="*/ 28807 w 28806"/>
                    <a:gd name="connsiteY12" fmla="*/ 127103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131"/>
                        <a:pt x="28807" y="281496"/>
                        <a:pt x="28807" y="261281"/>
                      </a:cubicBezTo>
                      <a:lnTo>
                        <a:pt x="28807" y="261281"/>
                      </a:lnTo>
                      <a:cubicBezTo>
                        <a:pt x="16930" y="223378"/>
                        <a:pt x="20721" y="153888"/>
                        <a:pt x="28807" y="127103"/>
                      </a:cubicBezTo>
                      <a:cubicBezTo>
                        <a:pt x="28807" y="5508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4" name="任意多边形: 形状 2293"/>
                <p:cNvSpPr/>
                <p:nvPr/>
              </p:nvSpPr>
              <p:spPr>
                <a:xfrm>
                  <a:off x="10788373" y="12126286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69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8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65830 h 294383"/>
                    <a:gd name="connsiteX11" fmla="*/ 28807 w 28806"/>
                    <a:gd name="connsiteY11" fmla="*/ 265830 h 294383"/>
                    <a:gd name="connsiteX12" fmla="*/ 28807 w 28806"/>
                    <a:gd name="connsiteY12" fmla="*/ 123818 h 294383"/>
                    <a:gd name="connsiteX13" fmla="*/ 28807 w 28806"/>
                    <a:gd name="connsiteY13" fmla="*/ 0 h 294383"/>
                    <a:gd name="connsiteX14" fmla="*/ 24006 w 28806"/>
                    <a:gd name="connsiteY14" fmla="*/ 505 h 294383"/>
                    <a:gd name="connsiteX15" fmla="*/ 19457 w 28806"/>
                    <a:gd name="connsiteY15" fmla="*/ 1516 h 294383"/>
                    <a:gd name="connsiteX16" fmla="*/ 19457 w 28806"/>
                    <a:gd name="connsiteY16" fmla="*/ 1516 h 294383"/>
                    <a:gd name="connsiteX17" fmla="*/ 15414 w 28806"/>
                    <a:gd name="connsiteY17" fmla="*/ 3284 h 294383"/>
                    <a:gd name="connsiteX18" fmla="*/ 13393 w 28806"/>
                    <a:gd name="connsiteY18" fmla="*/ 4296 h 294383"/>
                    <a:gd name="connsiteX19" fmla="*/ 11624 w 28806"/>
                    <a:gd name="connsiteY19" fmla="*/ 5559 h 294383"/>
                    <a:gd name="connsiteX20" fmla="*/ 9855 w 28806"/>
                    <a:gd name="connsiteY20" fmla="*/ 6823 h 294383"/>
                    <a:gd name="connsiteX21" fmla="*/ 8339 w 28806"/>
                    <a:gd name="connsiteY21" fmla="*/ 8338 h 294383"/>
                    <a:gd name="connsiteX22" fmla="*/ 6823 w 28806"/>
                    <a:gd name="connsiteY22" fmla="*/ 9855 h 294383"/>
                    <a:gd name="connsiteX23" fmla="*/ 5559 w 28806"/>
                    <a:gd name="connsiteY23" fmla="*/ 11623 h 294383"/>
                    <a:gd name="connsiteX24" fmla="*/ 4296 w 28806"/>
                    <a:gd name="connsiteY24" fmla="*/ 13392 h 294383"/>
                    <a:gd name="connsiteX25" fmla="*/ 3285 w 28806"/>
                    <a:gd name="connsiteY25" fmla="*/ 15414 h 294383"/>
                    <a:gd name="connsiteX26" fmla="*/ 2274 w 28806"/>
                    <a:gd name="connsiteY26" fmla="*/ 17435 h 294383"/>
                    <a:gd name="connsiteX27" fmla="*/ 1516 w 28806"/>
                    <a:gd name="connsiteY27" fmla="*/ 19457 h 294383"/>
                    <a:gd name="connsiteX28" fmla="*/ 758 w 28806"/>
                    <a:gd name="connsiteY28" fmla="*/ 21731 h 294383"/>
                    <a:gd name="connsiteX29" fmla="*/ 253 w 28806"/>
                    <a:gd name="connsiteY29" fmla="*/ 24006 h 294383"/>
                    <a:gd name="connsiteX30" fmla="*/ 0 w 28806"/>
                    <a:gd name="connsiteY30" fmla="*/ 26279 h 294383"/>
                    <a:gd name="connsiteX31" fmla="*/ 0 w 28806"/>
                    <a:gd name="connsiteY31" fmla="*/ 28553 h 294383"/>
                    <a:gd name="connsiteX32" fmla="*/ 0 w 28806"/>
                    <a:gd name="connsiteY32" fmla="*/ 144791 h 294383"/>
                    <a:gd name="connsiteX33" fmla="*/ 0 w 28806"/>
                    <a:gd name="connsiteY33" fmla="*/ 265071 h 294383"/>
                    <a:gd name="connsiteX34" fmla="*/ 505 w 28806"/>
                    <a:gd name="connsiteY34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2"/>
                        <a:pt x="2527" y="277706"/>
                        <a:pt x="3285" y="278969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5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8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2"/>
                        <a:pt x="22489" y="293625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878"/>
                        <a:pt x="28807" y="283265"/>
                        <a:pt x="28807" y="265830"/>
                      </a:cubicBezTo>
                      <a:lnTo>
                        <a:pt x="28807" y="265830"/>
                      </a:lnTo>
                      <a:cubicBezTo>
                        <a:pt x="16172" y="232475"/>
                        <a:pt x="19710" y="149339"/>
                        <a:pt x="28807" y="123818"/>
                      </a:cubicBezTo>
                      <a:cubicBezTo>
                        <a:pt x="28807" y="53317"/>
                        <a:pt x="28807" y="0"/>
                        <a:pt x="28807" y="0"/>
                      </a:cubicBezTo>
                      <a:cubicBezTo>
                        <a:pt x="27290" y="0"/>
                        <a:pt x="25522" y="252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1"/>
                        <a:pt x="16425" y="2779"/>
                        <a:pt x="15414" y="3284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8"/>
                      </a:lnTo>
                      <a:lnTo>
                        <a:pt x="6823" y="9855"/>
                      </a:lnTo>
                      <a:lnTo>
                        <a:pt x="5559" y="11623"/>
                      </a:lnTo>
                      <a:lnTo>
                        <a:pt x="4296" y="13392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8"/>
                        <a:pt x="0" y="28553"/>
                      </a:cubicBezTo>
                      <a:cubicBezTo>
                        <a:pt x="0" y="28553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345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5" name="任意多边形: 形状 2294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70378 h 294636"/>
                    <a:gd name="connsiteX11" fmla="*/ 28807 w 28806"/>
                    <a:gd name="connsiteY11" fmla="*/ 270378 h 294636"/>
                    <a:gd name="connsiteX12" fmla="*/ 28807 w 28806"/>
                    <a:gd name="connsiteY12" fmla="*/ 119775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131"/>
                        <a:pt x="28807" y="285287"/>
                        <a:pt x="28807" y="270378"/>
                      </a:cubicBezTo>
                      <a:lnTo>
                        <a:pt x="28807" y="270378"/>
                      </a:lnTo>
                      <a:cubicBezTo>
                        <a:pt x="14909" y="237528"/>
                        <a:pt x="18699" y="150097"/>
                        <a:pt x="28807" y="119775"/>
                      </a:cubicBezTo>
                      <a:cubicBezTo>
                        <a:pt x="28807" y="5129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6" name="任意多边形: 形状 2295"/>
                <p:cNvSpPr/>
                <p:nvPr/>
              </p:nvSpPr>
              <p:spPr>
                <a:xfrm>
                  <a:off x="10788373" y="12125780"/>
                  <a:ext cx="28806" cy="294889"/>
                </a:xfrm>
                <a:custGeom>
                  <a:avLst/>
                  <a:gdLst>
                    <a:gd name="connsiteX0" fmla="*/ 505 w 28806"/>
                    <a:gd name="connsiteY0" fmla="*/ 270884 h 294889"/>
                    <a:gd name="connsiteX1" fmla="*/ 1516 w 28806"/>
                    <a:gd name="connsiteY1" fmla="*/ 275432 h 294889"/>
                    <a:gd name="connsiteX2" fmla="*/ 3285 w 28806"/>
                    <a:gd name="connsiteY2" fmla="*/ 279475 h 294889"/>
                    <a:gd name="connsiteX3" fmla="*/ 5559 w 28806"/>
                    <a:gd name="connsiteY3" fmla="*/ 283265 h 294889"/>
                    <a:gd name="connsiteX4" fmla="*/ 8339 w 28806"/>
                    <a:gd name="connsiteY4" fmla="*/ 286551 h 294889"/>
                    <a:gd name="connsiteX5" fmla="*/ 11624 w 28806"/>
                    <a:gd name="connsiteY5" fmla="*/ 289330 h 294889"/>
                    <a:gd name="connsiteX6" fmla="*/ 15414 w 28806"/>
                    <a:gd name="connsiteY6" fmla="*/ 291604 h 294889"/>
                    <a:gd name="connsiteX7" fmla="*/ 19457 w 28806"/>
                    <a:gd name="connsiteY7" fmla="*/ 293373 h 294889"/>
                    <a:gd name="connsiteX8" fmla="*/ 24006 w 28806"/>
                    <a:gd name="connsiteY8" fmla="*/ 294384 h 294889"/>
                    <a:gd name="connsiteX9" fmla="*/ 28807 w 28806"/>
                    <a:gd name="connsiteY9" fmla="*/ 294889 h 294889"/>
                    <a:gd name="connsiteX10" fmla="*/ 28807 w 28806"/>
                    <a:gd name="connsiteY10" fmla="*/ 274421 h 294889"/>
                    <a:gd name="connsiteX11" fmla="*/ 28807 w 28806"/>
                    <a:gd name="connsiteY11" fmla="*/ 274421 h 294889"/>
                    <a:gd name="connsiteX12" fmla="*/ 28807 w 28806"/>
                    <a:gd name="connsiteY12" fmla="*/ 115480 h 294889"/>
                    <a:gd name="connsiteX13" fmla="*/ 28807 w 28806"/>
                    <a:gd name="connsiteY13" fmla="*/ 0 h 294889"/>
                    <a:gd name="connsiteX14" fmla="*/ 28807 w 28806"/>
                    <a:gd name="connsiteY14" fmla="*/ 0 h 294889"/>
                    <a:gd name="connsiteX15" fmla="*/ 24006 w 28806"/>
                    <a:gd name="connsiteY15" fmla="*/ 506 h 294889"/>
                    <a:gd name="connsiteX16" fmla="*/ 19457 w 28806"/>
                    <a:gd name="connsiteY16" fmla="*/ 1516 h 294889"/>
                    <a:gd name="connsiteX17" fmla="*/ 19457 w 28806"/>
                    <a:gd name="connsiteY17" fmla="*/ 1516 h 294889"/>
                    <a:gd name="connsiteX18" fmla="*/ 15414 w 28806"/>
                    <a:gd name="connsiteY18" fmla="*/ 3285 h 294889"/>
                    <a:gd name="connsiteX19" fmla="*/ 13393 w 28806"/>
                    <a:gd name="connsiteY19" fmla="*/ 4296 h 294889"/>
                    <a:gd name="connsiteX20" fmla="*/ 11624 w 28806"/>
                    <a:gd name="connsiteY20" fmla="*/ 5560 h 294889"/>
                    <a:gd name="connsiteX21" fmla="*/ 9855 w 28806"/>
                    <a:gd name="connsiteY21" fmla="*/ 6823 h 294889"/>
                    <a:gd name="connsiteX22" fmla="*/ 8339 w 28806"/>
                    <a:gd name="connsiteY22" fmla="*/ 8339 h 294889"/>
                    <a:gd name="connsiteX23" fmla="*/ 6823 w 28806"/>
                    <a:gd name="connsiteY23" fmla="*/ 9855 h 294889"/>
                    <a:gd name="connsiteX24" fmla="*/ 5559 w 28806"/>
                    <a:gd name="connsiteY24" fmla="*/ 11624 h 294889"/>
                    <a:gd name="connsiteX25" fmla="*/ 4296 w 28806"/>
                    <a:gd name="connsiteY25" fmla="*/ 13393 h 294889"/>
                    <a:gd name="connsiteX26" fmla="*/ 3285 w 28806"/>
                    <a:gd name="connsiteY26" fmla="*/ 15414 h 294889"/>
                    <a:gd name="connsiteX27" fmla="*/ 2274 w 28806"/>
                    <a:gd name="connsiteY27" fmla="*/ 17436 h 294889"/>
                    <a:gd name="connsiteX28" fmla="*/ 1516 w 28806"/>
                    <a:gd name="connsiteY28" fmla="*/ 19458 h 294889"/>
                    <a:gd name="connsiteX29" fmla="*/ 758 w 28806"/>
                    <a:gd name="connsiteY29" fmla="*/ 21732 h 294889"/>
                    <a:gd name="connsiteX30" fmla="*/ 253 w 28806"/>
                    <a:gd name="connsiteY30" fmla="*/ 24006 h 294889"/>
                    <a:gd name="connsiteX31" fmla="*/ 0 w 28806"/>
                    <a:gd name="connsiteY31" fmla="*/ 26280 h 294889"/>
                    <a:gd name="connsiteX32" fmla="*/ 0 w 28806"/>
                    <a:gd name="connsiteY32" fmla="*/ 28554 h 294889"/>
                    <a:gd name="connsiteX33" fmla="*/ 0 w 28806"/>
                    <a:gd name="connsiteY33" fmla="*/ 144791 h 294889"/>
                    <a:gd name="connsiteX34" fmla="*/ 0 w 28806"/>
                    <a:gd name="connsiteY34" fmla="*/ 265072 h 294889"/>
                    <a:gd name="connsiteX35" fmla="*/ 505 w 28806"/>
                    <a:gd name="connsiteY35" fmla="*/ 270884 h 29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889">
                      <a:moveTo>
                        <a:pt x="505" y="270884"/>
                      </a:moveTo>
                      <a:cubicBezTo>
                        <a:pt x="758" y="272400"/>
                        <a:pt x="1011" y="273916"/>
                        <a:pt x="1516" y="275432"/>
                      </a:cubicBezTo>
                      <a:cubicBezTo>
                        <a:pt x="2022" y="276948"/>
                        <a:pt x="2527" y="278212"/>
                        <a:pt x="3285" y="279475"/>
                      </a:cubicBezTo>
                      <a:cubicBezTo>
                        <a:pt x="4043" y="280739"/>
                        <a:pt x="4801" y="282002"/>
                        <a:pt x="5559" y="283265"/>
                      </a:cubicBezTo>
                      <a:cubicBezTo>
                        <a:pt x="6317" y="284529"/>
                        <a:pt x="7328" y="285539"/>
                        <a:pt x="8339" y="286551"/>
                      </a:cubicBezTo>
                      <a:cubicBezTo>
                        <a:pt x="9350" y="287561"/>
                        <a:pt x="10613" y="288572"/>
                        <a:pt x="11624" y="289330"/>
                      </a:cubicBezTo>
                      <a:cubicBezTo>
                        <a:pt x="12887" y="290088"/>
                        <a:pt x="14151" y="291099"/>
                        <a:pt x="15414" y="291604"/>
                      </a:cubicBezTo>
                      <a:cubicBezTo>
                        <a:pt x="16678" y="292363"/>
                        <a:pt x="18194" y="292868"/>
                        <a:pt x="19457" y="293373"/>
                      </a:cubicBezTo>
                      <a:cubicBezTo>
                        <a:pt x="20973" y="293878"/>
                        <a:pt x="22489" y="294131"/>
                        <a:pt x="24006" y="294384"/>
                      </a:cubicBezTo>
                      <a:cubicBezTo>
                        <a:pt x="25522" y="294637"/>
                        <a:pt x="27038" y="294889"/>
                        <a:pt x="28807" y="294889"/>
                      </a:cubicBezTo>
                      <a:cubicBezTo>
                        <a:pt x="28807" y="294384"/>
                        <a:pt x="28807" y="287056"/>
                        <a:pt x="28807" y="274421"/>
                      </a:cubicBezTo>
                      <a:lnTo>
                        <a:pt x="28807" y="274421"/>
                      </a:lnTo>
                      <a:cubicBezTo>
                        <a:pt x="12634" y="243088"/>
                        <a:pt x="18699" y="144539"/>
                        <a:pt x="28807" y="115480"/>
                      </a:cubicBezTo>
                      <a:cubicBezTo>
                        <a:pt x="28807" y="4927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0" y="267851"/>
                        <a:pt x="253" y="269368"/>
                        <a:pt x="505" y="270884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7" name="任意多边形: 形状 2296"/>
                <p:cNvSpPr/>
                <p:nvPr/>
              </p:nvSpPr>
              <p:spPr>
                <a:xfrm>
                  <a:off x="10788373" y="12126286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69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8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77453 h 294383"/>
                    <a:gd name="connsiteX11" fmla="*/ 28807 w 28806"/>
                    <a:gd name="connsiteY11" fmla="*/ 277453 h 294383"/>
                    <a:gd name="connsiteX12" fmla="*/ 28807 w 28806"/>
                    <a:gd name="connsiteY12" fmla="*/ 110931 h 294383"/>
                    <a:gd name="connsiteX13" fmla="*/ 28807 w 28806"/>
                    <a:gd name="connsiteY13" fmla="*/ 0 h 294383"/>
                    <a:gd name="connsiteX14" fmla="*/ 28807 w 28806"/>
                    <a:gd name="connsiteY14" fmla="*/ 0 h 294383"/>
                    <a:gd name="connsiteX15" fmla="*/ 24006 w 28806"/>
                    <a:gd name="connsiteY15" fmla="*/ 505 h 294383"/>
                    <a:gd name="connsiteX16" fmla="*/ 19457 w 28806"/>
                    <a:gd name="connsiteY16" fmla="*/ 1516 h 294383"/>
                    <a:gd name="connsiteX17" fmla="*/ 19457 w 28806"/>
                    <a:gd name="connsiteY17" fmla="*/ 1516 h 294383"/>
                    <a:gd name="connsiteX18" fmla="*/ 15414 w 28806"/>
                    <a:gd name="connsiteY18" fmla="*/ 3284 h 294383"/>
                    <a:gd name="connsiteX19" fmla="*/ 13393 w 28806"/>
                    <a:gd name="connsiteY19" fmla="*/ 4296 h 294383"/>
                    <a:gd name="connsiteX20" fmla="*/ 11624 w 28806"/>
                    <a:gd name="connsiteY20" fmla="*/ 5559 h 294383"/>
                    <a:gd name="connsiteX21" fmla="*/ 9855 w 28806"/>
                    <a:gd name="connsiteY21" fmla="*/ 6823 h 294383"/>
                    <a:gd name="connsiteX22" fmla="*/ 8339 w 28806"/>
                    <a:gd name="connsiteY22" fmla="*/ 8338 h 294383"/>
                    <a:gd name="connsiteX23" fmla="*/ 6823 w 28806"/>
                    <a:gd name="connsiteY23" fmla="*/ 9855 h 294383"/>
                    <a:gd name="connsiteX24" fmla="*/ 5559 w 28806"/>
                    <a:gd name="connsiteY24" fmla="*/ 11623 h 294383"/>
                    <a:gd name="connsiteX25" fmla="*/ 4296 w 28806"/>
                    <a:gd name="connsiteY25" fmla="*/ 13392 h 294383"/>
                    <a:gd name="connsiteX26" fmla="*/ 3285 w 28806"/>
                    <a:gd name="connsiteY26" fmla="*/ 15414 h 294383"/>
                    <a:gd name="connsiteX27" fmla="*/ 2274 w 28806"/>
                    <a:gd name="connsiteY27" fmla="*/ 17435 h 294383"/>
                    <a:gd name="connsiteX28" fmla="*/ 1516 w 28806"/>
                    <a:gd name="connsiteY28" fmla="*/ 19457 h 294383"/>
                    <a:gd name="connsiteX29" fmla="*/ 758 w 28806"/>
                    <a:gd name="connsiteY29" fmla="*/ 21731 h 294383"/>
                    <a:gd name="connsiteX30" fmla="*/ 253 w 28806"/>
                    <a:gd name="connsiteY30" fmla="*/ 24006 h 294383"/>
                    <a:gd name="connsiteX31" fmla="*/ 0 w 28806"/>
                    <a:gd name="connsiteY31" fmla="*/ 26279 h 294383"/>
                    <a:gd name="connsiteX32" fmla="*/ 0 w 28806"/>
                    <a:gd name="connsiteY32" fmla="*/ 28553 h 294383"/>
                    <a:gd name="connsiteX33" fmla="*/ 0 w 28806"/>
                    <a:gd name="connsiteY33" fmla="*/ 144791 h 294383"/>
                    <a:gd name="connsiteX34" fmla="*/ 0 w 28806"/>
                    <a:gd name="connsiteY34" fmla="*/ 265071 h 294383"/>
                    <a:gd name="connsiteX35" fmla="*/ 505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2"/>
                        <a:pt x="2527" y="277706"/>
                        <a:pt x="3285" y="278969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5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8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2"/>
                        <a:pt x="22489" y="293625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878"/>
                        <a:pt x="28807" y="287813"/>
                        <a:pt x="28807" y="277453"/>
                      </a:cubicBezTo>
                      <a:lnTo>
                        <a:pt x="28807" y="277453"/>
                      </a:lnTo>
                      <a:cubicBezTo>
                        <a:pt x="10866" y="246878"/>
                        <a:pt x="17688" y="138979"/>
                        <a:pt x="28807" y="110931"/>
                      </a:cubicBezTo>
                      <a:cubicBezTo>
                        <a:pt x="28807" y="4700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2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1"/>
                        <a:pt x="16425" y="2779"/>
                        <a:pt x="15414" y="3284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8"/>
                      </a:lnTo>
                      <a:lnTo>
                        <a:pt x="6823" y="9855"/>
                      </a:lnTo>
                      <a:lnTo>
                        <a:pt x="5559" y="11623"/>
                      </a:lnTo>
                      <a:lnTo>
                        <a:pt x="4296" y="13392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8"/>
                        <a:pt x="0" y="28553"/>
                      </a:cubicBezTo>
                      <a:cubicBezTo>
                        <a:pt x="0" y="28553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345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8" name="任意多边形: 形状 2297"/>
                <p:cNvSpPr/>
                <p:nvPr/>
              </p:nvSpPr>
              <p:spPr>
                <a:xfrm>
                  <a:off x="10788373" y="12126286"/>
                  <a:ext cx="28806" cy="294383"/>
                </a:xfrm>
                <a:custGeom>
                  <a:avLst/>
                  <a:gdLst>
                    <a:gd name="connsiteX0" fmla="*/ 505 w 28806"/>
                    <a:gd name="connsiteY0" fmla="*/ 270378 h 294383"/>
                    <a:gd name="connsiteX1" fmla="*/ 1516 w 28806"/>
                    <a:gd name="connsiteY1" fmla="*/ 274926 h 294383"/>
                    <a:gd name="connsiteX2" fmla="*/ 3285 w 28806"/>
                    <a:gd name="connsiteY2" fmla="*/ 278969 h 294383"/>
                    <a:gd name="connsiteX3" fmla="*/ 5559 w 28806"/>
                    <a:gd name="connsiteY3" fmla="*/ 282760 h 294383"/>
                    <a:gd name="connsiteX4" fmla="*/ 8339 w 28806"/>
                    <a:gd name="connsiteY4" fmla="*/ 286045 h 294383"/>
                    <a:gd name="connsiteX5" fmla="*/ 11624 w 28806"/>
                    <a:gd name="connsiteY5" fmla="*/ 288824 h 294383"/>
                    <a:gd name="connsiteX6" fmla="*/ 15414 w 28806"/>
                    <a:gd name="connsiteY6" fmla="*/ 291098 h 294383"/>
                    <a:gd name="connsiteX7" fmla="*/ 19457 w 28806"/>
                    <a:gd name="connsiteY7" fmla="*/ 292867 h 294383"/>
                    <a:gd name="connsiteX8" fmla="*/ 24006 w 28806"/>
                    <a:gd name="connsiteY8" fmla="*/ 293878 h 294383"/>
                    <a:gd name="connsiteX9" fmla="*/ 28807 w 28806"/>
                    <a:gd name="connsiteY9" fmla="*/ 294384 h 294383"/>
                    <a:gd name="connsiteX10" fmla="*/ 28807 w 28806"/>
                    <a:gd name="connsiteY10" fmla="*/ 280486 h 294383"/>
                    <a:gd name="connsiteX11" fmla="*/ 28807 w 28806"/>
                    <a:gd name="connsiteY11" fmla="*/ 280486 h 294383"/>
                    <a:gd name="connsiteX12" fmla="*/ 28807 w 28806"/>
                    <a:gd name="connsiteY12" fmla="*/ 105877 h 294383"/>
                    <a:gd name="connsiteX13" fmla="*/ 28807 w 28806"/>
                    <a:gd name="connsiteY13" fmla="*/ 0 h 294383"/>
                    <a:gd name="connsiteX14" fmla="*/ 28807 w 28806"/>
                    <a:gd name="connsiteY14" fmla="*/ 0 h 294383"/>
                    <a:gd name="connsiteX15" fmla="*/ 24006 w 28806"/>
                    <a:gd name="connsiteY15" fmla="*/ 505 h 294383"/>
                    <a:gd name="connsiteX16" fmla="*/ 19457 w 28806"/>
                    <a:gd name="connsiteY16" fmla="*/ 1516 h 294383"/>
                    <a:gd name="connsiteX17" fmla="*/ 19457 w 28806"/>
                    <a:gd name="connsiteY17" fmla="*/ 1516 h 294383"/>
                    <a:gd name="connsiteX18" fmla="*/ 15414 w 28806"/>
                    <a:gd name="connsiteY18" fmla="*/ 3284 h 294383"/>
                    <a:gd name="connsiteX19" fmla="*/ 13393 w 28806"/>
                    <a:gd name="connsiteY19" fmla="*/ 4296 h 294383"/>
                    <a:gd name="connsiteX20" fmla="*/ 11624 w 28806"/>
                    <a:gd name="connsiteY20" fmla="*/ 5559 h 294383"/>
                    <a:gd name="connsiteX21" fmla="*/ 9855 w 28806"/>
                    <a:gd name="connsiteY21" fmla="*/ 6823 h 294383"/>
                    <a:gd name="connsiteX22" fmla="*/ 8339 w 28806"/>
                    <a:gd name="connsiteY22" fmla="*/ 8338 h 294383"/>
                    <a:gd name="connsiteX23" fmla="*/ 6823 w 28806"/>
                    <a:gd name="connsiteY23" fmla="*/ 9855 h 294383"/>
                    <a:gd name="connsiteX24" fmla="*/ 5559 w 28806"/>
                    <a:gd name="connsiteY24" fmla="*/ 11623 h 294383"/>
                    <a:gd name="connsiteX25" fmla="*/ 4296 w 28806"/>
                    <a:gd name="connsiteY25" fmla="*/ 13392 h 294383"/>
                    <a:gd name="connsiteX26" fmla="*/ 3285 w 28806"/>
                    <a:gd name="connsiteY26" fmla="*/ 15414 h 294383"/>
                    <a:gd name="connsiteX27" fmla="*/ 2274 w 28806"/>
                    <a:gd name="connsiteY27" fmla="*/ 17435 h 294383"/>
                    <a:gd name="connsiteX28" fmla="*/ 1516 w 28806"/>
                    <a:gd name="connsiteY28" fmla="*/ 19457 h 294383"/>
                    <a:gd name="connsiteX29" fmla="*/ 758 w 28806"/>
                    <a:gd name="connsiteY29" fmla="*/ 21731 h 294383"/>
                    <a:gd name="connsiteX30" fmla="*/ 253 w 28806"/>
                    <a:gd name="connsiteY30" fmla="*/ 24006 h 294383"/>
                    <a:gd name="connsiteX31" fmla="*/ 0 w 28806"/>
                    <a:gd name="connsiteY31" fmla="*/ 26279 h 294383"/>
                    <a:gd name="connsiteX32" fmla="*/ 0 w 28806"/>
                    <a:gd name="connsiteY32" fmla="*/ 28553 h 294383"/>
                    <a:gd name="connsiteX33" fmla="*/ 0 w 28806"/>
                    <a:gd name="connsiteY33" fmla="*/ 144791 h 294383"/>
                    <a:gd name="connsiteX34" fmla="*/ 0 w 28806"/>
                    <a:gd name="connsiteY34" fmla="*/ 265071 h 294383"/>
                    <a:gd name="connsiteX35" fmla="*/ 505 w 28806"/>
                    <a:gd name="connsiteY35" fmla="*/ 270378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383">
                      <a:moveTo>
                        <a:pt x="505" y="270378"/>
                      </a:moveTo>
                      <a:cubicBezTo>
                        <a:pt x="758" y="271894"/>
                        <a:pt x="1011" y="273410"/>
                        <a:pt x="1516" y="274926"/>
                      </a:cubicBezTo>
                      <a:cubicBezTo>
                        <a:pt x="2022" y="276442"/>
                        <a:pt x="2527" y="277706"/>
                        <a:pt x="3285" y="278969"/>
                      </a:cubicBezTo>
                      <a:cubicBezTo>
                        <a:pt x="4043" y="280233"/>
                        <a:pt x="4801" y="281496"/>
                        <a:pt x="5559" y="282760"/>
                      </a:cubicBezTo>
                      <a:cubicBezTo>
                        <a:pt x="6317" y="284023"/>
                        <a:pt x="7328" y="285034"/>
                        <a:pt x="8339" y="286045"/>
                      </a:cubicBezTo>
                      <a:cubicBezTo>
                        <a:pt x="9350" y="287055"/>
                        <a:pt x="10613" y="288066"/>
                        <a:pt x="11624" y="288824"/>
                      </a:cubicBezTo>
                      <a:cubicBezTo>
                        <a:pt x="12887" y="289582"/>
                        <a:pt x="14151" y="290593"/>
                        <a:pt x="15414" y="291098"/>
                      </a:cubicBezTo>
                      <a:cubicBezTo>
                        <a:pt x="16678" y="291857"/>
                        <a:pt x="18194" y="292362"/>
                        <a:pt x="19457" y="292867"/>
                      </a:cubicBezTo>
                      <a:cubicBezTo>
                        <a:pt x="20973" y="293372"/>
                        <a:pt x="22489" y="293625"/>
                        <a:pt x="24006" y="293878"/>
                      </a:cubicBezTo>
                      <a:cubicBezTo>
                        <a:pt x="25522" y="294131"/>
                        <a:pt x="27038" y="294384"/>
                        <a:pt x="28807" y="294384"/>
                      </a:cubicBezTo>
                      <a:cubicBezTo>
                        <a:pt x="28807" y="293878"/>
                        <a:pt x="28807" y="289077"/>
                        <a:pt x="28807" y="280486"/>
                      </a:cubicBezTo>
                      <a:lnTo>
                        <a:pt x="28807" y="280486"/>
                      </a:lnTo>
                      <a:cubicBezTo>
                        <a:pt x="10360" y="254206"/>
                        <a:pt x="15414" y="141253"/>
                        <a:pt x="28807" y="105877"/>
                      </a:cubicBezTo>
                      <a:cubicBezTo>
                        <a:pt x="28807" y="44473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2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1"/>
                        <a:pt x="16425" y="2779"/>
                        <a:pt x="15414" y="3284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8"/>
                      </a:lnTo>
                      <a:lnTo>
                        <a:pt x="6823" y="9855"/>
                      </a:lnTo>
                      <a:lnTo>
                        <a:pt x="5559" y="11623"/>
                      </a:lnTo>
                      <a:lnTo>
                        <a:pt x="4296" y="13392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1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8"/>
                        <a:pt x="0" y="28553"/>
                      </a:cubicBezTo>
                      <a:cubicBezTo>
                        <a:pt x="0" y="28553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345"/>
                        <a:pt x="253" y="268862"/>
                        <a:pt x="505" y="27037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9" name="任意多边形: 形状 2298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83265 h 294636"/>
                    <a:gd name="connsiteX11" fmla="*/ 28807 w 28806"/>
                    <a:gd name="connsiteY11" fmla="*/ 283265 h 294636"/>
                    <a:gd name="connsiteX12" fmla="*/ 28807 w 28806"/>
                    <a:gd name="connsiteY12" fmla="*/ 100318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0340"/>
                        <a:pt x="28807" y="283265"/>
                      </a:cubicBezTo>
                      <a:lnTo>
                        <a:pt x="28807" y="283265"/>
                      </a:lnTo>
                      <a:cubicBezTo>
                        <a:pt x="8844" y="258754"/>
                        <a:pt x="14151" y="136958"/>
                        <a:pt x="28807" y="100318"/>
                      </a:cubicBezTo>
                      <a:cubicBezTo>
                        <a:pt x="28807" y="41694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0" name="任意多边形: 形状 2299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85792 h 294636"/>
                    <a:gd name="connsiteX11" fmla="*/ 28807 w 28806"/>
                    <a:gd name="connsiteY11" fmla="*/ 285792 h 294636"/>
                    <a:gd name="connsiteX12" fmla="*/ 28807 w 28806"/>
                    <a:gd name="connsiteY12" fmla="*/ 95012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1098"/>
                        <a:pt x="28807" y="285792"/>
                      </a:cubicBezTo>
                      <a:lnTo>
                        <a:pt x="28807" y="285792"/>
                      </a:lnTo>
                      <a:cubicBezTo>
                        <a:pt x="7075" y="263556"/>
                        <a:pt x="12887" y="132662"/>
                        <a:pt x="28807" y="95012"/>
                      </a:cubicBezTo>
                      <a:cubicBezTo>
                        <a:pt x="28807" y="3942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1" name="任意多边形: 形状 2300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87813 h 294636"/>
                    <a:gd name="connsiteX11" fmla="*/ 28807 w 28806"/>
                    <a:gd name="connsiteY11" fmla="*/ 287813 h 294636"/>
                    <a:gd name="connsiteX12" fmla="*/ 28807 w 28806"/>
                    <a:gd name="connsiteY12" fmla="*/ 88947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2110"/>
                        <a:pt x="28807" y="287813"/>
                      </a:cubicBezTo>
                      <a:lnTo>
                        <a:pt x="28807" y="287813"/>
                      </a:lnTo>
                      <a:cubicBezTo>
                        <a:pt x="5054" y="267346"/>
                        <a:pt x="11876" y="128114"/>
                        <a:pt x="28807" y="88947"/>
                      </a:cubicBezTo>
                      <a:cubicBezTo>
                        <a:pt x="28807" y="36387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2" name="任意多边形: 形状 2301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89835 h 294636"/>
                    <a:gd name="connsiteX11" fmla="*/ 28807 w 28806"/>
                    <a:gd name="connsiteY11" fmla="*/ 289835 h 294636"/>
                    <a:gd name="connsiteX12" fmla="*/ 28807 w 28806"/>
                    <a:gd name="connsiteY12" fmla="*/ 83135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2615"/>
                        <a:pt x="28807" y="289835"/>
                      </a:cubicBezTo>
                      <a:lnTo>
                        <a:pt x="28807" y="289835"/>
                      </a:lnTo>
                      <a:cubicBezTo>
                        <a:pt x="2780" y="271389"/>
                        <a:pt x="10108" y="122807"/>
                        <a:pt x="28807" y="83135"/>
                      </a:cubicBezTo>
                      <a:cubicBezTo>
                        <a:pt x="28807" y="33860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3" name="任意多边形: 形状 2302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91351 h 294636"/>
                    <a:gd name="connsiteX11" fmla="*/ 28807 w 28806"/>
                    <a:gd name="connsiteY11" fmla="*/ 291351 h 294636"/>
                    <a:gd name="connsiteX12" fmla="*/ 28807 w 28806"/>
                    <a:gd name="connsiteY12" fmla="*/ 77070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3373"/>
                        <a:pt x="28807" y="291351"/>
                      </a:cubicBezTo>
                      <a:lnTo>
                        <a:pt x="28807" y="291351"/>
                      </a:lnTo>
                      <a:cubicBezTo>
                        <a:pt x="1263" y="275937"/>
                        <a:pt x="9602" y="116995"/>
                        <a:pt x="28807" y="77070"/>
                      </a:cubicBezTo>
                      <a:cubicBezTo>
                        <a:pt x="28807" y="3108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4" name="任意多边形: 形状 2303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92615 h 294636"/>
                    <a:gd name="connsiteX11" fmla="*/ 28807 w 28806"/>
                    <a:gd name="connsiteY11" fmla="*/ 292615 h 294636"/>
                    <a:gd name="connsiteX12" fmla="*/ 28807 w 28806"/>
                    <a:gd name="connsiteY12" fmla="*/ 71006 h 294636"/>
                    <a:gd name="connsiteX13" fmla="*/ 28807 w 28806"/>
                    <a:gd name="connsiteY13" fmla="*/ 0 h 294636"/>
                    <a:gd name="connsiteX14" fmla="*/ 28807 w 28806"/>
                    <a:gd name="connsiteY14" fmla="*/ 0 h 294636"/>
                    <a:gd name="connsiteX15" fmla="*/ 24006 w 28806"/>
                    <a:gd name="connsiteY15" fmla="*/ 505 h 294636"/>
                    <a:gd name="connsiteX16" fmla="*/ 19457 w 28806"/>
                    <a:gd name="connsiteY16" fmla="*/ 1516 h 294636"/>
                    <a:gd name="connsiteX17" fmla="*/ 19457 w 28806"/>
                    <a:gd name="connsiteY17" fmla="*/ 1516 h 294636"/>
                    <a:gd name="connsiteX18" fmla="*/ 15414 w 28806"/>
                    <a:gd name="connsiteY18" fmla="*/ 3285 h 294636"/>
                    <a:gd name="connsiteX19" fmla="*/ 13393 w 28806"/>
                    <a:gd name="connsiteY19" fmla="*/ 4296 h 294636"/>
                    <a:gd name="connsiteX20" fmla="*/ 11624 w 28806"/>
                    <a:gd name="connsiteY20" fmla="*/ 5559 h 294636"/>
                    <a:gd name="connsiteX21" fmla="*/ 9855 w 28806"/>
                    <a:gd name="connsiteY21" fmla="*/ 6823 h 294636"/>
                    <a:gd name="connsiteX22" fmla="*/ 8339 w 28806"/>
                    <a:gd name="connsiteY22" fmla="*/ 8339 h 294636"/>
                    <a:gd name="connsiteX23" fmla="*/ 6823 w 28806"/>
                    <a:gd name="connsiteY23" fmla="*/ 9855 h 294636"/>
                    <a:gd name="connsiteX24" fmla="*/ 5559 w 28806"/>
                    <a:gd name="connsiteY24" fmla="*/ 11624 h 294636"/>
                    <a:gd name="connsiteX25" fmla="*/ 4296 w 28806"/>
                    <a:gd name="connsiteY25" fmla="*/ 13393 h 294636"/>
                    <a:gd name="connsiteX26" fmla="*/ 3285 w 28806"/>
                    <a:gd name="connsiteY26" fmla="*/ 15414 h 294636"/>
                    <a:gd name="connsiteX27" fmla="*/ 2274 w 28806"/>
                    <a:gd name="connsiteY27" fmla="*/ 17435 h 294636"/>
                    <a:gd name="connsiteX28" fmla="*/ 1516 w 28806"/>
                    <a:gd name="connsiteY28" fmla="*/ 19457 h 294636"/>
                    <a:gd name="connsiteX29" fmla="*/ 758 w 28806"/>
                    <a:gd name="connsiteY29" fmla="*/ 21732 h 294636"/>
                    <a:gd name="connsiteX30" fmla="*/ 253 w 28806"/>
                    <a:gd name="connsiteY30" fmla="*/ 24006 h 294636"/>
                    <a:gd name="connsiteX31" fmla="*/ 0 w 28806"/>
                    <a:gd name="connsiteY31" fmla="*/ 26279 h 294636"/>
                    <a:gd name="connsiteX32" fmla="*/ 0 w 28806"/>
                    <a:gd name="connsiteY32" fmla="*/ 28554 h 294636"/>
                    <a:gd name="connsiteX33" fmla="*/ 0 w 28806"/>
                    <a:gd name="connsiteY33" fmla="*/ 144791 h 294636"/>
                    <a:gd name="connsiteX34" fmla="*/ 0 w 28806"/>
                    <a:gd name="connsiteY34" fmla="*/ 265071 h 294636"/>
                    <a:gd name="connsiteX35" fmla="*/ 505 w 28806"/>
                    <a:gd name="connsiteY35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3878"/>
                        <a:pt x="28807" y="292615"/>
                      </a:cubicBezTo>
                      <a:lnTo>
                        <a:pt x="28807" y="292615"/>
                      </a:lnTo>
                      <a:cubicBezTo>
                        <a:pt x="-3285" y="278717"/>
                        <a:pt x="11118" y="103856"/>
                        <a:pt x="28807" y="71006"/>
                      </a:cubicBezTo>
                      <a:cubicBezTo>
                        <a:pt x="28807" y="28301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5" name="任意多边形: 形状 2304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93625 h 294636"/>
                    <a:gd name="connsiteX11" fmla="*/ 28807 w 28806"/>
                    <a:gd name="connsiteY11" fmla="*/ 64689 h 294636"/>
                    <a:gd name="connsiteX12" fmla="*/ 28807 w 28806"/>
                    <a:gd name="connsiteY12" fmla="*/ 0 h 294636"/>
                    <a:gd name="connsiteX13" fmla="*/ 28807 w 28806"/>
                    <a:gd name="connsiteY13" fmla="*/ 0 h 294636"/>
                    <a:gd name="connsiteX14" fmla="*/ 24006 w 28806"/>
                    <a:gd name="connsiteY14" fmla="*/ 505 h 294636"/>
                    <a:gd name="connsiteX15" fmla="*/ 19457 w 28806"/>
                    <a:gd name="connsiteY15" fmla="*/ 1516 h 294636"/>
                    <a:gd name="connsiteX16" fmla="*/ 19457 w 28806"/>
                    <a:gd name="connsiteY16" fmla="*/ 1516 h 294636"/>
                    <a:gd name="connsiteX17" fmla="*/ 15414 w 28806"/>
                    <a:gd name="connsiteY17" fmla="*/ 3285 h 294636"/>
                    <a:gd name="connsiteX18" fmla="*/ 13393 w 28806"/>
                    <a:gd name="connsiteY18" fmla="*/ 4296 h 294636"/>
                    <a:gd name="connsiteX19" fmla="*/ 11624 w 28806"/>
                    <a:gd name="connsiteY19" fmla="*/ 5559 h 294636"/>
                    <a:gd name="connsiteX20" fmla="*/ 9855 w 28806"/>
                    <a:gd name="connsiteY20" fmla="*/ 6823 h 294636"/>
                    <a:gd name="connsiteX21" fmla="*/ 8339 w 28806"/>
                    <a:gd name="connsiteY21" fmla="*/ 8339 h 294636"/>
                    <a:gd name="connsiteX22" fmla="*/ 6823 w 28806"/>
                    <a:gd name="connsiteY22" fmla="*/ 9855 h 294636"/>
                    <a:gd name="connsiteX23" fmla="*/ 5559 w 28806"/>
                    <a:gd name="connsiteY23" fmla="*/ 11624 h 294636"/>
                    <a:gd name="connsiteX24" fmla="*/ 4296 w 28806"/>
                    <a:gd name="connsiteY24" fmla="*/ 13393 h 294636"/>
                    <a:gd name="connsiteX25" fmla="*/ 3285 w 28806"/>
                    <a:gd name="connsiteY25" fmla="*/ 15414 h 294636"/>
                    <a:gd name="connsiteX26" fmla="*/ 2274 w 28806"/>
                    <a:gd name="connsiteY26" fmla="*/ 17435 h 294636"/>
                    <a:gd name="connsiteX27" fmla="*/ 1516 w 28806"/>
                    <a:gd name="connsiteY27" fmla="*/ 19457 h 294636"/>
                    <a:gd name="connsiteX28" fmla="*/ 758 w 28806"/>
                    <a:gd name="connsiteY28" fmla="*/ 21732 h 294636"/>
                    <a:gd name="connsiteX29" fmla="*/ 253 w 28806"/>
                    <a:gd name="connsiteY29" fmla="*/ 24006 h 294636"/>
                    <a:gd name="connsiteX30" fmla="*/ 0 w 28806"/>
                    <a:gd name="connsiteY30" fmla="*/ 26279 h 294636"/>
                    <a:gd name="connsiteX31" fmla="*/ 0 w 28806"/>
                    <a:gd name="connsiteY31" fmla="*/ 28554 h 294636"/>
                    <a:gd name="connsiteX32" fmla="*/ 0 w 28806"/>
                    <a:gd name="connsiteY32" fmla="*/ 144791 h 294636"/>
                    <a:gd name="connsiteX33" fmla="*/ 0 w 28806"/>
                    <a:gd name="connsiteY33" fmla="*/ 265071 h 294636"/>
                    <a:gd name="connsiteX34" fmla="*/ 505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384"/>
                        <a:pt x="28807" y="293878"/>
                        <a:pt x="28807" y="293625"/>
                      </a:cubicBezTo>
                      <a:cubicBezTo>
                        <a:pt x="-3285" y="284023"/>
                        <a:pt x="8086" y="101834"/>
                        <a:pt x="28807" y="64689"/>
                      </a:cubicBezTo>
                      <a:cubicBezTo>
                        <a:pt x="28807" y="25522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6" name="任意多边形: 形状 2305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94384 h 294636"/>
                    <a:gd name="connsiteX11" fmla="*/ 28807 w 28806"/>
                    <a:gd name="connsiteY11" fmla="*/ 58624 h 294636"/>
                    <a:gd name="connsiteX12" fmla="*/ 28807 w 28806"/>
                    <a:gd name="connsiteY12" fmla="*/ 0 h 294636"/>
                    <a:gd name="connsiteX13" fmla="*/ 28807 w 28806"/>
                    <a:gd name="connsiteY13" fmla="*/ 0 h 294636"/>
                    <a:gd name="connsiteX14" fmla="*/ 24006 w 28806"/>
                    <a:gd name="connsiteY14" fmla="*/ 505 h 294636"/>
                    <a:gd name="connsiteX15" fmla="*/ 19457 w 28806"/>
                    <a:gd name="connsiteY15" fmla="*/ 1516 h 294636"/>
                    <a:gd name="connsiteX16" fmla="*/ 19457 w 28806"/>
                    <a:gd name="connsiteY16" fmla="*/ 1516 h 294636"/>
                    <a:gd name="connsiteX17" fmla="*/ 15414 w 28806"/>
                    <a:gd name="connsiteY17" fmla="*/ 3285 h 294636"/>
                    <a:gd name="connsiteX18" fmla="*/ 13393 w 28806"/>
                    <a:gd name="connsiteY18" fmla="*/ 4296 h 294636"/>
                    <a:gd name="connsiteX19" fmla="*/ 11624 w 28806"/>
                    <a:gd name="connsiteY19" fmla="*/ 5559 h 294636"/>
                    <a:gd name="connsiteX20" fmla="*/ 9855 w 28806"/>
                    <a:gd name="connsiteY20" fmla="*/ 6823 h 294636"/>
                    <a:gd name="connsiteX21" fmla="*/ 8339 w 28806"/>
                    <a:gd name="connsiteY21" fmla="*/ 8339 h 294636"/>
                    <a:gd name="connsiteX22" fmla="*/ 6823 w 28806"/>
                    <a:gd name="connsiteY22" fmla="*/ 9855 h 294636"/>
                    <a:gd name="connsiteX23" fmla="*/ 5559 w 28806"/>
                    <a:gd name="connsiteY23" fmla="*/ 11624 h 294636"/>
                    <a:gd name="connsiteX24" fmla="*/ 4296 w 28806"/>
                    <a:gd name="connsiteY24" fmla="*/ 13393 h 294636"/>
                    <a:gd name="connsiteX25" fmla="*/ 3285 w 28806"/>
                    <a:gd name="connsiteY25" fmla="*/ 15414 h 294636"/>
                    <a:gd name="connsiteX26" fmla="*/ 2274 w 28806"/>
                    <a:gd name="connsiteY26" fmla="*/ 17435 h 294636"/>
                    <a:gd name="connsiteX27" fmla="*/ 1516 w 28806"/>
                    <a:gd name="connsiteY27" fmla="*/ 19457 h 294636"/>
                    <a:gd name="connsiteX28" fmla="*/ 758 w 28806"/>
                    <a:gd name="connsiteY28" fmla="*/ 21732 h 294636"/>
                    <a:gd name="connsiteX29" fmla="*/ 253 w 28806"/>
                    <a:gd name="connsiteY29" fmla="*/ 24006 h 294636"/>
                    <a:gd name="connsiteX30" fmla="*/ 0 w 28806"/>
                    <a:gd name="connsiteY30" fmla="*/ 26279 h 294636"/>
                    <a:gd name="connsiteX31" fmla="*/ 0 w 28806"/>
                    <a:gd name="connsiteY31" fmla="*/ 28554 h 294636"/>
                    <a:gd name="connsiteX32" fmla="*/ 0 w 28806"/>
                    <a:gd name="connsiteY32" fmla="*/ 144791 h 294636"/>
                    <a:gd name="connsiteX33" fmla="*/ 0 w 28806"/>
                    <a:gd name="connsiteY33" fmla="*/ 265071 h 294636"/>
                    <a:gd name="connsiteX34" fmla="*/ 505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637"/>
                        <a:pt x="28807" y="294384"/>
                        <a:pt x="28807" y="294384"/>
                      </a:cubicBezTo>
                      <a:cubicBezTo>
                        <a:pt x="-8339" y="287561"/>
                        <a:pt x="11624" y="86420"/>
                        <a:pt x="28807" y="58624"/>
                      </a:cubicBezTo>
                      <a:cubicBezTo>
                        <a:pt x="28807" y="2299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7" name="任意多边形: 形状 2306"/>
                <p:cNvSpPr/>
                <p:nvPr/>
              </p:nvSpPr>
              <p:spPr>
                <a:xfrm>
                  <a:off x="10788373" y="12126033"/>
                  <a:ext cx="28806" cy="294636"/>
                </a:xfrm>
                <a:custGeom>
                  <a:avLst/>
                  <a:gdLst>
                    <a:gd name="connsiteX0" fmla="*/ 505 w 28806"/>
                    <a:gd name="connsiteY0" fmla="*/ 270631 h 294636"/>
                    <a:gd name="connsiteX1" fmla="*/ 1516 w 28806"/>
                    <a:gd name="connsiteY1" fmla="*/ 275179 h 294636"/>
                    <a:gd name="connsiteX2" fmla="*/ 3285 w 28806"/>
                    <a:gd name="connsiteY2" fmla="*/ 279222 h 294636"/>
                    <a:gd name="connsiteX3" fmla="*/ 5559 w 28806"/>
                    <a:gd name="connsiteY3" fmla="*/ 283013 h 294636"/>
                    <a:gd name="connsiteX4" fmla="*/ 8339 w 28806"/>
                    <a:gd name="connsiteY4" fmla="*/ 286298 h 294636"/>
                    <a:gd name="connsiteX5" fmla="*/ 11624 w 28806"/>
                    <a:gd name="connsiteY5" fmla="*/ 289077 h 294636"/>
                    <a:gd name="connsiteX6" fmla="*/ 15414 w 28806"/>
                    <a:gd name="connsiteY6" fmla="*/ 291351 h 294636"/>
                    <a:gd name="connsiteX7" fmla="*/ 19457 w 28806"/>
                    <a:gd name="connsiteY7" fmla="*/ 293120 h 294636"/>
                    <a:gd name="connsiteX8" fmla="*/ 24006 w 28806"/>
                    <a:gd name="connsiteY8" fmla="*/ 294131 h 294636"/>
                    <a:gd name="connsiteX9" fmla="*/ 28807 w 28806"/>
                    <a:gd name="connsiteY9" fmla="*/ 294637 h 294636"/>
                    <a:gd name="connsiteX10" fmla="*/ 28807 w 28806"/>
                    <a:gd name="connsiteY10" fmla="*/ 294637 h 294636"/>
                    <a:gd name="connsiteX11" fmla="*/ 28807 w 28806"/>
                    <a:gd name="connsiteY11" fmla="*/ 52054 h 294636"/>
                    <a:gd name="connsiteX12" fmla="*/ 28807 w 28806"/>
                    <a:gd name="connsiteY12" fmla="*/ 0 h 294636"/>
                    <a:gd name="connsiteX13" fmla="*/ 28807 w 28806"/>
                    <a:gd name="connsiteY13" fmla="*/ 0 h 294636"/>
                    <a:gd name="connsiteX14" fmla="*/ 24006 w 28806"/>
                    <a:gd name="connsiteY14" fmla="*/ 505 h 294636"/>
                    <a:gd name="connsiteX15" fmla="*/ 19457 w 28806"/>
                    <a:gd name="connsiteY15" fmla="*/ 1516 h 294636"/>
                    <a:gd name="connsiteX16" fmla="*/ 19457 w 28806"/>
                    <a:gd name="connsiteY16" fmla="*/ 1516 h 294636"/>
                    <a:gd name="connsiteX17" fmla="*/ 15414 w 28806"/>
                    <a:gd name="connsiteY17" fmla="*/ 3285 h 294636"/>
                    <a:gd name="connsiteX18" fmla="*/ 13393 w 28806"/>
                    <a:gd name="connsiteY18" fmla="*/ 4296 h 294636"/>
                    <a:gd name="connsiteX19" fmla="*/ 11624 w 28806"/>
                    <a:gd name="connsiteY19" fmla="*/ 5559 h 294636"/>
                    <a:gd name="connsiteX20" fmla="*/ 9855 w 28806"/>
                    <a:gd name="connsiteY20" fmla="*/ 6823 h 294636"/>
                    <a:gd name="connsiteX21" fmla="*/ 8339 w 28806"/>
                    <a:gd name="connsiteY21" fmla="*/ 8339 h 294636"/>
                    <a:gd name="connsiteX22" fmla="*/ 6823 w 28806"/>
                    <a:gd name="connsiteY22" fmla="*/ 9855 h 294636"/>
                    <a:gd name="connsiteX23" fmla="*/ 5559 w 28806"/>
                    <a:gd name="connsiteY23" fmla="*/ 11624 h 294636"/>
                    <a:gd name="connsiteX24" fmla="*/ 4296 w 28806"/>
                    <a:gd name="connsiteY24" fmla="*/ 13393 h 294636"/>
                    <a:gd name="connsiteX25" fmla="*/ 3285 w 28806"/>
                    <a:gd name="connsiteY25" fmla="*/ 15414 h 294636"/>
                    <a:gd name="connsiteX26" fmla="*/ 2274 w 28806"/>
                    <a:gd name="connsiteY26" fmla="*/ 17435 h 294636"/>
                    <a:gd name="connsiteX27" fmla="*/ 1516 w 28806"/>
                    <a:gd name="connsiteY27" fmla="*/ 19457 h 294636"/>
                    <a:gd name="connsiteX28" fmla="*/ 758 w 28806"/>
                    <a:gd name="connsiteY28" fmla="*/ 21732 h 294636"/>
                    <a:gd name="connsiteX29" fmla="*/ 253 w 28806"/>
                    <a:gd name="connsiteY29" fmla="*/ 24006 h 294636"/>
                    <a:gd name="connsiteX30" fmla="*/ 0 w 28806"/>
                    <a:gd name="connsiteY30" fmla="*/ 26279 h 294636"/>
                    <a:gd name="connsiteX31" fmla="*/ 0 w 28806"/>
                    <a:gd name="connsiteY31" fmla="*/ 28554 h 294636"/>
                    <a:gd name="connsiteX32" fmla="*/ 0 w 28806"/>
                    <a:gd name="connsiteY32" fmla="*/ 144791 h 294636"/>
                    <a:gd name="connsiteX33" fmla="*/ 0 w 28806"/>
                    <a:gd name="connsiteY33" fmla="*/ 265071 h 294636"/>
                    <a:gd name="connsiteX34" fmla="*/ 505 w 28806"/>
                    <a:gd name="connsiteY34" fmla="*/ 270631 h 29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8805" h="294636">
                      <a:moveTo>
                        <a:pt x="505" y="270631"/>
                      </a:moveTo>
                      <a:cubicBezTo>
                        <a:pt x="758" y="272147"/>
                        <a:pt x="1011" y="273663"/>
                        <a:pt x="1516" y="275179"/>
                      </a:cubicBezTo>
                      <a:cubicBezTo>
                        <a:pt x="2022" y="276695"/>
                        <a:pt x="2527" y="277959"/>
                        <a:pt x="3285" y="279222"/>
                      </a:cubicBezTo>
                      <a:cubicBezTo>
                        <a:pt x="4043" y="280486"/>
                        <a:pt x="4801" y="281749"/>
                        <a:pt x="5559" y="283013"/>
                      </a:cubicBezTo>
                      <a:cubicBezTo>
                        <a:pt x="6317" y="284276"/>
                        <a:pt x="7328" y="285287"/>
                        <a:pt x="8339" y="286298"/>
                      </a:cubicBezTo>
                      <a:cubicBezTo>
                        <a:pt x="9350" y="287308"/>
                        <a:pt x="10613" y="288319"/>
                        <a:pt x="11624" y="289077"/>
                      </a:cubicBezTo>
                      <a:cubicBezTo>
                        <a:pt x="12887" y="289835"/>
                        <a:pt x="14151" y="290846"/>
                        <a:pt x="15414" y="291351"/>
                      </a:cubicBezTo>
                      <a:cubicBezTo>
                        <a:pt x="16678" y="292110"/>
                        <a:pt x="18194" y="292615"/>
                        <a:pt x="19457" y="293120"/>
                      </a:cubicBezTo>
                      <a:cubicBezTo>
                        <a:pt x="20973" y="293625"/>
                        <a:pt x="22489" y="293878"/>
                        <a:pt x="24006" y="294131"/>
                      </a:cubicBezTo>
                      <a:cubicBezTo>
                        <a:pt x="25522" y="294384"/>
                        <a:pt x="27038" y="294637"/>
                        <a:pt x="28807" y="294637"/>
                      </a:cubicBezTo>
                      <a:cubicBezTo>
                        <a:pt x="28807" y="294637"/>
                        <a:pt x="28807" y="294637"/>
                        <a:pt x="28807" y="294637"/>
                      </a:cubicBezTo>
                      <a:cubicBezTo>
                        <a:pt x="-12382" y="291857"/>
                        <a:pt x="12634" y="75302"/>
                        <a:pt x="28807" y="52054"/>
                      </a:cubicBezTo>
                      <a:cubicBezTo>
                        <a:pt x="28807" y="20215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0" y="267598"/>
                        <a:pt x="253" y="269115"/>
                        <a:pt x="505" y="270631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8" name="任意多边形: 形状 2307"/>
                <p:cNvSpPr/>
                <p:nvPr/>
              </p:nvSpPr>
              <p:spPr>
                <a:xfrm>
                  <a:off x="10788121" y="12125780"/>
                  <a:ext cx="28806" cy="294383"/>
                </a:xfrm>
                <a:custGeom>
                  <a:avLst/>
                  <a:gdLst>
                    <a:gd name="connsiteX0" fmla="*/ 758 w 28806"/>
                    <a:gd name="connsiteY0" fmla="*/ 270884 h 294383"/>
                    <a:gd name="connsiteX1" fmla="*/ 1769 w 28806"/>
                    <a:gd name="connsiteY1" fmla="*/ 275432 h 294383"/>
                    <a:gd name="connsiteX2" fmla="*/ 3538 w 28806"/>
                    <a:gd name="connsiteY2" fmla="*/ 279475 h 294383"/>
                    <a:gd name="connsiteX3" fmla="*/ 5812 w 28806"/>
                    <a:gd name="connsiteY3" fmla="*/ 283265 h 294383"/>
                    <a:gd name="connsiteX4" fmla="*/ 8591 w 28806"/>
                    <a:gd name="connsiteY4" fmla="*/ 286551 h 294383"/>
                    <a:gd name="connsiteX5" fmla="*/ 11876 w 28806"/>
                    <a:gd name="connsiteY5" fmla="*/ 289330 h 294383"/>
                    <a:gd name="connsiteX6" fmla="*/ 15667 w 28806"/>
                    <a:gd name="connsiteY6" fmla="*/ 291604 h 294383"/>
                    <a:gd name="connsiteX7" fmla="*/ 19710 w 28806"/>
                    <a:gd name="connsiteY7" fmla="*/ 293373 h 294383"/>
                    <a:gd name="connsiteX8" fmla="*/ 24258 w 28806"/>
                    <a:gd name="connsiteY8" fmla="*/ 294384 h 294383"/>
                    <a:gd name="connsiteX9" fmla="*/ 24764 w 28806"/>
                    <a:gd name="connsiteY9" fmla="*/ 294384 h 294383"/>
                    <a:gd name="connsiteX10" fmla="*/ 28807 w 28806"/>
                    <a:gd name="connsiteY10" fmla="*/ 45232 h 294383"/>
                    <a:gd name="connsiteX11" fmla="*/ 28807 w 28806"/>
                    <a:gd name="connsiteY11" fmla="*/ 0 h 294383"/>
                    <a:gd name="connsiteX12" fmla="*/ 28807 w 28806"/>
                    <a:gd name="connsiteY12" fmla="*/ 0 h 294383"/>
                    <a:gd name="connsiteX13" fmla="*/ 24006 w 28806"/>
                    <a:gd name="connsiteY13" fmla="*/ 506 h 294383"/>
                    <a:gd name="connsiteX14" fmla="*/ 19457 w 28806"/>
                    <a:gd name="connsiteY14" fmla="*/ 1516 h 294383"/>
                    <a:gd name="connsiteX15" fmla="*/ 19457 w 28806"/>
                    <a:gd name="connsiteY15" fmla="*/ 1516 h 294383"/>
                    <a:gd name="connsiteX16" fmla="*/ 15414 w 28806"/>
                    <a:gd name="connsiteY16" fmla="*/ 3285 h 294383"/>
                    <a:gd name="connsiteX17" fmla="*/ 13393 w 28806"/>
                    <a:gd name="connsiteY17" fmla="*/ 4296 h 294383"/>
                    <a:gd name="connsiteX18" fmla="*/ 11624 w 28806"/>
                    <a:gd name="connsiteY18" fmla="*/ 5560 h 294383"/>
                    <a:gd name="connsiteX19" fmla="*/ 9855 w 28806"/>
                    <a:gd name="connsiteY19" fmla="*/ 6823 h 294383"/>
                    <a:gd name="connsiteX20" fmla="*/ 8339 w 28806"/>
                    <a:gd name="connsiteY20" fmla="*/ 8339 h 294383"/>
                    <a:gd name="connsiteX21" fmla="*/ 6823 w 28806"/>
                    <a:gd name="connsiteY21" fmla="*/ 9855 h 294383"/>
                    <a:gd name="connsiteX22" fmla="*/ 5559 w 28806"/>
                    <a:gd name="connsiteY22" fmla="*/ 11624 h 294383"/>
                    <a:gd name="connsiteX23" fmla="*/ 4296 w 28806"/>
                    <a:gd name="connsiteY23" fmla="*/ 13393 h 294383"/>
                    <a:gd name="connsiteX24" fmla="*/ 3285 w 28806"/>
                    <a:gd name="connsiteY24" fmla="*/ 15414 h 294383"/>
                    <a:gd name="connsiteX25" fmla="*/ 2274 w 28806"/>
                    <a:gd name="connsiteY25" fmla="*/ 17436 h 294383"/>
                    <a:gd name="connsiteX26" fmla="*/ 1516 w 28806"/>
                    <a:gd name="connsiteY26" fmla="*/ 19458 h 294383"/>
                    <a:gd name="connsiteX27" fmla="*/ 758 w 28806"/>
                    <a:gd name="connsiteY27" fmla="*/ 21732 h 294383"/>
                    <a:gd name="connsiteX28" fmla="*/ 253 w 28806"/>
                    <a:gd name="connsiteY28" fmla="*/ 24006 h 294383"/>
                    <a:gd name="connsiteX29" fmla="*/ 0 w 28806"/>
                    <a:gd name="connsiteY29" fmla="*/ 26280 h 294383"/>
                    <a:gd name="connsiteX30" fmla="*/ 0 w 28806"/>
                    <a:gd name="connsiteY30" fmla="*/ 28554 h 294383"/>
                    <a:gd name="connsiteX31" fmla="*/ 0 w 28806"/>
                    <a:gd name="connsiteY31" fmla="*/ 144791 h 294383"/>
                    <a:gd name="connsiteX32" fmla="*/ 0 w 28806"/>
                    <a:gd name="connsiteY32" fmla="*/ 265072 h 294383"/>
                    <a:gd name="connsiteX33" fmla="*/ 758 w 28806"/>
                    <a:gd name="connsiteY33" fmla="*/ 270884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8805" h="294383">
                      <a:moveTo>
                        <a:pt x="758" y="270884"/>
                      </a:moveTo>
                      <a:cubicBezTo>
                        <a:pt x="1011" y="272400"/>
                        <a:pt x="1263" y="273916"/>
                        <a:pt x="1769" y="275432"/>
                      </a:cubicBezTo>
                      <a:cubicBezTo>
                        <a:pt x="2274" y="276948"/>
                        <a:pt x="2780" y="278212"/>
                        <a:pt x="3538" y="279475"/>
                      </a:cubicBezTo>
                      <a:cubicBezTo>
                        <a:pt x="4296" y="280739"/>
                        <a:pt x="5054" y="282002"/>
                        <a:pt x="5812" y="283265"/>
                      </a:cubicBezTo>
                      <a:cubicBezTo>
                        <a:pt x="6570" y="284529"/>
                        <a:pt x="7581" y="285539"/>
                        <a:pt x="8591" y="286551"/>
                      </a:cubicBezTo>
                      <a:cubicBezTo>
                        <a:pt x="9602" y="287561"/>
                        <a:pt x="10866" y="288572"/>
                        <a:pt x="11876" y="289330"/>
                      </a:cubicBezTo>
                      <a:cubicBezTo>
                        <a:pt x="13140" y="290088"/>
                        <a:pt x="14403" y="291099"/>
                        <a:pt x="15667" y="291604"/>
                      </a:cubicBezTo>
                      <a:cubicBezTo>
                        <a:pt x="16930" y="292363"/>
                        <a:pt x="18446" y="292868"/>
                        <a:pt x="19710" y="293373"/>
                      </a:cubicBezTo>
                      <a:cubicBezTo>
                        <a:pt x="21226" y="293878"/>
                        <a:pt x="22742" y="294131"/>
                        <a:pt x="24258" y="294384"/>
                      </a:cubicBezTo>
                      <a:cubicBezTo>
                        <a:pt x="24511" y="294384"/>
                        <a:pt x="24764" y="294384"/>
                        <a:pt x="24764" y="294384"/>
                      </a:cubicBezTo>
                      <a:cubicBezTo>
                        <a:pt x="-7833" y="287561"/>
                        <a:pt x="3538" y="81872"/>
                        <a:pt x="28807" y="45232"/>
                      </a:cubicBezTo>
                      <a:cubicBezTo>
                        <a:pt x="28807" y="1743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6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60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6"/>
                      </a:lnTo>
                      <a:lnTo>
                        <a:pt x="1516" y="19458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80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2"/>
                      </a:cubicBezTo>
                      <a:cubicBezTo>
                        <a:pt x="253" y="267851"/>
                        <a:pt x="505" y="269368"/>
                        <a:pt x="758" y="270884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9" name="任意多边形: 形状 2308"/>
                <p:cNvSpPr/>
                <p:nvPr/>
              </p:nvSpPr>
              <p:spPr>
                <a:xfrm>
                  <a:off x="10788121" y="12126033"/>
                  <a:ext cx="28806" cy="293373"/>
                </a:xfrm>
                <a:custGeom>
                  <a:avLst/>
                  <a:gdLst>
                    <a:gd name="connsiteX0" fmla="*/ 758 w 28806"/>
                    <a:gd name="connsiteY0" fmla="*/ 270631 h 293373"/>
                    <a:gd name="connsiteX1" fmla="*/ 1769 w 28806"/>
                    <a:gd name="connsiteY1" fmla="*/ 275179 h 293373"/>
                    <a:gd name="connsiteX2" fmla="*/ 3538 w 28806"/>
                    <a:gd name="connsiteY2" fmla="*/ 279222 h 293373"/>
                    <a:gd name="connsiteX3" fmla="*/ 5812 w 28806"/>
                    <a:gd name="connsiteY3" fmla="*/ 283013 h 293373"/>
                    <a:gd name="connsiteX4" fmla="*/ 8591 w 28806"/>
                    <a:gd name="connsiteY4" fmla="*/ 286298 h 293373"/>
                    <a:gd name="connsiteX5" fmla="*/ 11876 w 28806"/>
                    <a:gd name="connsiteY5" fmla="*/ 289077 h 293373"/>
                    <a:gd name="connsiteX6" fmla="*/ 15667 w 28806"/>
                    <a:gd name="connsiteY6" fmla="*/ 291351 h 293373"/>
                    <a:gd name="connsiteX7" fmla="*/ 19710 w 28806"/>
                    <a:gd name="connsiteY7" fmla="*/ 293120 h 293373"/>
                    <a:gd name="connsiteX8" fmla="*/ 20215 w 28806"/>
                    <a:gd name="connsiteY8" fmla="*/ 293373 h 293373"/>
                    <a:gd name="connsiteX9" fmla="*/ 28807 w 28806"/>
                    <a:gd name="connsiteY9" fmla="*/ 37903 h 293373"/>
                    <a:gd name="connsiteX10" fmla="*/ 28807 w 28806"/>
                    <a:gd name="connsiteY10" fmla="*/ 0 h 293373"/>
                    <a:gd name="connsiteX11" fmla="*/ 28807 w 28806"/>
                    <a:gd name="connsiteY11" fmla="*/ 0 h 293373"/>
                    <a:gd name="connsiteX12" fmla="*/ 24006 w 28806"/>
                    <a:gd name="connsiteY12" fmla="*/ 505 h 293373"/>
                    <a:gd name="connsiteX13" fmla="*/ 19457 w 28806"/>
                    <a:gd name="connsiteY13" fmla="*/ 1516 h 293373"/>
                    <a:gd name="connsiteX14" fmla="*/ 19457 w 28806"/>
                    <a:gd name="connsiteY14" fmla="*/ 1516 h 293373"/>
                    <a:gd name="connsiteX15" fmla="*/ 15414 w 28806"/>
                    <a:gd name="connsiteY15" fmla="*/ 3285 h 293373"/>
                    <a:gd name="connsiteX16" fmla="*/ 13393 w 28806"/>
                    <a:gd name="connsiteY16" fmla="*/ 4296 h 293373"/>
                    <a:gd name="connsiteX17" fmla="*/ 11624 w 28806"/>
                    <a:gd name="connsiteY17" fmla="*/ 5559 h 293373"/>
                    <a:gd name="connsiteX18" fmla="*/ 9855 w 28806"/>
                    <a:gd name="connsiteY18" fmla="*/ 6823 h 293373"/>
                    <a:gd name="connsiteX19" fmla="*/ 8339 w 28806"/>
                    <a:gd name="connsiteY19" fmla="*/ 8339 h 293373"/>
                    <a:gd name="connsiteX20" fmla="*/ 6823 w 28806"/>
                    <a:gd name="connsiteY20" fmla="*/ 9855 h 293373"/>
                    <a:gd name="connsiteX21" fmla="*/ 5559 w 28806"/>
                    <a:gd name="connsiteY21" fmla="*/ 11624 h 293373"/>
                    <a:gd name="connsiteX22" fmla="*/ 4296 w 28806"/>
                    <a:gd name="connsiteY22" fmla="*/ 13393 h 293373"/>
                    <a:gd name="connsiteX23" fmla="*/ 3285 w 28806"/>
                    <a:gd name="connsiteY23" fmla="*/ 15414 h 293373"/>
                    <a:gd name="connsiteX24" fmla="*/ 2274 w 28806"/>
                    <a:gd name="connsiteY24" fmla="*/ 17435 h 293373"/>
                    <a:gd name="connsiteX25" fmla="*/ 1516 w 28806"/>
                    <a:gd name="connsiteY25" fmla="*/ 19457 h 293373"/>
                    <a:gd name="connsiteX26" fmla="*/ 758 w 28806"/>
                    <a:gd name="connsiteY26" fmla="*/ 21732 h 293373"/>
                    <a:gd name="connsiteX27" fmla="*/ 253 w 28806"/>
                    <a:gd name="connsiteY27" fmla="*/ 24006 h 293373"/>
                    <a:gd name="connsiteX28" fmla="*/ 0 w 28806"/>
                    <a:gd name="connsiteY28" fmla="*/ 26279 h 293373"/>
                    <a:gd name="connsiteX29" fmla="*/ 0 w 28806"/>
                    <a:gd name="connsiteY29" fmla="*/ 28554 h 293373"/>
                    <a:gd name="connsiteX30" fmla="*/ 0 w 28806"/>
                    <a:gd name="connsiteY30" fmla="*/ 144791 h 293373"/>
                    <a:gd name="connsiteX31" fmla="*/ 0 w 28806"/>
                    <a:gd name="connsiteY31" fmla="*/ 265071 h 293373"/>
                    <a:gd name="connsiteX32" fmla="*/ 758 w 28806"/>
                    <a:gd name="connsiteY32" fmla="*/ 270631 h 293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8805" h="293373">
                      <a:moveTo>
                        <a:pt x="758" y="270631"/>
                      </a:moveTo>
                      <a:cubicBezTo>
                        <a:pt x="1011" y="272147"/>
                        <a:pt x="1263" y="273663"/>
                        <a:pt x="1769" y="275179"/>
                      </a:cubicBezTo>
                      <a:cubicBezTo>
                        <a:pt x="2274" y="276695"/>
                        <a:pt x="2780" y="277959"/>
                        <a:pt x="3538" y="279222"/>
                      </a:cubicBezTo>
                      <a:cubicBezTo>
                        <a:pt x="4296" y="280486"/>
                        <a:pt x="5054" y="281749"/>
                        <a:pt x="5812" y="283013"/>
                      </a:cubicBezTo>
                      <a:cubicBezTo>
                        <a:pt x="6570" y="284276"/>
                        <a:pt x="7581" y="285287"/>
                        <a:pt x="8591" y="286298"/>
                      </a:cubicBezTo>
                      <a:cubicBezTo>
                        <a:pt x="9602" y="287308"/>
                        <a:pt x="10866" y="288319"/>
                        <a:pt x="11876" y="289077"/>
                      </a:cubicBezTo>
                      <a:cubicBezTo>
                        <a:pt x="13140" y="289835"/>
                        <a:pt x="14403" y="290846"/>
                        <a:pt x="15667" y="291351"/>
                      </a:cubicBezTo>
                      <a:cubicBezTo>
                        <a:pt x="16930" y="292110"/>
                        <a:pt x="18446" y="292615"/>
                        <a:pt x="19710" y="293120"/>
                      </a:cubicBezTo>
                      <a:cubicBezTo>
                        <a:pt x="19962" y="293120"/>
                        <a:pt x="20215" y="293373"/>
                        <a:pt x="20215" y="293373"/>
                      </a:cubicBezTo>
                      <a:cubicBezTo>
                        <a:pt x="-10613" y="279475"/>
                        <a:pt x="5559" y="63425"/>
                        <a:pt x="28807" y="37903"/>
                      </a:cubicBezTo>
                      <a:cubicBezTo>
                        <a:pt x="28807" y="14403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253" y="267598"/>
                        <a:pt x="505" y="269115"/>
                        <a:pt x="758" y="270631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0" name="任意多边形: 形状 2309"/>
                <p:cNvSpPr/>
                <p:nvPr/>
              </p:nvSpPr>
              <p:spPr>
                <a:xfrm>
                  <a:off x="10788121" y="12126033"/>
                  <a:ext cx="28806" cy="291351"/>
                </a:xfrm>
                <a:custGeom>
                  <a:avLst/>
                  <a:gdLst>
                    <a:gd name="connsiteX0" fmla="*/ 758 w 28806"/>
                    <a:gd name="connsiteY0" fmla="*/ 270631 h 291351"/>
                    <a:gd name="connsiteX1" fmla="*/ 1769 w 28806"/>
                    <a:gd name="connsiteY1" fmla="*/ 275179 h 291351"/>
                    <a:gd name="connsiteX2" fmla="*/ 3538 w 28806"/>
                    <a:gd name="connsiteY2" fmla="*/ 279222 h 291351"/>
                    <a:gd name="connsiteX3" fmla="*/ 5812 w 28806"/>
                    <a:gd name="connsiteY3" fmla="*/ 283013 h 291351"/>
                    <a:gd name="connsiteX4" fmla="*/ 8591 w 28806"/>
                    <a:gd name="connsiteY4" fmla="*/ 286298 h 291351"/>
                    <a:gd name="connsiteX5" fmla="*/ 11876 w 28806"/>
                    <a:gd name="connsiteY5" fmla="*/ 289077 h 291351"/>
                    <a:gd name="connsiteX6" fmla="*/ 15414 w 28806"/>
                    <a:gd name="connsiteY6" fmla="*/ 291351 h 291351"/>
                    <a:gd name="connsiteX7" fmla="*/ 15414 w 28806"/>
                    <a:gd name="connsiteY7" fmla="*/ 291351 h 291351"/>
                    <a:gd name="connsiteX8" fmla="*/ 28807 w 28806"/>
                    <a:gd name="connsiteY8" fmla="*/ 29312 h 291351"/>
                    <a:gd name="connsiteX9" fmla="*/ 28807 w 28806"/>
                    <a:gd name="connsiteY9" fmla="*/ 0 h 291351"/>
                    <a:gd name="connsiteX10" fmla="*/ 28807 w 28806"/>
                    <a:gd name="connsiteY10" fmla="*/ 0 h 291351"/>
                    <a:gd name="connsiteX11" fmla="*/ 24006 w 28806"/>
                    <a:gd name="connsiteY11" fmla="*/ 505 h 291351"/>
                    <a:gd name="connsiteX12" fmla="*/ 19457 w 28806"/>
                    <a:gd name="connsiteY12" fmla="*/ 1516 h 291351"/>
                    <a:gd name="connsiteX13" fmla="*/ 19457 w 28806"/>
                    <a:gd name="connsiteY13" fmla="*/ 1516 h 291351"/>
                    <a:gd name="connsiteX14" fmla="*/ 15414 w 28806"/>
                    <a:gd name="connsiteY14" fmla="*/ 3285 h 291351"/>
                    <a:gd name="connsiteX15" fmla="*/ 13393 w 28806"/>
                    <a:gd name="connsiteY15" fmla="*/ 4296 h 291351"/>
                    <a:gd name="connsiteX16" fmla="*/ 11624 w 28806"/>
                    <a:gd name="connsiteY16" fmla="*/ 5559 h 291351"/>
                    <a:gd name="connsiteX17" fmla="*/ 9855 w 28806"/>
                    <a:gd name="connsiteY17" fmla="*/ 6823 h 291351"/>
                    <a:gd name="connsiteX18" fmla="*/ 8339 w 28806"/>
                    <a:gd name="connsiteY18" fmla="*/ 8339 h 291351"/>
                    <a:gd name="connsiteX19" fmla="*/ 6823 w 28806"/>
                    <a:gd name="connsiteY19" fmla="*/ 9855 h 291351"/>
                    <a:gd name="connsiteX20" fmla="*/ 5559 w 28806"/>
                    <a:gd name="connsiteY20" fmla="*/ 11624 h 291351"/>
                    <a:gd name="connsiteX21" fmla="*/ 4296 w 28806"/>
                    <a:gd name="connsiteY21" fmla="*/ 13393 h 291351"/>
                    <a:gd name="connsiteX22" fmla="*/ 3285 w 28806"/>
                    <a:gd name="connsiteY22" fmla="*/ 15414 h 291351"/>
                    <a:gd name="connsiteX23" fmla="*/ 2274 w 28806"/>
                    <a:gd name="connsiteY23" fmla="*/ 17435 h 291351"/>
                    <a:gd name="connsiteX24" fmla="*/ 1516 w 28806"/>
                    <a:gd name="connsiteY24" fmla="*/ 19457 h 291351"/>
                    <a:gd name="connsiteX25" fmla="*/ 758 w 28806"/>
                    <a:gd name="connsiteY25" fmla="*/ 21732 h 291351"/>
                    <a:gd name="connsiteX26" fmla="*/ 253 w 28806"/>
                    <a:gd name="connsiteY26" fmla="*/ 24006 h 291351"/>
                    <a:gd name="connsiteX27" fmla="*/ 0 w 28806"/>
                    <a:gd name="connsiteY27" fmla="*/ 26279 h 291351"/>
                    <a:gd name="connsiteX28" fmla="*/ 0 w 28806"/>
                    <a:gd name="connsiteY28" fmla="*/ 28554 h 291351"/>
                    <a:gd name="connsiteX29" fmla="*/ 0 w 28806"/>
                    <a:gd name="connsiteY29" fmla="*/ 144791 h 291351"/>
                    <a:gd name="connsiteX30" fmla="*/ 0 w 28806"/>
                    <a:gd name="connsiteY30" fmla="*/ 265071 h 291351"/>
                    <a:gd name="connsiteX31" fmla="*/ 758 w 28806"/>
                    <a:gd name="connsiteY31" fmla="*/ 270631 h 291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8805" h="291351">
                      <a:moveTo>
                        <a:pt x="758" y="270631"/>
                      </a:moveTo>
                      <a:cubicBezTo>
                        <a:pt x="1011" y="272147"/>
                        <a:pt x="1263" y="273663"/>
                        <a:pt x="1769" y="275179"/>
                      </a:cubicBezTo>
                      <a:cubicBezTo>
                        <a:pt x="2274" y="276695"/>
                        <a:pt x="2780" y="277959"/>
                        <a:pt x="3538" y="279222"/>
                      </a:cubicBezTo>
                      <a:cubicBezTo>
                        <a:pt x="4296" y="280486"/>
                        <a:pt x="5054" y="281749"/>
                        <a:pt x="5812" y="283013"/>
                      </a:cubicBezTo>
                      <a:cubicBezTo>
                        <a:pt x="6570" y="284276"/>
                        <a:pt x="7581" y="285287"/>
                        <a:pt x="8591" y="286298"/>
                      </a:cubicBezTo>
                      <a:cubicBezTo>
                        <a:pt x="9602" y="287308"/>
                        <a:pt x="10866" y="288319"/>
                        <a:pt x="11876" y="289077"/>
                      </a:cubicBezTo>
                      <a:cubicBezTo>
                        <a:pt x="13140" y="289835"/>
                        <a:pt x="14151" y="290593"/>
                        <a:pt x="15414" y="291351"/>
                      </a:cubicBezTo>
                      <a:lnTo>
                        <a:pt x="15414" y="291351"/>
                      </a:lnTo>
                      <a:cubicBezTo>
                        <a:pt x="-9602" y="272400"/>
                        <a:pt x="1769" y="52054"/>
                        <a:pt x="28807" y="29312"/>
                      </a:cubicBezTo>
                      <a:cubicBezTo>
                        <a:pt x="28807" y="10866"/>
                        <a:pt x="28807" y="0"/>
                        <a:pt x="28807" y="0"/>
                      </a:cubicBezTo>
                      <a:lnTo>
                        <a:pt x="28807" y="0"/>
                      </a:lnTo>
                      <a:cubicBezTo>
                        <a:pt x="27290" y="0"/>
                        <a:pt x="25522" y="253"/>
                        <a:pt x="24006" y="505"/>
                      </a:cubicBezTo>
                      <a:cubicBezTo>
                        <a:pt x="22489" y="758"/>
                        <a:pt x="20973" y="1011"/>
                        <a:pt x="19457" y="1516"/>
                      </a:cubicBezTo>
                      <a:lnTo>
                        <a:pt x="19457" y="1516"/>
                      </a:lnTo>
                      <a:cubicBezTo>
                        <a:pt x="18194" y="2022"/>
                        <a:pt x="16425" y="2780"/>
                        <a:pt x="15414" y="3285"/>
                      </a:cubicBezTo>
                      <a:lnTo>
                        <a:pt x="13393" y="4296"/>
                      </a:lnTo>
                      <a:lnTo>
                        <a:pt x="11624" y="5559"/>
                      </a:lnTo>
                      <a:lnTo>
                        <a:pt x="9855" y="6823"/>
                      </a:lnTo>
                      <a:lnTo>
                        <a:pt x="8339" y="8339"/>
                      </a:lnTo>
                      <a:lnTo>
                        <a:pt x="6823" y="9855"/>
                      </a:lnTo>
                      <a:lnTo>
                        <a:pt x="5559" y="11624"/>
                      </a:lnTo>
                      <a:lnTo>
                        <a:pt x="4296" y="13393"/>
                      </a:lnTo>
                      <a:lnTo>
                        <a:pt x="3285" y="15414"/>
                      </a:lnTo>
                      <a:lnTo>
                        <a:pt x="2274" y="17435"/>
                      </a:lnTo>
                      <a:lnTo>
                        <a:pt x="1516" y="19457"/>
                      </a:lnTo>
                      <a:lnTo>
                        <a:pt x="758" y="21732"/>
                      </a:lnTo>
                      <a:lnTo>
                        <a:pt x="253" y="24006"/>
                      </a:lnTo>
                      <a:lnTo>
                        <a:pt x="0" y="26279"/>
                      </a:lnTo>
                      <a:cubicBezTo>
                        <a:pt x="0" y="27038"/>
                        <a:pt x="505" y="28049"/>
                        <a:pt x="0" y="28554"/>
                      </a:cubicBezTo>
                      <a:cubicBezTo>
                        <a:pt x="0" y="28554"/>
                        <a:pt x="0" y="80103"/>
                        <a:pt x="0" y="144791"/>
                      </a:cubicBezTo>
                      <a:cubicBezTo>
                        <a:pt x="0" y="210238"/>
                        <a:pt x="0" y="264061"/>
                        <a:pt x="0" y="265071"/>
                      </a:cubicBezTo>
                      <a:cubicBezTo>
                        <a:pt x="253" y="267598"/>
                        <a:pt x="505" y="269115"/>
                        <a:pt x="758" y="270631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1" name="图形 1920"/>
              <p:cNvGrpSpPr/>
              <p:nvPr/>
            </p:nvGrpSpPr>
            <p:grpSpPr>
              <a:xfrm>
                <a:off x="10542001" y="12172528"/>
                <a:ext cx="247130" cy="202063"/>
                <a:chOff x="10542001" y="12172528"/>
                <a:chExt cx="247130" cy="202063"/>
              </a:xfrm>
              <a:solidFill>
                <a:schemeClr val="accent1"/>
              </a:solidFill>
            </p:grpSpPr>
            <p:sp>
              <p:nvSpPr>
                <p:cNvPr id="2230" name="任意多边形: 形状 2229"/>
                <p:cNvSpPr/>
                <p:nvPr/>
              </p:nvSpPr>
              <p:spPr>
                <a:xfrm>
                  <a:off x="10542254" y="12173034"/>
                  <a:ext cx="246372" cy="201140"/>
                </a:xfrm>
                <a:custGeom>
                  <a:avLst/>
                  <a:gdLst>
                    <a:gd name="connsiteX0" fmla="*/ 246120 w 246372"/>
                    <a:gd name="connsiteY0" fmla="*/ 35629 h 201140"/>
                    <a:gd name="connsiteX1" fmla="*/ 204679 w 246372"/>
                    <a:gd name="connsiteY1" fmla="*/ 19709 h 201140"/>
                    <a:gd name="connsiteX2" fmla="*/ 152877 w 246372"/>
                    <a:gd name="connsiteY2" fmla="*/ 7328 h 201140"/>
                    <a:gd name="connsiteX3" fmla="*/ 98802 w 246372"/>
                    <a:gd name="connsiteY3" fmla="*/ 1011 h 201140"/>
                    <a:gd name="connsiteX4" fmla="*/ 67974 w 246372"/>
                    <a:gd name="connsiteY4" fmla="*/ 0 h 201140"/>
                    <a:gd name="connsiteX5" fmla="*/ 57108 w 246372"/>
                    <a:gd name="connsiteY5" fmla="*/ 758 h 201140"/>
                    <a:gd name="connsiteX6" fmla="*/ 37398 w 246372"/>
                    <a:gd name="connsiteY6" fmla="*/ 7075 h 201140"/>
                    <a:gd name="connsiteX7" fmla="*/ 28554 w 246372"/>
                    <a:gd name="connsiteY7" fmla="*/ 12382 h 201140"/>
                    <a:gd name="connsiteX8" fmla="*/ 17183 w 246372"/>
                    <a:gd name="connsiteY8" fmla="*/ 22489 h 201140"/>
                    <a:gd name="connsiteX9" fmla="*/ 6065 w 246372"/>
                    <a:gd name="connsiteY9" fmla="*/ 39672 h 201140"/>
                    <a:gd name="connsiteX10" fmla="*/ 505 w 246372"/>
                    <a:gd name="connsiteY10" fmla="*/ 59887 h 201140"/>
                    <a:gd name="connsiteX11" fmla="*/ 0 w 246372"/>
                    <a:gd name="connsiteY11" fmla="*/ 65193 h 201140"/>
                    <a:gd name="connsiteX12" fmla="*/ 0 w 246372"/>
                    <a:gd name="connsiteY12" fmla="*/ 99812 h 201140"/>
                    <a:gd name="connsiteX13" fmla="*/ 0 w 246372"/>
                    <a:gd name="connsiteY13" fmla="*/ 135694 h 201140"/>
                    <a:gd name="connsiteX14" fmla="*/ 0 w 246372"/>
                    <a:gd name="connsiteY14" fmla="*/ 135694 h 201140"/>
                    <a:gd name="connsiteX15" fmla="*/ 1263 w 246372"/>
                    <a:gd name="connsiteY15" fmla="*/ 146307 h 201140"/>
                    <a:gd name="connsiteX16" fmla="*/ 4043 w 246372"/>
                    <a:gd name="connsiteY16" fmla="*/ 156415 h 201140"/>
                    <a:gd name="connsiteX17" fmla="*/ 8339 w 246372"/>
                    <a:gd name="connsiteY17" fmla="*/ 165764 h 201140"/>
                    <a:gd name="connsiteX18" fmla="*/ 13898 w 246372"/>
                    <a:gd name="connsiteY18" fmla="*/ 174356 h 201140"/>
                    <a:gd name="connsiteX19" fmla="*/ 20721 w 246372"/>
                    <a:gd name="connsiteY19" fmla="*/ 181937 h 201140"/>
                    <a:gd name="connsiteX20" fmla="*/ 28554 w 246372"/>
                    <a:gd name="connsiteY20" fmla="*/ 188506 h 201140"/>
                    <a:gd name="connsiteX21" fmla="*/ 37398 w 246372"/>
                    <a:gd name="connsiteY21" fmla="*/ 193813 h 201140"/>
                    <a:gd name="connsiteX22" fmla="*/ 47000 w 246372"/>
                    <a:gd name="connsiteY22" fmla="*/ 197856 h 201140"/>
                    <a:gd name="connsiteX23" fmla="*/ 57361 w 246372"/>
                    <a:gd name="connsiteY23" fmla="*/ 200382 h 201140"/>
                    <a:gd name="connsiteX24" fmla="*/ 68226 w 246372"/>
                    <a:gd name="connsiteY24" fmla="*/ 201141 h 201140"/>
                    <a:gd name="connsiteX25" fmla="*/ 99054 w 246372"/>
                    <a:gd name="connsiteY25" fmla="*/ 200130 h 201140"/>
                    <a:gd name="connsiteX26" fmla="*/ 127356 w 246372"/>
                    <a:gd name="connsiteY26" fmla="*/ 197603 h 201140"/>
                    <a:gd name="connsiteX27" fmla="*/ 153130 w 246372"/>
                    <a:gd name="connsiteY27" fmla="*/ 193813 h 201140"/>
                    <a:gd name="connsiteX28" fmla="*/ 176125 w 246372"/>
                    <a:gd name="connsiteY28" fmla="*/ 189011 h 201140"/>
                    <a:gd name="connsiteX29" fmla="*/ 196087 w 246372"/>
                    <a:gd name="connsiteY29" fmla="*/ 183958 h 201140"/>
                    <a:gd name="connsiteX30" fmla="*/ 213017 w 246372"/>
                    <a:gd name="connsiteY30" fmla="*/ 178652 h 201140"/>
                    <a:gd name="connsiteX31" fmla="*/ 226663 w 246372"/>
                    <a:gd name="connsiteY31" fmla="*/ 173850 h 201140"/>
                    <a:gd name="connsiteX32" fmla="*/ 236770 w 246372"/>
                    <a:gd name="connsiteY32" fmla="*/ 169807 h 201140"/>
                    <a:gd name="connsiteX33" fmla="*/ 243340 w 246372"/>
                    <a:gd name="connsiteY33" fmla="*/ 166775 h 201140"/>
                    <a:gd name="connsiteX34" fmla="*/ 246373 w 246372"/>
                    <a:gd name="connsiteY34" fmla="*/ 165259 h 201140"/>
                    <a:gd name="connsiteX35" fmla="*/ 246373 w 246372"/>
                    <a:gd name="connsiteY35" fmla="*/ 165259 h 201140"/>
                    <a:gd name="connsiteX36" fmla="*/ 246373 w 246372"/>
                    <a:gd name="connsiteY36" fmla="*/ 99307 h 201140"/>
                    <a:gd name="connsiteX37" fmla="*/ 246120 w 246372"/>
                    <a:gd name="connsiteY37" fmla="*/ 35629 h 201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0">
                      <a:moveTo>
                        <a:pt x="246120" y="35629"/>
                      </a:moveTo>
                      <a:cubicBezTo>
                        <a:pt x="229948" y="27796"/>
                        <a:pt x="213270" y="22236"/>
                        <a:pt x="204679" y="19709"/>
                      </a:cubicBezTo>
                      <a:cubicBezTo>
                        <a:pt x="184716" y="13645"/>
                        <a:pt x="170060" y="10360"/>
                        <a:pt x="152877" y="7328"/>
                      </a:cubicBezTo>
                      <a:cubicBezTo>
                        <a:pt x="129377" y="3032"/>
                        <a:pt x="106382" y="1516"/>
                        <a:pt x="98802" y="1011"/>
                      </a:cubicBezTo>
                      <a:cubicBezTo>
                        <a:pt x="89452" y="505"/>
                        <a:pt x="77323" y="0"/>
                        <a:pt x="67974" y="0"/>
                      </a:cubicBezTo>
                      <a:cubicBezTo>
                        <a:pt x="64689" y="0"/>
                        <a:pt x="60393" y="505"/>
                        <a:pt x="57108" y="758"/>
                      </a:cubicBezTo>
                      <a:cubicBezTo>
                        <a:pt x="51549" y="1516"/>
                        <a:pt x="42199" y="4548"/>
                        <a:pt x="37398" y="7075"/>
                      </a:cubicBezTo>
                      <a:cubicBezTo>
                        <a:pt x="34618" y="8591"/>
                        <a:pt x="31081" y="10613"/>
                        <a:pt x="28554" y="12382"/>
                      </a:cubicBezTo>
                      <a:cubicBezTo>
                        <a:pt x="22489" y="16930"/>
                        <a:pt x="22489" y="17182"/>
                        <a:pt x="17183" y="22489"/>
                      </a:cubicBezTo>
                      <a:cubicBezTo>
                        <a:pt x="17183" y="22489"/>
                        <a:pt x="10613" y="29312"/>
                        <a:pt x="6065" y="39672"/>
                      </a:cubicBezTo>
                      <a:cubicBezTo>
                        <a:pt x="1263" y="50285"/>
                        <a:pt x="505" y="58876"/>
                        <a:pt x="505" y="59887"/>
                      </a:cubicBezTo>
                      <a:cubicBezTo>
                        <a:pt x="505" y="61403"/>
                        <a:pt x="1263" y="64183"/>
                        <a:pt x="0" y="65193"/>
                      </a:cubicBezTo>
                      <a:cubicBezTo>
                        <a:pt x="0" y="65193"/>
                        <a:pt x="0" y="80608"/>
                        <a:pt x="0" y="99812"/>
                      </a:cubicBezTo>
                      <a:cubicBezTo>
                        <a:pt x="0" y="119269"/>
                        <a:pt x="0" y="135189"/>
                        <a:pt x="0" y="135694"/>
                      </a:cubicBezTo>
                      <a:cubicBezTo>
                        <a:pt x="0" y="135694"/>
                        <a:pt x="0" y="135694"/>
                        <a:pt x="0" y="135694"/>
                      </a:cubicBezTo>
                      <a:cubicBezTo>
                        <a:pt x="253" y="138979"/>
                        <a:pt x="758" y="143275"/>
                        <a:pt x="1263" y="146307"/>
                      </a:cubicBezTo>
                      <a:cubicBezTo>
                        <a:pt x="2022" y="149845"/>
                        <a:pt x="2780" y="153130"/>
                        <a:pt x="4043" y="156415"/>
                      </a:cubicBezTo>
                      <a:cubicBezTo>
                        <a:pt x="5306" y="159700"/>
                        <a:pt x="6570" y="162732"/>
                        <a:pt x="8339" y="165764"/>
                      </a:cubicBezTo>
                      <a:cubicBezTo>
                        <a:pt x="10108" y="168796"/>
                        <a:pt x="11876" y="171576"/>
                        <a:pt x="13898" y="174356"/>
                      </a:cubicBezTo>
                      <a:cubicBezTo>
                        <a:pt x="15919" y="177135"/>
                        <a:pt x="18194" y="179662"/>
                        <a:pt x="20721" y="181937"/>
                      </a:cubicBezTo>
                      <a:cubicBezTo>
                        <a:pt x="23247" y="184211"/>
                        <a:pt x="25774" y="186485"/>
                        <a:pt x="28554" y="188506"/>
                      </a:cubicBezTo>
                      <a:cubicBezTo>
                        <a:pt x="31334" y="190528"/>
                        <a:pt x="34366" y="192297"/>
                        <a:pt x="37398" y="193813"/>
                      </a:cubicBezTo>
                      <a:cubicBezTo>
                        <a:pt x="40178" y="195076"/>
                        <a:pt x="43968" y="196592"/>
                        <a:pt x="47000" y="197856"/>
                      </a:cubicBezTo>
                      <a:cubicBezTo>
                        <a:pt x="50285" y="198867"/>
                        <a:pt x="53823" y="199877"/>
                        <a:pt x="57361" y="200382"/>
                      </a:cubicBezTo>
                      <a:cubicBezTo>
                        <a:pt x="60898" y="200888"/>
                        <a:pt x="64436" y="201141"/>
                        <a:pt x="68226" y="201141"/>
                      </a:cubicBezTo>
                      <a:cubicBezTo>
                        <a:pt x="78839" y="201141"/>
                        <a:pt x="89199" y="200888"/>
                        <a:pt x="99054" y="200130"/>
                      </a:cubicBezTo>
                      <a:cubicBezTo>
                        <a:pt x="107646" y="199372"/>
                        <a:pt x="119017" y="198361"/>
                        <a:pt x="127356" y="197603"/>
                      </a:cubicBezTo>
                      <a:cubicBezTo>
                        <a:pt x="136452" y="196592"/>
                        <a:pt x="145044" y="195329"/>
                        <a:pt x="153130" y="193813"/>
                      </a:cubicBezTo>
                      <a:cubicBezTo>
                        <a:pt x="161216" y="192297"/>
                        <a:pt x="168797" y="190781"/>
                        <a:pt x="176125" y="189011"/>
                      </a:cubicBezTo>
                      <a:cubicBezTo>
                        <a:pt x="183453" y="187243"/>
                        <a:pt x="190023" y="185727"/>
                        <a:pt x="196087" y="183958"/>
                      </a:cubicBezTo>
                      <a:cubicBezTo>
                        <a:pt x="201141" y="182442"/>
                        <a:pt x="207964" y="180420"/>
                        <a:pt x="213017" y="178652"/>
                      </a:cubicBezTo>
                      <a:cubicBezTo>
                        <a:pt x="218071" y="176883"/>
                        <a:pt x="222620" y="175366"/>
                        <a:pt x="226663" y="173850"/>
                      </a:cubicBezTo>
                      <a:cubicBezTo>
                        <a:pt x="230706" y="172334"/>
                        <a:pt x="233991" y="171071"/>
                        <a:pt x="236770" y="169807"/>
                      </a:cubicBezTo>
                      <a:cubicBezTo>
                        <a:pt x="239550" y="168544"/>
                        <a:pt x="241824" y="167533"/>
                        <a:pt x="243340" y="166775"/>
                      </a:cubicBezTo>
                      <a:cubicBezTo>
                        <a:pt x="244856" y="166017"/>
                        <a:pt x="245867" y="165512"/>
                        <a:pt x="246373" y="165259"/>
                      </a:cubicBezTo>
                      <a:cubicBezTo>
                        <a:pt x="246373" y="165259"/>
                        <a:pt x="246373" y="165259"/>
                        <a:pt x="246373" y="165259"/>
                      </a:cubicBezTo>
                      <a:cubicBezTo>
                        <a:pt x="246373" y="164754"/>
                        <a:pt x="246373" y="134936"/>
                        <a:pt x="246373" y="99307"/>
                      </a:cubicBezTo>
                      <a:cubicBezTo>
                        <a:pt x="246120" y="63930"/>
                        <a:pt x="246120" y="35629"/>
                        <a:pt x="246120" y="35629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1" name="任意多边形: 形状 2230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20028 h 201899"/>
                    <a:gd name="connsiteX24" fmla="*/ 246372 w 246372"/>
                    <a:gd name="connsiteY24" fmla="*/ 120028 h 201899"/>
                    <a:gd name="connsiteX25" fmla="*/ 246120 w 246372"/>
                    <a:gd name="connsiteY25" fmla="*/ 122049 h 201899"/>
                    <a:gd name="connsiteX26" fmla="*/ 68226 w 246372"/>
                    <a:gd name="connsiteY26" fmla="*/ 138727 h 201899"/>
                    <a:gd name="connsiteX27" fmla="*/ 68226 w 246372"/>
                    <a:gd name="connsiteY27" fmla="*/ 115480 h 201899"/>
                    <a:gd name="connsiteX28" fmla="*/ 165512 w 246372"/>
                    <a:gd name="connsiteY28" fmla="*/ 99307 h 201899"/>
                    <a:gd name="connsiteX29" fmla="*/ 246372 w 246372"/>
                    <a:gd name="connsiteY29" fmla="*/ 112953 h 201899"/>
                    <a:gd name="connsiteX30" fmla="*/ 246372 w 246372"/>
                    <a:gd name="connsiteY30" fmla="*/ 99812 h 201899"/>
                    <a:gd name="connsiteX31" fmla="*/ 246372 w 246372"/>
                    <a:gd name="connsiteY31" fmla="*/ 35882 h 201899"/>
                    <a:gd name="connsiteX32" fmla="*/ 246372 w 246372"/>
                    <a:gd name="connsiteY32" fmla="*/ 35882 h 201899"/>
                    <a:gd name="connsiteX33" fmla="*/ 243340 w 246372"/>
                    <a:gd name="connsiteY33" fmla="*/ 34366 h 201899"/>
                    <a:gd name="connsiteX34" fmla="*/ 240561 w 246372"/>
                    <a:gd name="connsiteY34" fmla="*/ 33103 h 201899"/>
                    <a:gd name="connsiteX35" fmla="*/ 236770 w 246372"/>
                    <a:gd name="connsiteY35" fmla="*/ 31334 h 201899"/>
                    <a:gd name="connsiteX36" fmla="*/ 231969 w 246372"/>
                    <a:gd name="connsiteY36" fmla="*/ 29312 h 201899"/>
                    <a:gd name="connsiteX37" fmla="*/ 226410 w 246372"/>
                    <a:gd name="connsiteY37" fmla="*/ 27038 h 201899"/>
                    <a:gd name="connsiteX38" fmla="*/ 220093 w 246372"/>
                    <a:gd name="connsiteY38" fmla="*/ 24764 h 201899"/>
                    <a:gd name="connsiteX39" fmla="*/ 212765 w 246372"/>
                    <a:gd name="connsiteY39" fmla="*/ 22237 h 201899"/>
                    <a:gd name="connsiteX40" fmla="*/ 204679 w 246372"/>
                    <a:gd name="connsiteY40" fmla="*/ 19710 h 201899"/>
                    <a:gd name="connsiteX41" fmla="*/ 195835 w 246372"/>
                    <a:gd name="connsiteY41" fmla="*/ 17183 h 201899"/>
                    <a:gd name="connsiteX42" fmla="*/ 186232 w 246372"/>
                    <a:gd name="connsiteY42" fmla="*/ 14656 h 201899"/>
                    <a:gd name="connsiteX43" fmla="*/ 175872 w 246372"/>
                    <a:gd name="connsiteY43" fmla="*/ 12129 h 201899"/>
                    <a:gd name="connsiteX44" fmla="*/ 164754 w 246372"/>
                    <a:gd name="connsiteY44" fmla="*/ 9602 h 201899"/>
                    <a:gd name="connsiteX45" fmla="*/ 152877 w 246372"/>
                    <a:gd name="connsiteY45" fmla="*/ 7328 h 201899"/>
                    <a:gd name="connsiteX46" fmla="*/ 140495 w 246372"/>
                    <a:gd name="connsiteY46" fmla="*/ 5307 h 201899"/>
                    <a:gd name="connsiteX47" fmla="*/ 127356 w 246372"/>
                    <a:gd name="connsiteY47" fmla="*/ 3538 h 201899"/>
                    <a:gd name="connsiteX48" fmla="*/ 113458 w 246372"/>
                    <a:gd name="connsiteY48" fmla="*/ 2022 h 201899"/>
                    <a:gd name="connsiteX49" fmla="*/ 99054 w 246372"/>
                    <a:gd name="connsiteY49" fmla="*/ 1011 h 201899"/>
                    <a:gd name="connsiteX50" fmla="*/ 83893 w 246372"/>
                    <a:gd name="connsiteY50" fmla="*/ 253 h 201899"/>
                    <a:gd name="connsiteX51" fmla="*/ 68226 w 246372"/>
                    <a:gd name="connsiteY51" fmla="*/ 0 h 201899"/>
                    <a:gd name="connsiteX52" fmla="*/ 62667 w 246372"/>
                    <a:gd name="connsiteY52" fmla="*/ 253 h 201899"/>
                    <a:gd name="connsiteX53" fmla="*/ 57361 w 246372"/>
                    <a:gd name="connsiteY53" fmla="*/ 1011 h 201899"/>
                    <a:gd name="connsiteX54" fmla="*/ 52054 w 246372"/>
                    <a:gd name="connsiteY54" fmla="*/ 2022 h 201899"/>
                    <a:gd name="connsiteX55" fmla="*/ 47000 w 246372"/>
                    <a:gd name="connsiteY55" fmla="*/ 3538 h 201899"/>
                    <a:gd name="connsiteX56" fmla="*/ 42199 w 246372"/>
                    <a:gd name="connsiteY56" fmla="*/ 5307 h 201899"/>
                    <a:gd name="connsiteX57" fmla="*/ 37398 w 246372"/>
                    <a:gd name="connsiteY57" fmla="*/ 7581 h 201899"/>
                    <a:gd name="connsiteX58" fmla="*/ 32850 w 246372"/>
                    <a:gd name="connsiteY58" fmla="*/ 10108 h 201899"/>
                    <a:gd name="connsiteX59" fmla="*/ 28554 w 246372"/>
                    <a:gd name="connsiteY59" fmla="*/ 12887 h 201899"/>
                    <a:gd name="connsiteX60" fmla="*/ 24511 w 246372"/>
                    <a:gd name="connsiteY60" fmla="*/ 15920 h 201899"/>
                    <a:gd name="connsiteX61" fmla="*/ 20721 w 246372"/>
                    <a:gd name="connsiteY61" fmla="*/ 19205 h 201899"/>
                    <a:gd name="connsiteX62" fmla="*/ 17183 w 246372"/>
                    <a:gd name="connsiteY62" fmla="*/ 22995 h 201899"/>
                    <a:gd name="connsiteX63" fmla="*/ 13898 w 246372"/>
                    <a:gd name="connsiteY63" fmla="*/ 27038 h 201899"/>
                    <a:gd name="connsiteX64" fmla="*/ 10866 w 246372"/>
                    <a:gd name="connsiteY64" fmla="*/ 31334 h 201899"/>
                    <a:gd name="connsiteX65" fmla="*/ 8339 w 246372"/>
                    <a:gd name="connsiteY65" fmla="*/ 35630 h 201899"/>
                    <a:gd name="connsiteX66" fmla="*/ 6065 w 246372"/>
                    <a:gd name="connsiteY66" fmla="*/ 40178 h 201899"/>
                    <a:gd name="connsiteX67" fmla="*/ 4043 w 246372"/>
                    <a:gd name="connsiteY67" fmla="*/ 44979 h 201899"/>
                    <a:gd name="connsiteX68" fmla="*/ 2527 w 246372"/>
                    <a:gd name="connsiteY68" fmla="*/ 50033 h 201899"/>
                    <a:gd name="connsiteX69" fmla="*/ 1263 w 246372"/>
                    <a:gd name="connsiteY69" fmla="*/ 55086 h 201899"/>
                    <a:gd name="connsiteX70" fmla="*/ 505 w 246372"/>
                    <a:gd name="connsiteY70" fmla="*/ 60393 h 201899"/>
                    <a:gd name="connsiteX71" fmla="*/ 0 w 246372"/>
                    <a:gd name="connsiteY71" fmla="*/ 65699 h 201899"/>
                    <a:gd name="connsiteX72" fmla="*/ 0 w 246372"/>
                    <a:gd name="connsiteY72" fmla="*/ 100318 h 201899"/>
                    <a:gd name="connsiteX73" fmla="*/ 0 w 246372"/>
                    <a:gd name="connsiteY73" fmla="*/ 136200 h 201899"/>
                    <a:gd name="connsiteX74" fmla="*/ 0 w 246372"/>
                    <a:gd name="connsiteY74" fmla="*/ 136200 h 201899"/>
                    <a:gd name="connsiteX75" fmla="*/ 1263 w 246372"/>
                    <a:gd name="connsiteY75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512"/>
                        <a:pt x="246372" y="146308"/>
                        <a:pt x="246372" y="120028"/>
                      </a:cubicBezTo>
                      <a:lnTo>
                        <a:pt x="246372" y="120028"/>
                      </a:lnTo>
                      <a:cubicBezTo>
                        <a:pt x="246372" y="120534"/>
                        <a:pt x="246372" y="121544"/>
                        <a:pt x="246120" y="122049"/>
                      </a:cubicBezTo>
                      <a:cubicBezTo>
                        <a:pt x="229695" y="152877"/>
                        <a:pt x="83640" y="153636"/>
                        <a:pt x="68226" y="138727"/>
                      </a:cubicBezTo>
                      <a:cubicBezTo>
                        <a:pt x="64941" y="135695"/>
                        <a:pt x="66205" y="117501"/>
                        <a:pt x="68226" y="115480"/>
                      </a:cubicBezTo>
                      <a:cubicBezTo>
                        <a:pt x="75554" y="108151"/>
                        <a:pt x="113963" y="100065"/>
                        <a:pt x="165512" y="99307"/>
                      </a:cubicBezTo>
                      <a:cubicBezTo>
                        <a:pt x="212512" y="98549"/>
                        <a:pt x="215544" y="100065"/>
                        <a:pt x="246372" y="112953"/>
                      </a:cubicBezTo>
                      <a:cubicBezTo>
                        <a:pt x="246372" y="108657"/>
                        <a:pt x="246372" y="104361"/>
                        <a:pt x="246372" y="99812"/>
                      </a:cubicBezTo>
                      <a:cubicBezTo>
                        <a:pt x="246372" y="64436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2" name="任意多边形: 形状 2231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24576 h 201646"/>
                    <a:gd name="connsiteX24" fmla="*/ 246372 w 246372"/>
                    <a:gd name="connsiteY24" fmla="*/ 124576 h 201646"/>
                    <a:gd name="connsiteX25" fmla="*/ 68226 w 246372"/>
                    <a:gd name="connsiteY25" fmla="*/ 141506 h 201646"/>
                    <a:gd name="connsiteX26" fmla="*/ 67974 w 246372"/>
                    <a:gd name="connsiteY26" fmla="*/ 113457 h 201646"/>
                    <a:gd name="connsiteX27" fmla="*/ 151614 w 246372"/>
                    <a:gd name="connsiteY27" fmla="*/ 98296 h 201646"/>
                    <a:gd name="connsiteX28" fmla="*/ 246372 w 246372"/>
                    <a:gd name="connsiteY28" fmla="*/ 110678 h 201646"/>
                    <a:gd name="connsiteX29" fmla="*/ 246372 w 246372"/>
                    <a:gd name="connsiteY29" fmla="*/ 99812 h 201646"/>
                    <a:gd name="connsiteX30" fmla="*/ 246372 w 246372"/>
                    <a:gd name="connsiteY30" fmla="*/ 35882 h 201646"/>
                    <a:gd name="connsiteX31" fmla="*/ 246372 w 246372"/>
                    <a:gd name="connsiteY31" fmla="*/ 35882 h 201646"/>
                    <a:gd name="connsiteX32" fmla="*/ 243340 w 246372"/>
                    <a:gd name="connsiteY32" fmla="*/ 34366 h 201646"/>
                    <a:gd name="connsiteX33" fmla="*/ 240561 w 246372"/>
                    <a:gd name="connsiteY33" fmla="*/ 33103 h 201646"/>
                    <a:gd name="connsiteX34" fmla="*/ 236770 w 246372"/>
                    <a:gd name="connsiteY34" fmla="*/ 31333 h 201646"/>
                    <a:gd name="connsiteX35" fmla="*/ 231969 w 246372"/>
                    <a:gd name="connsiteY35" fmla="*/ 29312 h 201646"/>
                    <a:gd name="connsiteX36" fmla="*/ 226410 w 246372"/>
                    <a:gd name="connsiteY36" fmla="*/ 27038 h 201646"/>
                    <a:gd name="connsiteX37" fmla="*/ 220093 w 246372"/>
                    <a:gd name="connsiteY37" fmla="*/ 24764 h 201646"/>
                    <a:gd name="connsiteX38" fmla="*/ 212765 w 246372"/>
                    <a:gd name="connsiteY38" fmla="*/ 22237 h 201646"/>
                    <a:gd name="connsiteX39" fmla="*/ 204679 w 246372"/>
                    <a:gd name="connsiteY39" fmla="*/ 19710 h 201646"/>
                    <a:gd name="connsiteX40" fmla="*/ 195835 w 246372"/>
                    <a:gd name="connsiteY40" fmla="*/ 17183 h 201646"/>
                    <a:gd name="connsiteX41" fmla="*/ 186232 w 246372"/>
                    <a:gd name="connsiteY41" fmla="*/ 14656 h 201646"/>
                    <a:gd name="connsiteX42" fmla="*/ 175872 w 246372"/>
                    <a:gd name="connsiteY42" fmla="*/ 12129 h 201646"/>
                    <a:gd name="connsiteX43" fmla="*/ 164754 w 246372"/>
                    <a:gd name="connsiteY43" fmla="*/ 9602 h 201646"/>
                    <a:gd name="connsiteX44" fmla="*/ 152877 w 246372"/>
                    <a:gd name="connsiteY44" fmla="*/ 7328 h 201646"/>
                    <a:gd name="connsiteX45" fmla="*/ 140495 w 246372"/>
                    <a:gd name="connsiteY45" fmla="*/ 5307 h 201646"/>
                    <a:gd name="connsiteX46" fmla="*/ 127356 w 246372"/>
                    <a:gd name="connsiteY46" fmla="*/ 3537 h 201646"/>
                    <a:gd name="connsiteX47" fmla="*/ 113458 w 246372"/>
                    <a:gd name="connsiteY47" fmla="*/ 2022 h 201646"/>
                    <a:gd name="connsiteX48" fmla="*/ 99054 w 246372"/>
                    <a:gd name="connsiteY48" fmla="*/ 1011 h 201646"/>
                    <a:gd name="connsiteX49" fmla="*/ 83893 w 246372"/>
                    <a:gd name="connsiteY49" fmla="*/ 253 h 201646"/>
                    <a:gd name="connsiteX50" fmla="*/ 68226 w 246372"/>
                    <a:gd name="connsiteY50" fmla="*/ 0 h 201646"/>
                    <a:gd name="connsiteX51" fmla="*/ 62667 w 246372"/>
                    <a:gd name="connsiteY51" fmla="*/ 253 h 201646"/>
                    <a:gd name="connsiteX52" fmla="*/ 57361 w 246372"/>
                    <a:gd name="connsiteY52" fmla="*/ 1011 h 201646"/>
                    <a:gd name="connsiteX53" fmla="*/ 52054 w 246372"/>
                    <a:gd name="connsiteY53" fmla="*/ 2022 h 201646"/>
                    <a:gd name="connsiteX54" fmla="*/ 47000 w 246372"/>
                    <a:gd name="connsiteY54" fmla="*/ 3537 h 201646"/>
                    <a:gd name="connsiteX55" fmla="*/ 42199 w 246372"/>
                    <a:gd name="connsiteY55" fmla="*/ 5307 h 201646"/>
                    <a:gd name="connsiteX56" fmla="*/ 37398 w 246372"/>
                    <a:gd name="connsiteY56" fmla="*/ 7581 h 201646"/>
                    <a:gd name="connsiteX57" fmla="*/ 32850 w 246372"/>
                    <a:gd name="connsiteY57" fmla="*/ 10108 h 201646"/>
                    <a:gd name="connsiteX58" fmla="*/ 28554 w 246372"/>
                    <a:gd name="connsiteY58" fmla="*/ 12887 h 201646"/>
                    <a:gd name="connsiteX59" fmla="*/ 24511 w 246372"/>
                    <a:gd name="connsiteY59" fmla="*/ 15920 h 201646"/>
                    <a:gd name="connsiteX60" fmla="*/ 20721 w 246372"/>
                    <a:gd name="connsiteY60" fmla="*/ 19205 h 201646"/>
                    <a:gd name="connsiteX61" fmla="*/ 17183 w 246372"/>
                    <a:gd name="connsiteY61" fmla="*/ 22995 h 201646"/>
                    <a:gd name="connsiteX62" fmla="*/ 13898 w 246372"/>
                    <a:gd name="connsiteY62" fmla="*/ 27038 h 201646"/>
                    <a:gd name="connsiteX63" fmla="*/ 10866 w 246372"/>
                    <a:gd name="connsiteY63" fmla="*/ 31333 h 201646"/>
                    <a:gd name="connsiteX64" fmla="*/ 8339 w 246372"/>
                    <a:gd name="connsiteY64" fmla="*/ 35630 h 201646"/>
                    <a:gd name="connsiteX65" fmla="*/ 6065 w 246372"/>
                    <a:gd name="connsiteY65" fmla="*/ 40177 h 201646"/>
                    <a:gd name="connsiteX66" fmla="*/ 4043 w 246372"/>
                    <a:gd name="connsiteY66" fmla="*/ 44979 h 201646"/>
                    <a:gd name="connsiteX67" fmla="*/ 2527 w 246372"/>
                    <a:gd name="connsiteY67" fmla="*/ 50033 h 201646"/>
                    <a:gd name="connsiteX68" fmla="*/ 1263 w 246372"/>
                    <a:gd name="connsiteY68" fmla="*/ 55086 h 201646"/>
                    <a:gd name="connsiteX69" fmla="*/ 505 w 246372"/>
                    <a:gd name="connsiteY69" fmla="*/ 60393 h 201646"/>
                    <a:gd name="connsiteX70" fmla="*/ 0 w 246372"/>
                    <a:gd name="connsiteY70" fmla="*/ 65699 h 201646"/>
                    <a:gd name="connsiteX71" fmla="*/ 0 w 246372"/>
                    <a:gd name="connsiteY71" fmla="*/ 100318 h 201646"/>
                    <a:gd name="connsiteX72" fmla="*/ 0 w 246372"/>
                    <a:gd name="connsiteY72" fmla="*/ 136200 h 201646"/>
                    <a:gd name="connsiteX73" fmla="*/ 0 w 246372"/>
                    <a:gd name="connsiteY73" fmla="*/ 136200 h 201646"/>
                    <a:gd name="connsiteX74" fmla="*/ 1263 w 246372"/>
                    <a:gd name="connsiteY74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259"/>
                        <a:pt x="246372" y="148329"/>
                        <a:pt x="246372" y="124576"/>
                      </a:cubicBezTo>
                      <a:lnTo>
                        <a:pt x="246372" y="124576"/>
                      </a:lnTo>
                      <a:cubicBezTo>
                        <a:pt x="216302" y="158436"/>
                        <a:pt x="79850" y="152372"/>
                        <a:pt x="68226" y="141506"/>
                      </a:cubicBezTo>
                      <a:cubicBezTo>
                        <a:pt x="64183" y="137716"/>
                        <a:pt x="64183" y="115479"/>
                        <a:pt x="67974" y="113457"/>
                      </a:cubicBezTo>
                      <a:cubicBezTo>
                        <a:pt x="75554" y="109667"/>
                        <a:pt x="92990" y="100571"/>
                        <a:pt x="151614" y="98296"/>
                      </a:cubicBezTo>
                      <a:cubicBezTo>
                        <a:pt x="223125" y="95517"/>
                        <a:pt x="240055" y="106635"/>
                        <a:pt x="246372" y="110678"/>
                      </a:cubicBezTo>
                      <a:cubicBezTo>
                        <a:pt x="246372" y="107140"/>
                        <a:pt x="246372" y="103603"/>
                        <a:pt x="246372" y="99812"/>
                      </a:cubicBezTo>
                      <a:cubicBezTo>
                        <a:pt x="246372" y="64436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3" name="任意多边形: 形状 2232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27356 h 201899"/>
                    <a:gd name="connsiteX24" fmla="*/ 246372 w 246372"/>
                    <a:gd name="connsiteY24" fmla="*/ 127356 h 201899"/>
                    <a:gd name="connsiteX25" fmla="*/ 68226 w 246372"/>
                    <a:gd name="connsiteY25" fmla="*/ 144286 h 201899"/>
                    <a:gd name="connsiteX26" fmla="*/ 68226 w 246372"/>
                    <a:gd name="connsiteY26" fmla="*/ 110426 h 201899"/>
                    <a:gd name="connsiteX27" fmla="*/ 246372 w 246372"/>
                    <a:gd name="connsiteY27" fmla="*/ 108404 h 201899"/>
                    <a:gd name="connsiteX28" fmla="*/ 246372 w 246372"/>
                    <a:gd name="connsiteY28" fmla="*/ 99812 h 201899"/>
                    <a:gd name="connsiteX29" fmla="*/ 246372 w 246372"/>
                    <a:gd name="connsiteY29" fmla="*/ 35882 h 201899"/>
                    <a:gd name="connsiteX30" fmla="*/ 246372 w 246372"/>
                    <a:gd name="connsiteY30" fmla="*/ 35882 h 201899"/>
                    <a:gd name="connsiteX31" fmla="*/ 243340 w 246372"/>
                    <a:gd name="connsiteY31" fmla="*/ 34366 h 201899"/>
                    <a:gd name="connsiteX32" fmla="*/ 240561 w 246372"/>
                    <a:gd name="connsiteY32" fmla="*/ 33103 h 201899"/>
                    <a:gd name="connsiteX33" fmla="*/ 236770 w 246372"/>
                    <a:gd name="connsiteY33" fmla="*/ 31334 h 201899"/>
                    <a:gd name="connsiteX34" fmla="*/ 231969 w 246372"/>
                    <a:gd name="connsiteY34" fmla="*/ 29312 h 201899"/>
                    <a:gd name="connsiteX35" fmla="*/ 226410 w 246372"/>
                    <a:gd name="connsiteY35" fmla="*/ 27038 h 201899"/>
                    <a:gd name="connsiteX36" fmla="*/ 220093 w 246372"/>
                    <a:gd name="connsiteY36" fmla="*/ 24764 h 201899"/>
                    <a:gd name="connsiteX37" fmla="*/ 212765 w 246372"/>
                    <a:gd name="connsiteY37" fmla="*/ 22237 h 201899"/>
                    <a:gd name="connsiteX38" fmla="*/ 204679 w 246372"/>
                    <a:gd name="connsiteY38" fmla="*/ 19710 h 201899"/>
                    <a:gd name="connsiteX39" fmla="*/ 195835 w 246372"/>
                    <a:gd name="connsiteY39" fmla="*/ 17183 h 201899"/>
                    <a:gd name="connsiteX40" fmla="*/ 186232 w 246372"/>
                    <a:gd name="connsiteY40" fmla="*/ 14656 h 201899"/>
                    <a:gd name="connsiteX41" fmla="*/ 175872 w 246372"/>
                    <a:gd name="connsiteY41" fmla="*/ 12129 h 201899"/>
                    <a:gd name="connsiteX42" fmla="*/ 164754 w 246372"/>
                    <a:gd name="connsiteY42" fmla="*/ 9602 h 201899"/>
                    <a:gd name="connsiteX43" fmla="*/ 152877 w 246372"/>
                    <a:gd name="connsiteY43" fmla="*/ 7328 h 201899"/>
                    <a:gd name="connsiteX44" fmla="*/ 140495 w 246372"/>
                    <a:gd name="connsiteY44" fmla="*/ 5307 h 201899"/>
                    <a:gd name="connsiteX45" fmla="*/ 127356 w 246372"/>
                    <a:gd name="connsiteY45" fmla="*/ 3538 h 201899"/>
                    <a:gd name="connsiteX46" fmla="*/ 113458 w 246372"/>
                    <a:gd name="connsiteY46" fmla="*/ 2022 h 201899"/>
                    <a:gd name="connsiteX47" fmla="*/ 99054 w 246372"/>
                    <a:gd name="connsiteY47" fmla="*/ 1011 h 201899"/>
                    <a:gd name="connsiteX48" fmla="*/ 83893 w 246372"/>
                    <a:gd name="connsiteY48" fmla="*/ 253 h 201899"/>
                    <a:gd name="connsiteX49" fmla="*/ 68226 w 246372"/>
                    <a:gd name="connsiteY49" fmla="*/ 0 h 201899"/>
                    <a:gd name="connsiteX50" fmla="*/ 62667 w 246372"/>
                    <a:gd name="connsiteY50" fmla="*/ 253 h 201899"/>
                    <a:gd name="connsiteX51" fmla="*/ 57361 w 246372"/>
                    <a:gd name="connsiteY51" fmla="*/ 1011 h 201899"/>
                    <a:gd name="connsiteX52" fmla="*/ 52054 w 246372"/>
                    <a:gd name="connsiteY52" fmla="*/ 2022 h 201899"/>
                    <a:gd name="connsiteX53" fmla="*/ 47000 w 246372"/>
                    <a:gd name="connsiteY53" fmla="*/ 3538 h 201899"/>
                    <a:gd name="connsiteX54" fmla="*/ 42199 w 246372"/>
                    <a:gd name="connsiteY54" fmla="*/ 5307 h 201899"/>
                    <a:gd name="connsiteX55" fmla="*/ 37398 w 246372"/>
                    <a:gd name="connsiteY55" fmla="*/ 7581 h 201899"/>
                    <a:gd name="connsiteX56" fmla="*/ 32850 w 246372"/>
                    <a:gd name="connsiteY56" fmla="*/ 10108 h 201899"/>
                    <a:gd name="connsiteX57" fmla="*/ 28554 w 246372"/>
                    <a:gd name="connsiteY57" fmla="*/ 12887 h 201899"/>
                    <a:gd name="connsiteX58" fmla="*/ 24511 w 246372"/>
                    <a:gd name="connsiteY58" fmla="*/ 15920 h 201899"/>
                    <a:gd name="connsiteX59" fmla="*/ 20721 w 246372"/>
                    <a:gd name="connsiteY59" fmla="*/ 19205 h 201899"/>
                    <a:gd name="connsiteX60" fmla="*/ 17183 w 246372"/>
                    <a:gd name="connsiteY60" fmla="*/ 22995 h 201899"/>
                    <a:gd name="connsiteX61" fmla="*/ 13898 w 246372"/>
                    <a:gd name="connsiteY61" fmla="*/ 27038 h 201899"/>
                    <a:gd name="connsiteX62" fmla="*/ 10866 w 246372"/>
                    <a:gd name="connsiteY62" fmla="*/ 31334 h 201899"/>
                    <a:gd name="connsiteX63" fmla="*/ 8339 w 246372"/>
                    <a:gd name="connsiteY63" fmla="*/ 35630 h 201899"/>
                    <a:gd name="connsiteX64" fmla="*/ 6065 w 246372"/>
                    <a:gd name="connsiteY64" fmla="*/ 40178 h 201899"/>
                    <a:gd name="connsiteX65" fmla="*/ 4043 w 246372"/>
                    <a:gd name="connsiteY65" fmla="*/ 44979 h 201899"/>
                    <a:gd name="connsiteX66" fmla="*/ 2527 w 246372"/>
                    <a:gd name="connsiteY66" fmla="*/ 50033 h 201899"/>
                    <a:gd name="connsiteX67" fmla="*/ 1263 w 246372"/>
                    <a:gd name="connsiteY67" fmla="*/ 55086 h 201899"/>
                    <a:gd name="connsiteX68" fmla="*/ 505 w 246372"/>
                    <a:gd name="connsiteY68" fmla="*/ 60393 h 201899"/>
                    <a:gd name="connsiteX69" fmla="*/ 0 w 246372"/>
                    <a:gd name="connsiteY69" fmla="*/ 65699 h 201899"/>
                    <a:gd name="connsiteX70" fmla="*/ 0 w 246372"/>
                    <a:gd name="connsiteY70" fmla="*/ 100318 h 201899"/>
                    <a:gd name="connsiteX71" fmla="*/ 0 w 246372"/>
                    <a:gd name="connsiteY71" fmla="*/ 136200 h 201899"/>
                    <a:gd name="connsiteX72" fmla="*/ 0 w 246372"/>
                    <a:gd name="connsiteY72" fmla="*/ 136200 h 201899"/>
                    <a:gd name="connsiteX73" fmla="*/ 1263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512"/>
                        <a:pt x="246372" y="149845"/>
                        <a:pt x="246372" y="127356"/>
                      </a:cubicBezTo>
                      <a:lnTo>
                        <a:pt x="246372" y="127356"/>
                      </a:lnTo>
                      <a:cubicBezTo>
                        <a:pt x="223125" y="157931"/>
                        <a:pt x="78839" y="154141"/>
                        <a:pt x="68226" y="144286"/>
                      </a:cubicBezTo>
                      <a:cubicBezTo>
                        <a:pt x="63678" y="139991"/>
                        <a:pt x="61909" y="116995"/>
                        <a:pt x="68226" y="110426"/>
                      </a:cubicBezTo>
                      <a:cubicBezTo>
                        <a:pt x="77070" y="101582"/>
                        <a:pt x="220598" y="86167"/>
                        <a:pt x="246372" y="108404"/>
                      </a:cubicBezTo>
                      <a:cubicBezTo>
                        <a:pt x="246372" y="105624"/>
                        <a:pt x="246372" y="102845"/>
                        <a:pt x="246372" y="99812"/>
                      </a:cubicBezTo>
                      <a:cubicBezTo>
                        <a:pt x="246372" y="64436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4" name="任意多边形: 形状 2233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29882 h 201646"/>
                    <a:gd name="connsiteX24" fmla="*/ 246372 w 246372"/>
                    <a:gd name="connsiteY24" fmla="*/ 129882 h 201646"/>
                    <a:gd name="connsiteX25" fmla="*/ 68226 w 246372"/>
                    <a:gd name="connsiteY25" fmla="*/ 146813 h 201646"/>
                    <a:gd name="connsiteX26" fmla="*/ 68226 w 246372"/>
                    <a:gd name="connsiteY26" fmla="*/ 107646 h 201646"/>
                    <a:gd name="connsiteX27" fmla="*/ 246372 w 246372"/>
                    <a:gd name="connsiteY27" fmla="*/ 105877 h 201646"/>
                    <a:gd name="connsiteX28" fmla="*/ 246372 w 246372"/>
                    <a:gd name="connsiteY28" fmla="*/ 99812 h 201646"/>
                    <a:gd name="connsiteX29" fmla="*/ 246372 w 246372"/>
                    <a:gd name="connsiteY29" fmla="*/ 35882 h 201646"/>
                    <a:gd name="connsiteX30" fmla="*/ 246372 w 246372"/>
                    <a:gd name="connsiteY30" fmla="*/ 35882 h 201646"/>
                    <a:gd name="connsiteX31" fmla="*/ 243340 w 246372"/>
                    <a:gd name="connsiteY31" fmla="*/ 34366 h 201646"/>
                    <a:gd name="connsiteX32" fmla="*/ 240561 w 246372"/>
                    <a:gd name="connsiteY32" fmla="*/ 33103 h 201646"/>
                    <a:gd name="connsiteX33" fmla="*/ 236770 w 246372"/>
                    <a:gd name="connsiteY33" fmla="*/ 31333 h 201646"/>
                    <a:gd name="connsiteX34" fmla="*/ 231969 w 246372"/>
                    <a:gd name="connsiteY34" fmla="*/ 29312 h 201646"/>
                    <a:gd name="connsiteX35" fmla="*/ 226410 w 246372"/>
                    <a:gd name="connsiteY35" fmla="*/ 27038 h 201646"/>
                    <a:gd name="connsiteX36" fmla="*/ 220093 w 246372"/>
                    <a:gd name="connsiteY36" fmla="*/ 24764 h 201646"/>
                    <a:gd name="connsiteX37" fmla="*/ 212765 w 246372"/>
                    <a:gd name="connsiteY37" fmla="*/ 22237 h 201646"/>
                    <a:gd name="connsiteX38" fmla="*/ 204679 w 246372"/>
                    <a:gd name="connsiteY38" fmla="*/ 19710 h 201646"/>
                    <a:gd name="connsiteX39" fmla="*/ 195835 w 246372"/>
                    <a:gd name="connsiteY39" fmla="*/ 17183 h 201646"/>
                    <a:gd name="connsiteX40" fmla="*/ 186232 w 246372"/>
                    <a:gd name="connsiteY40" fmla="*/ 14656 h 201646"/>
                    <a:gd name="connsiteX41" fmla="*/ 175872 w 246372"/>
                    <a:gd name="connsiteY41" fmla="*/ 12129 h 201646"/>
                    <a:gd name="connsiteX42" fmla="*/ 164754 w 246372"/>
                    <a:gd name="connsiteY42" fmla="*/ 9602 h 201646"/>
                    <a:gd name="connsiteX43" fmla="*/ 152877 w 246372"/>
                    <a:gd name="connsiteY43" fmla="*/ 7328 h 201646"/>
                    <a:gd name="connsiteX44" fmla="*/ 140495 w 246372"/>
                    <a:gd name="connsiteY44" fmla="*/ 5307 h 201646"/>
                    <a:gd name="connsiteX45" fmla="*/ 127356 w 246372"/>
                    <a:gd name="connsiteY45" fmla="*/ 3537 h 201646"/>
                    <a:gd name="connsiteX46" fmla="*/ 113458 w 246372"/>
                    <a:gd name="connsiteY46" fmla="*/ 2022 h 201646"/>
                    <a:gd name="connsiteX47" fmla="*/ 99054 w 246372"/>
                    <a:gd name="connsiteY47" fmla="*/ 1011 h 201646"/>
                    <a:gd name="connsiteX48" fmla="*/ 83893 w 246372"/>
                    <a:gd name="connsiteY48" fmla="*/ 253 h 201646"/>
                    <a:gd name="connsiteX49" fmla="*/ 68226 w 246372"/>
                    <a:gd name="connsiteY49" fmla="*/ 0 h 201646"/>
                    <a:gd name="connsiteX50" fmla="*/ 62667 w 246372"/>
                    <a:gd name="connsiteY50" fmla="*/ 253 h 201646"/>
                    <a:gd name="connsiteX51" fmla="*/ 57361 w 246372"/>
                    <a:gd name="connsiteY51" fmla="*/ 1011 h 201646"/>
                    <a:gd name="connsiteX52" fmla="*/ 52054 w 246372"/>
                    <a:gd name="connsiteY52" fmla="*/ 2022 h 201646"/>
                    <a:gd name="connsiteX53" fmla="*/ 47000 w 246372"/>
                    <a:gd name="connsiteY53" fmla="*/ 3537 h 201646"/>
                    <a:gd name="connsiteX54" fmla="*/ 42199 w 246372"/>
                    <a:gd name="connsiteY54" fmla="*/ 5307 h 201646"/>
                    <a:gd name="connsiteX55" fmla="*/ 37398 w 246372"/>
                    <a:gd name="connsiteY55" fmla="*/ 7581 h 201646"/>
                    <a:gd name="connsiteX56" fmla="*/ 32850 w 246372"/>
                    <a:gd name="connsiteY56" fmla="*/ 10108 h 201646"/>
                    <a:gd name="connsiteX57" fmla="*/ 28554 w 246372"/>
                    <a:gd name="connsiteY57" fmla="*/ 12887 h 201646"/>
                    <a:gd name="connsiteX58" fmla="*/ 24511 w 246372"/>
                    <a:gd name="connsiteY58" fmla="*/ 15920 h 201646"/>
                    <a:gd name="connsiteX59" fmla="*/ 20721 w 246372"/>
                    <a:gd name="connsiteY59" fmla="*/ 19205 h 201646"/>
                    <a:gd name="connsiteX60" fmla="*/ 17183 w 246372"/>
                    <a:gd name="connsiteY60" fmla="*/ 22995 h 201646"/>
                    <a:gd name="connsiteX61" fmla="*/ 13898 w 246372"/>
                    <a:gd name="connsiteY61" fmla="*/ 27038 h 201646"/>
                    <a:gd name="connsiteX62" fmla="*/ 10866 w 246372"/>
                    <a:gd name="connsiteY62" fmla="*/ 31333 h 201646"/>
                    <a:gd name="connsiteX63" fmla="*/ 8339 w 246372"/>
                    <a:gd name="connsiteY63" fmla="*/ 35630 h 201646"/>
                    <a:gd name="connsiteX64" fmla="*/ 6065 w 246372"/>
                    <a:gd name="connsiteY64" fmla="*/ 40177 h 201646"/>
                    <a:gd name="connsiteX65" fmla="*/ 4043 w 246372"/>
                    <a:gd name="connsiteY65" fmla="*/ 44979 h 201646"/>
                    <a:gd name="connsiteX66" fmla="*/ 2527 w 246372"/>
                    <a:gd name="connsiteY66" fmla="*/ 50033 h 201646"/>
                    <a:gd name="connsiteX67" fmla="*/ 1263 w 246372"/>
                    <a:gd name="connsiteY67" fmla="*/ 55086 h 201646"/>
                    <a:gd name="connsiteX68" fmla="*/ 505 w 246372"/>
                    <a:gd name="connsiteY68" fmla="*/ 60393 h 201646"/>
                    <a:gd name="connsiteX69" fmla="*/ 0 w 246372"/>
                    <a:gd name="connsiteY69" fmla="*/ 65699 h 201646"/>
                    <a:gd name="connsiteX70" fmla="*/ 0 w 246372"/>
                    <a:gd name="connsiteY70" fmla="*/ 100318 h 201646"/>
                    <a:gd name="connsiteX71" fmla="*/ 0 w 246372"/>
                    <a:gd name="connsiteY71" fmla="*/ 136200 h 201646"/>
                    <a:gd name="connsiteX72" fmla="*/ 0 w 246372"/>
                    <a:gd name="connsiteY72" fmla="*/ 136200 h 201646"/>
                    <a:gd name="connsiteX73" fmla="*/ 1263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259"/>
                        <a:pt x="246372" y="150856"/>
                        <a:pt x="246372" y="129882"/>
                      </a:cubicBezTo>
                      <a:lnTo>
                        <a:pt x="246372" y="129882"/>
                      </a:lnTo>
                      <a:cubicBezTo>
                        <a:pt x="224894" y="157678"/>
                        <a:pt x="78587" y="155909"/>
                        <a:pt x="68226" y="146813"/>
                      </a:cubicBezTo>
                      <a:cubicBezTo>
                        <a:pt x="63425" y="142770"/>
                        <a:pt x="60393" y="115732"/>
                        <a:pt x="68226" y="107646"/>
                      </a:cubicBezTo>
                      <a:cubicBezTo>
                        <a:pt x="77576" y="98044"/>
                        <a:pt x="228684" y="86420"/>
                        <a:pt x="246372" y="105877"/>
                      </a:cubicBezTo>
                      <a:cubicBezTo>
                        <a:pt x="246372" y="103856"/>
                        <a:pt x="246372" y="101834"/>
                        <a:pt x="246372" y="99812"/>
                      </a:cubicBezTo>
                      <a:cubicBezTo>
                        <a:pt x="246372" y="64436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5" name="任意多边形: 形状 2234"/>
                <p:cNvSpPr/>
                <p:nvPr/>
              </p:nvSpPr>
              <p:spPr>
                <a:xfrm>
                  <a:off x="10542254" y="12172528"/>
                  <a:ext cx="246625" cy="201899"/>
                </a:xfrm>
                <a:custGeom>
                  <a:avLst/>
                  <a:gdLst>
                    <a:gd name="connsiteX0" fmla="*/ 1516 w 246625"/>
                    <a:gd name="connsiteY0" fmla="*/ 147066 h 201899"/>
                    <a:gd name="connsiteX1" fmla="*/ 4296 w 246625"/>
                    <a:gd name="connsiteY1" fmla="*/ 157174 h 201899"/>
                    <a:gd name="connsiteX2" fmla="*/ 8591 w 246625"/>
                    <a:gd name="connsiteY2" fmla="*/ 166523 h 201899"/>
                    <a:gd name="connsiteX3" fmla="*/ 14151 w 246625"/>
                    <a:gd name="connsiteY3" fmla="*/ 175114 h 201899"/>
                    <a:gd name="connsiteX4" fmla="*/ 20973 w 246625"/>
                    <a:gd name="connsiteY4" fmla="*/ 182695 h 201899"/>
                    <a:gd name="connsiteX5" fmla="*/ 28807 w 246625"/>
                    <a:gd name="connsiteY5" fmla="*/ 189265 h 201899"/>
                    <a:gd name="connsiteX6" fmla="*/ 37651 w 246625"/>
                    <a:gd name="connsiteY6" fmla="*/ 194571 h 201899"/>
                    <a:gd name="connsiteX7" fmla="*/ 37651 w 246625"/>
                    <a:gd name="connsiteY7" fmla="*/ 194571 h 201899"/>
                    <a:gd name="connsiteX8" fmla="*/ 47253 w 246625"/>
                    <a:gd name="connsiteY8" fmla="*/ 198614 h 201899"/>
                    <a:gd name="connsiteX9" fmla="*/ 57613 w 246625"/>
                    <a:gd name="connsiteY9" fmla="*/ 201141 h 201899"/>
                    <a:gd name="connsiteX10" fmla="*/ 68479 w 246625"/>
                    <a:gd name="connsiteY10" fmla="*/ 201899 h 201899"/>
                    <a:gd name="connsiteX11" fmla="*/ 99307 w 246625"/>
                    <a:gd name="connsiteY11" fmla="*/ 200888 h 201899"/>
                    <a:gd name="connsiteX12" fmla="*/ 99307 w 246625"/>
                    <a:gd name="connsiteY12" fmla="*/ 200888 h 201899"/>
                    <a:gd name="connsiteX13" fmla="*/ 127608 w 246625"/>
                    <a:gd name="connsiteY13" fmla="*/ 198361 h 201899"/>
                    <a:gd name="connsiteX14" fmla="*/ 153383 w 246625"/>
                    <a:gd name="connsiteY14" fmla="*/ 194571 h 201899"/>
                    <a:gd name="connsiteX15" fmla="*/ 176377 w 246625"/>
                    <a:gd name="connsiteY15" fmla="*/ 189770 h 201899"/>
                    <a:gd name="connsiteX16" fmla="*/ 196340 w 246625"/>
                    <a:gd name="connsiteY16" fmla="*/ 184716 h 201899"/>
                    <a:gd name="connsiteX17" fmla="*/ 196340 w 246625"/>
                    <a:gd name="connsiteY17" fmla="*/ 184716 h 201899"/>
                    <a:gd name="connsiteX18" fmla="*/ 213270 w 246625"/>
                    <a:gd name="connsiteY18" fmla="*/ 179410 h 201899"/>
                    <a:gd name="connsiteX19" fmla="*/ 226915 w 246625"/>
                    <a:gd name="connsiteY19" fmla="*/ 174609 h 201899"/>
                    <a:gd name="connsiteX20" fmla="*/ 237023 w 246625"/>
                    <a:gd name="connsiteY20" fmla="*/ 170566 h 201899"/>
                    <a:gd name="connsiteX21" fmla="*/ 243593 w 246625"/>
                    <a:gd name="connsiteY21" fmla="*/ 167533 h 201899"/>
                    <a:gd name="connsiteX22" fmla="*/ 246625 w 246625"/>
                    <a:gd name="connsiteY22" fmla="*/ 166018 h 201899"/>
                    <a:gd name="connsiteX23" fmla="*/ 246625 w 246625"/>
                    <a:gd name="connsiteY23" fmla="*/ 132662 h 201899"/>
                    <a:gd name="connsiteX24" fmla="*/ 246625 w 246625"/>
                    <a:gd name="connsiteY24" fmla="*/ 132662 h 201899"/>
                    <a:gd name="connsiteX25" fmla="*/ 68479 w 246625"/>
                    <a:gd name="connsiteY25" fmla="*/ 149340 h 201899"/>
                    <a:gd name="connsiteX26" fmla="*/ 67721 w 246625"/>
                    <a:gd name="connsiteY26" fmla="*/ 106383 h 201899"/>
                    <a:gd name="connsiteX27" fmla="*/ 246373 w 246625"/>
                    <a:gd name="connsiteY27" fmla="*/ 103856 h 201899"/>
                    <a:gd name="connsiteX28" fmla="*/ 246373 w 246625"/>
                    <a:gd name="connsiteY28" fmla="*/ 99812 h 201899"/>
                    <a:gd name="connsiteX29" fmla="*/ 246373 w 246625"/>
                    <a:gd name="connsiteY29" fmla="*/ 35882 h 201899"/>
                    <a:gd name="connsiteX30" fmla="*/ 246373 w 246625"/>
                    <a:gd name="connsiteY30" fmla="*/ 35882 h 201899"/>
                    <a:gd name="connsiteX31" fmla="*/ 243340 w 246625"/>
                    <a:gd name="connsiteY31" fmla="*/ 34366 h 201899"/>
                    <a:gd name="connsiteX32" fmla="*/ 240561 w 246625"/>
                    <a:gd name="connsiteY32" fmla="*/ 33103 h 201899"/>
                    <a:gd name="connsiteX33" fmla="*/ 236770 w 246625"/>
                    <a:gd name="connsiteY33" fmla="*/ 31334 h 201899"/>
                    <a:gd name="connsiteX34" fmla="*/ 231969 w 246625"/>
                    <a:gd name="connsiteY34" fmla="*/ 29312 h 201899"/>
                    <a:gd name="connsiteX35" fmla="*/ 226410 w 246625"/>
                    <a:gd name="connsiteY35" fmla="*/ 27038 h 201899"/>
                    <a:gd name="connsiteX36" fmla="*/ 220093 w 246625"/>
                    <a:gd name="connsiteY36" fmla="*/ 24764 h 201899"/>
                    <a:gd name="connsiteX37" fmla="*/ 212765 w 246625"/>
                    <a:gd name="connsiteY37" fmla="*/ 22237 h 201899"/>
                    <a:gd name="connsiteX38" fmla="*/ 204679 w 246625"/>
                    <a:gd name="connsiteY38" fmla="*/ 19710 h 201899"/>
                    <a:gd name="connsiteX39" fmla="*/ 195835 w 246625"/>
                    <a:gd name="connsiteY39" fmla="*/ 17183 h 201899"/>
                    <a:gd name="connsiteX40" fmla="*/ 186232 w 246625"/>
                    <a:gd name="connsiteY40" fmla="*/ 14656 h 201899"/>
                    <a:gd name="connsiteX41" fmla="*/ 175872 w 246625"/>
                    <a:gd name="connsiteY41" fmla="*/ 12129 h 201899"/>
                    <a:gd name="connsiteX42" fmla="*/ 164754 w 246625"/>
                    <a:gd name="connsiteY42" fmla="*/ 9602 h 201899"/>
                    <a:gd name="connsiteX43" fmla="*/ 152877 w 246625"/>
                    <a:gd name="connsiteY43" fmla="*/ 7328 h 201899"/>
                    <a:gd name="connsiteX44" fmla="*/ 140496 w 246625"/>
                    <a:gd name="connsiteY44" fmla="*/ 5307 h 201899"/>
                    <a:gd name="connsiteX45" fmla="*/ 127356 w 246625"/>
                    <a:gd name="connsiteY45" fmla="*/ 3538 h 201899"/>
                    <a:gd name="connsiteX46" fmla="*/ 113458 w 246625"/>
                    <a:gd name="connsiteY46" fmla="*/ 2022 h 201899"/>
                    <a:gd name="connsiteX47" fmla="*/ 99054 w 246625"/>
                    <a:gd name="connsiteY47" fmla="*/ 1011 h 201899"/>
                    <a:gd name="connsiteX48" fmla="*/ 83893 w 246625"/>
                    <a:gd name="connsiteY48" fmla="*/ 253 h 201899"/>
                    <a:gd name="connsiteX49" fmla="*/ 68226 w 246625"/>
                    <a:gd name="connsiteY49" fmla="*/ 0 h 201899"/>
                    <a:gd name="connsiteX50" fmla="*/ 62667 w 246625"/>
                    <a:gd name="connsiteY50" fmla="*/ 253 h 201899"/>
                    <a:gd name="connsiteX51" fmla="*/ 57361 w 246625"/>
                    <a:gd name="connsiteY51" fmla="*/ 1011 h 201899"/>
                    <a:gd name="connsiteX52" fmla="*/ 52054 w 246625"/>
                    <a:gd name="connsiteY52" fmla="*/ 2022 h 201899"/>
                    <a:gd name="connsiteX53" fmla="*/ 47000 w 246625"/>
                    <a:gd name="connsiteY53" fmla="*/ 3538 h 201899"/>
                    <a:gd name="connsiteX54" fmla="*/ 42199 w 246625"/>
                    <a:gd name="connsiteY54" fmla="*/ 5307 h 201899"/>
                    <a:gd name="connsiteX55" fmla="*/ 37398 w 246625"/>
                    <a:gd name="connsiteY55" fmla="*/ 7581 h 201899"/>
                    <a:gd name="connsiteX56" fmla="*/ 32850 w 246625"/>
                    <a:gd name="connsiteY56" fmla="*/ 10108 h 201899"/>
                    <a:gd name="connsiteX57" fmla="*/ 28554 w 246625"/>
                    <a:gd name="connsiteY57" fmla="*/ 12887 h 201899"/>
                    <a:gd name="connsiteX58" fmla="*/ 24511 w 246625"/>
                    <a:gd name="connsiteY58" fmla="*/ 15920 h 201899"/>
                    <a:gd name="connsiteX59" fmla="*/ 20721 w 246625"/>
                    <a:gd name="connsiteY59" fmla="*/ 19205 h 201899"/>
                    <a:gd name="connsiteX60" fmla="*/ 17183 w 246625"/>
                    <a:gd name="connsiteY60" fmla="*/ 22995 h 201899"/>
                    <a:gd name="connsiteX61" fmla="*/ 13898 w 246625"/>
                    <a:gd name="connsiteY61" fmla="*/ 27038 h 201899"/>
                    <a:gd name="connsiteX62" fmla="*/ 10866 w 246625"/>
                    <a:gd name="connsiteY62" fmla="*/ 31334 h 201899"/>
                    <a:gd name="connsiteX63" fmla="*/ 8339 w 246625"/>
                    <a:gd name="connsiteY63" fmla="*/ 35630 h 201899"/>
                    <a:gd name="connsiteX64" fmla="*/ 6065 w 246625"/>
                    <a:gd name="connsiteY64" fmla="*/ 40178 h 201899"/>
                    <a:gd name="connsiteX65" fmla="*/ 4043 w 246625"/>
                    <a:gd name="connsiteY65" fmla="*/ 44979 h 201899"/>
                    <a:gd name="connsiteX66" fmla="*/ 2527 w 246625"/>
                    <a:gd name="connsiteY66" fmla="*/ 50033 h 201899"/>
                    <a:gd name="connsiteX67" fmla="*/ 1263 w 246625"/>
                    <a:gd name="connsiteY67" fmla="*/ 55086 h 201899"/>
                    <a:gd name="connsiteX68" fmla="*/ 505 w 246625"/>
                    <a:gd name="connsiteY68" fmla="*/ 60393 h 201899"/>
                    <a:gd name="connsiteX69" fmla="*/ 0 w 246625"/>
                    <a:gd name="connsiteY69" fmla="*/ 65699 h 201899"/>
                    <a:gd name="connsiteX70" fmla="*/ 0 w 246625"/>
                    <a:gd name="connsiteY70" fmla="*/ 100318 h 201899"/>
                    <a:gd name="connsiteX71" fmla="*/ 0 w 246625"/>
                    <a:gd name="connsiteY71" fmla="*/ 136200 h 201899"/>
                    <a:gd name="connsiteX72" fmla="*/ 0 w 246625"/>
                    <a:gd name="connsiteY72" fmla="*/ 136200 h 201899"/>
                    <a:gd name="connsiteX73" fmla="*/ 1516 w 246625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899">
                      <a:moveTo>
                        <a:pt x="1516" y="147066"/>
                      </a:moveTo>
                      <a:cubicBezTo>
                        <a:pt x="2274" y="150603"/>
                        <a:pt x="3032" y="153888"/>
                        <a:pt x="4296" y="157174"/>
                      </a:cubicBezTo>
                      <a:cubicBezTo>
                        <a:pt x="5559" y="160458"/>
                        <a:pt x="6823" y="163491"/>
                        <a:pt x="8591" y="166523"/>
                      </a:cubicBezTo>
                      <a:cubicBezTo>
                        <a:pt x="10360" y="169555"/>
                        <a:pt x="12129" y="172335"/>
                        <a:pt x="14151" y="175114"/>
                      </a:cubicBezTo>
                      <a:cubicBezTo>
                        <a:pt x="16172" y="177894"/>
                        <a:pt x="18446" y="180421"/>
                        <a:pt x="20973" y="182695"/>
                      </a:cubicBezTo>
                      <a:cubicBezTo>
                        <a:pt x="23500" y="184969"/>
                        <a:pt x="26027" y="187243"/>
                        <a:pt x="28807" y="189265"/>
                      </a:cubicBezTo>
                      <a:cubicBezTo>
                        <a:pt x="31586" y="191287"/>
                        <a:pt x="34618" y="193055"/>
                        <a:pt x="37651" y="194571"/>
                      </a:cubicBezTo>
                      <a:lnTo>
                        <a:pt x="37651" y="194571"/>
                      </a:lnTo>
                      <a:cubicBezTo>
                        <a:pt x="40430" y="195835"/>
                        <a:pt x="44221" y="197351"/>
                        <a:pt x="47253" y="198614"/>
                      </a:cubicBezTo>
                      <a:cubicBezTo>
                        <a:pt x="50538" y="199625"/>
                        <a:pt x="54076" y="200636"/>
                        <a:pt x="57613" y="201141"/>
                      </a:cubicBezTo>
                      <a:cubicBezTo>
                        <a:pt x="61151" y="201647"/>
                        <a:pt x="64689" y="201899"/>
                        <a:pt x="68479" y="201899"/>
                      </a:cubicBezTo>
                      <a:cubicBezTo>
                        <a:pt x="79092" y="201899"/>
                        <a:pt x="89452" y="201647"/>
                        <a:pt x="99307" y="200888"/>
                      </a:cubicBezTo>
                      <a:lnTo>
                        <a:pt x="99307" y="200888"/>
                      </a:lnTo>
                      <a:cubicBezTo>
                        <a:pt x="107899" y="200131"/>
                        <a:pt x="119270" y="199120"/>
                        <a:pt x="127608" y="198361"/>
                      </a:cubicBezTo>
                      <a:cubicBezTo>
                        <a:pt x="136705" y="197351"/>
                        <a:pt x="145297" y="196088"/>
                        <a:pt x="153383" y="194571"/>
                      </a:cubicBezTo>
                      <a:cubicBezTo>
                        <a:pt x="161469" y="193055"/>
                        <a:pt x="169049" y="191539"/>
                        <a:pt x="176377" y="189770"/>
                      </a:cubicBezTo>
                      <a:cubicBezTo>
                        <a:pt x="183705" y="188002"/>
                        <a:pt x="190275" y="186485"/>
                        <a:pt x="196340" y="184716"/>
                      </a:cubicBezTo>
                      <a:lnTo>
                        <a:pt x="196340" y="184716"/>
                      </a:lnTo>
                      <a:cubicBezTo>
                        <a:pt x="201394" y="183200"/>
                        <a:pt x="208216" y="181179"/>
                        <a:pt x="213270" y="179410"/>
                      </a:cubicBezTo>
                      <a:cubicBezTo>
                        <a:pt x="218324" y="177641"/>
                        <a:pt x="222872" y="176125"/>
                        <a:pt x="226915" y="174609"/>
                      </a:cubicBezTo>
                      <a:cubicBezTo>
                        <a:pt x="230958" y="173092"/>
                        <a:pt x="234243" y="171829"/>
                        <a:pt x="237023" y="170566"/>
                      </a:cubicBezTo>
                      <a:cubicBezTo>
                        <a:pt x="239803" y="169302"/>
                        <a:pt x="242077" y="168292"/>
                        <a:pt x="243593" y="167533"/>
                      </a:cubicBezTo>
                      <a:cubicBezTo>
                        <a:pt x="245109" y="166775"/>
                        <a:pt x="246120" y="166270"/>
                        <a:pt x="246625" y="166018"/>
                      </a:cubicBezTo>
                      <a:cubicBezTo>
                        <a:pt x="246625" y="165512"/>
                        <a:pt x="246625" y="152120"/>
                        <a:pt x="246625" y="132662"/>
                      </a:cubicBezTo>
                      <a:lnTo>
                        <a:pt x="246625" y="132662"/>
                      </a:lnTo>
                      <a:cubicBezTo>
                        <a:pt x="228937" y="155404"/>
                        <a:pt x="83135" y="159953"/>
                        <a:pt x="68479" y="149340"/>
                      </a:cubicBezTo>
                      <a:cubicBezTo>
                        <a:pt x="60393" y="143528"/>
                        <a:pt x="61151" y="112447"/>
                        <a:pt x="67721" y="106383"/>
                      </a:cubicBezTo>
                      <a:cubicBezTo>
                        <a:pt x="77070" y="97791"/>
                        <a:pt x="226157" y="86420"/>
                        <a:pt x="246373" y="103856"/>
                      </a:cubicBezTo>
                      <a:cubicBezTo>
                        <a:pt x="246373" y="102592"/>
                        <a:pt x="246373" y="101076"/>
                        <a:pt x="246373" y="99812"/>
                      </a:cubicBezTo>
                      <a:cubicBezTo>
                        <a:pt x="246373" y="64436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485"/>
                        <a:pt x="1011" y="143781"/>
                        <a:pt x="1516" y="147066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6" name="任意多边形: 形状 2235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35189 h 201899"/>
                    <a:gd name="connsiteX24" fmla="*/ 246372 w 246372"/>
                    <a:gd name="connsiteY24" fmla="*/ 135189 h 201899"/>
                    <a:gd name="connsiteX25" fmla="*/ 68226 w 246372"/>
                    <a:gd name="connsiteY25" fmla="*/ 151867 h 201899"/>
                    <a:gd name="connsiteX26" fmla="*/ 86673 w 246372"/>
                    <a:gd name="connsiteY26" fmla="*/ 98802 h 201899"/>
                    <a:gd name="connsiteX27" fmla="*/ 246372 w 246372"/>
                    <a:gd name="connsiteY27" fmla="*/ 102087 h 201899"/>
                    <a:gd name="connsiteX28" fmla="*/ 246372 w 246372"/>
                    <a:gd name="connsiteY28" fmla="*/ 99812 h 201899"/>
                    <a:gd name="connsiteX29" fmla="*/ 246372 w 246372"/>
                    <a:gd name="connsiteY29" fmla="*/ 35882 h 201899"/>
                    <a:gd name="connsiteX30" fmla="*/ 246372 w 246372"/>
                    <a:gd name="connsiteY30" fmla="*/ 35882 h 201899"/>
                    <a:gd name="connsiteX31" fmla="*/ 243340 w 246372"/>
                    <a:gd name="connsiteY31" fmla="*/ 34366 h 201899"/>
                    <a:gd name="connsiteX32" fmla="*/ 240561 w 246372"/>
                    <a:gd name="connsiteY32" fmla="*/ 33103 h 201899"/>
                    <a:gd name="connsiteX33" fmla="*/ 236770 w 246372"/>
                    <a:gd name="connsiteY33" fmla="*/ 31334 h 201899"/>
                    <a:gd name="connsiteX34" fmla="*/ 231969 w 246372"/>
                    <a:gd name="connsiteY34" fmla="*/ 29312 h 201899"/>
                    <a:gd name="connsiteX35" fmla="*/ 226410 w 246372"/>
                    <a:gd name="connsiteY35" fmla="*/ 27038 h 201899"/>
                    <a:gd name="connsiteX36" fmla="*/ 220093 w 246372"/>
                    <a:gd name="connsiteY36" fmla="*/ 24764 h 201899"/>
                    <a:gd name="connsiteX37" fmla="*/ 212765 w 246372"/>
                    <a:gd name="connsiteY37" fmla="*/ 22237 h 201899"/>
                    <a:gd name="connsiteX38" fmla="*/ 204679 w 246372"/>
                    <a:gd name="connsiteY38" fmla="*/ 19710 h 201899"/>
                    <a:gd name="connsiteX39" fmla="*/ 195835 w 246372"/>
                    <a:gd name="connsiteY39" fmla="*/ 17183 h 201899"/>
                    <a:gd name="connsiteX40" fmla="*/ 186232 w 246372"/>
                    <a:gd name="connsiteY40" fmla="*/ 14656 h 201899"/>
                    <a:gd name="connsiteX41" fmla="*/ 175872 w 246372"/>
                    <a:gd name="connsiteY41" fmla="*/ 12129 h 201899"/>
                    <a:gd name="connsiteX42" fmla="*/ 164754 w 246372"/>
                    <a:gd name="connsiteY42" fmla="*/ 9602 h 201899"/>
                    <a:gd name="connsiteX43" fmla="*/ 152877 w 246372"/>
                    <a:gd name="connsiteY43" fmla="*/ 7328 h 201899"/>
                    <a:gd name="connsiteX44" fmla="*/ 140495 w 246372"/>
                    <a:gd name="connsiteY44" fmla="*/ 5307 h 201899"/>
                    <a:gd name="connsiteX45" fmla="*/ 127356 w 246372"/>
                    <a:gd name="connsiteY45" fmla="*/ 3538 h 201899"/>
                    <a:gd name="connsiteX46" fmla="*/ 113458 w 246372"/>
                    <a:gd name="connsiteY46" fmla="*/ 2022 h 201899"/>
                    <a:gd name="connsiteX47" fmla="*/ 99054 w 246372"/>
                    <a:gd name="connsiteY47" fmla="*/ 1011 h 201899"/>
                    <a:gd name="connsiteX48" fmla="*/ 83893 w 246372"/>
                    <a:gd name="connsiteY48" fmla="*/ 253 h 201899"/>
                    <a:gd name="connsiteX49" fmla="*/ 68226 w 246372"/>
                    <a:gd name="connsiteY49" fmla="*/ 0 h 201899"/>
                    <a:gd name="connsiteX50" fmla="*/ 62667 w 246372"/>
                    <a:gd name="connsiteY50" fmla="*/ 253 h 201899"/>
                    <a:gd name="connsiteX51" fmla="*/ 57361 w 246372"/>
                    <a:gd name="connsiteY51" fmla="*/ 1011 h 201899"/>
                    <a:gd name="connsiteX52" fmla="*/ 52054 w 246372"/>
                    <a:gd name="connsiteY52" fmla="*/ 2022 h 201899"/>
                    <a:gd name="connsiteX53" fmla="*/ 47000 w 246372"/>
                    <a:gd name="connsiteY53" fmla="*/ 3538 h 201899"/>
                    <a:gd name="connsiteX54" fmla="*/ 42199 w 246372"/>
                    <a:gd name="connsiteY54" fmla="*/ 5307 h 201899"/>
                    <a:gd name="connsiteX55" fmla="*/ 37398 w 246372"/>
                    <a:gd name="connsiteY55" fmla="*/ 7581 h 201899"/>
                    <a:gd name="connsiteX56" fmla="*/ 32850 w 246372"/>
                    <a:gd name="connsiteY56" fmla="*/ 10108 h 201899"/>
                    <a:gd name="connsiteX57" fmla="*/ 28554 w 246372"/>
                    <a:gd name="connsiteY57" fmla="*/ 12887 h 201899"/>
                    <a:gd name="connsiteX58" fmla="*/ 24511 w 246372"/>
                    <a:gd name="connsiteY58" fmla="*/ 15920 h 201899"/>
                    <a:gd name="connsiteX59" fmla="*/ 20721 w 246372"/>
                    <a:gd name="connsiteY59" fmla="*/ 19205 h 201899"/>
                    <a:gd name="connsiteX60" fmla="*/ 17183 w 246372"/>
                    <a:gd name="connsiteY60" fmla="*/ 22995 h 201899"/>
                    <a:gd name="connsiteX61" fmla="*/ 13898 w 246372"/>
                    <a:gd name="connsiteY61" fmla="*/ 27038 h 201899"/>
                    <a:gd name="connsiteX62" fmla="*/ 10866 w 246372"/>
                    <a:gd name="connsiteY62" fmla="*/ 31334 h 201899"/>
                    <a:gd name="connsiteX63" fmla="*/ 8339 w 246372"/>
                    <a:gd name="connsiteY63" fmla="*/ 35630 h 201899"/>
                    <a:gd name="connsiteX64" fmla="*/ 6065 w 246372"/>
                    <a:gd name="connsiteY64" fmla="*/ 40178 h 201899"/>
                    <a:gd name="connsiteX65" fmla="*/ 4043 w 246372"/>
                    <a:gd name="connsiteY65" fmla="*/ 44979 h 201899"/>
                    <a:gd name="connsiteX66" fmla="*/ 2527 w 246372"/>
                    <a:gd name="connsiteY66" fmla="*/ 50033 h 201899"/>
                    <a:gd name="connsiteX67" fmla="*/ 1263 w 246372"/>
                    <a:gd name="connsiteY67" fmla="*/ 55086 h 201899"/>
                    <a:gd name="connsiteX68" fmla="*/ 505 w 246372"/>
                    <a:gd name="connsiteY68" fmla="*/ 60393 h 201899"/>
                    <a:gd name="connsiteX69" fmla="*/ 0 w 246372"/>
                    <a:gd name="connsiteY69" fmla="*/ 65699 h 201899"/>
                    <a:gd name="connsiteX70" fmla="*/ 0 w 246372"/>
                    <a:gd name="connsiteY70" fmla="*/ 100318 h 201899"/>
                    <a:gd name="connsiteX71" fmla="*/ 0 w 246372"/>
                    <a:gd name="connsiteY71" fmla="*/ 136200 h 201899"/>
                    <a:gd name="connsiteX72" fmla="*/ 0 w 246372"/>
                    <a:gd name="connsiteY72" fmla="*/ 136200 h 201899"/>
                    <a:gd name="connsiteX73" fmla="*/ 1263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512"/>
                        <a:pt x="246372" y="153383"/>
                        <a:pt x="246372" y="135189"/>
                      </a:cubicBezTo>
                      <a:lnTo>
                        <a:pt x="246372" y="135189"/>
                      </a:lnTo>
                      <a:cubicBezTo>
                        <a:pt x="226915" y="157931"/>
                        <a:pt x="83135" y="162227"/>
                        <a:pt x="68226" y="151867"/>
                      </a:cubicBezTo>
                      <a:cubicBezTo>
                        <a:pt x="67721" y="151362"/>
                        <a:pt x="37651" y="108404"/>
                        <a:pt x="86673" y="98802"/>
                      </a:cubicBezTo>
                      <a:cubicBezTo>
                        <a:pt x="133926" y="89705"/>
                        <a:pt x="235507" y="91727"/>
                        <a:pt x="246372" y="102087"/>
                      </a:cubicBezTo>
                      <a:cubicBezTo>
                        <a:pt x="246372" y="101329"/>
                        <a:pt x="246372" y="100571"/>
                        <a:pt x="246372" y="99812"/>
                      </a:cubicBezTo>
                      <a:cubicBezTo>
                        <a:pt x="246372" y="64436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7" name="任意多边形: 形状 2236"/>
                <p:cNvSpPr/>
                <p:nvPr/>
              </p:nvSpPr>
              <p:spPr>
                <a:xfrm>
                  <a:off x="10542506" y="12173034"/>
                  <a:ext cx="246372" cy="201393"/>
                </a:xfrm>
                <a:custGeom>
                  <a:avLst/>
                  <a:gdLst>
                    <a:gd name="connsiteX0" fmla="*/ 1263 w 246372"/>
                    <a:gd name="connsiteY0" fmla="*/ 146560 h 201393"/>
                    <a:gd name="connsiteX1" fmla="*/ 4043 w 246372"/>
                    <a:gd name="connsiteY1" fmla="*/ 156668 h 201393"/>
                    <a:gd name="connsiteX2" fmla="*/ 8339 w 246372"/>
                    <a:gd name="connsiteY2" fmla="*/ 166017 h 201393"/>
                    <a:gd name="connsiteX3" fmla="*/ 13898 w 246372"/>
                    <a:gd name="connsiteY3" fmla="*/ 174608 h 201393"/>
                    <a:gd name="connsiteX4" fmla="*/ 20721 w 246372"/>
                    <a:gd name="connsiteY4" fmla="*/ 182189 h 201393"/>
                    <a:gd name="connsiteX5" fmla="*/ 28554 w 246372"/>
                    <a:gd name="connsiteY5" fmla="*/ 188759 h 201393"/>
                    <a:gd name="connsiteX6" fmla="*/ 37398 w 246372"/>
                    <a:gd name="connsiteY6" fmla="*/ 194065 h 201393"/>
                    <a:gd name="connsiteX7" fmla="*/ 37398 w 246372"/>
                    <a:gd name="connsiteY7" fmla="*/ 194065 h 201393"/>
                    <a:gd name="connsiteX8" fmla="*/ 47000 w 246372"/>
                    <a:gd name="connsiteY8" fmla="*/ 198109 h 201393"/>
                    <a:gd name="connsiteX9" fmla="*/ 57361 w 246372"/>
                    <a:gd name="connsiteY9" fmla="*/ 200635 h 201393"/>
                    <a:gd name="connsiteX10" fmla="*/ 68226 w 246372"/>
                    <a:gd name="connsiteY10" fmla="*/ 201394 h 201393"/>
                    <a:gd name="connsiteX11" fmla="*/ 99054 w 246372"/>
                    <a:gd name="connsiteY11" fmla="*/ 200382 h 201393"/>
                    <a:gd name="connsiteX12" fmla="*/ 99054 w 246372"/>
                    <a:gd name="connsiteY12" fmla="*/ 200382 h 201393"/>
                    <a:gd name="connsiteX13" fmla="*/ 127356 w 246372"/>
                    <a:gd name="connsiteY13" fmla="*/ 197856 h 201393"/>
                    <a:gd name="connsiteX14" fmla="*/ 153130 w 246372"/>
                    <a:gd name="connsiteY14" fmla="*/ 194065 h 201393"/>
                    <a:gd name="connsiteX15" fmla="*/ 176125 w 246372"/>
                    <a:gd name="connsiteY15" fmla="*/ 189264 h 201393"/>
                    <a:gd name="connsiteX16" fmla="*/ 196087 w 246372"/>
                    <a:gd name="connsiteY16" fmla="*/ 184211 h 201393"/>
                    <a:gd name="connsiteX17" fmla="*/ 196087 w 246372"/>
                    <a:gd name="connsiteY17" fmla="*/ 184211 h 201393"/>
                    <a:gd name="connsiteX18" fmla="*/ 213017 w 246372"/>
                    <a:gd name="connsiteY18" fmla="*/ 178904 h 201393"/>
                    <a:gd name="connsiteX19" fmla="*/ 226663 w 246372"/>
                    <a:gd name="connsiteY19" fmla="*/ 174103 h 201393"/>
                    <a:gd name="connsiteX20" fmla="*/ 236770 w 246372"/>
                    <a:gd name="connsiteY20" fmla="*/ 170060 h 201393"/>
                    <a:gd name="connsiteX21" fmla="*/ 243340 w 246372"/>
                    <a:gd name="connsiteY21" fmla="*/ 167028 h 201393"/>
                    <a:gd name="connsiteX22" fmla="*/ 246372 w 246372"/>
                    <a:gd name="connsiteY22" fmla="*/ 165512 h 201393"/>
                    <a:gd name="connsiteX23" fmla="*/ 246372 w 246372"/>
                    <a:gd name="connsiteY23" fmla="*/ 137463 h 201393"/>
                    <a:gd name="connsiteX24" fmla="*/ 246372 w 246372"/>
                    <a:gd name="connsiteY24" fmla="*/ 137463 h 201393"/>
                    <a:gd name="connsiteX25" fmla="*/ 68226 w 246372"/>
                    <a:gd name="connsiteY25" fmla="*/ 154141 h 201393"/>
                    <a:gd name="connsiteX26" fmla="*/ 61909 w 246372"/>
                    <a:gd name="connsiteY26" fmla="*/ 114721 h 201393"/>
                    <a:gd name="connsiteX27" fmla="*/ 86673 w 246372"/>
                    <a:gd name="connsiteY27" fmla="*/ 97033 h 201393"/>
                    <a:gd name="connsiteX28" fmla="*/ 246372 w 246372"/>
                    <a:gd name="connsiteY28" fmla="*/ 100318 h 201393"/>
                    <a:gd name="connsiteX29" fmla="*/ 246372 w 246372"/>
                    <a:gd name="connsiteY29" fmla="*/ 35882 h 201393"/>
                    <a:gd name="connsiteX30" fmla="*/ 246372 w 246372"/>
                    <a:gd name="connsiteY30" fmla="*/ 35882 h 201393"/>
                    <a:gd name="connsiteX31" fmla="*/ 243340 w 246372"/>
                    <a:gd name="connsiteY31" fmla="*/ 34365 h 201393"/>
                    <a:gd name="connsiteX32" fmla="*/ 240561 w 246372"/>
                    <a:gd name="connsiteY32" fmla="*/ 33102 h 201393"/>
                    <a:gd name="connsiteX33" fmla="*/ 236770 w 246372"/>
                    <a:gd name="connsiteY33" fmla="*/ 31333 h 201393"/>
                    <a:gd name="connsiteX34" fmla="*/ 231969 w 246372"/>
                    <a:gd name="connsiteY34" fmla="*/ 29312 h 201393"/>
                    <a:gd name="connsiteX35" fmla="*/ 226410 w 246372"/>
                    <a:gd name="connsiteY35" fmla="*/ 27038 h 201393"/>
                    <a:gd name="connsiteX36" fmla="*/ 220093 w 246372"/>
                    <a:gd name="connsiteY36" fmla="*/ 24763 h 201393"/>
                    <a:gd name="connsiteX37" fmla="*/ 212765 w 246372"/>
                    <a:gd name="connsiteY37" fmla="*/ 22236 h 201393"/>
                    <a:gd name="connsiteX38" fmla="*/ 204679 w 246372"/>
                    <a:gd name="connsiteY38" fmla="*/ 19709 h 201393"/>
                    <a:gd name="connsiteX39" fmla="*/ 195835 w 246372"/>
                    <a:gd name="connsiteY39" fmla="*/ 17182 h 201393"/>
                    <a:gd name="connsiteX40" fmla="*/ 186232 w 246372"/>
                    <a:gd name="connsiteY40" fmla="*/ 14656 h 201393"/>
                    <a:gd name="connsiteX41" fmla="*/ 175872 w 246372"/>
                    <a:gd name="connsiteY41" fmla="*/ 12129 h 201393"/>
                    <a:gd name="connsiteX42" fmla="*/ 164754 w 246372"/>
                    <a:gd name="connsiteY42" fmla="*/ 9602 h 201393"/>
                    <a:gd name="connsiteX43" fmla="*/ 152877 w 246372"/>
                    <a:gd name="connsiteY43" fmla="*/ 7328 h 201393"/>
                    <a:gd name="connsiteX44" fmla="*/ 140495 w 246372"/>
                    <a:gd name="connsiteY44" fmla="*/ 5306 h 201393"/>
                    <a:gd name="connsiteX45" fmla="*/ 127356 w 246372"/>
                    <a:gd name="connsiteY45" fmla="*/ 3537 h 201393"/>
                    <a:gd name="connsiteX46" fmla="*/ 113458 w 246372"/>
                    <a:gd name="connsiteY46" fmla="*/ 2021 h 201393"/>
                    <a:gd name="connsiteX47" fmla="*/ 99054 w 246372"/>
                    <a:gd name="connsiteY47" fmla="*/ 1011 h 201393"/>
                    <a:gd name="connsiteX48" fmla="*/ 83893 w 246372"/>
                    <a:gd name="connsiteY48" fmla="*/ 252 h 201393"/>
                    <a:gd name="connsiteX49" fmla="*/ 68226 w 246372"/>
                    <a:gd name="connsiteY49" fmla="*/ 0 h 201393"/>
                    <a:gd name="connsiteX50" fmla="*/ 62667 w 246372"/>
                    <a:gd name="connsiteY50" fmla="*/ 252 h 201393"/>
                    <a:gd name="connsiteX51" fmla="*/ 57361 w 246372"/>
                    <a:gd name="connsiteY51" fmla="*/ 1011 h 201393"/>
                    <a:gd name="connsiteX52" fmla="*/ 52054 w 246372"/>
                    <a:gd name="connsiteY52" fmla="*/ 2021 h 201393"/>
                    <a:gd name="connsiteX53" fmla="*/ 47000 w 246372"/>
                    <a:gd name="connsiteY53" fmla="*/ 3537 h 201393"/>
                    <a:gd name="connsiteX54" fmla="*/ 42199 w 246372"/>
                    <a:gd name="connsiteY54" fmla="*/ 5306 h 201393"/>
                    <a:gd name="connsiteX55" fmla="*/ 37398 w 246372"/>
                    <a:gd name="connsiteY55" fmla="*/ 7581 h 201393"/>
                    <a:gd name="connsiteX56" fmla="*/ 32850 w 246372"/>
                    <a:gd name="connsiteY56" fmla="*/ 10108 h 201393"/>
                    <a:gd name="connsiteX57" fmla="*/ 28554 w 246372"/>
                    <a:gd name="connsiteY57" fmla="*/ 12887 h 201393"/>
                    <a:gd name="connsiteX58" fmla="*/ 24511 w 246372"/>
                    <a:gd name="connsiteY58" fmla="*/ 15919 h 201393"/>
                    <a:gd name="connsiteX59" fmla="*/ 20721 w 246372"/>
                    <a:gd name="connsiteY59" fmla="*/ 19204 h 201393"/>
                    <a:gd name="connsiteX60" fmla="*/ 17183 w 246372"/>
                    <a:gd name="connsiteY60" fmla="*/ 22994 h 201393"/>
                    <a:gd name="connsiteX61" fmla="*/ 13898 w 246372"/>
                    <a:gd name="connsiteY61" fmla="*/ 27038 h 201393"/>
                    <a:gd name="connsiteX62" fmla="*/ 10866 w 246372"/>
                    <a:gd name="connsiteY62" fmla="*/ 31333 h 201393"/>
                    <a:gd name="connsiteX63" fmla="*/ 8339 w 246372"/>
                    <a:gd name="connsiteY63" fmla="*/ 35629 h 201393"/>
                    <a:gd name="connsiteX64" fmla="*/ 6065 w 246372"/>
                    <a:gd name="connsiteY64" fmla="*/ 40177 h 201393"/>
                    <a:gd name="connsiteX65" fmla="*/ 4043 w 246372"/>
                    <a:gd name="connsiteY65" fmla="*/ 44978 h 201393"/>
                    <a:gd name="connsiteX66" fmla="*/ 2527 w 246372"/>
                    <a:gd name="connsiteY66" fmla="*/ 50032 h 201393"/>
                    <a:gd name="connsiteX67" fmla="*/ 1263 w 246372"/>
                    <a:gd name="connsiteY67" fmla="*/ 55086 h 201393"/>
                    <a:gd name="connsiteX68" fmla="*/ 505 w 246372"/>
                    <a:gd name="connsiteY68" fmla="*/ 60393 h 201393"/>
                    <a:gd name="connsiteX69" fmla="*/ 0 w 246372"/>
                    <a:gd name="connsiteY69" fmla="*/ 65699 h 201393"/>
                    <a:gd name="connsiteX70" fmla="*/ 0 w 246372"/>
                    <a:gd name="connsiteY70" fmla="*/ 100318 h 201393"/>
                    <a:gd name="connsiteX71" fmla="*/ 0 w 246372"/>
                    <a:gd name="connsiteY71" fmla="*/ 136200 h 201393"/>
                    <a:gd name="connsiteX72" fmla="*/ 0 w 246372"/>
                    <a:gd name="connsiteY72" fmla="*/ 136200 h 201393"/>
                    <a:gd name="connsiteX73" fmla="*/ 1263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1263" y="146560"/>
                      </a:moveTo>
                      <a:cubicBezTo>
                        <a:pt x="2022" y="150097"/>
                        <a:pt x="2780" y="153383"/>
                        <a:pt x="4043" y="156668"/>
                      </a:cubicBezTo>
                      <a:cubicBezTo>
                        <a:pt x="5306" y="159952"/>
                        <a:pt x="6570" y="162985"/>
                        <a:pt x="8339" y="166017"/>
                      </a:cubicBezTo>
                      <a:cubicBezTo>
                        <a:pt x="10108" y="169049"/>
                        <a:pt x="11876" y="171829"/>
                        <a:pt x="13898" y="174608"/>
                      </a:cubicBezTo>
                      <a:cubicBezTo>
                        <a:pt x="15919" y="177388"/>
                        <a:pt x="18194" y="179915"/>
                        <a:pt x="20721" y="182189"/>
                      </a:cubicBezTo>
                      <a:cubicBezTo>
                        <a:pt x="23247" y="184464"/>
                        <a:pt x="25774" y="186737"/>
                        <a:pt x="28554" y="188759"/>
                      </a:cubicBezTo>
                      <a:cubicBezTo>
                        <a:pt x="31334" y="190781"/>
                        <a:pt x="34366" y="192549"/>
                        <a:pt x="37398" y="194065"/>
                      </a:cubicBezTo>
                      <a:lnTo>
                        <a:pt x="37398" y="194065"/>
                      </a:lnTo>
                      <a:cubicBezTo>
                        <a:pt x="40178" y="195329"/>
                        <a:pt x="43968" y="196845"/>
                        <a:pt x="47000" y="198109"/>
                      </a:cubicBezTo>
                      <a:cubicBezTo>
                        <a:pt x="50285" y="199119"/>
                        <a:pt x="53823" y="200130"/>
                        <a:pt x="57361" y="200635"/>
                      </a:cubicBezTo>
                      <a:cubicBezTo>
                        <a:pt x="60898" y="201141"/>
                        <a:pt x="64436" y="201394"/>
                        <a:pt x="68226" y="201394"/>
                      </a:cubicBezTo>
                      <a:cubicBezTo>
                        <a:pt x="78839" y="201394"/>
                        <a:pt x="89199" y="201141"/>
                        <a:pt x="99054" y="200382"/>
                      </a:cubicBezTo>
                      <a:lnTo>
                        <a:pt x="99054" y="200382"/>
                      </a:lnTo>
                      <a:cubicBezTo>
                        <a:pt x="107646" y="199625"/>
                        <a:pt x="119017" y="198614"/>
                        <a:pt x="127356" y="197856"/>
                      </a:cubicBezTo>
                      <a:cubicBezTo>
                        <a:pt x="136452" y="196845"/>
                        <a:pt x="145044" y="195582"/>
                        <a:pt x="153130" y="194065"/>
                      </a:cubicBezTo>
                      <a:cubicBezTo>
                        <a:pt x="161216" y="192549"/>
                        <a:pt x="168797" y="191033"/>
                        <a:pt x="176125" y="189264"/>
                      </a:cubicBezTo>
                      <a:cubicBezTo>
                        <a:pt x="183453" y="187496"/>
                        <a:pt x="190023" y="185979"/>
                        <a:pt x="196087" y="184211"/>
                      </a:cubicBezTo>
                      <a:lnTo>
                        <a:pt x="196087" y="184211"/>
                      </a:lnTo>
                      <a:cubicBezTo>
                        <a:pt x="201141" y="182694"/>
                        <a:pt x="207964" y="180673"/>
                        <a:pt x="213017" y="178904"/>
                      </a:cubicBezTo>
                      <a:cubicBezTo>
                        <a:pt x="218071" y="177135"/>
                        <a:pt x="222620" y="175619"/>
                        <a:pt x="226663" y="174103"/>
                      </a:cubicBezTo>
                      <a:cubicBezTo>
                        <a:pt x="230706" y="172587"/>
                        <a:pt x="233991" y="171323"/>
                        <a:pt x="236770" y="170060"/>
                      </a:cubicBezTo>
                      <a:cubicBezTo>
                        <a:pt x="239550" y="168796"/>
                        <a:pt x="241824" y="167786"/>
                        <a:pt x="243340" y="167028"/>
                      </a:cubicBezTo>
                      <a:cubicBezTo>
                        <a:pt x="244856" y="166269"/>
                        <a:pt x="245867" y="165764"/>
                        <a:pt x="246372" y="165512"/>
                      </a:cubicBezTo>
                      <a:cubicBezTo>
                        <a:pt x="246372" y="165006"/>
                        <a:pt x="246372" y="154141"/>
                        <a:pt x="246372" y="137463"/>
                      </a:cubicBezTo>
                      <a:lnTo>
                        <a:pt x="246372" y="137463"/>
                      </a:lnTo>
                      <a:cubicBezTo>
                        <a:pt x="228937" y="159195"/>
                        <a:pt x="83135" y="163995"/>
                        <a:pt x="68226" y="154141"/>
                      </a:cubicBezTo>
                      <a:cubicBezTo>
                        <a:pt x="62920" y="150603"/>
                        <a:pt x="56097" y="132409"/>
                        <a:pt x="61909" y="114721"/>
                      </a:cubicBezTo>
                      <a:cubicBezTo>
                        <a:pt x="66457" y="100570"/>
                        <a:pt x="66457" y="100570"/>
                        <a:pt x="86673" y="97033"/>
                      </a:cubicBezTo>
                      <a:cubicBezTo>
                        <a:pt x="135189" y="88188"/>
                        <a:pt x="236770" y="90462"/>
                        <a:pt x="246372" y="100318"/>
                      </a:cubicBezTo>
                      <a:cubicBezTo>
                        <a:pt x="246372" y="64183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8979"/>
                        <a:pt x="758" y="143275"/>
                        <a:pt x="1263" y="14656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8" name="任意多边形: 形状 2237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41254 h 201899"/>
                    <a:gd name="connsiteX24" fmla="*/ 246372 w 246372"/>
                    <a:gd name="connsiteY24" fmla="*/ 141254 h 201899"/>
                    <a:gd name="connsiteX25" fmla="*/ 68226 w 246372"/>
                    <a:gd name="connsiteY25" fmla="*/ 156921 h 201899"/>
                    <a:gd name="connsiteX26" fmla="*/ 68226 w 246372"/>
                    <a:gd name="connsiteY26" fmla="*/ 99560 h 201899"/>
                    <a:gd name="connsiteX27" fmla="*/ 246372 w 246372"/>
                    <a:gd name="connsiteY27" fmla="*/ 98802 h 201899"/>
                    <a:gd name="connsiteX28" fmla="*/ 246372 w 246372"/>
                    <a:gd name="connsiteY28" fmla="*/ 35882 h 201899"/>
                    <a:gd name="connsiteX29" fmla="*/ 246372 w 246372"/>
                    <a:gd name="connsiteY29" fmla="*/ 35882 h 201899"/>
                    <a:gd name="connsiteX30" fmla="*/ 243340 w 246372"/>
                    <a:gd name="connsiteY30" fmla="*/ 34366 h 201899"/>
                    <a:gd name="connsiteX31" fmla="*/ 240561 w 246372"/>
                    <a:gd name="connsiteY31" fmla="*/ 33103 h 201899"/>
                    <a:gd name="connsiteX32" fmla="*/ 236770 w 246372"/>
                    <a:gd name="connsiteY32" fmla="*/ 31334 h 201899"/>
                    <a:gd name="connsiteX33" fmla="*/ 231969 w 246372"/>
                    <a:gd name="connsiteY33" fmla="*/ 29312 h 201899"/>
                    <a:gd name="connsiteX34" fmla="*/ 226410 w 246372"/>
                    <a:gd name="connsiteY34" fmla="*/ 27038 h 201899"/>
                    <a:gd name="connsiteX35" fmla="*/ 220093 w 246372"/>
                    <a:gd name="connsiteY35" fmla="*/ 24764 h 201899"/>
                    <a:gd name="connsiteX36" fmla="*/ 212765 w 246372"/>
                    <a:gd name="connsiteY36" fmla="*/ 22237 h 201899"/>
                    <a:gd name="connsiteX37" fmla="*/ 204679 w 246372"/>
                    <a:gd name="connsiteY37" fmla="*/ 19710 h 201899"/>
                    <a:gd name="connsiteX38" fmla="*/ 195835 w 246372"/>
                    <a:gd name="connsiteY38" fmla="*/ 17183 h 201899"/>
                    <a:gd name="connsiteX39" fmla="*/ 186232 w 246372"/>
                    <a:gd name="connsiteY39" fmla="*/ 14656 h 201899"/>
                    <a:gd name="connsiteX40" fmla="*/ 175872 w 246372"/>
                    <a:gd name="connsiteY40" fmla="*/ 12129 h 201899"/>
                    <a:gd name="connsiteX41" fmla="*/ 164754 w 246372"/>
                    <a:gd name="connsiteY41" fmla="*/ 9602 h 201899"/>
                    <a:gd name="connsiteX42" fmla="*/ 152877 w 246372"/>
                    <a:gd name="connsiteY42" fmla="*/ 7328 h 201899"/>
                    <a:gd name="connsiteX43" fmla="*/ 140495 w 246372"/>
                    <a:gd name="connsiteY43" fmla="*/ 5307 h 201899"/>
                    <a:gd name="connsiteX44" fmla="*/ 127356 w 246372"/>
                    <a:gd name="connsiteY44" fmla="*/ 3538 h 201899"/>
                    <a:gd name="connsiteX45" fmla="*/ 113458 w 246372"/>
                    <a:gd name="connsiteY45" fmla="*/ 2022 h 201899"/>
                    <a:gd name="connsiteX46" fmla="*/ 99054 w 246372"/>
                    <a:gd name="connsiteY46" fmla="*/ 1011 h 201899"/>
                    <a:gd name="connsiteX47" fmla="*/ 83893 w 246372"/>
                    <a:gd name="connsiteY47" fmla="*/ 253 h 201899"/>
                    <a:gd name="connsiteX48" fmla="*/ 68226 w 246372"/>
                    <a:gd name="connsiteY48" fmla="*/ 0 h 201899"/>
                    <a:gd name="connsiteX49" fmla="*/ 62667 w 246372"/>
                    <a:gd name="connsiteY49" fmla="*/ 253 h 201899"/>
                    <a:gd name="connsiteX50" fmla="*/ 57361 w 246372"/>
                    <a:gd name="connsiteY50" fmla="*/ 1011 h 201899"/>
                    <a:gd name="connsiteX51" fmla="*/ 52054 w 246372"/>
                    <a:gd name="connsiteY51" fmla="*/ 2022 h 201899"/>
                    <a:gd name="connsiteX52" fmla="*/ 47000 w 246372"/>
                    <a:gd name="connsiteY52" fmla="*/ 3538 h 201899"/>
                    <a:gd name="connsiteX53" fmla="*/ 42199 w 246372"/>
                    <a:gd name="connsiteY53" fmla="*/ 5307 h 201899"/>
                    <a:gd name="connsiteX54" fmla="*/ 37398 w 246372"/>
                    <a:gd name="connsiteY54" fmla="*/ 7581 h 201899"/>
                    <a:gd name="connsiteX55" fmla="*/ 32850 w 246372"/>
                    <a:gd name="connsiteY55" fmla="*/ 10108 h 201899"/>
                    <a:gd name="connsiteX56" fmla="*/ 28554 w 246372"/>
                    <a:gd name="connsiteY56" fmla="*/ 12887 h 201899"/>
                    <a:gd name="connsiteX57" fmla="*/ 24511 w 246372"/>
                    <a:gd name="connsiteY57" fmla="*/ 15920 h 201899"/>
                    <a:gd name="connsiteX58" fmla="*/ 20721 w 246372"/>
                    <a:gd name="connsiteY58" fmla="*/ 19205 h 201899"/>
                    <a:gd name="connsiteX59" fmla="*/ 17183 w 246372"/>
                    <a:gd name="connsiteY59" fmla="*/ 22995 h 201899"/>
                    <a:gd name="connsiteX60" fmla="*/ 13898 w 246372"/>
                    <a:gd name="connsiteY60" fmla="*/ 27038 h 201899"/>
                    <a:gd name="connsiteX61" fmla="*/ 10866 w 246372"/>
                    <a:gd name="connsiteY61" fmla="*/ 31334 h 201899"/>
                    <a:gd name="connsiteX62" fmla="*/ 8339 w 246372"/>
                    <a:gd name="connsiteY62" fmla="*/ 35630 h 201899"/>
                    <a:gd name="connsiteX63" fmla="*/ 6065 w 246372"/>
                    <a:gd name="connsiteY63" fmla="*/ 40178 h 201899"/>
                    <a:gd name="connsiteX64" fmla="*/ 4043 w 246372"/>
                    <a:gd name="connsiteY64" fmla="*/ 44979 h 201899"/>
                    <a:gd name="connsiteX65" fmla="*/ 2527 w 246372"/>
                    <a:gd name="connsiteY65" fmla="*/ 50033 h 201899"/>
                    <a:gd name="connsiteX66" fmla="*/ 1263 w 246372"/>
                    <a:gd name="connsiteY66" fmla="*/ 55086 h 201899"/>
                    <a:gd name="connsiteX67" fmla="*/ 505 w 246372"/>
                    <a:gd name="connsiteY67" fmla="*/ 60393 h 201899"/>
                    <a:gd name="connsiteX68" fmla="*/ 0 w 246372"/>
                    <a:gd name="connsiteY68" fmla="*/ 65699 h 201899"/>
                    <a:gd name="connsiteX69" fmla="*/ 0 w 246372"/>
                    <a:gd name="connsiteY69" fmla="*/ 100318 h 201899"/>
                    <a:gd name="connsiteX70" fmla="*/ 0 w 246372"/>
                    <a:gd name="connsiteY70" fmla="*/ 136200 h 201899"/>
                    <a:gd name="connsiteX71" fmla="*/ 0 w 246372"/>
                    <a:gd name="connsiteY71" fmla="*/ 136200 h 201899"/>
                    <a:gd name="connsiteX72" fmla="*/ 1263 w 246372"/>
                    <a:gd name="connsiteY72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765"/>
                        <a:pt x="246372" y="155910"/>
                        <a:pt x="246372" y="141254"/>
                      </a:cubicBezTo>
                      <a:lnTo>
                        <a:pt x="246372" y="141254"/>
                      </a:lnTo>
                      <a:cubicBezTo>
                        <a:pt x="224388" y="161469"/>
                        <a:pt x="83640" y="166775"/>
                        <a:pt x="68226" y="156921"/>
                      </a:cubicBezTo>
                      <a:cubicBezTo>
                        <a:pt x="55086" y="148329"/>
                        <a:pt x="57108" y="107141"/>
                        <a:pt x="68226" y="99560"/>
                      </a:cubicBezTo>
                      <a:cubicBezTo>
                        <a:pt x="82882" y="89705"/>
                        <a:pt x="233991" y="85157"/>
                        <a:pt x="246372" y="98802"/>
                      </a:cubicBezTo>
                      <a:cubicBezTo>
                        <a:pt x="246372" y="63678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9" name="任意多边形: 形状 2238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44033 h 201646"/>
                    <a:gd name="connsiteX24" fmla="*/ 246372 w 246372"/>
                    <a:gd name="connsiteY24" fmla="*/ 144033 h 201646"/>
                    <a:gd name="connsiteX25" fmla="*/ 86673 w 246372"/>
                    <a:gd name="connsiteY25" fmla="*/ 163238 h 201646"/>
                    <a:gd name="connsiteX26" fmla="*/ 58119 w 246372"/>
                    <a:gd name="connsiteY26" fmla="*/ 120028 h 201646"/>
                    <a:gd name="connsiteX27" fmla="*/ 68226 w 246372"/>
                    <a:gd name="connsiteY27" fmla="*/ 97286 h 201646"/>
                    <a:gd name="connsiteX28" fmla="*/ 246372 w 246372"/>
                    <a:gd name="connsiteY28" fmla="*/ 97033 h 201646"/>
                    <a:gd name="connsiteX29" fmla="*/ 246372 w 246372"/>
                    <a:gd name="connsiteY29" fmla="*/ 35882 h 201646"/>
                    <a:gd name="connsiteX30" fmla="*/ 246372 w 246372"/>
                    <a:gd name="connsiteY30" fmla="*/ 35882 h 201646"/>
                    <a:gd name="connsiteX31" fmla="*/ 243340 w 246372"/>
                    <a:gd name="connsiteY31" fmla="*/ 34366 h 201646"/>
                    <a:gd name="connsiteX32" fmla="*/ 240561 w 246372"/>
                    <a:gd name="connsiteY32" fmla="*/ 33103 h 201646"/>
                    <a:gd name="connsiteX33" fmla="*/ 236770 w 246372"/>
                    <a:gd name="connsiteY33" fmla="*/ 31333 h 201646"/>
                    <a:gd name="connsiteX34" fmla="*/ 231969 w 246372"/>
                    <a:gd name="connsiteY34" fmla="*/ 29312 h 201646"/>
                    <a:gd name="connsiteX35" fmla="*/ 226410 w 246372"/>
                    <a:gd name="connsiteY35" fmla="*/ 27038 h 201646"/>
                    <a:gd name="connsiteX36" fmla="*/ 220093 w 246372"/>
                    <a:gd name="connsiteY36" fmla="*/ 24764 h 201646"/>
                    <a:gd name="connsiteX37" fmla="*/ 212765 w 246372"/>
                    <a:gd name="connsiteY37" fmla="*/ 22237 h 201646"/>
                    <a:gd name="connsiteX38" fmla="*/ 204679 w 246372"/>
                    <a:gd name="connsiteY38" fmla="*/ 19710 h 201646"/>
                    <a:gd name="connsiteX39" fmla="*/ 195835 w 246372"/>
                    <a:gd name="connsiteY39" fmla="*/ 17183 h 201646"/>
                    <a:gd name="connsiteX40" fmla="*/ 186232 w 246372"/>
                    <a:gd name="connsiteY40" fmla="*/ 14656 h 201646"/>
                    <a:gd name="connsiteX41" fmla="*/ 175872 w 246372"/>
                    <a:gd name="connsiteY41" fmla="*/ 12129 h 201646"/>
                    <a:gd name="connsiteX42" fmla="*/ 164754 w 246372"/>
                    <a:gd name="connsiteY42" fmla="*/ 9602 h 201646"/>
                    <a:gd name="connsiteX43" fmla="*/ 152877 w 246372"/>
                    <a:gd name="connsiteY43" fmla="*/ 7328 h 201646"/>
                    <a:gd name="connsiteX44" fmla="*/ 140495 w 246372"/>
                    <a:gd name="connsiteY44" fmla="*/ 5307 h 201646"/>
                    <a:gd name="connsiteX45" fmla="*/ 127356 w 246372"/>
                    <a:gd name="connsiteY45" fmla="*/ 3537 h 201646"/>
                    <a:gd name="connsiteX46" fmla="*/ 113458 w 246372"/>
                    <a:gd name="connsiteY46" fmla="*/ 2022 h 201646"/>
                    <a:gd name="connsiteX47" fmla="*/ 99054 w 246372"/>
                    <a:gd name="connsiteY47" fmla="*/ 1011 h 201646"/>
                    <a:gd name="connsiteX48" fmla="*/ 83893 w 246372"/>
                    <a:gd name="connsiteY48" fmla="*/ 253 h 201646"/>
                    <a:gd name="connsiteX49" fmla="*/ 68226 w 246372"/>
                    <a:gd name="connsiteY49" fmla="*/ 0 h 201646"/>
                    <a:gd name="connsiteX50" fmla="*/ 62667 w 246372"/>
                    <a:gd name="connsiteY50" fmla="*/ 253 h 201646"/>
                    <a:gd name="connsiteX51" fmla="*/ 57361 w 246372"/>
                    <a:gd name="connsiteY51" fmla="*/ 1011 h 201646"/>
                    <a:gd name="connsiteX52" fmla="*/ 52054 w 246372"/>
                    <a:gd name="connsiteY52" fmla="*/ 2022 h 201646"/>
                    <a:gd name="connsiteX53" fmla="*/ 47000 w 246372"/>
                    <a:gd name="connsiteY53" fmla="*/ 3537 h 201646"/>
                    <a:gd name="connsiteX54" fmla="*/ 42199 w 246372"/>
                    <a:gd name="connsiteY54" fmla="*/ 5307 h 201646"/>
                    <a:gd name="connsiteX55" fmla="*/ 37398 w 246372"/>
                    <a:gd name="connsiteY55" fmla="*/ 7581 h 201646"/>
                    <a:gd name="connsiteX56" fmla="*/ 32850 w 246372"/>
                    <a:gd name="connsiteY56" fmla="*/ 10108 h 201646"/>
                    <a:gd name="connsiteX57" fmla="*/ 28554 w 246372"/>
                    <a:gd name="connsiteY57" fmla="*/ 12887 h 201646"/>
                    <a:gd name="connsiteX58" fmla="*/ 24511 w 246372"/>
                    <a:gd name="connsiteY58" fmla="*/ 15920 h 201646"/>
                    <a:gd name="connsiteX59" fmla="*/ 20721 w 246372"/>
                    <a:gd name="connsiteY59" fmla="*/ 19205 h 201646"/>
                    <a:gd name="connsiteX60" fmla="*/ 17183 w 246372"/>
                    <a:gd name="connsiteY60" fmla="*/ 22995 h 201646"/>
                    <a:gd name="connsiteX61" fmla="*/ 13898 w 246372"/>
                    <a:gd name="connsiteY61" fmla="*/ 27038 h 201646"/>
                    <a:gd name="connsiteX62" fmla="*/ 10866 w 246372"/>
                    <a:gd name="connsiteY62" fmla="*/ 31333 h 201646"/>
                    <a:gd name="connsiteX63" fmla="*/ 8339 w 246372"/>
                    <a:gd name="connsiteY63" fmla="*/ 35630 h 201646"/>
                    <a:gd name="connsiteX64" fmla="*/ 6065 w 246372"/>
                    <a:gd name="connsiteY64" fmla="*/ 40177 h 201646"/>
                    <a:gd name="connsiteX65" fmla="*/ 4043 w 246372"/>
                    <a:gd name="connsiteY65" fmla="*/ 44979 h 201646"/>
                    <a:gd name="connsiteX66" fmla="*/ 2527 w 246372"/>
                    <a:gd name="connsiteY66" fmla="*/ 50033 h 201646"/>
                    <a:gd name="connsiteX67" fmla="*/ 1263 w 246372"/>
                    <a:gd name="connsiteY67" fmla="*/ 55086 h 201646"/>
                    <a:gd name="connsiteX68" fmla="*/ 505 w 246372"/>
                    <a:gd name="connsiteY68" fmla="*/ 60393 h 201646"/>
                    <a:gd name="connsiteX69" fmla="*/ 0 w 246372"/>
                    <a:gd name="connsiteY69" fmla="*/ 65699 h 201646"/>
                    <a:gd name="connsiteX70" fmla="*/ 0 w 246372"/>
                    <a:gd name="connsiteY70" fmla="*/ 100318 h 201646"/>
                    <a:gd name="connsiteX71" fmla="*/ 0 w 246372"/>
                    <a:gd name="connsiteY71" fmla="*/ 136200 h 201646"/>
                    <a:gd name="connsiteX72" fmla="*/ 0 w 246372"/>
                    <a:gd name="connsiteY72" fmla="*/ 136200 h 201646"/>
                    <a:gd name="connsiteX73" fmla="*/ 1263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512"/>
                        <a:pt x="246372" y="157173"/>
                        <a:pt x="246372" y="144033"/>
                      </a:cubicBezTo>
                      <a:lnTo>
                        <a:pt x="246372" y="144033"/>
                      </a:lnTo>
                      <a:cubicBezTo>
                        <a:pt x="223630" y="157678"/>
                        <a:pt x="138979" y="169807"/>
                        <a:pt x="86673" y="163238"/>
                      </a:cubicBezTo>
                      <a:cubicBezTo>
                        <a:pt x="77070" y="161974"/>
                        <a:pt x="51549" y="158689"/>
                        <a:pt x="58119" y="120028"/>
                      </a:cubicBezTo>
                      <a:cubicBezTo>
                        <a:pt x="59887" y="109162"/>
                        <a:pt x="65447" y="99307"/>
                        <a:pt x="68226" y="97286"/>
                      </a:cubicBezTo>
                      <a:cubicBezTo>
                        <a:pt x="81366" y="88441"/>
                        <a:pt x="234749" y="83135"/>
                        <a:pt x="246372" y="97033"/>
                      </a:cubicBezTo>
                      <a:cubicBezTo>
                        <a:pt x="246372" y="62920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0" name="任意多边形: 形状 2239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47065 h 201646"/>
                    <a:gd name="connsiteX24" fmla="*/ 246372 w 246372"/>
                    <a:gd name="connsiteY24" fmla="*/ 147065 h 201646"/>
                    <a:gd name="connsiteX25" fmla="*/ 68226 w 246372"/>
                    <a:gd name="connsiteY25" fmla="*/ 163238 h 201646"/>
                    <a:gd name="connsiteX26" fmla="*/ 60898 w 246372"/>
                    <a:gd name="connsiteY26" fmla="*/ 106383 h 201646"/>
                    <a:gd name="connsiteX27" fmla="*/ 68226 w 246372"/>
                    <a:gd name="connsiteY27" fmla="*/ 95517 h 201646"/>
                    <a:gd name="connsiteX28" fmla="*/ 246372 w 246372"/>
                    <a:gd name="connsiteY28" fmla="*/ 95517 h 201646"/>
                    <a:gd name="connsiteX29" fmla="*/ 246372 w 246372"/>
                    <a:gd name="connsiteY29" fmla="*/ 35882 h 201646"/>
                    <a:gd name="connsiteX30" fmla="*/ 246372 w 246372"/>
                    <a:gd name="connsiteY30" fmla="*/ 35882 h 201646"/>
                    <a:gd name="connsiteX31" fmla="*/ 243340 w 246372"/>
                    <a:gd name="connsiteY31" fmla="*/ 34366 h 201646"/>
                    <a:gd name="connsiteX32" fmla="*/ 240561 w 246372"/>
                    <a:gd name="connsiteY32" fmla="*/ 33103 h 201646"/>
                    <a:gd name="connsiteX33" fmla="*/ 236770 w 246372"/>
                    <a:gd name="connsiteY33" fmla="*/ 31333 h 201646"/>
                    <a:gd name="connsiteX34" fmla="*/ 231969 w 246372"/>
                    <a:gd name="connsiteY34" fmla="*/ 29312 h 201646"/>
                    <a:gd name="connsiteX35" fmla="*/ 226410 w 246372"/>
                    <a:gd name="connsiteY35" fmla="*/ 27038 h 201646"/>
                    <a:gd name="connsiteX36" fmla="*/ 220093 w 246372"/>
                    <a:gd name="connsiteY36" fmla="*/ 24764 h 201646"/>
                    <a:gd name="connsiteX37" fmla="*/ 212765 w 246372"/>
                    <a:gd name="connsiteY37" fmla="*/ 22237 h 201646"/>
                    <a:gd name="connsiteX38" fmla="*/ 204679 w 246372"/>
                    <a:gd name="connsiteY38" fmla="*/ 19710 h 201646"/>
                    <a:gd name="connsiteX39" fmla="*/ 195835 w 246372"/>
                    <a:gd name="connsiteY39" fmla="*/ 17183 h 201646"/>
                    <a:gd name="connsiteX40" fmla="*/ 186232 w 246372"/>
                    <a:gd name="connsiteY40" fmla="*/ 14656 h 201646"/>
                    <a:gd name="connsiteX41" fmla="*/ 175872 w 246372"/>
                    <a:gd name="connsiteY41" fmla="*/ 12129 h 201646"/>
                    <a:gd name="connsiteX42" fmla="*/ 164754 w 246372"/>
                    <a:gd name="connsiteY42" fmla="*/ 9602 h 201646"/>
                    <a:gd name="connsiteX43" fmla="*/ 152877 w 246372"/>
                    <a:gd name="connsiteY43" fmla="*/ 7328 h 201646"/>
                    <a:gd name="connsiteX44" fmla="*/ 140495 w 246372"/>
                    <a:gd name="connsiteY44" fmla="*/ 5307 h 201646"/>
                    <a:gd name="connsiteX45" fmla="*/ 127356 w 246372"/>
                    <a:gd name="connsiteY45" fmla="*/ 3537 h 201646"/>
                    <a:gd name="connsiteX46" fmla="*/ 113458 w 246372"/>
                    <a:gd name="connsiteY46" fmla="*/ 2022 h 201646"/>
                    <a:gd name="connsiteX47" fmla="*/ 99054 w 246372"/>
                    <a:gd name="connsiteY47" fmla="*/ 1011 h 201646"/>
                    <a:gd name="connsiteX48" fmla="*/ 83893 w 246372"/>
                    <a:gd name="connsiteY48" fmla="*/ 253 h 201646"/>
                    <a:gd name="connsiteX49" fmla="*/ 68226 w 246372"/>
                    <a:gd name="connsiteY49" fmla="*/ 0 h 201646"/>
                    <a:gd name="connsiteX50" fmla="*/ 62667 w 246372"/>
                    <a:gd name="connsiteY50" fmla="*/ 253 h 201646"/>
                    <a:gd name="connsiteX51" fmla="*/ 57361 w 246372"/>
                    <a:gd name="connsiteY51" fmla="*/ 1011 h 201646"/>
                    <a:gd name="connsiteX52" fmla="*/ 52054 w 246372"/>
                    <a:gd name="connsiteY52" fmla="*/ 2022 h 201646"/>
                    <a:gd name="connsiteX53" fmla="*/ 47000 w 246372"/>
                    <a:gd name="connsiteY53" fmla="*/ 3537 h 201646"/>
                    <a:gd name="connsiteX54" fmla="*/ 42199 w 246372"/>
                    <a:gd name="connsiteY54" fmla="*/ 5307 h 201646"/>
                    <a:gd name="connsiteX55" fmla="*/ 37398 w 246372"/>
                    <a:gd name="connsiteY55" fmla="*/ 7581 h 201646"/>
                    <a:gd name="connsiteX56" fmla="*/ 32850 w 246372"/>
                    <a:gd name="connsiteY56" fmla="*/ 10108 h 201646"/>
                    <a:gd name="connsiteX57" fmla="*/ 28554 w 246372"/>
                    <a:gd name="connsiteY57" fmla="*/ 12887 h 201646"/>
                    <a:gd name="connsiteX58" fmla="*/ 24511 w 246372"/>
                    <a:gd name="connsiteY58" fmla="*/ 15920 h 201646"/>
                    <a:gd name="connsiteX59" fmla="*/ 20721 w 246372"/>
                    <a:gd name="connsiteY59" fmla="*/ 19205 h 201646"/>
                    <a:gd name="connsiteX60" fmla="*/ 17183 w 246372"/>
                    <a:gd name="connsiteY60" fmla="*/ 22995 h 201646"/>
                    <a:gd name="connsiteX61" fmla="*/ 13898 w 246372"/>
                    <a:gd name="connsiteY61" fmla="*/ 27038 h 201646"/>
                    <a:gd name="connsiteX62" fmla="*/ 10866 w 246372"/>
                    <a:gd name="connsiteY62" fmla="*/ 31333 h 201646"/>
                    <a:gd name="connsiteX63" fmla="*/ 8339 w 246372"/>
                    <a:gd name="connsiteY63" fmla="*/ 35630 h 201646"/>
                    <a:gd name="connsiteX64" fmla="*/ 6065 w 246372"/>
                    <a:gd name="connsiteY64" fmla="*/ 40177 h 201646"/>
                    <a:gd name="connsiteX65" fmla="*/ 4043 w 246372"/>
                    <a:gd name="connsiteY65" fmla="*/ 44979 h 201646"/>
                    <a:gd name="connsiteX66" fmla="*/ 2527 w 246372"/>
                    <a:gd name="connsiteY66" fmla="*/ 50033 h 201646"/>
                    <a:gd name="connsiteX67" fmla="*/ 1263 w 246372"/>
                    <a:gd name="connsiteY67" fmla="*/ 55086 h 201646"/>
                    <a:gd name="connsiteX68" fmla="*/ 505 w 246372"/>
                    <a:gd name="connsiteY68" fmla="*/ 60393 h 201646"/>
                    <a:gd name="connsiteX69" fmla="*/ 0 w 246372"/>
                    <a:gd name="connsiteY69" fmla="*/ 65699 h 201646"/>
                    <a:gd name="connsiteX70" fmla="*/ 0 w 246372"/>
                    <a:gd name="connsiteY70" fmla="*/ 100318 h 201646"/>
                    <a:gd name="connsiteX71" fmla="*/ 0 w 246372"/>
                    <a:gd name="connsiteY71" fmla="*/ 136200 h 201646"/>
                    <a:gd name="connsiteX72" fmla="*/ 0 w 246372"/>
                    <a:gd name="connsiteY72" fmla="*/ 136200 h 201646"/>
                    <a:gd name="connsiteX73" fmla="*/ 1263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512"/>
                        <a:pt x="246372" y="158436"/>
                        <a:pt x="246372" y="147065"/>
                      </a:cubicBezTo>
                      <a:lnTo>
                        <a:pt x="246372" y="147065"/>
                      </a:lnTo>
                      <a:cubicBezTo>
                        <a:pt x="200888" y="168544"/>
                        <a:pt x="107140" y="171576"/>
                        <a:pt x="68226" y="163238"/>
                      </a:cubicBezTo>
                      <a:cubicBezTo>
                        <a:pt x="65699" y="162732"/>
                        <a:pt x="48011" y="138979"/>
                        <a:pt x="60898" y="106383"/>
                      </a:cubicBezTo>
                      <a:cubicBezTo>
                        <a:pt x="61656" y="104361"/>
                        <a:pt x="67974" y="95517"/>
                        <a:pt x="68226" y="95517"/>
                      </a:cubicBezTo>
                      <a:cubicBezTo>
                        <a:pt x="79345" y="88441"/>
                        <a:pt x="231969" y="80861"/>
                        <a:pt x="246372" y="95517"/>
                      </a:cubicBezTo>
                      <a:cubicBezTo>
                        <a:pt x="246372" y="62162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1" name="任意多边形: 形状 2240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50098 h 201899"/>
                    <a:gd name="connsiteX24" fmla="*/ 246372 w 246372"/>
                    <a:gd name="connsiteY24" fmla="*/ 150098 h 201899"/>
                    <a:gd name="connsiteX25" fmla="*/ 68226 w 246372"/>
                    <a:gd name="connsiteY25" fmla="*/ 166523 h 201899"/>
                    <a:gd name="connsiteX26" fmla="*/ 59635 w 246372"/>
                    <a:gd name="connsiteY26" fmla="*/ 106383 h 201899"/>
                    <a:gd name="connsiteX27" fmla="*/ 121038 w 246372"/>
                    <a:gd name="connsiteY27" fmla="*/ 86420 h 201899"/>
                    <a:gd name="connsiteX28" fmla="*/ 246372 w 246372"/>
                    <a:gd name="connsiteY28" fmla="*/ 93495 h 201899"/>
                    <a:gd name="connsiteX29" fmla="*/ 246372 w 246372"/>
                    <a:gd name="connsiteY29" fmla="*/ 35882 h 201899"/>
                    <a:gd name="connsiteX30" fmla="*/ 246372 w 246372"/>
                    <a:gd name="connsiteY30" fmla="*/ 35882 h 201899"/>
                    <a:gd name="connsiteX31" fmla="*/ 243340 w 246372"/>
                    <a:gd name="connsiteY31" fmla="*/ 34366 h 201899"/>
                    <a:gd name="connsiteX32" fmla="*/ 240561 w 246372"/>
                    <a:gd name="connsiteY32" fmla="*/ 33103 h 201899"/>
                    <a:gd name="connsiteX33" fmla="*/ 236770 w 246372"/>
                    <a:gd name="connsiteY33" fmla="*/ 31334 h 201899"/>
                    <a:gd name="connsiteX34" fmla="*/ 231969 w 246372"/>
                    <a:gd name="connsiteY34" fmla="*/ 29312 h 201899"/>
                    <a:gd name="connsiteX35" fmla="*/ 226410 w 246372"/>
                    <a:gd name="connsiteY35" fmla="*/ 27038 h 201899"/>
                    <a:gd name="connsiteX36" fmla="*/ 220093 w 246372"/>
                    <a:gd name="connsiteY36" fmla="*/ 24764 h 201899"/>
                    <a:gd name="connsiteX37" fmla="*/ 212765 w 246372"/>
                    <a:gd name="connsiteY37" fmla="*/ 22237 h 201899"/>
                    <a:gd name="connsiteX38" fmla="*/ 204679 w 246372"/>
                    <a:gd name="connsiteY38" fmla="*/ 19710 h 201899"/>
                    <a:gd name="connsiteX39" fmla="*/ 195835 w 246372"/>
                    <a:gd name="connsiteY39" fmla="*/ 17183 h 201899"/>
                    <a:gd name="connsiteX40" fmla="*/ 186232 w 246372"/>
                    <a:gd name="connsiteY40" fmla="*/ 14656 h 201899"/>
                    <a:gd name="connsiteX41" fmla="*/ 175872 w 246372"/>
                    <a:gd name="connsiteY41" fmla="*/ 12129 h 201899"/>
                    <a:gd name="connsiteX42" fmla="*/ 164754 w 246372"/>
                    <a:gd name="connsiteY42" fmla="*/ 9602 h 201899"/>
                    <a:gd name="connsiteX43" fmla="*/ 152877 w 246372"/>
                    <a:gd name="connsiteY43" fmla="*/ 7328 h 201899"/>
                    <a:gd name="connsiteX44" fmla="*/ 140495 w 246372"/>
                    <a:gd name="connsiteY44" fmla="*/ 5307 h 201899"/>
                    <a:gd name="connsiteX45" fmla="*/ 127356 w 246372"/>
                    <a:gd name="connsiteY45" fmla="*/ 3538 h 201899"/>
                    <a:gd name="connsiteX46" fmla="*/ 113458 w 246372"/>
                    <a:gd name="connsiteY46" fmla="*/ 2022 h 201899"/>
                    <a:gd name="connsiteX47" fmla="*/ 99054 w 246372"/>
                    <a:gd name="connsiteY47" fmla="*/ 1011 h 201899"/>
                    <a:gd name="connsiteX48" fmla="*/ 83893 w 246372"/>
                    <a:gd name="connsiteY48" fmla="*/ 253 h 201899"/>
                    <a:gd name="connsiteX49" fmla="*/ 68226 w 246372"/>
                    <a:gd name="connsiteY49" fmla="*/ 0 h 201899"/>
                    <a:gd name="connsiteX50" fmla="*/ 62667 w 246372"/>
                    <a:gd name="connsiteY50" fmla="*/ 253 h 201899"/>
                    <a:gd name="connsiteX51" fmla="*/ 57361 w 246372"/>
                    <a:gd name="connsiteY51" fmla="*/ 1011 h 201899"/>
                    <a:gd name="connsiteX52" fmla="*/ 52054 w 246372"/>
                    <a:gd name="connsiteY52" fmla="*/ 2022 h 201899"/>
                    <a:gd name="connsiteX53" fmla="*/ 47000 w 246372"/>
                    <a:gd name="connsiteY53" fmla="*/ 3538 h 201899"/>
                    <a:gd name="connsiteX54" fmla="*/ 42199 w 246372"/>
                    <a:gd name="connsiteY54" fmla="*/ 5307 h 201899"/>
                    <a:gd name="connsiteX55" fmla="*/ 37398 w 246372"/>
                    <a:gd name="connsiteY55" fmla="*/ 7581 h 201899"/>
                    <a:gd name="connsiteX56" fmla="*/ 32850 w 246372"/>
                    <a:gd name="connsiteY56" fmla="*/ 10108 h 201899"/>
                    <a:gd name="connsiteX57" fmla="*/ 28554 w 246372"/>
                    <a:gd name="connsiteY57" fmla="*/ 12887 h 201899"/>
                    <a:gd name="connsiteX58" fmla="*/ 24511 w 246372"/>
                    <a:gd name="connsiteY58" fmla="*/ 15920 h 201899"/>
                    <a:gd name="connsiteX59" fmla="*/ 20721 w 246372"/>
                    <a:gd name="connsiteY59" fmla="*/ 19205 h 201899"/>
                    <a:gd name="connsiteX60" fmla="*/ 17183 w 246372"/>
                    <a:gd name="connsiteY60" fmla="*/ 22995 h 201899"/>
                    <a:gd name="connsiteX61" fmla="*/ 13898 w 246372"/>
                    <a:gd name="connsiteY61" fmla="*/ 27038 h 201899"/>
                    <a:gd name="connsiteX62" fmla="*/ 10866 w 246372"/>
                    <a:gd name="connsiteY62" fmla="*/ 31334 h 201899"/>
                    <a:gd name="connsiteX63" fmla="*/ 8339 w 246372"/>
                    <a:gd name="connsiteY63" fmla="*/ 35630 h 201899"/>
                    <a:gd name="connsiteX64" fmla="*/ 6065 w 246372"/>
                    <a:gd name="connsiteY64" fmla="*/ 40178 h 201899"/>
                    <a:gd name="connsiteX65" fmla="*/ 4043 w 246372"/>
                    <a:gd name="connsiteY65" fmla="*/ 44979 h 201899"/>
                    <a:gd name="connsiteX66" fmla="*/ 2527 w 246372"/>
                    <a:gd name="connsiteY66" fmla="*/ 50033 h 201899"/>
                    <a:gd name="connsiteX67" fmla="*/ 1263 w 246372"/>
                    <a:gd name="connsiteY67" fmla="*/ 55086 h 201899"/>
                    <a:gd name="connsiteX68" fmla="*/ 505 w 246372"/>
                    <a:gd name="connsiteY68" fmla="*/ 60393 h 201899"/>
                    <a:gd name="connsiteX69" fmla="*/ 0 w 246372"/>
                    <a:gd name="connsiteY69" fmla="*/ 65699 h 201899"/>
                    <a:gd name="connsiteX70" fmla="*/ 0 w 246372"/>
                    <a:gd name="connsiteY70" fmla="*/ 100318 h 201899"/>
                    <a:gd name="connsiteX71" fmla="*/ 0 w 246372"/>
                    <a:gd name="connsiteY71" fmla="*/ 136200 h 201899"/>
                    <a:gd name="connsiteX72" fmla="*/ 0 w 246372"/>
                    <a:gd name="connsiteY72" fmla="*/ 136200 h 201899"/>
                    <a:gd name="connsiteX73" fmla="*/ 1263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765"/>
                        <a:pt x="246372" y="159700"/>
                        <a:pt x="246372" y="150098"/>
                      </a:cubicBezTo>
                      <a:lnTo>
                        <a:pt x="246372" y="150098"/>
                      </a:lnTo>
                      <a:cubicBezTo>
                        <a:pt x="152877" y="183958"/>
                        <a:pt x="69237" y="166775"/>
                        <a:pt x="68226" y="166523"/>
                      </a:cubicBezTo>
                      <a:cubicBezTo>
                        <a:pt x="63425" y="165512"/>
                        <a:pt x="47758" y="137716"/>
                        <a:pt x="59635" y="106383"/>
                      </a:cubicBezTo>
                      <a:cubicBezTo>
                        <a:pt x="64689" y="92738"/>
                        <a:pt x="65699" y="90211"/>
                        <a:pt x="121038" y="86420"/>
                      </a:cubicBezTo>
                      <a:cubicBezTo>
                        <a:pt x="177894" y="82630"/>
                        <a:pt x="242835" y="88947"/>
                        <a:pt x="246372" y="93495"/>
                      </a:cubicBezTo>
                      <a:cubicBezTo>
                        <a:pt x="246372" y="60898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2" name="任意多边形: 形状 2241"/>
                <p:cNvSpPr/>
                <p:nvPr/>
              </p:nvSpPr>
              <p:spPr>
                <a:xfrm>
                  <a:off x="10542254" y="12172781"/>
                  <a:ext cx="246625" cy="201646"/>
                </a:xfrm>
                <a:custGeom>
                  <a:avLst/>
                  <a:gdLst>
                    <a:gd name="connsiteX0" fmla="*/ 1516 w 246625"/>
                    <a:gd name="connsiteY0" fmla="*/ 146813 h 201646"/>
                    <a:gd name="connsiteX1" fmla="*/ 4296 w 246625"/>
                    <a:gd name="connsiteY1" fmla="*/ 156921 h 201646"/>
                    <a:gd name="connsiteX2" fmla="*/ 8591 w 246625"/>
                    <a:gd name="connsiteY2" fmla="*/ 166270 h 201646"/>
                    <a:gd name="connsiteX3" fmla="*/ 14151 w 246625"/>
                    <a:gd name="connsiteY3" fmla="*/ 174861 h 201646"/>
                    <a:gd name="connsiteX4" fmla="*/ 20973 w 246625"/>
                    <a:gd name="connsiteY4" fmla="*/ 182442 h 201646"/>
                    <a:gd name="connsiteX5" fmla="*/ 28807 w 246625"/>
                    <a:gd name="connsiteY5" fmla="*/ 189012 h 201646"/>
                    <a:gd name="connsiteX6" fmla="*/ 37651 w 246625"/>
                    <a:gd name="connsiteY6" fmla="*/ 194318 h 201646"/>
                    <a:gd name="connsiteX7" fmla="*/ 37651 w 246625"/>
                    <a:gd name="connsiteY7" fmla="*/ 194318 h 201646"/>
                    <a:gd name="connsiteX8" fmla="*/ 47253 w 246625"/>
                    <a:gd name="connsiteY8" fmla="*/ 198361 h 201646"/>
                    <a:gd name="connsiteX9" fmla="*/ 57613 w 246625"/>
                    <a:gd name="connsiteY9" fmla="*/ 200888 h 201646"/>
                    <a:gd name="connsiteX10" fmla="*/ 68479 w 246625"/>
                    <a:gd name="connsiteY10" fmla="*/ 201647 h 201646"/>
                    <a:gd name="connsiteX11" fmla="*/ 99307 w 246625"/>
                    <a:gd name="connsiteY11" fmla="*/ 200635 h 201646"/>
                    <a:gd name="connsiteX12" fmla="*/ 99307 w 246625"/>
                    <a:gd name="connsiteY12" fmla="*/ 200635 h 201646"/>
                    <a:gd name="connsiteX13" fmla="*/ 127608 w 246625"/>
                    <a:gd name="connsiteY13" fmla="*/ 198109 h 201646"/>
                    <a:gd name="connsiteX14" fmla="*/ 153383 w 246625"/>
                    <a:gd name="connsiteY14" fmla="*/ 194318 h 201646"/>
                    <a:gd name="connsiteX15" fmla="*/ 176377 w 246625"/>
                    <a:gd name="connsiteY15" fmla="*/ 189517 h 201646"/>
                    <a:gd name="connsiteX16" fmla="*/ 196340 w 246625"/>
                    <a:gd name="connsiteY16" fmla="*/ 184464 h 201646"/>
                    <a:gd name="connsiteX17" fmla="*/ 196340 w 246625"/>
                    <a:gd name="connsiteY17" fmla="*/ 184464 h 201646"/>
                    <a:gd name="connsiteX18" fmla="*/ 213270 w 246625"/>
                    <a:gd name="connsiteY18" fmla="*/ 179157 h 201646"/>
                    <a:gd name="connsiteX19" fmla="*/ 226915 w 246625"/>
                    <a:gd name="connsiteY19" fmla="*/ 174356 h 201646"/>
                    <a:gd name="connsiteX20" fmla="*/ 237023 w 246625"/>
                    <a:gd name="connsiteY20" fmla="*/ 170313 h 201646"/>
                    <a:gd name="connsiteX21" fmla="*/ 243593 w 246625"/>
                    <a:gd name="connsiteY21" fmla="*/ 167281 h 201646"/>
                    <a:gd name="connsiteX22" fmla="*/ 246625 w 246625"/>
                    <a:gd name="connsiteY22" fmla="*/ 165765 h 201646"/>
                    <a:gd name="connsiteX23" fmla="*/ 246625 w 246625"/>
                    <a:gd name="connsiteY23" fmla="*/ 152372 h 201646"/>
                    <a:gd name="connsiteX24" fmla="*/ 246625 w 246625"/>
                    <a:gd name="connsiteY24" fmla="*/ 152372 h 201646"/>
                    <a:gd name="connsiteX25" fmla="*/ 68479 w 246625"/>
                    <a:gd name="connsiteY25" fmla="*/ 170060 h 201646"/>
                    <a:gd name="connsiteX26" fmla="*/ 58371 w 246625"/>
                    <a:gd name="connsiteY26" fmla="*/ 106130 h 201646"/>
                    <a:gd name="connsiteX27" fmla="*/ 104361 w 246625"/>
                    <a:gd name="connsiteY27" fmla="*/ 85662 h 201646"/>
                    <a:gd name="connsiteX28" fmla="*/ 246373 w 246625"/>
                    <a:gd name="connsiteY28" fmla="*/ 91474 h 201646"/>
                    <a:gd name="connsiteX29" fmla="*/ 246373 w 246625"/>
                    <a:gd name="connsiteY29" fmla="*/ 35882 h 201646"/>
                    <a:gd name="connsiteX30" fmla="*/ 246373 w 246625"/>
                    <a:gd name="connsiteY30" fmla="*/ 35882 h 201646"/>
                    <a:gd name="connsiteX31" fmla="*/ 243340 w 246625"/>
                    <a:gd name="connsiteY31" fmla="*/ 34366 h 201646"/>
                    <a:gd name="connsiteX32" fmla="*/ 240561 w 246625"/>
                    <a:gd name="connsiteY32" fmla="*/ 33103 h 201646"/>
                    <a:gd name="connsiteX33" fmla="*/ 236770 w 246625"/>
                    <a:gd name="connsiteY33" fmla="*/ 31333 h 201646"/>
                    <a:gd name="connsiteX34" fmla="*/ 231969 w 246625"/>
                    <a:gd name="connsiteY34" fmla="*/ 29312 h 201646"/>
                    <a:gd name="connsiteX35" fmla="*/ 226410 w 246625"/>
                    <a:gd name="connsiteY35" fmla="*/ 27038 h 201646"/>
                    <a:gd name="connsiteX36" fmla="*/ 220093 w 246625"/>
                    <a:gd name="connsiteY36" fmla="*/ 24764 h 201646"/>
                    <a:gd name="connsiteX37" fmla="*/ 212765 w 246625"/>
                    <a:gd name="connsiteY37" fmla="*/ 22237 h 201646"/>
                    <a:gd name="connsiteX38" fmla="*/ 204679 w 246625"/>
                    <a:gd name="connsiteY38" fmla="*/ 19710 h 201646"/>
                    <a:gd name="connsiteX39" fmla="*/ 195835 w 246625"/>
                    <a:gd name="connsiteY39" fmla="*/ 17183 h 201646"/>
                    <a:gd name="connsiteX40" fmla="*/ 186232 w 246625"/>
                    <a:gd name="connsiteY40" fmla="*/ 14656 h 201646"/>
                    <a:gd name="connsiteX41" fmla="*/ 175872 w 246625"/>
                    <a:gd name="connsiteY41" fmla="*/ 12129 h 201646"/>
                    <a:gd name="connsiteX42" fmla="*/ 164754 w 246625"/>
                    <a:gd name="connsiteY42" fmla="*/ 9602 h 201646"/>
                    <a:gd name="connsiteX43" fmla="*/ 152877 w 246625"/>
                    <a:gd name="connsiteY43" fmla="*/ 7328 h 201646"/>
                    <a:gd name="connsiteX44" fmla="*/ 140496 w 246625"/>
                    <a:gd name="connsiteY44" fmla="*/ 5307 h 201646"/>
                    <a:gd name="connsiteX45" fmla="*/ 127356 w 246625"/>
                    <a:gd name="connsiteY45" fmla="*/ 3537 h 201646"/>
                    <a:gd name="connsiteX46" fmla="*/ 113458 w 246625"/>
                    <a:gd name="connsiteY46" fmla="*/ 2022 h 201646"/>
                    <a:gd name="connsiteX47" fmla="*/ 99054 w 246625"/>
                    <a:gd name="connsiteY47" fmla="*/ 1011 h 201646"/>
                    <a:gd name="connsiteX48" fmla="*/ 83893 w 246625"/>
                    <a:gd name="connsiteY48" fmla="*/ 253 h 201646"/>
                    <a:gd name="connsiteX49" fmla="*/ 68226 w 246625"/>
                    <a:gd name="connsiteY49" fmla="*/ 0 h 201646"/>
                    <a:gd name="connsiteX50" fmla="*/ 62667 w 246625"/>
                    <a:gd name="connsiteY50" fmla="*/ 253 h 201646"/>
                    <a:gd name="connsiteX51" fmla="*/ 57361 w 246625"/>
                    <a:gd name="connsiteY51" fmla="*/ 1011 h 201646"/>
                    <a:gd name="connsiteX52" fmla="*/ 52054 w 246625"/>
                    <a:gd name="connsiteY52" fmla="*/ 2022 h 201646"/>
                    <a:gd name="connsiteX53" fmla="*/ 47000 w 246625"/>
                    <a:gd name="connsiteY53" fmla="*/ 3537 h 201646"/>
                    <a:gd name="connsiteX54" fmla="*/ 42199 w 246625"/>
                    <a:gd name="connsiteY54" fmla="*/ 5307 h 201646"/>
                    <a:gd name="connsiteX55" fmla="*/ 37398 w 246625"/>
                    <a:gd name="connsiteY55" fmla="*/ 7581 h 201646"/>
                    <a:gd name="connsiteX56" fmla="*/ 32850 w 246625"/>
                    <a:gd name="connsiteY56" fmla="*/ 10108 h 201646"/>
                    <a:gd name="connsiteX57" fmla="*/ 28554 w 246625"/>
                    <a:gd name="connsiteY57" fmla="*/ 12887 h 201646"/>
                    <a:gd name="connsiteX58" fmla="*/ 24511 w 246625"/>
                    <a:gd name="connsiteY58" fmla="*/ 15920 h 201646"/>
                    <a:gd name="connsiteX59" fmla="*/ 20721 w 246625"/>
                    <a:gd name="connsiteY59" fmla="*/ 19205 h 201646"/>
                    <a:gd name="connsiteX60" fmla="*/ 17183 w 246625"/>
                    <a:gd name="connsiteY60" fmla="*/ 22995 h 201646"/>
                    <a:gd name="connsiteX61" fmla="*/ 13898 w 246625"/>
                    <a:gd name="connsiteY61" fmla="*/ 27038 h 201646"/>
                    <a:gd name="connsiteX62" fmla="*/ 10866 w 246625"/>
                    <a:gd name="connsiteY62" fmla="*/ 31333 h 201646"/>
                    <a:gd name="connsiteX63" fmla="*/ 8339 w 246625"/>
                    <a:gd name="connsiteY63" fmla="*/ 35630 h 201646"/>
                    <a:gd name="connsiteX64" fmla="*/ 6065 w 246625"/>
                    <a:gd name="connsiteY64" fmla="*/ 40177 h 201646"/>
                    <a:gd name="connsiteX65" fmla="*/ 4043 w 246625"/>
                    <a:gd name="connsiteY65" fmla="*/ 44979 h 201646"/>
                    <a:gd name="connsiteX66" fmla="*/ 2527 w 246625"/>
                    <a:gd name="connsiteY66" fmla="*/ 50033 h 201646"/>
                    <a:gd name="connsiteX67" fmla="*/ 1263 w 246625"/>
                    <a:gd name="connsiteY67" fmla="*/ 55086 h 201646"/>
                    <a:gd name="connsiteX68" fmla="*/ 505 w 246625"/>
                    <a:gd name="connsiteY68" fmla="*/ 60393 h 201646"/>
                    <a:gd name="connsiteX69" fmla="*/ 0 w 246625"/>
                    <a:gd name="connsiteY69" fmla="*/ 65699 h 201646"/>
                    <a:gd name="connsiteX70" fmla="*/ 0 w 246625"/>
                    <a:gd name="connsiteY70" fmla="*/ 100318 h 201646"/>
                    <a:gd name="connsiteX71" fmla="*/ 0 w 246625"/>
                    <a:gd name="connsiteY71" fmla="*/ 136200 h 201646"/>
                    <a:gd name="connsiteX72" fmla="*/ 0 w 246625"/>
                    <a:gd name="connsiteY72" fmla="*/ 136200 h 201646"/>
                    <a:gd name="connsiteX73" fmla="*/ 1516 w 246625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646">
                      <a:moveTo>
                        <a:pt x="1516" y="146813"/>
                      </a:moveTo>
                      <a:cubicBezTo>
                        <a:pt x="2274" y="150350"/>
                        <a:pt x="3032" y="153636"/>
                        <a:pt x="4296" y="156921"/>
                      </a:cubicBezTo>
                      <a:cubicBezTo>
                        <a:pt x="5559" y="160205"/>
                        <a:pt x="6823" y="163238"/>
                        <a:pt x="8591" y="166270"/>
                      </a:cubicBezTo>
                      <a:cubicBezTo>
                        <a:pt x="10360" y="169302"/>
                        <a:pt x="12129" y="172082"/>
                        <a:pt x="14151" y="174861"/>
                      </a:cubicBezTo>
                      <a:cubicBezTo>
                        <a:pt x="16172" y="177641"/>
                        <a:pt x="18446" y="180168"/>
                        <a:pt x="20973" y="182442"/>
                      </a:cubicBezTo>
                      <a:cubicBezTo>
                        <a:pt x="23500" y="184716"/>
                        <a:pt x="26027" y="186990"/>
                        <a:pt x="28807" y="189012"/>
                      </a:cubicBezTo>
                      <a:cubicBezTo>
                        <a:pt x="31586" y="191034"/>
                        <a:pt x="34618" y="192802"/>
                        <a:pt x="37651" y="194318"/>
                      </a:cubicBezTo>
                      <a:lnTo>
                        <a:pt x="37651" y="194318"/>
                      </a:lnTo>
                      <a:cubicBezTo>
                        <a:pt x="40430" y="195582"/>
                        <a:pt x="44221" y="197098"/>
                        <a:pt x="47253" y="198361"/>
                      </a:cubicBezTo>
                      <a:cubicBezTo>
                        <a:pt x="50538" y="199372"/>
                        <a:pt x="54076" y="200383"/>
                        <a:pt x="57613" y="200888"/>
                      </a:cubicBezTo>
                      <a:cubicBezTo>
                        <a:pt x="61151" y="201394"/>
                        <a:pt x="64689" y="201647"/>
                        <a:pt x="68479" y="201647"/>
                      </a:cubicBezTo>
                      <a:cubicBezTo>
                        <a:pt x="79092" y="201647"/>
                        <a:pt x="89452" y="201394"/>
                        <a:pt x="99307" y="200635"/>
                      </a:cubicBezTo>
                      <a:lnTo>
                        <a:pt x="99307" y="200635"/>
                      </a:lnTo>
                      <a:cubicBezTo>
                        <a:pt x="107899" y="199878"/>
                        <a:pt x="119270" y="198867"/>
                        <a:pt x="127608" y="198109"/>
                      </a:cubicBezTo>
                      <a:cubicBezTo>
                        <a:pt x="136705" y="197098"/>
                        <a:pt x="145297" y="195835"/>
                        <a:pt x="153383" y="194318"/>
                      </a:cubicBezTo>
                      <a:cubicBezTo>
                        <a:pt x="161469" y="192802"/>
                        <a:pt x="169049" y="191286"/>
                        <a:pt x="176377" y="189517"/>
                      </a:cubicBezTo>
                      <a:cubicBezTo>
                        <a:pt x="183705" y="187749"/>
                        <a:pt x="190275" y="186232"/>
                        <a:pt x="196340" y="184464"/>
                      </a:cubicBezTo>
                      <a:lnTo>
                        <a:pt x="196340" y="184464"/>
                      </a:lnTo>
                      <a:cubicBezTo>
                        <a:pt x="201394" y="182947"/>
                        <a:pt x="208216" y="180926"/>
                        <a:pt x="213270" y="179157"/>
                      </a:cubicBezTo>
                      <a:cubicBezTo>
                        <a:pt x="218324" y="177388"/>
                        <a:pt x="222872" y="175872"/>
                        <a:pt x="226915" y="174356"/>
                      </a:cubicBezTo>
                      <a:cubicBezTo>
                        <a:pt x="230958" y="172840"/>
                        <a:pt x="234243" y="171576"/>
                        <a:pt x="237023" y="170313"/>
                      </a:cubicBezTo>
                      <a:cubicBezTo>
                        <a:pt x="239803" y="169049"/>
                        <a:pt x="242077" y="168039"/>
                        <a:pt x="243593" y="167281"/>
                      </a:cubicBezTo>
                      <a:cubicBezTo>
                        <a:pt x="245109" y="166522"/>
                        <a:pt x="246120" y="166017"/>
                        <a:pt x="246625" y="165765"/>
                      </a:cubicBezTo>
                      <a:cubicBezTo>
                        <a:pt x="246625" y="165512"/>
                        <a:pt x="246625" y="160458"/>
                        <a:pt x="246625" y="152372"/>
                      </a:cubicBezTo>
                      <a:lnTo>
                        <a:pt x="246625" y="152372"/>
                      </a:lnTo>
                      <a:cubicBezTo>
                        <a:pt x="147824" y="186990"/>
                        <a:pt x="69237" y="170313"/>
                        <a:pt x="68479" y="170060"/>
                      </a:cubicBezTo>
                      <a:cubicBezTo>
                        <a:pt x="63172" y="168797"/>
                        <a:pt x="45990" y="139738"/>
                        <a:pt x="58371" y="106130"/>
                      </a:cubicBezTo>
                      <a:cubicBezTo>
                        <a:pt x="63930" y="90968"/>
                        <a:pt x="64941" y="88694"/>
                        <a:pt x="104361" y="85662"/>
                      </a:cubicBezTo>
                      <a:cubicBezTo>
                        <a:pt x="186738" y="79092"/>
                        <a:pt x="244351" y="88947"/>
                        <a:pt x="246373" y="91474"/>
                      </a:cubicBezTo>
                      <a:cubicBezTo>
                        <a:pt x="246373" y="59887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813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3" name="任意多边形: 形状 2242"/>
                <p:cNvSpPr/>
                <p:nvPr/>
              </p:nvSpPr>
              <p:spPr>
                <a:xfrm>
                  <a:off x="10542254" y="12173034"/>
                  <a:ext cx="246625" cy="201393"/>
                </a:xfrm>
                <a:custGeom>
                  <a:avLst/>
                  <a:gdLst>
                    <a:gd name="connsiteX0" fmla="*/ 1516 w 246625"/>
                    <a:gd name="connsiteY0" fmla="*/ 146560 h 201393"/>
                    <a:gd name="connsiteX1" fmla="*/ 4296 w 246625"/>
                    <a:gd name="connsiteY1" fmla="*/ 156668 h 201393"/>
                    <a:gd name="connsiteX2" fmla="*/ 8591 w 246625"/>
                    <a:gd name="connsiteY2" fmla="*/ 166017 h 201393"/>
                    <a:gd name="connsiteX3" fmla="*/ 14151 w 246625"/>
                    <a:gd name="connsiteY3" fmla="*/ 174608 h 201393"/>
                    <a:gd name="connsiteX4" fmla="*/ 20973 w 246625"/>
                    <a:gd name="connsiteY4" fmla="*/ 182189 h 201393"/>
                    <a:gd name="connsiteX5" fmla="*/ 28807 w 246625"/>
                    <a:gd name="connsiteY5" fmla="*/ 188759 h 201393"/>
                    <a:gd name="connsiteX6" fmla="*/ 37651 w 246625"/>
                    <a:gd name="connsiteY6" fmla="*/ 194065 h 201393"/>
                    <a:gd name="connsiteX7" fmla="*/ 37651 w 246625"/>
                    <a:gd name="connsiteY7" fmla="*/ 194065 h 201393"/>
                    <a:gd name="connsiteX8" fmla="*/ 47253 w 246625"/>
                    <a:gd name="connsiteY8" fmla="*/ 198109 h 201393"/>
                    <a:gd name="connsiteX9" fmla="*/ 57613 w 246625"/>
                    <a:gd name="connsiteY9" fmla="*/ 200635 h 201393"/>
                    <a:gd name="connsiteX10" fmla="*/ 68479 w 246625"/>
                    <a:gd name="connsiteY10" fmla="*/ 201394 h 201393"/>
                    <a:gd name="connsiteX11" fmla="*/ 99307 w 246625"/>
                    <a:gd name="connsiteY11" fmla="*/ 200382 h 201393"/>
                    <a:gd name="connsiteX12" fmla="*/ 99307 w 246625"/>
                    <a:gd name="connsiteY12" fmla="*/ 200382 h 201393"/>
                    <a:gd name="connsiteX13" fmla="*/ 127608 w 246625"/>
                    <a:gd name="connsiteY13" fmla="*/ 197856 h 201393"/>
                    <a:gd name="connsiteX14" fmla="*/ 153383 w 246625"/>
                    <a:gd name="connsiteY14" fmla="*/ 194065 h 201393"/>
                    <a:gd name="connsiteX15" fmla="*/ 176377 w 246625"/>
                    <a:gd name="connsiteY15" fmla="*/ 189264 h 201393"/>
                    <a:gd name="connsiteX16" fmla="*/ 196340 w 246625"/>
                    <a:gd name="connsiteY16" fmla="*/ 184211 h 201393"/>
                    <a:gd name="connsiteX17" fmla="*/ 196340 w 246625"/>
                    <a:gd name="connsiteY17" fmla="*/ 184211 h 201393"/>
                    <a:gd name="connsiteX18" fmla="*/ 213270 w 246625"/>
                    <a:gd name="connsiteY18" fmla="*/ 178904 h 201393"/>
                    <a:gd name="connsiteX19" fmla="*/ 226915 w 246625"/>
                    <a:gd name="connsiteY19" fmla="*/ 174103 h 201393"/>
                    <a:gd name="connsiteX20" fmla="*/ 237023 w 246625"/>
                    <a:gd name="connsiteY20" fmla="*/ 170060 h 201393"/>
                    <a:gd name="connsiteX21" fmla="*/ 243593 w 246625"/>
                    <a:gd name="connsiteY21" fmla="*/ 167028 h 201393"/>
                    <a:gd name="connsiteX22" fmla="*/ 246625 w 246625"/>
                    <a:gd name="connsiteY22" fmla="*/ 165512 h 201393"/>
                    <a:gd name="connsiteX23" fmla="*/ 246625 w 246625"/>
                    <a:gd name="connsiteY23" fmla="*/ 154141 h 201393"/>
                    <a:gd name="connsiteX24" fmla="*/ 246625 w 246625"/>
                    <a:gd name="connsiteY24" fmla="*/ 154141 h 201393"/>
                    <a:gd name="connsiteX25" fmla="*/ 68479 w 246625"/>
                    <a:gd name="connsiteY25" fmla="*/ 173850 h 201393"/>
                    <a:gd name="connsiteX26" fmla="*/ 57108 w 246625"/>
                    <a:gd name="connsiteY26" fmla="*/ 106130 h 201393"/>
                    <a:gd name="connsiteX27" fmla="*/ 104361 w 246625"/>
                    <a:gd name="connsiteY27" fmla="*/ 83640 h 201393"/>
                    <a:gd name="connsiteX28" fmla="*/ 246373 w 246625"/>
                    <a:gd name="connsiteY28" fmla="*/ 89452 h 201393"/>
                    <a:gd name="connsiteX29" fmla="*/ 246373 w 246625"/>
                    <a:gd name="connsiteY29" fmla="*/ 35882 h 201393"/>
                    <a:gd name="connsiteX30" fmla="*/ 246373 w 246625"/>
                    <a:gd name="connsiteY30" fmla="*/ 35882 h 201393"/>
                    <a:gd name="connsiteX31" fmla="*/ 243340 w 246625"/>
                    <a:gd name="connsiteY31" fmla="*/ 34365 h 201393"/>
                    <a:gd name="connsiteX32" fmla="*/ 240561 w 246625"/>
                    <a:gd name="connsiteY32" fmla="*/ 33102 h 201393"/>
                    <a:gd name="connsiteX33" fmla="*/ 236770 w 246625"/>
                    <a:gd name="connsiteY33" fmla="*/ 31333 h 201393"/>
                    <a:gd name="connsiteX34" fmla="*/ 231969 w 246625"/>
                    <a:gd name="connsiteY34" fmla="*/ 29312 h 201393"/>
                    <a:gd name="connsiteX35" fmla="*/ 226410 w 246625"/>
                    <a:gd name="connsiteY35" fmla="*/ 27038 h 201393"/>
                    <a:gd name="connsiteX36" fmla="*/ 220093 w 246625"/>
                    <a:gd name="connsiteY36" fmla="*/ 24763 h 201393"/>
                    <a:gd name="connsiteX37" fmla="*/ 212765 w 246625"/>
                    <a:gd name="connsiteY37" fmla="*/ 22236 h 201393"/>
                    <a:gd name="connsiteX38" fmla="*/ 204679 w 246625"/>
                    <a:gd name="connsiteY38" fmla="*/ 19709 h 201393"/>
                    <a:gd name="connsiteX39" fmla="*/ 195835 w 246625"/>
                    <a:gd name="connsiteY39" fmla="*/ 17182 h 201393"/>
                    <a:gd name="connsiteX40" fmla="*/ 186232 w 246625"/>
                    <a:gd name="connsiteY40" fmla="*/ 14656 h 201393"/>
                    <a:gd name="connsiteX41" fmla="*/ 175872 w 246625"/>
                    <a:gd name="connsiteY41" fmla="*/ 12129 h 201393"/>
                    <a:gd name="connsiteX42" fmla="*/ 164754 w 246625"/>
                    <a:gd name="connsiteY42" fmla="*/ 9602 h 201393"/>
                    <a:gd name="connsiteX43" fmla="*/ 152877 w 246625"/>
                    <a:gd name="connsiteY43" fmla="*/ 7328 h 201393"/>
                    <a:gd name="connsiteX44" fmla="*/ 140496 w 246625"/>
                    <a:gd name="connsiteY44" fmla="*/ 5306 h 201393"/>
                    <a:gd name="connsiteX45" fmla="*/ 127356 w 246625"/>
                    <a:gd name="connsiteY45" fmla="*/ 3537 h 201393"/>
                    <a:gd name="connsiteX46" fmla="*/ 113458 w 246625"/>
                    <a:gd name="connsiteY46" fmla="*/ 2021 h 201393"/>
                    <a:gd name="connsiteX47" fmla="*/ 99054 w 246625"/>
                    <a:gd name="connsiteY47" fmla="*/ 1011 h 201393"/>
                    <a:gd name="connsiteX48" fmla="*/ 83893 w 246625"/>
                    <a:gd name="connsiteY48" fmla="*/ 252 h 201393"/>
                    <a:gd name="connsiteX49" fmla="*/ 68226 w 246625"/>
                    <a:gd name="connsiteY49" fmla="*/ 0 h 201393"/>
                    <a:gd name="connsiteX50" fmla="*/ 62667 w 246625"/>
                    <a:gd name="connsiteY50" fmla="*/ 252 h 201393"/>
                    <a:gd name="connsiteX51" fmla="*/ 57361 w 246625"/>
                    <a:gd name="connsiteY51" fmla="*/ 1011 h 201393"/>
                    <a:gd name="connsiteX52" fmla="*/ 52054 w 246625"/>
                    <a:gd name="connsiteY52" fmla="*/ 2021 h 201393"/>
                    <a:gd name="connsiteX53" fmla="*/ 47000 w 246625"/>
                    <a:gd name="connsiteY53" fmla="*/ 3537 h 201393"/>
                    <a:gd name="connsiteX54" fmla="*/ 42199 w 246625"/>
                    <a:gd name="connsiteY54" fmla="*/ 5306 h 201393"/>
                    <a:gd name="connsiteX55" fmla="*/ 37398 w 246625"/>
                    <a:gd name="connsiteY55" fmla="*/ 7581 h 201393"/>
                    <a:gd name="connsiteX56" fmla="*/ 32850 w 246625"/>
                    <a:gd name="connsiteY56" fmla="*/ 10108 h 201393"/>
                    <a:gd name="connsiteX57" fmla="*/ 28554 w 246625"/>
                    <a:gd name="connsiteY57" fmla="*/ 12887 h 201393"/>
                    <a:gd name="connsiteX58" fmla="*/ 24511 w 246625"/>
                    <a:gd name="connsiteY58" fmla="*/ 15919 h 201393"/>
                    <a:gd name="connsiteX59" fmla="*/ 20721 w 246625"/>
                    <a:gd name="connsiteY59" fmla="*/ 19204 h 201393"/>
                    <a:gd name="connsiteX60" fmla="*/ 17183 w 246625"/>
                    <a:gd name="connsiteY60" fmla="*/ 22994 h 201393"/>
                    <a:gd name="connsiteX61" fmla="*/ 13898 w 246625"/>
                    <a:gd name="connsiteY61" fmla="*/ 27038 h 201393"/>
                    <a:gd name="connsiteX62" fmla="*/ 10866 w 246625"/>
                    <a:gd name="connsiteY62" fmla="*/ 31333 h 201393"/>
                    <a:gd name="connsiteX63" fmla="*/ 8339 w 246625"/>
                    <a:gd name="connsiteY63" fmla="*/ 35629 h 201393"/>
                    <a:gd name="connsiteX64" fmla="*/ 6065 w 246625"/>
                    <a:gd name="connsiteY64" fmla="*/ 40177 h 201393"/>
                    <a:gd name="connsiteX65" fmla="*/ 4043 w 246625"/>
                    <a:gd name="connsiteY65" fmla="*/ 44978 h 201393"/>
                    <a:gd name="connsiteX66" fmla="*/ 2527 w 246625"/>
                    <a:gd name="connsiteY66" fmla="*/ 50032 h 201393"/>
                    <a:gd name="connsiteX67" fmla="*/ 1263 w 246625"/>
                    <a:gd name="connsiteY67" fmla="*/ 55086 h 201393"/>
                    <a:gd name="connsiteX68" fmla="*/ 505 w 246625"/>
                    <a:gd name="connsiteY68" fmla="*/ 60393 h 201393"/>
                    <a:gd name="connsiteX69" fmla="*/ 0 w 246625"/>
                    <a:gd name="connsiteY69" fmla="*/ 65699 h 201393"/>
                    <a:gd name="connsiteX70" fmla="*/ 0 w 246625"/>
                    <a:gd name="connsiteY70" fmla="*/ 100318 h 201393"/>
                    <a:gd name="connsiteX71" fmla="*/ 0 w 246625"/>
                    <a:gd name="connsiteY71" fmla="*/ 136200 h 201393"/>
                    <a:gd name="connsiteX72" fmla="*/ 0 w 246625"/>
                    <a:gd name="connsiteY72" fmla="*/ 136200 h 201393"/>
                    <a:gd name="connsiteX73" fmla="*/ 1516 w 246625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625" h="201393">
                      <a:moveTo>
                        <a:pt x="1516" y="146560"/>
                      </a:moveTo>
                      <a:cubicBezTo>
                        <a:pt x="2274" y="150097"/>
                        <a:pt x="3032" y="153383"/>
                        <a:pt x="4296" y="156668"/>
                      </a:cubicBezTo>
                      <a:cubicBezTo>
                        <a:pt x="5559" y="159952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8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7"/>
                        <a:pt x="28807" y="188759"/>
                      </a:cubicBezTo>
                      <a:cubicBezTo>
                        <a:pt x="31586" y="190781"/>
                        <a:pt x="34618" y="192549"/>
                        <a:pt x="37651" y="194065"/>
                      </a:cubicBezTo>
                      <a:lnTo>
                        <a:pt x="37651" y="194065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19"/>
                        <a:pt x="54076" y="200130"/>
                        <a:pt x="57613" y="200635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79092" y="201394"/>
                        <a:pt x="89452" y="201141"/>
                        <a:pt x="99307" y="200382"/>
                      </a:cubicBezTo>
                      <a:lnTo>
                        <a:pt x="99307" y="200382"/>
                      </a:lnTo>
                      <a:cubicBezTo>
                        <a:pt x="107899" y="199625"/>
                        <a:pt x="119270" y="198614"/>
                        <a:pt x="127608" y="197856"/>
                      </a:cubicBezTo>
                      <a:cubicBezTo>
                        <a:pt x="136705" y="196845"/>
                        <a:pt x="145297" y="195582"/>
                        <a:pt x="153383" y="194065"/>
                      </a:cubicBezTo>
                      <a:cubicBezTo>
                        <a:pt x="161469" y="192549"/>
                        <a:pt x="169049" y="191033"/>
                        <a:pt x="176377" y="189264"/>
                      </a:cubicBezTo>
                      <a:cubicBezTo>
                        <a:pt x="183705" y="187496"/>
                        <a:pt x="190275" y="185979"/>
                        <a:pt x="196340" y="184211"/>
                      </a:cubicBezTo>
                      <a:lnTo>
                        <a:pt x="196340" y="184211"/>
                      </a:lnTo>
                      <a:cubicBezTo>
                        <a:pt x="201394" y="182694"/>
                        <a:pt x="208216" y="180673"/>
                        <a:pt x="213270" y="178904"/>
                      </a:cubicBezTo>
                      <a:cubicBezTo>
                        <a:pt x="218324" y="177135"/>
                        <a:pt x="222872" y="175619"/>
                        <a:pt x="226915" y="174103"/>
                      </a:cubicBezTo>
                      <a:cubicBezTo>
                        <a:pt x="230958" y="172587"/>
                        <a:pt x="234243" y="171323"/>
                        <a:pt x="237023" y="170060"/>
                      </a:cubicBezTo>
                      <a:cubicBezTo>
                        <a:pt x="239803" y="168796"/>
                        <a:pt x="242077" y="167786"/>
                        <a:pt x="243593" y="167028"/>
                      </a:cubicBezTo>
                      <a:cubicBezTo>
                        <a:pt x="245109" y="166269"/>
                        <a:pt x="246120" y="165764"/>
                        <a:pt x="246625" y="165512"/>
                      </a:cubicBezTo>
                      <a:cubicBezTo>
                        <a:pt x="246625" y="165259"/>
                        <a:pt x="246625" y="161216"/>
                        <a:pt x="246625" y="154141"/>
                      </a:cubicBezTo>
                      <a:lnTo>
                        <a:pt x="246625" y="154141"/>
                      </a:lnTo>
                      <a:cubicBezTo>
                        <a:pt x="145802" y="189517"/>
                        <a:pt x="69237" y="173850"/>
                        <a:pt x="68479" y="173850"/>
                      </a:cubicBezTo>
                      <a:cubicBezTo>
                        <a:pt x="61909" y="172081"/>
                        <a:pt x="43715" y="142264"/>
                        <a:pt x="57108" y="106130"/>
                      </a:cubicBezTo>
                      <a:cubicBezTo>
                        <a:pt x="64183" y="87178"/>
                        <a:pt x="64183" y="87178"/>
                        <a:pt x="104361" y="83640"/>
                      </a:cubicBezTo>
                      <a:cubicBezTo>
                        <a:pt x="163743" y="78334"/>
                        <a:pt x="242582" y="85156"/>
                        <a:pt x="246373" y="89452"/>
                      </a:cubicBezTo>
                      <a:cubicBezTo>
                        <a:pt x="246373" y="58876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8979"/>
                        <a:pt x="1011" y="143275"/>
                        <a:pt x="1516" y="14656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4" name="任意多边形: 形状 2243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56415 h 201899"/>
                    <a:gd name="connsiteX24" fmla="*/ 246372 w 246372"/>
                    <a:gd name="connsiteY24" fmla="*/ 156415 h 201899"/>
                    <a:gd name="connsiteX25" fmla="*/ 68226 w 246372"/>
                    <a:gd name="connsiteY25" fmla="*/ 177894 h 201899"/>
                    <a:gd name="connsiteX26" fmla="*/ 55592 w 246372"/>
                    <a:gd name="connsiteY26" fmla="*/ 106383 h 201899"/>
                    <a:gd name="connsiteX27" fmla="*/ 86673 w 246372"/>
                    <a:gd name="connsiteY27" fmla="*/ 83388 h 201899"/>
                    <a:gd name="connsiteX28" fmla="*/ 246372 w 246372"/>
                    <a:gd name="connsiteY28" fmla="*/ 87684 h 201899"/>
                    <a:gd name="connsiteX29" fmla="*/ 246372 w 246372"/>
                    <a:gd name="connsiteY29" fmla="*/ 35882 h 201899"/>
                    <a:gd name="connsiteX30" fmla="*/ 246372 w 246372"/>
                    <a:gd name="connsiteY30" fmla="*/ 35882 h 201899"/>
                    <a:gd name="connsiteX31" fmla="*/ 243340 w 246372"/>
                    <a:gd name="connsiteY31" fmla="*/ 34366 h 201899"/>
                    <a:gd name="connsiteX32" fmla="*/ 240561 w 246372"/>
                    <a:gd name="connsiteY32" fmla="*/ 33103 h 201899"/>
                    <a:gd name="connsiteX33" fmla="*/ 236770 w 246372"/>
                    <a:gd name="connsiteY33" fmla="*/ 31334 h 201899"/>
                    <a:gd name="connsiteX34" fmla="*/ 231969 w 246372"/>
                    <a:gd name="connsiteY34" fmla="*/ 29312 h 201899"/>
                    <a:gd name="connsiteX35" fmla="*/ 226410 w 246372"/>
                    <a:gd name="connsiteY35" fmla="*/ 27038 h 201899"/>
                    <a:gd name="connsiteX36" fmla="*/ 220093 w 246372"/>
                    <a:gd name="connsiteY36" fmla="*/ 24764 h 201899"/>
                    <a:gd name="connsiteX37" fmla="*/ 212765 w 246372"/>
                    <a:gd name="connsiteY37" fmla="*/ 22237 h 201899"/>
                    <a:gd name="connsiteX38" fmla="*/ 204679 w 246372"/>
                    <a:gd name="connsiteY38" fmla="*/ 19710 h 201899"/>
                    <a:gd name="connsiteX39" fmla="*/ 195835 w 246372"/>
                    <a:gd name="connsiteY39" fmla="*/ 17183 h 201899"/>
                    <a:gd name="connsiteX40" fmla="*/ 186232 w 246372"/>
                    <a:gd name="connsiteY40" fmla="*/ 14656 h 201899"/>
                    <a:gd name="connsiteX41" fmla="*/ 175872 w 246372"/>
                    <a:gd name="connsiteY41" fmla="*/ 12129 h 201899"/>
                    <a:gd name="connsiteX42" fmla="*/ 164754 w 246372"/>
                    <a:gd name="connsiteY42" fmla="*/ 9602 h 201899"/>
                    <a:gd name="connsiteX43" fmla="*/ 152877 w 246372"/>
                    <a:gd name="connsiteY43" fmla="*/ 7328 h 201899"/>
                    <a:gd name="connsiteX44" fmla="*/ 140495 w 246372"/>
                    <a:gd name="connsiteY44" fmla="*/ 5307 h 201899"/>
                    <a:gd name="connsiteX45" fmla="*/ 127356 w 246372"/>
                    <a:gd name="connsiteY45" fmla="*/ 3538 h 201899"/>
                    <a:gd name="connsiteX46" fmla="*/ 113458 w 246372"/>
                    <a:gd name="connsiteY46" fmla="*/ 2022 h 201899"/>
                    <a:gd name="connsiteX47" fmla="*/ 99054 w 246372"/>
                    <a:gd name="connsiteY47" fmla="*/ 1011 h 201899"/>
                    <a:gd name="connsiteX48" fmla="*/ 83893 w 246372"/>
                    <a:gd name="connsiteY48" fmla="*/ 253 h 201899"/>
                    <a:gd name="connsiteX49" fmla="*/ 68226 w 246372"/>
                    <a:gd name="connsiteY49" fmla="*/ 0 h 201899"/>
                    <a:gd name="connsiteX50" fmla="*/ 62667 w 246372"/>
                    <a:gd name="connsiteY50" fmla="*/ 253 h 201899"/>
                    <a:gd name="connsiteX51" fmla="*/ 57361 w 246372"/>
                    <a:gd name="connsiteY51" fmla="*/ 1011 h 201899"/>
                    <a:gd name="connsiteX52" fmla="*/ 52054 w 246372"/>
                    <a:gd name="connsiteY52" fmla="*/ 2022 h 201899"/>
                    <a:gd name="connsiteX53" fmla="*/ 47000 w 246372"/>
                    <a:gd name="connsiteY53" fmla="*/ 3538 h 201899"/>
                    <a:gd name="connsiteX54" fmla="*/ 42199 w 246372"/>
                    <a:gd name="connsiteY54" fmla="*/ 5307 h 201899"/>
                    <a:gd name="connsiteX55" fmla="*/ 37398 w 246372"/>
                    <a:gd name="connsiteY55" fmla="*/ 7581 h 201899"/>
                    <a:gd name="connsiteX56" fmla="*/ 32850 w 246372"/>
                    <a:gd name="connsiteY56" fmla="*/ 10108 h 201899"/>
                    <a:gd name="connsiteX57" fmla="*/ 28554 w 246372"/>
                    <a:gd name="connsiteY57" fmla="*/ 12887 h 201899"/>
                    <a:gd name="connsiteX58" fmla="*/ 24511 w 246372"/>
                    <a:gd name="connsiteY58" fmla="*/ 15920 h 201899"/>
                    <a:gd name="connsiteX59" fmla="*/ 20721 w 246372"/>
                    <a:gd name="connsiteY59" fmla="*/ 19205 h 201899"/>
                    <a:gd name="connsiteX60" fmla="*/ 17183 w 246372"/>
                    <a:gd name="connsiteY60" fmla="*/ 22995 h 201899"/>
                    <a:gd name="connsiteX61" fmla="*/ 13898 w 246372"/>
                    <a:gd name="connsiteY61" fmla="*/ 27038 h 201899"/>
                    <a:gd name="connsiteX62" fmla="*/ 10866 w 246372"/>
                    <a:gd name="connsiteY62" fmla="*/ 31334 h 201899"/>
                    <a:gd name="connsiteX63" fmla="*/ 8339 w 246372"/>
                    <a:gd name="connsiteY63" fmla="*/ 35630 h 201899"/>
                    <a:gd name="connsiteX64" fmla="*/ 6065 w 246372"/>
                    <a:gd name="connsiteY64" fmla="*/ 40178 h 201899"/>
                    <a:gd name="connsiteX65" fmla="*/ 4043 w 246372"/>
                    <a:gd name="connsiteY65" fmla="*/ 44979 h 201899"/>
                    <a:gd name="connsiteX66" fmla="*/ 2527 w 246372"/>
                    <a:gd name="connsiteY66" fmla="*/ 50033 h 201899"/>
                    <a:gd name="connsiteX67" fmla="*/ 1263 w 246372"/>
                    <a:gd name="connsiteY67" fmla="*/ 55086 h 201899"/>
                    <a:gd name="connsiteX68" fmla="*/ 505 w 246372"/>
                    <a:gd name="connsiteY68" fmla="*/ 60393 h 201899"/>
                    <a:gd name="connsiteX69" fmla="*/ 0 w 246372"/>
                    <a:gd name="connsiteY69" fmla="*/ 65699 h 201899"/>
                    <a:gd name="connsiteX70" fmla="*/ 0 w 246372"/>
                    <a:gd name="connsiteY70" fmla="*/ 100318 h 201899"/>
                    <a:gd name="connsiteX71" fmla="*/ 0 w 246372"/>
                    <a:gd name="connsiteY71" fmla="*/ 136200 h 201899"/>
                    <a:gd name="connsiteX72" fmla="*/ 0 w 246372"/>
                    <a:gd name="connsiteY72" fmla="*/ 136200 h 201899"/>
                    <a:gd name="connsiteX73" fmla="*/ 1263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765"/>
                        <a:pt x="246372" y="162227"/>
                        <a:pt x="246372" y="156415"/>
                      </a:cubicBezTo>
                      <a:lnTo>
                        <a:pt x="246372" y="156415"/>
                      </a:lnTo>
                      <a:cubicBezTo>
                        <a:pt x="149845" y="192044"/>
                        <a:pt x="68984" y="178146"/>
                        <a:pt x="68226" y="177894"/>
                      </a:cubicBezTo>
                      <a:cubicBezTo>
                        <a:pt x="58119" y="175367"/>
                        <a:pt x="42452" y="140243"/>
                        <a:pt x="55592" y="106383"/>
                      </a:cubicBezTo>
                      <a:cubicBezTo>
                        <a:pt x="63425" y="85662"/>
                        <a:pt x="67974" y="85409"/>
                        <a:pt x="86673" y="83388"/>
                      </a:cubicBezTo>
                      <a:cubicBezTo>
                        <a:pt x="165764" y="75555"/>
                        <a:pt x="243340" y="84904"/>
                        <a:pt x="246372" y="87684"/>
                      </a:cubicBezTo>
                      <a:cubicBezTo>
                        <a:pt x="246372" y="58119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5" name="任意多边形: 形状 2244"/>
                <p:cNvSpPr/>
                <p:nvPr/>
              </p:nvSpPr>
              <p:spPr>
                <a:xfrm>
                  <a:off x="10542506" y="12173034"/>
                  <a:ext cx="246372" cy="201393"/>
                </a:xfrm>
                <a:custGeom>
                  <a:avLst/>
                  <a:gdLst>
                    <a:gd name="connsiteX0" fmla="*/ 1263 w 246372"/>
                    <a:gd name="connsiteY0" fmla="*/ 146560 h 201393"/>
                    <a:gd name="connsiteX1" fmla="*/ 4043 w 246372"/>
                    <a:gd name="connsiteY1" fmla="*/ 156668 h 201393"/>
                    <a:gd name="connsiteX2" fmla="*/ 8339 w 246372"/>
                    <a:gd name="connsiteY2" fmla="*/ 166017 h 201393"/>
                    <a:gd name="connsiteX3" fmla="*/ 13898 w 246372"/>
                    <a:gd name="connsiteY3" fmla="*/ 174608 h 201393"/>
                    <a:gd name="connsiteX4" fmla="*/ 20721 w 246372"/>
                    <a:gd name="connsiteY4" fmla="*/ 182189 h 201393"/>
                    <a:gd name="connsiteX5" fmla="*/ 28554 w 246372"/>
                    <a:gd name="connsiteY5" fmla="*/ 188759 h 201393"/>
                    <a:gd name="connsiteX6" fmla="*/ 37398 w 246372"/>
                    <a:gd name="connsiteY6" fmla="*/ 194065 h 201393"/>
                    <a:gd name="connsiteX7" fmla="*/ 37398 w 246372"/>
                    <a:gd name="connsiteY7" fmla="*/ 194065 h 201393"/>
                    <a:gd name="connsiteX8" fmla="*/ 47000 w 246372"/>
                    <a:gd name="connsiteY8" fmla="*/ 198109 h 201393"/>
                    <a:gd name="connsiteX9" fmla="*/ 57361 w 246372"/>
                    <a:gd name="connsiteY9" fmla="*/ 200635 h 201393"/>
                    <a:gd name="connsiteX10" fmla="*/ 68226 w 246372"/>
                    <a:gd name="connsiteY10" fmla="*/ 201394 h 201393"/>
                    <a:gd name="connsiteX11" fmla="*/ 99054 w 246372"/>
                    <a:gd name="connsiteY11" fmla="*/ 200382 h 201393"/>
                    <a:gd name="connsiteX12" fmla="*/ 99054 w 246372"/>
                    <a:gd name="connsiteY12" fmla="*/ 200382 h 201393"/>
                    <a:gd name="connsiteX13" fmla="*/ 127356 w 246372"/>
                    <a:gd name="connsiteY13" fmla="*/ 197856 h 201393"/>
                    <a:gd name="connsiteX14" fmla="*/ 153130 w 246372"/>
                    <a:gd name="connsiteY14" fmla="*/ 194065 h 201393"/>
                    <a:gd name="connsiteX15" fmla="*/ 176125 w 246372"/>
                    <a:gd name="connsiteY15" fmla="*/ 189264 h 201393"/>
                    <a:gd name="connsiteX16" fmla="*/ 196087 w 246372"/>
                    <a:gd name="connsiteY16" fmla="*/ 184211 h 201393"/>
                    <a:gd name="connsiteX17" fmla="*/ 196087 w 246372"/>
                    <a:gd name="connsiteY17" fmla="*/ 184211 h 201393"/>
                    <a:gd name="connsiteX18" fmla="*/ 213017 w 246372"/>
                    <a:gd name="connsiteY18" fmla="*/ 178904 h 201393"/>
                    <a:gd name="connsiteX19" fmla="*/ 226663 w 246372"/>
                    <a:gd name="connsiteY19" fmla="*/ 174103 h 201393"/>
                    <a:gd name="connsiteX20" fmla="*/ 236770 w 246372"/>
                    <a:gd name="connsiteY20" fmla="*/ 170060 h 201393"/>
                    <a:gd name="connsiteX21" fmla="*/ 243340 w 246372"/>
                    <a:gd name="connsiteY21" fmla="*/ 167028 h 201393"/>
                    <a:gd name="connsiteX22" fmla="*/ 246372 w 246372"/>
                    <a:gd name="connsiteY22" fmla="*/ 165512 h 201393"/>
                    <a:gd name="connsiteX23" fmla="*/ 246372 w 246372"/>
                    <a:gd name="connsiteY23" fmla="*/ 157678 h 201393"/>
                    <a:gd name="connsiteX24" fmla="*/ 246372 w 246372"/>
                    <a:gd name="connsiteY24" fmla="*/ 157678 h 201393"/>
                    <a:gd name="connsiteX25" fmla="*/ 68226 w 246372"/>
                    <a:gd name="connsiteY25" fmla="*/ 180926 h 201393"/>
                    <a:gd name="connsiteX26" fmla="*/ 53570 w 246372"/>
                    <a:gd name="connsiteY26" fmla="*/ 106130 h 201393"/>
                    <a:gd name="connsiteX27" fmla="*/ 86673 w 246372"/>
                    <a:gd name="connsiteY27" fmla="*/ 81113 h 201393"/>
                    <a:gd name="connsiteX28" fmla="*/ 246372 w 246372"/>
                    <a:gd name="connsiteY28" fmla="*/ 85409 h 201393"/>
                    <a:gd name="connsiteX29" fmla="*/ 246372 w 246372"/>
                    <a:gd name="connsiteY29" fmla="*/ 35882 h 201393"/>
                    <a:gd name="connsiteX30" fmla="*/ 246372 w 246372"/>
                    <a:gd name="connsiteY30" fmla="*/ 35882 h 201393"/>
                    <a:gd name="connsiteX31" fmla="*/ 243340 w 246372"/>
                    <a:gd name="connsiteY31" fmla="*/ 34365 h 201393"/>
                    <a:gd name="connsiteX32" fmla="*/ 240561 w 246372"/>
                    <a:gd name="connsiteY32" fmla="*/ 33102 h 201393"/>
                    <a:gd name="connsiteX33" fmla="*/ 236770 w 246372"/>
                    <a:gd name="connsiteY33" fmla="*/ 31333 h 201393"/>
                    <a:gd name="connsiteX34" fmla="*/ 231969 w 246372"/>
                    <a:gd name="connsiteY34" fmla="*/ 29312 h 201393"/>
                    <a:gd name="connsiteX35" fmla="*/ 226410 w 246372"/>
                    <a:gd name="connsiteY35" fmla="*/ 27038 h 201393"/>
                    <a:gd name="connsiteX36" fmla="*/ 220093 w 246372"/>
                    <a:gd name="connsiteY36" fmla="*/ 24763 h 201393"/>
                    <a:gd name="connsiteX37" fmla="*/ 212765 w 246372"/>
                    <a:gd name="connsiteY37" fmla="*/ 22236 h 201393"/>
                    <a:gd name="connsiteX38" fmla="*/ 204679 w 246372"/>
                    <a:gd name="connsiteY38" fmla="*/ 19709 h 201393"/>
                    <a:gd name="connsiteX39" fmla="*/ 195835 w 246372"/>
                    <a:gd name="connsiteY39" fmla="*/ 17182 h 201393"/>
                    <a:gd name="connsiteX40" fmla="*/ 186232 w 246372"/>
                    <a:gd name="connsiteY40" fmla="*/ 14656 h 201393"/>
                    <a:gd name="connsiteX41" fmla="*/ 175872 w 246372"/>
                    <a:gd name="connsiteY41" fmla="*/ 12129 h 201393"/>
                    <a:gd name="connsiteX42" fmla="*/ 164754 w 246372"/>
                    <a:gd name="connsiteY42" fmla="*/ 9602 h 201393"/>
                    <a:gd name="connsiteX43" fmla="*/ 152877 w 246372"/>
                    <a:gd name="connsiteY43" fmla="*/ 7328 h 201393"/>
                    <a:gd name="connsiteX44" fmla="*/ 140495 w 246372"/>
                    <a:gd name="connsiteY44" fmla="*/ 5306 h 201393"/>
                    <a:gd name="connsiteX45" fmla="*/ 127356 w 246372"/>
                    <a:gd name="connsiteY45" fmla="*/ 3537 h 201393"/>
                    <a:gd name="connsiteX46" fmla="*/ 113458 w 246372"/>
                    <a:gd name="connsiteY46" fmla="*/ 2021 h 201393"/>
                    <a:gd name="connsiteX47" fmla="*/ 99054 w 246372"/>
                    <a:gd name="connsiteY47" fmla="*/ 1011 h 201393"/>
                    <a:gd name="connsiteX48" fmla="*/ 83893 w 246372"/>
                    <a:gd name="connsiteY48" fmla="*/ 252 h 201393"/>
                    <a:gd name="connsiteX49" fmla="*/ 68226 w 246372"/>
                    <a:gd name="connsiteY49" fmla="*/ 0 h 201393"/>
                    <a:gd name="connsiteX50" fmla="*/ 62667 w 246372"/>
                    <a:gd name="connsiteY50" fmla="*/ 252 h 201393"/>
                    <a:gd name="connsiteX51" fmla="*/ 57361 w 246372"/>
                    <a:gd name="connsiteY51" fmla="*/ 1011 h 201393"/>
                    <a:gd name="connsiteX52" fmla="*/ 52054 w 246372"/>
                    <a:gd name="connsiteY52" fmla="*/ 2021 h 201393"/>
                    <a:gd name="connsiteX53" fmla="*/ 47000 w 246372"/>
                    <a:gd name="connsiteY53" fmla="*/ 3537 h 201393"/>
                    <a:gd name="connsiteX54" fmla="*/ 42199 w 246372"/>
                    <a:gd name="connsiteY54" fmla="*/ 5306 h 201393"/>
                    <a:gd name="connsiteX55" fmla="*/ 37398 w 246372"/>
                    <a:gd name="connsiteY55" fmla="*/ 7581 h 201393"/>
                    <a:gd name="connsiteX56" fmla="*/ 32850 w 246372"/>
                    <a:gd name="connsiteY56" fmla="*/ 10108 h 201393"/>
                    <a:gd name="connsiteX57" fmla="*/ 28554 w 246372"/>
                    <a:gd name="connsiteY57" fmla="*/ 12887 h 201393"/>
                    <a:gd name="connsiteX58" fmla="*/ 24511 w 246372"/>
                    <a:gd name="connsiteY58" fmla="*/ 15919 h 201393"/>
                    <a:gd name="connsiteX59" fmla="*/ 20721 w 246372"/>
                    <a:gd name="connsiteY59" fmla="*/ 19204 h 201393"/>
                    <a:gd name="connsiteX60" fmla="*/ 17183 w 246372"/>
                    <a:gd name="connsiteY60" fmla="*/ 22994 h 201393"/>
                    <a:gd name="connsiteX61" fmla="*/ 13898 w 246372"/>
                    <a:gd name="connsiteY61" fmla="*/ 27038 h 201393"/>
                    <a:gd name="connsiteX62" fmla="*/ 10866 w 246372"/>
                    <a:gd name="connsiteY62" fmla="*/ 31333 h 201393"/>
                    <a:gd name="connsiteX63" fmla="*/ 8339 w 246372"/>
                    <a:gd name="connsiteY63" fmla="*/ 35629 h 201393"/>
                    <a:gd name="connsiteX64" fmla="*/ 6065 w 246372"/>
                    <a:gd name="connsiteY64" fmla="*/ 40177 h 201393"/>
                    <a:gd name="connsiteX65" fmla="*/ 4043 w 246372"/>
                    <a:gd name="connsiteY65" fmla="*/ 44978 h 201393"/>
                    <a:gd name="connsiteX66" fmla="*/ 2527 w 246372"/>
                    <a:gd name="connsiteY66" fmla="*/ 50032 h 201393"/>
                    <a:gd name="connsiteX67" fmla="*/ 1263 w 246372"/>
                    <a:gd name="connsiteY67" fmla="*/ 55086 h 201393"/>
                    <a:gd name="connsiteX68" fmla="*/ 505 w 246372"/>
                    <a:gd name="connsiteY68" fmla="*/ 60393 h 201393"/>
                    <a:gd name="connsiteX69" fmla="*/ 0 w 246372"/>
                    <a:gd name="connsiteY69" fmla="*/ 65699 h 201393"/>
                    <a:gd name="connsiteX70" fmla="*/ 0 w 246372"/>
                    <a:gd name="connsiteY70" fmla="*/ 100318 h 201393"/>
                    <a:gd name="connsiteX71" fmla="*/ 0 w 246372"/>
                    <a:gd name="connsiteY71" fmla="*/ 136200 h 201393"/>
                    <a:gd name="connsiteX72" fmla="*/ 0 w 246372"/>
                    <a:gd name="connsiteY72" fmla="*/ 136200 h 201393"/>
                    <a:gd name="connsiteX73" fmla="*/ 1263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1263" y="146560"/>
                      </a:moveTo>
                      <a:cubicBezTo>
                        <a:pt x="2022" y="150097"/>
                        <a:pt x="2780" y="153383"/>
                        <a:pt x="4043" y="156668"/>
                      </a:cubicBezTo>
                      <a:cubicBezTo>
                        <a:pt x="5306" y="159952"/>
                        <a:pt x="6570" y="162985"/>
                        <a:pt x="8339" y="166017"/>
                      </a:cubicBezTo>
                      <a:cubicBezTo>
                        <a:pt x="10108" y="169049"/>
                        <a:pt x="11876" y="171829"/>
                        <a:pt x="13898" y="174608"/>
                      </a:cubicBezTo>
                      <a:cubicBezTo>
                        <a:pt x="15919" y="177388"/>
                        <a:pt x="18194" y="179915"/>
                        <a:pt x="20721" y="182189"/>
                      </a:cubicBezTo>
                      <a:cubicBezTo>
                        <a:pt x="23247" y="184464"/>
                        <a:pt x="25774" y="186737"/>
                        <a:pt x="28554" y="188759"/>
                      </a:cubicBezTo>
                      <a:cubicBezTo>
                        <a:pt x="31334" y="190781"/>
                        <a:pt x="34366" y="192549"/>
                        <a:pt x="37398" y="194065"/>
                      </a:cubicBezTo>
                      <a:lnTo>
                        <a:pt x="37398" y="194065"/>
                      </a:lnTo>
                      <a:cubicBezTo>
                        <a:pt x="40178" y="195329"/>
                        <a:pt x="43968" y="196845"/>
                        <a:pt x="47000" y="198109"/>
                      </a:cubicBezTo>
                      <a:cubicBezTo>
                        <a:pt x="50285" y="199119"/>
                        <a:pt x="53823" y="200130"/>
                        <a:pt x="57361" y="200635"/>
                      </a:cubicBezTo>
                      <a:cubicBezTo>
                        <a:pt x="60898" y="201141"/>
                        <a:pt x="64436" y="201394"/>
                        <a:pt x="68226" y="201394"/>
                      </a:cubicBezTo>
                      <a:cubicBezTo>
                        <a:pt x="78839" y="201394"/>
                        <a:pt x="89199" y="201141"/>
                        <a:pt x="99054" y="200382"/>
                      </a:cubicBezTo>
                      <a:lnTo>
                        <a:pt x="99054" y="200382"/>
                      </a:lnTo>
                      <a:cubicBezTo>
                        <a:pt x="107646" y="199625"/>
                        <a:pt x="119017" y="198614"/>
                        <a:pt x="127356" y="197856"/>
                      </a:cubicBezTo>
                      <a:cubicBezTo>
                        <a:pt x="136452" y="196845"/>
                        <a:pt x="145044" y="195582"/>
                        <a:pt x="153130" y="194065"/>
                      </a:cubicBezTo>
                      <a:cubicBezTo>
                        <a:pt x="161216" y="192549"/>
                        <a:pt x="168797" y="191033"/>
                        <a:pt x="176125" y="189264"/>
                      </a:cubicBezTo>
                      <a:cubicBezTo>
                        <a:pt x="183453" y="187496"/>
                        <a:pt x="190023" y="185979"/>
                        <a:pt x="196087" y="184211"/>
                      </a:cubicBezTo>
                      <a:lnTo>
                        <a:pt x="196087" y="184211"/>
                      </a:lnTo>
                      <a:cubicBezTo>
                        <a:pt x="201141" y="182694"/>
                        <a:pt x="207964" y="180673"/>
                        <a:pt x="213017" y="178904"/>
                      </a:cubicBezTo>
                      <a:cubicBezTo>
                        <a:pt x="218071" y="177135"/>
                        <a:pt x="222620" y="175619"/>
                        <a:pt x="226663" y="174103"/>
                      </a:cubicBezTo>
                      <a:cubicBezTo>
                        <a:pt x="230706" y="172587"/>
                        <a:pt x="233991" y="171323"/>
                        <a:pt x="236770" y="170060"/>
                      </a:cubicBezTo>
                      <a:cubicBezTo>
                        <a:pt x="239550" y="168796"/>
                        <a:pt x="241824" y="167786"/>
                        <a:pt x="243340" y="167028"/>
                      </a:cubicBezTo>
                      <a:cubicBezTo>
                        <a:pt x="244856" y="166269"/>
                        <a:pt x="245867" y="165764"/>
                        <a:pt x="246372" y="165512"/>
                      </a:cubicBezTo>
                      <a:cubicBezTo>
                        <a:pt x="246372" y="165259"/>
                        <a:pt x="246372" y="162479"/>
                        <a:pt x="246372" y="157678"/>
                      </a:cubicBezTo>
                      <a:lnTo>
                        <a:pt x="246372" y="157678"/>
                      </a:lnTo>
                      <a:cubicBezTo>
                        <a:pt x="152877" y="193813"/>
                        <a:pt x="68984" y="181178"/>
                        <a:pt x="68226" y="180926"/>
                      </a:cubicBezTo>
                      <a:cubicBezTo>
                        <a:pt x="57108" y="177893"/>
                        <a:pt x="40683" y="143527"/>
                        <a:pt x="53570" y="106130"/>
                      </a:cubicBezTo>
                      <a:cubicBezTo>
                        <a:pt x="61404" y="83893"/>
                        <a:pt x="65699" y="83388"/>
                        <a:pt x="86673" y="81113"/>
                      </a:cubicBezTo>
                      <a:cubicBezTo>
                        <a:pt x="144286" y="75049"/>
                        <a:pt x="240813" y="79597"/>
                        <a:pt x="246372" y="85409"/>
                      </a:cubicBezTo>
                      <a:cubicBezTo>
                        <a:pt x="246372" y="56855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8979"/>
                        <a:pt x="758" y="143275"/>
                        <a:pt x="1263" y="14656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6" name="任意多边形: 形状 2245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59447 h 201899"/>
                    <a:gd name="connsiteX24" fmla="*/ 246372 w 246372"/>
                    <a:gd name="connsiteY24" fmla="*/ 159447 h 201899"/>
                    <a:gd name="connsiteX25" fmla="*/ 68226 w 246372"/>
                    <a:gd name="connsiteY25" fmla="*/ 184464 h 201899"/>
                    <a:gd name="connsiteX26" fmla="*/ 51801 w 246372"/>
                    <a:gd name="connsiteY26" fmla="*/ 106383 h 201899"/>
                    <a:gd name="connsiteX27" fmla="*/ 86673 w 246372"/>
                    <a:gd name="connsiteY27" fmla="*/ 79092 h 201899"/>
                    <a:gd name="connsiteX28" fmla="*/ 246372 w 246372"/>
                    <a:gd name="connsiteY28" fmla="*/ 83135 h 201899"/>
                    <a:gd name="connsiteX29" fmla="*/ 246372 w 246372"/>
                    <a:gd name="connsiteY29" fmla="*/ 35882 h 201899"/>
                    <a:gd name="connsiteX30" fmla="*/ 246372 w 246372"/>
                    <a:gd name="connsiteY30" fmla="*/ 35882 h 201899"/>
                    <a:gd name="connsiteX31" fmla="*/ 243340 w 246372"/>
                    <a:gd name="connsiteY31" fmla="*/ 34366 h 201899"/>
                    <a:gd name="connsiteX32" fmla="*/ 240561 w 246372"/>
                    <a:gd name="connsiteY32" fmla="*/ 33103 h 201899"/>
                    <a:gd name="connsiteX33" fmla="*/ 236770 w 246372"/>
                    <a:gd name="connsiteY33" fmla="*/ 31334 h 201899"/>
                    <a:gd name="connsiteX34" fmla="*/ 231969 w 246372"/>
                    <a:gd name="connsiteY34" fmla="*/ 29312 h 201899"/>
                    <a:gd name="connsiteX35" fmla="*/ 226410 w 246372"/>
                    <a:gd name="connsiteY35" fmla="*/ 27038 h 201899"/>
                    <a:gd name="connsiteX36" fmla="*/ 220093 w 246372"/>
                    <a:gd name="connsiteY36" fmla="*/ 24764 h 201899"/>
                    <a:gd name="connsiteX37" fmla="*/ 212765 w 246372"/>
                    <a:gd name="connsiteY37" fmla="*/ 22237 h 201899"/>
                    <a:gd name="connsiteX38" fmla="*/ 204679 w 246372"/>
                    <a:gd name="connsiteY38" fmla="*/ 19710 h 201899"/>
                    <a:gd name="connsiteX39" fmla="*/ 195835 w 246372"/>
                    <a:gd name="connsiteY39" fmla="*/ 17183 h 201899"/>
                    <a:gd name="connsiteX40" fmla="*/ 186232 w 246372"/>
                    <a:gd name="connsiteY40" fmla="*/ 14656 h 201899"/>
                    <a:gd name="connsiteX41" fmla="*/ 175872 w 246372"/>
                    <a:gd name="connsiteY41" fmla="*/ 12129 h 201899"/>
                    <a:gd name="connsiteX42" fmla="*/ 164754 w 246372"/>
                    <a:gd name="connsiteY42" fmla="*/ 9602 h 201899"/>
                    <a:gd name="connsiteX43" fmla="*/ 152877 w 246372"/>
                    <a:gd name="connsiteY43" fmla="*/ 7328 h 201899"/>
                    <a:gd name="connsiteX44" fmla="*/ 140495 w 246372"/>
                    <a:gd name="connsiteY44" fmla="*/ 5307 h 201899"/>
                    <a:gd name="connsiteX45" fmla="*/ 127356 w 246372"/>
                    <a:gd name="connsiteY45" fmla="*/ 3538 h 201899"/>
                    <a:gd name="connsiteX46" fmla="*/ 113458 w 246372"/>
                    <a:gd name="connsiteY46" fmla="*/ 2022 h 201899"/>
                    <a:gd name="connsiteX47" fmla="*/ 99054 w 246372"/>
                    <a:gd name="connsiteY47" fmla="*/ 1011 h 201899"/>
                    <a:gd name="connsiteX48" fmla="*/ 83893 w 246372"/>
                    <a:gd name="connsiteY48" fmla="*/ 253 h 201899"/>
                    <a:gd name="connsiteX49" fmla="*/ 68226 w 246372"/>
                    <a:gd name="connsiteY49" fmla="*/ 0 h 201899"/>
                    <a:gd name="connsiteX50" fmla="*/ 62667 w 246372"/>
                    <a:gd name="connsiteY50" fmla="*/ 253 h 201899"/>
                    <a:gd name="connsiteX51" fmla="*/ 57361 w 246372"/>
                    <a:gd name="connsiteY51" fmla="*/ 1011 h 201899"/>
                    <a:gd name="connsiteX52" fmla="*/ 52054 w 246372"/>
                    <a:gd name="connsiteY52" fmla="*/ 2022 h 201899"/>
                    <a:gd name="connsiteX53" fmla="*/ 47000 w 246372"/>
                    <a:gd name="connsiteY53" fmla="*/ 3538 h 201899"/>
                    <a:gd name="connsiteX54" fmla="*/ 42199 w 246372"/>
                    <a:gd name="connsiteY54" fmla="*/ 5307 h 201899"/>
                    <a:gd name="connsiteX55" fmla="*/ 37398 w 246372"/>
                    <a:gd name="connsiteY55" fmla="*/ 7581 h 201899"/>
                    <a:gd name="connsiteX56" fmla="*/ 32850 w 246372"/>
                    <a:gd name="connsiteY56" fmla="*/ 10108 h 201899"/>
                    <a:gd name="connsiteX57" fmla="*/ 28554 w 246372"/>
                    <a:gd name="connsiteY57" fmla="*/ 12887 h 201899"/>
                    <a:gd name="connsiteX58" fmla="*/ 24511 w 246372"/>
                    <a:gd name="connsiteY58" fmla="*/ 15920 h 201899"/>
                    <a:gd name="connsiteX59" fmla="*/ 20721 w 246372"/>
                    <a:gd name="connsiteY59" fmla="*/ 19205 h 201899"/>
                    <a:gd name="connsiteX60" fmla="*/ 17183 w 246372"/>
                    <a:gd name="connsiteY60" fmla="*/ 22995 h 201899"/>
                    <a:gd name="connsiteX61" fmla="*/ 13898 w 246372"/>
                    <a:gd name="connsiteY61" fmla="*/ 27038 h 201899"/>
                    <a:gd name="connsiteX62" fmla="*/ 10866 w 246372"/>
                    <a:gd name="connsiteY62" fmla="*/ 31334 h 201899"/>
                    <a:gd name="connsiteX63" fmla="*/ 8339 w 246372"/>
                    <a:gd name="connsiteY63" fmla="*/ 35630 h 201899"/>
                    <a:gd name="connsiteX64" fmla="*/ 6065 w 246372"/>
                    <a:gd name="connsiteY64" fmla="*/ 40178 h 201899"/>
                    <a:gd name="connsiteX65" fmla="*/ 4043 w 246372"/>
                    <a:gd name="connsiteY65" fmla="*/ 44979 h 201899"/>
                    <a:gd name="connsiteX66" fmla="*/ 2527 w 246372"/>
                    <a:gd name="connsiteY66" fmla="*/ 50033 h 201899"/>
                    <a:gd name="connsiteX67" fmla="*/ 1263 w 246372"/>
                    <a:gd name="connsiteY67" fmla="*/ 55086 h 201899"/>
                    <a:gd name="connsiteX68" fmla="*/ 505 w 246372"/>
                    <a:gd name="connsiteY68" fmla="*/ 60393 h 201899"/>
                    <a:gd name="connsiteX69" fmla="*/ 0 w 246372"/>
                    <a:gd name="connsiteY69" fmla="*/ 65699 h 201899"/>
                    <a:gd name="connsiteX70" fmla="*/ 0 w 246372"/>
                    <a:gd name="connsiteY70" fmla="*/ 100318 h 201899"/>
                    <a:gd name="connsiteX71" fmla="*/ 0 w 246372"/>
                    <a:gd name="connsiteY71" fmla="*/ 136200 h 201899"/>
                    <a:gd name="connsiteX72" fmla="*/ 0 w 246372"/>
                    <a:gd name="connsiteY72" fmla="*/ 136200 h 201899"/>
                    <a:gd name="connsiteX73" fmla="*/ 1263 w 246372"/>
                    <a:gd name="connsiteY73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5765"/>
                        <a:pt x="246372" y="163491"/>
                        <a:pt x="246372" y="159447"/>
                      </a:cubicBezTo>
                      <a:lnTo>
                        <a:pt x="246372" y="159447"/>
                      </a:lnTo>
                      <a:cubicBezTo>
                        <a:pt x="157678" y="195077"/>
                        <a:pt x="68984" y="184464"/>
                        <a:pt x="68226" y="184464"/>
                      </a:cubicBezTo>
                      <a:cubicBezTo>
                        <a:pt x="54581" y="180673"/>
                        <a:pt x="38409" y="146055"/>
                        <a:pt x="51801" y="106383"/>
                      </a:cubicBezTo>
                      <a:cubicBezTo>
                        <a:pt x="59887" y="82377"/>
                        <a:pt x="64436" y="81872"/>
                        <a:pt x="86673" y="79092"/>
                      </a:cubicBezTo>
                      <a:cubicBezTo>
                        <a:pt x="155152" y="71006"/>
                        <a:pt x="241319" y="78840"/>
                        <a:pt x="246372" y="83135"/>
                      </a:cubicBezTo>
                      <a:cubicBezTo>
                        <a:pt x="246372" y="55845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7" name="任意多边形: 形状 2246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60458 h 201646"/>
                    <a:gd name="connsiteX24" fmla="*/ 246372 w 246372"/>
                    <a:gd name="connsiteY24" fmla="*/ 160458 h 201646"/>
                    <a:gd name="connsiteX25" fmla="*/ 68226 w 246372"/>
                    <a:gd name="connsiteY25" fmla="*/ 186990 h 201646"/>
                    <a:gd name="connsiteX26" fmla="*/ 50033 w 246372"/>
                    <a:gd name="connsiteY26" fmla="*/ 106130 h 201646"/>
                    <a:gd name="connsiteX27" fmla="*/ 86673 w 246372"/>
                    <a:gd name="connsiteY27" fmla="*/ 76060 h 201646"/>
                    <a:gd name="connsiteX28" fmla="*/ 246372 w 246372"/>
                    <a:gd name="connsiteY28" fmla="*/ 80608 h 201646"/>
                    <a:gd name="connsiteX29" fmla="*/ 246372 w 246372"/>
                    <a:gd name="connsiteY29" fmla="*/ 35882 h 201646"/>
                    <a:gd name="connsiteX30" fmla="*/ 246372 w 246372"/>
                    <a:gd name="connsiteY30" fmla="*/ 35882 h 201646"/>
                    <a:gd name="connsiteX31" fmla="*/ 243340 w 246372"/>
                    <a:gd name="connsiteY31" fmla="*/ 34366 h 201646"/>
                    <a:gd name="connsiteX32" fmla="*/ 240561 w 246372"/>
                    <a:gd name="connsiteY32" fmla="*/ 33103 h 201646"/>
                    <a:gd name="connsiteX33" fmla="*/ 236770 w 246372"/>
                    <a:gd name="connsiteY33" fmla="*/ 31333 h 201646"/>
                    <a:gd name="connsiteX34" fmla="*/ 231969 w 246372"/>
                    <a:gd name="connsiteY34" fmla="*/ 29312 h 201646"/>
                    <a:gd name="connsiteX35" fmla="*/ 226410 w 246372"/>
                    <a:gd name="connsiteY35" fmla="*/ 27038 h 201646"/>
                    <a:gd name="connsiteX36" fmla="*/ 220093 w 246372"/>
                    <a:gd name="connsiteY36" fmla="*/ 24764 h 201646"/>
                    <a:gd name="connsiteX37" fmla="*/ 212765 w 246372"/>
                    <a:gd name="connsiteY37" fmla="*/ 22237 h 201646"/>
                    <a:gd name="connsiteX38" fmla="*/ 204679 w 246372"/>
                    <a:gd name="connsiteY38" fmla="*/ 19710 h 201646"/>
                    <a:gd name="connsiteX39" fmla="*/ 195835 w 246372"/>
                    <a:gd name="connsiteY39" fmla="*/ 17183 h 201646"/>
                    <a:gd name="connsiteX40" fmla="*/ 186232 w 246372"/>
                    <a:gd name="connsiteY40" fmla="*/ 14656 h 201646"/>
                    <a:gd name="connsiteX41" fmla="*/ 175872 w 246372"/>
                    <a:gd name="connsiteY41" fmla="*/ 12129 h 201646"/>
                    <a:gd name="connsiteX42" fmla="*/ 164754 w 246372"/>
                    <a:gd name="connsiteY42" fmla="*/ 9602 h 201646"/>
                    <a:gd name="connsiteX43" fmla="*/ 152877 w 246372"/>
                    <a:gd name="connsiteY43" fmla="*/ 7328 h 201646"/>
                    <a:gd name="connsiteX44" fmla="*/ 140495 w 246372"/>
                    <a:gd name="connsiteY44" fmla="*/ 5307 h 201646"/>
                    <a:gd name="connsiteX45" fmla="*/ 127356 w 246372"/>
                    <a:gd name="connsiteY45" fmla="*/ 3537 h 201646"/>
                    <a:gd name="connsiteX46" fmla="*/ 113458 w 246372"/>
                    <a:gd name="connsiteY46" fmla="*/ 2022 h 201646"/>
                    <a:gd name="connsiteX47" fmla="*/ 99054 w 246372"/>
                    <a:gd name="connsiteY47" fmla="*/ 1011 h 201646"/>
                    <a:gd name="connsiteX48" fmla="*/ 83893 w 246372"/>
                    <a:gd name="connsiteY48" fmla="*/ 253 h 201646"/>
                    <a:gd name="connsiteX49" fmla="*/ 68226 w 246372"/>
                    <a:gd name="connsiteY49" fmla="*/ 0 h 201646"/>
                    <a:gd name="connsiteX50" fmla="*/ 62667 w 246372"/>
                    <a:gd name="connsiteY50" fmla="*/ 253 h 201646"/>
                    <a:gd name="connsiteX51" fmla="*/ 57361 w 246372"/>
                    <a:gd name="connsiteY51" fmla="*/ 1011 h 201646"/>
                    <a:gd name="connsiteX52" fmla="*/ 52054 w 246372"/>
                    <a:gd name="connsiteY52" fmla="*/ 2022 h 201646"/>
                    <a:gd name="connsiteX53" fmla="*/ 47000 w 246372"/>
                    <a:gd name="connsiteY53" fmla="*/ 3537 h 201646"/>
                    <a:gd name="connsiteX54" fmla="*/ 42199 w 246372"/>
                    <a:gd name="connsiteY54" fmla="*/ 5307 h 201646"/>
                    <a:gd name="connsiteX55" fmla="*/ 37398 w 246372"/>
                    <a:gd name="connsiteY55" fmla="*/ 7581 h 201646"/>
                    <a:gd name="connsiteX56" fmla="*/ 32850 w 246372"/>
                    <a:gd name="connsiteY56" fmla="*/ 10108 h 201646"/>
                    <a:gd name="connsiteX57" fmla="*/ 28554 w 246372"/>
                    <a:gd name="connsiteY57" fmla="*/ 12887 h 201646"/>
                    <a:gd name="connsiteX58" fmla="*/ 24511 w 246372"/>
                    <a:gd name="connsiteY58" fmla="*/ 15920 h 201646"/>
                    <a:gd name="connsiteX59" fmla="*/ 20721 w 246372"/>
                    <a:gd name="connsiteY59" fmla="*/ 19205 h 201646"/>
                    <a:gd name="connsiteX60" fmla="*/ 17183 w 246372"/>
                    <a:gd name="connsiteY60" fmla="*/ 22995 h 201646"/>
                    <a:gd name="connsiteX61" fmla="*/ 13898 w 246372"/>
                    <a:gd name="connsiteY61" fmla="*/ 27038 h 201646"/>
                    <a:gd name="connsiteX62" fmla="*/ 10866 w 246372"/>
                    <a:gd name="connsiteY62" fmla="*/ 31333 h 201646"/>
                    <a:gd name="connsiteX63" fmla="*/ 8339 w 246372"/>
                    <a:gd name="connsiteY63" fmla="*/ 35630 h 201646"/>
                    <a:gd name="connsiteX64" fmla="*/ 6065 w 246372"/>
                    <a:gd name="connsiteY64" fmla="*/ 40177 h 201646"/>
                    <a:gd name="connsiteX65" fmla="*/ 4043 w 246372"/>
                    <a:gd name="connsiteY65" fmla="*/ 44979 h 201646"/>
                    <a:gd name="connsiteX66" fmla="*/ 2527 w 246372"/>
                    <a:gd name="connsiteY66" fmla="*/ 50033 h 201646"/>
                    <a:gd name="connsiteX67" fmla="*/ 1263 w 246372"/>
                    <a:gd name="connsiteY67" fmla="*/ 55086 h 201646"/>
                    <a:gd name="connsiteX68" fmla="*/ 505 w 246372"/>
                    <a:gd name="connsiteY68" fmla="*/ 60393 h 201646"/>
                    <a:gd name="connsiteX69" fmla="*/ 0 w 246372"/>
                    <a:gd name="connsiteY69" fmla="*/ 65699 h 201646"/>
                    <a:gd name="connsiteX70" fmla="*/ 0 w 246372"/>
                    <a:gd name="connsiteY70" fmla="*/ 100318 h 201646"/>
                    <a:gd name="connsiteX71" fmla="*/ 0 w 246372"/>
                    <a:gd name="connsiteY71" fmla="*/ 136200 h 201646"/>
                    <a:gd name="connsiteX72" fmla="*/ 0 w 246372"/>
                    <a:gd name="connsiteY72" fmla="*/ 136200 h 201646"/>
                    <a:gd name="connsiteX73" fmla="*/ 1263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512"/>
                        <a:pt x="246372" y="163743"/>
                        <a:pt x="246372" y="160458"/>
                      </a:cubicBezTo>
                      <a:lnTo>
                        <a:pt x="246372" y="160458"/>
                      </a:lnTo>
                      <a:cubicBezTo>
                        <a:pt x="161469" y="196340"/>
                        <a:pt x="68984" y="186990"/>
                        <a:pt x="68226" y="186990"/>
                      </a:cubicBezTo>
                      <a:cubicBezTo>
                        <a:pt x="51801" y="182442"/>
                        <a:pt x="35882" y="147824"/>
                        <a:pt x="50033" y="106130"/>
                      </a:cubicBezTo>
                      <a:cubicBezTo>
                        <a:pt x="58877" y="79850"/>
                        <a:pt x="65447" y="78839"/>
                        <a:pt x="86673" y="76060"/>
                      </a:cubicBezTo>
                      <a:cubicBezTo>
                        <a:pt x="146560" y="68226"/>
                        <a:pt x="240055" y="76312"/>
                        <a:pt x="246372" y="80608"/>
                      </a:cubicBezTo>
                      <a:cubicBezTo>
                        <a:pt x="246372" y="54581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8" name="任意多边形: 形状 2247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61469 h 201646"/>
                    <a:gd name="connsiteX24" fmla="*/ 246372 w 246372"/>
                    <a:gd name="connsiteY24" fmla="*/ 161469 h 201646"/>
                    <a:gd name="connsiteX25" fmla="*/ 68226 w 246372"/>
                    <a:gd name="connsiteY25" fmla="*/ 189264 h 201646"/>
                    <a:gd name="connsiteX26" fmla="*/ 47758 w 246372"/>
                    <a:gd name="connsiteY26" fmla="*/ 106130 h 201646"/>
                    <a:gd name="connsiteX27" fmla="*/ 83388 w 246372"/>
                    <a:gd name="connsiteY27" fmla="*/ 73533 h 201646"/>
                    <a:gd name="connsiteX28" fmla="*/ 246372 w 246372"/>
                    <a:gd name="connsiteY28" fmla="*/ 78334 h 201646"/>
                    <a:gd name="connsiteX29" fmla="*/ 246372 w 246372"/>
                    <a:gd name="connsiteY29" fmla="*/ 35882 h 201646"/>
                    <a:gd name="connsiteX30" fmla="*/ 246372 w 246372"/>
                    <a:gd name="connsiteY30" fmla="*/ 35882 h 201646"/>
                    <a:gd name="connsiteX31" fmla="*/ 243340 w 246372"/>
                    <a:gd name="connsiteY31" fmla="*/ 34366 h 201646"/>
                    <a:gd name="connsiteX32" fmla="*/ 240561 w 246372"/>
                    <a:gd name="connsiteY32" fmla="*/ 33103 h 201646"/>
                    <a:gd name="connsiteX33" fmla="*/ 236770 w 246372"/>
                    <a:gd name="connsiteY33" fmla="*/ 31333 h 201646"/>
                    <a:gd name="connsiteX34" fmla="*/ 231969 w 246372"/>
                    <a:gd name="connsiteY34" fmla="*/ 29312 h 201646"/>
                    <a:gd name="connsiteX35" fmla="*/ 226410 w 246372"/>
                    <a:gd name="connsiteY35" fmla="*/ 27038 h 201646"/>
                    <a:gd name="connsiteX36" fmla="*/ 220093 w 246372"/>
                    <a:gd name="connsiteY36" fmla="*/ 24764 h 201646"/>
                    <a:gd name="connsiteX37" fmla="*/ 212765 w 246372"/>
                    <a:gd name="connsiteY37" fmla="*/ 22237 h 201646"/>
                    <a:gd name="connsiteX38" fmla="*/ 204679 w 246372"/>
                    <a:gd name="connsiteY38" fmla="*/ 19710 h 201646"/>
                    <a:gd name="connsiteX39" fmla="*/ 195835 w 246372"/>
                    <a:gd name="connsiteY39" fmla="*/ 17183 h 201646"/>
                    <a:gd name="connsiteX40" fmla="*/ 186232 w 246372"/>
                    <a:gd name="connsiteY40" fmla="*/ 14656 h 201646"/>
                    <a:gd name="connsiteX41" fmla="*/ 175872 w 246372"/>
                    <a:gd name="connsiteY41" fmla="*/ 12129 h 201646"/>
                    <a:gd name="connsiteX42" fmla="*/ 164754 w 246372"/>
                    <a:gd name="connsiteY42" fmla="*/ 9602 h 201646"/>
                    <a:gd name="connsiteX43" fmla="*/ 152877 w 246372"/>
                    <a:gd name="connsiteY43" fmla="*/ 7328 h 201646"/>
                    <a:gd name="connsiteX44" fmla="*/ 140495 w 246372"/>
                    <a:gd name="connsiteY44" fmla="*/ 5307 h 201646"/>
                    <a:gd name="connsiteX45" fmla="*/ 127356 w 246372"/>
                    <a:gd name="connsiteY45" fmla="*/ 3537 h 201646"/>
                    <a:gd name="connsiteX46" fmla="*/ 113458 w 246372"/>
                    <a:gd name="connsiteY46" fmla="*/ 2022 h 201646"/>
                    <a:gd name="connsiteX47" fmla="*/ 99054 w 246372"/>
                    <a:gd name="connsiteY47" fmla="*/ 1011 h 201646"/>
                    <a:gd name="connsiteX48" fmla="*/ 83893 w 246372"/>
                    <a:gd name="connsiteY48" fmla="*/ 253 h 201646"/>
                    <a:gd name="connsiteX49" fmla="*/ 68226 w 246372"/>
                    <a:gd name="connsiteY49" fmla="*/ 0 h 201646"/>
                    <a:gd name="connsiteX50" fmla="*/ 62667 w 246372"/>
                    <a:gd name="connsiteY50" fmla="*/ 253 h 201646"/>
                    <a:gd name="connsiteX51" fmla="*/ 57361 w 246372"/>
                    <a:gd name="connsiteY51" fmla="*/ 1011 h 201646"/>
                    <a:gd name="connsiteX52" fmla="*/ 52054 w 246372"/>
                    <a:gd name="connsiteY52" fmla="*/ 2022 h 201646"/>
                    <a:gd name="connsiteX53" fmla="*/ 47000 w 246372"/>
                    <a:gd name="connsiteY53" fmla="*/ 3537 h 201646"/>
                    <a:gd name="connsiteX54" fmla="*/ 42199 w 246372"/>
                    <a:gd name="connsiteY54" fmla="*/ 5307 h 201646"/>
                    <a:gd name="connsiteX55" fmla="*/ 37398 w 246372"/>
                    <a:gd name="connsiteY55" fmla="*/ 7581 h 201646"/>
                    <a:gd name="connsiteX56" fmla="*/ 32850 w 246372"/>
                    <a:gd name="connsiteY56" fmla="*/ 10108 h 201646"/>
                    <a:gd name="connsiteX57" fmla="*/ 28554 w 246372"/>
                    <a:gd name="connsiteY57" fmla="*/ 12887 h 201646"/>
                    <a:gd name="connsiteX58" fmla="*/ 24511 w 246372"/>
                    <a:gd name="connsiteY58" fmla="*/ 15920 h 201646"/>
                    <a:gd name="connsiteX59" fmla="*/ 20721 w 246372"/>
                    <a:gd name="connsiteY59" fmla="*/ 19205 h 201646"/>
                    <a:gd name="connsiteX60" fmla="*/ 17183 w 246372"/>
                    <a:gd name="connsiteY60" fmla="*/ 22995 h 201646"/>
                    <a:gd name="connsiteX61" fmla="*/ 13898 w 246372"/>
                    <a:gd name="connsiteY61" fmla="*/ 27038 h 201646"/>
                    <a:gd name="connsiteX62" fmla="*/ 10866 w 246372"/>
                    <a:gd name="connsiteY62" fmla="*/ 31333 h 201646"/>
                    <a:gd name="connsiteX63" fmla="*/ 8339 w 246372"/>
                    <a:gd name="connsiteY63" fmla="*/ 35630 h 201646"/>
                    <a:gd name="connsiteX64" fmla="*/ 6065 w 246372"/>
                    <a:gd name="connsiteY64" fmla="*/ 40177 h 201646"/>
                    <a:gd name="connsiteX65" fmla="*/ 4043 w 246372"/>
                    <a:gd name="connsiteY65" fmla="*/ 44979 h 201646"/>
                    <a:gd name="connsiteX66" fmla="*/ 2527 w 246372"/>
                    <a:gd name="connsiteY66" fmla="*/ 50033 h 201646"/>
                    <a:gd name="connsiteX67" fmla="*/ 1263 w 246372"/>
                    <a:gd name="connsiteY67" fmla="*/ 55086 h 201646"/>
                    <a:gd name="connsiteX68" fmla="*/ 505 w 246372"/>
                    <a:gd name="connsiteY68" fmla="*/ 60393 h 201646"/>
                    <a:gd name="connsiteX69" fmla="*/ 0 w 246372"/>
                    <a:gd name="connsiteY69" fmla="*/ 65699 h 201646"/>
                    <a:gd name="connsiteX70" fmla="*/ 0 w 246372"/>
                    <a:gd name="connsiteY70" fmla="*/ 100318 h 201646"/>
                    <a:gd name="connsiteX71" fmla="*/ 0 w 246372"/>
                    <a:gd name="connsiteY71" fmla="*/ 136200 h 201646"/>
                    <a:gd name="connsiteX72" fmla="*/ 0 w 246372"/>
                    <a:gd name="connsiteY72" fmla="*/ 136200 h 201646"/>
                    <a:gd name="connsiteX73" fmla="*/ 1263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512"/>
                        <a:pt x="246372" y="164248"/>
                        <a:pt x="246372" y="161469"/>
                      </a:cubicBezTo>
                      <a:lnTo>
                        <a:pt x="246372" y="161469"/>
                      </a:lnTo>
                      <a:cubicBezTo>
                        <a:pt x="168291" y="195582"/>
                        <a:pt x="73027" y="190528"/>
                        <a:pt x="68226" y="189264"/>
                      </a:cubicBezTo>
                      <a:cubicBezTo>
                        <a:pt x="45737" y="182947"/>
                        <a:pt x="35882" y="142517"/>
                        <a:pt x="47758" y="106130"/>
                      </a:cubicBezTo>
                      <a:cubicBezTo>
                        <a:pt x="57361" y="77070"/>
                        <a:pt x="67721" y="75554"/>
                        <a:pt x="83388" y="73533"/>
                      </a:cubicBezTo>
                      <a:cubicBezTo>
                        <a:pt x="138979" y="65699"/>
                        <a:pt x="237528" y="74038"/>
                        <a:pt x="246372" y="78334"/>
                      </a:cubicBezTo>
                      <a:cubicBezTo>
                        <a:pt x="246372" y="53570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9" name="任意多边形: 形状 2248"/>
                <p:cNvSpPr/>
                <p:nvPr/>
              </p:nvSpPr>
              <p:spPr>
                <a:xfrm>
                  <a:off x="10542506" y="12173034"/>
                  <a:ext cx="246372" cy="201393"/>
                </a:xfrm>
                <a:custGeom>
                  <a:avLst/>
                  <a:gdLst>
                    <a:gd name="connsiteX0" fmla="*/ 1263 w 246372"/>
                    <a:gd name="connsiteY0" fmla="*/ 146560 h 201393"/>
                    <a:gd name="connsiteX1" fmla="*/ 4043 w 246372"/>
                    <a:gd name="connsiteY1" fmla="*/ 156668 h 201393"/>
                    <a:gd name="connsiteX2" fmla="*/ 8339 w 246372"/>
                    <a:gd name="connsiteY2" fmla="*/ 166017 h 201393"/>
                    <a:gd name="connsiteX3" fmla="*/ 13898 w 246372"/>
                    <a:gd name="connsiteY3" fmla="*/ 174608 h 201393"/>
                    <a:gd name="connsiteX4" fmla="*/ 20721 w 246372"/>
                    <a:gd name="connsiteY4" fmla="*/ 182189 h 201393"/>
                    <a:gd name="connsiteX5" fmla="*/ 28554 w 246372"/>
                    <a:gd name="connsiteY5" fmla="*/ 188759 h 201393"/>
                    <a:gd name="connsiteX6" fmla="*/ 37398 w 246372"/>
                    <a:gd name="connsiteY6" fmla="*/ 194065 h 201393"/>
                    <a:gd name="connsiteX7" fmla="*/ 37398 w 246372"/>
                    <a:gd name="connsiteY7" fmla="*/ 194065 h 201393"/>
                    <a:gd name="connsiteX8" fmla="*/ 47000 w 246372"/>
                    <a:gd name="connsiteY8" fmla="*/ 198109 h 201393"/>
                    <a:gd name="connsiteX9" fmla="*/ 57361 w 246372"/>
                    <a:gd name="connsiteY9" fmla="*/ 200635 h 201393"/>
                    <a:gd name="connsiteX10" fmla="*/ 68226 w 246372"/>
                    <a:gd name="connsiteY10" fmla="*/ 201394 h 201393"/>
                    <a:gd name="connsiteX11" fmla="*/ 99054 w 246372"/>
                    <a:gd name="connsiteY11" fmla="*/ 200382 h 201393"/>
                    <a:gd name="connsiteX12" fmla="*/ 99054 w 246372"/>
                    <a:gd name="connsiteY12" fmla="*/ 200382 h 201393"/>
                    <a:gd name="connsiteX13" fmla="*/ 127356 w 246372"/>
                    <a:gd name="connsiteY13" fmla="*/ 197856 h 201393"/>
                    <a:gd name="connsiteX14" fmla="*/ 153130 w 246372"/>
                    <a:gd name="connsiteY14" fmla="*/ 194065 h 201393"/>
                    <a:gd name="connsiteX15" fmla="*/ 176125 w 246372"/>
                    <a:gd name="connsiteY15" fmla="*/ 189264 h 201393"/>
                    <a:gd name="connsiteX16" fmla="*/ 196087 w 246372"/>
                    <a:gd name="connsiteY16" fmla="*/ 184211 h 201393"/>
                    <a:gd name="connsiteX17" fmla="*/ 196087 w 246372"/>
                    <a:gd name="connsiteY17" fmla="*/ 184211 h 201393"/>
                    <a:gd name="connsiteX18" fmla="*/ 213017 w 246372"/>
                    <a:gd name="connsiteY18" fmla="*/ 178904 h 201393"/>
                    <a:gd name="connsiteX19" fmla="*/ 226663 w 246372"/>
                    <a:gd name="connsiteY19" fmla="*/ 174103 h 201393"/>
                    <a:gd name="connsiteX20" fmla="*/ 236770 w 246372"/>
                    <a:gd name="connsiteY20" fmla="*/ 170060 h 201393"/>
                    <a:gd name="connsiteX21" fmla="*/ 243340 w 246372"/>
                    <a:gd name="connsiteY21" fmla="*/ 167028 h 201393"/>
                    <a:gd name="connsiteX22" fmla="*/ 246372 w 246372"/>
                    <a:gd name="connsiteY22" fmla="*/ 165512 h 201393"/>
                    <a:gd name="connsiteX23" fmla="*/ 246372 w 246372"/>
                    <a:gd name="connsiteY23" fmla="*/ 162227 h 201393"/>
                    <a:gd name="connsiteX24" fmla="*/ 246372 w 246372"/>
                    <a:gd name="connsiteY24" fmla="*/ 162227 h 201393"/>
                    <a:gd name="connsiteX25" fmla="*/ 68226 w 246372"/>
                    <a:gd name="connsiteY25" fmla="*/ 191286 h 201393"/>
                    <a:gd name="connsiteX26" fmla="*/ 45484 w 246372"/>
                    <a:gd name="connsiteY26" fmla="*/ 105877 h 201393"/>
                    <a:gd name="connsiteX27" fmla="*/ 68226 w 246372"/>
                    <a:gd name="connsiteY27" fmla="*/ 71764 h 201393"/>
                    <a:gd name="connsiteX28" fmla="*/ 246372 w 246372"/>
                    <a:gd name="connsiteY28" fmla="*/ 75554 h 201393"/>
                    <a:gd name="connsiteX29" fmla="*/ 246372 w 246372"/>
                    <a:gd name="connsiteY29" fmla="*/ 35882 h 201393"/>
                    <a:gd name="connsiteX30" fmla="*/ 246372 w 246372"/>
                    <a:gd name="connsiteY30" fmla="*/ 35882 h 201393"/>
                    <a:gd name="connsiteX31" fmla="*/ 243340 w 246372"/>
                    <a:gd name="connsiteY31" fmla="*/ 34365 h 201393"/>
                    <a:gd name="connsiteX32" fmla="*/ 240561 w 246372"/>
                    <a:gd name="connsiteY32" fmla="*/ 33102 h 201393"/>
                    <a:gd name="connsiteX33" fmla="*/ 236770 w 246372"/>
                    <a:gd name="connsiteY33" fmla="*/ 31333 h 201393"/>
                    <a:gd name="connsiteX34" fmla="*/ 231969 w 246372"/>
                    <a:gd name="connsiteY34" fmla="*/ 29312 h 201393"/>
                    <a:gd name="connsiteX35" fmla="*/ 226410 w 246372"/>
                    <a:gd name="connsiteY35" fmla="*/ 27038 h 201393"/>
                    <a:gd name="connsiteX36" fmla="*/ 220093 w 246372"/>
                    <a:gd name="connsiteY36" fmla="*/ 24763 h 201393"/>
                    <a:gd name="connsiteX37" fmla="*/ 212765 w 246372"/>
                    <a:gd name="connsiteY37" fmla="*/ 22236 h 201393"/>
                    <a:gd name="connsiteX38" fmla="*/ 204679 w 246372"/>
                    <a:gd name="connsiteY38" fmla="*/ 19709 h 201393"/>
                    <a:gd name="connsiteX39" fmla="*/ 195835 w 246372"/>
                    <a:gd name="connsiteY39" fmla="*/ 17182 h 201393"/>
                    <a:gd name="connsiteX40" fmla="*/ 186232 w 246372"/>
                    <a:gd name="connsiteY40" fmla="*/ 14656 h 201393"/>
                    <a:gd name="connsiteX41" fmla="*/ 175872 w 246372"/>
                    <a:gd name="connsiteY41" fmla="*/ 12129 h 201393"/>
                    <a:gd name="connsiteX42" fmla="*/ 164754 w 246372"/>
                    <a:gd name="connsiteY42" fmla="*/ 9602 h 201393"/>
                    <a:gd name="connsiteX43" fmla="*/ 152877 w 246372"/>
                    <a:gd name="connsiteY43" fmla="*/ 7328 h 201393"/>
                    <a:gd name="connsiteX44" fmla="*/ 140495 w 246372"/>
                    <a:gd name="connsiteY44" fmla="*/ 5306 h 201393"/>
                    <a:gd name="connsiteX45" fmla="*/ 127356 w 246372"/>
                    <a:gd name="connsiteY45" fmla="*/ 3537 h 201393"/>
                    <a:gd name="connsiteX46" fmla="*/ 113458 w 246372"/>
                    <a:gd name="connsiteY46" fmla="*/ 2021 h 201393"/>
                    <a:gd name="connsiteX47" fmla="*/ 99054 w 246372"/>
                    <a:gd name="connsiteY47" fmla="*/ 1011 h 201393"/>
                    <a:gd name="connsiteX48" fmla="*/ 83893 w 246372"/>
                    <a:gd name="connsiteY48" fmla="*/ 252 h 201393"/>
                    <a:gd name="connsiteX49" fmla="*/ 68226 w 246372"/>
                    <a:gd name="connsiteY49" fmla="*/ 0 h 201393"/>
                    <a:gd name="connsiteX50" fmla="*/ 62667 w 246372"/>
                    <a:gd name="connsiteY50" fmla="*/ 252 h 201393"/>
                    <a:gd name="connsiteX51" fmla="*/ 57361 w 246372"/>
                    <a:gd name="connsiteY51" fmla="*/ 1011 h 201393"/>
                    <a:gd name="connsiteX52" fmla="*/ 52054 w 246372"/>
                    <a:gd name="connsiteY52" fmla="*/ 2021 h 201393"/>
                    <a:gd name="connsiteX53" fmla="*/ 47000 w 246372"/>
                    <a:gd name="connsiteY53" fmla="*/ 3537 h 201393"/>
                    <a:gd name="connsiteX54" fmla="*/ 42199 w 246372"/>
                    <a:gd name="connsiteY54" fmla="*/ 5306 h 201393"/>
                    <a:gd name="connsiteX55" fmla="*/ 37398 w 246372"/>
                    <a:gd name="connsiteY55" fmla="*/ 7581 h 201393"/>
                    <a:gd name="connsiteX56" fmla="*/ 32850 w 246372"/>
                    <a:gd name="connsiteY56" fmla="*/ 10108 h 201393"/>
                    <a:gd name="connsiteX57" fmla="*/ 28554 w 246372"/>
                    <a:gd name="connsiteY57" fmla="*/ 12887 h 201393"/>
                    <a:gd name="connsiteX58" fmla="*/ 24511 w 246372"/>
                    <a:gd name="connsiteY58" fmla="*/ 15919 h 201393"/>
                    <a:gd name="connsiteX59" fmla="*/ 20721 w 246372"/>
                    <a:gd name="connsiteY59" fmla="*/ 19204 h 201393"/>
                    <a:gd name="connsiteX60" fmla="*/ 17183 w 246372"/>
                    <a:gd name="connsiteY60" fmla="*/ 22994 h 201393"/>
                    <a:gd name="connsiteX61" fmla="*/ 13898 w 246372"/>
                    <a:gd name="connsiteY61" fmla="*/ 27038 h 201393"/>
                    <a:gd name="connsiteX62" fmla="*/ 10866 w 246372"/>
                    <a:gd name="connsiteY62" fmla="*/ 31333 h 201393"/>
                    <a:gd name="connsiteX63" fmla="*/ 8339 w 246372"/>
                    <a:gd name="connsiteY63" fmla="*/ 35629 h 201393"/>
                    <a:gd name="connsiteX64" fmla="*/ 6065 w 246372"/>
                    <a:gd name="connsiteY64" fmla="*/ 40177 h 201393"/>
                    <a:gd name="connsiteX65" fmla="*/ 4043 w 246372"/>
                    <a:gd name="connsiteY65" fmla="*/ 44978 h 201393"/>
                    <a:gd name="connsiteX66" fmla="*/ 2527 w 246372"/>
                    <a:gd name="connsiteY66" fmla="*/ 50032 h 201393"/>
                    <a:gd name="connsiteX67" fmla="*/ 1263 w 246372"/>
                    <a:gd name="connsiteY67" fmla="*/ 55086 h 201393"/>
                    <a:gd name="connsiteX68" fmla="*/ 505 w 246372"/>
                    <a:gd name="connsiteY68" fmla="*/ 60393 h 201393"/>
                    <a:gd name="connsiteX69" fmla="*/ 0 w 246372"/>
                    <a:gd name="connsiteY69" fmla="*/ 65699 h 201393"/>
                    <a:gd name="connsiteX70" fmla="*/ 0 w 246372"/>
                    <a:gd name="connsiteY70" fmla="*/ 100318 h 201393"/>
                    <a:gd name="connsiteX71" fmla="*/ 0 w 246372"/>
                    <a:gd name="connsiteY71" fmla="*/ 136200 h 201393"/>
                    <a:gd name="connsiteX72" fmla="*/ 0 w 246372"/>
                    <a:gd name="connsiteY72" fmla="*/ 136200 h 201393"/>
                    <a:gd name="connsiteX73" fmla="*/ 1263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1263" y="146560"/>
                      </a:moveTo>
                      <a:cubicBezTo>
                        <a:pt x="2022" y="150097"/>
                        <a:pt x="2780" y="153383"/>
                        <a:pt x="4043" y="156668"/>
                      </a:cubicBezTo>
                      <a:cubicBezTo>
                        <a:pt x="5306" y="159952"/>
                        <a:pt x="6570" y="162985"/>
                        <a:pt x="8339" y="166017"/>
                      </a:cubicBezTo>
                      <a:cubicBezTo>
                        <a:pt x="10108" y="169049"/>
                        <a:pt x="11876" y="171829"/>
                        <a:pt x="13898" y="174608"/>
                      </a:cubicBezTo>
                      <a:cubicBezTo>
                        <a:pt x="15919" y="177388"/>
                        <a:pt x="18194" y="179915"/>
                        <a:pt x="20721" y="182189"/>
                      </a:cubicBezTo>
                      <a:cubicBezTo>
                        <a:pt x="23247" y="184464"/>
                        <a:pt x="25774" y="186737"/>
                        <a:pt x="28554" y="188759"/>
                      </a:cubicBezTo>
                      <a:cubicBezTo>
                        <a:pt x="31334" y="190781"/>
                        <a:pt x="34366" y="192549"/>
                        <a:pt x="37398" y="194065"/>
                      </a:cubicBezTo>
                      <a:lnTo>
                        <a:pt x="37398" y="194065"/>
                      </a:lnTo>
                      <a:cubicBezTo>
                        <a:pt x="40178" y="195329"/>
                        <a:pt x="43968" y="196845"/>
                        <a:pt x="47000" y="198109"/>
                      </a:cubicBezTo>
                      <a:cubicBezTo>
                        <a:pt x="50285" y="199119"/>
                        <a:pt x="53823" y="200130"/>
                        <a:pt x="57361" y="200635"/>
                      </a:cubicBezTo>
                      <a:cubicBezTo>
                        <a:pt x="60898" y="201141"/>
                        <a:pt x="64436" y="201394"/>
                        <a:pt x="68226" y="201394"/>
                      </a:cubicBezTo>
                      <a:cubicBezTo>
                        <a:pt x="78839" y="201394"/>
                        <a:pt x="89199" y="201141"/>
                        <a:pt x="99054" y="200382"/>
                      </a:cubicBezTo>
                      <a:lnTo>
                        <a:pt x="99054" y="200382"/>
                      </a:lnTo>
                      <a:cubicBezTo>
                        <a:pt x="107646" y="199625"/>
                        <a:pt x="119017" y="198614"/>
                        <a:pt x="127356" y="197856"/>
                      </a:cubicBezTo>
                      <a:cubicBezTo>
                        <a:pt x="136452" y="196845"/>
                        <a:pt x="145044" y="195582"/>
                        <a:pt x="153130" y="194065"/>
                      </a:cubicBezTo>
                      <a:cubicBezTo>
                        <a:pt x="161216" y="192549"/>
                        <a:pt x="168797" y="191033"/>
                        <a:pt x="176125" y="189264"/>
                      </a:cubicBezTo>
                      <a:cubicBezTo>
                        <a:pt x="183453" y="187496"/>
                        <a:pt x="190023" y="185979"/>
                        <a:pt x="196087" y="184211"/>
                      </a:cubicBezTo>
                      <a:lnTo>
                        <a:pt x="196087" y="184211"/>
                      </a:lnTo>
                      <a:cubicBezTo>
                        <a:pt x="201141" y="182694"/>
                        <a:pt x="207964" y="180673"/>
                        <a:pt x="213017" y="178904"/>
                      </a:cubicBezTo>
                      <a:cubicBezTo>
                        <a:pt x="218071" y="177135"/>
                        <a:pt x="222620" y="175619"/>
                        <a:pt x="226663" y="174103"/>
                      </a:cubicBezTo>
                      <a:cubicBezTo>
                        <a:pt x="230706" y="172587"/>
                        <a:pt x="233991" y="171323"/>
                        <a:pt x="236770" y="170060"/>
                      </a:cubicBezTo>
                      <a:cubicBezTo>
                        <a:pt x="239550" y="168796"/>
                        <a:pt x="241824" y="167786"/>
                        <a:pt x="243340" y="167028"/>
                      </a:cubicBezTo>
                      <a:cubicBezTo>
                        <a:pt x="244856" y="166269"/>
                        <a:pt x="245867" y="165764"/>
                        <a:pt x="246372" y="165512"/>
                      </a:cubicBezTo>
                      <a:cubicBezTo>
                        <a:pt x="246372" y="165512"/>
                        <a:pt x="246372" y="164248"/>
                        <a:pt x="246372" y="162227"/>
                      </a:cubicBezTo>
                      <a:lnTo>
                        <a:pt x="246372" y="162227"/>
                      </a:lnTo>
                      <a:cubicBezTo>
                        <a:pt x="173092" y="195329"/>
                        <a:pt x="76565" y="193560"/>
                        <a:pt x="68226" y="191286"/>
                      </a:cubicBezTo>
                      <a:cubicBezTo>
                        <a:pt x="40936" y="183705"/>
                        <a:pt x="34366" y="139990"/>
                        <a:pt x="45484" y="105877"/>
                      </a:cubicBezTo>
                      <a:cubicBezTo>
                        <a:pt x="53823" y="79597"/>
                        <a:pt x="68226" y="71764"/>
                        <a:pt x="68226" y="71764"/>
                      </a:cubicBezTo>
                      <a:cubicBezTo>
                        <a:pt x="133420" y="61909"/>
                        <a:pt x="237023" y="71258"/>
                        <a:pt x="246372" y="75554"/>
                      </a:cubicBezTo>
                      <a:cubicBezTo>
                        <a:pt x="246372" y="52054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8979"/>
                        <a:pt x="758" y="143275"/>
                        <a:pt x="1263" y="14656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0" name="任意多边形: 形状 2249"/>
                <p:cNvSpPr/>
                <p:nvPr/>
              </p:nvSpPr>
              <p:spPr>
                <a:xfrm>
                  <a:off x="10542506" y="12173034"/>
                  <a:ext cx="246372" cy="201393"/>
                </a:xfrm>
                <a:custGeom>
                  <a:avLst/>
                  <a:gdLst>
                    <a:gd name="connsiteX0" fmla="*/ 1263 w 246372"/>
                    <a:gd name="connsiteY0" fmla="*/ 146560 h 201393"/>
                    <a:gd name="connsiteX1" fmla="*/ 4043 w 246372"/>
                    <a:gd name="connsiteY1" fmla="*/ 156668 h 201393"/>
                    <a:gd name="connsiteX2" fmla="*/ 8339 w 246372"/>
                    <a:gd name="connsiteY2" fmla="*/ 166017 h 201393"/>
                    <a:gd name="connsiteX3" fmla="*/ 13898 w 246372"/>
                    <a:gd name="connsiteY3" fmla="*/ 174608 h 201393"/>
                    <a:gd name="connsiteX4" fmla="*/ 20721 w 246372"/>
                    <a:gd name="connsiteY4" fmla="*/ 182189 h 201393"/>
                    <a:gd name="connsiteX5" fmla="*/ 28554 w 246372"/>
                    <a:gd name="connsiteY5" fmla="*/ 188759 h 201393"/>
                    <a:gd name="connsiteX6" fmla="*/ 37398 w 246372"/>
                    <a:gd name="connsiteY6" fmla="*/ 194065 h 201393"/>
                    <a:gd name="connsiteX7" fmla="*/ 37398 w 246372"/>
                    <a:gd name="connsiteY7" fmla="*/ 194065 h 201393"/>
                    <a:gd name="connsiteX8" fmla="*/ 47000 w 246372"/>
                    <a:gd name="connsiteY8" fmla="*/ 198109 h 201393"/>
                    <a:gd name="connsiteX9" fmla="*/ 57361 w 246372"/>
                    <a:gd name="connsiteY9" fmla="*/ 200635 h 201393"/>
                    <a:gd name="connsiteX10" fmla="*/ 68226 w 246372"/>
                    <a:gd name="connsiteY10" fmla="*/ 201394 h 201393"/>
                    <a:gd name="connsiteX11" fmla="*/ 99054 w 246372"/>
                    <a:gd name="connsiteY11" fmla="*/ 200382 h 201393"/>
                    <a:gd name="connsiteX12" fmla="*/ 99054 w 246372"/>
                    <a:gd name="connsiteY12" fmla="*/ 200382 h 201393"/>
                    <a:gd name="connsiteX13" fmla="*/ 127356 w 246372"/>
                    <a:gd name="connsiteY13" fmla="*/ 197856 h 201393"/>
                    <a:gd name="connsiteX14" fmla="*/ 153130 w 246372"/>
                    <a:gd name="connsiteY14" fmla="*/ 194065 h 201393"/>
                    <a:gd name="connsiteX15" fmla="*/ 176125 w 246372"/>
                    <a:gd name="connsiteY15" fmla="*/ 189264 h 201393"/>
                    <a:gd name="connsiteX16" fmla="*/ 196087 w 246372"/>
                    <a:gd name="connsiteY16" fmla="*/ 184211 h 201393"/>
                    <a:gd name="connsiteX17" fmla="*/ 196087 w 246372"/>
                    <a:gd name="connsiteY17" fmla="*/ 184211 h 201393"/>
                    <a:gd name="connsiteX18" fmla="*/ 213017 w 246372"/>
                    <a:gd name="connsiteY18" fmla="*/ 178904 h 201393"/>
                    <a:gd name="connsiteX19" fmla="*/ 226663 w 246372"/>
                    <a:gd name="connsiteY19" fmla="*/ 174103 h 201393"/>
                    <a:gd name="connsiteX20" fmla="*/ 236770 w 246372"/>
                    <a:gd name="connsiteY20" fmla="*/ 170060 h 201393"/>
                    <a:gd name="connsiteX21" fmla="*/ 243340 w 246372"/>
                    <a:gd name="connsiteY21" fmla="*/ 167028 h 201393"/>
                    <a:gd name="connsiteX22" fmla="*/ 246372 w 246372"/>
                    <a:gd name="connsiteY22" fmla="*/ 165512 h 201393"/>
                    <a:gd name="connsiteX23" fmla="*/ 246372 w 246372"/>
                    <a:gd name="connsiteY23" fmla="*/ 163237 h 201393"/>
                    <a:gd name="connsiteX24" fmla="*/ 246372 w 246372"/>
                    <a:gd name="connsiteY24" fmla="*/ 163237 h 201393"/>
                    <a:gd name="connsiteX25" fmla="*/ 68226 w 246372"/>
                    <a:gd name="connsiteY25" fmla="*/ 193308 h 201393"/>
                    <a:gd name="connsiteX26" fmla="*/ 42957 w 246372"/>
                    <a:gd name="connsiteY26" fmla="*/ 105877 h 201393"/>
                    <a:gd name="connsiteX27" fmla="*/ 68226 w 246372"/>
                    <a:gd name="connsiteY27" fmla="*/ 68479 h 201393"/>
                    <a:gd name="connsiteX28" fmla="*/ 246372 w 246372"/>
                    <a:gd name="connsiteY28" fmla="*/ 73027 h 201393"/>
                    <a:gd name="connsiteX29" fmla="*/ 246372 w 246372"/>
                    <a:gd name="connsiteY29" fmla="*/ 35882 h 201393"/>
                    <a:gd name="connsiteX30" fmla="*/ 246372 w 246372"/>
                    <a:gd name="connsiteY30" fmla="*/ 35882 h 201393"/>
                    <a:gd name="connsiteX31" fmla="*/ 243340 w 246372"/>
                    <a:gd name="connsiteY31" fmla="*/ 34365 h 201393"/>
                    <a:gd name="connsiteX32" fmla="*/ 240561 w 246372"/>
                    <a:gd name="connsiteY32" fmla="*/ 33102 h 201393"/>
                    <a:gd name="connsiteX33" fmla="*/ 236770 w 246372"/>
                    <a:gd name="connsiteY33" fmla="*/ 31333 h 201393"/>
                    <a:gd name="connsiteX34" fmla="*/ 231969 w 246372"/>
                    <a:gd name="connsiteY34" fmla="*/ 29312 h 201393"/>
                    <a:gd name="connsiteX35" fmla="*/ 226410 w 246372"/>
                    <a:gd name="connsiteY35" fmla="*/ 27038 h 201393"/>
                    <a:gd name="connsiteX36" fmla="*/ 220093 w 246372"/>
                    <a:gd name="connsiteY36" fmla="*/ 24763 h 201393"/>
                    <a:gd name="connsiteX37" fmla="*/ 212765 w 246372"/>
                    <a:gd name="connsiteY37" fmla="*/ 22236 h 201393"/>
                    <a:gd name="connsiteX38" fmla="*/ 204679 w 246372"/>
                    <a:gd name="connsiteY38" fmla="*/ 19709 h 201393"/>
                    <a:gd name="connsiteX39" fmla="*/ 195835 w 246372"/>
                    <a:gd name="connsiteY39" fmla="*/ 17182 h 201393"/>
                    <a:gd name="connsiteX40" fmla="*/ 186232 w 246372"/>
                    <a:gd name="connsiteY40" fmla="*/ 14656 h 201393"/>
                    <a:gd name="connsiteX41" fmla="*/ 175872 w 246372"/>
                    <a:gd name="connsiteY41" fmla="*/ 12129 h 201393"/>
                    <a:gd name="connsiteX42" fmla="*/ 164754 w 246372"/>
                    <a:gd name="connsiteY42" fmla="*/ 9602 h 201393"/>
                    <a:gd name="connsiteX43" fmla="*/ 152877 w 246372"/>
                    <a:gd name="connsiteY43" fmla="*/ 7328 h 201393"/>
                    <a:gd name="connsiteX44" fmla="*/ 140495 w 246372"/>
                    <a:gd name="connsiteY44" fmla="*/ 5306 h 201393"/>
                    <a:gd name="connsiteX45" fmla="*/ 127356 w 246372"/>
                    <a:gd name="connsiteY45" fmla="*/ 3537 h 201393"/>
                    <a:gd name="connsiteX46" fmla="*/ 113458 w 246372"/>
                    <a:gd name="connsiteY46" fmla="*/ 2021 h 201393"/>
                    <a:gd name="connsiteX47" fmla="*/ 99054 w 246372"/>
                    <a:gd name="connsiteY47" fmla="*/ 1011 h 201393"/>
                    <a:gd name="connsiteX48" fmla="*/ 83893 w 246372"/>
                    <a:gd name="connsiteY48" fmla="*/ 252 h 201393"/>
                    <a:gd name="connsiteX49" fmla="*/ 68226 w 246372"/>
                    <a:gd name="connsiteY49" fmla="*/ 0 h 201393"/>
                    <a:gd name="connsiteX50" fmla="*/ 62667 w 246372"/>
                    <a:gd name="connsiteY50" fmla="*/ 252 h 201393"/>
                    <a:gd name="connsiteX51" fmla="*/ 57361 w 246372"/>
                    <a:gd name="connsiteY51" fmla="*/ 1011 h 201393"/>
                    <a:gd name="connsiteX52" fmla="*/ 52054 w 246372"/>
                    <a:gd name="connsiteY52" fmla="*/ 2021 h 201393"/>
                    <a:gd name="connsiteX53" fmla="*/ 47000 w 246372"/>
                    <a:gd name="connsiteY53" fmla="*/ 3537 h 201393"/>
                    <a:gd name="connsiteX54" fmla="*/ 42199 w 246372"/>
                    <a:gd name="connsiteY54" fmla="*/ 5306 h 201393"/>
                    <a:gd name="connsiteX55" fmla="*/ 37398 w 246372"/>
                    <a:gd name="connsiteY55" fmla="*/ 7581 h 201393"/>
                    <a:gd name="connsiteX56" fmla="*/ 32850 w 246372"/>
                    <a:gd name="connsiteY56" fmla="*/ 10108 h 201393"/>
                    <a:gd name="connsiteX57" fmla="*/ 28554 w 246372"/>
                    <a:gd name="connsiteY57" fmla="*/ 12887 h 201393"/>
                    <a:gd name="connsiteX58" fmla="*/ 24511 w 246372"/>
                    <a:gd name="connsiteY58" fmla="*/ 15919 h 201393"/>
                    <a:gd name="connsiteX59" fmla="*/ 20721 w 246372"/>
                    <a:gd name="connsiteY59" fmla="*/ 19204 h 201393"/>
                    <a:gd name="connsiteX60" fmla="*/ 17183 w 246372"/>
                    <a:gd name="connsiteY60" fmla="*/ 22994 h 201393"/>
                    <a:gd name="connsiteX61" fmla="*/ 13898 w 246372"/>
                    <a:gd name="connsiteY61" fmla="*/ 27038 h 201393"/>
                    <a:gd name="connsiteX62" fmla="*/ 10866 w 246372"/>
                    <a:gd name="connsiteY62" fmla="*/ 31333 h 201393"/>
                    <a:gd name="connsiteX63" fmla="*/ 8339 w 246372"/>
                    <a:gd name="connsiteY63" fmla="*/ 35629 h 201393"/>
                    <a:gd name="connsiteX64" fmla="*/ 6065 w 246372"/>
                    <a:gd name="connsiteY64" fmla="*/ 40177 h 201393"/>
                    <a:gd name="connsiteX65" fmla="*/ 4043 w 246372"/>
                    <a:gd name="connsiteY65" fmla="*/ 44978 h 201393"/>
                    <a:gd name="connsiteX66" fmla="*/ 2527 w 246372"/>
                    <a:gd name="connsiteY66" fmla="*/ 50032 h 201393"/>
                    <a:gd name="connsiteX67" fmla="*/ 1263 w 246372"/>
                    <a:gd name="connsiteY67" fmla="*/ 55086 h 201393"/>
                    <a:gd name="connsiteX68" fmla="*/ 505 w 246372"/>
                    <a:gd name="connsiteY68" fmla="*/ 60393 h 201393"/>
                    <a:gd name="connsiteX69" fmla="*/ 0 w 246372"/>
                    <a:gd name="connsiteY69" fmla="*/ 65699 h 201393"/>
                    <a:gd name="connsiteX70" fmla="*/ 0 w 246372"/>
                    <a:gd name="connsiteY70" fmla="*/ 100318 h 201393"/>
                    <a:gd name="connsiteX71" fmla="*/ 0 w 246372"/>
                    <a:gd name="connsiteY71" fmla="*/ 136200 h 201393"/>
                    <a:gd name="connsiteX72" fmla="*/ 0 w 246372"/>
                    <a:gd name="connsiteY72" fmla="*/ 136200 h 201393"/>
                    <a:gd name="connsiteX73" fmla="*/ 1263 w 246372"/>
                    <a:gd name="connsiteY73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393">
                      <a:moveTo>
                        <a:pt x="1263" y="146560"/>
                      </a:moveTo>
                      <a:cubicBezTo>
                        <a:pt x="2022" y="150097"/>
                        <a:pt x="2780" y="153383"/>
                        <a:pt x="4043" y="156668"/>
                      </a:cubicBezTo>
                      <a:cubicBezTo>
                        <a:pt x="5306" y="159952"/>
                        <a:pt x="6570" y="162985"/>
                        <a:pt x="8339" y="166017"/>
                      </a:cubicBezTo>
                      <a:cubicBezTo>
                        <a:pt x="10108" y="169049"/>
                        <a:pt x="11876" y="171829"/>
                        <a:pt x="13898" y="174608"/>
                      </a:cubicBezTo>
                      <a:cubicBezTo>
                        <a:pt x="15919" y="177388"/>
                        <a:pt x="18194" y="179915"/>
                        <a:pt x="20721" y="182189"/>
                      </a:cubicBezTo>
                      <a:cubicBezTo>
                        <a:pt x="23247" y="184464"/>
                        <a:pt x="25774" y="186737"/>
                        <a:pt x="28554" y="188759"/>
                      </a:cubicBezTo>
                      <a:cubicBezTo>
                        <a:pt x="31334" y="190781"/>
                        <a:pt x="34366" y="192549"/>
                        <a:pt x="37398" y="194065"/>
                      </a:cubicBezTo>
                      <a:lnTo>
                        <a:pt x="37398" y="194065"/>
                      </a:lnTo>
                      <a:cubicBezTo>
                        <a:pt x="40178" y="195329"/>
                        <a:pt x="43968" y="196845"/>
                        <a:pt x="47000" y="198109"/>
                      </a:cubicBezTo>
                      <a:cubicBezTo>
                        <a:pt x="50285" y="199119"/>
                        <a:pt x="53823" y="200130"/>
                        <a:pt x="57361" y="200635"/>
                      </a:cubicBezTo>
                      <a:cubicBezTo>
                        <a:pt x="60898" y="201141"/>
                        <a:pt x="64436" y="201394"/>
                        <a:pt x="68226" y="201394"/>
                      </a:cubicBezTo>
                      <a:cubicBezTo>
                        <a:pt x="78839" y="201394"/>
                        <a:pt x="89199" y="201141"/>
                        <a:pt x="99054" y="200382"/>
                      </a:cubicBezTo>
                      <a:lnTo>
                        <a:pt x="99054" y="200382"/>
                      </a:lnTo>
                      <a:cubicBezTo>
                        <a:pt x="107646" y="199625"/>
                        <a:pt x="119017" y="198614"/>
                        <a:pt x="127356" y="197856"/>
                      </a:cubicBezTo>
                      <a:cubicBezTo>
                        <a:pt x="136452" y="196845"/>
                        <a:pt x="145044" y="195582"/>
                        <a:pt x="153130" y="194065"/>
                      </a:cubicBezTo>
                      <a:cubicBezTo>
                        <a:pt x="161216" y="192549"/>
                        <a:pt x="168797" y="191033"/>
                        <a:pt x="176125" y="189264"/>
                      </a:cubicBezTo>
                      <a:cubicBezTo>
                        <a:pt x="183453" y="187496"/>
                        <a:pt x="190023" y="185979"/>
                        <a:pt x="196087" y="184211"/>
                      </a:cubicBezTo>
                      <a:lnTo>
                        <a:pt x="196087" y="184211"/>
                      </a:lnTo>
                      <a:cubicBezTo>
                        <a:pt x="201141" y="182694"/>
                        <a:pt x="207964" y="180673"/>
                        <a:pt x="213017" y="178904"/>
                      </a:cubicBezTo>
                      <a:cubicBezTo>
                        <a:pt x="218071" y="177135"/>
                        <a:pt x="222620" y="175619"/>
                        <a:pt x="226663" y="174103"/>
                      </a:cubicBezTo>
                      <a:cubicBezTo>
                        <a:pt x="230706" y="172587"/>
                        <a:pt x="233991" y="171323"/>
                        <a:pt x="236770" y="170060"/>
                      </a:cubicBezTo>
                      <a:cubicBezTo>
                        <a:pt x="239550" y="168796"/>
                        <a:pt x="241824" y="167786"/>
                        <a:pt x="243340" y="167028"/>
                      </a:cubicBezTo>
                      <a:cubicBezTo>
                        <a:pt x="244856" y="166269"/>
                        <a:pt x="245867" y="165764"/>
                        <a:pt x="246372" y="165512"/>
                      </a:cubicBezTo>
                      <a:cubicBezTo>
                        <a:pt x="246372" y="165512"/>
                        <a:pt x="246372" y="164501"/>
                        <a:pt x="246372" y="163237"/>
                      </a:cubicBezTo>
                      <a:lnTo>
                        <a:pt x="246372" y="163237"/>
                      </a:lnTo>
                      <a:cubicBezTo>
                        <a:pt x="174609" y="196592"/>
                        <a:pt x="76060" y="195582"/>
                        <a:pt x="68226" y="193308"/>
                      </a:cubicBezTo>
                      <a:cubicBezTo>
                        <a:pt x="38156" y="184716"/>
                        <a:pt x="31839" y="142264"/>
                        <a:pt x="42957" y="105877"/>
                      </a:cubicBezTo>
                      <a:cubicBezTo>
                        <a:pt x="51296" y="79091"/>
                        <a:pt x="66963" y="68731"/>
                        <a:pt x="68226" y="68479"/>
                      </a:cubicBezTo>
                      <a:cubicBezTo>
                        <a:pt x="118511" y="60393"/>
                        <a:pt x="227168" y="65699"/>
                        <a:pt x="246372" y="73027"/>
                      </a:cubicBezTo>
                      <a:cubicBezTo>
                        <a:pt x="246372" y="51043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8979"/>
                        <a:pt x="758" y="143275"/>
                        <a:pt x="1263" y="14656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1" name="任意多边形: 形状 2250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63995 h 201646"/>
                    <a:gd name="connsiteX24" fmla="*/ 246372 w 246372"/>
                    <a:gd name="connsiteY24" fmla="*/ 163995 h 201646"/>
                    <a:gd name="connsiteX25" fmla="*/ 68226 w 246372"/>
                    <a:gd name="connsiteY25" fmla="*/ 195076 h 201646"/>
                    <a:gd name="connsiteX26" fmla="*/ 40430 w 246372"/>
                    <a:gd name="connsiteY26" fmla="*/ 105877 h 201646"/>
                    <a:gd name="connsiteX27" fmla="*/ 68226 w 246372"/>
                    <a:gd name="connsiteY27" fmla="*/ 64941 h 201646"/>
                    <a:gd name="connsiteX28" fmla="*/ 246372 w 246372"/>
                    <a:gd name="connsiteY28" fmla="*/ 70500 h 201646"/>
                    <a:gd name="connsiteX29" fmla="*/ 246372 w 246372"/>
                    <a:gd name="connsiteY29" fmla="*/ 35882 h 201646"/>
                    <a:gd name="connsiteX30" fmla="*/ 246372 w 246372"/>
                    <a:gd name="connsiteY30" fmla="*/ 35882 h 201646"/>
                    <a:gd name="connsiteX31" fmla="*/ 243340 w 246372"/>
                    <a:gd name="connsiteY31" fmla="*/ 34366 h 201646"/>
                    <a:gd name="connsiteX32" fmla="*/ 240561 w 246372"/>
                    <a:gd name="connsiteY32" fmla="*/ 33103 h 201646"/>
                    <a:gd name="connsiteX33" fmla="*/ 236770 w 246372"/>
                    <a:gd name="connsiteY33" fmla="*/ 31333 h 201646"/>
                    <a:gd name="connsiteX34" fmla="*/ 231969 w 246372"/>
                    <a:gd name="connsiteY34" fmla="*/ 29312 h 201646"/>
                    <a:gd name="connsiteX35" fmla="*/ 226410 w 246372"/>
                    <a:gd name="connsiteY35" fmla="*/ 27038 h 201646"/>
                    <a:gd name="connsiteX36" fmla="*/ 220093 w 246372"/>
                    <a:gd name="connsiteY36" fmla="*/ 24764 h 201646"/>
                    <a:gd name="connsiteX37" fmla="*/ 212765 w 246372"/>
                    <a:gd name="connsiteY37" fmla="*/ 22237 h 201646"/>
                    <a:gd name="connsiteX38" fmla="*/ 204679 w 246372"/>
                    <a:gd name="connsiteY38" fmla="*/ 19710 h 201646"/>
                    <a:gd name="connsiteX39" fmla="*/ 195835 w 246372"/>
                    <a:gd name="connsiteY39" fmla="*/ 17183 h 201646"/>
                    <a:gd name="connsiteX40" fmla="*/ 186232 w 246372"/>
                    <a:gd name="connsiteY40" fmla="*/ 14656 h 201646"/>
                    <a:gd name="connsiteX41" fmla="*/ 175872 w 246372"/>
                    <a:gd name="connsiteY41" fmla="*/ 12129 h 201646"/>
                    <a:gd name="connsiteX42" fmla="*/ 164754 w 246372"/>
                    <a:gd name="connsiteY42" fmla="*/ 9602 h 201646"/>
                    <a:gd name="connsiteX43" fmla="*/ 152877 w 246372"/>
                    <a:gd name="connsiteY43" fmla="*/ 7328 h 201646"/>
                    <a:gd name="connsiteX44" fmla="*/ 140495 w 246372"/>
                    <a:gd name="connsiteY44" fmla="*/ 5307 h 201646"/>
                    <a:gd name="connsiteX45" fmla="*/ 127356 w 246372"/>
                    <a:gd name="connsiteY45" fmla="*/ 3537 h 201646"/>
                    <a:gd name="connsiteX46" fmla="*/ 113458 w 246372"/>
                    <a:gd name="connsiteY46" fmla="*/ 2022 h 201646"/>
                    <a:gd name="connsiteX47" fmla="*/ 99054 w 246372"/>
                    <a:gd name="connsiteY47" fmla="*/ 1011 h 201646"/>
                    <a:gd name="connsiteX48" fmla="*/ 83893 w 246372"/>
                    <a:gd name="connsiteY48" fmla="*/ 253 h 201646"/>
                    <a:gd name="connsiteX49" fmla="*/ 68226 w 246372"/>
                    <a:gd name="connsiteY49" fmla="*/ 0 h 201646"/>
                    <a:gd name="connsiteX50" fmla="*/ 62667 w 246372"/>
                    <a:gd name="connsiteY50" fmla="*/ 253 h 201646"/>
                    <a:gd name="connsiteX51" fmla="*/ 57361 w 246372"/>
                    <a:gd name="connsiteY51" fmla="*/ 1011 h 201646"/>
                    <a:gd name="connsiteX52" fmla="*/ 52054 w 246372"/>
                    <a:gd name="connsiteY52" fmla="*/ 2022 h 201646"/>
                    <a:gd name="connsiteX53" fmla="*/ 47000 w 246372"/>
                    <a:gd name="connsiteY53" fmla="*/ 3537 h 201646"/>
                    <a:gd name="connsiteX54" fmla="*/ 42199 w 246372"/>
                    <a:gd name="connsiteY54" fmla="*/ 5307 h 201646"/>
                    <a:gd name="connsiteX55" fmla="*/ 37398 w 246372"/>
                    <a:gd name="connsiteY55" fmla="*/ 7581 h 201646"/>
                    <a:gd name="connsiteX56" fmla="*/ 32850 w 246372"/>
                    <a:gd name="connsiteY56" fmla="*/ 10108 h 201646"/>
                    <a:gd name="connsiteX57" fmla="*/ 28554 w 246372"/>
                    <a:gd name="connsiteY57" fmla="*/ 12887 h 201646"/>
                    <a:gd name="connsiteX58" fmla="*/ 24511 w 246372"/>
                    <a:gd name="connsiteY58" fmla="*/ 15920 h 201646"/>
                    <a:gd name="connsiteX59" fmla="*/ 20721 w 246372"/>
                    <a:gd name="connsiteY59" fmla="*/ 19205 h 201646"/>
                    <a:gd name="connsiteX60" fmla="*/ 17183 w 246372"/>
                    <a:gd name="connsiteY60" fmla="*/ 22995 h 201646"/>
                    <a:gd name="connsiteX61" fmla="*/ 13898 w 246372"/>
                    <a:gd name="connsiteY61" fmla="*/ 27038 h 201646"/>
                    <a:gd name="connsiteX62" fmla="*/ 10866 w 246372"/>
                    <a:gd name="connsiteY62" fmla="*/ 31333 h 201646"/>
                    <a:gd name="connsiteX63" fmla="*/ 8339 w 246372"/>
                    <a:gd name="connsiteY63" fmla="*/ 35630 h 201646"/>
                    <a:gd name="connsiteX64" fmla="*/ 6065 w 246372"/>
                    <a:gd name="connsiteY64" fmla="*/ 40177 h 201646"/>
                    <a:gd name="connsiteX65" fmla="*/ 4043 w 246372"/>
                    <a:gd name="connsiteY65" fmla="*/ 44979 h 201646"/>
                    <a:gd name="connsiteX66" fmla="*/ 2527 w 246372"/>
                    <a:gd name="connsiteY66" fmla="*/ 50033 h 201646"/>
                    <a:gd name="connsiteX67" fmla="*/ 1263 w 246372"/>
                    <a:gd name="connsiteY67" fmla="*/ 55086 h 201646"/>
                    <a:gd name="connsiteX68" fmla="*/ 505 w 246372"/>
                    <a:gd name="connsiteY68" fmla="*/ 60393 h 201646"/>
                    <a:gd name="connsiteX69" fmla="*/ 0 w 246372"/>
                    <a:gd name="connsiteY69" fmla="*/ 65699 h 201646"/>
                    <a:gd name="connsiteX70" fmla="*/ 0 w 246372"/>
                    <a:gd name="connsiteY70" fmla="*/ 100318 h 201646"/>
                    <a:gd name="connsiteX71" fmla="*/ 0 w 246372"/>
                    <a:gd name="connsiteY71" fmla="*/ 136200 h 201646"/>
                    <a:gd name="connsiteX72" fmla="*/ 0 w 246372"/>
                    <a:gd name="connsiteY72" fmla="*/ 136200 h 201646"/>
                    <a:gd name="connsiteX73" fmla="*/ 1263 w 246372"/>
                    <a:gd name="connsiteY73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765"/>
                        <a:pt x="246372" y="165007"/>
                        <a:pt x="246372" y="163995"/>
                      </a:cubicBezTo>
                      <a:lnTo>
                        <a:pt x="246372" y="163995"/>
                      </a:lnTo>
                      <a:cubicBezTo>
                        <a:pt x="176125" y="197351"/>
                        <a:pt x="75807" y="197098"/>
                        <a:pt x="68226" y="195076"/>
                      </a:cubicBezTo>
                      <a:cubicBezTo>
                        <a:pt x="31586" y="184716"/>
                        <a:pt x="31586" y="134936"/>
                        <a:pt x="40430" y="105877"/>
                      </a:cubicBezTo>
                      <a:cubicBezTo>
                        <a:pt x="48769" y="77829"/>
                        <a:pt x="65447" y="65446"/>
                        <a:pt x="68226" y="64941"/>
                      </a:cubicBezTo>
                      <a:cubicBezTo>
                        <a:pt x="118006" y="56350"/>
                        <a:pt x="221104" y="62162"/>
                        <a:pt x="246372" y="70500"/>
                      </a:cubicBezTo>
                      <a:cubicBezTo>
                        <a:pt x="246372" y="49780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2" name="任意多边形: 形状 2251"/>
                <p:cNvSpPr/>
                <p:nvPr/>
              </p:nvSpPr>
              <p:spPr>
                <a:xfrm>
                  <a:off x="10542254" y="12172781"/>
                  <a:ext cx="246625" cy="201646"/>
                </a:xfrm>
                <a:custGeom>
                  <a:avLst/>
                  <a:gdLst>
                    <a:gd name="connsiteX0" fmla="*/ 1516 w 246625"/>
                    <a:gd name="connsiteY0" fmla="*/ 146813 h 201646"/>
                    <a:gd name="connsiteX1" fmla="*/ 4296 w 246625"/>
                    <a:gd name="connsiteY1" fmla="*/ 156921 h 201646"/>
                    <a:gd name="connsiteX2" fmla="*/ 8591 w 246625"/>
                    <a:gd name="connsiteY2" fmla="*/ 166270 h 201646"/>
                    <a:gd name="connsiteX3" fmla="*/ 14151 w 246625"/>
                    <a:gd name="connsiteY3" fmla="*/ 174861 h 201646"/>
                    <a:gd name="connsiteX4" fmla="*/ 20973 w 246625"/>
                    <a:gd name="connsiteY4" fmla="*/ 182442 h 201646"/>
                    <a:gd name="connsiteX5" fmla="*/ 28807 w 246625"/>
                    <a:gd name="connsiteY5" fmla="*/ 189012 h 201646"/>
                    <a:gd name="connsiteX6" fmla="*/ 37651 w 246625"/>
                    <a:gd name="connsiteY6" fmla="*/ 194318 h 201646"/>
                    <a:gd name="connsiteX7" fmla="*/ 37651 w 246625"/>
                    <a:gd name="connsiteY7" fmla="*/ 194318 h 201646"/>
                    <a:gd name="connsiteX8" fmla="*/ 47253 w 246625"/>
                    <a:gd name="connsiteY8" fmla="*/ 198361 h 201646"/>
                    <a:gd name="connsiteX9" fmla="*/ 57613 w 246625"/>
                    <a:gd name="connsiteY9" fmla="*/ 200888 h 201646"/>
                    <a:gd name="connsiteX10" fmla="*/ 68479 w 246625"/>
                    <a:gd name="connsiteY10" fmla="*/ 201647 h 201646"/>
                    <a:gd name="connsiteX11" fmla="*/ 99307 w 246625"/>
                    <a:gd name="connsiteY11" fmla="*/ 200635 h 201646"/>
                    <a:gd name="connsiteX12" fmla="*/ 99307 w 246625"/>
                    <a:gd name="connsiteY12" fmla="*/ 200635 h 201646"/>
                    <a:gd name="connsiteX13" fmla="*/ 127608 w 246625"/>
                    <a:gd name="connsiteY13" fmla="*/ 198109 h 201646"/>
                    <a:gd name="connsiteX14" fmla="*/ 153383 w 246625"/>
                    <a:gd name="connsiteY14" fmla="*/ 194318 h 201646"/>
                    <a:gd name="connsiteX15" fmla="*/ 176377 w 246625"/>
                    <a:gd name="connsiteY15" fmla="*/ 189517 h 201646"/>
                    <a:gd name="connsiteX16" fmla="*/ 196340 w 246625"/>
                    <a:gd name="connsiteY16" fmla="*/ 184464 h 201646"/>
                    <a:gd name="connsiteX17" fmla="*/ 196340 w 246625"/>
                    <a:gd name="connsiteY17" fmla="*/ 184464 h 201646"/>
                    <a:gd name="connsiteX18" fmla="*/ 213270 w 246625"/>
                    <a:gd name="connsiteY18" fmla="*/ 179157 h 201646"/>
                    <a:gd name="connsiteX19" fmla="*/ 226915 w 246625"/>
                    <a:gd name="connsiteY19" fmla="*/ 174356 h 201646"/>
                    <a:gd name="connsiteX20" fmla="*/ 237023 w 246625"/>
                    <a:gd name="connsiteY20" fmla="*/ 170313 h 201646"/>
                    <a:gd name="connsiteX21" fmla="*/ 243593 w 246625"/>
                    <a:gd name="connsiteY21" fmla="*/ 167281 h 201646"/>
                    <a:gd name="connsiteX22" fmla="*/ 246625 w 246625"/>
                    <a:gd name="connsiteY22" fmla="*/ 165765 h 201646"/>
                    <a:gd name="connsiteX23" fmla="*/ 246625 w 246625"/>
                    <a:gd name="connsiteY23" fmla="*/ 164754 h 201646"/>
                    <a:gd name="connsiteX24" fmla="*/ 63678 w 246625"/>
                    <a:gd name="connsiteY24" fmla="*/ 195329 h 201646"/>
                    <a:gd name="connsiteX25" fmla="*/ 38409 w 246625"/>
                    <a:gd name="connsiteY25" fmla="*/ 104361 h 201646"/>
                    <a:gd name="connsiteX26" fmla="*/ 67721 w 246625"/>
                    <a:gd name="connsiteY26" fmla="*/ 61404 h 201646"/>
                    <a:gd name="connsiteX27" fmla="*/ 246373 w 246625"/>
                    <a:gd name="connsiteY27" fmla="*/ 67973 h 201646"/>
                    <a:gd name="connsiteX28" fmla="*/ 246373 w 246625"/>
                    <a:gd name="connsiteY28" fmla="*/ 35882 h 201646"/>
                    <a:gd name="connsiteX29" fmla="*/ 246373 w 246625"/>
                    <a:gd name="connsiteY29" fmla="*/ 35882 h 201646"/>
                    <a:gd name="connsiteX30" fmla="*/ 243340 w 246625"/>
                    <a:gd name="connsiteY30" fmla="*/ 34366 h 201646"/>
                    <a:gd name="connsiteX31" fmla="*/ 240561 w 246625"/>
                    <a:gd name="connsiteY31" fmla="*/ 33103 h 201646"/>
                    <a:gd name="connsiteX32" fmla="*/ 236770 w 246625"/>
                    <a:gd name="connsiteY32" fmla="*/ 31333 h 201646"/>
                    <a:gd name="connsiteX33" fmla="*/ 231969 w 246625"/>
                    <a:gd name="connsiteY33" fmla="*/ 29312 h 201646"/>
                    <a:gd name="connsiteX34" fmla="*/ 226410 w 246625"/>
                    <a:gd name="connsiteY34" fmla="*/ 27038 h 201646"/>
                    <a:gd name="connsiteX35" fmla="*/ 220093 w 246625"/>
                    <a:gd name="connsiteY35" fmla="*/ 24764 h 201646"/>
                    <a:gd name="connsiteX36" fmla="*/ 212765 w 246625"/>
                    <a:gd name="connsiteY36" fmla="*/ 22237 h 201646"/>
                    <a:gd name="connsiteX37" fmla="*/ 204679 w 246625"/>
                    <a:gd name="connsiteY37" fmla="*/ 19710 h 201646"/>
                    <a:gd name="connsiteX38" fmla="*/ 195835 w 246625"/>
                    <a:gd name="connsiteY38" fmla="*/ 17183 h 201646"/>
                    <a:gd name="connsiteX39" fmla="*/ 186232 w 246625"/>
                    <a:gd name="connsiteY39" fmla="*/ 14656 h 201646"/>
                    <a:gd name="connsiteX40" fmla="*/ 175872 w 246625"/>
                    <a:gd name="connsiteY40" fmla="*/ 12129 h 201646"/>
                    <a:gd name="connsiteX41" fmla="*/ 164754 w 246625"/>
                    <a:gd name="connsiteY41" fmla="*/ 9602 h 201646"/>
                    <a:gd name="connsiteX42" fmla="*/ 152877 w 246625"/>
                    <a:gd name="connsiteY42" fmla="*/ 7328 h 201646"/>
                    <a:gd name="connsiteX43" fmla="*/ 140496 w 246625"/>
                    <a:gd name="connsiteY43" fmla="*/ 5307 h 201646"/>
                    <a:gd name="connsiteX44" fmla="*/ 127356 w 246625"/>
                    <a:gd name="connsiteY44" fmla="*/ 3537 h 201646"/>
                    <a:gd name="connsiteX45" fmla="*/ 113458 w 246625"/>
                    <a:gd name="connsiteY45" fmla="*/ 2022 h 201646"/>
                    <a:gd name="connsiteX46" fmla="*/ 99054 w 246625"/>
                    <a:gd name="connsiteY46" fmla="*/ 1011 h 201646"/>
                    <a:gd name="connsiteX47" fmla="*/ 83893 w 246625"/>
                    <a:gd name="connsiteY47" fmla="*/ 253 h 201646"/>
                    <a:gd name="connsiteX48" fmla="*/ 68226 w 246625"/>
                    <a:gd name="connsiteY48" fmla="*/ 0 h 201646"/>
                    <a:gd name="connsiteX49" fmla="*/ 62667 w 246625"/>
                    <a:gd name="connsiteY49" fmla="*/ 253 h 201646"/>
                    <a:gd name="connsiteX50" fmla="*/ 57361 w 246625"/>
                    <a:gd name="connsiteY50" fmla="*/ 1011 h 201646"/>
                    <a:gd name="connsiteX51" fmla="*/ 52054 w 246625"/>
                    <a:gd name="connsiteY51" fmla="*/ 2022 h 201646"/>
                    <a:gd name="connsiteX52" fmla="*/ 47000 w 246625"/>
                    <a:gd name="connsiteY52" fmla="*/ 3537 h 201646"/>
                    <a:gd name="connsiteX53" fmla="*/ 42199 w 246625"/>
                    <a:gd name="connsiteY53" fmla="*/ 5307 h 201646"/>
                    <a:gd name="connsiteX54" fmla="*/ 37398 w 246625"/>
                    <a:gd name="connsiteY54" fmla="*/ 7581 h 201646"/>
                    <a:gd name="connsiteX55" fmla="*/ 32850 w 246625"/>
                    <a:gd name="connsiteY55" fmla="*/ 10108 h 201646"/>
                    <a:gd name="connsiteX56" fmla="*/ 28554 w 246625"/>
                    <a:gd name="connsiteY56" fmla="*/ 12887 h 201646"/>
                    <a:gd name="connsiteX57" fmla="*/ 24511 w 246625"/>
                    <a:gd name="connsiteY57" fmla="*/ 15920 h 201646"/>
                    <a:gd name="connsiteX58" fmla="*/ 20721 w 246625"/>
                    <a:gd name="connsiteY58" fmla="*/ 19205 h 201646"/>
                    <a:gd name="connsiteX59" fmla="*/ 17183 w 246625"/>
                    <a:gd name="connsiteY59" fmla="*/ 22995 h 201646"/>
                    <a:gd name="connsiteX60" fmla="*/ 13898 w 246625"/>
                    <a:gd name="connsiteY60" fmla="*/ 27038 h 201646"/>
                    <a:gd name="connsiteX61" fmla="*/ 10866 w 246625"/>
                    <a:gd name="connsiteY61" fmla="*/ 31333 h 201646"/>
                    <a:gd name="connsiteX62" fmla="*/ 8339 w 246625"/>
                    <a:gd name="connsiteY62" fmla="*/ 35630 h 201646"/>
                    <a:gd name="connsiteX63" fmla="*/ 6065 w 246625"/>
                    <a:gd name="connsiteY63" fmla="*/ 40177 h 201646"/>
                    <a:gd name="connsiteX64" fmla="*/ 4043 w 246625"/>
                    <a:gd name="connsiteY64" fmla="*/ 44979 h 201646"/>
                    <a:gd name="connsiteX65" fmla="*/ 2527 w 246625"/>
                    <a:gd name="connsiteY65" fmla="*/ 50033 h 201646"/>
                    <a:gd name="connsiteX66" fmla="*/ 1263 w 246625"/>
                    <a:gd name="connsiteY66" fmla="*/ 55086 h 201646"/>
                    <a:gd name="connsiteX67" fmla="*/ 505 w 246625"/>
                    <a:gd name="connsiteY67" fmla="*/ 60393 h 201646"/>
                    <a:gd name="connsiteX68" fmla="*/ 0 w 246625"/>
                    <a:gd name="connsiteY68" fmla="*/ 65699 h 201646"/>
                    <a:gd name="connsiteX69" fmla="*/ 0 w 246625"/>
                    <a:gd name="connsiteY69" fmla="*/ 100318 h 201646"/>
                    <a:gd name="connsiteX70" fmla="*/ 0 w 246625"/>
                    <a:gd name="connsiteY70" fmla="*/ 136200 h 201646"/>
                    <a:gd name="connsiteX71" fmla="*/ 0 w 246625"/>
                    <a:gd name="connsiteY71" fmla="*/ 136200 h 201646"/>
                    <a:gd name="connsiteX72" fmla="*/ 1516 w 246625"/>
                    <a:gd name="connsiteY72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625" h="201646">
                      <a:moveTo>
                        <a:pt x="1516" y="146813"/>
                      </a:moveTo>
                      <a:cubicBezTo>
                        <a:pt x="2274" y="150350"/>
                        <a:pt x="3032" y="153636"/>
                        <a:pt x="4296" y="156921"/>
                      </a:cubicBezTo>
                      <a:cubicBezTo>
                        <a:pt x="5559" y="160205"/>
                        <a:pt x="6823" y="163238"/>
                        <a:pt x="8591" y="166270"/>
                      </a:cubicBezTo>
                      <a:cubicBezTo>
                        <a:pt x="10360" y="169302"/>
                        <a:pt x="12129" y="172082"/>
                        <a:pt x="14151" y="174861"/>
                      </a:cubicBezTo>
                      <a:cubicBezTo>
                        <a:pt x="16172" y="177641"/>
                        <a:pt x="18446" y="180168"/>
                        <a:pt x="20973" y="182442"/>
                      </a:cubicBezTo>
                      <a:cubicBezTo>
                        <a:pt x="23500" y="184716"/>
                        <a:pt x="26027" y="186990"/>
                        <a:pt x="28807" y="189012"/>
                      </a:cubicBezTo>
                      <a:cubicBezTo>
                        <a:pt x="31586" y="191034"/>
                        <a:pt x="34618" y="192802"/>
                        <a:pt x="37651" y="194318"/>
                      </a:cubicBezTo>
                      <a:lnTo>
                        <a:pt x="37651" y="194318"/>
                      </a:lnTo>
                      <a:cubicBezTo>
                        <a:pt x="40430" y="195582"/>
                        <a:pt x="44221" y="197098"/>
                        <a:pt x="47253" y="198361"/>
                      </a:cubicBezTo>
                      <a:cubicBezTo>
                        <a:pt x="50538" y="199372"/>
                        <a:pt x="54076" y="200383"/>
                        <a:pt x="57613" y="200888"/>
                      </a:cubicBezTo>
                      <a:cubicBezTo>
                        <a:pt x="61151" y="201394"/>
                        <a:pt x="64689" y="201647"/>
                        <a:pt x="68479" y="201647"/>
                      </a:cubicBezTo>
                      <a:cubicBezTo>
                        <a:pt x="79092" y="201647"/>
                        <a:pt x="89452" y="201394"/>
                        <a:pt x="99307" y="200635"/>
                      </a:cubicBezTo>
                      <a:lnTo>
                        <a:pt x="99307" y="200635"/>
                      </a:lnTo>
                      <a:cubicBezTo>
                        <a:pt x="107899" y="199878"/>
                        <a:pt x="119270" y="198867"/>
                        <a:pt x="127608" y="198109"/>
                      </a:cubicBezTo>
                      <a:cubicBezTo>
                        <a:pt x="136705" y="197098"/>
                        <a:pt x="145297" y="195835"/>
                        <a:pt x="153383" y="194318"/>
                      </a:cubicBezTo>
                      <a:cubicBezTo>
                        <a:pt x="161469" y="192802"/>
                        <a:pt x="169049" y="191286"/>
                        <a:pt x="176377" y="189517"/>
                      </a:cubicBezTo>
                      <a:cubicBezTo>
                        <a:pt x="183705" y="187749"/>
                        <a:pt x="190275" y="186232"/>
                        <a:pt x="196340" y="184464"/>
                      </a:cubicBezTo>
                      <a:lnTo>
                        <a:pt x="196340" y="184464"/>
                      </a:lnTo>
                      <a:cubicBezTo>
                        <a:pt x="201394" y="182947"/>
                        <a:pt x="208216" y="180926"/>
                        <a:pt x="213270" y="179157"/>
                      </a:cubicBezTo>
                      <a:cubicBezTo>
                        <a:pt x="218324" y="177388"/>
                        <a:pt x="222872" y="175872"/>
                        <a:pt x="226915" y="174356"/>
                      </a:cubicBezTo>
                      <a:cubicBezTo>
                        <a:pt x="230958" y="172840"/>
                        <a:pt x="234243" y="171576"/>
                        <a:pt x="237023" y="170313"/>
                      </a:cubicBezTo>
                      <a:cubicBezTo>
                        <a:pt x="239803" y="169049"/>
                        <a:pt x="242077" y="168039"/>
                        <a:pt x="243593" y="167281"/>
                      </a:cubicBezTo>
                      <a:cubicBezTo>
                        <a:pt x="245109" y="166522"/>
                        <a:pt x="246120" y="166017"/>
                        <a:pt x="246625" y="165765"/>
                      </a:cubicBezTo>
                      <a:cubicBezTo>
                        <a:pt x="246625" y="165512"/>
                        <a:pt x="246625" y="165007"/>
                        <a:pt x="246625" y="164754"/>
                      </a:cubicBezTo>
                      <a:cubicBezTo>
                        <a:pt x="182189" y="195835"/>
                        <a:pt x="82377" y="200888"/>
                        <a:pt x="63678" y="195329"/>
                      </a:cubicBezTo>
                      <a:cubicBezTo>
                        <a:pt x="32344" y="186232"/>
                        <a:pt x="27796" y="135442"/>
                        <a:pt x="38409" y="104361"/>
                      </a:cubicBezTo>
                      <a:cubicBezTo>
                        <a:pt x="51296" y="66458"/>
                        <a:pt x="67721" y="61404"/>
                        <a:pt x="67721" y="61404"/>
                      </a:cubicBezTo>
                      <a:cubicBezTo>
                        <a:pt x="119017" y="52307"/>
                        <a:pt x="222620" y="60140"/>
                        <a:pt x="246373" y="67973"/>
                      </a:cubicBezTo>
                      <a:cubicBezTo>
                        <a:pt x="246373" y="48769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9232"/>
                        <a:pt x="1011" y="143528"/>
                        <a:pt x="1516" y="146813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3" name="任意多边形: 形状 2252"/>
                <p:cNvSpPr/>
                <p:nvPr/>
              </p:nvSpPr>
              <p:spPr>
                <a:xfrm>
                  <a:off x="10542506" y="12172781"/>
                  <a:ext cx="246372" cy="201646"/>
                </a:xfrm>
                <a:custGeom>
                  <a:avLst/>
                  <a:gdLst>
                    <a:gd name="connsiteX0" fmla="*/ 1263 w 246372"/>
                    <a:gd name="connsiteY0" fmla="*/ 146813 h 201646"/>
                    <a:gd name="connsiteX1" fmla="*/ 4043 w 246372"/>
                    <a:gd name="connsiteY1" fmla="*/ 156921 h 201646"/>
                    <a:gd name="connsiteX2" fmla="*/ 8339 w 246372"/>
                    <a:gd name="connsiteY2" fmla="*/ 166270 h 201646"/>
                    <a:gd name="connsiteX3" fmla="*/ 13898 w 246372"/>
                    <a:gd name="connsiteY3" fmla="*/ 174861 h 201646"/>
                    <a:gd name="connsiteX4" fmla="*/ 20721 w 246372"/>
                    <a:gd name="connsiteY4" fmla="*/ 182442 h 201646"/>
                    <a:gd name="connsiteX5" fmla="*/ 28554 w 246372"/>
                    <a:gd name="connsiteY5" fmla="*/ 189012 h 201646"/>
                    <a:gd name="connsiteX6" fmla="*/ 37398 w 246372"/>
                    <a:gd name="connsiteY6" fmla="*/ 194318 h 201646"/>
                    <a:gd name="connsiteX7" fmla="*/ 37398 w 246372"/>
                    <a:gd name="connsiteY7" fmla="*/ 194318 h 201646"/>
                    <a:gd name="connsiteX8" fmla="*/ 47000 w 246372"/>
                    <a:gd name="connsiteY8" fmla="*/ 198361 h 201646"/>
                    <a:gd name="connsiteX9" fmla="*/ 57361 w 246372"/>
                    <a:gd name="connsiteY9" fmla="*/ 200888 h 201646"/>
                    <a:gd name="connsiteX10" fmla="*/ 68226 w 246372"/>
                    <a:gd name="connsiteY10" fmla="*/ 201647 h 201646"/>
                    <a:gd name="connsiteX11" fmla="*/ 99054 w 246372"/>
                    <a:gd name="connsiteY11" fmla="*/ 200635 h 201646"/>
                    <a:gd name="connsiteX12" fmla="*/ 99054 w 246372"/>
                    <a:gd name="connsiteY12" fmla="*/ 200635 h 201646"/>
                    <a:gd name="connsiteX13" fmla="*/ 127356 w 246372"/>
                    <a:gd name="connsiteY13" fmla="*/ 198109 h 201646"/>
                    <a:gd name="connsiteX14" fmla="*/ 153130 w 246372"/>
                    <a:gd name="connsiteY14" fmla="*/ 194318 h 201646"/>
                    <a:gd name="connsiteX15" fmla="*/ 176125 w 246372"/>
                    <a:gd name="connsiteY15" fmla="*/ 189517 h 201646"/>
                    <a:gd name="connsiteX16" fmla="*/ 196087 w 246372"/>
                    <a:gd name="connsiteY16" fmla="*/ 184464 h 201646"/>
                    <a:gd name="connsiteX17" fmla="*/ 196087 w 246372"/>
                    <a:gd name="connsiteY17" fmla="*/ 184464 h 201646"/>
                    <a:gd name="connsiteX18" fmla="*/ 213017 w 246372"/>
                    <a:gd name="connsiteY18" fmla="*/ 179157 h 201646"/>
                    <a:gd name="connsiteX19" fmla="*/ 226663 w 246372"/>
                    <a:gd name="connsiteY19" fmla="*/ 174356 h 201646"/>
                    <a:gd name="connsiteX20" fmla="*/ 236770 w 246372"/>
                    <a:gd name="connsiteY20" fmla="*/ 170313 h 201646"/>
                    <a:gd name="connsiteX21" fmla="*/ 243340 w 246372"/>
                    <a:gd name="connsiteY21" fmla="*/ 167281 h 201646"/>
                    <a:gd name="connsiteX22" fmla="*/ 246372 w 246372"/>
                    <a:gd name="connsiteY22" fmla="*/ 165765 h 201646"/>
                    <a:gd name="connsiteX23" fmla="*/ 246372 w 246372"/>
                    <a:gd name="connsiteY23" fmla="*/ 165259 h 201646"/>
                    <a:gd name="connsiteX24" fmla="*/ 61909 w 246372"/>
                    <a:gd name="connsiteY24" fmla="*/ 196593 h 201646"/>
                    <a:gd name="connsiteX25" fmla="*/ 38156 w 246372"/>
                    <a:gd name="connsiteY25" fmla="*/ 96022 h 201646"/>
                    <a:gd name="connsiteX26" fmla="*/ 68226 w 246372"/>
                    <a:gd name="connsiteY26" fmla="*/ 57108 h 201646"/>
                    <a:gd name="connsiteX27" fmla="*/ 246372 w 246372"/>
                    <a:gd name="connsiteY27" fmla="*/ 65446 h 201646"/>
                    <a:gd name="connsiteX28" fmla="*/ 246372 w 246372"/>
                    <a:gd name="connsiteY28" fmla="*/ 35882 h 201646"/>
                    <a:gd name="connsiteX29" fmla="*/ 246372 w 246372"/>
                    <a:gd name="connsiteY29" fmla="*/ 35882 h 201646"/>
                    <a:gd name="connsiteX30" fmla="*/ 243340 w 246372"/>
                    <a:gd name="connsiteY30" fmla="*/ 34366 h 201646"/>
                    <a:gd name="connsiteX31" fmla="*/ 240561 w 246372"/>
                    <a:gd name="connsiteY31" fmla="*/ 33103 h 201646"/>
                    <a:gd name="connsiteX32" fmla="*/ 236770 w 246372"/>
                    <a:gd name="connsiteY32" fmla="*/ 31333 h 201646"/>
                    <a:gd name="connsiteX33" fmla="*/ 231969 w 246372"/>
                    <a:gd name="connsiteY33" fmla="*/ 29312 h 201646"/>
                    <a:gd name="connsiteX34" fmla="*/ 226410 w 246372"/>
                    <a:gd name="connsiteY34" fmla="*/ 27038 h 201646"/>
                    <a:gd name="connsiteX35" fmla="*/ 220093 w 246372"/>
                    <a:gd name="connsiteY35" fmla="*/ 24764 h 201646"/>
                    <a:gd name="connsiteX36" fmla="*/ 212765 w 246372"/>
                    <a:gd name="connsiteY36" fmla="*/ 22237 h 201646"/>
                    <a:gd name="connsiteX37" fmla="*/ 204679 w 246372"/>
                    <a:gd name="connsiteY37" fmla="*/ 19710 h 201646"/>
                    <a:gd name="connsiteX38" fmla="*/ 195835 w 246372"/>
                    <a:gd name="connsiteY38" fmla="*/ 17183 h 201646"/>
                    <a:gd name="connsiteX39" fmla="*/ 186232 w 246372"/>
                    <a:gd name="connsiteY39" fmla="*/ 14656 h 201646"/>
                    <a:gd name="connsiteX40" fmla="*/ 175872 w 246372"/>
                    <a:gd name="connsiteY40" fmla="*/ 12129 h 201646"/>
                    <a:gd name="connsiteX41" fmla="*/ 164754 w 246372"/>
                    <a:gd name="connsiteY41" fmla="*/ 9602 h 201646"/>
                    <a:gd name="connsiteX42" fmla="*/ 152877 w 246372"/>
                    <a:gd name="connsiteY42" fmla="*/ 7328 h 201646"/>
                    <a:gd name="connsiteX43" fmla="*/ 140495 w 246372"/>
                    <a:gd name="connsiteY43" fmla="*/ 5307 h 201646"/>
                    <a:gd name="connsiteX44" fmla="*/ 127356 w 246372"/>
                    <a:gd name="connsiteY44" fmla="*/ 3537 h 201646"/>
                    <a:gd name="connsiteX45" fmla="*/ 113458 w 246372"/>
                    <a:gd name="connsiteY45" fmla="*/ 2022 h 201646"/>
                    <a:gd name="connsiteX46" fmla="*/ 99054 w 246372"/>
                    <a:gd name="connsiteY46" fmla="*/ 1011 h 201646"/>
                    <a:gd name="connsiteX47" fmla="*/ 83893 w 246372"/>
                    <a:gd name="connsiteY47" fmla="*/ 253 h 201646"/>
                    <a:gd name="connsiteX48" fmla="*/ 68226 w 246372"/>
                    <a:gd name="connsiteY48" fmla="*/ 0 h 201646"/>
                    <a:gd name="connsiteX49" fmla="*/ 62667 w 246372"/>
                    <a:gd name="connsiteY49" fmla="*/ 253 h 201646"/>
                    <a:gd name="connsiteX50" fmla="*/ 57361 w 246372"/>
                    <a:gd name="connsiteY50" fmla="*/ 1011 h 201646"/>
                    <a:gd name="connsiteX51" fmla="*/ 52054 w 246372"/>
                    <a:gd name="connsiteY51" fmla="*/ 2022 h 201646"/>
                    <a:gd name="connsiteX52" fmla="*/ 47000 w 246372"/>
                    <a:gd name="connsiteY52" fmla="*/ 3537 h 201646"/>
                    <a:gd name="connsiteX53" fmla="*/ 42199 w 246372"/>
                    <a:gd name="connsiteY53" fmla="*/ 5307 h 201646"/>
                    <a:gd name="connsiteX54" fmla="*/ 37398 w 246372"/>
                    <a:gd name="connsiteY54" fmla="*/ 7581 h 201646"/>
                    <a:gd name="connsiteX55" fmla="*/ 32850 w 246372"/>
                    <a:gd name="connsiteY55" fmla="*/ 10108 h 201646"/>
                    <a:gd name="connsiteX56" fmla="*/ 28554 w 246372"/>
                    <a:gd name="connsiteY56" fmla="*/ 12887 h 201646"/>
                    <a:gd name="connsiteX57" fmla="*/ 24511 w 246372"/>
                    <a:gd name="connsiteY57" fmla="*/ 15920 h 201646"/>
                    <a:gd name="connsiteX58" fmla="*/ 20721 w 246372"/>
                    <a:gd name="connsiteY58" fmla="*/ 19205 h 201646"/>
                    <a:gd name="connsiteX59" fmla="*/ 17183 w 246372"/>
                    <a:gd name="connsiteY59" fmla="*/ 22995 h 201646"/>
                    <a:gd name="connsiteX60" fmla="*/ 13898 w 246372"/>
                    <a:gd name="connsiteY60" fmla="*/ 27038 h 201646"/>
                    <a:gd name="connsiteX61" fmla="*/ 10866 w 246372"/>
                    <a:gd name="connsiteY61" fmla="*/ 31333 h 201646"/>
                    <a:gd name="connsiteX62" fmla="*/ 8339 w 246372"/>
                    <a:gd name="connsiteY62" fmla="*/ 35630 h 201646"/>
                    <a:gd name="connsiteX63" fmla="*/ 6065 w 246372"/>
                    <a:gd name="connsiteY63" fmla="*/ 40177 h 201646"/>
                    <a:gd name="connsiteX64" fmla="*/ 4043 w 246372"/>
                    <a:gd name="connsiteY64" fmla="*/ 44979 h 201646"/>
                    <a:gd name="connsiteX65" fmla="*/ 2527 w 246372"/>
                    <a:gd name="connsiteY65" fmla="*/ 50033 h 201646"/>
                    <a:gd name="connsiteX66" fmla="*/ 1263 w 246372"/>
                    <a:gd name="connsiteY66" fmla="*/ 55086 h 201646"/>
                    <a:gd name="connsiteX67" fmla="*/ 505 w 246372"/>
                    <a:gd name="connsiteY67" fmla="*/ 60393 h 201646"/>
                    <a:gd name="connsiteX68" fmla="*/ 0 w 246372"/>
                    <a:gd name="connsiteY68" fmla="*/ 65699 h 201646"/>
                    <a:gd name="connsiteX69" fmla="*/ 0 w 246372"/>
                    <a:gd name="connsiteY69" fmla="*/ 100318 h 201646"/>
                    <a:gd name="connsiteX70" fmla="*/ 0 w 246372"/>
                    <a:gd name="connsiteY70" fmla="*/ 136200 h 201646"/>
                    <a:gd name="connsiteX71" fmla="*/ 0 w 246372"/>
                    <a:gd name="connsiteY71" fmla="*/ 136200 h 201646"/>
                    <a:gd name="connsiteX72" fmla="*/ 1263 w 246372"/>
                    <a:gd name="connsiteY72" fmla="*/ 146813 h 20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646">
                      <a:moveTo>
                        <a:pt x="1263" y="146813"/>
                      </a:moveTo>
                      <a:cubicBezTo>
                        <a:pt x="2022" y="150350"/>
                        <a:pt x="2780" y="153636"/>
                        <a:pt x="4043" y="156921"/>
                      </a:cubicBezTo>
                      <a:cubicBezTo>
                        <a:pt x="5306" y="160205"/>
                        <a:pt x="6570" y="163238"/>
                        <a:pt x="8339" y="166270"/>
                      </a:cubicBezTo>
                      <a:cubicBezTo>
                        <a:pt x="10108" y="169302"/>
                        <a:pt x="11876" y="172082"/>
                        <a:pt x="13898" y="174861"/>
                      </a:cubicBezTo>
                      <a:cubicBezTo>
                        <a:pt x="15919" y="177641"/>
                        <a:pt x="18194" y="180168"/>
                        <a:pt x="20721" y="182442"/>
                      </a:cubicBezTo>
                      <a:cubicBezTo>
                        <a:pt x="23247" y="184716"/>
                        <a:pt x="25774" y="186990"/>
                        <a:pt x="28554" y="189012"/>
                      </a:cubicBezTo>
                      <a:cubicBezTo>
                        <a:pt x="31334" y="191034"/>
                        <a:pt x="34366" y="192802"/>
                        <a:pt x="37398" y="194318"/>
                      </a:cubicBezTo>
                      <a:lnTo>
                        <a:pt x="37398" y="194318"/>
                      </a:lnTo>
                      <a:cubicBezTo>
                        <a:pt x="40178" y="195582"/>
                        <a:pt x="43968" y="197098"/>
                        <a:pt x="47000" y="198361"/>
                      </a:cubicBezTo>
                      <a:cubicBezTo>
                        <a:pt x="50285" y="199372"/>
                        <a:pt x="53823" y="200383"/>
                        <a:pt x="57361" y="200888"/>
                      </a:cubicBezTo>
                      <a:cubicBezTo>
                        <a:pt x="60898" y="201394"/>
                        <a:pt x="64436" y="201647"/>
                        <a:pt x="68226" y="201647"/>
                      </a:cubicBezTo>
                      <a:cubicBezTo>
                        <a:pt x="78839" y="201647"/>
                        <a:pt x="89199" y="201394"/>
                        <a:pt x="99054" y="200635"/>
                      </a:cubicBezTo>
                      <a:lnTo>
                        <a:pt x="99054" y="200635"/>
                      </a:lnTo>
                      <a:cubicBezTo>
                        <a:pt x="107646" y="199878"/>
                        <a:pt x="119017" y="198867"/>
                        <a:pt x="127356" y="198109"/>
                      </a:cubicBezTo>
                      <a:cubicBezTo>
                        <a:pt x="136452" y="197098"/>
                        <a:pt x="145044" y="195835"/>
                        <a:pt x="153130" y="194318"/>
                      </a:cubicBezTo>
                      <a:cubicBezTo>
                        <a:pt x="161216" y="192802"/>
                        <a:pt x="168797" y="191286"/>
                        <a:pt x="176125" y="189517"/>
                      </a:cubicBezTo>
                      <a:cubicBezTo>
                        <a:pt x="183453" y="187749"/>
                        <a:pt x="190023" y="186232"/>
                        <a:pt x="196087" y="184464"/>
                      </a:cubicBezTo>
                      <a:lnTo>
                        <a:pt x="196087" y="184464"/>
                      </a:lnTo>
                      <a:cubicBezTo>
                        <a:pt x="201141" y="182947"/>
                        <a:pt x="207964" y="180926"/>
                        <a:pt x="213017" y="179157"/>
                      </a:cubicBezTo>
                      <a:cubicBezTo>
                        <a:pt x="218071" y="177388"/>
                        <a:pt x="222620" y="175872"/>
                        <a:pt x="226663" y="174356"/>
                      </a:cubicBezTo>
                      <a:cubicBezTo>
                        <a:pt x="230706" y="172840"/>
                        <a:pt x="233991" y="171576"/>
                        <a:pt x="236770" y="170313"/>
                      </a:cubicBezTo>
                      <a:cubicBezTo>
                        <a:pt x="239550" y="169049"/>
                        <a:pt x="241824" y="168039"/>
                        <a:pt x="243340" y="167281"/>
                      </a:cubicBezTo>
                      <a:cubicBezTo>
                        <a:pt x="244856" y="166522"/>
                        <a:pt x="245867" y="166017"/>
                        <a:pt x="246372" y="165765"/>
                      </a:cubicBezTo>
                      <a:cubicBezTo>
                        <a:pt x="246372" y="165512"/>
                        <a:pt x="246372" y="165259"/>
                        <a:pt x="246372" y="165259"/>
                      </a:cubicBezTo>
                      <a:cubicBezTo>
                        <a:pt x="181684" y="196845"/>
                        <a:pt x="78839" y="202152"/>
                        <a:pt x="61909" y="196593"/>
                      </a:cubicBezTo>
                      <a:cubicBezTo>
                        <a:pt x="29565" y="185727"/>
                        <a:pt x="24511" y="136958"/>
                        <a:pt x="38156" y="96022"/>
                      </a:cubicBezTo>
                      <a:cubicBezTo>
                        <a:pt x="46495" y="71258"/>
                        <a:pt x="64689" y="57613"/>
                        <a:pt x="68226" y="57108"/>
                      </a:cubicBezTo>
                      <a:cubicBezTo>
                        <a:pt x="118006" y="49780"/>
                        <a:pt x="218324" y="56097"/>
                        <a:pt x="246372" y="65446"/>
                      </a:cubicBezTo>
                      <a:cubicBezTo>
                        <a:pt x="246372" y="47758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7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7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30"/>
                      </a:lnTo>
                      <a:lnTo>
                        <a:pt x="6065" y="40177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232"/>
                        <a:pt x="758" y="143528"/>
                        <a:pt x="1263" y="146813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4" name="任意多边形: 形状 2253"/>
                <p:cNvSpPr/>
                <p:nvPr/>
              </p:nvSpPr>
              <p:spPr>
                <a:xfrm>
                  <a:off x="10542506" y="12172528"/>
                  <a:ext cx="246372" cy="201899"/>
                </a:xfrm>
                <a:custGeom>
                  <a:avLst/>
                  <a:gdLst>
                    <a:gd name="connsiteX0" fmla="*/ 1263 w 246372"/>
                    <a:gd name="connsiteY0" fmla="*/ 147066 h 201899"/>
                    <a:gd name="connsiteX1" fmla="*/ 4043 w 246372"/>
                    <a:gd name="connsiteY1" fmla="*/ 157174 h 201899"/>
                    <a:gd name="connsiteX2" fmla="*/ 8339 w 246372"/>
                    <a:gd name="connsiteY2" fmla="*/ 166523 h 201899"/>
                    <a:gd name="connsiteX3" fmla="*/ 13898 w 246372"/>
                    <a:gd name="connsiteY3" fmla="*/ 175114 h 201899"/>
                    <a:gd name="connsiteX4" fmla="*/ 20721 w 246372"/>
                    <a:gd name="connsiteY4" fmla="*/ 182695 h 201899"/>
                    <a:gd name="connsiteX5" fmla="*/ 28554 w 246372"/>
                    <a:gd name="connsiteY5" fmla="*/ 189265 h 201899"/>
                    <a:gd name="connsiteX6" fmla="*/ 37398 w 246372"/>
                    <a:gd name="connsiteY6" fmla="*/ 194571 h 201899"/>
                    <a:gd name="connsiteX7" fmla="*/ 37398 w 246372"/>
                    <a:gd name="connsiteY7" fmla="*/ 194571 h 201899"/>
                    <a:gd name="connsiteX8" fmla="*/ 47000 w 246372"/>
                    <a:gd name="connsiteY8" fmla="*/ 198614 h 201899"/>
                    <a:gd name="connsiteX9" fmla="*/ 57361 w 246372"/>
                    <a:gd name="connsiteY9" fmla="*/ 201141 h 201899"/>
                    <a:gd name="connsiteX10" fmla="*/ 68226 w 246372"/>
                    <a:gd name="connsiteY10" fmla="*/ 201899 h 201899"/>
                    <a:gd name="connsiteX11" fmla="*/ 99054 w 246372"/>
                    <a:gd name="connsiteY11" fmla="*/ 200888 h 201899"/>
                    <a:gd name="connsiteX12" fmla="*/ 99054 w 246372"/>
                    <a:gd name="connsiteY12" fmla="*/ 200888 h 201899"/>
                    <a:gd name="connsiteX13" fmla="*/ 127356 w 246372"/>
                    <a:gd name="connsiteY13" fmla="*/ 198361 h 201899"/>
                    <a:gd name="connsiteX14" fmla="*/ 153130 w 246372"/>
                    <a:gd name="connsiteY14" fmla="*/ 194571 h 201899"/>
                    <a:gd name="connsiteX15" fmla="*/ 176125 w 246372"/>
                    <a:gd name="connsiteY15" fmla="*/ 189770 h 201899"/>
                    <a:gd name="connsiteX16" fmla="*/ 196087 w 246372"/>
                    <a:gd name="connsiteY16" fmla="*/ 184716 h 201899"/>
                    <a:gd name="connsiteX17" fmla="*/ 196087 w 246372"/>
                    <a:gd name="connsiteY17" fmla="*/ 184716 h 201899"/>
                    <a:gd name="connsiteX18" fmla="*/ 213017 w 246372"/>
                    <a:gd name="connsiteY18" fmla="*/ 179410 h 201899"/>
                    <a:gd name="connsiteX19" fmla="*/ 226663 w 246372"/>
                    <a:gd name="connsiteY19" fmla="*/ 174609 h 201899"/>
                    <a:gd name="connsiteX20" fmla="*/ 236770 w 246372"/>
                    <a:gd name="connsiteY20" fmla="*/ 170566 h 201899"/>
                    <a:gd name="connsiteX21" fmla="*/ 243340 w 246372"/>
                    <a:gd name="connsiteY21" fmla="*/ 167533 h 201899"/>
                    <a:gd name="connsiteX22" fmla="*/ 246372 w 246372"/>
                    <a:gd name="connsiteY22" fmla="*/ 166018 h 201899"/>
                    <a:gd name="connsiteX23" fmla="*/ 246372 w 246372"/>
                    <a:gd name="connsiteY23" fmla="*/ 165765 h 201899"/>
                    <a:gd name="connsiteX24" fmla="*/ 61909 w 246372"/>
                    <a:gd name="connsiteY24" fmla="*/ 198109 h 201899"/>
                    <a:gd name="connsiteX25" fmla="*/ 36387 w 246372"/>
                    <a:gd name="connsiteY25" fmla="*/ 92738 h 201899"/>
                    <a:gd name="connsiteX26" fmla="*/ 68226 w 246372"/>
                    <a:gd name="connsiteY26" fmla="*/ 53065 h 201899"/>
                    <a:gd name="connsiteX27" fmla="*/ 246372 w 246372"/>
                    <a:gd name="connsiteY27" fmla="*/ 62920 h 201899"/>
                    <a:gd name="connsiteX28" fmla="*/ 246372 w 246372"/>
                    <a:gd name="connsiteY28" fmla="*/ 35882 h 201899"/>
                    <a:gd name="connsiteX29" fmla="*/ 246372 w 246372"/>
                    <a:gd name="connsiteY29" fmla="*/ 35882 h 201899"/>
                    <a:gd name="connsiteX30" fmla="*/ 243340 w 246372"/>
                    <a:gd name="connsiteY30" fmla="*/ 34366 h 201899"/>
                    <a:gd name="connsiteX31" fmla="*/ 240561 w 246372"/>
                    <a:gd name="connsiteY31" fmla="*/ 33103 h 201899"/>
                    <a:gd name="connsiteX32" fmla="*/ 236770 w 246372"/>
                    <a:gd name="connsiteY32" fmla="*/ 31334 h 201899"/>
                    <a:gd name="connsiteX33" fmla="*/ 231969 w 246372"/>
                    <a:gd name="connsiteY33" fmla="*/ 29312 h 201899"/>
                    <a:gd name="connsiteX34" fmla="*/ 226410 w 246372"/>
                    <a:gd name="connsiteY34" fmla="*/ 27038 h 201899"/>
                    <a:gd name="connsiteX35" fmla="*/ 220093 w 246372"/>
                    <a:gd name="connsiteY35" fmla="*/ 24764 h 201899"/>
                    <a:gd name="connsiteX36" fmla="*/ 212765 w 246372"/>
                    <a:gd name="connsiteY36" fmla="*/ 22237 h 201899"/>
                    <a:gd name="connsiteX37" fmla="*/ 204679 w 246372"/>
                    <a:gd name="connsiteY37" fmla="*/ 19710 h 201899"/>
                    <a:gd name="connsiteX38" fmla="*/ 195835 w 246372"/>
                    <a:gd name="connsiteY38" fmla="*/ 17183 h 201899"/>
                    <a:gd name="connsiteX39" fmla="*/ 186232 w 246372"/>
                    <a:gd name="connsiteY39" fmla="*/ 14656 h 201899"/>
                    <a:gd name="connsiteX40" fmla="*/ 175872 w 246372"/>
                    <a:gd name="connsiteY40" fmla="*/ 12129 h 201899"/>
                    <a:gd name="connsiteX41" fmla="*/ 164754 w 246372"/>
                    <a:gd name="connsiteY41" fmla="*/ 9602 h 201899"/>
                    <a:gd name="connsiteX42" fmla="*/ 152877 w 246372"/>
                    <a:gd name="connsiteY42" fmla="*/ 7328 h 201899"/>
                    <a:gd name="connsiteX43" fmla="*/ 140495 w 246372"/>
                    <a:gd name="connsiteY43" fmla="*/ 5307 h 201899"/>
                    <a:gd name="connsiteX44" fmla="*/ 127356 w 246372"/>
                    <a:gd name="connsiteY44" fmla="*/ 3538 h 201899"/>
                    <a:gd name="connsiteX45" fmla="*/ 113458 w 246372"/>
                    <a:gd name="connsiteY45" fmla="*/ 2022 h 201899"/>
                    <a:gd name="connsiteX46" fmla="*/ 99054 w 246372"/>
                    <a:gd name="connsiteY46" fmla="*/ 1011 h 201899"/>
                    <a:gd name="connsiteX47" fmla="*/ 83893 w 246372"/>
                    <a:gd name="connsiteY47" fmla="*/ 253 h 201899"/>
                    <a:gd name="connsiteX48" fmla="*/ 68226 w 246372"/>
                    <a:gd name="connsiteY48" fmla="*/ 0 h 201899"/>
                    <a:gd name="connsiteX49" fmla="*/ 62667 w 246372"/>
                    <a:gd name="connsiteY49" fmla="*/ 253 h 201899"/>
                    <a:gd name="connsiteX50" fmla="*/ 57361 w 246372"/>
                    <a:gd name="connsiteY50" fmla="*/ 1011 h 201899"/>
                    <a:gd name="connsiteX51" fmla="*/ 52054 w 246372"/>
                    <a:gd name="connsiteY51" fmla="*/ 2022 h 201899"/>
                    <a:gd name="connsiteX52" fmla="*/ 47000 w 246372"/>
                    <a:gd name="connsiteY52" fmla="*/ 3538 h 201899"/>
                    <a:gd name="connsiteX53" fmla="*/ 42199 w 246372"/>
                    <a:gd name="connsiteY53" fmla="*/ 5307 h 201899"/>
                    <a:gd name="connsiteX54" fmla="*/ 37398 w 246372"/>
                    <a:gd name="connsiteY54" fmla="*/ 7581 h 201899"/>
                    <a:gd name="connsiteX55" fmla="*/ 32850 w 246372"/>
                    <a:gd name="connsiteY55" fmla="*/ 10108 h 201899"/>
                    <a:gd name="connsiteX56" fmla="*/ 28554 w 246372"/>
                    <a:gd name="connsiteY56" fmla="*/ 12887 h 201899"/>
                    <a:gd name="connsiteX57" fmla="*/ 24511 w 246372"/>
                    <a:gd name="connsiteY57" fmla="*/ 15920 h 201899"/>
                    <a:gd name="connsiteX58" fmla="*/ 20721 w 246372"/>
                    <a:gd name="connsiteY58" fmla="*/ 19205 h 201899"/>
                    <a:gd name="connsiteX59" fmla="*/ 17183 w 246372"/>
                    <a:gd name="connsiteY59" fmla="*/ 22995 h 201899"/>
                    <a:gd name="connsiteX60" fmla="*/ 13898 w 246372"/>
                    <a:gd name="connsiteY60" fmla="*/ 27038 h 201899"/>
                    <a:gd name="connsiteX61" fmla="*/ 10866 w 246372"/>
                    <a:gd name="connsiteY61" fmla="*/ 31334 h 201899"/>
                    <a:gd name="connsiteX62" fmla="*/ 8339 w 246372"/>
                    <a:gd name="connsiteY62" fmla="*/ 35630 h 201899"/>
                    <a:gd name="connsiteX63" fmla="*/ 6065 w 246372"/>
                    <a:gd name="connsiteY63" fmla="*/ 40178 h 201899"/>
                    <a:gd name="connsiteX64" fmla="*/ 4043 w 246372"/>
                    <a:gd name="connsiteY64" fmla="*/ 44979 h 201899"/>
                    <a:gd name="connsiteX65" fmla="*/ 2527 w 246372"/>
                    <a:gd name="connsiteY65" fmla="*/ 50033 h 201899"/>
                    <a:gd name="connsiteX66" fmla="*/ 1263 w 246372"/>
                    <a:gd name="connsiteY66" fmla="*/ 55086 h 201899"/>
                    <a:gd name="connsiteX67" fmla="*/ 505 w 246372"/>
                    <a:gd name="connsiteY67" fmla="*/ 60393 h 201899"/>
                    <a:gd name="connsiteX68" fmla="*/ 0 w 246372"/>
                    <a:gd name="connsiteY68" fmla="*/ 65699 h 201899"/>
                    <a:gd name="connsiteX69" fmla="*/ 0 w 246372"/>
                    <a:gd name="connsiteY69" fmla="*/ 100318 h 201899"/>
                    <a:gd name="connsiteX70" fmla="*/ 0 w 246372"/>
                    <a:gd name="connsiteY70" fmla="*/ 136200 h 201899"/>
                    <a:gd name="connsiteX71" fmla="*/ 0 w 246372"/>
                    <a:gd name="connsiteY71" fmla="*/ 136200 h 201899"/>
                    <a:gd name="connsiteX72" fmla="*/ 1263 w 246372"/>
                    <a:gd name="connsiteY72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1263" y="147066"/>
                      </a:moveTo>
                      <a:cubicBezTo>
                        <a:pt x="2022" y="150603"/>
                        <a:pt x="2780" y="153888"/>
                        <a:pt x="4043" y="157174"/>
                      </a:cubicBezTo>
                      <a:cubicBezTo>
                        <a:pt x="5306" y="160458"/>
                        <a:pt x="6570" y="163491"/>
                        <a:pt x="8339" y="166523"/>
                      </a:cubicBezTo>
                      <a:cubicBezTo>
                        <a:pt x="10108" y="169555"/>
                        <a:pt x="11876" y="172335"/>
                        <a:pt x="13898" y="175114"/>
                      </a:cubicBezTo>
                      <a:cubicBezTo>
                        <a:pt x="15919" y="177894"/>
                        <a:pt x="18194" y="180421"/>
                        <a:pt x="20721" y="182695"/>
                      </a:cubicBezTo>
                      <a:cubicBezTo>
                        <a:pt x="23247" y="184969"/>
                        <a:pt x="25774" y="187243"/>
                        <a:pt x="28554" y="189265"/>
                      </a:cubicBezTo>
                      <a:cubicBezTo>
                        <a:pt x="31334" y="191287"/>
                        <a:pt x="34366" y="193055"/>
                        <a:pt x="37398" y="194571"/>
                      </a:cubicBezTo>
                      <a:lnTo>
                        <a:pt x="37398" y="194571"/>
                      </a:lnTo>
                      <a:cubicBezTo>
                        <a:pt x="40178" y="195835"/>
                        <a:pt x="43968" y="197351"/>
                        <a:pt x="47000" y="198614"/>
                      </a:cubicBezTo>
                      <a:cubicBezTo>
                        <a:pt x="50285" y="199625"/>
                        <a:pt x="53823" y="200636"/>
                        <a:pt x="57361" y="201141"/>
                      </a:cubicBezTo>
                      <a:cubicBezTo>
                        <a:pt x="60898" y="201647"/>
                        <a:pt x="64436" y="201899"/>
                        <a:pt x="68226" y="201899"/>
                      </a:cubicBezTo>
                      <a:cubicBezTo>
                        <a:pt x="78839" y="201899"/>
                        <a:pt x="89199" y="201647"/>
                        <a:pt x="99054" y="200888"/>
                      </a:cubicBezTo>
                      <a:lnTo>
                        <a:pt x="99054" y="200888"/>
                      </a:lnTo>
                      <a:cubicBezTo>
                        <a:pt x="107646" y="200131"/>
                        <a:pt x="119017" y="199120"/>
                        <a:pt x="127356" y="198361"/>
                      </a:cubicBezTo>
                      <a:cubicBezTo>
                        <a:pt x="136452" y="197351"/>
                        <a:pt x="145044" y="196088"/>
                        <a:pt x="153130" y="194571"/>
                      </a:cubicBezTo>
                      <a:cubicBezTo>
                        <a:pt x="161216" y="193055"/>
                        <a:pt x="168797" y="191539"/>
                        <a:pt x="176125" y="189770"/>
                      </a:cubicBezTo>
                      <a:cubicBezTo>
                        <a:pt x="183453" y="188002"/>
                        <a:pt x="190023" y="186485"/>
                        <a:pt x="196087" y="184716"/>
                      </a:cubicBezTo>
                      <a:lnTo>
                        <a:pt x="196087" y="184716"/>
                      </a:lnTo>
                      <a:cubicBezTo>
                        <a:pt x="201141" y="183200"/>
                        <a:pt x="207964" y="181179"/>
                        <a:pt x="213017" y="179410"/>
                      </a:cubicBezTo>
                      <a:cubicBezTo>
                        <a:pt x="218071" y="177641"/>
                        <a:pt x="222620" y="176125"/>
                        <a:pt x="226663" y="174609"/>
                      </a:cubicBezTo>
                      <a:cubicBezTo>
                        <a:pt x="230706" y="173092"/>
                        <a:pt x="233991" y="171829"/>
                        <a:pt x="236770" y="170566"/>
                      </a:cubicBezTo>
                      <a:cubicBezTo>
                        <a:pt x="239550" y="169302"/>
                        <a:pt x="241824" y="168292"/>
                        <a:pt x="243340" y="167533"/>
                      </a:cubicBezTo>
                      <a:cubicBezTo>
                        <a:pt x="244856" y="166775"/>
                        <a:pt x="245867" y="166270"/>
                        <a:pt x="246372" y="166018"/>
                      </a:cubicBezTo>
                      <a:cubicBezTo>
                        <a:pt x="246372" y="166018"/>
                        <a:pt x="246372" y="165765"/>
                        <a:pt x="246372" y="165765"/>
                      </a:cubicBezTo>
                      <a:cubicBezTo>
                        <a:pt x="180420" y="198361"/>
                        <a:pt x="76565" y="203163"/>
                        <a:pt x="61909" y="198109"/>
                      </a:cubicBezTo>
                      <a:cubicBezTo>
                        <a:pt x="18952" y="183200"/>
                        <a:pt x="26027" y="120786"/>
                        <a:pt x="36387" y="92738"/>
                      </a:cubicBezTo>
                      <a:cubicBezTo>
                        <a:pt x="46242" y="65952"/>
                        <a:pt x="65194" y="53571"/>
                        <a:pt x="68226" y="53065"/>
                      </a:cubicBezTo>
                      <a:cubicBezTo>
                        <a:pt x="122807" y="45484"/>
                        <a:pt x="220345" y="53823"/>
                        <a:pt x="246372" y="62920"/>
                      </a:cubicBezTo>
                      <a:cubicBezTo>
                        <a:pt x="246372" y="46495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9485"/>
                        <a:pt x="758" y="143781"/>
                        <a:pt x="1263" y="14706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5" name="任意多边形: 形状 2254"/>
                <p:cNvSpPr/>
                <p:nvPr/>
              </p:nvSpPr>
              <p:spPr>
                <a:xfrm>
                  <a:off x="10542759" y="12172528"/>
                  <a:ext cx="246372" cy="201899"/>
                </a:xfrm>
                <a:custGeom>
                  <a:avLst/>
                  <a:gdLst>
                    <a:gd name="connsiteX0" fmla="*/ 1011 w 246372"/>
                    <a:gd name="connsiteY0" fmla="*/ 147066 h 201899"/>
                    <a:gd name="connsiteX1" fmla="*/ 3790 w 246372"/>
                    <a:gd name="connsiteY1" fmla="*/ 157174 h 201899"/>
                    <a:gd name="connsiteX2" fmla="*/ 8086 w 246372"/>
                    <a:gd name="connsiteY2" fmla="*/ 166523 h 201899"/>
                    <a:gd name="connsiteX3" fmla="*/ 13645 w 246372"/>
                    <a:gd name="connsiteY3" fmla="*/ 175114 h 201899"/>
                    <a:gd name="connsiteX4" fmla="*/ 20468 w 246372"/>
                    <a:gd name="connsiteY4" fmla="*/ 182695 h 201899"/>
                    <a:gd name="connsiteX5" fmla="*/ 28301 w 246372"/>
                    <a:gd name="connsiteY5" fmla="*/ 189265 h 201899"/>
                    <a:gd name="connsiteX6" fmla="*/ 37145 w 246372"/>
                    <a:gd name="connsiteY6" fmla="*/ 194571 h 201899"/>
                    <a:gd name="connsiteX7" fmla="*/ 37145 w 246372"/>
                    <a:gd name="connsiteY7" fmla="*/ 194571 h 201899"/>
                    <a:gd name="connsiteX8" fmla="*/ 46748 w 246372"/>
                    <a:gd name="connsiteY8" fmla="*/ 198614 h 201899"/>
                    <a:gd name="connsiteX9" fmla="*/ 57108 w 246372"/>
                    <a:gd name="connsiteY9" fmla="*/ 201141 h 201899"/>
                    <a:gd name="connsiteX10" fmla="*/ 67974 w 246372"/>
                    <a:gd name="connsiteY10" fmla="*/ 201899 h 201899"/>
                    <a:gd name="connsiteX11" fmla="*/ 98802 w 246372"/>
                    <a:gd name="connsiteY11" fmla="*/ 200888 h 201899"/>
                    <a:gd name="connsiteX12" fmla="*/ 98802 w 246372"/>
                    <a:gd name="connsiteY12" fmla="*/ 200888 h 201899"/>
                    <a:gd name="connsiteX13" fmla="*/ 127103 w 246372"/>
                    <a:gd name="connsiteY13" fmla="*/ 198361 h 201899"/>
                    <a:gd name="connsiteX14" fmla="*/ 152877 w 246372"/>
                    <a:gd name="connsiteY14" fmla="*/ 194571 h 201899"/>
                    <a:gd name="connsiteX15" fmla="*/ 175872 w 246372"/>
                    <a:gd name="connsiteY15" fmla="*/ 189770 h 201899"/>
                    <a:gd name="connsiteX16" fmla="*/ 195835 w 246372"/>
                    <a:gd name="connsiteY16" fmla="*/ 184716 h 201899"/>
                    <a:gd name="connsiteX17" fmla="*/ 195835 w 246372"/>
                    <a:gd name="connsiteY17" fmla="*/ 184716 h 201899"/>
                    <a:gd name="connsiteX18" fmla="*/ 212765 w 246372"/>
                    <a:gd name="connsiteY18" fmla="*/ 179410 h 201899"/>
                    <a:gd name="connsiteX19" fmla="*/ 226410 w 246372"/>
                    <a:gd name="connsiteY19" fmla="*/ 174609 h 201899"/>
                    <a:gd name="connsiteX20" fmla="*/ 236518 w 246372"/>
                    <a:gd name="connsiteY20" fmla="*/ 170566 h 201899"/>
                    <a:gd name="connsiteX21" fmla="*/ 243088 w 246372"/>
                    <a:gd name="connsiteY21" fmla="*/ 167533 h 201899"/>
                    <a:gd name="connsiteX22" fmla="*/ 246120 w 246372"/>
                    <a:gd name="connsiteY22" fmla="*/ 166018 h 201899"/>
                    <a:gd name="connsiteX23" fmla="*/ 246120 w 246372"/>
                    <a:gd name="connsiteY23" fmla="*/ 166018 h 201899"/>
                    <a:gd name="connsiteX24" fmla="*/ 57108 w 246372"/>
                    <a:gd name="connsiteY24" fmla="*/ 197856 h 201899"/>
                    <a:gd name="connsiteX25" fmla="*/ 32850 w 246372"/>
                    <a:gd name="connsiteY25" fmla="*/ 94001 h 201899"/>
                    <a:gd name="connsiteX26" fmla="*/ 68226 w 246372"/>
                    <a:gd name="connsiteY26" fmla="*/ 48769 h 201899"/>
                    <a:gd name="connsiteX27" fmla="*/ 246372 w 246372"/>
                    <a:gd name="connsiteY27" fmla="*/ 60393 h 201899"/>
                    <a:gd name="connsiteX28" fmla="*/ 246372 w 246372"/>
                    <a:gd name="connsiteY28" fmla="*/ 35882 h 201899"/>
                    <a:gd name="connsiteX29" fmla="*/ 246372 w 246372"/>
                    <a:gd name="connsiteY29" fmla="*/ 35882 h 201899"/>
                    <a:gd name="connsiteX30" fmla="*/ 243340 w 246372"/>
                    <a:gd name="connsiteY30" fmla="*/ 34366 h 201899"/>
                    <a:gd name="connsiteX31" fmla="*/ 240561 w 246372"/>
                    <a:gd name="connsiteY31" fmla="*/ 33103 h 201899"/>
                    <a:gd name="connsiteX32" fmla="*/ 236770 w 246372"/>
                    <a:gd name="connsiteY32" fmla="*/ 31334 h 201899"/>
                    <a:gd name="connsiteX33" fmla="*/ 231969 w 246372"/>
                    <a:gd name="connsiteY33" fmla="*/ 29312 h 201899"/>
                    <a:gd name="connsiteX34" fmla="*/ 226410 w 246372"/>
                    <a:gd name="connsiteY34" fmla="*/ 27038 h 201899"/>
                    <a:gd name="connsiteX35" fmla="*/ 220093 w 246372"/>
                    <a:gd name="connsiteY35" fmla="*/ 24764 h 201899"/>
                    <a:gd name="connsiteX36" fmla="*/ 212765 w 246372"/>
                    <a:gd name="connsiteY36" fmla="*/ 22237 h 201899"/>
                    <a:gd name="connsiteX37" fmla="*/ 204679 w 246372"/>
                    <a:gd name="connsiteY37" fmla="*/ 19710 h 201899"/>
                    <a:gd name="connsiteX38" fmla="*/ 195835 w 246372"/>
                    <a:gd name="connsiteY38" fmla="*/ 17183 h 201899"/>
                    <a:gd name="connsiteX39" fmla="*/ 186232 w 246372"/>
                    <a:gd name="connsiteY39" fmla="*/ 14656 h 201899"/>
                    <a:gd name="connsiteX40" fmla="*/ 175872 w 246372"/>
                    <a:gd name="connsiteY40" fmla="*/ 12129 h 201899"/>
                    <a:gd name="connsiteX41" fmla="*/ 164754 w 246372"/>
                    <a:gd name="connsiteY41" fmla="*/ 9602 h 201899"/>
                    <a:gd name="connsiteX42" fmla="*/ 152877 w 246372"/>
                    <a:gd name="connsiteY42" fmla="*/ 7328 h 201899"/>
                    <a:gd name="connsiteX43" fmla="*/ 140495 w 246372"/>
                    <a:gd name="connsiteY43" fmla="*/ 5307 h 201899"/>
                    <a:gd name="connsiteX44" fmla="*/ 127356 w 246372"/>
                    <a:gd name="connsiteY44" fmla="*/ 3538 h 201899"/>
                    <a:gd name="connsiteX45" fmla="*/ 113458 w 246372"/>
                    <a:gd name="connsiteY45" fmla="*/ 2022 h 201899"/>
                    <a:gd name="connsiteX46" fmla="*/ 99054 w 246372"/>
                    <a:gd name="connsiteY46" fmla="*/ 1011 h 201899"/>
                    <a:gd name="connsiteX47" fmla="*/ 83893 w 246372"/>
                    <a:gd name="connsiteY47" fmla="*/ 253 h 201899"/>
                    <a:gd name="connsiteX48" fmla="*/ 68226 w 246372"/>
                    <a:gd name="connsiteY48" fmla="*/ 0 h 201899"/>
                    <a:gd name="connsiteX49" fmla="*/ 62667 w 246372"/>
                    <a:gd name="connsiteY49" fmla="*/ 253 h 201899"/>
                    <a:gd name="connsiteX50" fmla="*/ 57361 w 246372"/>
                    <a:gd name="connsiteY50" fmla="*/ 1011 h 201899"/>
                    <a:gd name="connsiteX51" fmla="*/ 52054 w 246372"/>
                    <a:gd name="connsiteY51" fmla="*/ 2022 h 201899"/>
                    <a:gd name="connsiteX52" fmla="*/ 47000 w 246372"/>
                    <a:gd name="connsiteY52" fmla="*/ 3538 h 201899"/>
                    <a:gd name="connsiteX53" fmla="*/ 42199 w 246372"/>
                    <a:gd name="connsiteY53" fmla="*/ 5307 h 201899"/>
                    <a:gd name="connsiteX54" fmla="*/ 37398 w 246372"/>
                    <a:gd name="connsiteY54" fmla="*/ 7581 h 201899"/>
                    <a:gd name="connsiteX55" fmla="*/ 32850 w 246372"/>
                    <a:gd name="connsiteY55" fmla="*/ 10108 h 201899"/>
                    <a:gd name="connsiteX56" fmla="*/ 28554 w 246372"/>
                    <a:gd name="connsiteY56" fmla="*/ 12887 h 201899"/>
                    <a:gd name="connsiteX57" fmla="*/ 24511 w 246372"/>
                    <a:gd name="connsiteY57" fmla="*/ 15920 h 201899"/>
                    <a:gd name="connsiteX58" fmla="*/ 20721 w 246372"/>
                    <a:gd name="connsiteY58" fmla="*/ 19205 h 201899"/>
                    <a:gd name="connsiteX59" fmla="*/ 17183 w 246372"/>
                    <a:gd name="connsiteY59" fmla="*/ 22995 h 201899"/>
                    <a:gd name="connsiteX60" fmla="*/ 13898 w 246372"/>
                    <a:gd name="connsiteY60" fmla="*/ 27038 h 201899"/>
                    <a:gd name="connsiteX61" fmla="*/ 10866 w 246372"/>
                    <a:gd name="connsiteY61" fmla="*/ 31334 h 201899"/>
                    <a:gd name="connsiteX62" fmla="*/ 8339 w 246372"/>
                    <a:gd name="connsiteY62" fmla="*/ 35630 h 201899"/>
                    <a:gd name="connsiteX63" fmla="*/ 6065 w 246372"/>
                    <a:gd name="connsiteY63" fmla="*/ 40178 h 201899"/>
                    <a:gd name="connsiteX64" fmla="*/ 4043 w 246372"/>
                    <a:gd name="connsiteY64" fmla="*/ 44979 h 201899"/>
                    <a:gd name="connsiteX65" fmla="*/ 2527 w 246372"/>
                    <a:gd name="connsiteY65" fmla="*/ 50033 h 201899"/>
                    <a:gd name="connsiteX66" fmla="*/ 1263 w 246372"/>
                    <a:gd name="connsiteY66" fmla="*/ 55086 h 201899"/>
                    <a:gd name="connsiteX67" fmla="*/ 505 w 246372"/>
                    <a:gd name="connsiteY67" fmla="*/ 60393 h 201899"/>
                    <a:gd name="connsiteX68" fmla="*/ 0 w 246372"/>
                    <a:gd name="connsiteY68" fmla="*/ 65699 h 201899"/>
                    <a:gd name="connsiteX69" fmla="*/ 0 w 246372"/>
                    <a:gd name="connsiteY69" fmla="*/ 100318 h 201899"/>
                    <a:gd name="connsiteX70" fmla="*/ 0 w 246372"/>
                    <a:gd name="connsiteY70" fmla="*/ 136200 h 201899"/>
                    <a:gd name="connsiteX71" fmla="*/ 0 w 246372"/>
                    <a:gd name="connsiteY71" fmla="*/ 136200 h 201899"/>
                    <a:gd name="connsiteX72" fmla="*/ 1011 w 246372"/>
                    <a:gd name="connsiteY72" fmla="*/ 147066 h 201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46372" h="201899">
                      <a:moveTo>
                        <a:pt x="1011" y="147066"/>
                      </a:moveTo>
                      <a:cubicBezTo>
                        <a:pt x="1769" y="150603"/>
                        <a:pt x="2527" y="153888"/>
                        <a:pt x="3790" y="157174"/>
                      </a:cubicBezTo>
                      <a:cubicBezTo>
                        <a:pt x="5054" y="160458"/>
                        <a:pt x="6317" y="163491"/>
                        <a:pt x="8086" y="166523"/>
                      </a:cubicBezTo>
                      <a:cubicBezTo>
                        <a:pt x="9855" y="169555"/>
                        <a:pt x="11624" y="172335"/>
                        <a:pt x="13645" y="175114"/>
                      </a:cubicBezTo>
                      <a:cubicBezTo>
                        <a:pt x="15667" y="177894"/>
                        <a:pt x="17941" y="180421"/>
                        <a:pt x="20468" y="182695"/>
                      </a:cubicBezTo>
                      <a:cubicBezTo>
                        <a:pt x="22995" y="184969"/>
                        <a:pt x="25522" y="187243"/>
                        <a:pt x="28301" y="189265"/>
                      </a:cubicBezTo>
                      <a:cubicBezTo>
                        <a:pt x="31081" y="191287"/>
                        <a:pt x="34113" y="193055"/>
                        <a:pt x="37145" y="194571"/>
                      </a:cubicBezTo>
                      <a:lnTo>
                        <a:pt x="37145" y="194571"/>
                      </a:lnTo>
                      <a:cubicBezTo>
                        <a:pt x="39925" y="195835"/>
                        <a:pt x="43715" y="197351"/>
                        <a:pt x="46748" y="198614"/>
                      </a:cubicBezTo>
                      <a:cubicBezTo>
                        <a:pt x="50033" y="199625"/>
                        <a:pt x="53570" y="200636"/>
                        <a:pt x="57108" y="201141"/>
                      </a:cubicBezTo>
                      <a:cubicBezTo>
                        <a:pt x="60646" y="201647"/>
                        <a:pt x="64183" y="201899"/>
                        <a:pt x="67974" y="201899"/>
                      </a:cubicBezTo>
                      <a:cubicBezTo>
                        <a:pt x="78587" y="201899"/>
                        <a:pt x="88947" y="201647"/>
                        <a:pt x="98802" y="200888"/>
                      </a:cubicBezTo>
                      <a:lnTo>
                        <a:pt x="98802" y="200888"/>
                      </a:lnTo>
                      <a:cubicBezTo>
                        <a:pt x="107393" y="200131"/>
                        <a:pt x="118764" y="199120"/>
                        <a:pt x="127103" y="198361"/>
                      </a:cubicBezTo>
                      <a:cubicBezTo>
                        <a:pt x="136200" y="197351"/>
                        <a:pt x="144791" y="196088"/>
                        <a:pt x="152877" y="194571"/>
                      </a:cubicBezTo>
                      <a:cubicBezTo>
                        <a:pt x="160963" y="193055"/>
                        <a:pt x="168544" y="191539"/>
                        <a:pt x="175872" y="189770"/>
                      </a:cubicBezTo>
                      <a:cubicBezTo>
                        <a:pt x="183200" y="188002"/>
                        <a:pt x="189770" y="186485"/>
                        <a:pt x="195835" y="184716"/>
                      </a:cubicBezTo>
                      <a:lnTo>
                        <a:pt x="195835" y="184716"/>
                      </a:lnTo>
                      <a:cubicBezTo>
                        <a:pt x="200888" y="183200"/>
                        <a:pt x="207711" y="181179"/>
                        <a:pt x="212765" y="179410"/>
                      </a:cubicBezTo>
                      <a:cubicBezTo>
                        <a:pt x="217819" y="177641"/>
                        <a:pt x="222367" y="176125"/>
                        <a:pt x="226410" y="174609"/>
                      </a:cubicBezTo>
                      <a:cubicBezTo>
                        <a:pt x="230453" y="173092"/>
                        <a:pt x="233738" y="171829"/>
                        <a:pt x="236518" y="170566"/>
                      </a:cubicBezTo>
                      <a:cubicBezTo>
                        <a:pt x="239297" y="169302"/>
                        <a:pt x="241571" y="168292"/>
                        <a:pt x="243088" y="167533"/>
                      </a:cubicBezTo>
                      <a:cubicBezTo>
                        <a:pt x="244604" y="166775"/>
                        <a:pt x="245614" y="166270"/>
                        <a:pt x="246120" y="166018"/>
                      </a:cubicBezTo>
                      <a:cubicBezTo>
                        <a:pt x="246120" y="166018"/>
                        <a:pt x="246120" y="166018"/>
                        <a:pt x="246120" y="166018"/>
                      </a:cubicBezTo>
                      <a:cubicBezTo>
                        <a:pt x="180926" y="198109"/>
                        <a:pt x="78587" y="205185"/>
                        <a:pt x="57108" y="197856"/>
                      </a:cubicBezTo>
                      <a:cubicBezTo>
                        <a:pt x="21984" y="185980"/>
                        <a:pt x="20468" y="129883"/>
                        <a:pt x="32850" y="94001"/>
                      </a:cubicBezTo>
                      <a:cubicBezTo>
                        <a:pt x="45231" y="57866"/>
                        <a:pt x="67974" y="49022"/>
                        <a:pt x="68226" y="48769"/>
                      </a:cubicBezTo>
                      <a:cubicBezTo>
                        <a:pt x="114216" y="41441"/>
                        <a:pt x="219840" y="49780"/>
                        <a:pt x="246372" y="60393"/>
                      </a:cubicBezTo>
                      <a:cubicBezTo>
                        <a:pt x="246372" y="45484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6"/>
                      </a:lnTo>
                      <a:lnTo>
                        <a:pt x="240561" y="33103"/>
                      </a:lnTo>
                      <a:lnTo>
                        <a:pt x="236770" y="31334"/>
                      </a:lnTo>
                      <a:lnTo>
                        <a:pt x="231969" y="29312"/>
                      </a:lnTo>
                      <a:cubicBezTo>
                        <a:pt x="230200" y="28554"/>
                        <a:pt x="228179" y="27038"/>
                        <a:pt x="226410" y="27038"/>
                      </a:cubicBezTo>
                      <a:lnTo>
                        <a:pt x="220093" y="24764"/>
                      </a:lnTo>
                      <a:lnTo>
                        <a:pt x="212765" y="22237"/>
                      </a:lnTo>
                      <a:lnTo>
                        <a:pt x="204679" y="19710"/>
                      </a:lnTo>
                      <a:lnTo>
                        <a:pt x="195835" y="17183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7"/>
                      </a:lnTo>
                      <a:lnTo>
                        <a:pt x="127356" y="3538"/>
                      </a:lnTo>
                      <a:lnTo>
                        <a:pt x="113458" y="2022"/>
                      </a:lnTo>
                      <a:lnTo>
                        <a:pt x="99054" y="1011"/>
                      </a:lnTo>
                      <a:lnTo>
                        <a:pt x="83893" y="253"/>
                      </a:lnTo>
                      <a:cubicBezTo>
                        <a:pt x="79092" y="253"/>
                        <a:pt x="72775" y="0"/>
                        <a:pt x="68226" y="0"/>
                      </a:cubicBezTo>
                      <a:lnTo>
                        <a:pt x="62667" y="253"/>
                      </a:lnTo>
                      <a:lnTo>
                        <a:pt x="57361" y="1011"/>
                      </a:lnTo>
                      <a:lnTo>
                        <a:pt x="52054" y="2022"/>
                      </a:lnTo>
                      <a:lnTo>
                        <a:pt x="47000" y="3538"/>
                      </a:lnTo>
                      <a:lnTo>
                        <a:pt x="42199" y="5307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20"/>
                      </a:lnTo>
                      <a:lnTo>
                        <a:pt x="20721" y="19205"/>
                      </a:lnTo>
                      <a:lnTo>
                        <a:pt x="17183" y="22995"/>
                      </a:lnTo>
                      <a:lnTo>
                        <a:pt x="13898" y="27038"/>
                      </a:lnTo>
                      <a:lnTo>
                        <a:pt x="10866" y="31334"/>
                      </a:lnTo>
                      <a:lnTo>
                        <a:pt x="8339" y="35630"/>
                      </a:lnTo>
                      <a:lnTo>
                        <a:pt x="6065" y="40178"/>
                      </a:lnTo>
                      <a:lnTo>
                        <a:pt x="4043" y="44979"/>
                      </a:lnTo>
                      <a:lnTo>
                        <a:pt x="2527" y="50033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4"/>
                        <a:pt x="0" y="100318"/>
                      </a:cubicBezTo>
                      <a:cubicBezTo>
                        <a:pt x="0" y="119775"/>
                        <a:pt x="0" y="135695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0" y="139485"/>
                        <a:pt x="505" y="143781"/>
                        <a:pt x="1011" y="14706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6" name="任意多边形: 形状 2255"/>
                <p:cNvSpPr/>
                <p:nvPr/>
              </p:nvSpPr>
              <p:spPr>
                <a:xfrm>
                  <a:off x="10542506" y="12173034"/>
                  <a:ext cx="246372" cy="201393"/>
                </a:xfrm>
                <a:custGeom>
                  <a:avLst/>
                  <a:gdLst>
                    <a:gd name="connsiteX0" fmla="*/ 1263 w 246372"/>
                    <a:gd name="connsiteY0" fmla="*/ 146560 h 201393"/>
                    <a:gd name="connsiteX1" fmla="*/ 4043 w 246372"/>
                    <a:gd name="connsiteY1" fmla="*/ 156668 h 201393"/>
                    <a:gd name="connsiteX2" fmla="*/ 8339 w 246372"/>
                    <a:gd name="connsiteY2" fmla="*/ 166017 h 201393"/>
                    <a:gd name="connsiteX3" fmla="*/ 13898 w 246372"/>
                    <a:gd name="connsiteY3" fmla="*/ 174608 h 201393"/>
                    <a:gd name="connsiteX4" fmla="*/ 20721 w 246372"/>
                    <a:gd name="connsiteY4" fmla="*/ 182189 h 201393"/>
                    <a:gd name="connsiteX5" fmla="*/ 28554 w 246372"/>
                    <a:gd name="connsiteY5" fmla="*/ 188759 h 201393"/>
                    <a:gd name="connsiteX6" fmla="*/ 37398 w 246372"/>
                    <a:gd name="connsiteY6" fmla="*/ 194065 h 201393"/>
                    <a:gd name="connsiteX7" fmla="*/ 37398 w 246372"/>
                    <a:gd name="connsiteY7" fmla="*/ 194065 h 201393"/>
                    <a:gd name="connsiteX8" fmla="*/ 47000 w 246372"/>
                    <a:gd name="connsiteY8" fmla="*/ 198109 h 201393"/>
                    <a:gd name="connsiteX9" fmla="*/ 57361 w 246372"/>
                    <a:gd name="connsiteY9" fmla="*/ 200635 h 201393"/>
                    <a:gd name="connsiteX10" fmla="*/ 68226 w 246372"/>
                    <a:gd name="connsiteY10" fmla="*/ 201394 h 201393"/>
                    <a:gd name="connsiteX11" fmla="*/ 99054 w 246372"/>
                    <a:gd name="connsiteY11" fmla="*/ 200382 h 201393"/>
                    <a:gd name="connsiteX12" fmla="*/ 99054 w 246372"/>
                    <a:gd name="connsiteY12" fmla="*/ 200382 h 201393"/>
                    <a:gd name="connsiteX13" fmla="*/ 127356 w 246372"/>
                    <a:gd name="connsiteY13" fmla="*/ 197856 h 201393"/>
                    <a:gd name="connsiteX14" fmla="*/ 153130 w 246372"/>
                    <a:gd name="connsiteY14" fmla="*/ 194065 h 201393"/>
                    <a:gd name="connsiteX15" fmla="*/ 176125 w 246372"/>
                    <a:gd name="connsiteY15" fmla="*/ 189264 h 201393"/>
                    <a:gd name="connsiteX16" fmla="*/ 196087 w 246372"/>
                    <a:gd name="connsiteY16" fmla="*/ 184211 h 201393"/>
                    <a:gd name="connsiteX17" fmla="*/ 196087 w 246372"/>
                    <a:gd name="connsiteY17" fmla="*/ 184211 h 201393"/>
                    <a:gd name="connsiteX18" fmla="*/ 213017 w 246372"/>
                    <a:gd name="connsiteY18" fmla="*/ 178904 h 201393"/>
                    <a:gd name="connsiteX19" fmla="*/ 225905 w 246372"/>
                    <a:gd name="connsiteY19" fmla="*/ 174356 h 201393"/>
                    <a:gd name="connsiteX20" fmla="*/ 225905 w 246372"/>
                    <a:gd name="connsiteY20" fmla="*/ 174356 h 201393"/>
                    <a:gd name="connsiteX21" fmla="*/ 51296 w 246372"/>
                    <a:gd name="connsiteY21" fmla="*/ 196087 h 201393"/>
                    <a:gd name="connsiteX22" fmla="*/ 35124 w 246372"/>
                    <a:gd name="connsiteY22" fmla="*/ 79597 h 201393"/>
                    <a:gd name="connsiteX23" fmla="*/ 68226 w 246372"/>
                    <a:gd name="connsiteY23" fmla="*/ 44221 h 201393"/>
                    <a:gd name="connsiteX24" fmla="*/ 246372 w 246372"/>
                    <a:gd name="connsiteY24" fmla="*/ 57613 h 201393"/>
                    <a:gd name="connsiteX25" fmla="*/ 246372 w 246372"/>
                    <a:gd name="connsiteY25" fmla="*/ 35882 h 201393"/>
                    <a:gd name="connsiteX26" fmla="*/ 246372 w 246372"/>
                    <a:gd name="connsiteY26" fmla="*/ 35882 h 201393"/>
                    <a:gd name="connsiteX27" fmla="*/ 243340 w 246372"/>
                    <a:gd name="connsiteY27" fmla="*/ 34365 h 201393"/>
                    <a:gd name="connsiteX28" fmla="*/ 240561 w 246372"/>
                    <a:gd name="connsiteY28" fmla="*/ 33102 h 201393"/>
                    <a:gd name="connsiteX29" fmla="*/ 236770 w 246372"/>
                    <a:gd name="connsiteY29" fmla="*/ 31333 h 201393"/>
                    <a:gd name="connsiteX30" fmla="*/ 231969 w 246372"/>
                    <a:gd name="connsiteY30" fmla="*/ 29312 h 201393"/>
                    <a:gd name="connsiteX31" fmla="*/ 226410 w 246372"/>
                    <a:gd name="connsiteY31" fmla="*/ 27038 h 201393"/>
                    <a:gd name="connsiteX32" fmla="*/ 220093 w 246372"/>
                    <a:gd name="connsiteY32" fmla="*/ 24763 h 201393"/>
                    <a:gd name="connsiteX33" fmla="*/ 212765 w 246372"/>
                    <a:gd name="connsiteY33" fmla="*/ 22236 h 201393"/>
                    <a:gd name="connsiteX34" fmla="*/ 204679 w 246372"/>
                    <a:gd name="connsiteY34" fmla="*/ 19709 h 201393"/>
                    <a:gd name="connsiteX35" fmla="*/ 195835 w 246372"/>
                    <a:gd name="connsiteY35" fmla="*/ 17182 h 201393"/>
                    <a:gd name="connsiteX36" fmla="*/ 186232 w 246372"/>
                    <a:gd name="connsiteY36" fmla="*/ 14656 h 201393"/>
                    <a:gd name="connsiteX37" fmla="*/ 175872 w 246372"/>
                    <a:gd name="connsiteY37" fmla="*/ 12129 h 201393"/>
                    <a:gd name="connsiteX38" fmla="*/ 164754 w 246372"/>
                    <a:gd name="connsiteY38" fmla="*/ 9602 h 201393"/>
                    <a:gd name="connsiteX39" fmla="*/ 152877 w 246372"/>
                    <a:gd name="connsiteY39" fmla="*/ 7328 h 201393"/>
                    <a:gd name="connsiteX40" fmla="*/ 140495 w 246372"/>
                    <a:gd name="connsiteY40" fmla="*/ 5306 h 201393"/>
                    <a:gd name="connsiteX41" fmla="*/ 127356 w 246372"/>
                    <a:gd name="connsiteY41" fmla="*/ 3537 h 201393"/>
                    <a:gd name="connsiteX42" fmla="*/ 113458 w 246372"/>
                    <a:gd name="connsiteY42" fmla="*/ 2021 h 201393"/>
                    <a:gd name="connsiteX43" fmla="*/ 99054 w 246372"/>
                    <a:gd name="connsiteY43" fmla="*/ 1011 h 201393"/>
                    <a:gd name="connsiteX44" fmla="*/ 83893 w 246372"/>
                    <a:gd name="connsiteY44" fmla="*/ 252 h 201393"/>
                    <a:gd name="connsiteX45" fmla="*/ 68226 w 246372"/>
                    <a:gd name="connsiteY45" fmla="*/ 0 h 201393"/>
                    <a:gd name="connsiteX46" fmla="*/ 62667 w 246372"/>
                    <a:gd name="connsiteY46" fmla="*/ 252 h 201393"/>
                    <a:gd name="connsiteX47" fmla="*/ 57361 w 246372"/>
                    <a:gd name="connsiteY47" fmla="*/ 1011 h 201393"/>
                    <a:gd name="connsiteX48" fmla="*/ 52054 w 246372"/>
                    <a:gd name="connsiteY48" fmla="*/ 2021 h 201393"/>
                    <a:gd name="connsiteX49" fmla="*/ 47000 w 246372"/>
                    <a:gd name="connsiteY49" fmla="*/ 3537 h 201393"/>
                    <a:gd name="connsiteX50" fmla="*/ 42199 w 246372"/>
                    <a:gd name="connsiteY50" fmla="*/ 5306 h 201393"/>
                    <a:gd name="connsiteX51" fmla="*/ 37398 w 246372"/>
                    <a:gd name="connsiteY51" fmla="*/ 7581 h 201393"/>
                    <a:gd name="connsiteX52" fmla="*/ 32850 w 246372"/>
                    <a:gd name="connsiteY52" fmla="*/ 10108 h 201393"/>
                    <a:gd name="connsiteX53" fmla="*/ 28554 w 246372"/>
                    <a:gd name="connsiteY53" fmla="*/ 12887 h 201393"/>
                    <a:gd name="connsiteX54" fmla="*/ 24511 w 246372"/>
                    <a:gd name="connsiteY54" fmla="*/ 15919 h 201393"/>
                    <a:gd name="connsiteX55" fmla="*/ 20721 w 246372"/>
                    <a:gd name="connsiteY55" fmla="*/ 19204 h 201393"/>
                    <a:gd name="connsiteX56" fmla="*/ 17183 w 246372"/>
                    <a:gd name="connsiteY56" fmla="*/ 22994 h 201393"/>
                    <a:gd name="connsiteX57" fmla="*/ 13898 w 246372"/>
                    <a:gd name="connsiteY57" fmla="*/ 27038 h 201393"/>
                    <a:gd name="connsiteX58" fmla="*/ 10866 w 246372"/>
                    <a:gd name="connsiteY58" fmla="*/ 31333 h 201393"/>
                    <a:gd name="connsiteX59" fmla="*/ 8339 w 246372"/>
                    <a:gd name="connsiteY59" fmla="*/ 35629 h 201393"/>
                    <a:gd name="connsiteX60" fmla="*/ 6065 w 246372"/>
                    <a:gd name="connsiteY60" fmla="*/ 40177 h 201393"/>
                    <a:gd name="connsiteX61" fmla="*/ 4043 w 246372"/>
                    <a:gd name="connsiteY61" fmla="*/ 44978 h 201393"/>
                    <a:gd name="connsiteX62" fmla="*/ 2527 w 246372"/>
                    <a:gd name="connsiteY62" fmla="*/ 50032 h 201393"/>
                    <a:gd name="connsiteX63" fmla="*/ 1263 w 246372"/>
                    <a:gd name="connsiteY63" fmla="*/ 55086 h 201393"/>
                    <a:gd name="connsiteX64" fmla="*/ 505 w 246372"/>
                    <a:gd name="connsiteY64" fmla="*/ 60393 h 201393"/>
                    <a:gd name="connsiteX65" fmla="*/ 0 w 246372"/>
                    <a:gd name="connsiteY65" fmla="*/ 65699 h 201393"/>
                    <a:gd name="connsiteX66" fmla="*/ 0 w 246372"/>
                    <a:gd name="connsiteY66" fmla="*/ 100318 h 201393"/>
                    <a:gd name="connsiteX67" fmla="*/ 0 w 246372"/>
                    <a:gd name="connsiteY67" fmla="*/ 136200 h 201393"/>
                    <a:gd name="connsiteX68" fmla="*/ 0 w 246372"/>
                    <a:gd name="connsiteY68" fmla="*/ 136200 h 201393"/>
                    <a:gd name="connsiteX69" fmla="*/ 1263 w 246372"/>
                    <a:gd name="connsiteY69" fmla="*/ 14656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246372" h="201393">
                      <a:moveTo>
                        <a:pt x="1263" y="146560"/>
                      </a:moveTo>
                      <a:cubicBezTo>
                        <a:pt x="2022" y="150097"/>
                        <a:pt x="2780" y="153383"/>
                        <a:pt x="4043" y="156668"/>
                      </a:cubicBezTo>
                      <a:cubicBezTo>
                        <a:pt x="5306" y="159952"/>
                        <a:pt x="6570" y="162985"/>
                        <a:pt x="8339" y="166017"/>
                      </a:cubicBezTo>
                      <a:cubicBezTo>
                        <a:pt x="10108" y="169049"/>
                        <a:pt x="11876" y="171829"/>
                        <a:pt x="13898" y="174608"/>
                      </a:cubicBezTo>
                      <a:cubicBezTo>
                        <a:pt x="15919" y="177388"/>
                        <a:pt x="18194" y="179915"/>
                        <a:pt x="20721" y="182189"/>
                      </a:cubicBezTo>
                      <a:cubicBezTo>
                        <a:pt x="23247" y="184464"/>
                        <a:pt x="25774" y="186737"/>
                        <a:pt x="28554" y="188759"/>
                      </a:cubicBezTo>
                      <a:cubicBezTo>
                        <a:pt x="31334" y="190781"/>
                        <a:pt x="34366" y="192549"/>
                        <a:pt x="37398" y="194065"/>
                      </a:cubicBezTo>
                      <a:lnTo>
                        <a:pt x="37398" y="194065"/>
                      </a:lnTo>
                      <a:cubicBezTo>
                        <a:pt x="40178" y="195329"/>
                        <a:pt x="43968" y="196845"/>
                        <a:pt x="47000" y="198109"/>
                      </a:cubicBezTo>
                      <a:cubicBezTo>
                        <a:pt x="50285" y="199119"/>
                        <a:pt x="53823" y="200130"/>
                        <a:pt x="57361" y="200635"/>
                      </a:cubicBezTo>
                      <a:cubicBezTo>
                        <a:pt x="60898" y="201141"/>
                        <a:pt x="64436" y="201394"/>
                        <a:pt x="68226" y="201394"/>
                      </a:cubicBezTo>
                      <a:cubicBezTo>
                        <a:pt x="78839" y="201394"/>
                        <a:pt x="89199" y="201141"/>
                        <a:pt x="99054" y="200382"/>
                      </a:cubicBezTo>
                      <a:lnTo>
                        <a:pt x="99054" y="200382"/>
                      </a:lnTo>
                      <a:cubicBezTo>
                        <a:pt x="107646" y="199625"/>
                        <a:pt x="119017" y="198614"/>
                        <a:pt x="127356" y="197856"/>
                      </a:cubicBezTo>
                      <a:cubicBezTo>
                        <a:pt x="136452" y="196845"/>
                        <a:pt x="145044" y="195582"/>
                        <a:pt x="153130" y="194065"/>
                      </a:cubicBezTo>
                      <a:cubicBezTo>
                        <a:pt x="161216" y="192549"/>
                        <a:pt x="168797" y="191033"/>
                        <a:pt x="176125" y="189264"/>
                      </a:cubicBezTo>
                      <a:cubicBezTo>
                        <a:pt x="183453" y="187496"/>
                        <a:pt x="190023" y="185979"/>
                        <a:pt x="196087" y="184211"/>
                      </a:cubicBezTo>
                      <a:lnTo>
                        <a:pt x="196087" y="184211"/>
                      </a:lnTo>
                      <a:cubicBezTo>
                        <a:pt x="201141" y="182694"/>
                        <a:pt x="207964" y="180673"/>
                        <a:pt x="213017" y="178904"/>
                      </a:cubicBezTo>
                      <a:cubicBezTo>
                        <a:pt x="217819" y="177388"/>
                        <a:pt x="222114" y="175872"/>
                        <a:pt x="225905" y="174356"/>
                      </a:cubicBezTo>
                      <a:lnTo>
                        <a:pt x="225905" y="174356"/>
                      </a:lnTo>
                      <a:cubicBezTo>
                        <a:pt x="156415" y="199625"/>
                        <a:pt x="70500" y="205689"/>
                        <a:pt x="51296" y="196087"/>
                      </a:cubicBezTo>
                      <a:cubicBezTo>
                        <a:pt x="13393" y="177388"/>
                        <a:pt x="20721" y="110425"/>
                        <a:pt x="35124" y="79597"/>
                      </a:cubicBezTo>
                      <a:cubicBezTo>
                        <a:pt x="47506" y="53317"/>
                        <a:pt x="66457" y="44221"/>
                        <a:pt x="68226" y="44221"/>
                      </a:cubicBezTo>
                      <a:cubicBezTo>
                        <a:pt x="135189" y="37145"/>
                        <a:pt x="226157" y="49022"/>
                        <a:pt x="246372" y="57613"/>
                      </a:cubicBezTo>
                      <a:cubicBezTo>
                        <a:pt x="246372" y="44221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8979"/>
                        <a:pt x="758" y="143275"/>
                        <a:pt x="1263" y="14656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7" name="任意多边形: 形状 2256"/>
                <p:cNvSpPr/>
                <p:nvPr/>
              </p:nvSpPr>
              <p:spPr>
                <a:xfrm>
                  <a:off x="10542001" y="12173034"/>
                  <a:ext cx="246372" cy="201557"/>
                </a:xfrm>
                <a:custGeom>
                  <a:avLst/>
                  <a:gdLst>
                    <a:gd name="connsiteX0" fmla="*/ 1769 w 246372"/>
                    <a:gd name="connsiteY0" fmla="*/ 146560 h 201557"/>
                    <a:gd name="connsiteX1" fmla="*/ 4548 w 246372"/>
                    <a:gd name="connsiteY1" fmla="*/ 156668 h 201557"/>
                    <a:gd name="connsiteX2" fmla="*/ 8844 w 246372"/>
                    <a:gd name="connsiteY2" fmla="*/ 166017 h 201557"/>
                    <a:gd name="connsiteX3" fmla="*/ 14403 w 246372"/>
                    <a:gd name="connsiteY3" fmla="*/ 174608 h 201557"/>
                    <a:gd name="connsiteX4" fmla="*/ 21226 w 246372"/>
                    <a:gd name="connsiteY4" fmla="*/ 182189 h 201557"/>
                    <a:gd name="connsiteX5" fmla="*/ 29059 w 246372"/>
                    <a:gd name="connsiteY5" fmla="*/ 188759 h 201557"/>
                    <a:gd name="connsiteX6" fmla="*/ 37903 w 246372"/>
                    <a:gd name="connsiteY6" fmla="*/ 194065 h 201557"/>
                    <a:gd name="connsiteX7" fmla="*/ 37903 w 246372"/>
                    <a:gd name="connsiteY7" fmla="*/ 194065 h 201557"/>
                    <a:gd name="connsiteX8" fmla="*/ 47506 w 246372"/>
                    <a:gd name="connsiteY8" fmla="*/ 198109 h 201557"/>
                    <a:gd name="connsiteX9" fmla="*/ 57866 w 246372"/>
                    <a:gd name="connsiteY9" fmla="*/ 200635 h 201557"/>
                    <a:gd name="connsiteX10" fmla="*/ 68732 w 246372"/>
                    <a:gd name="connsiteY10" fmla="*/ 201394 h 201557"/>
                    <a:gd name="connsiteX11" fmla="*/ 99560 w 246372"/>
                    <a:gd name="connsiteY11" fmla="*/ 200382 h 201557"/>
                    <a:gd name="connsiteX12" fmla="*/ 99560 w 246372"/>
                    <a:gd name="connsiteY12" fmla="*/ 200382 h 201557"/>
                    <a:gd name="connsiteX13" fmla="*/ 127861 w 246372"/>
                    <a:gd name="connsiteY13" fmla="*/ 197856 h 201557"/>
                    <a:gd name="connsiteX14" fmla="*/ 146560 w 246372"/>
                    <a:gd name="connsiteY14" fmla="*/ 195076 h 201557"/>
                    <a:gd name="connsiteX15" fmla="*/ 146560 w 246372"/>
                    <a:gd name="connsiteY15" fmla="*/ 195076 h 201557"/>
                    <a:gd name="connsiteX16" fmla="*/ 33860 w 246372"/>
                    <a:gd name="connsiteY16" fmla="*/ 183452 h 201557"/>
                    <a:gd name="connsiteX17" fmla="*/ 43968 w 246372"/>
                    <a:gd name="connsiteY17" fmla="*/ 59382 h 201557"/>
                    <a:gd name="connsiteX18" fmla="*/ 101581 w 246372"/>
                    <a:gd name="connsiteY18" fmla="*/ 38156 h 201557"/>
                    <a:gd name="connsiteX19" fmla="*/ 246372 w 246372"/>
                    <a:gd name="connsiteY19" fmla="*/ 55086 h 201557"/>
                    <a:gd name="connsiteX20" fmla="*/ 246372 w 246372"/>
                    <a:gd name="connsiteY20" fmla="*/ 35882 h 201557"/>
                    <a:gd name="connsiteX21" fmla="*/ 246372 w 246372"/>
                    <a:gd name="connsiteY21" fmla="*/ 35882 h 201557"/>
                    <a:gd name="connsiteX22" fmla="*/ 243340 w 246372"/>
                    <a:gd name="connsiteY22" fmla="*/ 34365 h 201557"/>
                    <a:gd name="connsiteX23" fmla="*/ 240561 w 246372"/>
                    <a:gd name="connsiteY23" fmla="*/ 33102 h 201557"/>
                    <a:gd name="connsiteX24" fmla="*/ 236770 w 246372"/>
                    <a:gd name="connsiteY24" fmla="*/ 31333 h 201557"/>
                    <a:gd name="connsiteX25" fmla="*/ 231969 w 246372"/>
                    <a:gd name="connsiteY25" fmla="*/ 29312 h 201557"/>
                    <a:gd name="connsiteX26" fmla="*/ 226410 w 246372"/>
                    <a:gd name="connsiteY26" fmla="*/ 27038 h 201557"/>
                    <a:gd name="connsiteX27" fmla="*/ 220093 w 246372"/>
                    <a:gd name="connsiteY27" fmla="*/ 24763 h 201557"/>
                    <a:gd name="connsiteX28" fmla="*/ 212765 w 246372"/>
                    <a:gd name="connsiteY28" fmla="*/ 22236 h 201557"/>
                    <a:gd name="connsiteX29" fmla="*/ 204679 w 246372"/>
                    <a:gd name="connsiteY29" fmla="*/ 19709 h 201557"/>
                    <a:gd name="connsiteX30" fmla="*/ 195835 w 246372"/>
                    <a:gd name="connsiteY30" fmla="*/ 17182 h 201557"/>
                    <a:gd name="connsiteX31" fmla="*/ 186232 w 246372"/>
                    <a:gd name="connsiteY31" fmla="*/ 14656 h 201557"/>
                    <a:gd name="connsiteX32" fmla="*/ 175872 w 246372"/>
                    <a:gd name="connsiteY32" fmla="*/ 12129 h 201557"/>
                    <a:gd name="connsiteX33" fmla="*/ 164754 w 246372"/>
                    <a:gd name="connsiteY33" fmla="*/ 9602 h 201557"/>
                    <a:gd name="connsiteX34" fmla="*/ 152877 w 246372"/>
                    <a:gd name="connsiteY34" fmla="*/ 7328 h 201557"/>
                    <a:gd name="connsiteX35" fmla="*/ 140496 w 246372"/>
                    <a:gd name="connsiteY35" fmla="*/ 5306 h 201557"/>
                    <a:gd name="connsiteX36" fmla="*/ 127356 w 246372"/>
                    <a:gd name="connsiteY36" fmla="*/ 3537 h 201557"/>
                    <a:gd name="connsiteX37" fmla="*/ 113458 w 246372"/>
                    <a:gd name="connsiteY37" fmla="*/ 2021 h 201557"/>
                    <a:gd name="connsiteX38" fmla="*/ 99054 w 246372"/>
                    <a:gd name="connsiteY38" fmla="*/ 1011 h 201557"/>
                    <a:gd name="connsiteX39" fmla="*/ 83893 w 246372"/>
                    <a:gd name="connsiteY39" fmla="*/ 252 h 201557"/>
                    <a:gd name="connsiteX40" fmla="*/ 68226 w 246372"/>
                    <a:gd name="connsiteY40" fmla="*/ 0 h 201557"/>
                    <a:gd name="connsiteX41" fmla="*/ 62667 w 246372"/>
                    <a:gd name="connsiteY41" fmla="*/ 252 h 201557"/>
                    <a:gd name="connsiteX42" fmla="*/ 57361 w 246372"/>
                    <a:gd name="connsiteY42" fmla="*/ 1011 h 201557"/>
                    <a:gd name="connsiteX43" fmla="*/ 52054 w 246372"/>
                    <a:gd name="connsiteY43" fmla="*/ 2021 h 201557"/>
                    <a:gd name="connsiteX44" fmla="*/ 47000 w 246372"/>
                    <a:gd name="connsiteY44" fmla="*/ 3537 h 201557"/>
                    <a:gd name="connsiteX45" fmla="*/ 42199 w 246372"/>
                    <a:gd name="connsiteY45" fmla="*/ 5306 h 201557"/>
                    <a:gd name="connsiteX46" fmla="*/ 37398 w 246372"/>
                    <a:gd name="connsiteY46" fmla="*/ 7581 h 201557"/>
                    <a:gd name="connsiteX47" fmla="*/ 32850 w 246372"/>
                    <a:gd name="connsiteY47" fmla="*/ 10108 h 201557"/>
                    <a:gd name="connsiteX48" fmla="*/ 28554 w 246372"/>
                    <a:gd name="connsiteY48" fmla="*/ 12887 h 201557"/>
                    <a:gd name="connsiteX49" fmla="*/ 24511 w 246372"/>
                    <a:gd name="connsiteY49" fmla="*/ 15919 h 201557"/>
                    <a:gd name="connsiteX50" fmla="*/ 20721 w 246372"/>
                    <a:gd name="connsiteY50" fmla="*/ 19204 h 201557"/>
                    <a:gd name="connsiteX51" fmla="*/ 17183 w 246372"/>
                    <a:gd name="connsiteY51" fmla="*/ 22994 h 201557"/>
                    <a:gd name="connsiteX52" fmla="*/ 13898 w 246372"/>
                    <a:gd name="connsiteY52" fmla="*/ 27038 h 201557"/>
                    <a:gd name="connsiteX53" fmla="*/ 10866 w 246372"/>
                    <a:gd name="connsiteY53" fmla="*/ 31333 h 201557"/>
                    <a:gd name="connsiteX54" fmla="*/ 8339 w 246372"/>
                    <a:gd name="connsiteY54" fmla="*/ 35629 h 201557"/>
                    <a:gd name="connsiteX55" fmla="*/ 6065 w 246372"/>
                    <a:gd name="connsiteY55" fmla="*/ 40177 h 201557"/>
                    <a:gd name="connsiteX56" fmla="*/ 4043 w 246372"/>
                    <a:gd name="connsiteY56" fmla="*/ 44978 h 201557"/>
                    <a:gd name="connsiteX57" fmla="*/ 2527 w 246372"/>
                    <a:gd name="connsiteY57" fmla="*/ 50032 h 201557"/>
                    <a:gd name="connsiteX58" fmla="*/ 1263 w 246372"/>
                    <a:gd name="connsiteY58" fmla="*/ 55086 h 201557"/>
                    <a:gd name="connsiteX59" fmla="*/ 505 w 246372"/>
                    <a:gd name="connsiteY59" fmla="*/ 60393 h 201557"/>
                    <a:gd name="connsiteX60" fmla="*/ 0 w 246372"/>
                    <a:gd name="connsiteY60" fmla="*/ 65699 h 201557"/>
                    <a:gd name="connsiteX61" fmla="*/ 0 w 246372"/>
                    <a:gd name="connsiteY61" fmla="*/ 100318 h 201557"/>
                    <a:gd name="connsiteX62" fmla="*/ 0 w 246372"/>
                    <a:gd name="connsiteY62" fmla="*/ 136200 h 201557"/>
                    <a:gd name="connsiteX63" fmla="*/ 0 w 246372"/>
                    <a:gd name="connsiteY63" fmla="*/ 136200 h 201557"/>
                    <a:gd name="connsiteX64" fmla="*/ 1769 w 246372"/>
                    <a:gd name="connsiteY64" fmla="*/ 146560 h 201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246372" h="201557">
                      <a:moveTo>
                        <a:pt x="1769" y="146560"/>
                      </a:moveTo>
                      <a:cubicBezTo>
                        <a:pt x="2527" y="150097"/>
                        <a:pt x="3285" y="153383"/>
                        <a:pt x="4548" y="156668"/>
                      </a:cubicBezTo>
                      <a:cubicBezTo>
                        <a:pt x="5812" y="159952"/>
                        <a:pt x="7075" y="162985"/>
                        <a:pt x="8844" y="166017"/>
                      </a:cubicBezTo>
                      <a:cubicBezTo>
                        <a:pt x="10613" y="169049"/>
                        <a:pt x="12382" y="171829"/>
                        <a:pt x="14403" y="174608"/>
                      </a:cubicBezTo>
                      <a:cubicBezTo>
                        <a:pt x="16425" y="177388"/>
                        <a:pt x="18699" y="179915"/>
                        <a:pt x="21226" y="182189"/>
                      </a:cubicBezTo>
                      <a:cubicBezTo>
                        <a:pt x="23753" y="184464"/>
                        <a:pt x="26280" y="186737"/>
                        <a:pt x="29059" y="188759"/>
                      </a:cubicBezTo>
                      <a:cubicBezTo>
                        <a:pt x="31839" y="190781"/>
                        <a:pt x="34871" y="192549"/>
                        <a:pt x="37903" y="194065"/>
                      </a:cubicBezTo>
                      <a:lnTo>
                        <a:pt x="37903" y="194065"/>
                      </a:lnTo>
                      <a:cubicBezTo>
                        <a:pt x="40683" y="195329"/>
                        <a:pt x="44473" y="196845"/>
                        <a:pt x="47506" y="198109"/>
                      </a:cubicBezTo>
                      <a:cubicBezTo>
                        <a:pt x="50791" y="199119"/>
                        <a:pt x="54328" y="200130"/>
                        <a:pt x="57866" y="200635"/>
                      </a:cubicBezTo>
                      <a:cubicBezTo>
                        <a:pt x="61404" y="201141"/>
                        <a:pt x="64941" y="201394"/>
                        <a:pt x="68732" y="201394"/>
                      </a:cubicBezTo>
                      <a:cubicBezTo>
                        <a:pt x="79345" y="201394"/>
                        <a:pt x="89705" y="201141"/>
                        <a:pt x="99560" y="200382"/>
                      </a:cubicBezTo>
                      <a:lnTo>
                        <a:pt x="99560" y="200382"/>
                      </a:lnTo>
                      <a:cubicBezTo>
                        <a:pt x="108151" y="199625"/>
                        <a:pt x="119522" y="198614"/>
                        <a:pt x="127861" y="197856"/>
                      </a:cubicBezTo>
                      <a:cubicBezTo>
                        <a:pt x="134431" y="197098"/>
                        <a:pt x="140748" y="196087"/>
                        <a:pt x="146560" y="195076"/>
                      </a:cubicBezTo>
                      <a:lnTo>
                        <a:pt x="146560" y="195076"/>
                      </a:lnTo>
                      <a:cubicBezTo>
                        <a:pt x="53318" y="209227"/>
                        <a:pt x="44726" y="197856"/>
                        <a:pt x="33860" y="183452"/>
                      </a:cubicBezTo>
                      <a:cubicBezTo>
                        <a:pt x="14909" y="158436"/>
                        <a:pt x="16678" y="94000"/>
                        <a:pt x="43968" y="59382"/>
                      </a:cubicBezTo>
                      <a:cubicBezTo>
                        <a:pt x="60140" y="39167"/>
                        <a:pt x="63425" y="38914"/>
                        <a:pt x="101581" y="38156"/>
                      </a:cubicBezTo>
                      <a:cubicBezTo>
                        <a:pt x="187496" y="36387"/>
                        <a:pt x="246120" y="54834"/>
                        <a:pt x="246372" y="55086"/>
                      </a:cubicBezTo>
                      <a:cubicBezTo>
                        <a:pt x="246372" y="43210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758" y="138979"/>
                        <a:pt x="1263" y="143275"/>
                        <a:pt x="1769" y="14656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8" name="任意多边形: 形状 2257"/>
                <p:cNvSpPr/>
                <p:nvPr/>
              </p:nvSpPr>
              <p:spPr>
                <a:xfrm>
                  <a:off x="10542254" y="12173034"/>
                  <a:ext cx="246372" cy="201394"/>
                </a:xfrm>
                <a:custGeom>
                  <a:avLst/>
                  <a:gdLst>
                    <a:gd name="connsiteX0" fmla="*/ 1516 w 246372"/>
                    <a:gd name="connsiteY0" fmla="*/ 146560 h 201394"/>
                    <a:gd name="connsiteX1" fmla="*/ 4296 w 246372"/>
                    <a:gd name="connsiteY1" fmla="*/ 156668 h 201394"/>
                    <a:gd name="connsiteX2" fmla="*/ 8591 w 246372"/>
                    <a:gd name="connsiteY2" fmla="*/ 166017 h 201394"/>
                    <a:gd name="connsiteX3" fmla="*/ 14151 w 246372"/>
                    <a:gd name="connsiteY3" fmla="*/ 174608 h 201394"/>
                    <a:gd name="connsiteX4" fmla="*/ 20973 w 246372"/>
                    <a:gd name="connsiteY4" fmla="*/ 182189 h 201394"/>
                    <a:gd name="connsiteX5" fmla="*/ 28807 w 246372"/>
                    <a:gd name="connsiteY5" fmla="*/ 188759 h 201394"/>
                    <a:gd name="connsiteX6" fmla="*/ 37651 w 246372"/>
                    <a:gd name="connsiteY6" fmla="*/ 194065 h 201394"/>
                    <a:gd name="connsiteX7" fmla="*/ 37651 w 246372"/>
                    <a:gd name="connsiteY7" fmla="*/ 194065 h 201394"/>
                    <a:gd name="connsiteX8" fmla="*/ 47253 w 246372"/>
                    <a:gd name="connsiteY8" fmla="*/ 198109 h 201394"/>
                    <a:gd name="connsiteX9" fmla="*/ 57613 w 246372"/>
                    <a:gd name="connsiteY9" fmla="*/ 200635 h 201394"/>
                    <a:gd name="connsiteX10" fmla="*/ 68479 w 246372"/>
                    <a:gd name="connsiteY10" fmla="*/ 201394 h 201394"/>
                    <a:gd name="connsiteX11" fmla="*/ 72522 w 246372"/>
                    <a:gd name="connsiteY11" fmla="*/ 201394 h 201394"/>
                    <a:gd name="connsiteX12" fmla="*/ 72522 w 246372"/>
                    <a:gd name="connsiteY12" fmla="*/ 201394 h 201394"/>
                    <a:gd name="connsiteX13" fmla="*/ 49780 w 246372"/>
                    <a:gd name="connsiteY13" fmla="*/ 47505 h 201394"/>
                    <a:gd name="connsiteX14" fmla="*/ 246373 w 246372"/>
                    <a:gd name="connsiteY14" fmla="*/ 52307 h 201394"/>
                    <a:gd name="connsiteX15" fmla="*/ 246373 w 246372"/>
                    <a:gd name="connsiteY15" fmla="*/ 35882 h 201394"/>
                    <a:gd name="connsiteX16" fmla="*/ 246373 w 246372"/>
                    <a:gd name="connsiteY16" fmla="*/ 35882 h 201394"/>
                    <a:gd name="connsiteX17" fmla="*/ 243340 w 246372"/>
                    <a:gd name="connsiteY17" fmla="*/ 34365 h 201394"/>
                    <a:gd name="connsiteX18" fmla="*/ 240561 w 246372"/>
                    <a:gd name="connsiteY18" fmla="*/ 33102 h 201394"/>
                    <a:gd name="connsiteX19" fmla="*/ 236770 w 246372"/>
                    <a:gd name="connsiteY19" fmla="*/ 31333 h 201394"/>
                    <a:gd name="connsiteX20" fmla="*/ 231969 w 246372"/>
                    <a:gd name="connsiteY20" fmla="*/ 29312 h 201394"/>
                    <a:gd name="connsiteX21" fmla="*/ 226410 w 246372"/>
                    <a:gd name="connsiteY21" fmla="*/ 27038 h 201394"/>
                    <a:gd name="connsiteX22" fmla="*/ 220093 w 246372"/>
                    <a:gd name="connsiteY22" fmla="*/ 24763 h 201394"/>
                    <a:gd name="connsiteX23" fmla="*/ 212765 w 246372"/>
                    <a:gd name="connsiteY23" fmla="*/ 22236 h 201394"/>
                    <a:gd name="connsiteX24" fmla="*/ 204679 w 246372"/>
                    <a:gd name="connsiteY24" fmla="*/ 19709 h 201394"/>
                    <a:gd name="connsiteX25" fmla="*/ 195835 w 246372"/>
                    <a:gd name="connsiteY25" fmla="*/ 17182 h 201394"/>
                    <a:gd name="connsiteX26" fmla="*/ 186232 w 246372"/>
                    <a:gd name="connsiteY26" fmla="*/ 14656 h 201394"/>
                    <a:gd name="connsiteX27" fmla="*/ 175872 w 246372"/>
                    <a:gd name="connsiteY27" fmla="*/ 12129 h 201394"/>
                    <a:gd name="connsiteX28" fmla="*/ 164754 w 246372"/>
                    <a:gd name="connsiteY28" fmla="*/ 9602 h 201394"/>
                    <a:gd name="connsiteX29" fmla="*/ 152877 w 246372"/>
                    <a:gd name="connsiteY29" fmla="*/ 7328 h 201394"/>
                    <a:gd name="connsiteX30" fmla="*/ 140496 w 246372"/>
                    <a:gd name="connsiteY30" fmla="*/ 5306 h 201394"/>
                    <a:gd name="connsiteX31" fmla="*/ 127356 w 246372"/>
                    <a:gd name="connsiteY31" fmla="*/ 3537 h 201394"/>
                    <a:gd name="connsiteX32" fmla="*/ 113458 w 246372"/>
                    <a:gd name="connsiteY32" fmla="*/ 2021 h 201394"/>
                    <a:gd name="connsiteX33" fmla="*/ 99054 w 246372"/>
                    <a:gd name="connsiteY33" fmla="*/ 1011 h 201394"/>
                    <a:gd name="connsiteX34" fmla="*/ 83893 w 246372"/>
                    <a:gd name="connsiteY34" fmla="*/ 252 h 201394"/>
                    <a:gd name="connsiteX35" fmla="*/ 68226 w 246372"/>
                    <a:gd name="connsiteY35" fmla="*/ 0 h 201394"/>
                    <a:gd name="connsiteX36" fmla="*/ 62667 w 246372"/>
                    <a:gd name="connsiteY36" fmla="*/ 252 h 201394"/>
                    <a:gd name="connsiteX37" fmla="*/ 57361 w 246372"/>
                    <a:gd name="connsiteY37" fmla="*/ 1011 h 201394"/>
                    <a:gd name="connsiteX38" fmla="*/ 52054 w 246372"/>
                    <a:gd name="connsiteY38" fmla="*/ 2021 h 201394"/>
                    <a:gd name="connsiteX39" fmla="*/ 47000 w 246372"/>
                    <a:gd name="connsiteY39" fmla="*/ 3537 h 201394"/>
                    <a:gd name="connsiteX40" fmla="*/ 42199 w 246372"/>
                    <a:gd name="connsiteY40" fmla="*/ 5306 h 201394"/>
                    <a:gd name="connsiteX41" fmla="*/ 37398 w 246372"/>
                    <a:gd name="connsiteY41" fmla="*/ 7581 h 201394"/>
                    <a:gd name="connsiteX42" fmla="*/ 32850 w 246372"/>
                    <a:gd name="connsiteY42" fmla="*/ 10108 h 201394"/>
                    <a:gd name="connsiteX43" fmla="*/ 28554 w 246372"/>
                    <a:gd name="connsiteY43" fmla="*/ 12887 h 201394"/>
                    <a:gd name="connsiteX44" fmla="*/ 24511 w 246372"/>
                    <a:gd name="connsiteY44" fmla="*/ 15919 h 201394"/>
                    <a:gd name="connsiteX45" fmla="*/ 20721 w 246372"/>
                    <a:gd name="connsiteY45" fmla="*/ 19204 h 201394"/>
                    <a:gd name="connsiteX46" fmla="*/ 17183 w 246372"/>
                    <a:gd name="connsiteY46" fmla="*/ 22994 h 201394"/>
                    <a:gd name="connsiteX47" fmla="*/ 13898 w 246372"/>
                    <a:gd name="connsiteY47" fmla="*/ 27038 h 201394"/>
                    <a:gd name="connsiteX48" fmla="*/ 10866 w 246372"/>
                    <a:gd name="connsiteY48" fmla="*/ 31333 h 201394"/>
                    <a:gd name="connsiteX49" fmla="*/ 8339 w 246372"/>
                    <a:gd name="connsiteY49" fmla="*/ 35629 h 201394"/>
                    <a:gd name="connsiteX50" fmla="*/ 6065 w 246372"/>
                    <a:gd name="connsiteY50" fmla="*/ 40177 h 201394"/>
                    <a:gd name="connsiteX51" fmla="*/ 4043 w 246372"/>
                    <a:gd name="connsiteY51" fmla="*/ 44978 h 201394"/>
                    <a:gd name="connsiteX52" fmla="*/ 2527 w 246372"/>
                    <a:gd name="connsiteY52" fmla="*/ 50032 h 201394"/>
                    <a:gd name="connsiteX53" fmla="*/ 1263 w 246372"/>
                    <a:gd name="connsiteY53" fmla="*/ 55086 h 201394"/>
                    <a:gd name="connsiteX54" fmla="*/ 505 w 246372"/>
                    <a:gd name="connsiteY54" fmla="*/ 60393 h 201394"/>
                    <a:gd name="connsiteX55" fmla="*/ 0 w 246372"/>
                    <a:gd name="connsiteY55" fmla="*/ 65699 h 201394"/>
                    <a:gd name="connsiteX56" fmla="*/ 0 w 246372"/>
                    <a:gd name="connsiteY56" fmla="*/ 100318 h 201394"/>
                    <a:gd name="connsiteX57" fmla="*/ 0 w 246372"/>
                    <a:gd name="connsiteY57" fmla="*/ 136200 h 201394"/>
                    <a:gd name="connsiteX58" fmla="*/ 0 w 246372"/>
                    <a:gd name="connsiteY58" fmla="*/ 136200 h 201394"/>
                    <a:gd name="connsiteX59" fmla="*/ 1516 w 246372"/>
                    <a:gd name="connsiteY59" fmla="*/ 146560 h 20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246372" h="201394">
                      <a:moveTo>
                        <a:pt x="1516" y="146560"/>
                      </a:moveTo>
                      <a:cubicBezTo>
                        <a:pt x="2274" y="150097"/>
                        <a:pt x="3032" y="153383"/>
                        <a:pt x="4296" y="156668"/>
                      </a:cubicBezTo>
                      <a:cubicBezTo>
                        <a:pt x="5559" y="159952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8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7"/>
                        <a:pt x="28807" y="188759"/>
                      </a:cubicBezTo>
                      <a:cubicBezTo>
                        <a:pt x="31586" y="190781"/>
                        <a:pt x="34618" y="192549"/>
                        <a:pt x="37651" y="194065"/>
                      </a:cubicBezTo>
                      <a:lnTo>
                        <a:pt x="37651" y="194065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cubicBezTo>
                        <a:pt x="50538" y="199119"/>
                        <a:pt x="54076" y="200130"/>
                        <a:pt x="57613" y="200635"/>
                      </a:cubicBezTo>
                      <a:cubicBezTo>
                        <a:pt x="61151" y="201141"/>
                        <a:pt x="64689" y="201394"/>
                        <a:pt x="68479" y="201394"/>
                      </a:cubicBezTo>
                      <a:cubicBezTo>
                        <a:pt x="69742" y="201394"/>
                        <a:pt x="71259" y="201394"/>
                        <a:pt x="72522" y="201394"/>
                      </a:cubicBezTo>
                      <a:lnTo>
                        <a:pt x="72522" y="201394"/>
                      </a:lnTo>
                      <a:cubicBezTo>
                        <a:pt x="-2527" y="201646"/>
                        <a:pt x="10613" y="83640"/>
                        <a:pt x="49780" y="47505"/>
                      </a:cubicBezTo>
                      <a:cubicBezTo>
                        <a:pt x="89199" y="11371"/>
                        <a:pt x="245109" y="51801"/>
                        <a:pt x="246373" y="52307"/>
                      </a:cubicBezTo>
                      <a:cubicBezTo>
                        <a:pt x="246373" y="41946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8979"/>
                        <a:pt x="1011" y="143275"/>
                        <a:pt x="1516" y="14656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9" name="任意多边形: 形状 2258"/>
                <p:cNvSpPr/>
                <p:nvPr/>
              </p:nvSpPr>
              <p:spPr>
                <a:xfrm>
                  <a:off x="10542506" y="12173034"/>
                  <a:ext cx="246372" cy="200635"/>
                </a:xfrm>
                <a:custGeom>
                  <a:avLst/>
                  <a:gdLst>
                    <a:gd name="connsiteX0" fmla="*/ 1263 w 246372"/>
                    <a:gd name="connsiteY0" fmla="*/ 146560 h 200635"/>
                    <a:gd name="connsiteX1" fmla="*/ 4043 w 246372"/>
                    <a:gd name="connsiteY1" fmla="*/ 156668 h 200635"/>
                    <a:gd name="connsiteX2" fmla="*/ 8339 w 246372"/>
                    <a:gd name="connsiteY2" fmla="*/ 166017 h 200635"/>
                    <a:gd name="connsiteX3" fmla="*/ 13898 w 246372"/>
                    <a:gd name="connsiteY3" fmla="*/ 174608 h 200635"/>
                    <a:gd name="connsiteX4" fmla="*/ 20721 w 246372"/>
                    <a:gd name="connsiteY4" fmla="*/ 182189 h 200635"/>
                    <a:gd name="connsiteX5" fmla="*/ 28554 w 246372"/>
                    <a:gd name="connsiteY5" fmla="*/ 188759 h 200635"/>
                    <a:gd name="connsiteX6" fmla="*/ 37398 w 246372"/>
                    <a:gd name="connsiteY6" fmla="*/ 194065 h 200635"/>
                    <a:gd name="connsiteX7" fmla="*/ 37398 w 246372"/>
                    <a:gd name="connsiteY7" fmla="*/ 194065 h 200635"/>
                    <a:gd name="connsiteX8" fmla="*/ 47000 w 246372"/>
                    <a:gd name="connsiteY8" fmla="*/ 198109 h 200635"/>
                    <a:gd name="connsiteX9" fmla="*/ 57361 w 246372"/>
                    <a:gd name="connsiteY9" fmla="*/ 200635 h 200635"/>
                    <a:gd name="connsiteX10" fmla="*/ 57866 w 246372"/>
                    <a:gd name="connsiteY10" fmla="*/ 200635 h 200635"/>
                    <a:gd name="connsiteX11" fmla="*/ 55592 w 246372"/>
                    <a:gd name="connsiteY11" fmla="*/ 37145 h 200635"/>
                    <a:gd name="connsiteX12" fmla="*/ 246372 w 246372"/>
                    <a:gd name="connsiteY12" fmla="*/ 49780 h 200635"/>
                    <a:gd name="connsiteX13" fmla="*/ 246372 w 246372"/>
                    <a:gd name="connsiteY13" fmla="*/ 35882 h 200635"/>
                    <a:gd name="connsiteX14" fmla="*/ 246372 w 246372"/>
                    <a:gd name="connsiteY14" fmla="*/ 35882 h 200635"/>
                    <a:gd name="connsiteX15" fmla="*/ 243340 w 246372"/>
                    <a:gd name="connsiteY15" fmla="*/ 34365 h 200635"/>
                    <a:gd name="connsiteX16" fmla="*/ 240561 w 246372"/>
                    <a:gd name="connsiteY16" fmla="*/ 33102 h 200635"/>
                    <a:gd name="connsiteX17" fmla="*/ 236770 w 246372"/>
                    <a:gd name="connsiteY17" fmla="*/ 31333 h 200635"/>
                    <a:gd name="connsiteX18" fmla="*/ 231969 w 246372"/>
                    <a:gd name="connsiteY18" fmla="*/ 29312 h 200635"/>
                    <a:gd name="connsiteX19" fmla="*/ 226410 w 246372"/>
                    <a:gd name="connsiteY19" fmla="*/ 27038 h 200635"/>
                    <a:gd name="connsiteX20" fmla="*/ 220093 w 246372"/>
                    <a:gd name="connsiteY20" fmla="*/ 24763 h 200635"/>
                    <a:gd name="connsiteX21" fmla="*/ 212765 w 246372"/>
                    <a:gd name="connsiteY21" fmla="*/ 22236 h 200635"/>
                    <a:gd name="connsiteX22" fmla="*/ 204679 w 246372"/>
                    <a:gd name="connsiteY22" fmla="*/ 19709 h 200635"/>
                    <a:gd name="connsiteX23" fmla="*/ 195835 w 246372"/>
                    <a:gd name="connsiteY23" fmla="*/ 17182 h 200635"/>
                    <a:gd name="connsiteX24" fmla="*/ 186232 w 246372"/>
                    <a:gd name="connsiteY24" fmla="*/ 14656 h 200635"/>
                    <a:gd name="connsiteX25" fmla="*/ 175872 w 246372"/>
                    <a:gd name="connsiteY25" fmla="*/ 12129 h 200635"/>
                    <a:gd name="connsiteX26" fmla="*/ 164754 w 246372"/>
                    <a:gd name="connsiteY26" fmla="*/ 9602 h 200635"/>
                    <a:gd name="connsiteX27" fmla="*/ 152877 w 246372"/>
                    <a:gd name="connsiteY27" fmla="*/ 7328 h 200635"/>
                    <a:gd name="connsiteX28" fmla="*/ 140495 w 246372"/>
                    <a:gd name="connsiteY28" fmla="*/ 5306 h 200635"/>
                    <a:gd name="connsiteX29" fmla="*/ 127356 w 246372"/>
                    <a:gd name="connsiteY29" fmla="*/ 3537 h 200635"/>
                    <a:gd name="connsiteX30" fmla="*/ 113458 w 246372"/>
                    <a:gd name="connsiteY30" fmla="*/ 2021 h 200635"/>
                    <a:gd name="connsiteX31" fmla="*/ 99054 w 246372"/>
                    <a:gd name="connsiteY31" fmla="*/ 1011 h 200635"/>
                    <a:gd name="connsiteX32" fmla="*/ 83893 w 246372"/>
                    <a:gd name="connsiteY32" fmla="*/ 252 h 200635"/>
                    <a:gd name="connsiteX33" fmla="*/ 68226 w 246372"/>
                    <a:gd name="connsiteY33" fmla="*/ 0 h 200635"/>
                    <a:gd name="connsiteX34" fmla="*/ 62667 w 246372"/>
                    <a:gd name="connsiteY34" fmla="*/ 252 h 200635"/>
                    <a:gd name="connsiteX35" fmla="*/ 57361 w 246372"/>
                    <a:gd name="connsiteY35" fmla="*/ 1011 h 200635"/>
                    <a:gd name="connsiteX36" fmla="*/ 52054 w 246372"/>
                    <a:gd name="connsiteY36" fmla="*/ 2021 h 200635"/>
                    <a:gd name="connsiteX37" fmla="*/ 47000 w 246372"/>
                    <a:gd name="connsiteY37" fmla="*/ 3537 h 200635"/>
                    <a:gd name="connsiteX38" fmla="*/ 42199 w 246372"/>
                    <a:gd name="connsiteY38" fmla="*/ 5306 h 200635"/>
                    <a:gd name="connsiteX39" fmla="*/ 37398 w 246372"/>
                    <a:gd name="connsiteY39" fmla="*/ 7581 h 200635"/>
                    <a:gd name="connsiteX40" fmla="*/ 32850 w 246372"/>
                    <a:gd name="connsiteY40" fmla="*/ 10108 h 200635"/>
                    <a:gd name="connsiteX41" fmla="*/ 28554 w 246372"/>
                    <a:gd name="connsiteY41" fmla="*/ 12887 h 200635"/>
                    <a:gd name="connsiteX42" fmla="*/ 24511 w 246372"/>
                    <a:gd name="connsiteY42" fmla="*/ 15919 h 200635"/>
                    <a:gd name="connsiteX43" fmla="*/ 20721 w 246372"/>
                    <a:gd name="connsiteY43" fmla="*/ 19204 h 200635"/>
                    <a:gd name="connsiteX44" fmla="*/ 17183 w 246372"/>
                    <a:gd name="connsiteY44" fmla="*/ 22994 h 200635"/>
                    <a:gd name="connsiteX45" fmla="*/ 13898 w 246372"/>
                    <a:gd name="connsiteY45" fmla="*/ 27038 h 200635"/>
                    <a:gd name="connsiteX46" fmla="*/ 10866 w 246372"/>
                    <a:gd name="connsiteY46" fmla="*/ 31333 h 200635"/>
                    <a:gd name="connsiteX47" fmla="*/ 8339 w 246372"/>
                    <a:gd name="connsiteY47" fmla="*/ 35629 h 200635"/>
                    <a:gd name="connsiteX48" fmla="*/ 6065 w 246372"/>
                    <a:gd name="connsiteY48" fmla="*/ 40177 h 200635"/>
                    <a:gd name="connsiteX49" fmla="*/ 4043 w 246372"/>
                    <a:gd name="connsiteY49" fmla="*/ 44978 h 200635"/>
                    <a:gd name="connsiteX50" fmla="*/ 2527 w 246372"/>
                    <a:gd name="connsiteY50" fmla="*/ 50032 h 200635"/>
                    <a:gd name="connsiteX51" fmla="*/ 1263 w 246372"/>
                    <a:gd name="connsiteY51" fmla="*/ 55086 h 200635"/>
                    <a:gd name="connsiteX52" fmla="*/ 505 w 246372"/>
                    <a:gd name="connsiteY52" fmla="*/ 60393 h 200635"/>
                    <a:gd name="connsiteX53" fmla="*/ 0 w 246372"/>
                    <a:gd name="connsiteY53" fmla="*/ 65699 h 200635"/>
                    <a:gd name="connsiteX54" fmla="*/ 0 w 246372"/>
                    <a:gd name="connsiteY54" fmla="*/ 100318 h 200635"/>
                    <a:gd name="connsiteX55" fmla="*/ 0 w 246372"/>
                    <a:gd name="connsiteY55" fmla="*/ 136200 h 200635"/>
                    <a:gd name="connsiteX56" fmla="*/ 0 w 246372"/>
                    <a:gd name="connsiteY56" fmla="*/ 136200 h 200635"/>
                    <a:gd name="connsiteX57" fmla="*/ 1263 w 246372"/>
                    <a:gd name="connsiteY57" fmla="*/ 146560 h 200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246372" h="200635">
                      <a:moveTo>
                        <a:pt x="1263" y="146560"/>
                      </a:moveTo>
                      <a:cubicBezTo>
                        <a:pt x="2022" y="150097"/>
                        <a:pt x="2780" y="153383"/>
                        <a:pt x="4043" y="156668"/>
                      </a:cubicBezTo>
                      <a:cubicBezTo>
                        <a:pt x="5306" y="159952"/>
                        <a:pt x="6570" y="162985"/>
                        <a:pt x="8339" y="166017"/>
                      </a:cubicBezTo>
                      <a:cubicBezTo>
                        <a:pt x="10108" y="169049"/>
                        <a:pt x="11876" y="171829"/>
                        <a:pt x="13898" y="174608"/>
                      </a:cubicBezTo>
                      <a:cubicBezTo>
                        <a:pt x="15919" y="177388"/>
                        <a:pt x="18194" y="179915"/>
                        <a:pt x="20721" y="182189"/>
                      </a:cubicBezTo>
                      <a:cubicBezTo>
                        <a:pt x="23247" y="184464"/>
                        <a:pt x="25774" y="186737"/>
                        <a:pt x="28554" y="188759"/>
                      </a:cubicBezTo>
                      <a:cubicBezTo>
                        <a:pt x="31334" y="190781"/>
                        <a:pt x="34366" y="192549"/>
                        <a:pt x="37398" y="194065"/>
                      </a:cubicBezTo>
                      <a:lnTo>
                        <a:pt x="37398" y="194065"/>
                      </a:lnTo>
                      <a:cubicBezTo>
                        <a:pt x="40178" y="195329"/>
                        <a:pt x="43968" y="196845"/>
                        <a:pt x="47000" y="198109"/>
                      </a:cubicBezTo>
                      <a:cubicBezTo>
                        <a:pt x="50285" y="199119"/>
                        <a:pt x="53823" y="200130"/>
                        <a:pt x="57361" y="200635"/>
                      </a:cubicBezTo>
                      <a:cubicBezTo>
                        <a:pt x="57613" y="200635"/>
                        <a:pt x="57613" y="200635"/>
                        <a:pt x="57866" y="200635"/>
                      </a:cubicBezTo>
                      <a:cubicBezTo>
                        <a:pt x="-7075" y="189264"/>
                        <a:pt x="10866" y="67720"/>
                        <a:pt x="55592" y="37145"/>
                      </a:cubicBezTo>
                      <a:cubicBezTo>
                        <a:pt x="91979" y="12129"/>
                        <a:pt x="245109" y="49022"/>
                        <a:pt x="246372" y="49780"/>
                      </a:cubicBezTo>
                      <a:cubicBezTo>
                        <a:pt x="246372" y="41188"/>
                        <a:pt x="246372" y="35882"/>
                        <a:pt x="246372" y="35882"/>
                      </a:cubicBezTo>
                      <a:lnTo>
                        <a:pt x="246372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5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253" y="138979"/>
                        <a:pt x="758" y="143275"/>
                        <a:pt x="1263" y="14656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0" name="任意多边形: 形状 2259"/>
                <p:cNvSpPr/>
                <p:nvPr/>
              </p:nvSpPr>
              <p:spPr>
                <a:xfrm>
                  <a:off x="10542254" y="12173034"/>
                  <a:ext cx="246372" cy="198108"/>
                </a:xfrm>
                <a:custGeom>
                  <a:avLst/>
                  <a:gdLst>
                    <a:gd name="connsiteX0" fmla="*/ 1516 w 246372"/>
                    <a:gd name="connsiteY0" fmla="*/ 146560 h 198108"/>
                    <a:gd name="connsiteX1" fmla="*/ 4296 w 246372"/>
                    <a:gd name="connsiteY1" fmla="*/ 156668 h 198108"/>
                    <a:gd name="connsiteX2" fmla="*/ 8591 w 246372"/>
                    <a:gd name="connsiteY2" fmla="*/ 166017 h 198108"/>
                    <a:gd name="connsiteX3" fmla="*/ 14151 w 246372"/>
                    <a:gd name="connsiteY3" fmla="*/ 174608 h 198108"/>
                    <a:gd name="connsiteX4" fmla="*/ 20973 w 246372"/>
                    <a:gd name="connsiteY4" fmla="*/ 182189 h 198108"/>
                    <a:gd name="connsiteX5" fmla="*/ 28807 w 246372"/>
                    <a:gd name="connsiteY5" fmla="*/ 188759 h 198108"/>
                    <a:gd name="connsiteX6" fmla="*/ 37651 w 246372"/>
                    <a:gd name="connsiteY6" fmla="*/ 194065 h 198108"/>
                    <a:gd name="connsiteX7" fmla="*/ 37651 w 246372"/>
                    <a:gd name="connsiteY7" fmla="*/ 194065 h 198108"/>
                    <a:gd name="connsiteX8" fmla="*/ 47253 w 246372"/>
                    <a:gd name="connsiteY8" fmla="*/ 198109 h 198108"/>
                    <a:gd name="connsiteX9" fmla="*/ 47506 w 246372"/>
                    <a:gd name="connsiteY9" fmla="*/ 198109 h 198108"/>
                    <a:gd name="connsiteX10" fmla="*/ 61909 w 246372"/>
                    <a:gd name="connsiteY10" fmla="*/ 27543 h 198108"/>
                    <a:gd name="connsiteX11" fmla="*/ 246373 w 246372"/>
                    <a:gd name="connsiteY11" fmla="*/ 46495 h 198108"/>
                    <a:gd name="connsiteX12" fmla="*/ 246373 w 246372"/>
                    <a:gd name="connsiteY12" fmla="*/ 35882 h 198108"/>
                    <a:gd name="connsiteX13" fmla="*/ 246373 w 246372"/>
                    <a:gd name="connsiteY13" fmla="*/ 35882 h 198108"/>
                    <a:gd name="connsiteX14" fmla="*/ 243340 w 246372"/>
                    <a:gd name="connsiteY14" fmla="*/ 34365 h 198108"/>
                    <a:gd name="connsiteX15" fmla="*/ 240561 w 246372"/>
                    <a:gd name="connsiteY15" fmla="*/ 33102 h 198108"/>
                    <a:gd name="connsiteX16" fmla="*/ 236770 w 246372"/>
                    <a:gd name="connsiteY16" fmla="*/ 31333 h 198108"/>
                    <a:gd name="connsiteX17" fmla="*/ 231969 w 246372"/>
                    <a:gd name="connsiteY17" fmla="*/ 29312 h 198108"/>
                    <a:gd name="connsiteX18" fmla="*/ 226410 w 246372"/>
                    <a:gd name="connsiteY18" fmla="*/ 27038 h 198108"/>
                    <a:gd name="connsiteX19" fmla="*/ 220093 w 246372"/>
                    <a:gd name="connsiteY19" fmla="*/ 24763 h 198108"/>
                    <a:gd name="connsiteX20" fmla="*/ 212765 w 246372"/>
                    <a:gd name="connsiteY20" fmla="*/ 22236 h 198108"/>
                    <a:gd name="connsiteX21" fmla="*/ 204679 w 246372"/>
                    <a:gd name="connsiteY21" fmla="*/ 19709 h 198108"/>
                    <a:gd name="connsiteX22" fmla="*/ 195835 w 246372"/>
                    <a:gd name="connsiteY22" fmla="*/ 17182 h 198108"/>
                    <a:gd name="connsiteX23" fmla="*/ 186232 w 246372"/>
                    <a:gd name="connsiteY23" fmla="*/ 14656 h 198108"/>
                    <a:gd name="connsiteX24" fmla="*/ 175872 w 246372"/>
                    <a:gd name="connsiteY24" fmla="*/ 12129 h 198108"/>
                    <a:gd name="connsiteX25" fmla="*/ 164754 w 246372"/>
                    <a:gd name="connsiteY25" fmla="*/ 9602 h 198108"/>
                    <a:gd name="connsiteX26" fmla="*/ 152877 w 246372"/>
                    <a:gd name="connsiteY26" fmla="*/ 7328 h 198108"/>
                    <a:gd name="connsiteX27" fmla="*/ 140496 w 246372"/>
                    <a:gd name="connsiteY27" fmla="*/ 5306 h 198108"/>
                    <a:gd name="connsiteX28" fmla="*/ 127356 w 246372"/>
                    <a:gd name="connsiteY28" fmla="*/ 3537 h 198108"/>
                    <a:gd name="connsiteX29" fmla="*/ 113458 w 246372"/>
                    <a:gd name="connsiteY29" fmla="*/ 2021 h 198108"/>
                    <a:gd name="connsiteX30" fmla="*/ 99054 w 246372"/>
                    <a:gd name="connsiteY30" fmla="*/ 1011 h 198108"/>
                    <a:gd name="connsiteX31" fmla="*/ 83893 w 246372"/>
                    <a:gd name="connsiteY31" fmla="*/ 252 h 198108"/>
                    <a:gd name="connsiteX32" fmla="*/ 68226 w 246372"/>
                    <a:gd name="connsiteY32" fmla="*/ 0 h 198108"/>
                    <a:gd name="connsiteX33" fmla="*/ 62667 w 246372"/>
                    <a:gd name="connsiteY33" fmla="*/ 252 h 198108"/>
                    <a:gd name="connsiteX34" fmla="*/ 57361 w 246372"/>
                    <a:gd name="connsiteY34" fmla="*/ 1011 h 198108"/>
                    <a:gd name="connsiteX35" fmla="*/ 52054 w 246372"/>
                    <a:gd name="connsiteY35" fmla="*/ 2021 h 198108"/>
                    <a:gd name="connsiteX36" fmla="*/ 47000 w 246372"/>
                    <a:gd name="connsiteY36" fmla="*/ 3537 h 198108"/>
                    <a:gd name="connsiteX37" fmla="*/ 42199 w 246372"/>
                    <a:gd name="connsiteY37" fmla="*/ 5306 h 198108"/>
                    <a:gd name="connsiteX38" fmla="*/ 37398 w 246372"/>
                    <a:gd name="connsiteY38" fmla="*/ 7581 h 198108"/>
                    <a:gd name="connsiteX39" fmla="*/ 32850 w 246372"/>
                    <a:gd name="connsiteY39" fmla="*/ 10108 h 198108"/>
                    <a:gd name="connsiteX40" fmla="*/ 28554 w 246372"/>
                    <a:gd name="connsiteY40" fmla="*/ 12887 h 198108"/>
                    <a:gd name="connsiteX41" fmla="*/ 24511 w 246372"/>
                    <a:gd name="connsiteY41" fmla="*/ 15919 h 198108"/>
                    <a:gd name="connsiteX42" fmla="*/ 20721 w 246372"/>
                    <a:gd name="connsiteY42" fmla="*/ 19204 h 198108"/>
                    <a:gd name="connsiteX43" fmla="*/ 17183 w 246372"/>
                    <a:gd name="connsiteY43" fmla="*/ 22994 h 198108"/>
                    <a:gd name="connsiteX44" fmla="*/ 13898 w 246372"/>
                    <a:gd name="connsiteY44" fmla="*/ 27038 h 198108"/>
                    <a:gd name="connsiteX45" fmla="*/ 10866 w 246372"/>
                    <a:gd name="connsiteY45" fmla="*/ 31333 h 198108"/>
                    <a:gd name="connsiteX46" fmla="*/ 8339 w 246372"/>
                    <a:gd name="connsiteY46" fmla="*/ 35629 h 198108"/>
                    <a:gd name="connsiteX47" fmla="*/ 6065 w 246372"/>
                    <a:gd name="connsiteY47" fmla="*/ 40177 h 198108"/>
                    <a:gd name="connsiteX48" fmla="*/ 4043 w 246372"/>
                    <a:gd name="connsiteY48" fmla="*/ 44978 h 198108"/>
                    <a:gd name="connsiteX49" fmla="*/ 2527 w 246372"/>
                    <a:gd name="connsiteY49" fmla="*/ 50032 h 198108"/>
                    <a:gd name="connsiteX50" fmla="*/ 1263 w 246372"/>
                    <a:gd name="connsiteY50" fmla="*/ 55086 h 198108"/>
                    <a:gd name="connsiteX51" fmla="*/ 505 w 246372"/>
                    <a:gd name="connsiteY51" fmla="*/ 60393 h 198108"/>
                    <a:gd name="connsiteX52" fmla="*/ 0 w 246372"/>
                    <a:gd name="connsiteY52" fmla="*/ 65699 h 198108"/>
                    <a:gd name="connsiteX53" fmla="*/ 0 w 246372"/>
                    <a:gd name="connsiteY53" fmla="*/ 100318 h 198108"/>
                    <a:gd name="connsiteX54" fmla="*/ 0 w 246372"/>
                    <a:gd name="connsiteY54" fmla="*/ 136200 h 198108"/>
                    <a:gd name="connsiteX55" fmla="*/ 0 w 246372"/>
                    <a:gd name="connsiteY55" fmla="*/ 136200 h 198108"/>
                    <a:gd name="connsiteX56" fmla="*/ 1516 w 246372"/>
                    <a:gd name="connsiteY56" fmla="*/ 146560 h 198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246372" h="198108">
                      <a:moveTo>
                        <a:pt x="1516" y="146560"/>
                      </a:moveTo>
                      <a:cubicBezTo>
                        <a:pt x="2274" y="150097"/>
                        <a:pt x="3032" y="153383"/>
                        <a:pt x="4296" y="156668"/>
                      </a:cubicBezTo>
                      <a:cubicBezTo>
                        <a:pt x="5559" y="159952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8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7"/>
                        <a:pt x="28807" y="188759"/>
                      </a:cubicBezTo>
                      <a:cubicBezTo>
                        <a:pt x="31586" y="190781"/>
                        <a:pt x="34618" y="192549"/>
                        <a:pt x="37651" y="194065"/>
                      </a:cubicBezTo>
                      <a:lnTo>
                        <a:pt x="37651" y="194065"/>
                      </a:lnTo>
                      <a:cubicBezTo>
                        <a:pt x="40430" y="195329"/>
                        <a:pt x="44221" y="196845"/>
                        <a:pt x="47253" y="198109"/>
                      </a:cubicBezTo>
                      <a:lnTo>
                        <a:pt x="47506" y="198109"/>
                      </a:lnTo>
                      <a:cubicBezTo>
                        <a:pt x="-10866" y="177893"/>
                        <a:pt x="10108" y="52812"/>
                        <a:pt x="61909" y="27543"/>
                      </a:cubicBezTo>
                      <a:cubicBezTo>
                        <a:pt x="90463" y="13645"/>
                        <a:pt x="231464" y="36387"/>
                        <a:pt x="246373" y="46495"/>
                      </a:cubicBezTo>
                      <a:cubicBezTo>
                        <a:pt x="246373" y="39672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8979"/>
                        <a:pt x="1011" y="143275"/>
                        <a:pt x="1516" y="146560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1" name="任意多边形: 形状 2260"/>
                <p:cNvSpPr/>
                <p:nvPr/>
              </p:nvSpPr>
              <p:spPr>
                <a:xfrm>
                  <a:off x="10542254" y="12173034"/>
                  <a:ext cx="246372" cy="193054"/>
                </a:xfrm>
                <a:custGeom>
                  <a:avLst/>
                  <a:gdLst>
                    <a:gd name="connsiteX0" fmla="*/ 1516 w 246372"/>
                    <a:gd name="connsiteY0" fmla="*/ 146560 h 193054"/>
                    <a:gd name="connsiteX1" fmla="*/ 4296 w 246372"/>
                    <a:gd name="connsiteY1" fmla="*/ 156668 h 193054"/>
                    <a:gd name="connsiteX2" fmla="*/ 8591 w 246372"/>
                    <a:gd name="connsiteY2" fmla="*/ 166017 h 193054"/>
                    <a:gd name="connsiteX3" fmla="*/ 14151 w 246372"/>
                    <a:gd name="connsiteY3" fmla="*/ 174608 h 193054"/>
                    <a:gd name="connsiteX4" fmla="*/ 20973 w 246372"/>
                    <a:gd name="connsiteY4" fmla="*/ 182189 h 193054"/>
                    <a:gd name="connsiteX5" fmla="*/ 28807 w 246372"/>
                    <a:gd name="connsiteY5" fmla="*/ 188759 h 193054"/>
                    <a:gd name="connsiteX6" fmla="*/ 35882 w 246372"/>
                    <a:gd name="connsiteY6" fmla="*/ 193055 h 193054"/>
                    <a:gd name="connsiteX7" fmla="*/ 35882 w 246372"/>
                    <a:gd name="connsiteY7" fmla="*/ 193055 h 193054"/>
                    <a:gd name="connsiteX8" fmla="*/ 68226 w 246372"/>
                    <a:gd name="connsiteY8" fmla="*/ 18952 h 193054"/>
                    <a:gd name="connsiteX9" fmla="*/ 246373 w 246372"/>
                    <a:gd name="connsiteY9" fmla="*/ 43210 h 193054"/>
                    <a:gd name="connsiteX10" fmla="*/ 246373 w 246372"/>
                    <a:gd name="connsiteY10" fmla="*/ 35882 h 193054"/>
                    <a:gd name="connsiteX11" fmla="*/ 246373 w 246372"/>
                    <a:gd name="connsiteY11" fmla="*/ 35882 h 193054"/>
                    <a:gd name="connsiteX12" fmla="*/ 243340 w 246372"/>
                    <a:gd name="connsiteY12" fmla="*/ 34365 h 193054"/>
                    <a:gd name="connsiteX13" fmla="*/ 240561 w 246372"/>
                    <a:gd name="connsiteY13" fmla="*/ 33102 h 193054"/>
                    <a:gd name="connsiteX14" fmla="*/ 236770 w 246372"/>
                    <a:gd name="connsiteY14" fmla="*/ 31333 h 193054"/>
                    <a:gd name="connsiteX15" fmla="*/ 231969 w 246372"/>
                    <a:gd name="connsiteY15" fmla="*/ 29312 h 193054"/>
                    <a:gd name="connsiteX16" fmla="*/ 226410 w 246372"/>
                    <a:gd name="connsiteY16" fmla="*/ 27038 h 193054"/>
                    <a:gd name="connsiteX17" fmla="*/ 220093 w 246372"/>
                    <a:gd name="connsiteY17" fmla="*/ 24763 h 193054"/>
                    <a:gd name="connsiteX18" fmla="*/ 212765 w 246372"/>
                    <a:gd name="connsiteY18" fmla="*/ 22236 h 193054"/>
                    <a:gd name="connsiteX19" fmla="*/ 204679 w 246372"/>
                    <a:gd name="connsiteY19" fmla="*/ 19709 h 193054"/>
                    <a:gd name="connsiteX20" fmla="*/ 195835 w 246372"/>
                    <a:gd name="connsiteY20" fmla="*/ 17182 h 193054"/>
                    <a:gd name="connsiteX21" fmla="*/ 186232 w 246372"/>
                    <a:gd name="connsiteY21" fmla="*/ 14656 h 193054"/>
                    <a:gd name="connsiteX22" fmla="*/ 175872 w 246372"/>
                    <a:gd name="connsiteY22" fmla="*/ 12129 h 193054"/>
                    <a:gd name="connsiteX23" fmla="*/ 164754 w 246372"/>
                    <a:gd name="connsiteY23" fmla="*/ 9602 h 193054"/>
                    <a:gd name="connsiteX24" fmla="*/ 152877 w 246372"/>
                    <a:gd name="connsiteY24" fmla="*/ 7328 h 193054"/>
                    <a:gd name="connsiteX25" fmla="*/ 140496 w 246372"/>
                    <a:gd name="connsiteY25" fmla="*/ 5306 h 193054"/>
                    <a:gd name="connsiteX26" fmla="*/ 127356 w 246372"/>
                    <a:gd name="connsiteY26" fmla="*/ 3537 h 193054"/>
                    <a:gd name="connsiteX27" fmla="*/ 113458 w 246372"/>
                    <a:gd name="connsiteY27" fmla="*/ 2021 h 193054"/>
                    <a:gd name="connsiteX28" fmla="*/ 99054 w 246372"/>
                    <a:gd name="connsiteY28" fmla="*/ 1011 h 193054"/>
                    <a:gd name="connsiteX29" fmla="*/ 83893 w 246372"/>
                    <a:gd name="connsiteY29" fmla="*/ 252 h 193054"/>
                    <a:gd name="connsiteX30" fmla="*/ 68226 w 246372"/>
                    <a:gd name="connsiteY30" fmla="*/ 0 h 193054"/>
                    <a:gd name="connsiteX31" fmla="*/ 62667 w 246372"/>
                    <a:gd name="connsiteY31" fmla="*/ 252 h 193054"/>
                    <a:gd name="connsiteX32" fmla="*/ 57361 w 246372"/>
                    <a:gd name="connsiteY32" fmla="*/ 1011 h 193054"/>
                    <a:gd name="connsiteX33" fmla="*/ 52054 w 246372"/>
                    <a:gd name="connsiteY33" fmla="*/ 2021 h 193054"/>
                    <a:gd name="connsiteX34" fmla="*/ 47000 w 246372"/>
                    <a:gd name="connsiteY34" fmla="*/ 3537 h 193054"/>
                    <a:gd name="connsiteX35" fmla="*/ 42199 w 246372"/>
                    <a:gd name="connsiteY35" fmla="*/ 5306 h 193054"/>
                    <a:gd name="connsiteX36" fmla="*/ 37398 w 246372"/>
                    <a:gd name="connsiteY36" fmla="*/ 7581 h 193054"/>
                    <a:gd name="connsiteX37" fmla="*/ 32850 w 246372"/>
                    <a:gd name="connsiteY37" fmla="*/ 10108 h 193054"/>
                    <a:gd name="connsiteX38" fmla="*/ 28554 w 246372"/>
                    <a:gd name="connsiteY38" fmla="*/ 12887 h 193054"/>
                    <a:gd name="connsiteX39" fmla="*/ 24511 w 246372"/>
                    <a:gd name="connsiteY39" fmla="*/ 15919 h 193054"/>
                    <a:gd name="connsiteX40" fmla="*/ 20721 w 246372"/>
                    <a:gd name="connsiteY40" fmla="*/ 19204 h 193054"/>
                    <a:gd name="connsiteX41" fmla="*/ 17183 w 246372"/>
                    <a:gd name="connsiteY41" fmla="*/ 22994 h 193054"/>
                    <a:gd name="connsiteX42" fmla="*/ 13898 w 246372"/>
                    <a:gd name="connsiteY42" fmla="*/ 27038 h 193054"/>
                    <a:gd name="connsiteX43" fmla="*/ 10866 w 246372"/>
                    <a:gd name="connsiteY43" fmla="*/ 31333 h 193054"/>
                    <a:gd name="connsiteX44" fmla="*/ 8339 w 246372"/>
                    <a:gd name="connsiteY44" fmla="*/ 35629 h 193054"/>
                    <a:gd name="connsiteX45" fmla="*/ 6065 w 246372"/>
                    <a:gd name="connsiteY45" fmla="*/ 40177 h 193054"/>
                    <a:gd name="connsiteX46" fmla="*/ 4043 w 246372"/>
                    <a:gd name="connsiteY46" fmla="*/ 44978 h 193054"/>
                    <a:gd name="connsiteX47" fmla="*/ 2527 w 246372"/>
                    <a:gd name="connsiteY47" fmla="*/ 50032 h 193054"/>
                    <a:gd name="connsiteX48" fmla="*/ 1263 w 246372"/>
                    <a:gd name="connsiteY48" fmla="*/ 55086 h 193054"/>
                    <a:gd name="connsiteX49" fmla="*/ 505 w 246372"/>
                    <a:gd name="connsiteY49" fmla="*/ 60393 h 193054"/>
                    <a:gd name="connsiteX50" fmla="*/ 0 w 246372"/>
                    <a:gd name="connsiteY50" fmla="*/ 65699 h 193054"/>
                    <a:gd name="connsiteX51" fmla="*/ 0 w 246372"/>
                    <a:gd name="connsiteY51" fmla="*/ 100318 h 193054"/>
                    <a:gd name="connsiteX52" fmla="*/ 0 w 246372"/>
                    <a:gd name="connsiteY52" fmla="*/ 136200 h 193054"/>
                    <a:gd name="connsiteX53" fmla="*/ 0 w 246372"/>
                    <a:gd name="connsiteY53" fmla="*/ 136200 h 193054"/>
                    <a:gd name="connsiteX54" fmla="*/ 1516 w 246372"/>
                    <a:gd name="connsiteY54" fmla="*/ 146560 h 19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246372" h="193054">
                      <a:moveTo>
                        <a:pt x="1516" y="146560"/>
                      </a:moveTo>
                      <a:cubicBezTo>
                        <a:pt x="2274" y="150097"/>
                        <a:pt x="3032" y="153383"/>
                        <a:pt x="4296" y="156668"/>
                      </a:cubicBezTo>
                      <a:cubicBezTo>
                        <a:pt x="5559" y="159952"/>
                        <a:pt x="6823" y="162985"/>
                        <a:pt x="8591" y="166017"/>
                      </a:cubicBezTo>
                      <a:cubicBezTo>
                        <a:pt x="10360" y="169049"/>
                        <a:pt x="12129" y="171829"/>
                        <a:pt x="14151" y="174608"/>
                      </a:cubicBezTo>
                      <a:cubicBezTo>
                        <a:pt x="16172" y="177388"/>
                        <a:pt x="18446" y="179915"/>
                        <a:pt x="20973" y="182189"/>
                      </a:cubicBezTo>
                      <a:cubicBezTo>
                        <a:pt x="23500" y="184464"/>
                        <a:pt x="26027" y="186737"/>
                        <a:pt x="28807" y="188759"/>
                      </a:cubicBezTo>
                      <a:cubicBezTo>
                        <a:pt x="31081" y="190275"/>
                        <a:pt x="33355" y="191791"/>
                        <a:pt x="35882" y="193055"/>
                      </a:cubicBezTo>
                      <a:lnTo>
                        <a:pt x="35882" y="193055"/>
                      </a:lnTo>
                      <a:cubicBezTo>
                        <a:pt x="-20468" y="160963"/>
                        <a:pt x="15919" y="29312"/>
                        <a:pt x="68226" y="18952"/>
                      </a:cubicBezTo>
                      <a:cubicBezTo>
                        <a:pt x="103350" y="11876"/>
                        <a:pt x="233233" y="31586"/>
                        <a:pt x="246373" y="43210"/>
                      </a:cubicBezTo>
                      <a:cubicBezTo>
                        <a:pt x="246373" y="38409"/>
                        <a:pt x="246373" y="35882"/>
                        <a:pt x="246373" y="35882"/>
                      </a:cubicBezTo>
                      <a:lnTo>
                        <a:pt x="246373" y="35882"/>
                      </a:lnTo>
                      <a:lnTo>
                        <a:pt x="243340" y="34365"/>
                      </a:lnTo>
                      <a:lnTo>
                        <a:pt x="240561" y="33102"/>
                      </a:lnTo>
                      <a:lnTo>
                        <a:pt x="236770" y="31333"/>
                      </a:lnTo>
                      <a:lnTo>
                        <a:pt x="231969" y="29312"/>
                      </a:lnTo>
                      <a:cubicBezTo>
                        <a:pt x="230200" y="28553"/>
                        <a:pt x="228179" y="27038"/>
                        <a:pt x="226410" y="27038"/>
                      </a:cubicBezTo>
                      <a:lnTo>
                        <a:pt x="220093" y="24763"/>
                      </a:lnTo>
                      <a:lnTo>
                        <a:pt x="212765" y="22236"/>
                      </a:lnTo>
                      <a:lnTo>
                        <a:pt x="204679" y="19709"/>
                      </a:lnTo>
                      <a:lnTo>
                        <a:pt x="195835" y="17182"/>
                      </a:lnTo>
                      <a:lnTo>
                        <a:pt x="186232" y="14656"/>
                      </a:lnTo>
                      <a:lnTo>
                        <a:pt x="175872" y="12129"/>
                      </a:lnTo>
                      <a:lnTo>
                        <a:pt x="164754" y="9602"/>
                      </a:lnTo>
                      <a:lnTo>
                        <a:pt x="152877" y="7328"/>
                      </a:lnTo>
                      <a:lnTo>
                        <a:pt x="140496" y="5306"/>
                      </a:lnTo>
                      <a:lnTo>
                        <a:pt x="127356" y="3537"/>
                      </a:lnTo>
                      <a:lnTo>
                        <a:pt x="113458" y="2021"/>
                      </a:lnTo>
                      <a:lnTo>
                        <a:pt x="99054" y="1011"/>
                      </a:lnTo>
                      <a:lnTo>
                        <a:pt x="83893" y="252"/>
                      </a:lnTo>
                      <a:cubicBezTo>
                        <a:pt x="79092" y="252"/>
                        <a:pt x="72775" y="0"/>
                        <a:pt x="68226" y="0"/>
                      </a:cubicBezTo>
                      <a:lnTo>
                        <a:pt x="62667" y="252"/>
                      </a:lnTo>
                      <a:lnTo>
                        <a:pt x="57361" y="1011"/>
                      </a:lnTo>
                      <a:lnTo>
                        <a:pt x="52054" y="2021"/>
                      </a:lnTo>
                      <a:lnTo>
                        <a:pt x="47000" y="3537"/>
                      </a:lnTo>
                      <a:lnTo>
                        <a:pt x="42199" y="5306"/>
                      </a:lnTo>
                      <a:lnTo>
                        <a:pt x="37398" y="7581"/>
                      </a:lnTo>
                      <a:lnTo>
                        <a:pt x="32850" y="10108"/>
                      </a:lnTo>
                      <a:lnTo>
                        <a:pt x="28554" y="12887"/>
                      </a:lnTo>
                      <a:lnTo>
                        <a:pt x="24511" y="15919"/>
                      </a:lnTo>
                      <a:lnTo>
                        <a:pt x="20721" y="19204"/>
                      </a:lnTo>
                      <a:lnTo>
                        <a:pt x="17183" y="22994"/>
                      </a:lnTo>
                      <a:lnTo>
                        <a:pt x="13898" y="27038"/>
                      </a:lnTo>
                      <a:lnTo>
                        <a:pt x="10866" y="31333"/>
                      </a:lnTo>
                      <a:lnTo>
                        <a:pt x="8339" y="35629"/>
                      </a:lnTo>
                      <a:lnTo>
                        <a:pt x="6065" y="40177"/>
                      </a:lnTo>
                      <a:lnTo>
                        <a:pt x="4043" y="44978"/>
                      </a:lnTo>
                      <a:lnTo>
                        <a:pt x="2527" y="50032"/>
                      </a:lnTo>
                      <a:lnTo>
                        <a:pt x="1263" y="55086"/>
                      </a:lnTo>
                      <a:lnTo>
                        <a:pt x="505" y="60393"/>
                      </a:lnTo>
                      <a:lnTo>
                        <a:pt x="0" y="65699"/>
                      </a:lnTo>
                      <a:cubicBezTo>
                        <a:pt x="0" y="65699"/>
                        <a:pt x="0" y="81113"/>
                        <a:pt x="0" y="100318"/>
                      </a:cubicBezTo>
                      <a:cubicBezTo>
                        <a:pt x="0" y="119775"/>
                        <a:pt x="0" y="135694"/>
                        <a:pt x="0" y="136200"/>
                      </a:cubicBezTo>
                      <a:cubicBezTo>
                        <a:pt x="0" y="136200"/>
                        <a:pt x="0" y="136200"/>
                        <a:pt x="0" y="136200"/>
                      </a:cubicBezTo>
                      <a:cubicBezTo>
                        <a:pt x="505" y="138979"/>
                        <a:pt x="1011" y="143275"/>
                        <a:pt x="1516" y="146560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2" name="任意多边形: 形状 2261"/>
                <p:cNvSpPr/>
                <p:nvPr/>
              </p:nvSpPr>
              <p:spPr>
                <a:xfrm>
                  <a:off x="10609497" y="12273221"/>
                  <a:ext cx="177335" cy="46955"/>
                </a:xfrm>
                <a:custGeom>
                  <a:avLst/>
                  <a:gdLst>
                    <a:gd name="connsiteX0" fmla="*/ 111156 w 177335"/>
                    <a:gd name="connsiteY0" fmla="*/ 44098 h 46955"/>
                    <a:gd name="connsiteX1" fmla="*/ 176602 w 177335"/>
                    <a:gd name="connsiteY1" fmla="*/ 13018 h 46955"/>
                    <a:gd name="connsiteX2" fmla="*/ 983 w 177335"/>
                    <a:gd name="connsiteY2" fmla="*/ 17314 h 46955"/>
                    <a:gd name="connsiteX3" fmla="*/ 983 w 177335"/>
                    <a:gd name="connsiteY3" fmla="*/ 35254 h 46955"/>
                    <a:gd name="connsiteX4" fmla="*/ 111156 w 177335"/>
                    <a:gd name="connsiteY4" fmla="*/ 44098 h 4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335" h="46955">
                      <a:moveTo>
                        <a:pt x="111156" y="44098"/>
                      </a:moveTo>
                      <a:cubicBezTo>
                        <a:pt x="123537" y="42330"/>
                        <a:pt x="184688" y="32727"/>
                        <a:pt x="176602" y="13018"/>
                      </a:cubicBezTo>
                      <a:cubicBezTo>
                        <a:pt x="167000" y="-9472"/>
                        <a:pt x="17408" y="636"/>
                        <a:pt x="983" y="17314"/>
                      </a:cubicBezTo>
                      <a:cubicBezTo>
                        <a:pt x="225" y="18071"/>
                        <a:pt x="-786" y="33233"/>
                        <a:pt x="983" y="35254"/>
                      </a:cubicBezTo>
                      <a:cubicBezTo>
                        <a:pt x="8311" y="42583"/>
                        <a:pt x="56827" y="51679"/>
                        <a:pt x="111156" y="4409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3" name="任意多边形: 形状 2262"/>
                <p:cNvSpPr/>
                <p:nvPr/>
              </p:nvSpPr>
              <p:spPr>
                <a:xfrm>
                  <a:off x="10609560" y="12274455"/>
                  <a:ext cx="174838" cy="44330"/>
                </a:xfrm>
                <a:custGeom>
                  <a:avLst/>
                  <a:gdLst>
                    <a:gd name="connsiteX0" fmla="*/ 111093 w 174838"/>
                    <a:gd name="connsiteY0" fmla="*/ 41601 h 44330"/>
                    <a:gd name="connsiteX1" fmla="*/ 174012 w 174838"/>
                    <a:gd name="connsiteY1" fmla="*/ 12290 h 44330"/>
                    <a:gd name="connsiteX2" fmla="*/ 84307 w 174838"/>
                    <a:gd name="connsiteY2" fmla="*/ 413 h 44330"/>
                    <a:gd name="connsiteX3" fmla="*/ 1172 w 174838"/>
                    <a:gd name="connsiteY3" fmla="*/ 18607 h 44330"/>
                    <a:gd name="connsiteX4" fmla="*/ 2183 w 174838"/>
                    <a:gd name="connsiteY4" fmla="*/ 31999 h 44330"/>
                    <a:gd name="connsiteX5" fmla="*/ 111093 w 174838"/>
                    <a:gd name="connsiteY5" fmla="*/ 41601 h 44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838" h="44330">
                      <a:moveTo>
                        <a:pt x="111093" y="41601"/>
                      </a:moveTo>
                      <a:cubicBezTo>
                        <a:pt x="114125" y="41096"/>
                        <a:pt x="183109" y="31241"/>
                        <a:pt x="174012" y="12290"/>
                      </a:cubicBezTo>
                      <a:cubicBezTo>
                        <a:pt x="174012" y="12037"/>
                        <a:pt x="165926" y="-2619"/>
                        <a:pt x="84307" y="413"/>
                      </a:cubicBezTo>
                      <a:cubicBezTo>
                        <a:pt x="22904" y="2687"/>
                        <a:pt x="1172" y="18607"/>
                        <a:pt x="1172" y="18607"/>
                      </a:cubicBezTo>
                      <a:cubicBezTo>
                        <a:pt x="-849" y="22144"/>
                        <a:pt x="-91" y="28715"/>
                        <a:pt x="2183" y="31999"/>
                      </a:cubicBezTo>
                      <a:cubicBezTo>
                        <a:pt x="6984" y="38569"/>
                        <a:pt x="54490" y="49435"/>
                        <a:pt x="111093" y="416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4" name="任意多边形: 形状 2263"/>
                <p:cNvSpPr/>
                <p:nvPr/>
              </p:nvSpPr>
              <p:spPr>
                <a:xfrm>
                  <a:off x="10614458" y="12276314"/>
                  <a:ext cx="166654" cy="40939"/>
                </a:xfrm>
                <a:custGeom>
                  <a:avLst/>
                  <a:gdLst>
                    <a:gd name="connsiteX0" fmla="*/ 106194 w 166654"/>
                    <a:gd name="connsiteY0" fmla="*/ 38227 h 40939"/>
                    <a:gd name="connsiteX1" fmla="*/ 164818 w 166654"/>
                    <a:gd name="connsiteY1" fmla="*/ 19780 h 40939"/>
                    <a:gd name="connsiteX2" fmla="*/ 166082 w 166654"/>
                    <a:gd name="connsiteY2" fmla="*/ 10683 h 40939"/>
                    <a:gd name="connsiteX3" fmla="*/ 1075 w 166654"/>
                    <a:gd name="connsiteY3" fmla="*/ 16495 h 40939"/>
                    <a:gd name="connsiteX4" fmla="*/ 2592 w 166654"/>
                    <a:gd name="connsiteY4" fmla="*/ 29888 h 40939"/>
                    <a:gd name="connsiteX5" fmla="*/ 106194 w 166654"/>
                    <a:gd name="connsiteY5" fmla="*/ 38227 h 4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654" h="40939">
                      <a:moveTo>
                        <a:pt x="106194" y="38227"/>
                      </a:moveTo>
                      <a:cubicBezTo>
                        <a:pt x="148141" y="32415"/>
                        <a:pt x="164060" y="21296"/>
                        <a:pt x="164818" y="19780"/>
                      </a:cubicBezTo>
                      <a:cubicBezTo>
                        <a:pt x="166334" y="17506"/>
                        <a:pt x="167345" y="13210"/>
                        <a:pt x="166082" y="10683"/>
                      </a:cubicBezTo>
                      <a:cubicBezTo>
                        <a:pt x="157996" y="-6752"/>
                        <a:pt x="11436" y="-1446"/>
                        <a:pt x="1075" y="16495"/>
                      </a:cubicBezTo>
                      <a:cubicBezTo>
                        <a:pt x="-946" y="20032"/>
                        <a:pt x="65" y="26603"/>
                        <a:pt x="2592" y="29888"/>
                      </a:cubicBezTo>
                      <a:cubicBezTo>
                        <a:pt x="6382" y="34942"/>
                        <a:pt x="50350" y="46060"/>
                        <a:pt x="106194" y="38227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5" name="任意多边形: 形状 2264"/>
                <p:cNvSpPr/>
                <p:nvPr/>
              </p:nvSpPr>
              <p:spPr>
                <a:xfrm>
                  <a:off x="10619651" y="12276736"/>
                  <a:ext cx="158323" cy="38937"/>
                </a:xfrm>
                <a:custGeom>
                  <a:avLst/>
                  <a:gdLst>
                    <a:gd name="connsiteX0" fmla="*/ 101002 w 158323"/>
                    <a:gd name="connsiteY0" fmla="*/ 36288 h 38937"/>
                    <a:gd name="connsiteX1" fmla="*/ 155836 w 158323"/>
                    <a:gd name="connsiteY1" fmla="*/ 19863 h 38937"/>
                    <a:gd name="connsiteX2" fmla="*/ 157857 w 158323"/>
                    <a:gd name="connsiteY2" fmla="*/ 10261 h 38937"/>
                    <a:gd name="connsiteX3" fmla="*/ 74217 w 158323"/>
                    <a:gd name="connsiteY3" fmla="*/ 406 h 38937"/>
                    <a:gd name="connsiteX4" fmla="*/ 937 w 158323"/>
                    <a:gd name="connsiteY4" fmla="*/ 16073 h 38937"/>
                    <a:gd name="connsiteX5" fmla="*/ 2958 w 158323"/>
                    <a:gd name="connsiteY5" fmla="*/ 29466 h 38937"/>
                    <a:gd name="connsiteX6" fmla="*/ 101002 w 158323"/>
                    <a:gd name="connsiteY6" fmla="*/ 36288 h 38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323" h="38937">
                      <a:moveTo>
                        <a:pt x="101002" y="36288"/>
                      </a:moveTo>
                      <a:cubicBezTo>
                        <a:pt x="141432" y="30729"/>
                        <a:pt x="155836" y="20116"/>
                        <a:pt x="155836" y="19863"/>
                      </a:cubicBezTo>
                      <a:cubicBezTo>
                        <a:pt x="157604" y="17589"/>
                        <a:pt x="159121" y="13041"/>
                        <a:pt x="157857" y="10261"/>
                      </a:cubicBezTo>
                      <a:cubicBezTo>
                        <a:pt x="157857" y="10009"/>
                        <a:pt x="148255" y="-2373"/>
                        <a:pt x="74217" y="406"/>
                      </a:cubicBezTo>
                      <a:cubicBezTo>
                        <a:pt x="36819" y="1922"/>
                        <a:pt x="1695" y="14557"/>
                        <a:pt x="937" y="16073"/>
                      </a:cubicBezTo>
                      <a:cubicBezTo>
                        <a:pt x="-1085" y="19610"/>
                        <a:pt x="431" y="26181"/>
                        <a:pt x="2958" y="29466"/>
                      </a:cubicBezTo>
                      <a:cubicBezTo>
                        <a:pt x="3716" y="30729"/>
                        <a:pt x="41620" y="44627"/>
                        <a:pt x="101002" y="3628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6" name="任意多边形: 形状 2265"/>
                <p:cNvSpPr/>
                <p:nvPr/>
              </p:nvSpPr>
              <p:spPr>
                <a:xfrm>
                  <a:off x="10624629" y="12278039"/>
                  <a:ext cx="149733" cy="35983"/>
                </a:xfrm>
                <a:custGeom>
                  <a:avLst/>
                  <a:gdLst>
                    <a:gd name="connsiteX0" fmla="*/ 96024 w 149733"/>
                    <a:gd name="connsiteY0" fmla="*/ 33468 h 35983"/>
                    <a:gd name="connsiteX1" fmla="*/ 146562 w 149733"/>
                    <a:gd name="connsiteY1" fmla="*/ 19065 h 35983"/>
                    <a:gd name="connsiteX2" fmla="*/ 149341 w 149733"/>
                    <a:gd name="connsiteY2" fmla="*/ 9211 h 35983"/>
                    <a:gd name="connsiteX3" fmla="*/ 69239 w 149733"/>
                    <a:gd name="connsiteY3" fmla="*/ 366 h 35983"/>
                    <a:gd name="connsiteX4" fmla="*/ 760 w 149733"/>
                    <a:gd name="connsiteY4" fmla="*/ 14770 h 35983"/>
                    <a:gd name="connsiteX5" fmla="*/ 3287 w 149733"/>
                    <a:gd name="connsiteY5" fmla="*/ 28162 h 35983"/>
                    <a:gd name="connsiteX6" fmla="*/ 96024 w 149733"/>
                    <a:gd name="connsiteY6" fmla="*/ 33468 h 35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733" h="35983">
                      <a:moveTo>
                        <a:pt x="96024" y="33468"/>
                      </a:moveTo>
                      <a:cubicBezTo>
                        <a:pt x="129379" y="28668"/>
                        <a:pt x="146056" y="19823"/>
                        <a:pt x="146562" y="19065"/>
                      </a:cubicBezTo>
                      <a:cubicBezTo>
                        <a:pt x="148583" y="16791"/>
                        <a:pt x="150605" y="11990"/>
                        <a:pt x="149341" y="9211"/>
                      </a:cubicBezTo>
                      <a:cubicBezTo>
                        <a:pt x="149341" y="9211"/>
                        <a:pt x="134433" y="-2160"/>
                        <a:pt x="69239" y="366"/>
                      </a:cubicBezTo>
                      <a:cubicBezTo>
                        <a:pt x="42201" y="1377"/>
                        <a:pt x="2023" y="12748"/>
                        <a:pt x="760" y="14770"/>
                      </a:cubicBezTo>
                      <a:cubicBezTo>
                        <a:pt x="-1009" y="18307"/>
                        <a:pt x="507" y="24877"/>
                        <a:pt x="3287" y="28162"/>
                      </a:cubicBezTo>
                      <a:cubicBezTo>
                        <a:pt x="3792" y="29173"/>
                        <a:pt x="42959" y="41049"/>
                        <a:pt x="96024" y="33468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7" name="任意多边形: 形状 2266"/>
                <p:cNvSpPr/>
                <p:nvPr/>
              </p:nvSpPr>
              <p:spPr>
                <a:xfrm>
                  <a:off x="10630546" y="12279326"/>
                  <a:ext cx="139633" cy="33303"/>
                </a:xfrm>
                <a:custGeom>
                  <a:avLst/>
                  <a:gdLst>
                    <a:gd name="connsiteX0" fmla="*/ 90107 w 139633"/>
                    <a:gd name="connsiteY0" fmla="*/ 30918 h 33303"/>
                    <a:gd name="connsiteX1" fmla="*/ 135844 w 139633"/>
                    <a:gd name="connsiteY1" fmla="*/ 18536 h 33303"/>
                    <a:gd name="connsiteX2" fmla="*/ 139634 w 139633"/>
                    <a:gd name="connsiteY2" fmla="*/ 8429 h 33303"/>
                    <a:gd name="connsiteX3" fmla="*/ 77472 w 139633"/>
                    <a:gd name="connsiteY3" fmla="*/ 90 h 33303"/>
                    <a:gd name="connsiteX4" fmla="*/ 655 w 139633"/>
                    <a:gd name="connsiteY4" fmla="*/ 13482 h 33303"/>
                    <a:gd name="connsiteX5" fmla="*/ 4698 w 139633"/>
                    <a:gd name="connsiteY5" fmla="*/ 26622 h 33303"/>
                    <a:gd name="connsiteX6" fmla="*/ 90107 w 139633"/>
                    <a:gd name="connsiteY6" fmla="*/ 30918 h 33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9633" h="33303">
                      <a:moveTo>
                        <a:pt x="90107" y="30918"/>
                      </a:moveTo>
                      <a:cubicBezTo>
                        <a:pt x="120935" y="26622"/>
                        <a:pt x="135591" y="18536"/>
                        <a:pt x="135844" y="18536"/>
                      </a:cubicBezTo>
                      <a:cubicBezTo>
                        <a:pt x="136096" y="18283"/>
                        <a:pt x="139634" y="8681"/>
                        <a:pt x="139634" y="8429"/>
                      </a:cubicBezTo>
                      <a:cubicBezTo>
                        <a:pt x="138876" y="6912"/>
                        <a:pt x="109311" y="-921"/>
                        <a:pt x="77472" y="90"/>
                      </a:cubicBezTo>
                      <a:cubicBezTo>
                        <a:pt x="28450" y="1858"/>
                        <a:pt x="655" y="13482"/>
                        <a:pt x="655" y="13482"/>
                      </a:cubicBezTo>
                      <a:cubicBezTo>
                        <a:pt x="-1367" y="17273"/>
                        <a:pt x="1665" y="23843"/>
                        <a:pt x="4698" y="26622"/>
                      </a:cubicBezTo>
                      <a:cubicBezTo>
                        <a:pt x="4445" y="27127"/>
                        <a:pt x="39063" y="37993"/>
                        <a:pt x="90107" y="30918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8" name="任意多边形: 形状 2267"/>
                <p:cNvSpPr/>
                <p:nvPr/>
              </p:nvSpPr>
              <p:spPr>
                <a:xfrm>
                  <a:off x="10636791" y="12281039"/>
                  <a:ext cx="128597" cy="30072"/>
                </a:xfrm>
                <a:custGeom>
                  <a:avLst/>
                  <a:gdLst>
                    <a:gd name="connsiteX0" fmla="*/ 83861 w 128597"/>
                    <a:gd name="connsiteY0" fmla="*/ 27690 h 30072"/>
                    <a:gd name="connsiteX1" fmla="*/ 124039 w 128597"/>
                    <a:gd name="connsiteY1" fmla="*/ 17329 h 30072"/>
                    <a:gd name="connsiteX2" fmla="*/ 128587 w 128597"/>
                    <a:gd name="connsiteY2" fmla="*/ 6969 h 30072"/>
                    <a:gd name="connsiteX3" fmla="*/ 70721 w 128597"/>
                    <a:gd name="connsiteY3" fmla="*/ 146 h 30072"/>
                    <a:gd name="connsiteX4" fmla="*/ 474 w 128597"/>
                    <a:gd name="connsiteY4" fmla="*/ 12023 h 30072"/>
                    <a:gd name="connsiteX5" fmla="*/ 5275 w 128597"/>
                    <a:gd name="connsiteY5" fmla="*/ 25163 h 30072"/>
                    <a:gd name="connsiteX6" fmla="*/ 83861 w 128597"/>
                    <a:gd name="connsiteY6" fmla="*/ 27690 h 30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8596" h="30072">
                      <a:moveTo>
                        <a:pt x="83861" y="27690"/>
                      </a:moveTo>
                      <a:cubicBezTo>
                        <a:pt x="109130" y="24152"/>
                        <a:pt x="122523" y="18087"/>
                        <a:pt x="124039" y="17329"/>
                      </a:cubicBezTo>
                      <a:cubicBezTo>
                        <a:pt x="124292" y="17329"/>
                        <a:pt x="128840" y="6969"/>
                        <a:pt x="128587" y="6969"/>
                      </a:cubicBezTo>
                      <a:cubicBezTo>
                        <a:pt x="128335" y="6211"/>
                        <a:pt x="101550" y="-1117"/>
                        <a:pt x="70721" y="146"/>
                      </a:cubicBezTo>
                      <a:cubicBezTo>
                        <a:pt x="27511" y="1915"/>
                        <a:pt x="726" y="11770"/>
                        <a:pt x="474" y="12023"/>
                      </a:cubicBezTo>
                      <a:cubicBezTo>
                        <a:pt x="-1295" y="15813"/>
                        <a:pt x="2242" y="22383"/>
                        <a:pt x="5275" y="25163"/>
                      </a:cubicBezTo>
                      <a:cubicBezTo>
                        <a:pt x="5780" y="25163"/>
                        <a:pt x="38124" y="34259"/>
                        <a:pt x="83861" y="2769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9" name="任意多边形: 形状 2268"/>
                <p:cNvSpPr/>
                <p:nvPr/>
              </p:nvSpPr>
              <p:spPr>
                <a:xfrm>
                  <a:off x="10643945" y="12282592"/>
                  <a:ext cx="116961" cy="26918"/>
                </a:xfrm>
                <a:custGeom>
                  <a:avLst/>
                  <a:gdLst>
                    <a:gd name="connsiteX0" fmla="*/ 76708 w 116961"/>
                    <a:gd name="connsiteY0" fmla="*/ 24620 h 26918"/>
                    <a:gd name="connsiteX1" fmla="*/ 110821 w 116961"/>
                    <a:gd name="connsiteY1" fmla="*/ 16534 h 26918"/>
                    <a:gd name="connsiteX2" fmla="*/ 116633 w 116961"/>
                    <a:gd name="connsiteY2" fmla="*/ 5668 h 26918"/>
                    <a:gd name="connsiteX3" fmla="*/ 63821 w 116961"/>
                    <a:gd name="connsiteY3" fmla="*/ 109 h 26918"/>
                    <a:gd name="connsiteX4" fmla="*/ 395 w 116961"/>
                    <a:gd name="connsiteY4" fmla="*/ 10217 h 26918"/>
                    <a:gd name="connsiteX5" fmla="*/ 6460 w 116961"/>
                    <a:gd name="connsiteY5" fmla="*/ 22851 h 26918"/>
                    <a:gd name="connsiteX6" fmla="*/ 76708 w 116961"/>
                    <a:gd name="connsiteY6" fmla="*/ 24620 h 26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6961" h="26917">
                      <a:moveTo>
                        <a:pt x="76708" y="24620"/>
                      </a:moveTo>
                      <a:cubicBezTo>
                        <a:pt x="96923" y="21588"/>
                        <a:pt x="110568" y="16534"/>
                        <a:pt x="110821" y="16534"/>
                      </a:cubicBezTo>
                      <a:cubicBezTo>
                        <a:pt x="114106" y="15018"/>
                        <a:pt x="118149" y="9206"/>
                        <a:pt x="116633" y="5668"/>
                      </a:cubicBezTo>
                      <a:cubicBezTo>
                        <a:pt x="116380" y="5416"/>
                        <a:pt x="91616" y="-901"/>
                        <a:pt x="63821" y="109"/>
                      </a:cubicBezTo>
                      <a:cubicBezTo>
                        <a:pt x="24401" y="1626"/>
                        <a:pt x="395" y="9964"/>
                        <a:pt x="395" y="10217"/>
                      </a:cubicBezTo>
                      <a:cubicBezTo>
                        <a:pt x="-1373" y="14007"/>
                        <a:pt x="3175" y="20577"/>
                        <a:pt x="6460" y="22851"/>
                      </a:cubicBezTo>
                      <a:cubicBezTo>
                        <a:pt x="8482" y="24620"/>
                        <a:pt x="40320" y="29927"/>
                        <a:pt x="76708" y="24620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0" name="任意多边形: 形状 2269"/>
                <p:cNvSpPr/>
                <p:nvPr/>
              </p:nvSpPr>
              <p:spPr>
                <a:xfrm>
                  <a:off x="10651341" y="12284336"/>
                  <a:ext cx="103684" cy="23605"/>
                </a:xfrm>
                <a:custGeom>
                  <a:avLst/>
                  <a:gdLst>
                    <a:gd name="connsiteX0" fmla="*/ 69312 w 103684"/>
                    <a:gd name="connsiteY0" fmla="*/ 21360 h 23605"/>
                    <a:gd name="connsiteX1" fmla="*/ 96097 w 103684"/>
                    <a:gd name="connsiteY1" fmla="*/ 15548 h 23605"/>
                    <a:gd name="connsiteX2" fmla="*/ 103677 w 103684"/>
                    <a:gd name="connsiteY2" fmla="*/ 4429 h 23605"/>
                    <a:gd name="connsiteX3" fmla="*/ 56424 w 103684"/>
                    <a:gd name="connsiteY3" fmla="*/ 133 h 23605"/>
                    <a:gd name="connsiteX4" fmla="*/ 327 w 103684"/>
                    <a:gd name="connsiteY4" fmla="*/ 8472 h 23605"/>
                    <a:gd name="connsiteX5" fmla="*/ 7908 w 103684"/>
                    <a:gd name="connsiteY5" fmla="*/ 21360 h 23605"/>
                    <a:gd name="connsiteX6" fmla="*/ 69312 w 103684"/>
                    <a:gd name="connsiteY6" fmla="*/ 21360 h 2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684" h="23605">
                      <a:moveTo>
                        <a:pt x="69312" y="21360"/>
                      </a:moveTo>
                      <a:cubicBezTo>
                        <a:pt x="84220" y="19085"/>
                        <a:pt x="95339" y="15800"/>
                        <a:pt x="96097" y="15548"/>
                      </a:cubicBezTo>
                      <a:cubicBezTo>
                        <a:pt x="96855" y="15042"/>
                        <a:pt x="103930" y="4935"/>
                        <a:pt x="103677" y="4429"/>
                      </a:cubicBezTo>
                      <a:cubicBezTo>
                        <a:pt x="103677" y="4177"/>
                        <a:pt x="80935" y="-877"/>
                        <a:pt x="56424" y="133"/>
                      </a:cubicBezTo>
                      <a:cubicBezTo>
                        <a:pt x="21301" y="1397"/>
                        <a:pt x="580" y="8219"/>
                        <a:pt x="327" y="8472"/>
                      </a:cubicBezTo>
                      <a:cubicBezTo>
                        <a:pt x="-1442" y="12516"/>
                        <a:pt x="4370" y="18833"/>
                        <a:pt x="7908" y="21360"/>
                      </a:cubicBezTo>
                      <a:cubicBezTo>
                        <a:pt x="8161" y="21360"/>
                        <a:pt x="35451" y="26414"/>
                        <a:pt x="69312" y="21360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1" name="任意多边形: 形状 2270"/>
                <p:cNvSpPr/>
                <p:nvPr/>
              </p:nvSpPr>
              <p:spPr>
                <a:xfrm>
                  <a:off x="10659481" y="12286011"/>
                  <a:ext cx="88967" cy="20316"/>
                </a:xfrm>
                <a:custGeom>
                  <a:avLst/>
                  <a:gdLst>
                    <a:gd name="connsiteX0" fmla="*/ 61171 w 88967"/>
                    <a:gd name="connsiteY0" fmla="*/ 18168 h 20316"/>
                    <a:gd name="connsiteX1" fmla="*/ 88967 w 88967"/>
                    <a:gd name="connsiteY1" fmla="*/ 3007 h 20316"/>
                    <a:gd name="connsiteX2" fmla="*/ 20 w 88967"/>
                    <a:gd name="connsiteY2" fmla="*/ 6544 h 20316"/>
                    <a:gd name="connsiteX3" fmla="*/ 10381 w 88967"/>
                    <a:gd name="connsiteY3" fmla="*/ 19179 h 20316"/>
                    <a:gd name="connsiteX4" fmla="*/ 61171 w 88967"/>
                    <a:gd name="connsiteY4" fmla="*/ 18168 h 20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67" h="20316">
                      <a:moveTo>
                        <a:pt x="61171" y="18168"/>
                      </a:moveTo>
                      <a:cubicBezTo>
                        <a:pt x="79870" y="15389"/>
                        <a:pt x="79870" y="15389"/>
                        <a:pt x="88967" y="3007"/>
                      </a:cubicBezTo>
                      <a:cubicBezTo>
                        <a:pt x="41714" y="-5332"/>
                        <a:pt x="20" y="6292"/>
                        <a:pt x="20" y="6544"/>
                      </a:cubicBezTo>
                      <a:cubicBezTo>
                        <a:pt x="-485" y="7808"/>
                        <a:pt x="8612" y="18927"/>
                        <a:pt x="10381" y="19179"/>
                      </a:cubicBezTo>
                      <a:cubicBezTo>
                        <a:pt x="13413" y="19685"/>
                        <a:pt x="35397" y="21959"/>
                        <a:pt x="61171" y="18168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2" name="任意多边形: 形状 2271"/>
                <p:cNvSpPr/>
                <p:nvPr/>
              </p:nvSpPr>
              <p:spPr>
                <a:xfrm>
                  <a:off x="10669104" y="12287711"/>
                  <a:ext cx="71763" cy="17086"/>
                </a:xfrm>
                <a:custGeom>
                  <a:avLst/>
                  <a:gdLst>
                    <a:gd name="connsiteX0" fmla="*/ 51549 w 71763"/>
                    <a:gd name="connsiteY0" fmla="*/ 14952 h 17086"/>
                    <a:gd name="connsiteX1" fmla="*/ 71764 w 71763"/>
                    <a:gd name="connsiteY1" fmla="*/ 1813 h 17086"/>
                    <a:gd name="connsiteX2" fmla="*/ 0 w 71763"/>
                    <a:gd name="connsiteY2" fmla="*/ 4592 h 17086"/>
                    <a:gd name="connsiteX3" fmla="*/ 14656 w 71763"/>
                    <a:gd name="connsiteY3" fmla="*/ 16722 h 17086"/>
                    <a:gd name="connsiteX4" fmla="*/ 51549 w 71763"/>
                    <a:gd name="connsiteY4" fmla="*/ 14952 h 17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763" h="17086">
                      <a:moveTo>
                        <a:pt x="51549" y="14952"/>
                      </a:moveTo>
                      <a:cubicBezTo>
                        <a:pt x="59382" y="13689"/>
                        <a:pt x="61151" y="12425"/>
                        <a:pt x="71764" y="1813"/>
                      </a:cubicBezTo>
                      <a:cubicBezTo>
                        <a:pt x="42705" y="-1725"/>
                        <a:pt x="23247" y="297"/>
                        <a:pt x="0" y="4592"/>
                      </a:cubicBezTo>
                      <a:cubicBezTo>
                        <a:pt x="11371" y="16216"/>
                        <a:pt x="11371" y="16216"/>
                        <a:pt x="14656" y="16722"/>
                      </a:cubicBezTo>
                      <a:cubicBezTo>
                        <a:pt x="14656" y="16974"/>
                        <a:pt x="32344" y="17985"/>
                        <a:pt x="51549" y="14952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3" name="任意多边形: 形状 2272"/>
                <p:cNvSpPr/>
                <p:nvPr/>
              </p:nvSpPr>
              <p:spPr>
                <a:xfrm>
                  <a:off x="10679970" y="12289261"/>
                  <a:ext cx="50790" cy="11104"/>
                </a:xfrm>
                <a:custGeom>
                  <a:avLst/>
                  <a:gdLst>
                    <a:gd name="connsiteX0" fmla="*/ 40683 w 50790"/>
                    <a:gd name="connsiteY0" fmla="*/ 7338 h 11104"/>
                    <a:gd name="connsiteX1" fmla="*/ 50791 w 50790"/>
                    <a:gd name="connsiteY1" fmla="*/ 767 h 11104"/>
                    <a:gd name="connsiteX2" fmla="*/ 0 w 50790"/>
                    <a:gd name="connsiteY2" fmla="*/ 2789 h 11104"/>
                    <a:gd name="connsiteX3" fmla="*/ 13898 w 50790"/>
                    <a:gd name="connsiteY3" fmla="*/ 10117 h 11104"/>
                    <a:gd name="connsiteX4" fmla="*/ 40683 w 50790"/>
                    <a:gd name="connsiteY4" fmla="*/ 7338 h 11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90" h="11104">
                      <a:moveTo>
                        <a:pt x="40683" y="7338"/>
                      </a:moveTo>
                      <a:cubicBezTo>
                        <a:pt x="43968" y="5821"/>
                        <a:pt x="47758" y="2789"/>
                        <a:pt x="50791" y="767"/>
                      </a:cubicBezTo>
                      <a:cubicBezTo>
                        <a:pt x="28807" y="-748"/>
                        <a:pt x="22489" y="10"/>
                        <a:pt x="0" y="2789"/>
                      </a:cubicBezTo>
                      <a:cubicBezTo>
                        <a:pt x="4043" y="5064"/>
                        <a:pt x="9350" y="9612"/>
                        <a:pt x="13898" y="10117"/>
                      </a:cubicBezTo>
                      <a:cubicBezTo>
                        <a:pt x="27796" y="11633"/>
                        <a:pt x="30828" y="11886"/>
                        <a:pt x="40683" y="733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4" name="任意多边形: 形状 2273"/>
                <p:cNvSpPr/>
                <p:nvPr/>
              </p:nvSpPr>
              <p:spPr>
                <a:xfrm>
                  <a:off x="10704733" y="12291040"/>
                  <a:ext cx="5053" cy="418"/>
                </a:xfrm>
                <a:custGeom>
                  <a:avLst/>
                  <a:gdLst>
                    <a:gd name="connsiteX0" fmla="*/ 5054 w 5053"/>
                    <a:gd name="connsiteY0" fmla="*/ 0 h 418"/>
                    <a:gd name="connsiteX1" fmla="*/ 0 w 5053"/>
                    <a:gd name="connsiteY1" fmla="*/ 252 h 418"/>
                    <a:gd name="connsiteX2" fmla="*/ 5054 w 5053"/>
                    <a:gd name="connsiteY2" fmla="*/ 0 h 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53" h="418">
                      <a:moveTo>
                        <a:pt x="5054" y="0"/>
                      </a:moveTo>
                      <a:cubicBezTo>
                        <a:pt x="3538" y="0"/>
                        <a:pt x="1516" y="0"/>
                        <a:pt x="0" y="252"/>
                      </a:cubicBezTo>
                      <a:cubicBezTo>
                        <a:pt x="1516" y="505"/>
                        <a:pt x="3538" y="505"/>
                        <a:pt x="5054" y="0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2" name="图形 1920"/>
              <p:cNvGrpSpPr/>
              <p:nvPr/>
            </p:nvGrpSpPr>
            <p:grpSpPr>
              <a:xfrm>
                <a:off x="10506877" y="12238480"/>
                <a:ext cx="35881" cy="35376"/>
                <a:chOff x="10506877" y="12238480"/>
                <a:chExt cx="35881" cy="35376"/>
              </a:xfrm>
              <a:solidFill>
                <a:schemeClr val="accent1"/>
              </a:solidFill>
            </p:grpSpPr>
            <p:sp>
              <p:nvSpPr>
                <p:cNvPr id="2190" name="任意多边形: 形状 2189"/>
                <p:cNvSpPr/>
                <p:nvPr/>
              </p:nvSpPr>
              <p:spPr>
                <a:xfrm>
                  <a:off x="10507383" y="12238480"/>
                  <a:ext cx="35123" cy="35123"/>
                </a:xfrm>
                <a:custGeom>
                  <a:avLst/>
                  <a:gdLst>
                    <a:gd name="connsiteX0" fmla="*/ 10360 w 35123"/>
                    <a:gd name="connsiteY0" fmla="*/ 10108 h 35123"/>
                    <a:gd name="connsiteX1" fmla="*/ 26785 w 35123"/>
                    <a:gd name="connsiteY1" fmla="*/ 1011 h 35123"/>
                    <a:gd name="connsiteX2" fmla="*/ 29565 w 35123"/>
                    <a:gd name="connsiteY2" fmla="*/ 505 h 35123"/>
                    <a:gd name="connsiteX3" fmla="*/ 35124 w 35123"/>
                    <a:gd name="connsiteY3" fmla="*/ 0 h 35123"/>
                    <a:gd name="connsiteX4" fmla="*/ 35124 w 35123"/>
                    <a:gd name="connsiteY4" fmla="*/ 0 h 35123"/>
                    <a:gd name="connsiteX5" fmla="*/ 10360 w 35123"/>
                    <a:gd name="connsiteY5" fmla="*/ 10108 h 35123"/>
                    <a:gd name="connsiteX6" fmla="*/ 0 w 35123"/>
                    <a:gd name="connsiteY6" fmla="*/ 35124 h 35123"/>
                    <a:gd name="connsiteX7" fmla="*/ 5306 w 35123"/>
                    <a:gd name="connsiteY7" fmla="*/ 16425 h 35123"/>
                    <a:gd name="connsiteX8" fmla="*/ 6823 w 35123"/>
                    <a:gd name="connsiteY8" fmla="*/ 14151 h 35123"/>
                    <a:gd name="connsiteX9" fmla="*/ 10360 w 35123"/>
                    <a:gd name="connsiteY9" fmla="*/ 10108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23" h="35123">
                      <a:moveTo>
                        <a:pt x="10360" y="10108"/>
                      </a:moveTo>
                      <a:cubicBezTo>
                        <a:pt x="16930" y="3537"/>
                        <a:pt x="24006" y="1769"/>
                        <a:pt x="26785" y="1011"/>
                      </a:cubicBezTo>
                      <a:cubicBezTo>
                        <a:pt x="27796" y="758"/>
                        <a:pt x="28554" y="505"/>
                        <a:pt x="29565" y="505"/>
                      </a:cubicBezTo>
                      <a:cubicBezTo>
                        <a:pt x="32092" y="253"/>
                        <a:pt x="32597" y="0"/>
                        <a:pt x="35124" y="0"/>
                      </a:cubicBezTo>
                      <a:cubicBezTo>
                        <a:pt x="35124" y="0"/>
                        <a:pt x="35124" y="0"/>
                        <a:pt x="35124" y="0"/>
                      </a:cubicBez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cubicBezTo>
                        <a:pt x="253" y="28049"/>
                        <a:pt x="1769" y="22489"/>
                        <a:pt x="5306" y="16425"/>
                      </a:cubicBezTo>
                      <a:cubicBezTo>
                        <a:pt x="5812" y="15667"/>
                        <a:pt x="6317" y="14908"/>
                        <a:pt x="6823" y="14151"/>
                      </a:cubicBezTo>
                      <a:cubicBezTo>
                        <a:pt x="7833" y="12887"/>
                        <a:pt x="8844" y="11876"/>
                        <a:pt x="10360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1" name="任意多边形: 形状 2190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2" name="任意多边形: 形状 2191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3" name="任意多边形: 形状 2192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4" name="任意多边形: 形状 2193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5" name="任意多边形: 形状 2194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6" name="任意多边形: 形状 2195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7" name="任意多边形: 形状 2196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8" name="任意多边形: 形状 2197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9" name="任意多边形: 形状 2198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0" name="任意多边形: 形状 2199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1" name="任意多边形: 形状 2200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2" name="任意多边形: 形状 2201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3" name="任意多边形: 形状 2202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4" name="任意多边形: 形状 2203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5" name="任意多边形: 形状 2204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6" name="任意多边形: 形状 2205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7" name="任意多边形: 形状 2206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8" name="任意多边形: 形状 2207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9" name="任意多边形: 形状 2208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0" name="任意多边形: 形状 2209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1" name="任意多边形: 形状 2210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2" name="任意多边形: 形状 2211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3" name="任意多边形: 形状 2212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4" name="任意多边形: 形状 2213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5" name="任意多边形: 形状 2214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6" name="任意多边形: 形状 2215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7" name="任意多边形: 形状 2216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8" name="任意多边形: 形状 2217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9" name="任意多边形: 形状 2218"/>
                <p:cNvSpPr/>
                <p:nvPr/>
              </p:nvSpPr>
              <p:spPr>
                <a:xfrm>
                  <a:off x="10507383" y="12238733"/>
                  <a:ext cx="35123" cy="35123"/>
                </a:xfrm>
                <a:custGeom>
                  <a:avLst/>
                  <a:gdLst>
                    <a:gd name="connsiteX0" fmla="*/ 0 w 35123"/>
                    <a:gd name="connsiteY0" fmla="*/ 32091 h 35123"/>
                    <a:gd name="connsiteX1" fmla="*/ 253 w 35123"/>
                    <a:gd name="connsiteY1" fmla="*/ 29312 h 35123"/>
                    <a:gd name="connsiteX2" fmla="*/ 505 w 35123"/>
                    <a:gd name="connsiteY2" fmla="*/ 27796 h 35123"/>
                    <a:gd name="connsiteX3" fmla="*/ 758 w 35123"/>
                    <a:gd name="connsiteY3" fmla="*/ 26532 h 35123"/>
                    <a:gd name="connsiteX4" fmla="*/ 1011 w 35123"/>
                    <a:gd name="connsiteY4" fmla="*/ 25269 h 35123"/>
                    <a:gd name="connsiteX5" fmla="*/ 1516 w 35123"/>
                    <a:gd name="connsiteY5" fmla="*/ 24006 h 35123"/>
                    <a:gd name="connsiteX6" fmla="*/ 2022 w 35123"/>
                    <a:gd name="connsiteY6" fmla="*/ 22742 h 35123"/>
                    <a:gd name="connsiteX7" fmla="*/ 2527 w 35123"/>
                    <a:gd name="connsiteY7" fmla="*/ 21479 h 35123"/>
                    <a:gd name="connsiteX8" fmla="*/ 3032 w 35123"/>
                    <a:gd name="connsiteY8" fmla="*/ 20215 h 35123"/>
                    <a:gd name="connsiteX9" fmla="*/ 3538 w 35123"/>
                    <a:gd name="connsiteY9" fmla="*/ 18952 h 35123"/>
                    <a:gd name="connsiteX10" fmla="*/ 4296 w 35123"/>
                    <a:gd name="connsiteY10" fmla="*/ 17688 h 35123"/>
                    <a:gd name="connsiteX11" fmla="*/ 5054 w 35123"/>
                    <a:gd name="connsiteY11" fmla="*/ 16425 h 35123"/>
                    <a:gd name="connsiteX12" fmla="*/ 6570 w 35123"/>
                    <a:gd name="connsiteY12" fmla="*/ 14150 h 35123"/>
                    <a:gd name="connsiteX13" fmla="*/ 6570 w 35123"/>
                    <a:gd name="connsiteY13" fmla="*/ 14150 h 35123"/>
                    <a:gd name="connsiteX14" fmla="*/ 8339 w 35123"/>
                    <a:gd name="connsiteY14" fmla="*/ 12129 h 35123"/>
                    <a:gd name="connsiteX15" fmla="*/ 9350 w 35123"/>
                    <a:gd name="connsiteY15" fmla="*/ 11118 h 35123"/>
                    <a:gd name="connsiteX16" fmla="*/ 10360 w 35123"/>
                    <a:gd name="connsiteY16" fmla="*/ 10108 h 35123"/>
                    <a:gd name="connsiteX17" fmla="*/ 11371 w 35123"/>
                    <a:gd name="connsiteY17" fmla="*/ 9096 h 35123"/>
                    <a:gd name="connsiteX18" fmla="*/ 14403 w 35123"/>
                    <a:gd name="connsiteY18" fmla="*/ 6570 h 35123"/>
                    <a:gd name="connsiteX19" fmla="*/ 15414 w 35123"/>
                    <a:gd name="connsiteY19" fmla="*/ 5811 h 35123"/>
                    <a:gd name="connsiteX20" fmla="*/ 16425 w 35123"/>
                    <a:gd name="connsiteY20" fmla="*/ 5054 h 35123"/>
                    <a:gd name="connsiteX21" fmla="*/ 17688 w 35123"/>
                    <a:gd name="connsiteY21" fmla="*/ 4296 h 35123"/>
                    <a:gd name="connsiteX22" fmla="*/ 18952 w 35123"/>
                    <a:gd name="connsiteY22" fmla="*/ 3537 h 35123"/>
                    <a:gd name="connsiteX23" fmla="*/ 20215 w 35123"/>
                    <a:gd name="connsiteY23" fmla="*/ 3032 h 35123"/>
                    <a:gd name="connsiteX24" fmla="*/ 21479 w 35123"/>
                    <a:gd name="connsiteY24" fmla="*/ 2527 h 35123"/>
                    <a:gd name="connsiteX25" fmla="*/ 22742 w 35123"/>
                    <a:gd name="connsiteY25" fmla="*/ 2021 h 35123"/>
                    <a:gd name="connsiteX26" fmla="*/ 24006 w 35123"/>
                    <a:gd name="connsiteY26" fmla="*/ 1516 h 35123"/>
                    <a:gd name="connsiteX27" fmla="*/ 25269 w 35123"/>
                    <a:gd name="connsiteY27" fmla="*/ 1011 h 35123"/>
                    <a:gd name="connsiteX28" fmla="*/ 26532 w 35123"/>
                    <a:gd name="connsiteY28" fmla="*/ 758 h 35123"/>
                    <a:gd name="connsiteX29" fmla="*/ 29312 w 35123"/>
                    <a:gd name="connsiteY29" fmla="*/ 252 h 35123"/>
                    <a:gd name="connsiteX30" fmla="*/ 29312 w 35123"/>
                    <a:gd name="connsiteY30" fmla="*/ 252 h 35123"/>
                    <a:gd name="connsiteX31" fmla="*/ 32092 w 35123"/>
                    <a:gd name="connsiteY31" fmla="*/ 0 h 35123"/>
                    <a:gd name="connsiteX32" fmla="*/ 33608 w 35123"/>
                    <a:gd name="connsiteY32" fmla="*/ 0 h 35123"/>
                    <a:gd name="connsiteX33" fmla="*/ 35124 w 35123"/>
                    <a:gd name="connsiteY33" fmla="*/ 0 h 35123"/>
                    <a:gd name="connsiteX34" fmla="*/ 10360 w 35123"/>
                    <a:gd name="connsiteY34" fmla="*/ 10108 h 35123"/>
                    <a:gd name="connsiteX35" fmla="*/ 0 w 35123"/>
                    <a:gd name="connsiteY35" fmla="*/ 35124 h 35123"/>
                    <a:gd name="connsiteX36" fmla="*/ 0 w 35123"/>
                    <a:gd name="connsiteY36" fmla="*/ 35124 h 35123"/>
                    <a:gd name="connsiteX37" fmla="*/ 0 w 35123"/>
                    <a:gd name="connsiteY37" fmla="*/ 32091 h 3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5123" h="35123">
                      <a:moveTo>
                        <a:pt x="0" y="32091"/>
                      </a:moveTo>
                      <a:cubicBezTo>
                        <a:pt x="0" y="31333"/>
                        <a:pt x="253" y="30070"/>
                        <a:pt x="253" y="29312"/>
                      </a:cubicBezTo>
                      <a:lnTo>
                        <a:pt x="505" y="27796"/>
                      </a:lnTo>
                      <a:lnTo>
                        <a:pt x="758" y="26532"/>
                      </a:lnTo>
                      <a:lnTo>
                        <a:pt x="1011" y="25269"/>
                      </a:lnTo>
                      <a:lnTo>
                        <a:pt x="1516" y="24006"/>
                      </a:lnTo>
                      <a:lnTo>
                        <a:pt x="2022" y="22742"/>
                      </a:lnTo>
                      <a:lnTo>
                        <a:pt x="2527" y="21479"/>
                      </a:lnTo>
                      <a:lnTo>
                        <a:pt x="3032" y="20215"/>
                      </a:lnTo>
                      <a:lnTo>
                        <a:pt x="3538" y="18952"/>
                      </a:lnTo>
                      <a:lnTo>
                        <a:pt x="4296" y="17688"/>
                      </a:lnTo>
                      <a:lnTo>
                        <a:pt x="5054" y="16425"/>
                      </a:lnTo>
                      <a:cubicBezTo>
                        <a:pt x="5559" y="15667"/>
                        <a:pt x="6065" y="14908"/>
                        <a:pt x="6570" y="14150"/>
                      </a:cubicBezTo>
                      <a:lnTo>
                        <a:pt x="6570" y="14150"/>
                      </a:lnTo>
                      <a:cubicBezTo>
                        <a:pt x="7075" y="13392"/>
                        <a:pt x="7833" y="12634"/>
                        <a:pt x="8339" y="12129"/>
                      </a:cubicBezTo>
                      <a:lnTo>
                        <a:pt x="9350" y="11118"/>
                      </a:lnTo>
                      <a:lnTo>
                        <a:pt x="10360" y="10108"/>
                      </a:lnTo>
                      <a:lnTo>
                        <a:pt x="11371" y="9096"/>
                      </a:lnTo>
                      <a:cubicBezTo>
                        <a:pt x="12634" y="7833"/>
                        <a:pt x="13140" y="7581"/>
                        <a:pt x="14403" y="6570"/>
                      </a:cubicBezTo>
                      <a:lnTo>
                        <a:pt x="15414" y="5811"/>
                      </a:lnTo>
                      <a:lnTo>
                        <a:pt x="16425" y="5054"/>
                      </a:lnTo>
                      <a:lnTo>
                        <a:pt x="17688" y="4296"/>
                      </a:lnTo>
                      <a:lnTo>
                        <a:pt x="18952" y="3537"/>
                      </a:lnTo>
                      <a:lnTo>
                        <a:pt x="20215" y="3032"/>
                      </a:lnTo>
                      <a:lnTo>
                        <a:pt x="21479" y="2527"/>
                      </a:lnTo>
                      <a:lnTo>
                        <a:pt x="22742" y="2021"/>
                      </a:lnTo>
                      <a:lnTo>
                        <a:pt x="24006" y="1516"/>
                      </a:lnTo>
                      <a:lnTo>
                        <a:pt x="25269" y="1011"/>
                      </a:lnTo>
                      <a:lnTo>
                        <a:pt x="26532" y="758"/>
                      </a:lnTo>
                      <a:cubicBezTo>
                        <a:pt x="27543" y="505"/>
                        <a:pt x="28301" y="252"/>
                        <a:pt x="29312" y="252"/>
                      </a:cubicBezTo>
                      <a:lnTo>
                        <a:pt x="29312" y="252"/>
                      </a:lnTo>
                      <a:cubicBezTo>
                        <a:pt x="30070" y="252"/>
                        <a:pt x="31334" y="0"/>
                        <a:pt x="32092" y="0"/>
                      </a:cubicBezTo>
                      <a:lnTo>
                        <a:pt x="33608" y="0"/>
                      </a:lnTo>
                      <a:lnTo>
                        <a:pt x="35124" y="0"/>
                      </a:lnTo>
                      <a:cubicBezTo>
                        <a:pt x="25522" y="0"/>
                        <a:pt x="16678" y="3790"/>
                        <a:pt x="10360" y="10108"/>
                      </a:cubicBezTo>
                      <a:cubicBezTo>
                        <a:pt x="3790" y="16425"/>
                        <a:pt x="0" y="25269"/>
                        <a:pt x="0" y="35124"/>
                      </a:cubicBezTo>
                      <a:lnTo>
                        <a:pt x="0" y="35124"/>
                      </a:lnTo>
                      <a:cubicBezTo>
                        <a:pt x="0" y="34113"/>
                        <a:pt x="0" y="32850"/>
                        <a:pt x="0" y="3209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20" name="图形 1920"/>
                <p:cNvGrpSpPr/>
                <p:nvPr/>
              </p:nvGrpSpPr>
              <p:grpSpPr>
                <a:xfrm>
                  <a:off x="10506877" y="12238733"/>
                  <a:ext cx="35629" cy="35123"/>
                  <a:chOff x="10506877" y="12238733"/>
                  <a:chExt cx="35629" cy="35123"/>
                </a:xfrm>
                <a:solidFill>
                  <a:srgbClr val="795132"/>
                </a:solidFill>
              </p:grpSpPr>
              <p:sp>
                <p:nvSpPr>
                  <p:cNvPr id="2228" name="任意多边形: 形状 2227"/>
                  <p:cNvSpPr/>
                  <p:nvPr/>
                </p:nvSpPr>
                <p:spPr>
                  <a:xfrm>
                    <a:off x="10529872" y="12238733"/>
                    <a:ext cx="12634" cy="2526"/>
                  </a:xfrm>
                  <a:custGeom>
                    <a:avLst/>
                    <a:gdLst>
                      <a:gd name="connsiteX0" fmla="*/ 1516 w 12634"/>
                      <a:gd name="connsiteY0" fmla="*/ 1516 h 2526"/>
                      <a:gd name="connsiteX1" fmla="*/ 4043 w 12634"/>
                      <a:gd name="connsiteY1" fmla="*/ 758 h 2526"/>
                      <a:gd name="connsiteX2" fmla="*/ 6823 w 12634"/>
                      <a:gd name="connsiteY2" fmla="*/ 252 h 2526"/>
                      <a:gd name="connsiteX3" fmla="*/ 6823 w 12634"/>
                      <a:gd name="connsiteY3" fmla="*/ 252 h 2526"/>
                      <a:gd name="connsiteX4" fmla="*/ 9602 w 12634"/>
                      <a:gd name="connsiteY4" fmla="*/ 0 h 2526"/>
                      <a:gd name="connsiteX5" fmla="*/ 11118 w 12634"/>
                      <a:gd name="connsiteY5" fmla="*/ 0 h 2526"/>
                      <a:gd name="connsiteX6" fmla="*/ 12634 w 12634"/>
                      <a:gd name="connsiteY6" fmla="*/ 0 h 2526"/>
                      <a:gd name="connsiteX7" fmla="*/ 2022 w 12634"/>
                      <a:gd name="connsiteY7" fmla="*/ 1769 h 2526"/>
                      <a:gd name="connsiteX8" fmla="*/ 1516 w 12634"/>
                      <a:gd name="connsiteY8" fmla="*/ 2021 h 2526"/>
                      <a:gd name="connsiteX9" fmla="*/ 0 w 12634"/>
                      <a:gd name="connsiteY9" fmla="*/ 2527 h 2526"/>
                      <a:gd name="connsiteX10" fmla="*/ 1263 w 12634"/>
                      <a:gd name="connsiteY10" fmla="*/ 2021 h 2526"/>
                      <a:gd name="connsiteX11" fmla="*/ 1516 w 12634"/>
                      <a:gd name="connsiteY11" fmla="*/ 1516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34" h="2526">
                        <a:moveTo>
                          <a:pt x="1516" y="1516"/>
                        </a:moveTo>
                        <a:cubicBezTo>
                          <a:pt x="2274" y="1263"/>
                          <a:pt x="3285" y="1011"/>
                          <a:pt x="4043" y="758"/>
                        </a:cubicBezTo>
                        <a:cubicBezTo>
                          <a:pt x="5054" y="505"/>
                          <a:pt x="5812" y="252"/>
                          <a:pt x="6823" y="252"/>
                        </a:cubicBezTo>
                        <a:lnTo>
                          <a:pt x="6823" y="252"/>
                        </a:lnTo>
                        <a:cubicBezTo>
                          <a:pt x="7581" y="252"/>
                          <a:pt x="8844" y="0"/>
                          <a:pt x="9602" y="0"/>
                        </a:cubicBezTo>
                        <a:lnTo>
                          <a:pt x="11118" y="0"/>
                        </a:lnTo>
                        <a:lnTo>
                          <a:pt x="12634" y="0"/>
                        </a:lnTo>
                        <a:cubicBezTo>
                          <a:pt x="8844" y="0"/>
                          <a:pt x="5306" y="505"/>
                          <a:pt x="2022" y="1769"/>
                        </a:cubicBezTo>
                        <a:cubicBezTo>
                          <a:pt x="1769" y="1769"/>
                          <a:pt x="1516" y="2021"/>
                          <a:pt x="1516" y="2021"/>
                        </a:cubicBezTo>
                        <a:cubicBezTo>
                          <a:pt x="253" y="2527"/>
                          <a:pt x="253" y="2527"/>
                          <a:pt x="0" y="2527"/>
                        </a:cubicBezTo>
                        <a:lnTo>
                          <a:pt x="1263" y="2021"/>
                        </a:lnTo>
                        <a:lnTo>
                          <a:pt x="1516" y="1516"/>
                        </a:ln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9" name="任意多边形: 形状 2228"/>
                  <p:cNvSpPr/>
                  <p:nvPr/>
                </p:nvSpPr>
                <p:spPr>
                  <a:xfrm>
                    <a:off x="10506877" y="12255410"/>
                    <a:ext cx="5306" cy="18446"/>
                  </a:xfrm>
                  <a:custGeom>
                    <a:avLst/>
                    <a:gdLst>
                      <a:gd name="connsiteX0" fmla="*/ 505 w 5306"/>
                      <a:gd name="connsiteY0" fmla="*/ 15414 h 18446"/>
                      <a:gd name="connsiteX1" fmla="*/ 758 w 5306"/>
                      <a:gd name="connsiteY1" fmla="*/ 12634 h 18446"/>
                      <a:gd name="connsiteX2" fmla="*/ 1011 w 5306"/>
                      <a:gd name="connsiteY2" fmla="*/ 11119 h 18446"/>
                      <a:gd name="connsiteX3" fmla="*/ 1263 w 5306"/>
                      <a:gd name="connsiteY3" fmla="*/ 9855 h 18446"/>
                      <a:gd name="connsiteX4" fmla="*/ 1516 w 5306"/>
                      <a:gd name="connsiteY4" fmla="*/ 8592 h 18446"/>
                      <a:gd name="connsiteX5" fmla="*/ 2022 w 5306"/>
                      <a:gd name="connsiteY5" fmla="*/ 7328 h 18446"/>
                      <a:gd name="connsiteX6" fmla="*/ 2527 w 5306"/>
                      <a:gd name="connsiteY6" fmla="*/ 6065 h 18446"/>
                      <a:gd name="connsiteX7" fmla="*/ 3032 w 5306"/>
                      <a:gd name="connsiteY7" fmla="*/ 4801 h 18446"/>
                      <a:gd name="connsiteX8" fmla="*/ 3538 w 5306"/>
                      <a:gd name="connsiteY8" fmla="*/ 3538 h 18446"/>
                      <a:gd name="connsiteX9" fmla="*/ 4043 w 5306"/>
                      <a:gd name="connsiteY9" fmla="*/ 2275 h 18446"/>
                      <a:gd name="connsiteX10" fmla="*/ 4801 w 5306"/>
                      <a:gd name="connsiteY10" fmla="*/ 1011 h 18446"/>
                      <a:gd name="connsiteX11" fmla="*/ 5306 w 5306"/>
                      <a:gd name="connsiteY11" fmla="*/ 0 h 18446"/>
                      <a:gd name="connsiteX12" fmla="*/ 4801 w 5306"/>
                      <a:gd name="connsiteY12" fmla="*/ 1011 h 18446"/>
                      <a:gd name="connsiteX13" fmla="*/ 4548 w 5306"/>
                      <a:gd name="connsiteY13" fmla="*/ 1263 h 18446"/>
                      <a:gd name="connsiteX14" fmla="*/ 0 w 5306"/>
                      <a:gd name="connsiteY14" fmla="*/ 18446 h 18446"/>
                      <a:gd name="connsiteX15" fmla="*/ 0 w 5306"/>
                      <a:gd name="connsiteY15" fmla="*/ 18446 h 18446"/>
                      <a:gd name="connsiteX16" fmla="*/ 505 w 5306"/>
                      <a:gd name="connsiteY16" fmla="*/ 15414 h 1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306" h="18446">
                        <a:moveTo>
                          <a:pt x="505" y="15414"/>
                        </a:moveTo>
                        <a:cubicBezTo>
                          <a:pt x="505" y="14656"/>
                          <a:pt x="758" y="13393"/>
                          <a:pt x="758" y="12634"/>
                        </a:cubicBezTo>
                        <a:lnTo>
                          <a:pt x="1011" y="11119"/>
                        </a:lnTo>
                        <a:lnTo>
                          <a:pt x="1263" y="9855"/>
                        </a:lnTo>
                        <a:lnTo>
                          <a:pt x="1516" y="8592"/>
                        </a:lnTo>
                        <a:lnTo>
                          <a:pt x="2022" y="7328"/>
                        </a:lnTo>
                        <a:lnTo>
                          <a:pt x="2527" y="6065"/>
                        </a:lnTo>
                        <a:lnTo>
                          <a:pt x="3032" y="4801"/>
                        </a:lnTo>
                        <a:lnTo>
                          <a:pt x="3538" y="3538"/>
                        </a:lnTo>
                        <a:lnTo>
                          <a:pt x="4043" y="2275"/>
                        </a:lnTo>
                        <a:lnTo>
                          <a:pt x="4801" y="1011"/>
                        </a:lnTo>
                        <a:lnTo>
                          <a:pt x="5306" y="0"/>
                        </a:lnTo>
                        <a:lnTo>
                          <a:pt x="4801" y="1011"/>
                        </a:lnTo>
                        <a:lnTo>
                          <a:pt x="4548" y="1263"/>
                        </a:lnTo>
                        <a:cubicBezTo>
                          <a:pt x="1769" y="6317"/>
                          <a:pt x="0" y="12129"/>
                          <a:pt x="0" y="18446"/>
                        </a:cubicBezTo>
                        <a:lnTo>
                          <a:pt x="0" y="18446"/>
                        </a:lnTo>
                        <a:cubicBezTo>
                          <a:pt x="505" y="17436"/>
                          <a:pt x="505" y="16173"/>
                          <a:pt x="505" y="15414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21" name="图形 1920"/>
                <p:cNvGrpSpPr/>
                <p:nvPr/>
              </p:nvGrpSpPr>
              <p:grpSpPr>
                <a:xfrm>
                  <a:off x="10506877" y="12238733"/>
                  <a:ext cx="35881" cy="35123"/>
                  <a:chOff x="10506877" y="12238733"/>
                  <a:chExt cx="35881" cy="35123"/>
                </a:xfrm>
                <a:solidFill>
                  <a:srgbClr val="754F30"/>
                </a:solidFill>
              </p:grpSpPr>
              <p:sp>
                <p:nvSpPr>
                  <p:cNvPr id="2226" name="任意多边形: 形状 2225"/>
                  <p:cNvSpPr/>
                  <p:nvPr/>
                </p:nvSpPr>
                <p:spPr>
                  <a:xfrm>
                    <a:off x="10536590" y="12238733"/>
                    <a:ext cx="6169" cy="505"/>
                  </a:xfrm>
                  <a:custGeom>
                    <a:avLst/>
                    <a:gdLst>
                      <a:gd name="connsiteX0" fmla="*/ 357 w 6169"/>
                      <a:gd name="connsiteY0" fmla="*/ 252 h 505"/>
                      <a:gd name="connsiteX1" fmla="*/ 3137 w 6169"/>
                      <a:gd name="connsiteY1" fmla="*/ 0 h 505"/>
                      <a:gd name="connsiteX2" fmla="*/ 4653 w 6169"/>
                      <a:gd name="connsiteY2" fmla="*/ 0 h 505"/>
                      <a:gd name="connsiteX3" fmla="*/ 6169 w 6169"/>
                      <a:gd name="connsiteY3" fmla="*/ 0 h 505"/>
                      <a:gd name="connsiteX4" fmla="*/ 1621 w 6169"/>
                      <a:gd name="connsiteY4" fmla="*/ 252 h 505"/>
                      <a:gd name="connsiteX5" fmla="*/ 1621 w 6169"/>
                      <a:gd name="connsiteY5" fmla="*/ 252 h 505"/>
                      <a:gd name="connsiteX6" fmla="*/ 105 w 6169"/>
                      <a:gd name="connsiteY6" fmla="*/ 505 h 505"/>
                      <a:gd name="connsiteX7" fmla="*/ 357 w 6169"/>
                      <a:gd name="connsiteY7" fmla="*/ 252 h 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69" h="505">
                        <a:moveTo>
                          <a:pt x="357" y="252"/>
                        </a:moveTo>
                        <a:cubicBezTo>
                          <a:pt x="1115" y="252"/>
                          <a:pt x="2379" y="0"/>
                          <a:pt x="3137" y="0"/>
                        </a:cubicBezTo>
                        <a:lnTo>
                          <a:pt x="4653" y="0"/>
                        </a:lnTo>
                        <a:lnTo>
                          <a:pt x="6169" y="0"/>
                        </a:lnTo>
                        <a:cubicBezTo>
                          <a:pt x="4653" y="0"/>
                          <a:pt x="3137" y="0"/>
                          <a:pt x="1621" y="252"/>
                        </a:cubicBezTo>
                        <a:lnTo>
                          <a:pt x="1621" y="252"/>
                        </a:lnTo>
                        <a:cubicBezTo>
                          <a:pt x="1115" y="252"/>
                          <a:pt x="357" y="505"/>
                          <a:pt x="105" y="505"/>
                        </a:cubicBezTo>
                        <a:cubicBezTo>
                          <a:pt x="-148" y="252"/>
                          <a:pt x="105" y="252"/>
                          <a:pt x="357" y="252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7" name="任意多边形: 形状 2226"/>
                  <p:cNvSpPr/>
                  <p:nvPr/>
                </p:nvSpPr>
                <p:spPr>
                  <a:xfrm>
                    <a:off x="10506877" y="12261981"/>
                    <a:ext cx="2274" cy="11876"/>
                  </a:xfrm>
                  <a:custGeom>
                    <a:avLst/>
                    <a:gdLst>
                      <a:gd name="connsiteX0" fmla="*/ 505 w 2274"/>
                      <a:gd name="connsiteY0" fmla="*/ 8844 h 11876"/>
                      <a:gd name="connsiteX1" fmla="*/ 758 w 2274"/>
                      <a:gd name="connsiteY1" fmla="*/ 6064 h 11876"/>
                      <a:gd name="connsiteX2" fmla="*/ 1011 w 2274"/>
                      <a:gd name="connsiteY2" fmla="*/ 4549 h 11876"/>
                      <a:gd name="connsiteX3" fmla="*/ 1263 w 2274"/>
                      <a:gd name="connsiteY3" fmla="*/ 3285 h 11876"/>
                      <a:gd name="connsiteX4" fmla="*/ 1516 w 2274"/>
                      <a:gd name="connsiteY4" fmla="*/ 2022 h 11876"/>
                      <a:gd name="connsiteX5" fmla="*/ 2022 w 2274"/>
                      <a:gd name="connsiteY5" fmla="*/ 758 h 11876"/>
                      <a:gd name="connsiteX6" fmla="*/ 2274 w 2274"/>
                      <a:gd name="connsiteY6" fmla="*/ 0 h 11876"/>
                      <a:gd name="connsiteX7" fmla="*/ 2022 w 2274"/>
                      <a:gd name="connsiteY7" fmla="*/ 505 h 11876"/>
                      <a:gd name="connsiteX8" fmla="*/ 2022 w 2274"/>
                      <a:gd name="connsiteY8" fmla="*/ 505 h 11876"/>
                      <a:gd name="connsiteX9" fmla="*/ 0 w 2274"/>
                      <a:gd name="connsiteY9" fmla="*/ 11876 h 11876"/>
                      <a:gd name="connsiteX10" fmla="*/ 0 w 2274"/>
                      <a:gd name="connsiteY10" fmla="*/ 11876 h 11876"/>
                      <a:gd name="connsiteX11" fmla="*/ 505 w 2274"/>
                      <a:gd name="connsiteY11" fmla="*/ 8844 h 1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74" h="11876">
                        <a:moveTo>
                          <a:pt x="505" y="8844"/>
                        </a:moveTo>
                        <a:cubicBezTo>
                          <a:pt x="505" y="8086"/>
                          <a:pt x="758" y="6823"/>
                          <a:pt x="758" y="6064"/>
                        </a:cubicBezTo>
                        <a:lnTo>
                          <a:pt x="1011" y="4549"/>
                        </a:lnTo>
                        <a:lnTo>
                          <a:pt x="1263" y="3285"/>
                        </a:lnTo>
                        <a:lnTo>
                          <a:pt x="1516" y="2022"/>
                        </a:lnTo>
                        <a:lnTo>
                          <a:pt x="2022" y="758"/>
                        </a:lnTo>
                        <a:cubicBezTo>
                          <a:pt x="2022" y="505"/>
                          <a:pt x="2274" y="252"/>
                          <a:pt x="2274" y="0"/>
                        </a:cubicBezTo>
                        <a:cubicBezTo>
                          <a:pt x="2274" y="252"/>
                          <a:pt x="2022" y="505"/>
                          <a:pt x="2022" y="505"/>
                        </a:cubicBezTo>
                        <a:lnTo>
                          <a:pt x="2022" y="505"/>
                        </a:lnTo>
                        <a:cubicBezTo>
                          <a:pt x="758" y="4043"/>
                          <a:pt x="0" y="7833"/>
                          <a:pt x="0" y="11876"/>
                        </a:cubicBezTo>
                        <a:lnTo>
                          <a:pt x="0" y="11876"/>
                        </a:lnTo>
                        <a:cubicBezTo>
                          <a:pt x="505" y="10866"/>
                          <a:pt x="505" y="9602"/>
                          <a:pt x="505" y="8844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22" name="图形 1920"/>
                <p:cNvGrpSpPr/>
                <p:nvPr/>
              </p:nvGrpSpPr>
              <p:grpSpPr>
                <a:xfrm>
                  <a:off x="10507383" y="12238480"/>
                  <a:ext cx="35123" cy="35376"/>
                  <a:chOff x="10507383" y="12238480"/>
                  <a:chExt cx="35123" cy="35376"/>
                </a:xfrm>
                <a:solidFill>
                  <a:srgbClr val="714C2E"/>
                </a:solidFill>
              </p:grpSpPr>
              <p:sp>
                <p:nvSpPr>
                  <p:cNvPr id="2224" name="任意多边形: 形状 2223"/>
                  <p:cNvSpPr/>
                  <p:nvPr/>
                </p:nvSpPr>
                <p:spPr>
                  <a:xfrm>
                    <a:off x="10542001" y="12238480"/>
                    <a:ext cx="505" cy="2526"/>
                  </a:xfrm>
                  <a:custGeom>
                    <a:avLst/>
                    <a:gdLst>
                      <a:gd name="connsiteX0" fmla="*/ 505 w 505"/>
                      <a:gd name="connsiteY0" fmla="*/ 0 h 2526"/>
                      <a:gd name="connsiteX1" fmla="*/ 505 w 505"/>
                      <a:gd name="connsiteY1" fmla="*/ 0 h 2526"/>
                      <a:gd name="connsiteX2" fmla="*/ 0 w 505"/>
                      <a:gd name="connsiteY2" fmla="*/ 0 h 2526"/>
                      <a:gd name="connsiteX3" fmla="*/ 505 w 505"/>
                      <a:gd name="connsiteY3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5" h="2526">
                        <a:moveTo>
                          <a:pt x="505" y="0"/>
                        </a:moveTo>
                        <a:lnTo>
                          <a:pt x="505" y="0"/>
                        </a:lnTo>
                        <a:lnTo>
                          <a:pt x="0" y="0"/>
                        </a:lnTo>
                        <a:cubicBezTo>
                          <a:pt x="253" y="0"/>
                          <a:pt x="253" y="0"/>
                          <a:pt x="505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5" name="任意多边形: 形状 2224"/>
                  <p:cNvSpPr/>
                  <p:nvPr/>
                </p:nvSpPr>
                <p:spPr>
                  <a:xfrm>
                    <a:off x="10507383" y="12267287"/>
                    <a:ext cx="505" cy="6570"/>
                  </a:xfrm>
                  <a:custGeom>
                    <a:avLst/>
                    <a:gdLst>
                      <a:gd name="connsiteX0" fmla="*/ 0 w 505"/>
                      <a:gd name="connsiteY0" fmla="*/ 3538 h 6570"/>
                      <a:gd name="connsiteX1" fmla="*/ 253 w 505"/>
                      <a:gd name="connsiteY1" fmla="*/ 758 h 6570"/>
                      <a:gd name="connsiteX2" fmla="*/ 505 w 505"/>
                      <a:gd name="connsiteY2" fmla="*/ 0 h 6570"/>
                      <a:gd name="connsiteX3" fmla="*/ 505 w 505"/>
                      <a:gd name="connsiteY3" fmla="*/ 253 h 6570"/>
                      <a:gd name="connsiteX4" fmla="*/ 0 w 505"/>
                      <a:gd name="connsiteY4" fmla="*/ 6570 h 6570"/>
                      <a:gd name="connsiteX5" fmla="*/ 0 w 505"/>
                      <a:gd name="connsiteY5" fmla="*/ 6570 h 6570"/>
                      <a:gd name="connsiteX6" fmla="*/ 0 w 505"/>
                      <a:gd name="connsiteY6" fmla="*/ 3538 h 6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5" h="6570">
                        <a:moveTo>
                          <a:pt x="0" y="3538"/>
                        </a:moveTo>
                        <a:cubicBezTo>
                          <a:pt x="0" y="2780"/>
                          <a:pt x="253" y="1516"/>
                          <a:pt x="253" y="758"/>
                        </a:cubicBezTo>
                        <a:cubicBezTo>
                          <a:pt x="253" y="506"/>
                          <a:pt x="253" y="253"/>
                          <a:pt x="505" y="0"/>
                        </a:cubicBezTo>
                        <a:cubicBezTo>
                          <a:pt x="505" y="0"/>
                          <a:pt x="505" y="253"/>
                          <a:pt x="505" y="253"/>
                        </a:cubicBezTo>
                        <a:cubicBezTo>
                          <a:pt x="253" y="2275"/>
                          <a:pt x="0" y="4296"/>
                          <a:pt x="0" y="6570"/>
                        </a:cubicBezTo>
                        <a:lnTo>
                          <a:pt x="0" y="6570"/>
                        </a:lnTo>
                        <a:cubicBezTo>
                          <a:pt x="0" y="5560"/>
                          <a:pt x="0" y="4296"/>
                          <a:pt x="0" y="353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23" name="任意多边形: 形状 2222"/>
                <p:cNvSpPr/>
                <p:nvPr/>
              </p:nvSpPr>
              <p:spPr>
                <a:xfrm>
                  <a:off x="10507383" y="12272593"/>
                  <a:ext cx="2526" cy="1263"/>
                </a:xfrm>
                <a:custGeom>
                  <a:avLst/>
                  <a:gdLst>
                    <a:gd name="connsiteX0" fmla="*/ 0 w 2526"/>
                    <a:gd name="connsiteY0" fmla="*/ 0 h 1263"/>
                    <a:gd name="connsiteX1" fmla="*/ 0 w 2526"/>
                    <a:gd name="connsiteY1" fmla="*/ 0 h 1263"/>
                    <a:gd name="connsiteX2" fmla="*/ 0 w 2526"/>
                    <a:gd name="connsiteY2" fmla="*/ 1263 h 1263"/>
                    <a:gd name="connsiteX3" fmla="*/ 0 w 2526"/>
                    <a:gd name="connsiteY3" fmla="*/ 1263 h 1263"/>
                    <a:gd name="connsiteX4" fmla="*/ 0 w 2526"/>
                    <a:gd name="connsiteY4" fmla="*/ 0 h 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6" h="126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5"/>
                        <a:pt x="0" y="758"/>
                        <a:pt x="0" y="1263"/>
                      </a:cubicBezTo>
                      <a:lnTo>
                        <a:pt x="0" y="126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3" name="图形 1920"/>
              <p:cNvGrpSpPr/>
              <p:nvPr/>
            </p:nvGrpSpPr>
            <p:grpSpPr>
              <a:xfrm>
                <a:off x="10542506" y="12172781"/>
                <a:ext cx="246372" cy="65952"/>
                <a:chOff x="10542506" y="12172781"/>
                <a:chExt cx="246372" cy="65952"/>
              </a:xfrm>
              <a:solidFill>
                <a:schemeClr val="accent1"/>
              </a:solidFill>
            </p:grpSpPr>
            <p:sp>
              <p:nvSpPr>
                <p:cNvPr id="2172" name="任意多边形: 形状 2171"/>
                <p:cNvSpPr/>
                <p:nvPr/>
              </p:nvSpPr>
              <p:spPr>
                <a:xfrm>
                  <a:off x="10542506" y="12173034"/>
                  <a:ext cx="245867" cy="65446"/>
                </a:xfrm>
                <a:custGeom>
                  <a:avLst/>
                  <a:gdLst>
                    <a:gd name="connsiteX0" fmla="*/ 67974 w 245867"/>
                    <a:gd name="connsiteY0" fmla="*/ 0 h 65446"/>
                    <a:gd name="connsiteX1" fmla="*/ 113205 w 245867"/>
                    <a:gd name="connsiteY1" fmla="*/ 2021 h 65446"/>
                    <a:gd name="connsiteX2" fmla="*/ 164501 w 245867"/>
                    <a:gd name="connsiteY2" fmla="*/ 9602 h 65446"/>
                    <a:gd name="connsiteX3" fmla="*/ 244856 w 245867"/>
                    <a:gd name="connsiteY3" fmla="*/ 35124 h 65446"/>
                    <a:gd name="connsiteX4" fmla="*/ 245867 w 245867"/>
                    <a:gd name="connsiteY4" fmla="*/ 35629 h 65446"/>
                    <a:gd name="connsiteX5" fmla="*/ 67974 w 245867"/>
                    <a:gd name="connsiteY5" fmla="*/ 0 h 65446"/>
                    <a:gd name="connsiteX6" fmla="*/ 0 w 245867"/>
                    <a:gd name="connsiteY6" fmla="*/ 65446 h 65446"/>
                    <a:gd name="connsiteX7" fmla="*/ 0 w 245867"/>
                    <a:gd name="connsiteY7" fmla="*/ 65446 h 65446"/>
                    <a:gd name="connsiteX8" fmla="*/ 1263 w 245867"/>
                    <a:gd name="connsiteY8" fmla="*/ 54834 h 65446"/>
                    <a:gd name="connsiteX9" fmla="*/ 6065 w 245867"/>
                    <a:gd name="connsiteY9" fmla="*/ 39924 h 65446"/>
                    <a:gd name="connsiteX10" fmla="*/ 20721 w 245867"/>
                    <a:gd name="connsiteY10" fmla="*/ 19204 h 65446"/>
                    <a:gd name="connsiteX11" fmla="*/ 41946 w 245867"/>
                    <a:gd name="connsiteY11" fmla="*/ 5306 h 65446"/>
                    <a:gd name="connsiteX12" fmla="*/ 67974 w 245867"/>
                    <a:gd name="connsiteY12" fmla="*/ 0 h 65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5866" h="65446">
                      <a:moveTo>
                        <a:pt x="67974" y="0"/>
                      </a:moveTo>
                      <a:cubicBezTo>
                        <a:pt x="77070" y="0"/>
                        <a:pt x="98044" y="505"/>
                        <a:pt x="113205" y="2021"/>
                      </a:cubicBezTo>
                      <a:cubicBezTo>
                        <a:pt x="128366" y="3537"/>
                        <a:pt x="141759" y="5054"/>
                        <a:pt x="164501" y="9602"/>
                      </a:cubicBezTo>
                      <a:cubicBezTo>
                        <a:pt x="186738" y="13898"/>
                        <a:pt x="219335" y="22994"/>
                        <a:pt x="244856" y="35124"/>
                      </a:cubicBezTo>
                      <a:cubicBezTo>
                        <a:pt x="245867" y="35629"/>
                        <a:pt x="245867" y="35629"/>
                        <a:pt x="245867" y="35629"/>
                      </a:cubicBezTo>
                      <a:cubicBezTo>
                        <a:pt x="242329" y="33860"/>
                        <a:pt x="174609" y="0"/>
                        <a:pt x="67974" y="0"/>
                      </a:cubicBezTo>
                      <a:cubicBezTo>
                        <a:pt x="31334" y="0"/>
                        <a:pt x="1516" y="29059"/>
                        <a:pt x="0" y="65446"/>
                      </a:cubicBezTo>
                      <a:cubicBezTo>
                        <a:pt x="0" y="65446"/>
                        <a:pt x="0" y="65446"/>
                        <a:pt x="0" y="65446"/>
                      </a:cubicBezTo>
                      <a:cubicBezTo>
                        <a:pt x="253" y="62161"/>
                        <a:pt x="505" y="57866"/>
                        <a:pt x="1263" y="54834"/>
                      </a:cubicBezTo>
                      <a:cubicBezTo>
                        <a:pt x="2527" y="49022"/>
                        <a:pt x="3285" y="45989"/>
                        <a:pt x="6065" y="39924"/>
                      </a:cubicBezTo>
                      <a:cubicBezTo>
                        <a:pt x="8086" y="35629"/>
                        <a:pt x="12382" y="27038"/>
                        <a:pt x="20721" y="19204"/>
                      </a:cubicBezTo>
                      <a:cubicBezTo>
                        <a:pt x="28554" y="11623"/>
                        <a:pt x="36640" y="7328"/>
                        <a:pt x="41946" y="5306"/>
                      </a:cubicBezTo>
                      <a:cubicBezTo>
                        <a:pt x="52812" y="758"/>
                        <a:pt x="61151" y="0"/>
                        <a:pt x="67974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3" name="任意多边形: 形状 2172"/>
                <p:cNvSpPr/>
                <p:nvPr/>
              </p:nvSpPr>
              <p:spPr>
                <a:xfrm>
                  <a:off x="10542759" y="12172781"/>
                  <a:ext cx="246119" cy="65699"/>
                </a:xfrm>
                <a:custGeom>
                  <a:avLst/>
                  <a:gdLst>
                    <a:gd name="connsiteX0" fmla="*/ 1011 w 246119"/>
                    <a:gd name="connsiteY0" fmla="*/ 55086 h 65699"/>
                    <a:gd name="connsiteX1" fmla="*/ 3790 w 246119"/>
                    <a:gd name="connsiteY1" fmla="*/ 44979 h 65699"/>
                    <a:gd name="connsiteX2" fmla="*/ 5812 w 246119"/>
                    <a:gd name="connsiteY2" fmla="*/ 40177 h 65699"/>
                    <a:gd name="connsiteX3" fmla="*/ 8086 w 246119"/>
                    <a:gd name="connsiteY3" fmla="*/ 35630 h 65699"/>
                    <a:gd name="connsiteX4" fmla="*/ 10613 w 246119"/>
                    <a:gd name="connsiteY4" fmla="*/ 31333 h 65699"/>
                    <a:gd name="connsiteX5" fmla="*/ 13645 w 246119"/>
                    <a:gd name="connsiteY5" fmla="*/ 27038 h 65699"/>
                    <a:gd name="connsiteX6" fmla="*/ 16930 w 246119"/>
                    <a:gd name="connsiteY6" fmla="*/ 22995 h 65699"/>
                    <a:gd name="connsiteX7" fmla="*/ 20468 w 246119"/>
                    <a:gd name="connsiteY7" fmla="*/ 19205 h 65699"/>
                    <a:gd name="connsiteX8" fmla="*/ 24258 w 246119"/>
                    <a:gd name="connsiteY8" fmla="*/ 15920 h 65699"/>
                    <a:gd name="connsiteX9" fmla="*/ 28301 w 246119"/>
                    <a:gd name="connsiteY9" fmla="*/ 12887 h 65699"/>
                    <a:gd name="connsiteX10" fmla="*/ 32597 w 246119"/>
                    <a:gd name="connsiteY10" fmla="*/ 10108 h 65699"/>
                    <a:gd name="connsiteX11" fmla="*/ 37145 w 246119"/>
                    <a:gd name="connsiteY11" fmla="*/ 7581 h 65699"/>
                    <a:gd name="connsiteX12" fmla="*/ 41946 w 246119"/>
                    <a:gd name="connsiteY12" fmla="*/ 5307 h 65699"/>
                    <a:gd name="connsiteX13" fmla="*/ 46748 w 246119"/>
                    <a:gd name="connsiteY13" fmla="*/ 3537 h 65699"/>
                    <a:gd name="connsiteX14" fmla="*/ 51801 w 246119"/>
                    <a:gd name="connsiteY14" fmla="*/ 2022 h 65699"/>
                    <a:gd name="connsiteX15" fmla="*/ 57108 w 246119"/>
                    <a:gd name="connsiteY15" fmla="*/ 1011 h 65699"/>
                    <a:gd name="connsiteX16" fmla="*/ 62414 w 246119"/>
                    <a:gd name="connsiteY16" fmla="*/ 253 h 65699"/>
                    <a:gd name="connsiteX17" fmla="*/ 67974 w 246119"/>
                    <a:gd name="connsiteY17" fmla="*/ 0 h 65699"/>
                    <a:gd name="connsiteX18" fmla="*/ 83640 w 246119"/>
                    <a:gd name="connsiteY18" fmla="*/ 253 h 65699"/>
                    <a:gd name="connsiteX19" fmla="*/ 98802 w 246119"/>
                    <a:gd name="connsiteY19" fmla="*/ 1011 h 65699"/>
                    <a:gd name="connsiteX20" fmla="*/ 113205 w 246119"/>
                    <a:gd name="connsiteY20" fmla="*/ 2022 h 65699"/>
                    <a:gd name="connsiteX21" fmla="*/ 127103 w 246119"/>
                    <a:gd name="connsiteY21" fmla="*/ 3537 h 65699"/>
                    <a:gd name="connsiteX22" fmla="*/ 140243 w 246119"/>
                    <a:gd name="connsiteY22" fmla="*/ 5307 h 65699"/>
                    <a:gd name="connsiteX23" fmla="*/ 152625 w 246119"/>
                    <a:gd name="connsiteY23" fmla="*/ 7328 h 65699"/>
                    <a:gd name="connsiteX24" fmla="*/ 164501 w 246119"/>
                    <a:gd name="connsiteY24" fmla="*/ 9602 h 65699"/>
                    <a:gd name="connsiteX25" fmla="*/ 175619 w 246119"/>
                    <a:gd name="connsiteY25" fmla="*/ 12129 h 65699"/>
                    <a:gd name="connsiteX26" fmla="*/ 185980 w 246119"/>
                    <a:gd name="connsiteY26" fmla="*/ 14656 h 65699"/>
                    <a:gd name="connsiteX27" fmla="*/ 195582 w 246119"/>
                    <a:gd name="connsiteY27" fmla="*/ 17183 h 65699"/>
                    <a:gd name="connsiteX28" fmla="*/ 204426 w 246119"/>
                    <a:gd name="connsiteY28" fmla="*/ 19710 h 65699"/>
                    <a:gd name="connsiteX29" fmla="*/ 212512 w 246119"/>
                    <a:gd name="connsiteY29" fmla="*/ 22237 h 65699"/>
                    <a:gd name="connsiteX30" fmla="*/ 219840 w 246119"/>
                    <a:gd name="connsiteY30" fmla="*/ 24764 h 65699"/>
                    <a:gd name="connsiteX31" fmla="*/ 226157 w 246119"/>
                    <a:gd name="connsiteY31" fmla="*/ 27038 h 65699"/>
                    <a:gd name="connsiteX32" fmla="*/ 231716 w 246119"/>
                    <a:gd name="connsiteY32" fmla="*/ 29312 h 65699"/>
                    <a:gd name="connsiteX33" fmla="*/ 236518 w 246119"/>
                    <a:gd name="connsiteY33" fmla="*/ 31333 h 65699"/>
                    <a:gd name="connsiteX34" fmla="*/ 240308 w 246119"/>
                    <a:gd name="connsiteY34" fmla="*/ 33103 h 65699"/>
                    <a:gd name="connsiteX35" fmla="*/ 243088 w 246119"/>
                    <a:gd name="connsiteY35" fmla="*/ 34366 h 65699"/>
                    <a:gd name="connsiteX36" fmla="*/ 245109 w 246119"/>
                    <a:gd name="connsiteY36" fmla="*/ 35377 h 65699"/>
                    <a:gd name="connsiteX37" fmla="*/ 246120 w 246119"/>
                    <a:gd name="connsiteY37" fmla="*/ 35882 h 65699"/>
                    <a:gd name="connsiteX38" fmla="*/ 67974 w 246119"/>
                    <a:gd name="connsiteY38" fmla="*/ 253 h 65699"/>
                    <a:gd name="connsiteX39" fmla="*/ 0 w 246119"/>
                    <a:gd name="connsiteY39" fmla="*/ 65699 h 65699"/>
                    <a:gd name="connsiteX40" fmla="*/ 0 w 246119"/>
                    <a:gd name="connsiteY40" fmla="*/ 65699 h 65699"/>
                    <a:gd name="connsiteX41" fmla="*/ 1011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1011" y="55086"/>
                      </a:moveTo>
                      <a:cubicBezTo>
                        <a:pt x="1769" y="52054"/>
                        <a:pt x="2780" y="48011"/>
                        <a:pt x="3790" y="44979"/>
                      </a:cubicBezTo>
                      <a:lnTo>
                        <a:pt x="5812" y="40177"/>
                      </a:lnTo>
                      <a:lnTo>
                        <a:pt x="8086" y="35630"/>
                      </a:lnTo>
                      <a:lnTo>
                        <a:pt x="10613" y="31333"/>
                      </a:lnTo>
                      <a:lnTo>
                        <a:pt x="13645" y="27038"/>
                      </a:lnTo>
                      <a:lnTo>
                        <a:pt x="16930" y="22995"/>
                      </a:lnTo>
                      <a:lnTo>
                        <a:pt x="20468" y="19205"/>
                      </a:lnTo>
                      <a:lnTo>
                        <a:pt x="24258" y="15920"/>
                      </a:lnTo>
                      <a:lnTo>
                        <a:pt x="28301" y="12887"/>
                      </a:lnTo>
                      <a:lnTo>
                        <a:pt x="32597" y="10108"/>
                      </a:lnTo>
                      <a:lnTo>
                        <a:pt x="37145" y="7581"/>
                      </a:lnTo>
                      <a:lnTo>
                        <a:pt x="41946" y="5307"/>
                      </a:lnTo>
                      <a:lnTo>
                        <a:pt x="46748" y="3537"/>
                      </a:lnTo>
                      <a:lnTo>
                        <a:pt x="51801" y="2022"/>
                      </a:lnTo>
                      <a:lnTo>
                        <a:pt x="57108" y="1011"/>
                      </a:lnTo>
                      <a:lnTo>
                        <a:pt x="62414" y="253"/>
                      </a:lnTo>
                      <a:lnTo>
                        <a:pt x="67974" y="0"/>
                      </a:lnTo>
                      <a:lnTo>
                        <a:pt x="83640" y="253"/>
                      </a:lnTo>
                      <a:cubicBezTo>
                        <a:pt x="88189" y="505"/>
                        <a:pt x="94253" y="1011"/>
                        <a:pt x="98802" y="1011"/>
                      </a:cubicBezTo>
                      <a:lnTo>
                        <a:pt x="113205" y="2022"/>
                      </a:lnTo>
                      <a:lnTo>
                        <a:pt x="127103" y="3537"/>
                      </a:lnTo>
                      <a:lnTo>
                        <a:pt x="140243" y="5307"/>
                      </a:lnTo>
                      <a:lnTo>
                        <a:pt x="152625" y="7328"/>
                      </a:lnTo>
                      <a:lnTo>
                        <a:pt x="164501" y="9602"/>
                      </a:lnTo>
                      <a:lnTo>
                        <a:pt x="175619" y="12129"/>
                      </a:lnTo>
                      <a:lnTo>
                        <a:pt x="185980" y="14656"/>
                      </a:lnTo>
                      <a:lnTo>
                        <a:pt x="195582" y="17183"/>
                      </a:lnTo>
                      <a:lnTo>
                        <a:pt x="204426" y="19710"/>
                      </a:lnTo>
                      <a:lnTo>
                        <a:pt x="212512" y="22237"/>
                      </a:lnTo>
                      <a:lnTo>
                        <a:pt x="219840" y="24764"/>
                      </a:lnTo>
                      <a:lnTo>
                        <a:pt x="226157" y="27038"/>
                      </a:lnTo>
                      <a:lnTo>
                        <a:pt x="231716" y="29312"/>
                      </a:lnTo>
                      <a:lnTo>
                        <a:pt x="236518" y="31333"/>
                      </a:lnTo>
                      <a:lnTo>
                        <a:pt x="240308" y="33103"/>
                      </a:lnTo>
                      <a:lnTo>
                        <a:pt x="243088" y="34366"/>
                      </a:lnTo>
                      <a:lnTo>
                        <a:pt x="245109" y="35377"/>
                      </a:lnTo>
                      <a:lnTo>
                        <a:pt x="246120" y="35882"/>
                      </a:lnTo>
                      <a:cubicBezTo>
                        <a:pt x="242582" y="34113"/>
                        <a:pt x="174861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0" y="62414"/>
                        <a:pt x="505" y="58119"/>
                        <a:pt x="1011" y="5508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4" name="任意多边形: 形状 2173"/>
                <p:cNvSpPr/>
                <p:nvPr/>
              </p:nvSpPr>
              <p:spPr>
                <a:xfrm>
                  <a:off x="10542759" y="12172781"/>
                  <a:ext cx="246119" cy="65699"/>
                </a:xfrm>
                <a:custGeom>
                  <a:avLst/>
                  <a:gdLst>
                    <a:gd name="connsiteX0" fmla="*/ 1011 w 246119"/>
                    <a:gd name="connsiteY0" fmla="*/ 55086 h 65699"/>
                    <a:gd name="connsiteX1" fmla="*/ 3790 w 246119"/>
                    <a:gd name="connsiteY1" fmla="*/ 44979 h 65699"/>
                    <a:gd name="connsiteX2" fmla="*/ 5812 w 246119"/>
                    <a:gd name="connsiteY2" fmla="*/ 40177 h 65699"/>
                    <a:gd name="connsiteX3" fmla="*/ 8086 w 246119"/>
                    <a:gd name="connsiteY3" fmla="*/ 35630 h 65699"/>
                    <a:gd name="connsiteX4" fmla="*/ 10613 w 246119"/>
                    <a:gd name="connsiteY4" fmla="*/ 31333 h 65699"/>
                    <a:gd name="connsiteX5" fmla="*/ 13645 w 246119"/>
                    <a:gd name="connsiteY5" fmla="*/ 27038 h 65699"/>
                    <a:gd name="connsiteX6" fmla="*/ 16930 w 246119"/>
                    <a:gd name="connsiteY6" fmla="*/ 22995 h 65699"/>
                    <a:gd name="connsiteX7" fmla="*/ 20468 w 246119"/>
                    <a:gd name="connsiteY7" fmla="*/ 19205 h 65699"/>
                    <a:gd name="connsiteX8" fmla="*/ 24258 w 246119"/>
                    <a:gd name="connsiteY8" fmla="*/ 15920 h 65699"/>
                    <a:gd name="connsiteX9" fmla="*/ 28301 w 246119"/>
                    <a:gd name="connsiteY9" fmla="*/ 12887 h 65699"/>
                    <a:gd name="connsiteX10" fmla="*/ 32597 w 246119"/>
                    <a:gd name="connsiteY10" fmla="*/ 10108 h 65699"/>
                    <a:gd name="connsiteX11" fmla="*/ 37145 w 246119"/>
                    <a:gd name="connsiteY11" fmla="*/ 7581 h 65699"/>
                    <a:gd name="connsiteX12" fmla="*/ 41946 w 246119"/>
                    <a:gd name="connsiteY12" fmla="*/ 5307 h 65699"/>
                    <a:gd name="connsiteX13" fmla="*/ 46748 w 246119"/>
                    <a:gd name="connsiteY13" fmla="*/ 3537 h 65699"/>
                    <a:gd name="connsiteX14" fmla="*/ 51801 w 246119"/>
                    <a:gd name="connsiteY14" fmla="*/ 2022 h 65699"/>
                    <a:gd name="connsiteX15" fmla="*/ 57108 w 246119"/>
                    <a:gd name="connsiteY15" fmla="*/ 1011 h 65699"/>
                    <a:gd name="connsiteX16" fmla="*/ 62414 w 246119"/>
                    <a:gd name="connsiteY16" fmla="*/ 253 h 65699"/>
                    <a:gd name="connsiteX17" fmla="*/ 67974 w 246119"/>
                    <a:gd name="connsiteY17" fmla="*/ 0 h 65699"/>
                    <a:gd name="connsiteX18" fmla="*/ 83640 w 246119"/>
                    <a:gd name="connsiteY18" fmla="*/ 253 h 65699"/>
                    <a:gd name="connsiteX19" fmla="*/ 98802 w 246119"/>
                    <a:gd name="connsiteY19" fmla="*/ 1011 h 65699"/>
                    <a:gd name="connsiteX20" fmla="*/ 113205 w 246119"/>
                    <a:gd name="connsiteY20" fmla="*/ 2022 h 65699"/>
                    <a:gd name="connsiteX21" fmla="*/ 127103 w 246119"/>
                    <a:gd name="connsiteY21" fmla="*/ 3537 h 65699"/>
                    <a:gd name="connsiteX22" fmla="*/ 140243 w 246119"/>
                    <a:gd name="connsiteY22" fmla="*/ 5307 h 65699"/>
                    <a:gd name="connsiteX23" fmla="*/ 152625 w 246119"/>
                    <a:gd name="connsiteY23" fmla="*/ 7328 h 65699"/>
                    <a:gd name="connsiteX24" fmla="*/ 164501 w 246119"/>
                    <a:gd name="connsiteY24" fmla="*/ 9602 h 65699"/>
                    <a:gd name="connsiteX25" fmla="*/ 175619 w 246119"/>
                    <a:gd name="connsiteY25" fmla="*/ 12129 h 65699"/>
                    <a:gd name="connsiteX26" fmla="*/ 185980 w 246119"/>
                    <a:gd name="connsiteY26" fmla="*/ 14656 h 65699"/>
                    <a:gd name="connsiteX27" fmla="*/ 195582 w 246119"/>
                    <a:gd name="connsiteY27" fmla="*/ 17183 h 65699"/>
                    <a:gd name="connsiteX28" fmla="*/ 204426 w 246119"/>
                    <a:gd name="connsiteY28" fmla="*/ 19710 h 65699"/>
                    <a:gd name="connsiteX29" fmla="*/ 212512 w 246119"/>
                    <a:gd name="connsiteY29" fmla="*/ 22237 h 65699"/>
                    <a:gd name="connsiteX30" fmla="*/ 219840 w 246119"/>
                    <a:gd name="connsiteY30" fmla="*/ 24764 h 65699"/>
                    <a:gd name="connsiteX31" fmla="*/ 226157 w 246119"/>
                    <a:gd name="connsiteY31" fmla="*/ 27038 h 65699"/>
                    <a:gd name="connsiteX32" fmla="*/ 231716 w 246119"/>
                    <a:gd name="connsiteY32" fmla="*/ 29312 h 65699"/>
                    <a:gd name="connsiteX33" fmla="*/ 236518 w 246119"/>
                    <a:gd name="connsiteY33" fmla="*/ 31333 h 65699"/>
                    <a:gd name="connsiteX34" fmla="*/ 240308 w 246119"/>
                    <a:gd name="connsiteY34" fmla="*/ 33103 h 65699"/>
                    <a:gd name="connsiteX35" fmla="*/ 243088 w 246119"/>
                    <a:gd name="connsiteY35" fmla="*/ 34366 h 65699"/>
                    <a:gd name="connsiteX36" fmla="*/ 245109 w 246119"/>
                    <a:gd name="connsiteY36" fmla="*/ 35377 h 65699"/>
                    <a:gd name="connsiteX37" fmla="*/ 246120 w 246119"/>
                    <a:gd name="connsiteY37" fmla="*/ 35882 h 65699"/>
                    <a:gd name="connsiteX38" fmla="*/ 67974 w 246119"/>
                    <a:gd name="connsiteY38" fmla="*/ 253 h 65699"/>
                    <a:gd name="connsiteX39" fmla="*/ 0 w 246119"/>
                    <a:gd name="connsiteY39" fmla="*/ 65699 h 65699"/>
                    <a:gd name="connsiteX40" fmla="*/ 0 w 246119"/>
                    <a:gd name="connsiteY40" fmla="*/ 65699 h 65699"/>
                    <a:gd name="connsiteX41" fmla="*/ 1011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1011" y="55086"/>
                      </a:moveTo>
                      <a:cubicBezTo>
                        <a:pt x="1769" y="52054"/>
                        <a:pt x="2780" y="48011"/>
                        <a:pt x="3790" y="44979"/>
                      </a:cubicBezTo>
                      <a:lnTo>
                        <a:pt x="5812" y="40177"/>
                      </a:lnTo>
                      <a:lnTo>
                        <a:pt x="8086" y="35630"/>
                      </a:lnTo>
                      <a:lnTo>
                        <a:pt x="10613" y="31333"/>
                      </a:lnTo>
                      <a:lnTo>
                        <a:pt x="13645" y="27038"/>
                      </a:lnTo>
                      <a:lnTo>
                        <a:pt x="16930" y="22995"/>
                      </a:lnTo>
                      <a:lnTo>
                        <a:pt x="20468" y="19205"/>
                      </a:lnTo>
                      <a:lnTo>
                        <a:pt x="24258" y="15920"/>
                      </a:lnTo>
                      <a:lnTo>
                        <a:pt x="28301" y="12887"/>
                      </a:lnTo>
                      <a:lnTo>
                        <a:pt x="32597" y="10108"/>
                      </a:lnTo>
                      <a:lnTo>
                        <a:pt x="37145" y="7581"/>
                      </a:lnTo>
                      <a:lnTo>
                        <a:pt x="41946" y="5307"/>
                      </a:lnTo>
                      <a:lnTo>
                        <a:pt x="46748" y="3537"/>
                      </a:lnTo>
                      <a:lnTo>
                        <a:pt x="51801" y="2022"/>
                      </a:lnTo>
                      <a:lnTo>
                        <a:pt x="57108" y="1011"/>
                      </a:lnTo>
                      <a:lnTo>
                        <a:pt x="62414" y="253"/>
                      </a:lnTo>
                      <a:lnTo>
                        <a:pt x="67974" y="0"/>
                      </a:lnTo>
                      <a:lnTo>
                        <a:pt x="83640" y="253"/>
                      </a:lnTo>
                      <a:cubicBezTo>
                        <a:pt x="88189" y="505"/>
                        <a:pt x="94253" y="1011"/>
                        <a:pt x="98802" y="1011"/>
                      </a:cubicBezTo>
                      <a:lnTo>
                        <a:pt x="113205" y="2022"/>
                      </a:lnTo>
                      <a:lnTo>
                        <a:pt x="127103" y="3537"/>
                      </a:lnTo>
                      <a:lnTo>
                        <a:pt x="140243" y="5307"/>
                      </a:lnTo>
                      <a:lnTo>
                        <a:pt x="152625" y="7328"/>
                      </a:lnTo>
                      <a:lnTo>
                        <a:pt x="164501" y="9602"/>
                      </a:lnTo>
                      <a:lnTo>
                        <a:pt x="175619" y="12129"/>
                      </a:lnTo>
                      <a:lnTo>
                        <a:pt x="185980" y="14656"/>
                      </a:lnTo>
                      <a:lnTo>
                        <a:pt x="195582" y="17183"/>
                      </a:lnTo>
                      <a:lnTo>
                        <a:pt x="204426" y="19710"/>
                      </a:lnTo>
                      <a:lnTo>
                        <a:pt x="212512" y="22237"/>
                      </a:lnTo>
                      <a:lnTo>
                        <a:pt x="219840" y="24764"/>
                      </a:lnTo>
                      <a:lnTo>
                        <a:pt x="226157" y="27038"/>
                      </a:lnTo>
                      <a:lnTo>
                        <a:pt x="231716" y="29312"/>
                      </a:lnTo>
                      <a:lnTo>
                        <a:pt x="236518" y="31333"/>
                      </a:lnTo>
                      <a:lnTo>
                        <a:pt x="240308" y="33103"/>
                      </a:lnTo>
                      <a:lnTo>
                        <a:pt x="243088" y="34366"/>
                      </a:lnTo>
                      <a:lnTo>
                        <a:pt x="245109" y="35377"/>
                      </a:lnTo>
                      <a:lnTo>
                        <a:pt x="246120" y="35882"/>
                      </a:lnTo>
                      <a:cubicBezTo>
                        <a:pt x="242582" y="34113"/>
                        <a:pt x="174861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0" y="62414"/>
                        <a:pt x="505" y="58119"/>
                        <a:pt x="1011" y="5508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5" name="任意多边形: 形状 2174"/>
                <p:cNvSpPr/>
                <p:nvPr/>
              </p:nvSpPr>
              <p:spPr>
                <a:xfrm>
                  <a:off x="10542759" y="12172781"/>
                  <a:ext cx="246119" cy="65699"/>
                </a:xfrm>
                <a:custGeom>
                  <a:avLst/>
                  <a:gdLst>
                    <a:gd name="connsiteX0" fmla="*/ 1011 w 246119"/>
                    <a:gd name="connsiteY0" fmla="*/ 55086 h 65699"/>
                    <a:gd name="connsiteX1" fmla="*/ 3790 w 246119"/>
                    <a:gd name="connsiteY1" fmla="*/ 44979 h 65699"/>
                    <a:gd name="connsiteX2" fmla="*/ 5812 w 246119"/>
                    <a:gd name="connsiteY2" fmla="*/ 40177 h 65699"/>
                    <a:gd name="connsiteX3" fmla="*/ 8086 w 246119"/>
                    <a:gd name="connsiteY3" fmla="*/ 35630 h 65699"/>
                    <a:gd name="connsiteX4" fmla="*/ 10613 w 246119"/>
                    <a:gd name="connsiteY4" fmla="*/ 31333 h 65699"/>
                    <a:gd name="connsiteX5" fmla="*/ 13645 w 246119"/>
                    <a:gd name="connsiteY5" fmla="*/ 27038 h 65699"/>
                    <a:gd name="connsiteX6" fmla="*/ 16930 w 246119"/>
                    <a:gd name="connsiteY6" fmla="*/ 22995 h 65699"/>
                    <a:gd name="connsiteX7" fmla="*/ 20468 w 246119"/>
                    <a:gd name="connsiteY7" fmla="*/ 19205 h 65699"/>
                    <a:gd name="connsiteX8" fmla="*/ 24258 w 246119"/>
                    <a:gd name="connsiteY8" fmla="*/ 15920 h 65699"/>
                    <a:gd name="connsiteX9" fmla="*/ 28301 w 246119"/>
                    <a:gd name="connsiteY9" fmla="*/ 12887 h 65699"/>
                    <a:gd name="connsiteX10" fmla="*/ 32597 w 246119"/>
                    <a:gd name="connsiteY10" fmla="*/ 10108 h 65699"/>
                    <a:gd name="connsiteX11" fmla="*/ 37145 w 246119"/>
                    <a:gd name="connsiteY11" fmla="*/ 7581 h 65699"/>
                    <a:gd name="connsiteX12" fmla="*/ 41946 w 246119"/>
                    <a:gd name="connsiteY12" fmla="*/ 5307 h 65699"/>
                    <a:gd name="connsiteX13" fmla="*/ 46748 w 246119"/>
                    <a:gd name="connsiteY13" fmla="*/ 3537 h 65699"/>
                    <a:gd name="connsiteX14" fmla="*/ 51801 w 246119"/>
                    <a:gd name="connsiteY14" fmla="*/ 2022 h 65699"/>
                    <a:gd name="connsiteX15" fmla="*/ 57108 w 246119"/>
                    <a:gd name="connsiteY15" fmla="*/ 1011 h 65699"/>
                    <a:gd name="connsiteX16" fmla="*/ 62414 w 246119"/>
                    <a:gd name="connsiteY16" fmla="*/ 253 h 65699"/>
                    <a:gd name="connsiteX17" fmla="*/ 67974 w 246119"/>
                    <a:gd name="connsiteY17" fmla="*/ 0 h 65699"/>
                    <a:gd name="connsiteX18" fmla="*/ 83640 w 246119"/>
                    <a:gd name="connsiteY18" fmla="*/ 253 h 65699"/>
                    <a:gd name="connsiteX19" fmla="*/ 98802 w 246119"/>
                    <a:gd name="connsiteY19" fmla="*/ 1011 h 65699"/>
                    <a:gd name="connsiteX20" fmla="*/ 113205 w 246119"/>
                    <a:gd name="connsiteY20" fmla="*/ 2022 h 65699"/>
                    <a:gd name="connsiteX21" fmla="*/ 127103 w 246119"/>
                    <a:gd name="connsiteY21" fmla="*/ 3537 h 65699"/>
                    <a:gd name="connsiteX22" fmla="*/ 140243 w 246119"/>
                    <a:gd name="connsiteY22" fmla="*/ 5307 h 65699"/>
                    <a:gd name="connsiteX23" fmla="*/ 152625 w 246119"/>
                    <a:gd name="connsiteY23" fmla="*/ 7328 h 65699"/>
                    <a:gd name="connsiteX24" fmla="*/ 164501 w 246119"/>
                    <a:gd name="connsiteY24" fmla="*/ 9602 h 65699"/>
                    <a:gd name="connsiteX25" fmla="*/ 175619 w 246119"/>
                    <a:gd name="connsiteY25" fmla="*/ 12129 h 65699"/>
                    <a:gd name="connsiteX26" fmla="*/ 185980 w 246119"/>
                    <a:gd name="connsiteY26" fmla="*/ 14656 h 65699"/>
                    <a:gd name="connsiteX27" fmla="*/ 195582 w 246119"/>
                    <a:gd name="connsiteY27" fmla="*/ 17183 h 65699"/>
                    <a:gd name="connsiteX28" fmla="*/ 204426 w 246119"/>
                    <a:gd name="connsiteY28" fmla="*/ 19710 h 65699"/>
                    <a:gd name="connsiteX29" fmla="*/ 212512 w 246119"/>
                    <a:gd name="connsiteY29" fmla="*/ 22237 h 65699"/>
                    <a:gd name="connsiteX30" fmla="*/ 219840 w 246119"/>
                    <a:gd name="connsiteY30" fmla="*/ 24764 h 65699"/>
                    <a:gd name="connsiteX31" fmla="*/ 226157 w 246119"/>
                    <a:gd name="connsiteY31" fmla="*/ 27038 h 65699"/>
                    <a:gd name="connsiteX32" fmla="*/ 231716 w 246119"/>
                    <a:gd name="connsiteY32" fmla="*/ 29312 h 65699"/>
                    <a:gd name="connsiteX33" fmla="*/ 236518 w 246119"/>
                    <a:gd name="connsiteY33" fmla="*/ 31333 h 65699"/>
                    <a:gd name="connsiteX34" fmla="*/ 240308 w 246119"/>
                    <a:gd name="connsiteY34" fmla="*/ 33103 h 65699"/>
                    <a:gd name="connsiteX35" fmla="*/ 243088 w 246119"/>
                    <a:gd name="connsiteY35" fmla="*/ 34366 h 65699"/>
                    <a:gd name="connsiteX36" fmla="*/ 245109 w 246119"/>
                    <a:gd name="connsiteY36" fmla="*/ 35377 h 65699"/>
                    <a:gd name="connsiteX37" fmla="*/ 246120 w 246119"/>
                    <a:gd name="connsiteY37" fmla="*/ 35882 h 65699"/>
                    <a:gd name="connsiteX38" fmla="*/ 67974 w 246119"/>
                    <a:gd name="connsiteY38" fmla="*/ 253 h 65699"/>
                    <a:gd name="connsiteX39" fmla="*/ 0 w 246119"/>
                    <a:gd name="connsiteY39" fmla="*/ 65699 h 65699"/>
                    <a:gd name="connsiteX40" fmla="*/ 0 w 246119"/>
                    <a:gd name="connsiteY40" fmla="*/ 65699 h 65699"/>
                    <a:gd name="connsiteX41" fmla="*/ 1011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1011" y="55086"/>
                      </a:moveTo>
                      <a:cubicBezTo>
                        <a:pt x="1769" y="52054"/>
                        <a:pt x="2780" y="48011"/>
                        <a:pt x="3790" y="44979"/>
                      </a:cubicBezTo>
                      <a:lnTo>
                        <a:pt x="5812" y="40177"/>
                      </a:lnTo>
                      <a:lnTo>
                        <a:pt x="8086" y="35630"/>
                      </a:lnTo>
                      <a:lnTo>
                        <a:pt x="10613" y="31333"/>
                      </a:lnTo>
                      <a:lnTo>
                        <a:pt x="13645" y="27038"/>
                      </a:lnTo>
                      <a:lnTo>
                        <a:pt x="16930" y="22995"/>
                      </a:lnTo>
                      <a:lnTo>
                        <a:pt x="20468" y="19205"/>
                      </a:lnTo>
                      <a:lnTo>
                        <a:pt x="24258" y="15920"/>
                      </a:lnTo>
                      <a:lnTo>
                        <a:pt x="28301" y="12887"/>
                      </a:lnTo>
                      <a:lnTo>
                        <a:pt x="32597" y="10108"/>
                      </a:lnTo>
                      <a:lnTo>
                        <a:pt x="37145" y="7581"/>
                      </a:lnTo>
                      <a:lnTo>
                        <a:pt x="41946" y="5307"/>
                      </a:lnTo>
                      <a:lnTo>
                        <a:pt x="46748" y="3537"/>
                      </a:lnTo>
                      <a:lnTo>
                        <a:pt x="51801" y="2022"/>
                      </a:lnTo>
                      <a:lnTo>
                        <a:pt x="57108" y="1011"/>
                      </a:lnTo>
                      <a:lnTo>
                        <a:pt x="62414" y="253"/>
                      </a:lnTo>
                      <a:lnTo>
                        <a:pt x="67974" y="0"/>
                      </a:lnTo>
                      <a:lnTo>
                        <a:pt x="83640" y="253"/>
                      </a:lnTo>
                      <a:cubicBezTo>
                        <a:pt x="88189" y="505"/>
                        <a:pt x="94253" y="1011"/>
                        <a:pt x="98802" y="1011"/>
                      </a:cubicBezTo>
                      <a:lnTo>
                        <a:pt x="113205" y="2022"/>
                      </a:lnTo>
                      <a:lnTo>
                        <a:pt x="127103" y="3537"/>
                      </a:lnTo>
                      <a:lnTo>
                        <a:pt x="140243" y="5307"/>
                      </a:lnTo>
                      <a:lnTo>
                        <a:pt x="152625" y="7328"/>
                      </a:lnTo>
                      <a:lnTo>
                        <a:pt x="164501" y="9602"/>
                      </a:lnTo>
                      <a:lnTo>
                        <a:pt x="175619" y="12129"/>
                      </a:lnTo>
                      <a:lnTo>
                        <a:pt x="185980" y="14656"/>
                      </a:lnTo>
                      <a:lnTo>
                        <a:pt x="195582" y="17183"/>
                      </a:lnTo>
                      <a:lnTo>
                        <a:pt x="204426" y="19710"/>
                      </a:lnTo>
                      <a:lnTo>
                        <a:pt x="212512" y="22237"/>
                      </a:lnTo>
                      <a:lnTo>
                        <a:pt x="219840" y="24764"/>
                      </a:lnTo>
                      <a:lnTo>
                        <a:pt x="226157" y="27038"/>
                      </a:lnTo>
                      <a:lnTo>
                        <a:pt x="231716" y="29312"/>
                      </a:lnTo>
                      <a:lnTo>
                        <a:pt x="236518" y="31333"/>
                      </a:lnTo>
                      <a:lnTo>
                        <a:pt x="240308" y="33103"/>
                      </a:lnTo>
                      <a:lnTo>
                        <a:pt x="243088" y="34366"/>
                      </a:lnTo>
                      <a:lnTo>
                        <a:pt x="245109" y="35377"/>
                      </a:lnTo>
                      <a:lnTo>
                        <a:pt x="246120" y="35882"/>
                      </a:lnTo>
                      <a:cubicBezTo>
                        <a:pt x="242582" y="34113"/>
                        <a:pt x="174861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0" y="62414"/>
                        <a:pt x="505" y="58119"/>
                        <a:pt x="1011" y="5508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6" name="任意多边形: 形状 2175"/>
                <p:cNvSpPr/>
                <p:nvPr/>
              </p:nvSpPr>
              <p:spPr>
                <a:xfrm>
                  <a:off x="10542759" y="12172781"/>
                  <a:ext cx="246119" cy="65699"/>
                </a:xfrm>
                <a:custGeom>
                  <a:avLst/>
                  <a:gdLst>
                    <a:gd name="connsiteX0" fmla="*/ 1011 w 246119"/>
                    <a:gd name="connsiteY0" fmla="*/ 55086 h 65699"/>
                    <a:gd name="connsiteX1" fmla="*/ 3790 w 246119"/>
                    <a:gd name="connsiteY1" fmla="*/ 44979 h 65699"/>
                    <a:gd name="connsiteX2" fmla="*/ 5812 w 246119"/>
                    <a:gd name="connsiteY2" fmla="*/ 40177 h 65699"/>
                    <a:gd name="connsiteX3" fmla="*/ 8086 w 246119"/>
                    <a:gd name="connsiteY3" fmla="*/ 35630 h 65699"/>
                    <a:gd name="connsiteX4" fmla="*/ 10613 w 246119"/>
                    <a:gd name="connsiteY4" fmla="*/ 31333 h 65699"/>
                    <a:gd name="connsiteX5" fmla="*/ 13645 w 246119"/>
                    <a:gd name="connsiteY5" fmla="*/ 27038 h 65699"/>
                    <a:gd name="connsiteX6" fmla="*/ 16930 w 246119"/>
                    <a:gd name="connsiteY6" fmla="*/ 22995 h 65699"/>
                    <a:gd name="connsiteX7" fmla="*/ 20468 w 246119"/>
                    <a:gd name="connsiteY7" fmla="*/ 19205 h 65699"/>
                    <a:gd name="connsiteX8" fmla="*/ 24258 w 246119"/>
                    <a:gd name="connsiteY8" fmla="*/ 15920 h 65699"/>
                    <a:gd name="connsiteX9" fmla="*/ 28301 w 246119"/>
                    <a:gd name="connsiteY9" fmla="*/ 12887 h 65699"/>
                    <a:gd name="connsiteX10" fmla="*/ 32597 w 246119"/>
                    <a:gd name="connsiteY10" fmla="*/ 10108 h 65699"/>
                    <a:gd name="connsiteX11" fmla="*/ 37145 w 246119"/>
                    <a:gd name="connsiteY11" fmla="*/ 7581 h 65699"/>
                    <a:gd name="connsiteX12" fmla="*/ 41946 w 246119"/>
                    <a:gd name="connsiteY12" fmla="*/ 5307 h 65699"/>
                    <a:gd name="connsiteX13" fmla="*/ 46748 w 246119"/>
                    <a:gd name="connsiteY13" fmla="*/ 3537 h 65699"/>
                    <a:gd name="connsiteX14" fmla="*/ 51801 w 246119"/>
                    <a:gd name="connsiteY14" fmla="*/ 2022 h 65699"/>
                    <a:gd name="connsiteX15" fmla="*/ 57108 w 246119"/>
                    <a:gd name="connsiteY15" fmla="*/ 1011 h 65699"/>
                    <a:gd name="connsiteX16" fmla="*/ 62414 w 246119"/>
                    <a:gd name="connsiteY16" fmla="*/ 253 h 65699"/>
                    <a:gd name="connsiteX17" fmla="*/ 67974 w 246119"/>
                    <a:gd name="connsiteY17" fmla="*/ 0 h 65699"/>
                    <a:gd name="connsiteX18" fmla="*/ 83640 w 246119"/>
                    <a:gd name="connsiteY18" fmla="*/ 253 h 65699"/>
                    <a:gd name="connsiteX19" fmla="*/ 98802 w 246119"/>
                    <a:gd name="connsiteY19" fmla="*/ 1011 h 65699"/>
                    <a:gd name="connsiteX20" fmla="*/ 113205 w 246119"/>
                    <a:gd name="connsiteY20" fmla="*/ 2022 h 65699"/>
                    <a:gd name="connsiteX21" fmla="*/ 127103 w 246119"/>
                    <a:gd name="connsiteY21" fmla="*/ 3537 h 65699"/>
                    <a:gd name="connsiteX22" fmla="*/ 140243 w 246119"/>
                    <a:gd name="connsiteY22" fmla="*/ 5307 h 65699"/>
                    <a:gd name="connsiteX23" fmla="*/ 152625 w 246119"/>
                    <a:gd name="connsiteY23" fmla="*/ 7328 h 65699"/>
                    <a:gd name="connsiteX24" fmla="*/ 164501 w 246119"/>
                    <a:gd name="connsiteY24" fmla="*/ 9602 h 65699"/>
                    <a:gd name="connsiteX25" fmla="*/ 175619 w 246119"/>
                    <a:gd name="connsiteY25" fmla="*/ 12129 h 65699"/>
                    <a:gd name="connsiteX26" fmla="*/ 185980 w 246119"/>
                    <a:gd name="connsiteY26" fmla="*/ 14656 h 65699"/>
                    <a:gd name="connsiteX27" fmla="*/ 195582 w 246119"/>
                    <a:gd name="connsiteY27" fmla="*/ 17183 h 65699"/>
                    <a:gd name="connsiteX28" fmla="*/ 204426 w 246119"/>
                    <a:gd name="connsiteY28" fmla="*/ 19710 h 65699"/>
                    <a:gd name="connsiteX29" fmla="*/ 212512 w 246119"/>
                    <a:gd name="connsiteY29" fmla="*/ 22237 h 65699"/>
                    <a:gd name="connsiteX30" fmla="*/ 219840 w 246119"/>
                    <a:gd name="connsiteY30" fmla="*/ 24764 h 65699"/>
                    <a:gd name="connsiteX31" fmla="*/ 226157 w 246119"/>
                    <a:gd name="connsiteY31" fmla="*/ 27038 h 65699"/>
                    <a:gd name="connsiteX32" fmla="*/ 231716 w 246119"/>
                    <a:gd name="connsiteY32" fmla="*/ 29312 h 65699"/>
                    <a:gd name="connsiteX33" fmla="*/ 236518 w 246119"/>
                    <a:gd name="connsiteY33" fmla="*/ 31333 h 65699"/>
                    <a:gd name="connsiteX34" fmla="*/ 240308 w 246119"/>
                    <a:gd name="connsiteY34" fmla="*/ 33103 h 65699"/>
                    <a:gd name="connsiteX35" fmla="*/ 243088 w 246119"/>
                    <a:gd name="connsiteY35" fmla="*/ 34366 h 65699"/>
                    <a:gd name="connsiteX36" fmla="*/ 245109 w 246119"/>
                    <a:gd name="connsiteY36" fmla="*/ 35377 h 65699"/>
                    <a:gd name="connsiteX37" fmla="*/ 246120 w 246119"/>
                    <a:gd name="connsiteY37" fmla="*/ 35882 h 65699"/>
                    <a:gd name="connsiteX38" fmla="*/ 67974 w 246119"/>
                    <a:gd name="connsiteY38" fmla="*/ 253 h 65699"/>
                    <a:gd name="connsiteX39" fmla="*/ 0 w 246119"/>
                    <a:gd name="connsiteY39" fmla="*/ 65699 h 65699"/>
                    <a:gd name="connsiteX40" fmla="*/ 0 w 246119"/>
                    <a:gd name="connsiteY40" fmla="*/ 65699 h 65699"/>
                    <a:gd name="connsiteX41" fmla="*/ 1011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1011" y="55086"/>
                      </a:moveTo>
                      <a:cubicBezTo>
                        <a:pt x="1769" y="52054"/>
                        <a:pt x="2780" y="48011"/>
                        <a:pt x="3790" y="44979"/>
                      </a:cubicBezTo>
                      <a:lnTo>
                        <a:pt x="5812" y="40177"/>
                      </a:lnTo>
                      <a:lnTo>
                        <a:pt x="8086" y="35630"/>
                      </a:lnTo>
                      <a:lnTo>
                        <a:pt x="10613" y="31333"/>
                      </a:lnTo>
                      <a:lnTo>
                        <a:pt x="13645" y="27038"/>
                      </a:lnTo>
                      <a:lnTo>
                        <a:pt x="16930" y="22995"/>
                      </a:lnTo>
                      <a:lnTo>
                        <a:pt x="20468" y="19205"/>
                      </a:lnTo>
                      <a:lnTo>
                        <a:pt x="24258" y="15920"/>
                      </a:lnTo>
                      <a:lnTo>
                        <a:pt x="28301" y="12887"/>
                      </a:lnTo>
                      <a:lnTo>
                        <a:pt x="32597" y="10108"/>
                      </a:lnTo>
                      <a:lnTo>
                        <a:pt x="37145" y="7581"/>
                      </a:lnTo>
                      <a:lnTo>
                        <a:pt x="41946" y="5307"/>
                      </a:lnTo>
                      <a:lnTo>
                        <a:pt x="46748" y="3537"/>
                      </a:lnTo>
                      <a:lnTo>
                        <a:pt x="51801" y="2022"/>
                      </a:lnTo>
                      <a:lnTo>
                        <a:pt x="57108" y="1011"/>
                      </a:lnTo>
                      <a:lnTo>
                        <a:pt x="62414" y="253"/>
                      </a:lnTo>
                      <a:lnTo>
                        <a:pt x="67974" y="0"/>
                      </a:lnTo>
                      <a:lnTo>
                        <a:pt x="83640" y="253"/>
                      </a:lnTo>
                      <a:cubicBezTo>
                        <a:pt x="88189" y="505"/>
                        <a:pt x="94253" y="1011"/>
                        <a:pt x="98802" y="1011"/>
                      </a:cubicBezTo>
                      <a:lnTo>
                        <a:pt x="113205" y="2022"/>
                      </a:lnTo>
                      <a:lnTo>
                        <a:pt x="127103" y="3537"/>
                      </a:lnTo>
                      <a:lnTo>
                        <a:pt x="140243" y="5307"/>
                      </a:lnTo>
                      <a:lnTo>
                        <a:pt x="152625" y="7328"/>
                      </a:lnTo>
                      <a:lnTo>
                        <a:pt x="164501" y="9602"/>
                      </a:lnTo>
                      <a:lnTo>
                        <a:pt x="175619" y="12129"/>
                      </a:lnTo>
                      <a:lnTo>
                        <a:pt x="185980" y="14656"/>
                      </a:lnTo>
                      <a:lnTo>
                        <a:pt x="195582" y="17183"/>
                      </a:lnTo>
                      <a:lnTo>
                        <a:pt x="204426" y="19710"/>
                      </a:lnTo>
                      <a:lnTo>
                        <a:pt x="212512" y="22237"/>
                      </a:lnTo>
                      <a:lnTo>
                        <a:pt x="219840" y="24764"/>
                      </a:lnTo>
                      <a:lnTo>
                        <a:pt x="226157" y="27038"/>
                      </a:lnTo>
                      <a:lnTo>
                        <a:pt x="231716" y="29312"/>
                      </a:lnTo>
                      <a:lnTo>
                        <a:pt x="236518" y="31333"/>
                      </a:lnTo>
                      <a:lnTo>
                        <a:pt x="240308" y="33103"/>
                      </a:lnTo>
                      <a:lnTo>
                        <a:pt x="243088" y="34366"/>
                      </a:lnTo>
                      <a:lnTo>
                        <a:pt x="245109" y="35377"/>
                      </a:lnTo>
                      <a:lnTo>
                        <a:pt x="246120" y="35882"/>
                      </a:lnTo>
                      <a:cubicBezTo>
                        <a:pt x="242582" y="34113"/>
                        <a:pt x="174861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0" y="62414"/>
                        <a:pt x="505" y="58119"/>
                        <a:pt x="1011" y="5508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7" name="任意多边形: 形状 2176"/>
                <p:cNvSpPr/>
                <p:nvPr/>
              </p:nvSpPr>
              <p:spPr>
                <a:xfrm>
                  <a:off x="10542759" y="12172781"/>
                  <a:ext cx="246119" cy="65699"/>
                </a:xfrm>
                <a:custGeom>
                  <a:avLst/>
                  <a:gdLst>
                    <a:gd name="connsiteX0" fmla="*/ 1011 w 246119"/>
                    <a:gd name="connsiteY0" fmla="*/ 55086 h 65699"/>
                    <a:gd name="connsiteX1" fmla="*/ 3790 w 246119"/>
                    <a:gd name="connsiteY1" fmla="*/ 44979 h 65699"/>
                    <a:gd name="connsiteX2" fmla="*/ 5812 w 246119"/>
                    <a:gd name="connsiteY2" fmla="*/ 40177 h 65699"/>
                    <a:gd name="connsiteX3" fmla="*/ 8086 w 246119"/>
                    <a:gd name="connsiteY3" fmla="*/ 35630 h 65699"/>
                    <a:gd name="connsiteX4" fmla="*/ 10613 w 246119"/>
                    <a:gd name="connsiteY4" fmla="*/ 31333 h 65699"/>
                    <a:gd name="connsiteX5" fmla="*/ 13645 w 246119"/>
                    <a:gd name="connsiteY5" fmla="*/ 27038 h 65699"/>
                    <a:gd name="connsiteX6" fmla="*/ 16930 w 246119"/>
                    <a:gd name="connsiteY6" fmla="*/ 22995 h 65699"/>
                    <a:gd name="connsiteX7" fmla="*/ 20468 w 246119"/>
                    <a:gd name="connsiteY7" fmla="*/ 19205 h 65699"/>
                    <a:gd name="connsiteX8" fmla="*/ 24258 w 246119"/>
                    <a:gd name="connsiteY8" fmla="*/ 15920 h 65699"/>
                    <a:gd name="connsiteX9" fmla="*/ 28301 w 246119"/>
                    <a:gd name="connsiteY9" fmla="*/ 12887 h 65699"/>
                    <a:gd name="connsiteX10" fmla="*/ 32597 w 246119"/>
                    <a:gd name="connsiteY10" fmla="*/ 10108 h 65699"/>
                    <a:gd name="connsiteX11" fmla="*/ 37145 w 246119"/>
                    <a:gd name="connsiteY11" fmla="*/ 7581 h 65699"/>
                    <a:gd name="connsiteX12" fmla="*/ 41946 w 246119"/>
                    <a:gd name="connsiteY12" fmla="*/ 5307 h 65699"/>
                    <a:gd name="connsiteX13" fmla="*/ 46748 w 246119"/>
                    <a:gd name="connsiteY13" fmla="*/ 3537 h 65699"/>
                    <a:gd name="connsiteX14" fmla="*/ 51801 w 246119"/>
                    <a:gd name="connsiteY14" fmla="*/ 2022 h 65699"/>
                    <a:gd name="connsiteX15" fmla="*/ 57108 w 246119"/>
                    <a:gd name="connsiteY15" fmla="*/ 1011 h 65699"/>
                    <a:gd name="connsiteX16" fmla="*/ 62414 w 246119"/>
                    <a:gd name="connsiteY16" fmla="*/ 253 h 65699"/>
                    <a:gd name="connsiteX17" fmla="*/ 67974 w 246119"/>
                    <a:gd name="connsiteY17" fmla="*/ 0 h 65699"/>
                    <a:gd name="connsiteX18" fmla="*/ 83640 w 246119"/>
                    <a:gd name="connsiteY18" fmla="*/ 253 h 65699"/>
                    <a:gd name="connsiteX19" fmla="*/ 98802 w 246119"/>
                    <a:gd name="connsiteY19" fmla="*/ 1011 h 65699"/>
                    <a:gd name="connsiteX20" fmla="*/ 113205 w 246119"/>
                    <a:gd name="connsiteY20" fmla="*/ 2022 h 65699"/>
                    <a:gd name="connsiteX21" fmla="*/ 127103 w 246119"/>
                    <a:gd name="connsiteY21" fmla="*/ 3537 h 65699"/>
                    <a:gd name="connsiteX22" fmla="*/ 140243 w 246119"/>
                    <a:gd name="connsiteY22" fmla="*/ 5307 h 65699"/>
                    <a:gd name="connsiteX23" fmla="*/ 152625 w 246119"/>
                    <a:gd name="connsiteY23" fmla="*/ 7328 h 65699"/>
                    <a:gd name="connsiteX24" fmla="*/ 164501 w 246119"/>
                    <a:gd name="connsiteY24" fmla="*/ 9602 h 65699"/>
                    <a:gd name="connsiteX25" fmla="*/ 175619 w 246119"/>
                    <a:gd name="connsiteY25" fmla="*/ 12129 h 65699"/>
                    <a:gd name="connsiteX26" fmla="*/ 185980 w 246119"/>
                    <a:gd name="connsiteY26" fmla="*/ 14656 h 65699"/>
                    <a:gd name="connsiteX27" fmla="*/ 195582 w 246119"/>
                    <a:gd name="connsiteY27" fmla="*/ 17183 h 65699"/>
                    <a:gd name="connsiteX28" fmla="*/ 204426 w 246119"/>
                    <a:gd name="connsiteY28" fmla="*/ 19710 h 65699"/>
                    <a:gd name="connsiteX29" fmla="*/ 212512 w 246119"/>
                    <a:gd name="connsiteY29" fmla="*/ 22237 h 65699"/>
                    <a:gd name="connsiteX30" fmla="*/ 219840 w 246119"/>
                    <a:gd name="connsiteY30" fmla="*/ 24764 h 65699"/>
                    <a:gd name="connsiteX31" fmla="*/ 226157 w 246119"/>
                    <a:gd name="connsiteY31" fmla="*/ 27038 h 65699"/>
                    <a:gd name="connsiteX32" fmla="*/ 231716 w 246119"/>
                    <a:gd name="connsiteY32" fmla="*/ 29312 h 65699"/>
                    <a:gd name="connsiteX33" fmla="*/ 236518 w 246119"/>
                    <a:gd name="connsiteY33" fmla="*/ 31333 h 65699"/>
                    <a:gd name="connsiteX34" fmla="*/ 240308 w 246119"/>
                    <a:gd name="connsiteY34" fmla="*/ 33103 h 65699"/>
                    <a:gd name="connsiteX35" fmla="*/ 243088 w 246119"/>
                    <a:gd name="connsiteY35" fmla="*/ 34366 h 65699"/>
                    <a:gd name="connsiteX36" fmla="*/ 245109 w 246119"/>
                    <a:gd name="connsiteY36" fmla="*/ 35377 h 65699"/>
                    <a:gd name="connsiteX37" fmla="*/ 246120 w 246119"/>
                    <a:gd name="connsiteY37" fmla="*/ 35882 h 65699"/>
                    <a:gd name="connsiteX38" fmla="*/ 67974 w 246119"/>
                    <a:gd name="connsiteY38" fmla="*/ 253 h 65699"/>
                    <a:gd name="connsiteX39" fmla="*/ 0 w 246119"/>
                    <a:gd name="connsiteY39" fmla="*/ 65699 h 65699"/>
                    <a:gd name="connsiteX40" fmla="*/ 0 w 246119"/>
                    <a:gd name="connsiteY40" fmla="*/ 65699 h 65699"/>
                    <a:gd name="connsiteX41" fmla="*/ 1011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1011" y="55086"/>
                      </a:moveTo>
                      <a:cubicBezTo>
                        <a:pt x="1769" y="52054"/>
                        <a:pt x="2780" y="48011"/>
                        <a:pt x="3790" y="44979"/>
                      </a:cubicBezTo>
                      <a:lnTo>
                        <a:pt x="5812" y="40177"/>
                      </a:lnTo>
                      <a:lnTo>
                        <a:pt x="8086" y="35630"/>
                      </a:lnTo>
                      <a:lnTo>
                        <a:pt x="10613" y="31333"/>
                      </a:lnTo>
                      <a:lnTo>
                        <a:pt x="13645" y="27038"/>
                      </a:lnTo>
                      <a:lnTo>
                        <a:pt x="16930" y="22995"/>
                      </a:lnTo>
                      <a:lnTo>
                        <a:pt x="20468" y="19205"/>
                      </a:lnTo>
                      <a:lnTo>
                        <a:pt x="24258" y="15920"/>
                      </a:lnTo>
                      <a:lnTo>
                        <a:pt x="28301" y="12887"/>
                      </a:lnTo>
                      <a:lnTo>
                        <a:pt x="32597" y="10108"/>
                      </a:lnTo>
                      <a:lnTo>
                        <a:pt x="37145" y="7581"/>
                      </a:lnTo>
                      <a:lnTo>
                        <a:pt x="41946" y="5307"/>
                      </a:lnTo>
                      <a:lnTo>
                        <a:pt x="46748" y="3537"/>
                      </a:lnTo>
                      <a:lnTo>
                        <a:pt x="51801" y="2022"/>
                      </a:lnTo>
                      <a:lnTo>
                        <a:pt x="57108" y="1011"/>
                      </a:lnTo>
                      <a:lnTo>
                        <a:pt x="62414" y="253"/>
                      </a:lnTo>
                      <a:lnTo>
                        <a:pt x="67974" y="0"/>
                      </a:lnTo>
                      <a:lnTo>
                        <a:pt x="83640" y="253"/>
                      </a:lnTo>
                      <a:cubicBezTo>
                        <a:pt x="88189" y="505"/>
                        <a:pt x="94253" y="1011"/>
                        <a:pt x="98802" y="1011"/>
                      </a:cubicBezTo>
                      <a:lnTo>
                        <a:pt x="113205" y="2022"/>
                      </a:lnTo>
                      <a:lnTo>
                        <a:pt x="127103" y="3537"/>
                      </a:lnTo>
                      <a:lnTo>
                        <a:pt x="140243" y="5307"/>
                      </a:lnTo>
                      <a:lnTo>
                        <a:pt x="152625" y="7328"/>
                      </a:lnTo>
                      <a:lnTo>
                        <a:pt x="164501" y="9602"/>
                      </a:lnTo>
                      <a:lnTo>
                        <a:pt x="175619" y="12129"/>
                      </a:lnTo>
                      <a:lnTo>
                        <a:pt x="185980" y="14656"/>
                      </a:lnTo>
                      <a:lnTo>
                        <a:pt x="195582" y="17183"/>
                      </a:lnTo>
                      <a:lnTo>
                        <a:pt x="204426" y="19710"/>
                      </a:lnTo>
                      <a:lnTo>
                        <a:pt x="212512" y="22237"/>
                      </a:lnTo>
                      <a:lnTo>
                        <a:pt x="219840" y="24764"/>
                      </a:lnTo>
                      <a:lnTo>
                        <a:pt x="226157" y="27038"/>
                      </a:lnTo>
                      <a:lnTo>
                        <a:pt x="231716" y="29312"/>
                      </a:lnTo>
                      <a:lnTo>
                        <a:pt x="236518" y="31333"/>
                      </a:lnTo>
                      <a:lnTo>
                        <a:pt x="240308" y="33103"/>
                      </a:lnTo>
                      <a:lnTo>
                        <a:pt x="243088" y="34366"/>
                      </a:lnTo>
                      <a:lnTo>
                        <a:pt x="245109" y="35377"/>
                      </a:lnTo>
                      <a:lnTo>
                        <a:pt x="246120" y="35882"/>
                      </a:lnTo>
                      <a:cubicBezTo>
                        <a:pt x="242582" y="34113"/>
                        <a:pt x="174861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0" y="62414"/>
                        <a:pt x="505" y="58119"/>
                        <a:pt x="1011" y="5508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8" name="任意多边形: 形状 2177"/>
                <p:cNvSpPr/>
                <p:nvPr/>
              </p:nvSpPr>
              <p:spPr>
                <a:xfrm>
                  <a:off x="10542759" y="12172781"/>
                  <a:ext cx="246119" cy="65699"/>
                </a:xfrm>
                <a:custGeom>
                  <a:avLst/>
                  <a:gdLst>
                    <a:gd name="connsiteX0" fmla="*/ 1011 w 246119"/>
                    <a:gd name="connsiteY0" fmla="*/ 55086 h 65699"/>
                    <a:gd name="connsiteX1" fmla="*/ 3790 w 246119"/>
                    <a:gd name="connsiteY1" fmla="*/ 44979 h 65699"/>
                    <a:gd name="connsiteX2" fmla="*/ 5812 w 246119"/>
                    <a:gd name="connsiteY2" fmla="*/ 40177 h 65699"/>
                    <a:gd name="connsiteX3" fmla="*/ 8086 w 246119"/>
                    <a:gd name="connsiteY3" fmla="*/ 35630 h 65699"/>
                    <a:gd name="connsiteX4" fmla="*/ 10613 w 246119"/>
                    <a:gd name="connsiteY4" fmla="*/ 31333 h 65699"/>
                    <a:gd name="connsiteX5" fmla="*/ 13645 w 246119"/>
                    <a:gd name="connsiteY5" fmla="*/ 27038 h 65699"/>
                    <a:gd name="connsiteX6" fmla="*/ 16930 w 246119"/>
                    <a:gd name="connsiteY6" fmla="*/ 22995 h 65699"/>
                    <a:gd name="connsiteX7" fmla="*/ 20468 w 246119"/>
                    <a:gd name="connsiteY7" fmla="*/ 19205 h 65699"/>
                    <a:gd name="connsiteX8" fmla="*/ 24258 w 246119"/>
                    <a:gd name="connsiteY8" fmla="*/ 15920 h 65699"/>
                    <a:gd name="connsiteX9" fmla="*/ 28301 w 246119"/>
                    <a:gd name="connsiteY9" fmla="*/ 12887 h 65699"/>
                    <a:gd name="connsiteX10" fmla="*/ 32597 w 246119"/>
                    <a:gd name="connsiteY10" fmla="*/ 10108 h 65699"/>
                    <a:gd name="connsiteX11" fmla="*/ 37145 w 246119"/>
                    <a:gd name="connsiteY11" fmla="*/ 7581 h 65699"/>
                    <a:gd name="connsiteX12" fmla="*/ 41946 w 246119"/>
                    <a:gd name="connsiteY12" fmla="*/ 5307 h 65699"/>
                    <a:gd name="connsiteX13" fmla="*/ 46748 w 246119"/>
                    <a:gd name="connsiteY13" fmla="*/ 3537 h 65699"/>
                    <a:gd name="connsiteX14" fmla="*/ 51801 w 246119"/>
                    <a:gd name="connsiteY14" fmla="*/ 2022 h 65699"/>
                    <a:gd name="connsiteX15" fmla="*/ 57108 w 246119"/>
                    <a:gd name="connsiteY15" fmla="*/ 1011 h 65699"/>
                    <a:gd name="connsiteX16" fmla="*/ 62414 w 246119"/>
                    <a:gd name="connsiteY16" fmla="*/ 253 h 65699"/>
                    <a:gd name="connsiteX17" fmla="*/ 67974 w 246119"/>
                    <a:gd name="connsiteY17" fmla="*/ 0 h 65699"/>
                    <a:gd name="connsiteX18" fmla="*/ 83640 w 246119"/>
                    <a:gd name="connsiteY18" fmla="*/ 253 h 65699"/>
                    <a:gd name="connsiteX19" fmla="*/ 98802 w 246119"/>
                    <a:gd name="connsiteY19" fmla="*/ 1011 h 65699"/>
                    <a:gd name="connsiteX20" fmla="*/ 113205 w 246119"/>
                    <a:gd name="connsiteY20" fmla="*/ 2022 h 65699"/>
                    <a:gd name="connsiteX21" fmla="*/ 127103 w 246119"/>
                    <a:gd name="connsiteY21" fmla="*/ 3537 h 65699"/>
                    <a:gd name="connsiteX22" fmla="*/ 140243 w 246119"/>
                    <a:gd name="connsiteY22" fmla="*/ 5307 h 65699"/>
                    <a:gd name="connsiteX23" fmla="*/ 152625 w 246119"/>
                    <a:gd name="connsiteY23" fmla="*/ 7328 h 65699"/>
                    <a:gd name="connsiteX24" fmla="*/ 164501 w 246119"/>
                    <a:gd name="connsiteY24" fmla="*/ 9602 h 65699"/>
                    <a:gd name="connsiteX25" fmla="*/ 175619 w 246119"/>
                    <a:gd name="connsiteY25" fmla="*/ 12129 h 65699"/>
                    <a:gd name="connsiteX26" fmla="*/ 185980 w 246119"/>
                    <a:gd name="connsiteY26" fmla="*/ 14656 h 65699"/>
                    <a:gd name="connsiteX27" fmla="*/ 195582 w 246119"/>
                    <a:gd name="connsiteY27" fmla="*/ 17183 h 65699"/>
                    <a:gd name="connsiteX28" fmla="*/ 204426 w 246119"/>
                    <a:gd name="connsiteY28" fmla="*/ 19710 h 65699"/>
                    <a:gd name="connsiteX29" fmla="*/ 212512 w 246119"/>
                    <a:gd name="connsiteY29" fmla="*/ 22237 h 65699"/>
                    <a:gd name="connsiteX30" fmla="*/ 219840 w 246119"/>
                    <a:gd name="connsiteY30" fmla="*/ 24764 h 65699"/>
                    <a:gd name="connsiteX31" fmla="*/ 226157 w 246119"/>
                    <a:gd name="connsiteY31" fmla="*/ 27038 h 65699"/>
                    <a:gd name="connsiteX32" fmla="*/ 231716 w 246119"/>
                    <a:gd name="connsiteY32" fmla="*/ 29312 h 65699"/>
                    <a:gd name="connsiteX33" fmla="*/ 236518 w 246119"/>
                    <a:gd name="connsiteY33" fmla="*/ 31333 h 65699"/>
                    <a:gd name="connsiteX34" fmla="*/ 240308 w 246119"/>
                    <a:gd name="connsiteY34" fmla="*/ 33103 h 65699"/>
                    <a:gd name="connsiteX35" fmla="*/ 243088 w 246119"/>
                    <a:gd name="connsiteY35" fmla="*/ 34366 h 65699"/>
                    <a:gd name="connsiteX36" fmla="*/ 245109 w 246119"/>
                    <a:gd name="connsiteY36" fmla="*/ 35377 h 65699"/>
                    <a:gd name="connsiteX37" fmla="*/ 246120 w 246119"/>
                    <a:gd name="connsiteY37" fmla="*/ 35882 h 65699"/>
                    <a:gd name="connsiteX38" fmla="*/ 67974 w 246119"/>
                    <a:gd name="connsiteY38" fmla="*/ 253 h 65699"/>
                    <a:gd name="connsiteX39" fmla="*/ 0 w 246119"/>
                    <a:gd name="connsiteY39" fmla="*/ 65699 h 65699"/>
                    <a:gd name="connsiteX40" fmla="*/ 0 w 246119"/>
                    <a:gd name="connsiteY40" fmla="*/ 65699 h 65699"/>
                    <a:gd name="connsiteX41" fmla="*/ 1011 w 246119"/>
                    <a:gd name="connsiteY41" fmla="*/ 55086 h 6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46119" h="65699">
                      <a:moveTo>
                        <a:pt x="1011" y="55086"/>
                      </a:moveTo>
                      <a:cubicBezTo>
                        <a:pt x="1769" y="52054"/>
                        <a:pt x="2780" y="48011"/>
                        <a:pt x="3790" y="44979"/>
                      </a:cubicBezTo>
                      <a:lnTo>
                        <a:pt x="5812" y="40177"/>
                      </a:lnTo>
                      <a:lnTo>
                        <a:pt x="8086" y="35630"/>
                      </a:lnTo>
                      <a:lnTo>
                        <a:pt x="10613" y="31333"/>
                      </a:lnTo>
                      <a:lnTo>
                        <a:pt x="13645" y="27038"/>
                      </a:lnTo>
                      <a:lnTo>
                        <a:pt x="16930" y="22995"/>
                      </a:lnTo>
                      <a:lnTo>
                        <a:pt x="20468" y="19205"/>
                      </a:lnTo>
                      <a:lnTo>
                        <a:pt x="24258" y="15920"/>
                      </a:lnTo>
                      <a:lnTo>
                        <a:pt x="28301" y="12887"/>
                      </a:lnTo>
                      <a:lnTo>
                        <a:pt x="32597" y="10108"/>
                      </a:lnTo>
                      <a:lnTo>
                        <a:pt x="37145" y="7581"/>
                      </a:lnTo>
                      <a:lnTo>
                        <a:pt x="41946" y="5307"/>
                      </a:lnTo>
                      <a:lnTo>
                        <a:pt x="46748" y="3537"/>
                      </a:lnTo>
                      <a:lnTo>
                        <a:pt x="51801" y="2022"/>
                      </a:lnTo>
                      <a:lnTo>
                        <a:pt x="57108" y="1011"/>
                      </a:lnTo>
                      <a:lnTo>
                        <a:pt x="62414" y="253"/>
                      </a:lnTo>
                      <a:lnTo>
                        <a:pt x="67974" y="0"/>
                      </a:lnTo>
                      <a:lnTo>
                        <a:pt x="83640" y="253"/>
                      </a:lnTo>
                      <a:cubicBezTo>
                        <a:pt x="88189" y="505"/>
                        <a:pt x="94253" y="1011"/>
                        <a:pt x="98802" y="1011"/>
                      </a:cubicBezTo>
                      <a:lnTo>
                        <a:pt x="113205" y="2022"/>
                      </a:lnTo>
                      <a:lnTo>
                        <a:pt x="127103" y="3537"/>
                      </a:lnTo>
                      <a:lnTo>
                        <a:pt x="140243" y="5307"/>
                      </a:lnTo>
                      <a:lnTo>
                        <a:pt x="152625" y="7328"/>
                      </a:lnTo>
                      <a:lnTo>
                        <a:pt x="164501" y="9602"/>
                      </a:lnTo>
                      <a:lnTo>
                        <a:pt x="175619" y="12129"/>
                      </a:lnTo>
                      <a:lnTo>
                        <a:pt x="185980" y="14656"/>
                      </a:lnTo>
                      <a:lnTo>
                        <a:pt x="195582" y="17183"/>
                      </a:lnTo>
                      <a:lnTo>
                        <a:pt x="204426" y="19710"/>
                      </a:lnTo>
                      <a:lnTo>
                        <a:pt x="212512" y="22237"/>
                      </a:lnTo>
                      <a:lnTo>
                        <a:pt x="219840" y="24764"/>
                      </a:lnTo>
                      <a:lnTo>
                        <a:pt x="226157" y="27038"/>
                      </a:lnTo>
                      <a:lnTo>
                        <a:pt x="231716" y="29312"/>
                      </a:lnTo>
                      <a:lnTo>
                        <a:pt x="236518" y="31333"/>
                      </a:lnTo>
                      <a:lnTo>
                        <a:pt x="240308" y="33103"/>
                      </a:lnTo>
                      <a:lnTo>
                        <a:pt x="243088" y="34366"/>
                      </a:lnTo>
                      <a:lnTo>
                        <a:pt x="245109" y="35377"/>
                      </a:lnTo>
                      <a:lnTo>
                        <a:pt x="246120" y="35882"/>
                      </a:lnTo>
                      <a:cubicBezTo>
                        <a:pt x="242582" y="34113"/>
                        <a:pt x="174861" y="253"/>
                        <a:pt x="67974" y="253"/>
                      </a:cubicBezTo>
                      <a:cubicBezTo>
                        <a:pt x="31334" y="253"/>
                        <a:pt x="1516" y="29312"/>
                        <a:pt x="0" y="65699"/>
                      </a:cubicBezTo>
                      <a:cubicBezTo>
                        <a:pt x="0" y="65699"/>
                        <a:pt x="0" y="65699"/>
                        <a:pt x="0" y="65699"/>
                      </a:cubicBezTo>
                      <a:cubicBezTo>
                        <a:pt x="0" y="62414"/>
                        <a:pt x="505" y="58119"/>
                        <a:pt x="1011" y="5508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79" name="图形 1920"/>
                <p:cNvGrpSpPr/>
                <p:nvPr/>
              </p:nvGrpSpPr>
              <p:grpSpPr>
                <a:xfrm>
                  <a:off x="10542506" y="12172781"/>
                  <a:ext cx="246372" cy="65699"/>
                  <a:chOff x="10542506" y="12172781"/>
                  <a:chExt cx="246372" cy="65699"/>
                </a:xfrm>
                <a:solidFill>
                  <a:srgbClr val="795132"/>
                </a:solidFill>
              </p:grpSpPr>
              <p:sp>
                <p:nvSpPr>
                  <p:cNvPr id="2188" name="任意多边形: 形状 2187"/>
                  <p:cNvSpPr/>
                  <p:nvPr/>
                </p:nvSpPr>
                <p:spPr>
                  <a:xfrm>
                    <a:off x="10585716" y="12172781"/>
                    <a:ext cx="203162" cy="35881"/>
                  </a:xfrm>
                  <a:custGeom>
                    <a:avLst/>
                    <a:gdLst>
                      <a:gd name="connsiteX0" fmla="*/ 3790 w 203162"/>
                      <a:gd name="connsiteY0" fmla="*/ 3537 h 35881"/>
                      <a:gd name="connsiteX1" fmla="*/ 14151 w 203162"/>
                      <a:gd name="connsiteY1" fmla="*/ 1011 h 35881"/>
                      <a:gd name="connsiteX2" fmla="*/ 19457 w 203162"/>
                      <a:gd name="connsiteY2" fmla="*/ 253 h 35881"/>
                      <a:gd name="connsiteX3" fmla="*/ 25016 w 203162"/>
                      <a:gd name="connsiteY3" fmla="*/ 0 h 35881"/>
                      <a:gd name="connsiteX4" fmla="*/ 40683 w 203162"/>
                      <a:gd name="connsiteY4" fmla="*/ 253 h 35881"/>
                      <a:gd name="connsiteX5" fmla="*/ 55844 w 203162"/>
                      <a:gd name="connsiteY5" fmla="*/ 1011 h 35881"/>
                      <a:gd name="connsiteX6" fmla="*/ 70248 w 203162"/>
                      <a:gd name="connsiteY6" fmla="*/ 2022 h 35881"/>
                      <a:gd name="connsiteX7" fmla="*/ 84146 w 203162"/>
                      <a:gd name="connsiteY7" fmla="*/ 3537 h 35881"/>
                      <a:gd name="connsiteX8" fmla="*/ 97286 w 203162"/>
                      <a:gd name="connsiteY8" fmla="*/ 5307 h 35881"/>
                      <a:gd name="connsiteX9" fmla="*/ 109667 w 203162"/>
                      <a:gd name="connsiteY9" fmla="*/ 7328 h 35881"/>
                      <a:gd name="connsiteX10" fmla="*/ 121544 w 203162"/>
                      <a:gd name="connsiteY10" fmla="*/ 9602 h 35881"/>
                      <a:gd name="connsiteX11" fmla="*/ 132662 w 203162"/>
                      <a:gd name="connsiteY11" fmla="*/ 12129 h 35881"/>
                      <a:gd name="connsiteX12" fmla="*/ 143022 w 203162"/>
                      <a:gd name="connsiteY12" fmla="*/ 14656 h 35881"/>
                      <a:gd name="connsiteX13" fmla="*/ 152625 w 203162"/>
                      <a:gd name="connsiteY13" fmla="*/ 17183 h 35881"/>
                      <a:gd name="connsiteX14" fmla="*/ 161469 w 203162"/>
                      <a:gd name="connsiteY14" fmla="*/ 19710 h 35881"/>
                      <a:gd name="connsiteX15" fmla="*/ 169555 w 203162"/>
                      <a:gd name="connsiteY15" fmla="*/ 22237 h 35881"/>
                      <a:gd name="connsiteX16" fmla="*/ 176883 w 203162"/>
                      <a:gd name="connsiteY16" fmla="*/ 24764 h 35881"/>
                      <a:gd name="connsiteX17" fmla="*/ 183200 w 203162"/>
                      <a:gd name="connsiteY17" fmla="*/ 27038 h 35881"/>
                      <a:gd name="connsiteX18" fmla="*/ 188759 w 203162"/>
                      <a:gd name="connsiteY18" fmla="*/ 29312 h 35881"/>
                      <a:gd name="connsiteX19" fmla="*/ 193560 w 203162"/>
                      <a:gd name="connsiteY19" fmla="*/ 31333 h 35881"/>
                      <a:gd name="connsiteX20" fmla="*/ 197351 w 203162"/>
                      <a:gd name="connsiteY20" fmla="*/ 33103 h 35881"/>
                      <a:gd name="connsiteX21" fmla="*/ 200130 w 203162"/>
                      <a:gd name="connsiteY21" fmla="*/ 34366 h 35881"/>
                      <a:gd name="connsiteX22" fmla="*/ 202152 w 203162"/>
                      <a:gd name="connsiteY22" fmla="*/ 35377 h 35881"/>
                      <a:gd name="connsiteX23" fmla="*/ 203163 w 203162"/>
                      <a:gd name="connsiteY23" fmla="*/ 35882 h 35881"/>
                      <a:gd name="connsiteX24" fmla="*/ 25016 w 203162"/>
                      <a:gd name="connsiteY24" fmla="*/ 253 h 35881"/>
                      <a:gd name="connsiteX25" fmla="*/ 4296 w 203162"/>
                      <a:gd name="connsiteY25" fmla="*/ 3537 h 35881"/>
                      <a:gd name="connsiteX26" fmla="*/ 505 w 203162"/>
                      <a:gd name="connsiteY26" fmla="*/ 4801 h 35881"/>
                      <a:gd name="connsiteX27" fmla="*/ 0 w 203162"/>
                      <a:gd name="connsiteY27" fmla="*/ 5054 h 35881"/>
                      <a:gd name="connsiteX28" fmla="*/ 3790 w 203162"/>
                      <a:gd name="connsiteY28" fmla="*/ 3537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203162" h="35881">
                        <a:moveTo>
                          <a:pt x="3790" y="3537"/>
                        </a:moveTo>
                        <a:cubicBezTo>
                          <a:pt x="6823" y="2527"/>
                          <a:pt x="10866" y="1769"/>
                          <a:pt x="14151" y="1011"/>
                        </a:cubicBezTo>
                        <a:lnTo>
                          <a:pt x="19457" y="253"/>
                        </a:lnTo>
                        <a:lnTo>
                          <a:pt x="25016" y="0"/>
                        </a:lnTo>
                        <a:lnTo>
                          <a:pt x="40683" y="253"/>
                        </a:lnTo>
                        <a:cubicBezTo>
                          <a:pt x="45231" y="505"/>
                          <a:pt x="51296" y="1011"/>
                          <a:pt x="55844" y="1011"/>
                        </a:cubicBezTo>
                        <a:lnTo>
                          <a:pt x="70248" y="2022"/>
                        </a:lnTo>
                        <a:lnTo>
                          <a:pt x="84146" y="3537"/>
                        </a:lnTo>
                        <a:lnTo>
                          <a:pt x="97286" y="5307"/>
                        </a:lnTo>
                        <a:lnTo>
                          <a:pt x="109667" y="7328"/>
                        </a:lnTo>
                        <a:lnTo>
                          <a:pt x="121544" y="9602"/>
                        </a:lnTo>
                        <a:lnTo>
                          <a:pt x="132662" y="12129"/>
                        </a:lnTo>
                        <a:lnTo>
                          <a:pt x="143022" y="14656"/>
                        </a:lnTo>
                        <a:lnTo>
                          <a:pt x="152625" y="17183"/>
                        </a:lnTo>
                        <a:lnTo>
                          <a:pt x="161469" y="19710"/>
                        </a:lnTo>
                        <a:lnTo>
                          <a:pt x="169555" y="22237"/>
                        </a:lnTo>
                        <a:lnTo>
                          <a:pt x="176883" y="24764"/>
                        </a:lnTo>
                        <a:lnTo>
                          <a:pt x="183200" y="27038"/>
                        </a:lnTo>
                        <a:lnTo>
                          <a:pt x="188759" y="29312"/>
                        </a:lnTo>
                        <a:lnTo>
                          <a:pt x="193560" y="31333"/>
                        </a:lnTo>
                        <a:lnTo>
                          <a:pt x="197351" y="33103"/>
                        </a:lnTo>
                        <a:lnTo>
                          <a:pt x="200130" y="34366"/>
                        </a:lnTo>
                        <a:lnTo>
                          <a:pt x="202152" y="35377"/>
                        </a:lnTo>
                        <a:lnTo>
                          <a:pt x="203163" y="35882"/>
                        </a:lnTo>
                        <a:cubicBezTo>
                          <a:pt x="199625" y="34113"/>
                          <a:pt x="131904" y="253"/>
                          <a:pt x="25016" y="253"/>
                        </a:cubicBezTo>
                        <a:cubicBezTo>
                          <a:pt x="17688" y="253"/>
                          <a:pt x="10866" y="1263"/>
                          <a:pt x="4296" y="3537"/>
                        </a:cubicBezTo>
                        <a:cubicBezTo>
                          <a:pt x="3285" y="4043"/>
                          <a:pt x="1769" y="4549"/>
                          <a:pt x="505" y="4801"/>
                        </a:cubicBezTo>
                        <a:lnTo>
                          <a:pt x="0" y="5054"/>
                        </a:lnTo>
                        <a:cubicBezTo>
                          <a:pt x="758" y="4549"/>
                          <a:pt x="2527" y="4043"/>
                          <a:pt x="3790" y="3537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9" name="任意多边形: 形状 2188"/>
                  <p:cNvSpPr/>
                  <p:nvPr/>
                </p:nvSpPr>
                <p:spPr>
                  <a:xfrm>
                    <a:off x="10542506" y="12205125"/>
                    <a:ext cx="10107" cy="33354"/>
                  </a:xfrm>
                  <a:custGeom>
                    <a:avLst/>
                    <a:gdLst>
                      <a:gd name="connsiteX0" fmla="*/ 1263 w 10107"/>
                      <a:gd name="connsiteY0" fmla="*/ 22742 h 33354"/>
                      <a:gd name="connsiteX1" fmla="*/ 4043 w 10107"/>
                      <a:gd name="connsiteY1" fmla="*/ 12634 h 33354"/>
                      <a:gd name="connsiteX2" fmla="*/ 6065 w 10107"/>
                      <a:gd name="connsiteY2" fmla="*/ 7833 h 33354"/>
                      <a:gd name="connsiteX3" fmla="*/ 8339 w 10107"/>
                      <a:gd name="connsiteY3" fmla="*/ 3285 h 33354"/>
                      <a:gd name="connsiteX4" fmla="*/ 10108 w 10107"/>
                      <a:gd name="connsiteY4" fmla="*/ 0 h 33354"/>
                      <a:gd name="connsiteX5" fmla="*/ 8591 w 10107"/>
                      <a:gd name="connsiteY5" fmla="*/ 2527 h 33354"/>
                      <a:gd name="connsiteX6" fmla="*/ 0 w 10107"/>
                      <a:gd name="connsiteY6" fmla="*/ 33355 h 33354"/>
                      <a:gd name="connsiteX7" fmla="*/ 0 w 10107"/>
                      <a:gd name="connsiteY7" fmla="*/ 33355 h 33354"/>
                      <a:gd name="connsiteX8" fmla="*/ 1263 w 10107"/>
                      <a:gd name="connsiteY8" fmla="*/ 22742 h 33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07" h="33354">
                        <a:moveTo>
                          <a:pt x="1263" y="22742"/>
                        </a:moveTo>
                        <a:cubicBezTo>
                          <a:pt x="2022" y="19710"/>
                          <a:pt x="3032" y="15667"/>
                          <a:pt x="4043" y="12634"/>
                        </a:cubicBezTo>
                        <a:lnTo>
                          <a:pt x="6065" y="7833"/>
                        </a:lnTo>
                        <a:lnTo>
                          <a:pt x="8339" y="3285"/>
                        </a:lnTo>
                        <a:cubicBezTo>
                          <a:pt x="8844" y="2274"/>
                          <a:pt x="9602" y="1011"/>
                          <a:pt x="10108" y="0"/>
                        </a:cubicBezTo>
                        <a:cubicBezTo>
                          <a:pt x="9602" y="758"/>
                          <a:pt x="9097" y="1769"/>
                          <a:pt x="8591" y="2527"/>
                        </a:cubicBezTo>
                        <a:cubicBezTo>
                          <a:pt x="3538" y="11623"/>
                          <a:pt x="253" y="22237"/>
                          <a:pt x="0" y="33355"/>
                        </a:cubicBezTo>
                        <a:cubicBezTo>
                          <a:pt x="0" y="33355"/>
                          <a:pt x="0" y="33355"/>
                          <a:pt x="0" y="33355"/>
                        </a:cubicBezTo>
                        <a:cubicBezTo>
                          <a:pt x="253" y="30070"/>
                          <a:pt x="758" y="25774"/>
                          <a:pt x="1263" y="22742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80" name="图形 1920"/>
                <p:cNvGrpSpPr/>
                <p:nvPr/>
              </p:nvGrpSpPr>
              <p:grpSpPr>
                <a:xfrm>
                  <a:off x="10542506" y="12173034"/>
                  <a:ext cx="246119" cy="65699"/>
                  <a:chOff x="10542506" y="12173034"/>
                  <a:chExt cx="246119" cy="65699"/>
                </a:xfrm>
                <a:solidFill>
                  <a:srgbClr val="754F30"/>
                </a:solidFill>
              </p:grpSpPr>
              <p:sp>
                <p:nvSpPr>
                  <p:cNvPr id="2186" name="任意多边形: 形状 2185"/>
                  <p:cNvSpPr/>
                  <p:nvPr/>
                </p:nvSpPr>
                <p:spPr>
                  <a:xfrm>
                    <a:off x="10598603" y="12173034"/>
                    <a:ext cx="190022" cy="35881"/>
                  </a:xfrm>
                  <a:custGeom>
                    <a:avLst/>
                    <a:gdLst>
                      <a:gd name="connsiteX0" fmla="*/ 1011 w 190022"/>
                      <a:gd name="connsiteY0" fmla="*/ 758 h 35881"/>
                      <a:gd name="connsiteX1" fmla="*/ 11876 w 190022"/>
                      <a:gd name="connsiteY1" fmla="*/ 0 h 35881"/>
                      <a:gd name="connsiteX2" fmla="*/ 27543 w 190022"/>
                      <a:gd name="connsiteY2" fmla="*/ 252 h 35881"/>
                      <a:gd name="connsiteX3" fmla="*/ 42705 w 190022"/>
                      <a:gd name="connsiteY3" fmla="*/ 1011 h 35881"/>
                      <a:gd name="connsiteX4" fmla="*/ 57108 w 190022"/>
                      <a:gd name="connsiteY4" fmla="*/ 2021 h 35881"/>
                      <a:gd name="connsiteX5" fmla="*/ 71006 w 190022"/>
                      <a:gd name="connsiteY5" fmla="*/ 3537 h 35881"/>
                      <a:gd name="connsiteX6" fmla="*/ 84146 w 190022"/>
                      <a:gd name="connsiteY6" fmla="*/ 5306 h 35881"/>
                      <a:gd name="connsiteX7" fmla="*/ 96527 w 190022"/>
                      <a:gd name="connsiteY7" fmla="*/ 7328 h 35881"/>
                      <a:gd name="connsiteX8" fmla="*/ 108404 w 190022"/>
                      <a:gd name="connsiteY8" fmla="*/ 9602 h 35881"/>
                      <a:gd name="connsiteX9" fmla="*/ 119522 w 190022"/>
                      <a:gd name="connsiteY9" fmla="*/ 12129 h 35881"/>
                      <a:gd name="connsiteX10" fmla="*/ 129883 w 190022"/>
                      <a:gd name="connsiteY10" fmla="*/ 14656 h 35881"/>
                      <a:gd name="connsiteX11" fmla="*/ 139485 w 190022"/>
                      <a:gd name="connsiteY11" fmla="*/ 17182 h 35881"/>
                      <a:gd name="connsiteX12" fmla="*/ 148329 w 190022"/>
                      <a:gd name="connsiteY12" fmla="*/ 19709 h 35881"/>
                      <a:gd name="connsiteX13" fmla="*/ 156415 w 190022"/>
                      <a:gd name="connsiteY13" fmla="*/ 22236 h 35881"/>
                      <a:gd name="connsiteX14" fmla="*/ 163743 w 190022"/>
                      <a:gd name="connsiteY14" fmla="*/ 24763 h 35881"/>
                      <a:gd name="connsiteX15" fmla="*/ 170060 w 190022"/>
                      <a:gd name="connsiteY15" fmla="*/ 27038 h 35881"/>
                      <a:gd name="connsiteX16" fmla="*/ 175619 w 190022"/>
                      <a:gd name="connsiteY16" fmla="*/ 29312 h 35881"/>
                      <a:gd name="connsiteX17" fmla="*/ 180420 w 190022"/>
                      <a:gd name="connsiteY17" fmla="*/ 31333 h 35881"/>
                      <a:gd name="connsiteX18" fmla="*/ 184211 w 190022"/>
                      <a:gd name="connsiteY18" fmla="*/ 33102 h 35881"/>
                      <a:gd name="connsiteX19" fmla="*/ 186990 w 190022"/>
                      <a:gd name="connsiteY19" fmla="*/ 34365 h 35881"/>
                      <a:gd name="connsiteX20" fmla="*/ 189012 w 190022"/>
                      <a:gd name="connsiteY20" fmla="*/ 35377 h 35881"/>
                      <a:gd name="connsiteX21" fmla="*/ 190023 w 190022"/>
                      <a:gd name="connsiteY21" fmla="*/ 35882 h 35881"/>
                      <a:gd name="connsiteX22" fmla="*/ 11876 w 190022"/>
                      <a:gd name="connsiteY22" fmla="*/ 252 h 35881"/>
                      <a:gd name="connsiteX23" fmla="*/ 3032 w 190022"/>
                      <a:gd name="connsiteY23" fmla="*/ 758 h 35881"/>
                      <a:gd name="connsiteX24" fmla="*/ 0 w 190022"/>
                      <a:gd name="connsiteY24" fmla="*/ 1263 h 35881"/>
                      <a:gd name="connsiteX25" fmla="*/ 1011 w 190022"/>
                      <a:gd name="connsiteY25" fmla="*/ 758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90022" h="35881">
                        <a:moveTo>
                          <a:pt x="1011" y="758"/>
                        </a:moveTo>
                        <a:cubicBezTo>
                          <a:pt x="4296" y="252"/>
                          <a:pt x="8591" y="0"/>
                          <a:pt x="11876" y="0"/>
                        </a:cubicBezTo>
                        <a:lnTo>
                          <a:pt x="27543" y="252"/>
                        </a:lnTo>
                        <a:cubicBezTo>
                          <a:pt x="32092" y="505"/>
                          <a:pt x="38156" y="1011"/>
                          <a:pt x="42705" y="1011"/>
                        </a:cubicBezTo>
                        <a:lnTo>
                          <a:pt x="57108" y="2021"/>
                        </a:lnTo>
                        <a:lnTo>
                          <a:pt x="71006" y="3537"/>
                        </a:lnTo>
                        <a:lnTo>
                          <a:pt x="84146" y="5306"/>
                        </a:lnTo>
                        <a:lnTo>
                          <a:pt x="96527" y="7328"/>
                        </a:lnTo>
                        <a:lnTo>
                          <a:pt x="108404" y="9602"/>
                        </a:lnTo>
                        <a:lnTo>
                          <a:pt x="119522" y="12129"/>
                        </a:lnTo>
                        <a:lnTo>
                          <a:pt x="129883" y="14656"/>
                        </a:lnTo>
                        <a:lnTo>
                          <a:pt x="139485" y="17182"/>
                        </a:lnTo>
                        <a:lnTo>
                          <a:pt x="148329" y="19709"/>
                        </a:lnTo>
                        <a:lnTo>
                          <a:pt x="156415" y="22236"/>
                        </a:lnTo>
                        <a:lnTo>
                          <a:pt x="163743" y="24763"/>
                        </a:lnTo>
                        <a:lnTo>
                          <a:pt x="170060" y="27038"/>
                        </a:lnTo>
                        <a:lnTo>
                          <a:pt x="175619" y="29312"/>
                        </a:lnTo>
                        <a:lnTo>
                          <a:pt x="180420" y="31333"/>
                        </a:lnTo>
                        <a:lnTo>
                          <a:pt x="184211" y="33102"/>
                        </a:lnTo>
                        <a:lnTo>
                          <a:pt x="186990" y="34365"/>
                        </a:lnTo>
                        <a:lnTo>
                          <a:pt x="189012" y="35377"/>
                        </a:lnTo>
                        <a:lnTo>
                          <a:pt x="190023" y="35882"/>
                        </a:lnTo>
                        <a:cubicBezTo>
                          <a:pt x="186485" y="34113"/>
                          <a:pt x="118764" y="252"/>
                          <a:pt x="11876" y="252"/>
                        </a:cubicBezTo>
                        <a:cubicBezTo>
                          <a:pt x="8844" y="252"/>
                          <a:pt x="6065" y="505"/>
                          <a:pt x="3032" y="758"/>
                        </a:cubicBezTo>
                        <a:cubicBezTo>
                          <a:pt x="2022" y="1011"/>
                          <a:pt x="758" y="1011"/>
                          <a:pt x="0" y="1263"/>
                        </a:cubicBezTo>
                        <a:cubicBezTo>
                          <a:pt x="253" y="1011"/>
                          <a:pt x="758" y="1011"/>
                          <a:pt x="1011" y="758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7" name="任意多边形: 形状 2186"/>
                  <p:cNvSpPr/>
                  <p:nvPr/>
                </p:nvSpPr>
                <p:spPr>
                  <a:xfrm>
                    <a:off x="10542506" y="12217507"/>
                    <a:ext cx="4043" cy="21226"/>
                  </a:xfrm>
                  <a:custGeom>
                    <a:avLst/>
                    <a:gdLst>
                      <a:gd name="connsiteX0" fmla="*/ 1263 w 4043"/>
                      <a:gd name="connsiteY0" fmla="*/ 10361 h 21226"/>
                      <a:gd name="connsiteX1" fmla="*/ 4043 w 4043"/>
                      <a:gd name="connsiteY1" fmla="*/ 253 h 21226"/>
                      <a:gd name="connsiteX2" fmla="*/ 4043 w 4043"/>
                      <a:gd name="connsiteY2" fmla="*/ 0 h 21226"/>
                      <a:gd name="connsiteX3" fmla="*/ 3538 w 4043"/>
                      <a:gd name="connsiteY3" fmla="*/ 1516 h 21226"/>
                      <a:gd name="connsiteX4" fmla="*/ 0 w 4043"/>
                      <a:gd name="connsiteY4" fmla="*/ 21226 h 21226"/>
                      <a:gd name="connsiteX5" fmla="*/ 0 w 4043"/>
                      <a:gd name="connsiteY5" fmla="*/ 21226 h 21226"/>
                      <a:gd name="connsiteX6" fmla="*/ 1263 w 4043"/>
                      <a:gd name="connsiteY6" fmla="*/ 10361 h 21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43" h="21226">
                        <a:moveTo>
                          <a:pt x="1263" y="10361"/>
                        </a:moveTo>
                        <a:cubicBezTo>
                          <a:pt x="2022" y="7328"/>
                          <a:pt x="3032" y="3285"/>
                          <a:pt x="4043" y="253"/>
                        </a:cubicBezTo>
                        <a:cubicBezTo>
                          <a:pt x="4043" y="253"/>
                          <a:pt x="4043" y="0"/>
                          <a:pt x="4043" y="0"/>
                        </a:cubicBezTo>
                        <a:cubicBezTo>
                          <a:pt x="3790" y="505"/>
                          <a:pt x="3790" y="1011"/>
                          <a:pt x="3538" y="1516"/>
                        </a:cubicBezTo>
                        <a:cubicBezTo>
                          <a:pt x="1516" y="7581"/>
                          <a:pt x="253" y="14403"/>
                          <a:pt x="0" y="21226"/>
                        </a:cubicBezTo>
                        <a:cubicBezTo>
                          <a:pt x="0" y="21226"/>
                          <a:pt x="0" y="21226"/>
                          <a:pt x="0" y="21226"/>
                        </a:cubicBezTo>
                        <a:cubicBezTo>
                          <a:pt x="253" y="17688"/>
                          <a:pt x="758" y="13393"/>
                          <a:pt x="1263" y="10361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81" name="图形 1920"/>
                <p:cNvGrpSpPr/>
                <p:nvPr/>
              </p:nvGrpSpPr>
              <p:grpSpPr>
                <a:xfrm>
                  <a:off x="10542759" y="12173034"/>
                  <a:ext cx="245867" cy="65446"/>
                  <a:chOff x="10542759" y="12173034"/>
                  <a:chExt cx="245867" cy="65446"/>
                </a:xfrm>
                <a:solidFill>
                  <a:srgbClr val="714C2E"/>
                </a:solidFill>
              </p:grpSpPr>
              <p:sp>
                <p:nvSpPr>
                  <p:cNvPr id="2184" name="任意多边形: 形状 2183"/>
                  <p:cNvSpPr/>
                  <p:nvPr/>
                </p:nvSpPr>
                <p:spPr>
                  <a:xfrm>
                    <a:off x="10609469" y="12173034"/>
                    <a:ext cx="179157" cy="35881"/>
                  </a:xfrm>
                  <a:custGeom>
                    <a:avLst/>
                    <a:gdLst>
                      <a:gd name="connsiteX0" fmla="*/ 1011 w 179157"/>
                      <a:gd name="connsiteY0" fmla="*/ 0 h 35881"/>
                      <a:gd name="connsiteX1" fmla="*/ 31839 w 179157"/>
                      <a:gd name="connsiteY1" fmla="*/ 1011 h 35881"/>
                      <a:gd name="connsiteX2" fmla="*/ 46242 w 179157"/>
                      <a:gd name="connsiteY2" fmla="*/ 2021 h 35881"/>
                      <a:gd name="connsiteX3" fmla="*/ 60140 w 179157"/>
                      <a:gd name="connsiteY3" fmla="*/ 3537 h 35881"/>
                      <a:gd name="connsiteX4" fmla="*/ 73280 w 179157"/>
                      <a:gd name="connsiteY4" fmla="*/ 5306 h 35881"/>
                      <a:gd name="connsiteX5" fmla="*/ 85662 w 179157"/>
                      <a:gd name="connsiteY5" fmla="*/ 7328 h 35881"/>
                      <a:gd name="connsiteX6" fmla="*/ 97538 w 179157"/>
                      <a:gd name="connsiteY6" fmla="*/ 9602 h 35881"/>
                      <a:gd name="connsiteX7" fmla="*/ 108657 w 179157"/>
                      <a:gd name="connsiteY7" fmla="*/ 12129 h 35881"/>
                      <a:gd name="connsiteX8" fmla="*/ 119017 w 179157"/>
                      <a:gd name="connsiteY8" fmla="*/ 14656 h 35881"/>
                      <a:gd name="connsiteX9" fmla="*/ 128619 w 179157"/>
                      <a:gd name="connsiteY9" fmla="*/ 17182 h 35881"/>
                      <a:gd name="connsiteX10" fmla="*/ 137463 w 179157"/>
                      <a:gd name="connsiteY10" fmla="*/ 19709 h 35881"/>
                      <a:gd name="connsiteX11" fmla="*/ 145549 w 179157"/>
                      <a:gd name="connsiteY11" fmla="*/ 22236 h 35881"/>
                      <a:gd name="connsiteX12" fmla="*/ 152877 w 179157"/>
                      <a:gd name="connsiteY12" fmla="*/ 24763 h 35881"/>
                      <a:gd name="connsiteX13" fmla="*/ 159195 w 179157"/>
                      <a:gd name="connsiteY13" fmla="*/ 27038 h 35881"/>
                      <a:gd name="connsiteX14" fmla="*/ 164754 w 179157"/>
                      <a:gd name="connsiteY14" fmla="*/ 29312 h 35881"/>
                      <a:gd name="connsiteX15" fmla="*/ 169555 w 179157"/>
                      <a:gd name="connsiteY15" fmla="*/ 31333 h 35881"/>
                      <a:gd name="connsiteX16" fmla="*/ 173345 w 179157"/>
                      <a:gd name="connsiteY16" fmla="*/ 33102 h 35881"/>
                      <a:gd name="connsiteX17" fmla="*/ 176125 w 179157"/>
                      <a:gd name="connsiteY17" fmla="*/ 34365 h 35881"/>
                      <a:gd name="connsiteX18" fmla="*/ 178146 w 179157"/>
                      <a:gd name="connsiteY18" fmla="*/ 35377 h 35881"/>
                      <a:gd name="connsiteX19" fmla="*/ 179157 w 179157"/>
                      <a:gd name="connsiteY19" fmla="*/ 35882 h 35881"/>
                      <a:gd name="connsiteX20" fmla="*/ 13140 w 179157"/>
                      <a:gd name="connsiteY20" fmla="*/ 252 h 35881"/>
                      <a:gd name="connsiteX21" fmla="*/ 13140 w 179157"/>
                      <a:gd name="connsiteY21" fmla="*/ 252 h 35881"/>
                      <a:gd name="connsiteX22" fmla="*/ 0 w 179157"/>
                      <a:gd name="connsiteY22" fmla="*/ 0 h 35881"/>
                      <a:gd name="connsiteX23" fmla="*/ 1011 w 179157"/>
                      <a:gd name="connsiteY23" fmla="*/ 0 h 358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79157" h="35881">
                        <a:moveTo>
                          <a:pt x="1011" y="0"/>
                        </a:moveTo>
                        <a:cubicBezTo>
                          <a:pt x="11371" y="252"/>
                          <a:pt x="21479" y="1011"/>
                          <a:pt x="31839" y="1011"/>
                        </a:cubicBezTo>
                        <a:lnTo>
                          <a:pt x="46242" y="2021"/>
                        </a:lnTo>
                        <a:lnTo>
                          <a:pt x="60140" y="3537"/>
                        </a:lnTo>
                        <a:lnTo>
                          <a:pt x="73280" y="5306"/>
                        </a:lnTo>
                        <a:lnTo>
                          <a:pt x="85662" y="7328"/>
                        </a:lnTo>
                        <a:lnTo>
                          <a:pt x="97538" y="9602"/>
                        </a:lnTo>
                        <a:lnTo>
                          <a:pt x="108657" y="12129"/>
                        </a:lnTo>
                        <a:lnTo>
                          <a:pt x="119017" y="14656"/>
                        </a:lnTo>
                        <a:lnTo>
                          <a:pt x="128619" y="17182"/>
                        </a:lnTo>
                        <a:lnTo>
                          <a:pt x="137463" y="19709"/>
                        </a:lnTo>
                        <a:lnTo>
                          <a:pt x="145549" y="22236"/>
                        </a:lnTo>
                        <a:lnTo>
                          <a:pt x="152877" y="24763"/>
                        </a:lnTo>
                        <a:lnTo>
                          <a:pt x="159195" y="27038"/>
                        </a:lnTo>
                        <a:lnTo>
                          <a:pt x="164754" y="29312"/>
                        </a:lnTo>
                        <a:lnTo>
                          <a:pt x="169555" y="31333"/>
                        </a:lnTo>
                        <a:lnTo>
                          <a:pt x="173345" y="33102"/>
                        </a:lnTo>
                        <a:lnTo>
                          <a:pt x="176125" y="34365"/>
                        </a:lnTo>
                        <a:lnTo>
                          <a:pt x="178146" y="35377"/>
                        </a:lnTo>
                        <a:lnTo>
                          <a:pt x="179157" y="35882"/>
                        </a:lnTo>
                        <a:cubicBezTo>
                          <a:pt x="175619" y="34113"/>
                          <a:pt x="112952" y="2779"/>
                          <a:pt x="13140" y="252"/>
                        </a:cubicBezTo>
                        <a:lnTo>
                          <a:pt x="13140" y="252"/>
                        </a:lnTo>
                        <a:cubicBezTo>
                          <a:pt x="9097" y="252"/>
                          <a:pt x="4043" y="0"/>
                          <a:pt x="0" y="0"/>
                        </a:cubicBezTo>
                        <a:cubicBezTo>
                          <a:pt x="253" y="0"/>
                          <a:pt x="758" y="0"/>
                          <a:pt x="1011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5" name="任意多边形: 形状 2184"/>
                  <p:cNvSpPr/>
                  <p:nvPr/>
                </p:nvSpPr>
                <p:spPr>
                  <a:xfrm>
                    <a:off x="10542759" y="12228120"/>
                    <a:ext cx="1010" cy="10360"/>
                  </a:xfrm>
                  <a:custGeom>
                    <a:avLst/>
                    <a:gdLst>
                      <a:gd name="connsiteX0" fmla="*/ 1011 w 1010"/>
                      <a:gd name="connsiteY0" fmla="*/ 0 h 10360"/>
                      <a:gd name="connsiteX1" fmla="*/ 1011 w 1010"/>
                      <a:gd name="connsiteY1" fmla="*/ 758 h 10360"/>
                      <a:gd name="connsiteX2" fmla="*/ 0 w 1010"/>
                      <a:gd name="connsiteY2" fmla="*/ 10361 h 10360"/>
                      <a:gd name="connsiteX3" fmla="*/ 0 w 1010"/>
                      <a:gd name="connsiteY3" fmla="*/ 10361 h 10360"/>
                      <a:gd name="connsiteX4" fmla="*/ 1011 w 1010"/>
                      <a:gd name="connsiteY4" fmla="*/ 0 h 10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10" h="10360">
                        <a:moveTo>
                          <a:pt x="1011" y="0"/>
                        </a:moveTo>
                        <a:cubicBezTo>
                          <a:pt x="1011" y="253"/>
                          <a:pt x="1011" y="506"/>
                          <a:pt x="1011" y="758"/>
                        </a:cubicBezTo>
                        <a:cubicBezTo>
                          <a:pt x="505" y="4043"/>
                          <a:pt x="0" y="7075"/>
                          <a:pt x="0" y="10361"/>
                        </a:cubicBezTo>
                        <a:cubicBezTo>
                          <a:pt x="0" y="10361"/>
                          <a:pt x="0" y="10361"/>
                          <a:pt x="0" y="10361"/>
                        </a:cubicBezTo>
                        <a:cubicBezTo>
                          <a:pt x="0" y="7328"/>
                          <a:pt x="505" y="3033"/>
                          <a:pt x="1011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82" name="任意多边形: 形状 2181"/>
                <p:cNvSpPr/>
                <p:nvPr/>
              </p:nvSpPr>
              <p:spPr>
                <a:xfrm>
                  <a:off x="10678453" y="12177835"/>
                  <a:ext cx="110172" cy="31080"/>
                </a:xfrm>
                <a:custGeom>
                  <a:avLst/>
                  <a:gdLst>
                    <a:gd name="connsiteX0" fmla="*/ 16678 w 110172"/>
                    <a:gd name="connsiteY0" fmla="*/ 2527 h 31080"/>
                    <a:gd name="connsiteX1" fmla="*/ 39672 w 110172"/>
                    <a:gd name="connsiteY1" fmla="*/ 7328 h 31080"/>
                    <a:gd name="connsiteX2" fmla="*/ 50033 w 110172"/>
                    <a:gd name="connsiteY2" fmla="*/ 9855 h 31080"/>
                    <a:gd name="connsiteX3" fmla="*/ 59635 w 110172"/>
                    <a:gd name="connsiteY3" fmla="*/ 12382 h 31080"/>
                    <a:gd name="connsiteX4" fmla="*/ 68479 w 110172"/>
                    <a:gd name="connsiteY4" fmla="*/ 14908 h 31080"/>
                    <a:gd name="connsiteX5" fmla="*/ 76565 w 110172"/>
                    <a:gd name="connsiteY5" fmla="*/ 17435 h 31080"/>
                    <a:gd name="connsiteX6" fmla="*/ 83893 w 110172"/>
                    <a:gd name="connsiteY6" fmla="*/ 19962 h 31080"/>
                    <a:gd name="connsiteX7" fmla="*/ 90210 w 110172"/>
                    <a:gd name="connsiteY7" fmla="*/ 22237 h 31080"/>
                    <a:gd name="connsiteX8" fmla="*/ 95769 w 110172"/>
                    <a:gd name="connsiteY8" fmla="*/ 24511 h 31080"/>
                    <a:gd name="connsiteX9" fmla="*/ 100571 w 110172"/>
                    <a:gd name="connsiteY9" fmla="*/ 26532 h 31080"/>
                    <a:gd name="connsiteX10" fmla="*/ 104361 w 110172"/>
                    <a:gd name="connsiteY10" fmla="*/ 28301 h 31080"/>
                    <a:gd name="connsiteX11" fmla="*/ 107140 w 110172"/>
                    <a:gd name="connsiteY11" fmla="*/ 29565 h 31080"/>
                    <a:gd name="connsiteX12" fmla="*/ 109162 w 110172"/>
                    <a:gd name="connsiteY12" fmla="*/ 30576 h 31080"/>
                    <a:gd name="connsiteX13" fmla="*/ 110173 w 110172"/>
                    <a:gd name="connsiteY13" fmla="*/ 31081 h 31080"/>
                    <a:gd name="connsiteX14" fmla="*/ 13898 w 110172"/>
                    <a:gd name="connsiteY14" fmla="*/ 2274 h 31080"/>
                    <a:gd name="connsiteX15" fmla="*/ 1516 w 110172"/>
                    <a:gd name="connsiteY15" fmla="*/ 253 h 31080"/>
                    <a:gd name="connsiteX16" fmla="*/ 0 w 110172"/>
                    <a:gd name="connsiteY16" fmla="*/ 0 h 31080"/>
                    <a:gd name="connsiteX17" fmla="*/ 12634 w 110172"/>
                    <a:gd name="connsiteY17" fmla="*/ 2022 h 31080"/>
                    <a:gd name="connsiteX18" fmla="*/ 16678 w 110172"/>
                    <a:gd name="connsiteY18" fmla="*/ 2527 h 31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0172" h="31079">
                      <a:moveTo>
                        <a:pt x="16678" y="2527"/>
                      </a:moveTo>
                      <a:cubicBezTo>
                        <a:pt x="23500" y="3790"/>
                        <a:pt x="32850" y="5812"/>
                        <a:pt x="39672" y="7328"/>
                      </a:cubicBezTo>
                      <a:lnTo>
                        <a:pt x="50033" y="9855"/>
                      </a:lnTo>
                      <a:lnTo>
                        <a:pt x="59635" y="12382"/>
                      </a:lnTo>
                      <a:lnTo>
                        <a:pt x="68479" y="14908"/>
                      </a:lnTo>
                      <a:lnTo>
                        <a:pt x="76565" y="17435"/>
                      </a:lnTo>
                      <a:lnTo>
                        <a:pt x="83893" y="19962"/>
                      </a:lnTo>
                      <a:lnTo>
                        <a:pt x="90210" y="22237"/>
                      </a:lnTo>
                      <a:lnTo>
                        <a:pt x="95769" y="24511"/>
                      </a:lnTo>
                      <a:lnTo>
                        <a:pt x="100571" y="26532"/>
                      </a:lnTo>
                      <a:lnTo>
                        <a:pt x="104361" y="28301"/>
                      </a:lnTo>
                      <a:lnTo>
                        <a:pt x="107140" y="29565"/>
                      </a:lnTo>
                      <a:lnTo>
                        <a:pt x="109162" y="30576"/>
                      </a:lnTo>
                      <a:lnTo>
                        <a:pt x="110173" y="31081"/>
                      </a:lnTo>
                      <a:cubicBezTo>
                        <a:pt x="107646" y="29818"/>
                        <a:pt x="72522" y="12129"/>
                        <a:pt x="13898" y="2274"/>
                      </a:cubicBezTo>
                      <a:cubicBezTo>
                        <a:pt x="10108" y="1769"/>
                        <a:pt x="5306" y="1011"/>
                        <a:pt x="1516" y="253"/>
                      </a:cubicBezTo>
                      <a:cubicBezTo>
                        <a:pt x="1011" y="253"/>
                        <a:pt x="505" y="0"/>
                        <a:pt x="0" y="0"/>
                      </a:cubicBezTo>
                      <a:lnTo>
                        <a:pt x="12634" y="2022"/>
                      </a:lnTo>
                      <a:lnTo>
                        <a:pt x="16678" y="2527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3" name="任意多边形: 形状 2182"/>
                <p:cNvSpPr/>
                <p:nvPr/>
              </p:nvSpPr>
              <p:spPr>
                <a:xfrm>
                  <a:off x="10745669" y="12192743"/>
                  <a:ext cx="42957" cy="16172"/>
                </a:xfrm>
                <a:custGeom>
                  <a:avLst/>
                  <a:gdLst>
                    <a:gd name="connsiteX0" fmla="*/ 9350 w 42957"/>
                    <a:gd name="connsiteY0" fmla="*/ 2527 h 16172"/>
                    <a:gd name="connsiteX1" fmla="*/ 22995 w 42957"/>
                    <a:gd name="connsiteY1" fmla="*/ 7328 h 16172"/>
                    <a:gd name="connsiteX2" fmla="*/ 28554 w 42957"/>
                    <a:gd name="connsiteY2" fmla="*/ 9602 h 16172"/>
                    <a:gd name="connsiteX3" fmla="*/ 33355 w 42957"/>
                    <a:gd name="connsiteY3" fmla="*/ 11624 h 16172"/>
                    <a:gd name="connsiteX4" fmla="*/ 37145 w 42957"/>
                    <a:gd name="connsiteY4" fmla="*/ 13393 h 16172"/>
                    <a:gd name="connsiteX5" fmla="*/ 39925 w 42957"/>
                    <a:gd name="connsiteY5" fmla="*/ 14656 h 16172"/>
                    <a:gd name="connsiteX6" fmla="*/ 41946 w 42957"/>
                    <a:gd name="connsiteY6" fmla="*/ 15667 h 16172"/>
                    <a:gd name="connsiteX7" fmla="*/ 42957 w 42957"/>
                    <a:gd name="connsiteY7" fmla="*/ 16173 h 16172"/>
                    <a:gd name="connsiteX8" fmla="*/ 9097 w 42957"/>
                    <a:gd name="connsiteY8" fmla="*/ 2780 h 16172"/>
                    <a:gd name="connsiteX9" fmla="*/ 7581 w 42957"/>
                    <a:gd name="connsiteY9" fmla="*/ 2275 h 16172"/>
                    <a:gd name="connsiteX10" fmla="*/ 0 w 42957"/>
                    <a:gd name="connsiteY10" fmla="*/ 0 h 16172"/>
                    <a:gd name="connsiteX11" fmla="*/ 8086 w 42957"/>
                    <a:gd name="connsiteY11" fmla="*/ 2527 h 16172"/>
                    <a:gd name="connsiteX12" fmla="*/ 9350 w 42957"/>
                    <a:gd name="connsiteY12" fmla="*/ 2527 h 1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957" h="16172">
                      <a:moveTo>
                        <a:pt x="9350" y="2527"/>
                      </a:moveTo>
                      <a:cubicBezTo>
                        <a:pt x="13393" y="4043"/>
                        <a:pt x="18952" y="5812"/>
                        <a:pt x="22995" y="7328"/>
                      </a:cubicBezTo>
                      <a:lnTo>
                        <a:pt x="28554" y="9602"/>
                      </a:lnTo>
                      <a:lnTo>
                        <a:pt x="33355" y="11624"/>
                      </a:lnTo>
                      <a:lnTo>
                        <a:pt x="37145" y="13393"/>
                      </a:lnTo>
                      <a:lnTo>
                        <a:pt x="39925" y="14656"/>
                      </a:lnTo>
                      <a:lnTo>
                        <a:pt x="41946" y="15667"/>
                      </a:lnTo>
                      <a:lnTo>
                        <a:pt x="42957" y="16173"/>
                      </a:lnTo>
                      <a:cubicBezTo>
                        <a:pt x="41441" y="15414"/>
                        <a:pt x="29817" y="9602"/>
                        <a:pt x="9097" y="2780"/>
                      </a:cubicBezTo>
                      <a:cubicBezTo>
                        <a:pt x="8591" y="2527"/>
                        <a:pt x="8086" y="2527"/>
                        <a:pt x="7581" y="2275"/>
                      </a:cubicBezTo>
                      <a:lnTo>
                        <a:pt x="0" y="0"/>
                      </a:lnTo>
                      <a:lnTo>
                        <a:pt x="8086" y="2527"/>
                      </a:lnTo>
                      <a:lnTo>
                        <a:pt x="9350" y="2527"/>
                      </a:ln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4" name="图形 1920"/>
              <p:cNvGrpSpPr/>
              <p:nvPr/>
            </p:nvGrpSpPr>
            <p:grpSpPr>
              <a:xfrm>
                <a:off x="10788121" y="12126286"/>
                <a:ext cx="29564" cy="29311"/>
                <a:chOff x="10788121" y="12126286"/>
                <a:chExt cx="29564" cy="29311"/>
              </a:xfrm>
              <a:solidFill>
                <a:schemeClr val="accent1"/>
              </a:solidFill>
            </p:grpSpPr>
            <p:sp>
              <p:nvSpPr>
                <p:cNvPr id="2132" name="任意多边形: 形状 2131"/>
                <p:cNvSpPr/>
                <p:nvPr/>
              </p:nvSpPr>
              <p:spPr>
                <a:xfrm>
                  <a:off x="10788373" y="12126286"/>
                  <a:ext cx="29059" cy="29059"/>
                </a:xfrm>
                <a:custGeom>
                  <a:avLst/>
                  <a:gdLst>
                    <a:gd name="connsiteX0" fmla="*/ 0 w 29059"/>
                    <a:gd name="connsiteY0" fmla="*/ 29059 h 29059"/>
                    <a:gd name="connsiteX1" fmla="*/ 5559 w 29059"/>
                    <a:gd name="connsiteY1" fmla="*/ 11876 h 29059"/>
                    <a:gd name="connsiteX2" fmla="*/ 11876 w 29059"/>
                    <a:gd name="connsiteY2" fmla="*/ 5559 h 29059"/>
                    <a:gd name="connsiteX3" fmla="*/ 19710 w 29059"/>
                    <a:gd name="connsiteY3" fmla="*/ 1516 h 29059"/>
                    <a:gd name="connsiteX4" fmla="*/ 24258 w 29059"/>
                    <a:gd name="connsiteY4" fmla="*/ 505 h 29059"/>
                    <a:gd name="connsiteX5" fmla="*/ 29059 w 29059"/>
                    <a:gd name="connsiteY5" fmla="*/ 0 h 29059"/>
                    <a:gd name="connsiteX6" fmla="*/ 29059 w 29059"/>
                    <a:gd name="connsiteY6" fmla="*/ 0 h 29059"/>
                    <a:gd name="connsiteX7" fmla="*/ 0 w 29059"/>
                    <a:gd name="connsiteY7" fmla="*/ 29059 h 29059"/>
                    <a:gd name="connsiteX8" fmla="*/ 0 w 29059"/>
                    <a:gd name="connsiteY8" fmla="*/ 29059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059" h="29059">
                      <a:moveTo>
                        <a:pt x="0" y="29059"/>
                      </a:moveTo>
                      <a:cubicBezTo>
                        <a:pt x="253" y="25521"/>
                        <a:pt x="505" y="19204"/>
                        <a:pt x="5559" y="11876"/>
                      </a:cubicBezTo>
                      <a:cubicBezTo>
                        <a:pt x="6570" y="10613"/>
                        <a:pt x="8591" y="7833"/>
                        <a:pt x="11876" y="5559"/>
                      </a:cubicBezTo>
                      <a:cubicBezTo>
                        <a:pt x="14909" y="3284"/>
                        <a:pt x="17183" y="2527"/>
                        <a:pt x="19710" y="1516"/>
                      </a:cubicBezTo>
                      <a:cubicBezTo>
                        <a:pt x="21226" y="1011"/>
                        <a:pt x="22742" y="758"/>
                        <a:pt x="24258" y="505"/>
                      </a:cubicBezTo>
                      <a:cubicBezTo>
                        <a:pt x="25774" y="252"/>
                        <a:pt x="27543" y="252"/>
                        <a:pt x="29059" y="0"/>
                      </a:cubicBezTo>
                      <a:cubicBezTo>
                        <a:pt x="29059" y="0"/>
                        <a:pt x="29059" y="0"/>
                        <a:pt x="29059" y="0"/>
                      </a:cubicBezTo>
                      <a:cubicBezTo>
                        <a:pt x="13140" y="0"/>
                        <a:pt x="0" y="13140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3" name="任意多边形: 形状 2132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4" name="任意多边形: 形状 2133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5" name="任意多边形: 形状 2134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6" name="任意多边形: 形状 2135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7" name="任意多边形: 形状 2136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8" name="任意多边形: 形状 2137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9" name="任意多边形: 形状 2138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0" name="任意多边形: 形状 2139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1" name="任意多边形: 形状 2140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2" name="任意多边形: 形状 2141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3" name="任意多边形: 形状 2142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4" name="任意多边形: 形状 2143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5" name="任意多边形: 形状 2144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6" name="任意多边形: 形状 2145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7" name="任意多边形: 形状 2146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8" name="任意多边形: 形状 2147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9" name="任意多边形: 形状 2148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0" name="任意多边形: 形状 2149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1" name="任意多边形: 形状 2150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2" name="任意多边形: 形状 2151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3" name="任意多边形: 形状 2152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4" name="任意多边形: 形状 2153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5" name="任意多边形: 形状 2154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6" name="任意多边形: 形状 2155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7" name="任意多边形: 形状 2156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8" name="任意多边形: 形状 2157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9" name="任意多边形: 形状 2158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0" name="任意多边形: 形状 2159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1" name="任意多边形: 形状 2160"/>
                <p:cNvSpPr/>
                <p:nvPr/>
              </p:nvSpPr>
              <p:spPr>
                <a:xfrm>
                  <a:off x="10788121" y="12126539"/>
                  <a:ext cx="29059" cy="29059"/>
                </a:xfrm>
                <a:custGeom>
                  <a:avLst/>
                  <a:gdLst>
                    <a:gd name="connsiteX0" fmla="*/ 758 w 29059"/>
                    <a:gd name="connsiteY0" fmla="*/ 24006 h 29059"/>
                    <a:gd name="connsiteX1" fmla="*/ 1769 w 29059"/>
                    <a:gd name="connsiteY1" fmla="*/ 19457 h 29059"/>
                    <a:gd name="connsiteX2" fmla="*/ 2527 w 29059"/>
                    <a:gd name="connsiteY2" fmla="*/ 17436 h 29059"/>
                    <a:gd name="connsiteX3" fmla="*/ 3538 w 29059"/>
                    <a:gd name="connsiteY3" fmla="*/ 15414 h 29059"/>
                    <a:gd name="connsiteX4" fmla="*/ 4548 w 29059"/>
                    <a:gd name="connsiteY4" fmla="*/ 13393 h 29059"/>
                    <a:gd name="connsiteX5" fmla="*/ 5812 w 29059"/>
                    <a:gd name="connsiteY5" fmla="*/ 11624 h 29059"/>
                    <a:gd name="connsiteX6" fmla="*/ 7075 w 29059"/>
                    <a:gd name="connsiteY6" fmla="*/ 9855 h 29059"/>
                    <a:gd name="connsiteX7" fmla="*/ 8591 w 29059"/>
                    <a:gd name="connsiteY7" fmla="*/ 8339 h 29059"/>
                    <a:gd name="connsiteX8" fmla="*/ 10108 w 29059"/>
                    <a:gd name="connsiteY8" fmla="*/ 6823 h 29059"/>
                    <a:gd name="connsiteX9" fmla="*/ 11876 w 29059"/>
                    <a:gd name="connsiteY9" fmla="*/ 5559 h 29059"/>
                    <a:gd name="connsiteX10" fmla="*/ 13645 w 29059"/>
                    <a:gd name="connsiteY10" fmla="*/ 4296 h 29059"/>
                    <a:gd name="connsiteX11" fmla="*/ 15667 w 29059"/>
                    <a:gd name="connsiteY11" fmla="*/ 3285 h 29059"/>
                    <a:gd name="connsiteX12" fmla="*/ 17688 w 29059"/>
                    <a:gd name="connsiteY12" fmla="*/ 2275 h 29059"/>
                    <a:gd name="connsiteX13" fmla="*/ 19710 w 29059"/>
                    <a:gd name="connsiteY13" fmla="*/ 1516 h 29059"/>
                    <a:gd name="connsiteX14" fmla="*/ 24258 w 29059"/>
                    <a:gd name="connsiteY14" fmla="*/ 505 h 29059"/>
                    <a:gd name="connsiteX15" fmla="*/ 24258 w 29059"/>
                    <a:gd name="connsiteY15" fmla="*/ 505 h 29059"/>
                    <a:gd name="connsiteX16" fmla="*/ 29059 w 29059"/>
                    <a:gd name="connsiteY16" fmla="*/ 0 h 29059"/>
                    <a:gd name="connsiteX17" fmla="*/ 0 w 29059"/>
                    <a:gd name="connsiteY17" fmla="*/ 29059 h 29059"/>
                    <a:gd name="connsiteX18" fmla="*/ 0 w 29059"/>
                    <a:gd name="connsiteY18" fmla="*/ 29059 h 29059"/>
                    <a:gd name="connsiteX19" fmla="*/ 758 w 29059"/>
                    <a:gd name="connsiteY19" fmla="*/ 24006 h 2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059">
                      <a:moveTo>
                        <a:pt x="758" y="24006"/>
                      </a:moveTo>
                      <a:cubicBezTo>
                        <a:pt x="1011" y="22742"/>
                        <a:pt x="1516" y="20973"/>
                        <a:pt x="1769" y="19457"/>
                      </a:cubicBezTo>
                      <a:lnTo>
                        <a:pt x="2527" y="17436"/>
                      </a:lnTo>
                      <a:lnTo>
                        <a:pt x="3538" y="15414"/>
                      </a:lnTo>
                      <a:lnTo>
                        <a:pt x="4548" y="13393"/>
                      </a:lnTo>
                      <a:lnTo>
                        <a:pt x="5812" y="11624"/>
                      </a:lnTo>
                      <a:lnTo>
                        <a:pt x="7075" y="9855"/>
                      </a:lnTo>
                      <a:lnTo>
                        <a:pt x="8591" y="8339"/>
                      </a:lnTo>
                      <a:lnTo>
                        <a:pt x="10108" y="6823"/>
                      </a:lnTo>
                      <a:lnTo>
                        <a:pt x="11876" y="5559"/>
                      </a:lnTo>
                      <a:lnTo>
                        <a:pt x="13645" y="4296"/>
                      </a:lnTo>
                      <a:lnTo>
                        <a:pt x="15667" y="3285"/>
                      </a:lnTo>
                      <a:lnTo>
                        <a:pt x="17688" y="2275"/>
                      </a:lnTo>
                      <a:lnTo>
                        <a:pt x="19710" y="1516"/>
                      </a:lnTo>
                      <a:cubicBezTo>
                        <a:pt x="21226" y="1011"/>
                        <a:pt x="22742" y="758"/>
                        <a:pt x="24258" y="505"/>
                      </a:cubicBezTo>
                      <a:lnTo>
                        <a:pt x="24258" y="505"/>
                      </a:lnTo>
                      <a:cubicBezTo>
                        <a:pt x="25774" y="253"/>
                        <a:pt x="27543" y="253"/>
                        <a:pt x="29059" y="0"/>
                      </a:cubicBezTo>
                      <a:cubicBezTo>
                        <a:pt x="13140" y="0"/>
                        <a:pt x="0" y="12887"/>
                        <a:pt x="0" y="29059"/>
                      </a:cubicBezTo>
                      <a:cubicBezTo>
                        <a:pt x="0" y="29059"/>
                        <a:pt x="0" y="29059"/>
                        <a:pt x="0" y="29059"/>
                      </a:cubicBezTo>
                      <a:cubicBezTo>
                        <a:pt x="505" y="27291"/>
                        <a:pt x="505" y="25522"/>
                        <a:pt x="758" y="24006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62" name="图形 1920"/>
                <p:cNvGrpSpPr/>
                <p:nvPr/>
              </p:nvGrpSpPr>
              <p:grpSpPr>
                <a:xfrm>
                  <a:off x="10788121" y="12126286"/>
                  <a:ext cx="29564" cy="29059"/>
                  <a:chOff x="10788121" y="12126286"/>
                  <a:chExt cx="29564" cy="29059"/>
                </a:xfrm>
                <a:solidFill>
                  <a:srgbClr val="795132"/>
                </a:solidFill>
              </p:grpSpPr>
              <p:sp>
                <p:nvSpPr>
                  <p:cNvPr id="2170" name="任意多边形: 形状 2169"/>
                  <p:cNvSpPr/>
                  <p:nvPr/>
                </p:nvSpPr>
                <p:spPr>
                  <a:xfrm>
                    <a:off x="10806820" y="12126286"/>
                    <a:ext cx="10865" cy="2273"/>
                  </a:xfrm>
                  <a:custGeom>
                    <a:avLst/>
                    <a:gdLst>
                      <a:gd name="connsiteX0" fmla="*/ 1516 w 10865"/>
                      <a:gd name="connsiteY0" fmla="*/ 1516 h 2273"/>
                      <a:gd name="connsiteX1" fmla="*/ 6065 w 10865"/>
                      <a:gd name="connsiteY1" fmla="*/ 505 h 2273"/>
                      <a:gd name="connsiteX2" fmla="*/ 6065 w 10865"/>
                      <a:gd name="connsiteY2" fmla="*/ 505 h 2273"/>
                      <a:gd name="connsiteX3" fmla="*/ 10866 w 10865"/>
                      <a:gd name="connsiteY3" fmla="*/ 0 h 2273"/>
                      <a:gd name="connsiteX4" fmla="*/ 2022 w 10865"/>
                      <a:gd name="connsiteY4" fmla="*/ 1516 h 2273"/>
                      <a:gd name="connsiteX5" fmla="*/ 1263 w 10865"/>
                      <a:gd name="connsiteY5" fmla="*/ 1769 h 2273"/>
                      <a:gd name="connsiteX6" fmla="*/ 0 w 10865"/>
                      <a:gd name="connsiteY6" fmla="*/ 2274 h 2273"/>
                      <a:gd name="connsiteX7" fmla="*/ 1516 w 10865"/>
                      <a:gd name="connsiteY7" fmla="*/ 1516 h 2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865" h="2273">
                        <a:moveTo>
                          <a:pt x="1516" y="1516"/>
                        </a:moveTo>
                        <a:cubicBezTo>
                          <a:pt x="3032" y="1011"/>
                          <a:pt x="4548" y="758"/>
                          <a:pt x="6065" y="505"/>
                        </a:cubicBezTo>
                        <a:lnTo>
                          <a:pt x="6065" y="505"/>
                        </a:lnTo>
                        <a:cubicBezTo>
                          <a:pt x="7581" y="252"/>
                          <a:pt x="9350" y="252"/>
                          <a:pt x="10866" y="0"/>
                        </a:cubicBezTo>
                        <a:cubicBezTo>
                          <a:pt x="7833" y="0"/>
                          <a:pt x="4801" y="505"/>
                          <a:pt x="2022" y="1516"/>
                        </a:cubicBezTo>
                        <a:cubicBezTo>
                          <a:pt x="1769" y="1516"/>
                          <a:pt x="1516" y="1769"/>
                          <a:pt x="1263" y="1769"/>
                        </a:cubicBezTo>
                        <a:lnTo>
                          <a:pt x="0" y="2274"/>
                        </a:lnTo>
                        <a:cubicBezTo>
                          <a:pt x="253" y="2021"/>
                          <a:pt x="1011" y="1769"/>
                          <a:pt x="1516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1" name="任意多边形: 形状 2170"/>
                  <p:cNvSpPr/>
                  <p:nvPr/>
                </p:nvSpPr>
                <p:spPr>
                  <a:xfrm>
                    <a:off x="10788121" y="12139931"/>
                    <a:ext cx="4548" cy="15414"/>
                  </a:xfrm>
                  <a:custGeom>
                    <a:avLst/>
                    <a:gdLst>
                      <a:gd name="connsiteX0" fmla="*/ 758 w 4548"/>
                      <a:gd name="connsiteY0" fmla="*/ 10613 h 15414"/>
                      <a:gd name="connsiteX1" fmla="*/ 1769 w 4548"/>
                      <a:gd name="connsiteY1" fmla="*/ 6064 h 15414"/>
                      <a:gd name="connsiteX2" fmla="*/ 2527 w 4548"/>
                      <a:gd name="connsiteY2" fmla="*/ 4043 h 15414"/>
                      <a:gd name="connsiteX3" fmla="*/ 3538 w 4548"/>
                      <a:gd name="connsiteY3" fmla="*/ 2022 h 15414"/>
                      <a:gd name="connsiteX4" fmla="*/ 4548 w 4548"/>
                      <a:gd name="connsiteY4" fmla="*/ 0 h 15414"/>
                      <a:gd name="connsiteX5" fmla="*/ 4548 w 4548"/>
                      <a:gd name="connsiteY5" fmla="*/ 0 h 15414"/>
                      <a:gd name="connsiteX6" fmla="*/ 4043 w 4548"/>
                      <a:gd name="connsiteY6" fmla="*/ 758 h 15414"/>
                      <a:gd name="connsiteX7" fmla="*/ 3790 w 4548"/>
                      <a:gd name="connsiteY7" fmla="*/ 1263 h 15414"/>
                      <a:gd name="connsiteX8" fmla="*/ 0 w 4548"/>
                      <a:gd name="connsiteY8" fmla="*/ 15414 h 15414"/>
                      <a:gd name="connsiteX9" fmla="*/ 0 w 4548"/>
                      <a:gd name="connsiteY9" fmla="*/ 15414 h 15414"/>
                      <a:gd name="connsiteX10" fmla="*/ 758 w 4548"/>
                      <a:gd name="connsiteY10" fmla="*/ 10613 h 1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548" h="15414">
                        <a:moveTo>
                          <a:pt x="758" y="10613"/>
                        </a:moveTo>
                        <a:cubicBezTo>
                          <a:pt x="1011" y="9349"/>
                          <a:pt x="1516" y="7581"/>
                          <a:pt x="1769" y="6064"/>
                        </a:cubicBezTo>
                        <a:lnTo>
                          <a:pt x="2527" y="4043"/>
                        </a:lnTo>
                        <a:lnTo>
                          <a:pt x="3538" y="2022"/>
                        </a:lnTo>
                        <a:lnTo>
                          <a:pt x="4548" y="0"/>
                        </a:lnTo>
                        <a:lnTo>
                          <a:pt x="4548" y="0"/>
                        </a:lnTo>
                        <a:lnTo>
                          <a:pt x="4043" y="758"/>
                        </a:lnTo>
                        <a:lnTo>
                          <a:pt x="3790" y="1263"/>
                        </a:lnTo>
                        <a:cubicBezTo>
                          <a:pt x="1516" y="5559"/>
                          <a:pt x="0" y="10361"/>
                          <a:pt x="0" y="15414"/>
                        </a:cubicBezTo>
                        <a:cubicBezTo>
                          <a:pt x="0" y="15414"/>
                          <a:pt x="0" y="15414"/>
                          <a:pt x="0" y="15414"/>
                        </a:cubicBezTo>
                        <a:cubicBezTo>
                          <a:pt x="505" y="13898"/>
                          <a:pt x="505" y="12129"/>
                          <a:pt x="758" y="10613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63" name="图形 1920"/>
                <p:cNvGrpSpPr/>
                <p:nvPr/>
              </p:nvGrpSpPr>
              <p:grpSpPr>
                <a:xfrm>
                  <a:off x="10788373" y="12126286"/>
                  <a:ext cx="29312" cy="28806"/>
                  <a:chOff x="10788373" y="12126286"/>
                  <a:chExt cx="29312" cy="28806"/>
                </a:xfrm>
                <a:solidFill>
                  <a:srgbClr val="754F30"/>
                </a:solidFill>
              </p:grpSpPr>
              <p:sp>
                <p:nvSpPr>
                  <p:cNvPr id="2168" name="任意多边形: 形状 2167"/>
                  <p:cNvSpPr/>
                  <p:nvPr/>
                </p:nvSpPr>
                <p:spPr>
                  <a:xfrm>
                    <a:off x="10812379" y="12126286"/>
                    <a:ext cx="5306" cy="505"/>
                  </a:xfrm>
                  <a:custGeom>
                    <a:avLst/>
                    <a:gdLst>
                      <a:gd name="connsiteX0" fmla="*/ 505 w 5306"/>
                      <a:gd name="connsiteY0" fmla="*/ 505 h 505"/>
                      <a:gd name="connsiteX1" fmla="*/ 5306 w 5306"/>
                      <a:gd name="connsiteY1" fmla="*/ 0 h 505"/>
                      <a:gd name="connsiteX2" fmla="*/ 1516 w 5306"/>
                      <a:gd name="connsiteY2" fmla="*/ 252 h 505"/>
                      <a:gd name="connsiteX3" fmla="*/ 1516 w 5306"/>
                      <a:gd name="connsiteY3" fmla="*/ 252 h 505"/>
                      <a:gd name="connsiteX4" fmla="*/ 0 w 5306"/>
                      <a:gd name="connsiteY4" fmla="*/ 505 h 505"/>
                      <a:gd name="connsiteX5" fmla="*/ 505 w 5306"/>
                      <a:gd name="connsiteY5" fmla="*/ 505 h 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06" h="505">
                        <a:moveTo>
                          <a:pt x="505" y="505"/>
                        </a:moveTo>
                        <a:cubicBezTo>
                          <a:pt x="2022" y="252"/>
                          <a:pt x="3790" y="252"/>
                          <a:pt x="5306" y="0"/>
                        </a:cubicBezTo>
                        <a:cubicBezTo>
                          <a:pt x="4043" y="0"/>
                          <a:pt x="2780" y="0"/>
                          <a:pt x="1516" y="252"/>
                        </a:cubicBezTo>
                        <a:lnTo>
                          <a:pt x="1516" y="252"/>
                        </a:lnTo>
                        <a:cubicBezTo>
                          <a:pt x="1011" y="252"/>
                          <a:pt x="505" y="505"/>
                          <a:pt x="0" y="505"/>
                        </a:cubicBezTo>
                        <a:cubicBezTo>
                          <a:pt x="0" y="505"/>
                          <a:pt x="253" y="505"/>
                          <a:pt x="505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9" name="任意多边形: 形状 2168"/>
                  <p:cNvSpPr/>
                  <p:nvPr/>
                </p:nvSpPr>
                <p:spPr>
                  <a:xfrm>
                    <a:off x="10788373" y="12145238"/>
                    <a:ext cx="1768" cy="9854"/>
                  </a:xfrm>
                  <a:custGeom>
                    <a:avLst/>
                    <a:gdLst>
                      <a:gd name="connsiteX0" fmla="*/ 505 w 1768"/>
                      <a:gd name="connsiteY0" fmla="*/ 5306 h 9854"/>
                      <a:gd name="connsiteX1" fmla="*/ 1516 w 1768"/>
                      <a:gd name="connsiteY1" fmla="*/ 758 h 9854"/>
                      <a:gd name="connsiteX2" fmla="*/ 1769 w 1768"/>
                      <a:gd name="connsiteY2" fmla="*/ 0 h 9854"/>
                      <a:gd name="connsiteX3" fmla="*/ 1769 w 1768"/>
                      <a:gd name="connsiteY3" fmla="*/ 0 h 9854"/>
                      <a:gd name="connsiteX4" fmla="*/ 1516 w 1768"/>
                      <a:gd name="connsiteY4" fmla="*/ 505 h 9854"/>
                      <a:gd name="connsiteX5" fmla="*/ 0 w 1768"/>
                      <a:gd name="connsiteY5" fmla="*/ 9855 h 9854"/>
                      <a:gd name="connsiteX6" fmla="*/ 0 w 1768"/>
                      <a:gd name="connsiteY6" fmla="*/ 9855 h 9854"/>
                      <a:gd name="connsiteX7" fmla="*/ 505 w 1768"/>
                      <a:gd name="connsiteY7" fmla="*/ 5306 h 9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68" h="9854">
                        <a:moveTo>
                          <a:pt x="505" y="5306"/>
                        </a:moveTo>
                        <a:cubicBezTo>
                          <a:pt x="758" y="4043"/>
                          <a:pt x="1263" y="2274"/>
                          <a:pt x="1516" y="758"/>
                        </a:cubicBezTo>
                        <a:cubicBezTo>
                          <a:pt x="1516" y="505"/>
                          <a:pt x="1769" y="252"/>
                          <a:pt x="1769" y="0"/>
                        </a:cubicBezTo>
                        <a:lnTo>
                          <a:pt x="1769" y="0"/>
                        </a:lnTo>
                        <a:cubicBezTo>
                          <a:pt x="1769" y="252"/>
                          <a:pt x="1516" y="505"/>
                          <a:pt x="1516" y="505"/>
                        </a:cubicBezTo>
                        <a:cubicBezTo>
                          <a:pt x="505" y="3537"/>
                          <a:pt x="0" y="6570"/>
                          <a:pt x="0" y="9855"/>
                        </a:cubicBezTo>
                        <a:cubicBezTo>
                          <a:pt x="0" y="9855"/>
                          <a:pt x="0" y="9855"/>
                          <a:pt x="0" y="9855"/>
                        </a:cubicBezTo>
                        <a:cubicBezTo>
                          <a:pt x="253" y="8591"/>
                          <a:pt x="253" y="6823"/>
                          <a:pt x="505" y="5306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64" name="图形 1920"/>
                <p:cNvGrpSpPr/>
                <p:nvPr/>
              </p:nvGrpSpPr>
              <p:grpSpPr>
                <a:xfrm>
                  <a:off x="10788626" y="12126286"/>
                  <a:ext cx="28806" cy="29059"/>
                  <a:chOff x="10788626" y="12126286"/>
                  <a:chExt cx="28806" cy="29059"/>
                </a:xfrm>
                <a:solidFill>
                  <a:srgbClr val="714C2E"/>
                </a:solidFill>
              </p:grpSpPr>
              <p:sp>
                <p:nvSpPr>
                  <p:cNvPr id="2166" name="任意多边形: 形状 2165"/>
                  <p:cNvSpPr/>
                  <p:nvPr/>
                </p:nvSpPr>
                <p:spPr>
                  <a:xfrm>
                    <a:off x="10816927" y="12126286"/>
                    <a:ext cx="505" cy="2526"/>
                  </a:xfrm>
                  <a:custGeom>
                    <a:avLst/>
                    <a:gdLst>
                      <a:gd name="connsiteX0" fmla="*/ 505 w 505"/>
                      <a:gd name="connsiteY0" fmla="*/ 0 h 2526"/>
                      <a:gd name="connsiteX1" fmla="*/ 505 w 505"/>
                      <a:gd name="connsiteY1" fmla="*/ 0 h 2526"/>
                      <a:gd name="connsiteX2" fmla="*/ 505 w 505"/>
                      <a:gd name="connsiteY2" fmla="*/ 0 h 2526"/>
                      <a:gd name="connsiteX3" fmla="*/ 0 w 505"/>
                      <a:gd name="connsiteY3" fmla="*/ 0 h 2526"/>
                      <a:gd name="connsiteX4" fmla="*/ 505 w 505"/>
                      <a:gd name="connsiteY4" fmla="*/ 0 h 2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5" h="2526">
                        <a:moveTo>
                          <a:pt x="505" y="0"/>
                        </a:moveTo>
                        <a:cubicBezTo>
                          <a:pt x="505" y="0"/>
                          <a:pt x="505" y="0"/>
                          <a:pt x="505" y="0"/>
                        </a:cubicBezTo>
                        <a:lnTo>
                          <a:pt x="505" y="0"/>
                        </a:lnTo>
                        <a:lnTo>
                          <a:pt x="0" y="0"/>
                        </a:lnTo>
                        <a:cubicBezTo>
                          <a:pt x="253" y="0"/>
                          <a:pt x="505" y="0"/>
                          <a:pt x="505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7" name="任意多边形: 形状 2166"/>
                  <p:cNvSpPr/>
                  <p:nvPr/>
                </p:nvSpPr>
                <p:spPr>
                  <a:xfrm>
                    <a:off x="10788626" y="12149786"/>
                    <a:ext cx="505" cy="5559"/>
                  </a:xfrm>
                  <a:custGeom>
                    <a:avLst/>
                    <a:gdLst>
                      <a:gd name="connsiteX0" fmla="*/ 253 w 505"/>
                      <a:gd name="connsiteY0" fmla="*/ 758 h 5559"/>
                      <a:gd name="connsiteX1" fmla="*/ 505 w 505"/>
                      <a:gd name="connsiteY1" fmla="*/ 0 h 5559"/>
                      <a:gd name="connsiteX2" fmla="*/ 505 w 505"/>
                      <a:gd name="connsiteY2" fmla="*/ 0 h 5559"/>
                      <a:gd name="connsiteX3" fmla="*/ 505 w 505"/>
                      <a:gd name="connsiteY3" fmla="*/ 253 h 5559"/>
                      <a:gd name="connsiteX4" fmla="*/ 0 w 505"/>
                      <a:gd name="connsiteY4" fmla="*/ 5560 h 5559"/>
                      <a:gd name="connsiteX5" fmla="*/ 0 w 505"/>
                      <a:gd name="connsiteY5" fmla="*/ 5560 h 5559"/>
                      <a:gd name="connsiteX6" fmla="*/ 253 w 505"/>
                      <a:gd name="connsiteY6" fmla="*/ 758 h 5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5" h="5559">
                        <a:moveTo>
                          <a:pt x="253" y="758"/>
                        </a:moveTo>
                        <a:cubicBezTo>
                          <a:pt x="253" y="506"/>
                          <a:pt x="253" y="253"/>
                          <a:pt x="505" y="0"/>
                        </a:cubicBezTo>
                        <a:lnTo>
                          <a:pt x="505" y="0"/>
                        </a:lnTo>
                        <a:lnTo>
                          <a:pt x="505" y="253"/>
                        </a:lnTo>
                        <a:cubicBezTo>
                          <a:pt x="253" y="2022"/>
                          <a:pt x="0" y="3790"/>
                          <a:pt x="0" y="5560"/>
                        </a:cubicBezTo>
                        <a:cubicBezTo>
                          <a:pt x="0" y="5560"/>
                          <a:pt x="0" y="5560"/>
                          <a:pt x="0" y="5560"/>
                        </a:cubicBezTo>
                        <a:cubicBezTo>
                          <a:pt x="0" y="4043"/>
                          <a:pt x="0" y="2275"/>
                          <a:pt x="253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65" name="任意多边形: 形状 2164"/>
                <p:cNvSpPr/>
                <p:nvPr/>
              </p:nvSpPr>
              <p:spPr>
                <a:xfrm>
                  <a:off x="10788373" y="12154335"/>
                  <a:ext cx="2526" cy="1011"/>
                </a:xfrm>
                <a:custGeom>
                  <a:avLst/>
                  <a:gdLst>
                    <a:gd name="connsiteX0" fmla="*/ 0 w 2526"/>
                    <a:gd name="connsiteY0" fmla="*/ 0 h 1011"/>
                    <a:gd name="connsiteX1" fmla="*/ 0 w 2526"/>
                    <a:gd name="connsiteY1" fmla="*/ 0 h 1011"/>
                    <a:gd name="connsiteX2" fmla="*/ 0 w 2526"/>
                    <a:gd name="connsiteY2" fmla="*/ 1011 h 1011"/>
                    <a:gd name="connsiteX3" fmla="*/ 0 w 2526"/>
                    <a:gd name="connsiteY3" fmla="*/ 1011 h 1011"/>
                    <a:gd name="connsiteX4" fmla="*/ 0 w 2526"/>
                    <a:gd name="connsiteY4" fmla="*/ 1011 h 1011"/>
                    <a:gd name="connsiteX5" fmla="*/ 0 w 2526"/>
                    <a:gd name="connsiteY5" fmla="*/ 0 h 1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6" h="101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5"/>
                        <a:pt x="0" y="758"/>
                        <a:pt x="0" y="1011"/>
                      </a:cubicBezTo>
                      <a:cubicBezTo>
                        <a:pt x="0" y="1011"/>
                        <a:pt x="0" y="1011"/>
                        <a:pt x="0" y="1011"/>
                      </a:cubicBezTo>
                      <a:lnTo>
                        <a:pt x="0" y="101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5" name="图形 1920"/>
              <p:cNvGrpSpPr/>
              <p:nvPr/>
            </p:nvGrpSpPr>
            <p:grpSpPr>
              <a:xfrm>
                <a:off x="10817433" y="12040119"/>
                <a:ext cx="65983" cy="33354"/>
                <a:chOff x="10817433" y="12040119"/>
                <a:chExt cx="65983" cy="33354"/>
              </a:xfrm>
              <a:solidFill>
                <a:schemeClr val="accent1"/>
              </a:solidFill>
            </p:grpSpPr>
            <p:sp>
              <p:nvSpPr>
                <p:cNvPr id="2117" name="任意多边形: 形状 2116"/>
                <p:cNvSpPr/>
                <p:nvPr/>
              </p:nvSpPr>
              <p:spPr>
                <a:xfrm>
                  <a:off x="10817433" y="12040119"/>
                  <a:ext cx="65983" cy="33102"/>
                </a:xfrm>
                <a:custGeom>
                  <a:avLst/>
                  <a:gdLst>
                    <a:gd name="connsiteX0" fmla="*/ 33102 w 65983"/>
                    <a:gd name="connsiteY0" fmla="*/ 0 h 33102"/>
                    <a:gd name="connsiteX1" fmla="*/ 56350 w 65983"/>
                    <a:gd name="connsiteY1" fmla="*/ 9602 h 33102"/>
                    <a:gd name="connsiteX2" fmla="*/ 63425 w 65983"/>
                    <a:gd name="connsiteY2" fmla="*/ 20215 h 33102"/>
                    <a:gd name="connsiteX3" fmla="*/ 65952 w 65983"/>
                    <a:gd name="connsiteY3" fmla="*/ 33103 h 33102"/>
                    <a:gd name="connsiteX4" fmla="*/ 65952 w 65983"/>
                    <a:gd name="connsiteY4" fmla="*/ 33103 h 33102"/>
                    <a:gd name="connsiteX5" fmla="*/ 33102 w 65983"/>
                    <a:gd name="connsiteY5" fmla="*/ 0 h 33102"/>
                    <a:gd name="connsiteX6" fmla="*/ 0 w 65983"/>
                    <a:gd name="connsiteY6" fmla="*/ 33103 h 33102"/>
                    <a:gd name="connsiteX7" fmla="*/ 0 w 65983"/>
                    <a:gd name="connsiteY7" fmla="*/ 33103 h 33102"/>
                    <a:gd name="connsiteX8" fmla="*/ 2527 w 65983"/>
                    <a:gd name="connsiteY8" fmla="*/ 20215 h 33102"/>
                    <a:gd name="connsiteX9" fmla="*/ 9602 w 65983"/>
                    <a:gd name="connsiteY9" fmla="*/ 9602 h 33102"/>
                    <a:gd name="connsiteX10" fmla="*/ 33102 w 65983"/>
                    <a:gd name="connsiteY10" fmla="*/ 0 h 33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983" h="33102">
                      <a:moveTo>
                        <a:pt x="33102" y="0"/>
                      </a:moveTo>
                      <a:cubicBezTo>
                        <a:pt x="41947" y="0"/>
                        <a:pt x="50285" y="3537"/>
                        <a:pt x="56350" y="9602"/>
                      </a:cubicBezTo>
                      <a:cubicBezTo>
                        <a:pt x="60393" y="13645"/>
                        <a:pt x="62414" y="17941"/>
                        <a:pt x="63425" y="20215"/>
                      </a:cubicBezTo>
                      <a:cubicBezTo>
                        <a:pt x="66457" y="27291"/>
                        <a:pt x="65952" y="33103"/>
                        <a:pt x="65952" y="33103"/>
                      </a:cubicBezTo>
                      <a:cubicBezTo>
                        <a:pt x="65952" y="33103"/>
                        <a:pt x="65952" y="33103"/>
                        <a:pt x="65952" y="33103"/>
                      </a:cubicBezTo>
                      <a:cubicBezTo>
                        <a:pt x="65952" y="14908"/>
                        <a:pt x="51296" y="0"/>
                        <a:pt x="33102" y="0"/>
                      </a:cubicBezTo>
                      <a:cubicBezTo>
                        <a:pt x="14909" y="0"/>
                        <a:pt x="0" y="14908"/>
                        <a:pt x="0" y="33103"/>
                      </a:cubicBezTo>
                      <a:cubicBezTo>
                        <a:pt x="0" y="33103"/>
                        <a:pt x="0" y="33103"/>
                        <a:pt x="0" y="33103"/>
                      </a:cubicBezTo>
                      <a:cubicBezTo>
                        <a:pt x="253" y="29565"/>
                        <a:pt x="253" y="25774"/>
                        <a:pt x="2527" y="20215"/>
                      </a:cubicBezTo>
                      <a:cubicBezTo>
                        <a:pt x="3538" y="17941"/>
                        <a:pt x="5559" y="13898"/>
                        <a:pt x="9602" y="9602"/>
                      </a:cubicBezTo>
                      <a:cubicBezTo>
                        <a:pt x="15919" y="3537"/>
                        <a:pt x="24258" y="0"/>
                        <a:pt x="33102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18" name="图形 1920"/>
                <p:cNvGrpSpPr/>
                <p:nvPr/>
              </p:nvGrpSpPr>
              <p:grpSpPr>
                <a:xfrm>
                  <a:off x="10817433" y="12040372"/>
                  <a:ext cx="65699" cy="32849"/>
                  <a:chOff x="10817433" y="12040372"/>
                  <a:chExt cx="65699" cy="32849"/>
                </a:xfrm>
                <a:solidFill>
                  <a:srgbClr val="795132"/>
                </a:solidFill>
              </p:grpSpPr>
              <p:sp>
                <p:nvSpPr>
                  <p:cNvPr id="2130" name="任意多边形: 形状 2129"/>
                  <p:cNvSpPr/>
                  <p:nvPr/>
                </p:nvSpPr>
                <p:spPr>
                  <a:xfrm>
                    <a:off x="10837901" y="12040372"/>
                    <a:ext cx="45231" cy="32849"/>
                  </a:xfrm>
                  <a:custGeom>
                    <a:avLst/>
                    <a:gdLst>
                      <a:gd name="connsiteX0" fmla="*/ 2022 w 45231"/>
                      <a:gd name="connsiteY0" fmla="*/ 1516 h 32849"/>
                      <a:gd name="connsiteX1" fmla="*/ 7075 w 45231"/>
                      <a:gd name="connsiteY1" fmla="*/ 252 h 32849"/>
                      <a:gd name="connsiteX2" fmla="*/ 9602 w 45231"/>
                      <a:gd name="connsiteY2" fmla="*/ 0 h 32849"/>
                      <a:gd name="connsiteX3" fmla="*/ 12382 w 45231"/>
                      <a:gd name="connsiteY3" fmla="*/ 0 h 32849"/>
                      <a:gd name="connsiteX4" fmla="*/ 15161 w 45231"/>
                      <a:gd name="connsiteY4" fmla="*/ 0 h 32849"/>
                      <a:gd name="connsiteX5" fmla="*/ 17688 w 45231"/>
                      <a:gd name="connsiteY5" fmla="*/ 252 h 32849"/>
                      <a:gd name="connsiteX6" fmla="*/ 20215 w 45231"/>
                      <a:gd name="connsiteY6" fmla="*/ 758 h 32849"/>
                      <a:gd name="connsiteX7" fmla="*/ 22742 w 45231"/>
                      <a:gd name="connsiteY7" fmla="*/ 1516 h 32849"/>
                      <a:gd name="connsiteX8" fmla="*/ 25269 w 45231"/>
                      <a:gd name="connsiteY8" fmla="*/ 2527 h 32849"/>
                      <a:gd name="connsiteX9" fmla="*/ 27543 w 45231"/>
                      <a:gd name="connsiteY9" fmla="*/ 3537 h 32849"/>
                      <a:gd name="connsiteX10" fmla="*/ 29817 w 45231"/>
                      <a:gd name="connsiteY10" fmla="*/ 4801 h 32849"/>
                      <a:gd name="connsiteX11" fmla="*/ 31839 w 45231"/>
                      <a:gd name="connsiteY11" fmla="*/ 6317 h 32849"/>
                      <a:gd name="connsiteX12" fmla="*/ 33860 w 45231"/>
                      <a:gd name="connsiteY12" fmla="*/ 7833 h 32849"/>
                      <a:gd name="connsiteX13" fmla="*/ 35629 w 45231"/>
                      <a:gd name="connsiteY13" fmla="*/ 9602 h 32849"/>
                      <a:gd name="connsiteX14" fmla="*/ 37398 w 45231"/>
                      <a:gd name="connsiteY14" fmla="*/ 11371 h 32849"/>
                      <a:gd name="connsiteX15" fmla="*/ 38914 w 45231"/>
                      <a:gd name="connsiteY15" fmla="*/ 13392 h 32849"/>
                      <a:gd name="connsiteX16" fmla="*/ 40430 w 45231"/>
                      <a:gd name="connsiteY16" fmla="*/ 15414 h 32849"/>
                      <a:gd name="connsiteX17" fmla="*/ 41694 w 45231"/>
                      <a:gd name="connsiteY17" fmla="*/ 17688 h 32849"/>
                      <a:gd name="connsiteX18" fmla="*/ 42705 w 45231"/>
                      <a:gd name="connsiteY18" fmla="*/ 19962 h 32849"/>
                      <a:gd name="connsiteX19" fmla="*/ 43715 w 45231"/>
                      <a:gd name="connsiteY19" fmla="*/ 22489 h 32849"/>
                      <a:gd name="connsiteX20" fmla="*/ 44473 w 45231"/>
                      <a:gd name="connsiteY20" fmla="*/ 25016 h 32849"/>
                      <a:gd name="connsiteX21" fmla="*/ 44979 w 45231"/>
                      <a:gd name="connsiteY21" fmla="*/ 27543 h 32849"/>
                      <a:gd name="connsiteX22" fmla="*/ 45231 w 45231"/>
                      <a:gd name="connsiteY22" fmla="*/ 30070 h 32849"/>
                      <a:gd name="connsiteX23" fmla="*/ 45231 w 45231"/>
                      <a:gd name="connsiteY23" fmla="*/ 32850 h 32849"/>
                      <a:gd name="connsiteX24" fmla="*/ 12129 w 45231"/>
                      <a:gd name="connsiteY24" fmla="*/ 0 h 32849"/>
                      <a:gd name="connsiteX25" fmla="*/ 2022 w 45231"/>
                      <a:gd name="connsiteY25" fmla="*/ 1516 h 32849"/>
                      <a:gd name="connsiteX26" fmla="*/ 2022 w 45231"/>
                      <a:gd name="connsiteY26" fmla="*/ 1516 h 32849"/>
                      <a:gd name="connsiteX27" fmla="*/ 0 w 45231"/>
                      <a:gd name="connsiteY27" fmla="*/ 2274 h 32849"/>
                      <a:gd name="connsiteX28" fmla="*/ 2022 w 45231"/>
                      <a:gd name="connsiteY28" fmla="*/ 1516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5231" h="32849">
                        <a:moveTo>
                          <a:pt x="2022" y="1516"/>
                        </a:moveTo>
                        <a:cubicBezTo>
                          <a:pt x="3538" y="1011"/>
                          <a:pt x="5559" y="505"/>
                          <a:pt x="7075" y="252"/>
                        </a:cubicBezTo>
                        <a:lnTo>
                          <a:pt x="9602" y="0"/>
                        </a:lnTo>
                        <a:lnTo>
                          <a:pt x="12382" y="0"/>
                        </a:lnTo>
                        <a:lnTo>
                          <a:pt x="15161" y="0"/>
                        </a:lnTo>
                        <a:lnTo>
                          <a:pt x="17688" y="252"/>
                        </a:lnTo>
                        <a:lnTo>
                          <a:pt x="20215" y="758"/>
                        </a:lnTo>
                        <a:lnTo>
                          <a:pt x="22742" y="1516"/>
                        </a:lnTo>
                        <a:lnTo>
                          <a:pt x="25269" y="2527"/>
                        </a:lnTo>
                        <a:lnTo>
                          <a:pt x="27543" y="3537"/>
                        </a:lnTo>
                        <a:lnTo>
                          <a:pt x="29817" y="4801"/>
                        </a:lnTo>
                        <a:lnTo>
                          <a:pt x="31839" y="6317"/>
                        </a:lnTo>
                        <a:lnTo>
                          <a:pt x="33860" y="7833"/>
                        </a:lnTo>
                        <a:lnTo>
                          <a:pt x="35629" y="9602"/>
                        </a:lnTo>
                        <a:lnTo>
                          <a:pt x="37398" y="11371"/>
                        </a:lnTo>
                        <a:lnTo>
                          <a:pt x="38914" y="13392"/>
                        </a:lnTo>
                        <a:lnTo>
                          <a:pt x="40430" y="15414"/>
                        </a:lnTo>
                        <a:lnTo>
                          <a:pt x="41694" y="17688"/>
                        </a:lnTo>
                        <a:lnTo>
                          <a:pt x="42705" y="19962"/>
                        </a:lnTo>
                        <a:lnTo>
                          <a:pt x="43715" y="22489"/>
                        </a:lnTo>
                        <a:lnTo>
                          <a:pt x="44473" y="25016"/>
                        </a:lnTo>
                        <a:lnTo>
                          <a:pt x="44979" y="27543"/>
                        </a:lnTo>
                        <a:lnTo>
                          <a:pt x="45231" y="30070"/>
                        </a:lnTo>
                        <a:lnTo>
                          <a:pt x="45231" y="32850"/>
                        </a:lnTo>
                        <a:cubicBezTo>
                          <a:pt x="45231" y="14656"/>
                          <a:pt x="30575" y="0"/>
                          <a:pt x="12129" y="0"/>
                        </a:cubicBezTo>
                        <a:cubicBezTo>
                          <a:pt x="8591" y="0"/>
                          <a:pt x="5306" y="505"/>
                          <a:pt x="2022" y="1516"/>
                        </a:cubicBezTo>
                        <a:lnTo>
                          <a:pt x="2022" y="1516"/>
                        </a:lnTo>
                        <a:cubicBezTo>
                          <a:pt x="1516" y="1769"/>
                          <a:pt x="505" y="2021"/>
                          <a:pt x="0" y="2274"/>
                        </a:cubicBezTo>
                        <a:cubicBezTo>
                          <a:pt x="1011" y="2021"/>
                          <a:pt x="1516" y="1769"/>
                          <a:pt x="2022" y="1516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1" name="任意多边形: 形状 2130"/>
                  <p:cNvSpPr/>
                  <p:nvPr/>
                </p:nvSpPr>
                <p:spPr>
                  <a:xfrm>
                    <a:off x="10817433" y="12055786"/>
                    <a:ext cx="5053" cy="17435"/>
                  </a:xfrm>
                  <a:custGeom>
                    <a:avLst/>
                    <a:gdLst>
                      <a:gd name="connsiteX0" fmla="*/ 505 w 5053"/>
                      <a:gd name="connsiteY0" fmla="*/ 12129 h 17435"/>
                      <a:gd name="connsiteX1" fmla="*/ 1769 w 5053"/>
                      <a:gd name="connsiteY1" fmla="*/ 7075 h 17435"/>
                      <a:gd name="connsiteX2" fmla="*/ 2780 w 5053"/>
                      <a:gd name="connsiteY2" fmla="*/ 4549 h 17435"/>
                      <a:gd name="connsiteX3" fmla="*/ 3790 w 5053"/>
                      <a:gd name="connsiteY3" fmla="*/ 2275 h 17435"/>
                      <a:gd name="connsiteX4" fmla="*/ 5054 w 5053"/>
                      <a:gd name="connsiteY4" fmla="*/ 0 h 17435"/>
                      <a:gd name="connsiteX5" fmla="*/ 4296 w 5053"/>
                      <a:gd name="connsiteY5" fmla="*/ 1263 h 17435"/>
                      <a:gd name="connsiteX6" fmla="*/ 0 w 5053"/>
                      <a:gd name="connsiteY6" fmla="*/ 17436 h 17435"/>
                      <a:gd name="connsiteX7" fmla="*/ 0 w 5053"/>
                      <a:gd name="connsiteY7" fmla="*/ 17436 h 17435"/>
                      <a:gd name="connsiteX8" fmla="*/ 505 w 5053"/>
                      <a:gd name="connsiteY8" fmla="*/ 12129 h 1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53" h="17435">
                        <a:moveTo>
                          <a:pt x="505" y="12129"/>
                        </a:moveTo>
                        <a:cubicBezTo>
                          <a:pt x="758" y="10613"/>
                          <a:pt x="1263" y="8592"/>
                          <a:pt x="1769" y="7075"/>
                        </a:cubicBezTo>
                        <a:lnTo>
                          <a:pt x="2780" y="4549"/>
                        </a:lnTo>
                        <a:lnTo>
                          <a:pt x="3790" y="2275"/>
                        </a:lnTo>
                        <a:cubicBezTo>
                          <a:pt x="4043" y="1516"/>
                          <a:pt x="4548" y="758"/>
                          <a:pt x="5054" y="0"/>
                        </a:cubicBezTo>
                        <a:cubicBezTo>
                          <a:pt x="4801" y="253"/>
                          <a:pt x="4548" y="758"/>
                          <a:pt x="4296" y="1263"/>
                        </a:cubicBezTo>
                        <a:cubicBezTo>
                          <a:pt x="1516" y="6065"/>
                          <a:pt x="0" y="11624"/>
                          <a:pt x="0" y="17436"/>
                        </a:cubicBezTo>
                        <a:cubicBezTo>
                          <a:pt x="0" y="17436"/>
                          <a:pt x="0" y="17436"/>
                          <a:pt x="0" y="17436"/>
                        </a:cubicBezTo>
                        <a:cubicBezTo>
                          <a:pt x="0" y="15920"/>
                          <a:pt x="253" y="13646"/>
                          <a:pt x="505" y="12129"/>
                        </a:cubicBezTo>
                      </a:path>
                    </a:pathLst>
                  </a:custGeom>
                  <a:solidFill>
                    <a:srgbClr val="795132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9" name="图形 1920"/>
                <p:cNvGrpSpPr/>
                <p:nvPr/>
              </p:nvGrpSpPr>
              <p:grpSpPr>
                <a:xfrm>
                  <a:off x="10817433" y="12040119"/>
                  <a:ext cx="65952" cy="33354"/>
                  <a:chOff x="10817433" y="12040119"/>
                  <a:chExt cx="65952" cy="33354"/>
                </a:xfrm>
                <a:solidFill>
                  <a:srgbClr val="754F30"/>
                </a:solidFill>
              </p:grpSpPr>
              <p:sp>
                <p:nvSpPr>
                  <p:cNvPr id="2128" name="任意多边形: 形状 2127"/>
                  <p:cNvSpPr/>
                  <p:nvPr/>
                </p:nvSpPr>
                <p:spPr>
                  <a:xfrm>
                    <a:off x="10844471" y="12040119"/>
                    <a:ext cx="38914" cy="32849"/>
                  </a:xfrm>
                  <a:custGeom>
                    <a:avLst/>
                    <a:gdLst>
                      <a:gd name="connsiteX0" fmla="*/ 758 w 38914"/>
                      <a:gd name="connsiteY0" fmla="*/ 505 h 32849"/>
                      <a:gd name="connsiteX1" fmla="*/ 6065 w 38914"/>
                      <a:gd name="connsiteY1" fmla="*/ 0 h 32849"/>
                      <a:gd name="connsiteX2" fmla="*/ 8844 w 38914"/>
                      <a:gd name="connsiteY2" fmla="*/ 0 h 32849"/>
                      <a:gd name="connsiteX3" fmla="*/ 11371 w 38914"/>
                      <a:gd name="connsiteY3" fmla="*/ 253 h 32849"/>
                      <a:gd name="connsiteX4" fmla="*/ 13898 w 38914"/>
                      <a:gd name="connsiteY4" fmla="*/ 758 h 32849"/>
                      <a:gd name="connsiteX5" fmla="*/ 16425 w 38914"/>
                      <a:gd name="connsiteY5" fmla="*/ 1516 h 32849"/>
                      <a:gd name="connsiteX6" fmla="*/ 18952 w 38914"/>
                      <a:gd name="connsiteY6" fmla="*/ 2527 h 32849"/>
                      <a:gd name="connsiteX7" fmla="*/ 21226 w 38914"/>
                      <a:gd name="connsiteY7" fmla="*/ 3537 h 32849"/>
                      <a:gd name="connsiteX8" fmla="*/ 23500 w 38914"/>
                      <a:gd name="connsiteY8" fmla="*/ 4801 h 32849"/>
                      <a:gd name="connsiteX9" fmla="*/ 25522 w 38914"/>
                      <a:gd name="connsiteY9" fmla="*/ 6317 h 32849"/>
                      <a:gd name="connsiteX10" fmla="*/ 27543 w 38914"/>
                      <a:gd name="connsiteY10" fmla="*/ 7834 h 32849"/>
                      <a:gd name="connsiteX11" fmla="*/ 29312 w 38914"/>
                      <a:gd name="connsiteY11" fmla="*/ 9602 h 32849"/>
                      <a:gd name="connsiteX12" fmla="*/ 31081 w 38914"/>
                      <a:gd name="connsiteY12" fmla="*/ 11371 h 32849"/>
                      <a:gd name="connsiteX13" fmla="*/ 32597 w 38914"/>
                      <a:gd name="connsiteY13" fmla="*/ 13393 h 32849"/>
                      <a:gd name="connsiteX14" fmla="*/ 34113 w 38914"/>
                      <a:gd name="connsiteY14" fmla="*/ 15414 h 32849"/>
                      <a:gd name="connsiteX15" fmla="*/ 35377 w 38914"/>
                      <a:gd name="connsiteY15" fmla="*/ 17688 h 32849"/>
                      <a:gd name="connsiteX16" fmla="*/ 36387 w 38914"/>
                      <a:gd name="connsiteY16" fmla="*/ 19962 h 32849"/>
                      <a:gd name="connsiteX17" fmla="*/ 37398 w 38914"/>
                      <a:gd name="connsiteY17" fmla="*/ 22489 h 32849"/>
                      <a:gd name="connsiteX18" fmla="*/ 38156 w 38914"/>
                      <a:gd name="connsiteY18" fmla="*/ 25016 h 32849"/>
                      <a:gd name="connsiteX19" fmla="*/ 38662 w 38914"/>
                      <a:gd name="connsiteY19" fmla="*/ 27543 h 32849"/>
                      <a:gd name="connsiteX20" fmla="*/ 38914 w 38914"/>
                      <a:gd name="connsiteY20" fmla="*/ 30070 h 32849"/>
                      <a:gd name="connsiteX21" fmla="*/ 38914 w 38914"/>
                      <a:gd name="connsiteY21" fmla="*/ 32850 h 32849"/>
                      <a:gd name="connsiteX22" fmla="*/ 5812 w 38914"/>
                      <a:gd name="connsiteY22" fmla="*/ 0 h 32849"/>
                      <a:gd name="connsiteX23" fmla="*/ 1516 w 38914"/>
                      <a:gd name="connsiteY23" fmla="*/ 253 h 32849"/>
                      <a:gd name="connsiteX24" fmla="*/ 1516 w 38914"/>
                      <a:gd name="connsiteY24" fmla="*/ 253 h 32849"/>
                      <a:gd name="connsiteX25" fmla="*/ 0 w 38914"/>
                      <a:gd name="connsiteY25" fmla="*/ 505 h 32849"/>
                      <a:gd name="connsiteX26" fmla="*/ 758 w 38914"/>
                      <a:gd name="connsiteY26" fmla="*/ 505 h 32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8914" h="32849">
                        <a:moveTo>
                          <a:pt x="758" y="505"/>
                        </a:moveTo>
                        <a:cubicBezTo>
                          <a:pt x="2274" y="253"/>
                          <a:pt x="4548" y="253"/>
                          <a:pt x="6065" y="0"/>
                        </a:cubicBezTo>
                        <a:lnTo>
                          <a:pt x="8844" y="0"/>
                        </a:lnTo>
                        <a:lnTo>
                          <a:pt x="11371" y="253"/>
                        </a:lnTo>
                        <a:lnTo>
                          <a:pt x="13898" y="758"/>
                        </a:lnTo>
                        <a:lnTo>
                          <a:pt x="16425" y="1516"/>
                        </a:lnTo>
                        <a:lnTo>
                          <a:pt x="18952" y="2527"/>
                        </a:lnTo>
                        <a:lnTo>
                          <a:pt x="21226" y="3537"/>
                        </a:lnTo>
                        <a:lnTo>
                          <a:pt x="23500" y="4801"/>
                        </a:lnTo>
                        <a:lnTo>
                          <a:pt x="25522" y="6317"/>
                        </a:lnTo>
                        <a:lnTo>
                          <a:pt x="27543" y="7834"/>
                        </a:lnTo>
                        <a:lnTo>
                          <a:pt x="29312" y="9602"/>
                        </a:lnTo>
                        <a:lnTo>
                          <a:pt x="31081" y="11371"/>
                        </a:lnTo>
                        <a:lnTo>
                          <a:pt x="32597" y="13393"/>
                        </a:lnTo>
                        <a:lnTo>
                          <a:pt x="34113" y="15414"/>
                        </a:lnTo>
                        <a:lnTo>
                          <a:pt x="35377" y="17688"/>
                        </a:lnTo>
                        <a:lnTo>
                          <a:pt x="36387" y="19962"/>
                        </a:lnTo>
                        <a:lnTo>
                          <a:pt x="37398" y="22489"/>
                        </a:lnTo>
                        <a:lnTo>
                          <a:pt x="38156" y="25016"/>
                        </a:lnTo>
                        <a:lnTo>
                          <a:pt x="38662" y="27543"/>
                        </a:lnTo>
                        <a:lnTo>
                          <a:pt x="38914" y="30070"/>
                        </a:lnTo>
                        <a:lnTo>
                          <a:pt x="38914" y="32850"/>
                        </a:lnTo>
                        <a:cubicBezTo>
                          <a:pt x="38914" y="14656"/>
                          <a:pt x="24258" y="0"/>
                          <a:pt x="5812" y="0"/>
                        </a:cubicBezTo>
                        <a:cubicBezTo>
                          <a:pt x="4296" y="0"/>
                          <a:pt x="3032" y="0"/>
                          <a:pt x="1516" y="253"/>
                        </a:cubicBezTo>
                        <a:lnTo>
                          <a:pt x="1516" y="253"/>
                        </a:lnTo>
                        <a:lnTo>
                          <a:pt x="0" y="505"/>
                        </a:lnTo>
                        <a:cubicBezTo>
                          <a:pt x="253" y="505"/>
                          <a:pt x="505" y="505"/>
                          <a:pt x="758" y="505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9" name="任意多边形: 形状 2128"/>
                  <p:cNvSpPr/>
                  <p:nvPr/>
                </p:nvSpPr>
                <p:spPr>
                  <a:xfrm>
                    <a:off x="10817433" y="12061850"/>
                    <a:ext cx="2021" cy="11623"/>
                  </a:xfrm>
                  <a:custGeom>
                    <a:avLst/>
                    <a:gdLst>
                      <a:gd name="connsiteX0" fmla="*/ 505 w 2021"/>
                      <a:gd name="connsiteY0" fmla="*/ 6064 h 11623"/>
                      <a:gd name="connsiteX1" fmla="*/ 1769 w 2021"/>
                      <a:gd name="connsiteY1" fmla="*/ 1011 h 11623"/>
                      <a:gd name="connsiteX2" fmla="*/ 2022 w 2021"/>
                      <a:gd name="connsiteY2" fmla="*/ 0 h 11623"/>
                      <a:gd name="connsiteX3" fmla="*/ 1769 w 2021"/>
                      <a:gd name="connsiteY3" fmla="*/ 758 h 11623"/>
                      <a:gd name="connsiteX4" fmla="*/ 0 w 2021"/>
                      <a:gd name="connsiteY4" fmla="*/ 11623 h 11623"/>
                      <a:gd name="connsiteX5" fmla="*/ 0 w 2021"/>
                      <a:gd name="connsiteY5" fmla="*/ 11623 h 11623"/>
                      <a:gd name="connsiteX6" fmla="*/ 505 w 2021"/>
                      <a:gd name="connsiteY6" fmla="*/ 6064 h 11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1" h="11623">
                        <a:moveTo>
                          <a:pt x="505" y="6064"/>
                        </a:moveTo>
                        <a:cubicBezTo>
                          <a:pt x="758" y="4548"/>
                          <a:pt x="1263" y="2527"/>
                          <a:pt x="1769" y="1011"/>
                        </a:cubicBezTo>
                        <a:cubicBezTo>
                          <a:pt x="1769" y="758"/>
                          <a:pt x="2022" y="252"/>
                          <a:pt x="2022" y="0"/>
                        </a:cubicBezTo>
                        <a:cubicBezTo>
                          <a:pt x="2022" y="252"/>
                          <a:pt x="1769" y="505"/>
                          <a:pt x="1769" y="758"/>
                        </a:cubicBezTo>
                        <a:cubicBezTo>
                          <a:pt x="505" y="4043"/>
                          <a:pt x="0" y="7833"/>
                          <a:pt x="0" y="11623"/>
                        </a:cubicBezTo>
                        <a:cubicBezTo>
                          <a:pt x="0" y="11623"/>
                          <a:pt x="0" y="11623"/>
                          <a:pt x="0" y="11623"/>
                        </a:cubicBezTo>
                        <a:cubicBezTo>
                          <a:pt x="0" y="9855"/>
                          <a:pt x="253" y="7581"/>
                          <a:pt x="505" y="6064"/>
                        </a:cubicBezTo>
                      </a:path>
                    </a:pathLst>
                  </a:custGeom>
                  <a:solidFill>
                    <a:srgbClr val="754F30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20" name="图形 1920"/>
                <p:cNvGrpSpPr/>
                <p:nvPr/>
              </p:nvGrpSpPr>
              <p:grpSpPr>
                <a:xfrm>
                  <a:off x="10817581" y="12040119"/>
                  <a:ext cx="65804" cy="33102"/>
                  <a:chOff x="10817581" y="12040119"/>
                  <a:chExt cx="65804" cy="33102"/>
                </a:xfrm>
                <a:solidFill>
                  <a:srgbClr val="714C2E"/>
                </a:solidFill>
              </p:grpSpPr>
              <p:sp>
                <p:nvSpPr>
                  <p:cNvPr id="2126" name="任意多边形: 形状 2125"/>
                  <p:cNvSpPr/>
                  <p:nvPr/>
                </p:nvSpPr>
                <p:spPr>
                  <a:xfrm>
                    <a:off x="10850030" y="12040119"/>
                    <a:ext cx="33355" cy="33102"/>
                  </a:xfrm>
                  <a:custGeom>
                    <a:avLst/>
                    <a:gdLst>
                      <a:gd name="connsiteX0" fmla="*/ 505 w 33355"/>
                      <a:gd name="connsiteY0" fmla="*/ 0 h 33102"/>
                      <a:gd name="connsiteX1" fmla="*/ 5812 w 33355"/>
                      <a:gd name="connsiteY1" fmla="*/ 505 h 33102"/>
                      <a:gd name="connsiteX2" fmla="*/ 8339 w 33355"/>
                      <a:gd name="connsiteY2" fmla="*/ 1011 h 33102"/>
                      <a:gd name="connsiteX3" fmla="*/ 10866 w 33355"/>
                      <a:gd name="connsiteY3" fmla="*/ 1769 h 33102"/>
                      <a:gd name="connsiteX4" fmla="*/ 13393 w 33355"/>
                      <a:gd name="connsiteY4" fmla="*/ 2780 h 33102"/>
                      <a:gd name="connsiteX5" fmla="*/ 15667 w 33355"/>
                      <a:gd name="connsiteY5" fmla="*/ 3790 h 33102"/>
                      <a:gd name="connsiteX6" fmla="*/ 17941 w 33355"/>
                      <a:gd name="connsiteY6" fmla="*/ 5054 h 33102"/>
                      <a:gd name="connsiteX7" fmla="*/ 19962 w 33355"/>
                      <a:gd name="connsiteY7" fmla="*/ 6570 h 33102"/>
                      <a:gd name="connsiteX8" fmla="*/ 21984 w 33355"/>
                      <a:gd name="connsiteY8" fmla="*/ 8086 h 33102"/>
                      <a:gd name="connsiteX9" fmla="*/ 23753 w 33355"/>
                      <a:gd name="connsiteY9" fmla="*/ 9855 h 33102"/>
                      <a:gd name="connsiteX10" fmla="*/ 25522 w 33355"/>
                      <a:gd name="connsiteY10" fmla="*/ 11624 h 33102"/>
                      <a:gd name="connsiteX11" fmla="*/ 27038 w 33355"/>
                      <a:gd name="connsiteY11" fmla="*/ 13645 h 33102"/>
                      <a:gd name="connsiteX12" fmla="*/ 28554 w 33355"/>
                      <a:gd name="connsiteY12" fmla="*/ 15667 h 33102"/>
                      <a:gd name="connsiteX13" fmla="*/ 29817 w 33355"/>
                      <a:gd name="connsiteY13" fmla="*/ 17941 h 33102"/>
                      <a:gd name="connsiteX14" fmla="*/ 30828 w 33355"/>
                      <a:gd name="connsiteY14" fmla="*/ 20215 h 33102"/>
                      <a:gd name="connsiteX15" fmla="*/ 31839 w 33355"/>
                      <a:gd name="connsiteY15" fmla="*/ 22742 h 33102"/>
                      <a:gd name="connsiteX16" fmla="*/ 32597 w 33355"/>
                      <a:gd name="connsiteY16" fmla="*/ 25269 h 33102"/>
                      <a:gd name="connsiteX17" fmla="*/ 33102 w 33355"/>
                      <a:gd name="connsiteY17" fmla="*/ 27796 h 33102"/>
                      <a:gd name="connsiteX18" fmla="*/ 33355 w 33355"/>
                      <a:gd name="connsiteY18" fmla="*/ 30323 h 33102"/>
                      <a:gd name="connsiteX19" fmla="*/ 33355 w 33355"/>
                      <a:gd name="connsiteY19" fmla="*/ 33103 h 33102"/>
                      <a:gd name="connsiteX20" fmla="*/ 1263 w 33355"/>
                      <a:gd name="connsiteY20" fmla="*/ 253 h 33102"/>
                      <a:gd name="connsiteX21" fmla="*/ 1263 w 33355"/>
                      <a:gd name="connsiteY21" fmla="*/ 253 h 33102"/>
                      <a:gd name="connsiteX22" fmla="*/ 0 w 33355"/>
                      <a:gd name="connsiteY22" fmla="*/ 253 h 33102"/>
                      <a:gd name="connsiteX23" fmla="*/ 505 w 33355"/>
                      <a:gd name="connsiteY23" fmla="*/ 0 h 33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33355" h="33102">
                        <a:moveTo>
                          <a:pt x="505" y="0"/>
                        </a:moveTo>
                        <a:cubicBezTo>
                          <a:pt x="2021" y="0"/>
                          <a:pt x="4296" y="253"/>
                          <a:pt x="5812" y="505"/>
                        </a:cubicBezTo>
                        <a:lnTo>
                          <a:pt x="8339" y="1011"/>
                        </a:lnTo>
                        <a:lnTo>
                          <a:pt x="10866" y="1769"/>
                        </a:lnTo>
                        <a:lnTo>
                          <a:pt x="13393" y="2780"/>
                        </a:lnTo>
                        <a:lnTo>
                          <a:pt x="15667" y="3790"/>
                        </a:lnTo>
                        <a:lnTo>
                          <a:pt x="17941" y="5054"/>
                        </a:lnTo>
                        <a:lnTo>
                          <a:pt x="19962" y="6570"/>
                        </a:lnTo>
                        <a:lnTo>
                          <a:pt x="21984" y="8086"/>
                        </a:lnTo>
                        <a:lnTo>
                          <a:pt x="23753" y="9855"/>
                        </a:lnTo>
                        <a:lnTo>
                          <a:pt x="25522" y="11624"/>
                        </a:lnTo>
                        <a:lnTo>
                          <a:pt x="27038" y="13645"/>
                        </a:lnTo>
                        <a:lnTo>
                          <a:pt x="28554" y="15667"/>
                        </a:lnTo>
                        <a:lnTo>
                          <a:pt x="29817" y="17941"/>
                        </a:lnTo>
                        <a:lnTo>
                          <a:pt x="30828" y="20215"/>
                        </a:lnTo>
                        <a:lnTo>
                          <a:pt x="31839" y="22742"/>
                        </a:lnTo>
                        <a:lnTo>
                          <a:pt x="32597" y="25269"/>
                        </a:lnTo>
                        <a:lnTo>
                          <a:pt x="33102" y="27796"/>
                        </a:lnTo>
                        <a:lnTo>
                          <a:pt x="33355" y="30323"/>
                        </a:lnTo>
                        <a:lnTo>
                          <a:pt x="33355" y="33103"/>
                        </a:lnTo>
                        <a:cubicBezTo>
                          <a:pt x="33355" y="15161"/>
                          <a:pt x="18952" y="505"/>
                          <a:pt x="1263" y="253"/>
                        </a:cubicBezTo>
                        <a:lnTo>
                          <a:pt x="1263" y="253"/>
                        </a:lnTo>
                        <a:cubicBezTo>
                          <a:pt x="758" y="253"/>
                          <a:pt x="253" y="253"/>
                          <a:pt x="0" y="253"/>
                        </a:cubicBezTo>
                        <a:cubicBezTo>
                          <a:pt x="0" y="0"/>
                          <a:pt x="253" y="0"/>
                          <a:pt x="505" y="0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7" name="任意多边形: 形状 2126"/>
                  <p:cNvSpPr/>
                  <p:nvPr/>
                </p:nvSpPr>
                <p:spPr>
                  <a:xfrm>
                    <a:off x="10817581" y="12067157"/>
                    <a:ext cx="610" cy="6064"/>
                  </a:xfrm>
                  <a:custGeom>
                    <a:avLst/>
                    <a:gdLst>
                      <a:gd name="connsiteX0" fmla="*/ 357 w 610"/>
                      <a:gd name="connsiteY0" fmla="*/ 758 h 6064"/>
                      <a:gd name="connsiteX1" fmla="*/ 610 w 610"/>
                      <a:gd name="connsiteY1" fmla="*/ 0 h 6064"/>
                      <a:gd name="connsiteX2" fmla="*/ 610 w 610"/>
                      <a:gd name="connsiteY2" fmla="*/ 0 h 6064"/>
                      <a:gd name="connsiteX3" fmla="*/ 610 w 610"/>
                      <a:gd name="connsiteY3" fmla="*/ 253 h 6064"/>
                      <a:gd name="connsiteX4" fmla="*/ 105 w 610"/>
                      <a:gd name="connsiteY4" fmla="*/ 6065 h 6064"/>
                      <a:gd name="connsiteX5" fmla="*/ 105 w 610"/>
                      <a:gd name="connsiteY5" fmla="*/ 6065 h 6064"/>
                      <a:gd name="connsiteX6" fmla="*/ 105 w 610"/>
                      <a:gd name="connsiteY6" fmla="*/ 6065 h 6064"/>
                      <a:gd name="connsiteX7" fmla="*/ 357 w 610"/>
                      <a:gd name="connsiteY7" fmla="*/ 758 h 6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0" h="6064">
                        <a:moveTo>
                          <a:pt x="357" y="758"/>
                        </a:moveTo>
                        <a:cubicBezTo>
                          <a:pt x="357" y="505"/>
                          <a:pt x="357" y="253"/>
                          <a:pt x="610" y="0"/>
                        </a:cubicBezTo>
                        <a:lnTo>
                          <a:pt x="610" y="0"/>
                        </a:lnTo>
                        <a:lnTo>
                          <a:pt x="610" y="253"/>
                        </a:lnTo>
                        <a:cubicBezTo>
                          <a:pt x="357" y="2275"/>
                          <a:pt x="105" y="4043"/>
                          <a:pt x="105" y="6065"/>
                        </a:cubicBezTo>
                        <a:cubicBezTo>
                          <a:pt x="105" y="6065"/>
                          <a:pt x="105" y="6065"/>
                          <a:pt x="105" y="6065"/>
                        </a:cubicBezTo>
                        <a:lnTo>
                          <a:pt x="105" y="6065"/>
                        </a:lnTo>
                        <a:cubicBezTo>
                          <a:pt x="-148" y="4549"/>
                          <a:pt x="105" y="2275"/>
                          <a:pt x="357" y="758"/>
                        </a:cubicBezTo>
                      </a:path>
                    </a:pathLst>
                  </a:custGeom>
                  <a:solidFill>
                    <a:srgbClr val="714C2E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21" name="图形 1920"/>
                <p:cNvGrpSpPr/>
                <p:nvPr/>
              </p:nvGrpSpPr>
              <p:grpSpPr>
                <a:xfrm>
                  <a:off x="10817433" y="12040624"/>
                  <a:ext cx="65952" cy="32597"/>
                  <a:chOff x="10817433" y="12040624"/>
                  <a:chExt cx="65952" cy="32597"/>
                </a:xfrm>
                <a:solidFill>
                  <a:srgbClr val="6D492D"/>
                </a:solidFill>
              </p:grpSpPr>
              <p:sp>
                <p:nvSpPr>
                  <p:cNvPr id="2124" name="任意多边形: 形状 2123"/>
                  <p:cNvSpPr/>
                  <p:nvPr/>
                </p:nvSpPr>
                <p:spPr>
                  <a:xfrm>
                    <a:off x="10855084" y="12040624"/>
                    <a:ext cx="28301" cy="32597"/>
                  </a:xfrm>
                  <a:custGeom>
                    <a:avLst/>
                    <a:gdLst>
                      <a:gd name="connsiteX0" fmla="*/ 758 w 28301"/>
                      <a:gd name="connsiteY0" fmla="*/ 0 h 32597"/>
                      <a:gd name="connsiteX1" fmla="*/ 5812 w 28301"/>
                      <a:gd name="connsiteY1" fmla="*/ 1263 h 32597"/>
                      <a:gd name="connsiteX2" fmla="*/ 8339 w 28301"/>
                      <a:gd name="connsiteY2" fmla="*/ 2275 h 32597"/>
                      <a:gd name="connsiteX3" fmla="*/ 10613 w 28301"/>
                      <a:gd name="connsiteY3" fmla="*/ 3285 h 32597"/>
                      <a:gd name="connsiteX4" fmla="*/ 12887 w 28301"/>
                      <a:gd name="connsiteY4" fmla="*/ 4549 h 32597"/>
                      <a:gd name="connsiteX5" fmla="*/ 14909 w 28301"/>
                      <a:gd name="connsiteY5" fmla="*/ 6065 h 32597"/>
                      <a:gd name="connsiteX6" fmla="*/ 16930 w 28301"/>
                      <a:gd name="connsiteY6" fmla="*/ 7581 h 32597"/>
                      <a:gd name="connsiteX7" fmla="*/ 18699 w 28301"/>
                      <a:gd name="connsiteY7" fmla="*/ 9349 h 32597"/>
                      <a:gd name="connsiteX8" fmla="*/ 20468 w 28301"/>
                      <a:gd name="connsiteY8" fmla="*/ 11119 h 32597"/>
                      <a:gd name="connsiteX9" fmla="*/ 21984 w 28301"/>
                      <a:gd name="connsiteY9" fmla="*/ 13140 h 32597"/>
                      <a:gd name="connsiteX10" fmla="*/ 23500 w 28301"/>
                      <a:gd name="connsiteY10" fmla="*/ 15161 h 32597"/>
                      <a:gd name="connsiteX11" fmla="*/ 24764 w 28301"/>
                      <a:gd name="connsiteY11" fmla="*/ 17436 h 32597"/>
                      <a:gd name="connsiteX12" fmla="*/ 25774 w 28301"/>
                      <a:gd name="connsiteY12" fmla="*/ 19710 h 32597"/>
                      <a:gd name="connsiteX13" fmla="*/ 26785 w 28301"/>
                      <a:gd name="connsiteY13" fmla="*/ 22237 h 32597"/>
                      <a:gd name="connsiteX14" fmla="*/ 27543 w 28301"/>
                      <a:gd name="connsiteY14" fmla="*/ 24764 h 32597"/>
                      <a:gd name="connsiteX15" fmla="*/ 28049 w 28301"/>
                      <a:gd name="connsiteY15" fmla="*/ 27291 h 32597"/>
                      <a:gd name="connsiteX16" fmla="*/ 28301 w 28301"/>
                      <a:gd name="connsiteY16" fmla="*/ 29818 h 32597"/>
                      <a:gd name="connsiteX17" fmla="*/ 28301 w 28301"/>
                      <a:gd name="connsiteY17" fmla="*/ 32597 h 32597"/>
                      <a:gd name="connsiteX18" fmla="*/ 758 w 28301"/>
                      <a:gd name="connsiteY18" fmla="*/ 0 h 32597"/>
                      <a:gd name="connsiteX19" fmla="*/ 758 w 28301"/>
                      <a:gd name="connsiteY19" fmla="*/ 0 h 32597"/>
                      <a:gd name="connsiteX20" fmla="*/ 0 w 28301"/>
                      <a:gd name="connsiteY20" fmla="*/ 0 h 32597"/>
                      <a:gd name="connsiteX21" fmla="*/ 758 w 28301"/>
                      <a:gd name="connsiteY21" fmla="*/ 0 h 32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8301" h="32597">
                        <a:moveTo>
                          <a:pt x="758" y="0"/>
                        </a:moveTo>
                        <a:cubicBezTo>
                          <a:pt x="2274" y="253"/>
                          <a:pt x="4296" y="758"/>
                          <a:pt x="5812" y="1263"/>
                        </a:cubicBezTo>
                        <a:lnTo>
                          <a:pt x="8339" y="2275"/>
                        </a:lnTo>
                        <a:lnTo>
                          <a:pt x="10613" y="3285"/>
                        </a:lnTo>
                        <a:lnTo>
                          <a:pt x="12887" y="4549"/>
                        </a:lnTo>
                        <a:lnTo>
                          <a:pt x="14909" y="6065"/>
                        </a:lnTo>
                        <a:lnTo>
                          <a:pt x="16930" y="7581"/>
                        </a:lnTo>
                        <a:lnTo>
                          <a:pt x="18699" y="9349"/>
                        </a:lnTo>
                        <a:lnTo>
                          <a:pt x="20468" y="11119"/>
                        </a:lnTo>
                        <a:lnTo>
                          <a:pt x="21984" y="13140"/>
                        </a:lnTo>
                        <a:lnTo>
                          <a:pt x="23500" y="15161"/>
                        </a:lnTo>
                        <a:lnTo>
                          <a:pt x="24764" y="17436"/>
                        </a:lnTo>
                        <a:lnTo>
                          <a:pt x="25774" y="19710"/>
                        </a:lnTo>
                        <a:lnTo>
                          <a:pt x="26785" y="22237"/>
                        </a:lnTo>
                        <a:lnTo>
                          <a:pt x="27543" y="24764"/>
                        </a:lnTo>
                        <a:lnTo>
                          <a:pt x="28049" y="27291"/>
                        </a:lnTo>
                        <a:lnTo>
                          <a:pt x="28301" y="29818"/>
                        </a:lnTo>
                        <a:lnTo>
                          <a:pt x="28301" y="32597"/>
                        </a:lnTo>
                        <a:cubicBezTo>
                          <a:pt x="28301" y="16173"/>
                          <a:pt x="16425" y="2780"/>
                          <a:pt x="758" y="0"/>
                        </a:cubicBezTo>
                        <a:lnTo>
                          <a:pt x="758" y="0"/>
                        </a:lnTo>
                        <a:lnTo>
                          <a:pt x="0" y="0"/>
                        </a:lnTo>
                        <a:cubicBezTo>
                          <a:pt x="253" y="0"/>
                          <a:pt x="505" y="0"/>
                          <a:pt x="758" y="0"/>
                        </a:cubicBez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5" name="任意多边形: 形状 2124"/>
                  <p:cNvSpPr/>
                  <p:nvPr/>
                </p:nvSpPr>
                <p:spPr>
                  <a:xfrm>
                    <a:off x="10817433" y="12071958"/>
                    <a:ext cx="2526" cy="1263"/>
                  </a:xfrm>
                  <a:custGeom>
                    <a:avLst/>
                    <a:gdLst>
                      <a:gd name="connsiteX0" fmla="*/ 0 w 2526"/>
                      <a:gd name="connsiteY0" fmla="*/ 0 h 1263"/>
                      <a:gd name="connsiteX1" fmla="*/ 0 w 2526"/>
                      <a:gd name="connsiteY1" fmla="*/ 0 h 1263"/>
                      <a:gd name="connsiteX2" fmla="*/ 0 w 2526"/>
                      <a:gd name="connsiteY2" fmla="*/ 1263 h 1263"/>
                      <a:gd name="connsiteX3" fmla="*/ 0 w 2526"/>
                      <a:gd name="connsiteY3" fmla="*/ 1263 h 1263"/>
                      <a:gd name="connsiteX4" fmla="*/ 0 w 2526"/>
                      <a:gd name="connsiteY4" fmla="*/ 1263 h 1263"/>
                      <a:gd name="connsiteX5" fmla="*/ 0 w 2526"/>
                      <a:gd name="connsiteY5" fmla="*/ 0 h 1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26" h="126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505"/>
                          <a:pt x="0" y="758"/>
                          <a:pt x="0" y="1263"/>
                        </a:cubicBezTo>
                        <a:cubicBezTo>
                          <a:pt x="0" y="1263"/>
                          <a:pt x="0" y="1263"/>
                          <a:pt x="0" y="1263"/>
                        </a:cubicBezTo>
                        <a:lnTo>
                          <a:pt x="0" y="1263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6D492D"/>
                  </a:solidFill>
                  <a:ln w="25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22" name="任意多边形: 形状 2121"/>
                <p:cNvSpPr/>
                <p:nvPr/>
              </p:nvSpPr>
              <p:spPr>
                <a:xfrm>
                  <a:off x="10860137" y="12041635"/>
                  <a:ext cx="23247" cy="31586"/>
                </a:xfrm>
                <a:custGeom>
                  <a:avLst/>
                  <a:gdLst>
                    <a:gd name="connsiteX0" fmla="*/ 758 w 23247"/>
                    <a:gd name="connsiteY0" fmla="*/ 252 h 31586"/>
                    <a:gd name="connsiteX1" fmla="*/ 5559 w 23247"/>
                    <a:gd name="connsiteY1" fmla="*/ 2274 h 31586"/>
                    <a:gd name="connsiteX2" fmla="*/ 7833 w 23247"/>
                    <a:gd name="connsiteY2" fmla="*/ 3537 h 31586"/>
                    <a:gd name="connsiteX3" fmla="*/ 9855 w 23247"/>
                    <a:gd name="connsiteY3" fmla="*/ 5054 h 31586"/>
                    <a:gd name="connsiteX4" fmla="*/ 11876 w 23247"/>
                    <a:gd name="connsiteY4" fmla="*/ 6570 h 31586"/>
                    <a:gd name="connsiteX5" fmla="*/ 13645 w 23247"/>
                    <a:gd name="connsiteY5" fmla="*/ 8338 h 31586"/>
                    <a:gd name="connsiteX6" fmla="*/ 15414 w 23247"/>
                    <a:gd name="connsiteY6" fmla="*/ 10108 h 31586"/>
                    <a:gd name="connsiteX7" fmla="*/ 16930 w 23247"/>
                    <a:gd name="connsiteY7" fmla="*/ 12129 h 31586"/>
                    <a:gd name="connsiteX8" fmla="*/ 18446 w 23247"/>
                    <a:gd name="connsiteY8" fmla="*/ 14150 h 31586"/>
                    <a:gd name="connsiteX9" fmla="*/ 19710 w 23247"/>
                    <a:gd name="connsiteY9" fmla="*/ 16425 h 31586"/>
                    <a:gd name="connsiteX10" fmla="*/ 20721 w 23247"/>
                    <a:gd name="connsiteY10" fmla="*/ 18699 h 31586"/>
                    <a:gd name="connsiteX11" fmla="*/ 21731 w 23247"/>
                    <a:gd name="connsiteY11" fmla="*/ 21226 h 31586"/>
                    <a:gd name="connsiteX12" fmla="*/ 22489 w 23247"/>
                    <a:gd name="connsiteY12" fmla="*/ 23753 h 31586"/>
                    <a:gd name="connsiteX13" fmla="*/ 22995 w 23247"/>
                    <a:gd name="connsiteY13" fmla="*/ 26279 h 31586"/>
                    <a:gd name="connsiteX14" fmla="*/ 23247 w 23247"/>
                    <a:gd name="connsiteY14" fmla="*/ 28806 h 31586"/>
                    <a:gd name="connsiteX15" fmla="*/ 23247 w 23247"/>
                    <a:gd name="connsiteY15" fmla="*/ 31586 h 31586"/>
                    <a:gd name="connsiteX16" fmla="*/ 758 w 23247"/>
                    <a:gd name="connsiteY16" fmla="*/ 252 h 31586"/>
                    <a:gd name="connsiteX17" fmla="*/ 758 w 23247"/>
                    <a:gd name="connsiteY17" fmla="*/ 252 h 31586"/>
                    <a:gd name="connsiteX18" fmla="*/ 0 w 23247"/>
                    <a:gd name="connsiteY18" fmla="*/ 0 h 31586"/>
                    <a:gd name="connsiteX19" fmla="*/ 758 w 23247"/>
                    <a:gd name="connsiteY19" fmla="*/ 252 h 31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247" h="31586">
                      <a:moveTo>
                        <a:pt x="758" y="252"/>
                      </a:moveTo>
                      <a:cubicBezTo>
                        <a:pt x="2274" y="758"/>
                        <a:pt x="4043" y="1516"/>
                        <a:pt x="5559" y="2274"/>
                      </a:cubicBezTo>
                      <a:lnTo>
                        <a:pt x="7833" y="3537"/>
                      </a:lnTo>
                      <a:lnTo>
                        <a:pt x="9855" y="5054"/>
                      </a:lnTo>
                      <a:lnTo>
                        <a:pt x="11876" y="6570"/>
                      </a:lnTo>
                      <a:lnTo>
                        <a:pt x="13645" y="8338"/>
                      </a:lnTo>
                      <a:lnTo>
                        <a:pt x="15414" y="10108"/>
                      </a:lnTo>
                      <a:lnTo>
                        <a:pt x="16930" y="12129"/>
                      </a:lnTo>
                      <a:lnTo>
                        <a:pt x="18446" y="14150"/>
                      </a:lnTo>
                      <a:lnTo>
                        <a:pt x="19710" y="16425"/>
                      </a:lnTo>
                      <a:lnTo>
                        <a:pt x="20721" y="18699"/>
                      </a:lnTo>
                      <a:lnTo>
                        <a:pt x="21731" y="21226"/>
                      </a:lnTo>
                      <a:lnTo>
                        <a:pt x="22489" y="23753"/>
                      </a:lnTo>
                      <a:lnTo>
                        <a:pt x="22995" y="26279"/>
                      </a:lnTo>
                      <a:lnTo>
                        <a:pt x="23247" y="28806"/>
                      </a:lnTo>
                      <a:lnTo>
                        <a:pt x="23247" y="31586"/>
                      </a:lnTo>
                      <a:cubicBezTo>
                        <a:pt x="23247" y="16930"/>
                        <a:pt x="13898" y="4548"/>
                        <a:pt x="758" y="252"/>
                      </a:cubicBezTo>
                      <a:lnTo>
                        <a:pt x="758" y="252"/>
                      </a:lnTo>
                      <a:lnTo>
                        <a:pt x="0" y="0"/>
                      </a:lnTo>
                      <a:cubicBezTo>
                        <a:pt x="253" y="0"/>
                        <a:pt x="505" y="252"/>
                        <a:pt x="758" y="252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3" name="任意多边形: 形状 2122"/>
                <p:cNvSpPr/>
                <p:nvPr/>
              </p:nvSpPr>
              <p:spPr>
                <a:xfrm>
                  <a:off x="10865697" y="12043656"/>
                  <a:ext cx="17688" cy="29312"/>
                </a:xfrm>
                <a:custGeom>
                  <a:avLst/>
                  <a:gdLst>
                    <a:gd name="connsiteX0" fmla="*/ 4296 w 17688"/>
                    <a:gd name="connsiteY0" fmla="*/ 2780 h 29312"/>
                    <a:gd name="connsiteX1" fmla="*/ 8086 w 17688"/>
                    <a:gd name="connsiteY1" fmla="*/ 6065 h 29312"/>
                    <a:gd name="connsiteX2" fmla="*/ 9855 w 17688"/>
                    <a:gd name="connsiteY2" fmla="*/ 7834 h 29312"/>
                    <a:gd name="connsiteX3" fmla="*/ 11371 w 17688"/>
                    <a:gd name="connsiteY3" fmla="*/ 9855 h 29312"/>
                    <a:gd name="connsiteX4" fmla="*/ 12887 w 17688"/>
                    <a:gd name="connsiteY4" fmla="*/ 11877 h 29312"/>
                    <a:gd name="connsiteX5" fmla="*/ 14151 w 17688"/>
                    <a:gd name="connsiteY5" fmla="*/ 14151 h 29312"/>
                    <a:gd name="connsiteX6" fmla="*/ 15161 w 17688"/>
                    <a:gd name="connsiteY6" fmla="*/ 16425 h 29312"/>
                    <a:gd name="connsiteX7" fmla="*/ 16172 w 17688"/>
                    <a:gd name="connsiteY7" fmla="*/ 18952 h 29312"/>
                    <a:gd name="connsiteX8" fmla="*/ 16930 w 17688"/>
                    <a:gd name="connsiteY8" fmla="*/ 21479 h 29312"/>
                    <a:gd name="connsiteX9" fmla="*/ 17436 w 17688"/>
                    <a:gd name="connsiteY9" fmla="*/ 24006 h 29312"/>
                    <a:gd name="connsiteX10" fmla="*/ 17688 w 17688"/>
                    <a:gd name="connsiteY10" fmla="*/ 26532 h 29312"/>
                    <a:gd name="connsiteX11" fmla="*/ 17688 w 17688"/>
                    <a:gd name="connsiteY11" fmla="*/ 29312 h 29312"/>
                    <a:gd name="connsiteX12" fmla="*/ 505 w 17688"/>
                    <a:gd name="connsiteY12" fmla="*/ 253 h 29312"/>
                    <a:gd name="connsiteX13" fmla="*/ 505 w 17688"/>
                    <a:gd name="connsiteY13" fmla="*/ 253 h 29312"/>
                    <a:gd name="connsiteX14" fmla="*/ 0 w 17688"/>
                    <a:gd name="connsiteY14" fmla="*/ 0 h 29312"/>
                    <a:gd name="connsiteX15" fmla="*/ 2274 w 17688"/>
                    <a:gd name="connsiteY15" fmla="*/ 1263 h 29312"/>
                    <a:gd name="connsiteX16" fmla="*/ 4296 w 17688"/>
                    <a:gd name="connsiteY16" fmla="*/ 2780 h 29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688" h="29312">
                      <a:moveTo>
                        <a:pt x="4296" y="2780"/>
                      </a:moveTo>
                      <a:cubicBezTo>
                        <a:pt x="5559" y="3790"/>
                        <a:pt x="7075" y="5054"/>
                        <a:pt x="8086" y="6065"/>
                      </a:cubicBezTo>
                      <a:lnTo>
                        <a:pt x="9855" y="7834"/>
                      </a:lnTo>
                      <a:lnTo>
                        <a:pt x="11371" y="9855"/>
                      </a:lnTo>
                      <a:lnTo>
                        <a:pt x="12887" y="11877"/>
                      </a:lnTo>
                      <a:lnTo>
                        <a:pt x="14151" y="14151"/>
                      </a:lnTo>
                      <a:lnTo>
                        <a:pt x="15161" y="16425"/>
                      </a:lnTo>
                      <a:lnTo>
                        <a:pt x="16172" y="18952"/>
                      </a:lnTo>
                      <a:lnTo>
                        <a:pt x="16930" y="21479"/>
                      </a:lnTo>
                      <a:lnTo>
                        <a:pt x="17436" y="24006"/>
                      </a:lnTo>
                      <a:lnTo>
                        <a:pt x="17688" y="26532"/>
                      </a:lnTo>
                      <a:lnTo>
                        <a:pt x="17688" y="29312"/>
                      </a:lnTo>
                      <a:cubicBezTo>
                        <a:pt x="17688" y="16931"/>
                        <a:pt x="10613" y="6065"/>
                        <a:pt x="505" y="253"/>
                      </a:cubicBezTo>
                      <a:lnTo>
                        <a:pt x="505" y="253"/>
                      </a:lnTo>
                      <a:lnTo>
                        <a:pt x="0" y="0"/>
                      </a:lnTo>
                      <a:lnTo>
                        <a:pt x="2274" y="1263"/>
                      </a:lnTo>
                      <a:lnTo>
                        <a:pt x="4296" y="2780"/>
                      </a:ln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6" name="图形 1920"/>
              <p:cNvGrpSpPr/>
              <p:nvPr/>
            </p:nvGrpSpPr>
            <p:grpSpPr>
              <a:xfrm>
                <a:off x="10507364" y="12238480"/>
                <a:ext cx="35900" cy="70753"/>
                <a:chOff x="10507364" y="12238480"/>
                <a:chExt cx="35900" cy="70753"/>
              </a:xfrm>
              <a:solidFill>
                <a:schemeClr val="accent1"/>
              </a:solidFill>
            </p:grpSpPr>
            <p:sp>
              <p:nvSpPr>
                <p:cNvPr id="2071" name="任意多边形: 形状 2070"/>
                <p:cNvSpPr/>
                <p:nvPr/>
              </p:nvSpPr>
              <p:spPr>
                <a:xfrm>
                  <a:off x="10507635" y="12238480"/>
                  <a:ext cx="35123" cy="70247"/>
                </a:xfrm>
                <a:custGeom>
                  <a:avLst/>
                  <a:gdLst>
                    <a:gd name="connsiteX0" fmla="*/ 34871 w 35123"/>
                    <a:gd name="connsiteY0" fmla="*/ 70248 h 70247"/>
                    <a:gd name="connsiteX1" fmla="*/ 32092 w 35123"/>
                    <a:gd name="connsiteY1" fmla="*/ 70248 h 70247"/>
                    <a:gd name="connsiteX2" fmla="*/ 29312 w 35123"/>
                    <a:gd name="connsiteY2" fmla="*/ 69995 h 70247"/>
                    <a:gd name="connsiteX3" fmla="*/ 26532 w 35123"/>
                    <a:gd name="connsiteY3" fmla="*/ 69490 h 70247"/>
                    <a:gd name="connsiteX4" fmla="*/ 24006 w 35123"/>
                    <a:gd name="connsiteY4" fmla="*/ 68731 h 70247"/>
                    <a:gd name="connsiteX5" fmla="*/ 21479 w 35123"/>
                    <a:gd name="connsiteY5" fmla="*/ 67721 h 70247"/>
                    <a:gd name="connsiteX6" fmla="*/ 18952 w 35123"/>
                    <a:gd name="connsiteY6" fmla="*/ 66458 h 70247"/>
                    <a:gd name="connsiteX7" fmla="*/ 14403 w 35123"/>
                    <a:gd name="connsiteY7" fmla="*/ 63678 h 70247"/>
                    <a:gd name="connsiteX8" fmla="*/ 12382 w 35123"/>
                    <a:gd name="connsiteY8" fmla="*/ 61909 h 70247"/>
                    <a:gd name="connsiteX9" fmla="*/ 6823 w 35123"/>
                    <a:gd name="connsiteY9" fmla="*/ 56097 h 70247"/>
                    <a:gd name="connsiteX10" fmla="*/ 5306 w 35123"/>
                    <a:gd name="connsiteY10" fmla="*/ 53823 h 70247"/>
                    <a:gd name="connsiteX11" fmla="*/ 4043 w 35123"/>
                    <a:gd name="connsiteY11" fmla="*/ 51548 h 70247"/>
                    <a:gd name="connsiteX12" fmla="*/ 2780 w 35123"/>
                    <a:gd name="connsiteY12" fmla="*/ 49022 h 70247"/>
                    <a:gd name="connsiteX13" fmla="*/ 1769 w 35123"/>
                    <a:gd name="connsiteY13" fmla="*/ 46495 h 70247"/>
                    <a:gd name="connsiteX14" fmla="*/ 1011 w 35123"/>
                    <a:gd name="connsiteY14" fmla="*/ 43715 h 70247"/>
                    <a:gd name="connsiteX15" fmla="*/ 0 w 35123"/>
                    <a:gd name="connsiteY15" fmla="*/ 35124 h 70247"/>
                    <a:gd name="connsiteX16" fmla="*/ 10360 w 35123"/>
                    <a:gd name="connsiteY16" fmla="*/ 10108 h 70247"/>
                    <a:gd name="connsiteX17" fmla="*/ 35124 w 35123"/>
                    <a:gd name="connsiteY17" fmla="*/ 0 h 70247"/>
                    <a:gd name="connsiteX18" fmla="*/ 35124 w 35123"/>
                    <a:gd name="connsiteY18" fmla="*/ 35882 h 70247"/>
                    <a:gd name="connsiteX19" fmla="*/ 34871 w 35123"/>
                    <a:gd name="connsiteY19" fmla="*/ 7024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5123" h="70247">
                      <a:moveTo>
                        <a:pt x="34871" y="70248"/>
                      </a:moveTo>
                      <a:cubicBezTo>
                        <a:pt x="33860" y="70248"/>
                        <a:pt x="32850" y="70248"/>
                        <a:pt x="32092" y="70248"/>
                      </a:cubicBezTo>
                      <a:cubicBezTo>
                        <a:pt x="31081" y="70248"/>
                        <a:pt x="30323" y="69995"/>
                        <a:pt x="29312" y="69995"/>
                      </a:cubicBezTo>
                      <a:cubicBezTo>
                        <a:pt x="28301" y="69743"/>
                        <a:pt x="27543" y="69743"/>
                        <a:pt x="26532" y="69490"/>
                      </a:cubicBezTo>
                      <a:cubicBezTo>
                        <a:pt x="25522" y="69237"/>
                        <a:pt x="24764" y="68984"/>
                        <a:pt x="24006" y="68731"/>
                      </a:cubicBezTo>
                      <a:cubicBezTo>
                        <a:pt x="23247" y="68479"/>
                        <a:pt x="22237" y="67973"/>
                        <a:pt x="21479" y="67721"/>
                      </a:cubicBezTo>
                      <a:cubicBezTo>
                        <a:pt x="20721" y="67468"/>
                        <a:pt x="19710" y="66963"/>
                        <a:pt x="18952" y="66458"/>
                      </a:cubicBezTo>
                      <a:cubicBezTo>
                        <a:pt x="16930" y="65446"/>
                        <a:pt x="16425" y="64941"/>
                        <a:pt x="14403" y="63678"/>
                      </a:cubicBezTo>
                      <a:cubicBezTo>
                        <a:pt x="13645" y="63172"/>
                        <a:pt x="12887" y="62667"/>
                        <a:pt x="12382" y="61909"/>
                      </a:cubicBezTo>
                      <a:cubicBezTo>
                        <a:pt x="9855" y="59887"/>
                        <a:pt x="8844" y="58624"/>
                        <a:pt x="6823" y="56097"/>
                      </a:cubicBezTo>
                      <a:cubicBezTo>
                        <a:pt x="6317" y="55339"/>
                        <a:pt x="5812" y="54581"/>
                        <a:pt x="5306" y="53823"/>
                      </a:cubicBezTo>
                      <a:cubicBezTo>
                        <a:pt x="4801" y="53065"/>
                        <a:pt x="4296" y="52307"/>
                        <a:pt x="4043" y="51548"/>
                      </a:cubicBezTo>
                      <a:cubicBezTo>
                        <a:pt x="3538" y="50791"/>
                        <a:pt x="3285" y="50033"/>
                        <a:pt x="2780" y="49022"/>
                      </a:cubicBezTo>
                      <a:cubicBezTo>
                        <a:pt x="2527" y="48264"/>
                        <a:pt x="2022" y="47253"/>
                        <a:pt x="1769" y="46495"/>
                      </a:cubicBezTo>
                      <a:cubicBezTo>
                        <a:pt x="1516" y="45737"/>
                        <a:pt x="1263" y="44726"/>
                        <a:pt x="1011" y="43715"/>
                      </a:cubicBezTo>
                      <a:cubicBezTo>
                        <a:pt x="253" y="40430"/>
                        <a:pt x="0" y="38662"/>
                        <a:pt x="0" y="35124"/>
                      </a:cubicBezTo>
                      <a:cubicBezTo>
                        <a:pt x="0" y="25269"/>
                        <a:pt x="4043" y="16425"/>
                        <a:pt x="10360" y="10108"/>
                      </a:cubicBezTo>
                      <a:cubicBezTo>
                        <a:pt x="16678" y="3790"/>
                        <a:pt x="25522" y="0"/>
                        <a:pt x="35124" y="0"/>
                      </a:cubicBezTo>
                      <a:cubicBezTo>
                        <a:pt x="35124" y="253"/>
                        <a:pt x="35124" y="16425"/>
                        <a:pt x="35124" y="35882"/>
                      </a:cubicBezTo>
                      <a:cubicBezTo>
                        <a:pt x="34871" y="55086"/>
                        <a:pt x="34871" y="70248"/>
                        <a:pt x="34871" y="7024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2" name="任意多边形: 形状 2071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27291 h 70500"/>
                    <a:gd name="connsiteX3" fmla="*/ 34457 w 34456"/>
                    <a:gd name="connsiteY3" fmla="*/ 27291 h 70500"/>
                    <a:gd name="connsiteX4" fmla="*/ 23086 w 34456"/>
                    <a:gd name="connsiteY4" fmla="*/ 21732 h 70500"/>
                    <a:gd name="connsiteX5" fmla="*/ 27634 w 34456"/>
                    <a:gd name="connsiteY5" fmla="*/ 33860 h 70500"/>
                    <a:gd name="connsiteX6" fmla="*/ 34457 w 34456"/>
                    <a:gd name="connsiteY6" fmla="*/ 28554 h 70500"/>
                    <a:gd name="connsiteX7" fmla="*/ 34457 w 34456"/>
                    <a:gd name="connsiteY7" fmla="*/ 35882 h 70500"/>
                    <a:gd name="connsiteX8" fmla="*/ 34457 w 34456"/>
                    <a:gd name="connsiteY8" fmla="*/ 70500 h 70500"/>
                    <a:gd name="connsiteX9" fmla="*/ 31677 w 34456"/>
                    <a:gd name="connsiteY9" fmla="*/ 70500 h 70500"/>
                    <a:gd name="connsiteX10" fmla="*/ 28898 w 34456"/>
                    <a:gd name="connsiteY10" fmla="*/ 70248 h 70500"/>
                    <a:gd name="connsiteX11" fmla="*/ 26118 w 34456"/>
                    <a:gd name="connsiteY11" fmla="*/ 69743 h 70500"/>
                    <a:gd name="connsiteX12" fmla="*/ 23591 w 34456"/>
                    <a:gd name="connsiteY12" fmla="*/ 68984 h 70500"/>
                    <a:gd name="connsiteX13" fmla="*/ 23591 w 34456"/>
                    <a:gd name="connsiteY13" fmla="*/ 68984 h 70500"/>
                    <a:gd name="connsiteX14" fmla="*/ 21064 w 34456"/>
                    <a:gd name="connsiteY14" fmla="*/ 67973 h 70500"/>
                    <a:gd name="connsiteX15" fmla="*/ 18537 w 34456"/>
                    <a:gd name="connsiteY15" fmla="*/ 66710 h 70500"/>
                    <a:gd name="connsiteX16" fmla="*/ 18537 w 34456"/>
                    <a:gd name="connsiteY16" fmla="*/ 66710 h 70500"/>
                    <a:gd name="connsiteX17" fmla="*/ 16263 w 34456"/>
                    <a:gd name="connsiteY17" fmla="*/ 65446 h 70500"/>
                    <a:gd name="connsiteX18" fmla="*/ 15252 w 34456"/>
                    <a:gd name="connsiteY18" fmla="*/ 64689 h 70500"/>
                    <a:gd name="connsiteX19" fmla="*/ 14242 w 34456"/>
                    <a:gd name="connsiteY19" fmla="*/ 63931 h 70500"/>
                    <a:gd name="connsiteX20" fmla="*/ 12220 w 34456"/>
                    <a:gd name="connsiteY20" fmla="*/ 62162 h 70500"/>
                    <a:gd name="connsiteX21" fmla="*/ 12220 w 34456"/>
                    <a:gd name="connsiteY21" fmla="*/ 62162 h 70500"/>
                    <a:gd name="connsiteX22" fmla="*/ 8430 w 34456"/>
                    <a:gd name="connsiteY22" fmla="*/ 58372 h 70500"/>
                    <a:gd name="connsiteX23" fmla="*/ 7672 w 34456"/>
                    <a:gd name="connsiteY23" fmla="*/ 57360 h 70500"/>
                    <a:gd name="connsiteX24" fmla="*/ 6914 w 34456"/>
                    <a:gd name="connsiteY24" fmla="*/ 56350 h 70500"/>
                    <a:gd name="connsiteX25" fmla="*/ 5398 w 34456"/>
                    <a:gd name="connsiteY25" fmla="*/ 54075 h 70500"/>
                    <a:gd name="connsiteX26" fmla="*/ 4134 w 34456"/>
                    <a:gd name="connsiteY26" fmla="*/ 51801 h 70500"/>
                    <a:gd name="connsiteX27" fmla="*/ 2871 w 34456"/>
                    <a:gd name="connsiteY27" fmla="*/ 49275 h 70500"/>
                    <a:gd name="connsiteX28" fmla="*/ 2871 w 34456"/>
                    <a:gd name="connsiteY28" fmla="*/ 49275 h 70500"/>
                    <a:gd name="connsiteX29" fmla="*/ 1860 w 34456"/>
                    <a:gd name="connsiteY29" fmla="*/ 46748 h 70500"/>
                    <a:gd name="connsiteX30" fmla="*/ 1102 w 34456"/>
                    <a:gd name="connsiteY30" fmla="*/ 43968 h 70500"/>
                    <a:gd name="connsiteX31" fmla="*/ 1102 w 34456"/>
                    <a:gd name="connsiteY31" fmla="*/ 43968 h 70500"/>
                    <a:gd name="connsiteX32" fmla="*/ 596 w 34456"/>
                    <a:gd name="connsiteY32" fmla="*/ 41189 h 70500"/>
                    <a:gd name="connsiteX33" fmla="*/ 344 w 34456"/>
                    <a:gd name="connsiteY33" fmla="*/ 39672 h 70500"/>
                    <a:gd name="connsiteX34" fmla="*/ 91 w 34456"/>
                    <a:gd name="connsiteY34" fmla="*/ 38156 h 70500"/>
                    <a:gd name="connsiteX35" fmla="*/ 91 w 34456"/>
                    <a:gd name="connsiteY35" fmla="*/ 36640 h 70500"/>
                    <a:gd name="connsiteX36" fmla="*/ 91 w 34456"/>
                    <a:gd name="connsiteY36" fmla="*/ 35124 h 70500"/>
                    <a:gd name="connsiteX37" fmla="*/ 9693 w 34456"/>
                    <a:gd name="connsiteY37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11876"/>
                        <a:pt x="34457" y="27291"/>
                      </a:cubicBezTo>
                      <a:lnTo>
                        <a:pt x="34457" y="27291"/>
                      </a:lnTo>
                      <a:cubicBezTo>
                        <a:pt x="33446" y="16172"/>
                        <a:pt x="24602" y="20215"/>
                        <a:pt x="23086" y="21732"/>
                      </a:cubicBezTo>
                      <a:cubicBezTo>
                        <a:pt x="17779" y="27291"/>
                        <a:pt x="22328" y="34366"/>
                        <a:pt x="27634" y="33860"/>
                      </a:cubicBezTo>
                      <a:cubicBezTo>
                        <a:pt x="29403" y="33608"/>
                        <a:pt x="29403" y="33608"/>
                        <a:pt x="34457" y="28554"/>
                      </a:cubicBezTo>
                      <a:cubicBezTo>
                        <a:pt x="34457" y="30828"/>
                        <a:pt x="34457" y="33355"/>
                        <a:pt x="34457" y="35882"/>
                      </a:cubicBezTo>
                      <a:cubicBezTo>
                        <a:pt x="34457" y="55086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3" name="任意多边形: 形状 2072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23247 h 70247"/>
                    <a:gd name="connsiteX3" fmla="*/ 34457 w 34456"/>
                    <a:gd name="connsiteY3" fmla="*/ 23247 h 70247"/>
                    <a:gd name="connsiteX4" fmla="*/ 20559 w 34456"/>
                    <a:gd name="connsiteY4" fmla="*/ 28806 h 70247"/>
                    <a:gd name="connsiteX5" fmla="*/ 34457 w 34456"/>
                    <a:gd name="connsiteY5" fmla="*/ 29059 h 70247"/>
                    <a:gd name="connsiteX6" fmla="*/ 34457 w 34456"/>
                    <a:gd name="connsiteY6" fmla="*/ 35630 h 70247"/>
                    <a:gd name="connsiteX7" fmla="*/ 34457 w 34456"/>
                    <a:gd name="connsiteY7" fmla="*/ 70248 h 70247"/>
                    <a:gd name="connsiteX8" fmla="*/ 31677 w 34456"/>
                    <a:gd name="connsiteY8" fmla="*/ 70248 h 70247"/>
                    <a:gd name="connsiteX9" fmla="*/ 28898 w 34456"/>
                    <a:gd name="connsiteY9" fmla="*/ 69995 h 70247"/>
                    <a:gd name="connsiteX10" fmla="*/ 26118 w 34456"/>
                    <a:gd name="connsiteY10" fmla="*/ 69490 h 70247"/>
                    <a:gd name="connsiteX11" fmla="*/ 23591 w 34456"/>
                    <a:gd name="connsiteY11" fmla="*/ 68731 h 70247"/>
                    <a:gd name="connsiteX12" fmla="*/ 23591 w 34456"/>
                    <a:gd name="connsiteY12" fmla="*/ 68731 h 70247"/>
                    <a:gd name="connsiteX13" fmla="*/ 21064 w 34456"/>
                    <a:gd name="connsiteY13" fmla="*/ 67721 h 70247"/>
                    <a:gd name="connsiteX14" fmla="*/ 18537 w 34456"/>
                    <a:gd name="connsiteY14" fmla="*/ 66458 h 70247"/>
                    <a:gd name="connsiteX15" fmla="*/ 18537 w 34456"/>
                    <a:gd name="connsiteY15" fmla="*/ 66458 h 70247"/>
                    <a:gd name="connsiteX16" fmla="*/ 16263 w 34456"/>
                    <a:gd name="connsiteY16" fmla="*/ 65194 h 70247"/>
                    <a:gd name="connsiteX17" fmla="*/ 15252 w 34456"/>
                    <a:gd name="connsiteY17" fmla="*/ 64436 h 70247"/>
                    <a:gd name="connsiteX18" fmla="*/ 14242 w 34456"/>
                    <a:gd name="connsiteY18" fmla="*/ 63678 h 70247"/>
                    <a:gd name="connsiteX19" fmla="*/ 12220 w 34456"/>
                    <a:gd name="connsiteY19" fmla="*/ 61909 h 70247"/>
                    <a:gd name="connsiteX20" fmla="*/ 12220 w 34456"/>
                    <a:gd name="connsiteY20" fmla="*/ 61909 h 70247"/>
                    <a:gd name="connsiteX21" fmla="*/ 8430 w 34456"/>
                    <a:gd name="connsiteY21" fmla="*/ 58119 h 70247"/>
                    <a:gd name="connsiteX22" fmla="*/ 7672 w 34456"/>
                    <a:gd name="connsiteY22" fmla="*/ 57108 h 70247"/>
                    <a:gd name="connsiteX23" fmla="*/ 6914 w 34456"/>
                    <a:gd name="connsiteY23" fmla="*/ 56097 h 70247"/>
                    <a:gd name="connsiteX24" fmla="*/ 5398 w 34456"/>
                    <a:gd name="connsiteY24" fmla="*/ 53823 h 70247"/>
                    <a:gd name="connsiteX25" fmla="*/ 4134 w 34456"/>
                    <a:gd name="connsiteY25" fmla="*/ 51548 h 70247"/>
                    <a:gd name="connsiteX26" fmla="*/ 2871 w 34456"/>
                    <a:gd name="connsiteY26" fmla="*/ 49022 h 70247"/>
                    <a:gd name="connsiteX27" fmla="*/ 2871 w 34456"/>
                    <a:gd name="connsiteY27" fmla="*/ 49022 h 70247"/>
                    <a:gd name="connsiteX28" fmla="*/ 1860 w 34456"/>
                    <a:gd name="connsiteY28" fmla="*/ 46495 h 70247"/>
                    <a:gd name="connsiteX29" fmla="*/ 1102 w 34456"/>
                    <a:gd name="connsiteY29" fmla="*/ 43715 h 70247"/>
                    <a:gd name="connsiteX30" fmla="*/ 1102 w 34456"/>
                    <a:gd name="connsiteY30" fmla="*/ 43715 h 70247"/>
                    <a:gd name="connsiteX31" fmla="*/ 596 w 34456"/>
                    <a:gd name="connsiteY31" fmla="*/ 40936 h 70247"/>
                    <a:gd name="connsiteX32" fmla="*/ 344 w 34456"/>
                    <a:gd name="connsiteY32" fmla="*/ 39420 h 70247"/>
                    <a:gd name="connsiteX33" fmla="*/ 91 w 34456"/>
                    <a:gd name="connsiteY33" fmla="*/ 37903 h 70247"/>
                    <a:gd name="connsiteX34" fmla="*/ 91 w 34456"/>
                    <a:gd name="connsiteY34" fmla="*/ 36387 h 70247"/>
                    <a:gd name="connsiteX35" fmla="*/ 91 w 34456"/>
                    <a:gd name="connsiteY35" fmla="*/ 34871 h 70247"/>
                    <a:gd name="connsiteX36" fmla="*/ 9693 w 34456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9855"/>
                        <a:pt x="34457" y="23247"/>
                      </a:cubicBezTo>
                      <a:lnTo>
                        <a:pt x="34457" y="23247"/>
                      </a:lnTo>
                      <a:cubicBezTo>
                        <a:pt x="24349" y="12634"/>
                        <a:pt x="19548" y="25269"/>
                        <a:pt x="20559" y="28806"/>
                      </a:cubicBezTo>
                      <a:cubicBezTo>
                        <a:pt x="21064" y="30828"/>
                        <a:pt x="23844" y="40177"/>
                        <a:pt x="34457" y="29059"/>
                      </a:cubicBezTo>
                      <a:cubicBezTo>
                        <a:pt x="34457" y="31081"/>
                        <a:pt x="34457" y="33355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4" name="任意多边形: 形状 2073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22489 h 70247"/>
                    <a:gd name="connsiteX3" fmla="*/ 34457 w 34456"/>
                    <a:gd name="connsiteY3" fmla="*/ 22489 h 70247"/>
                    <a:gd name="connsiteX4" fmla="*/ 20054 w 34456"/>
                    <a:gd name="connsiteY4" fmla="*/ 28806 h 70247"/>
                    <a:gd name="connsiteX5" fmla="*/ 34457 w 34456"/>
                    <a:gd name="connsiteY5" fmla="*/ 29818 h 70247"/>
                    <a:gd name="connsiteX6" fmla="*/ 34457 w 34456"/>
                    <a:gd name="connsiteY6" fmla="*/ 35630 h 70247"/>
                    <a:gd name="connsiteX7" fmla="*/ 34457 w 34456"/>
                    <a:gd name="connsiteY7" fmla="*/ 70248 h 70247"/>
                    <a:gd name="connsiteX8" fmla="*/ 31677 w 34456"/>
                    <a:gd name="connsiteY8" fmla="*/ 70248 h 70247"/>
                    <a:gd name="connsiteX9" fmla="*/ 28898 w 34456"/>
                    <a:gd name="connsiteY9" fmla="*/ 69995 h 70247"/>
                    <a:gd name="connsiteX10" fmla="*/ 26118 w 34456"/>
                    <a:gd name="connsiteY10" fmla="*/ 69490 h 70247"/>
                    <a:gd name="connsiteX11" fmla="*/ 23591 w 34456"/>
                    <a:gd name="connsiteY11" fmla="*/ 68731 h 70247"/>
                    <a:gd name="connsiteX12" fmla="*/ 23591 w 34456"/>
                    <a:gd name="connsiteY12" fmla="*/ 68731 h 70247"/>
                    <a:gd name="connsiteX13" fmla="*/ 21064 w 34456"/>
                    <a:gd name="connsiteY13" fmla="*/ 67721 h 70247"/>
                    <a:gd name="connsiteX14" fmla="*/ 18537 w 34456"/>
                    <a:gd name="connsiteY14" fmla="*/ 66458 h 70247"/>
                    <a:gd name="connsiteX15" fmla="*/ 18537 w 34456"/>
                    <a:gd name="connsiteY15" fmla="*/ 66458 h 70247"/>
                    <a:gd name="connsiteX16" fmla="*/ 16263 w 34456"/>
                    <a:gd name="connsiteY16" fmla="*/ 65194 h 70247"/>
                    <a:gd name="connsiteX17" fmla="*/ 15252 w 34456"/>
                    <a:gd name="connsiteY17" fmla="*/ 64436 h 70247"/>
                    <a:gd name="connsiteX18" fmla="*/ 14242 w 34456"/>
                    <a:gd name="connsiteY18" fmla="*/ 63678 h 70247"/>
                    <a:gd name="connsiteX19" fmla="*/ 12220 w 34456"/>
                    <a:gd name="connsiteY19" fmla="*/ 61909 h 70247"/>
                    <a:gd name="connsiteX20" fmla="*/ 12220 w 34456"/>
                    <a:gd name="connsiteY20" fmla="*/ 61909 h 70247"/>
                    <a:gd name="connsiteX21" fmla="*/ 8430 w 34456"/>
                    <a:gd name="connsiteY21" fmla="*/ 58119 h 70247"/>
                    <a:gd name="connsiteX22" fmla="*/ 7672 w 34456"/>
                    <a:gd name="connsiteY22" fmla="*/ 57108 h 70247"/>
                    <a:gd name="connsiteX23" fmla="*/ 6914 w 34456"/>
                    <a:gd name="connsiteY23" fmla="*/ 56097 h 70247"/>
                    <a:gd name="connsiteX24" fmla="*/ 5398 w 34456"/>
                    <a:gd name="connsiteY24" fmla="*/ 53823 h 70247"/>
                    <a:gd name="connsiteX25" fmla="*/ 4134 w 34456"/>
                    <a:gd name="connsiteY25" fmla="*/ 51548 h 70247"/>
                    <a:gd name="connsiteX26" fmla="*/ 2871 w 34456"/>
                    <a:gd name="connsiteY26" fmla="*/ 49022 h 70247"/>
                    <a:gd name="connsiteX27" fmla="*/ 2871 w 34456"/>
                    <a:gd name="connsiteY27" fmla="*/ 49022 h 70247"/>
                    <a:gd name="connsiteX28" fmla="*/ 1860 w 34456"/>
                    <a:gd name="connsiteY28" fmla="*/ 46495 h 70247"/>
                    <a:gd name="connsiteX29" fmla="*/ 1102 w 34456"/>
                    <a:gd name="connsiteY29" fmla="*/ 43715 h 70247"/>
                    <a:gd name="connsiteX30" fmla="*/ 1102 w 34456"/>
                    <a:gd name="connsiteY30" fmla="*/ 43715 h 70247"/>
                    <a:gd name="connsiteX31" fmla="*/ 596 w 34456"/>
                    <a:gd name="connsiteY31" fmla="*/ 40936 h 70247"/>
                    <a:gd name="connsiteX32" fmla="*/ 344 w 34456"/>
                    <a:gd name="connsiteY32" fmla="*/ 39420 h 70247"/>
                    <a:gd name="connsiteX33" fmla="*/ 91 w 34456"/>
                    <a:gd name="connsiteY33" fmla="*/ 37903 h 70247"/>
                    <a:gd name="connsiteX34" fmla="*/ 91 w 34456"/>
                    <a:gd name="connsiteY34" fmla="*/ 36387 h 70247"/>
                    <a:gd name="connsiteX35" fmla="*/ 91 w 34456"/>
                    <a:gd name="connsiteY35" fmla="*/ 34871 h 70247"/>
                    <a:gd name="connsiteX36" fmla="*/ 9693 w 34456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9602"/>
                        <a:pt x="34457" y="22489"/>
                      </a:cubicBezTo>
                      <a:lnTo>
                        <a:pt x="34457" y="22489"/>
                      </a:lnTo>
                      <a:cubicBezTo>
                        <a:pt x="24602" y="12129"/>
                        <a:pt x="19043" y="24258"/>
                        <a:pt x="20054" y="28806"/>
                      </a:cubicBezTo>
                      <a:cubicBezTo>
                        <a:pt x="20054" y="29059"/>
                        <a:pt x="23591" y="41441"/>
                        <a:pt x="34457" y="29818"/>
                      </a:cubicBezTo>
                      <a:cubicBezTo>
                        <a:pt x="34457" y="31839"/>
                        <a:pt x="34457" y="33608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5" name="任意多边形: 形状 2074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21732 h 70247"/>
                    <a:gd name="connsiteX3" fmla="*/ 34457 w 34456"/>
                    <a:gd name="connsiteY3" fmla="*/ 21732 h 70247"/>
                    <a:gd name="connsiteX4" fmla="*/ 19548 w 34456"/>
                    <a:gd name="connsiteY4" fmla="*/ 29059 h 70247"/>
                    <a:gd name="connsiteX5" fmla="*/ 34457 w 34456"/>
                    <a:gd name="connsiteY5" fmla="*/ 30576 h 70247"/>
                    <a:gd name="connsiteX6" fmla="*/ 34457 w 34456"/>
                    <a:gd name="connsiteY6" fmla="*/ 35630 h 70247"/>
                    <a:gd name="connsiteX7" fmla="*/ 34457 w 34456"/>
                    <a:gd name="connsiteY7" fmla="*/ 70248 h 70247"/>
                    <a:gd name="connsiteX8" fmla="*/ 31677 w 34456"/>
                    <a:gd name="connsiteY8" fmla="*/ 70248 h 70247"/>
                    <a:gd name="connsiteX9" fmla="*/ 28898 w 34456"/>
                    <a:gd name="connsiteY9" fmla="*/ 69995 h 70247"/>
                    <a:gd name="connsiteX10" fmla="*/ 26118 w 34456"/>
                    <a:gd name="connsiteY10" fmla="*/ 69490 h 70247"/>
                    <a:gd name="connsiteX11" fmla="*/ 23591 w 34456"/>
                    <a:gd name="connsiteY11" fmla="*/ 68731 h 70247"/>
                    <a:gd name="connsiteX12" fmla="*/ 23591 w 34456"/>
                    <a:gd name="connsiteY12" fmla="*/ 68731 h 70247"/>
                    <a:gd name="connsiteX13" fmla="*/ 21064 w 34456"/>
                    <a:gd name="connsiteY13" fmla="*/ 67721 h 70247"/>
                    <a:gd name="connsiteX14" fmla="*/ 18537 w 34456"/>
                    <a:gd name="connsiteY14" fmla="*/ 66458 h 70247"/>
                    <a:gd name="connsiteX15" fmla="*/ 18537 w 34456"/>
                    <a:gd name="connsiteY15" fmla="*/ 66458 h 70247"/>
                    <a:gd name="connsiteX16" fmla="*/ 16263 w 34456"/>
                    <a:gd name="connsiteY16" fmla="*/ 65194 h 70247"/>
                    <a:gd name="connsiteX17" fmla="*/ 15252 w 34456"/>
                    <a:gd name="connsiteY17" fmla="*/ 64436 h 70247"/>
                    <a:gd name="connsiteX18" fmla="*/ 14242 w 34456"/>
                    <a:gd name="connsiteY18" fmla="*/ 63678 h 70247"/>
                    <a:gd name="connsiteX19" fmla="*/ 12220 w 34456"/>
                    <a:gd name="connsiteY19" fmla="*/ 61909 h 70247"/>
                    <a:gd name="connsiteX20" fmla="*/ 12220 w 34456"/>
                    <a:gd name="connsiteY20" fmla="*/ 61909 h 70247"/>
                    <a:gd name="connsiteX21" fmla="*/ 8430 w 34456"/>
                    <a:gd name="connsiteY21" fmla="*/ 58119 h 70247"/>
                    <a:gd name="connsiteX22" fmla="*/ 7672 w 34456"/>
                    <a:gd name="connsiteY22" fmla="*/ 57108 h 70247"/>
                    <a:gd name="connsiteX23" fmla="*/ 6914 w 34456"/>
                    <a:gd name="connsiteY23" fmla="*/ 56097 h 70247"/>
                    <a:gd name="connsiteX24" fmla="*/ 5398 w 34456"/>
                    <a:gd name="connsiteY24" fmla="*/ 53823 h 70247"/>
                    <a:gd name="connsiteX25" fmla="*/ 4134 w 34456"/>
                    <a:gd name="connsiteY25" fmla="*/ 51548 h 70247"/>
                    <a:gd name="connsiteX26" fmla="*/ 2871 w 34456"/>
                    <a:gd name="connsiteY26" fmla="*/ 49022 h 70247"/>
                    <a:gd name="connsiteX27" fmla="*/ 2871 w 34456"/>
                    <a:gd name="connsiteY27" fmla="*/ 49022 h 70247"/>
                    <a:gd name="connsiteX28" fmla="*/ 1860 w 34456"/>
                    <a:gd name="connsiteY28" fmla="*/ 46495 h 70247"/>
                    <a:gd name="connsiteX29" fmla="*/ 1102 w 34456"/>
                    <a:gd name="connsiteY29" fmla="*/ 43715 h 70247"/>
                    <a:gd name="connsiteX30" fmla="*/ 1102 w 34456"/>
                    <a:gd name="connsiteY30" fmla="*/ 43715 h 70247"/>
                    <a:gd name="connsiteX31" fmla="*/ 596 w 34456"/>
                    <a:gd name="connsiteY31" fmla="*/ 40936 h 70247"/>
                    <a:gd name="connsiteX32" fmla="*/ 344 w 34456"/>
                    <a:gd name="connsiteY32" fmla="*/ 39420 h 70247"/>
                    <a:gd name="connsiteX33" fmla="*/ 91 w 34456"/>
                    <a:gd name="connsiteY33" fmla="*/ 37903 h 70247"/>
                    <a:gd name="connsiteX34" fmla="*/ 91 w 34456"/>
                    <a:gd name="connsiteY34" fmla="*/ 36387 h 70247"/>
                    <a:gd name="connsiteX35" fmla="*/ 91 w 34456"/>
                    <a:gd name="connsiteY35" fmla="*/ 34871 h 70247"/>
                    <a:gd name="connsiteX36" fmla="*/ 9693 w 34456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9097"/>
                        <a:pt x="34457" y="21732"/>
                      </a:cubicBezTo>
                      <a:lnTo>
                        <a:pt x="34457" y="21732"/>
                      </a:lnTo>
                      <a:cubicBezTo>
                        <a:pt x="24855" y="11876"/>
                        <a:pt x="18285" y="23753"/>
                        <a:pt x="19548" y="29059"/>
                      </a:cubicBezTo>
                      <a:cubicBezTo>
                        <a:pt x="19548" y="29312"/>
                        <a:pt x="23844" y="42199"/>
                        <a:pt x="34457" y="30576"/>
                      </a:cubicBezTo>
                      <a:cubicBezTo>
                        <a:pt x="34457" y="32344"/>
                        <a:pt x="34457" y="33860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6" name="任意多边形: 形状 2075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20973 h 70247"/>
                    <a:gd name="connsiteX3" fmla="*/ 34457 w 34456"/>
                    <a:gd name="connsiteY3" fmla="*/ 20973 h 70247"/>
                    <a:gd name="connsiteX4" fmla="*/ 19043 w 34456"/>
                    <a:gd name="connsiteY4" fmla="*/ 29059 h 70247"/>
                    <a:gd name="connsiteX5" fmla="*/ 34457 w 34456"/>
                    <a:gd name="connsiteY5" fmla="*/ 31333 h 70247"/>
                    <a:gd name="connsiteX6" fmla="*/ 34457 w 34456"/>
                    <a:gd name="connsiteY6" fmla="*/ 35630 h 70247"/>
                    <a:gd name="connsiteX7" fmla="*/ 34457 w 34456"/>
                    <a:gd name="connsiteY7" fmla="*/ 70248 h 70247"/>
                    <a:gd name="connsiteX8" fmla="*/ 31677 w 34456"/>
                    <a:gd name="connsiteY8" fmla="*/ 70248 h 70247"/>
                    <a:gd name="connsiteX9" fmla="*/ 28898 w 34456"/>
                    <a:gd name="connsiteY9" fmla="*/ 69995 h 70247"/>
                    <a:gd name="connsiteX10" fmla="*/ 26118 w 34456"/>
                    <a:gd name="connsiteY10" fmla="*/ 69490 h 70247"/>
                    <a:gd name="connsiteX11" fmla="*/ 23591 w 34456"/>
                    <a:gd name="connsiteY11" fmla="*/ 68731 h 70247"/>
                    <a:gd name="connsiteX12" fmla="*/ 23591 w 34456"/>
                    <a:gd name="connsiteY12" fmla="*/ 68731 h 70247"/>
                    <a:gd name="connsiteX13" fmla="*/ 21064 w 34456"/>
                    <a:gd name="connsiteY13" fmla="*/ 67721 h 70247"/>
                    <a:gd name="connsiteX14" fmla="*/ 18537 w 34456"/>
                    <a:gd name="connsiteY14" fmla="*/ 66458 h 70247"/>
                    <a:gd name="connsiteX15" fmla="*/ 18537 w 34456"/>
                    <a:gd name="connsiteY15" fmla="*/ 66458 h 70247"/>
                    <a:gd name="connsiteX16" fmla="*/ 16263 w 34456"/>
                    <a:gd name="connsiteY16" fmla="*/ 65194 h 70247"/>
                    <a:gd name="connsiteX17" fmla="*/ 15252 w 34456"/>
                    <a:gd name="connsiteY17" fmla="*/ 64436 h 70247"/>
                    <a:gd name="connsiteX18" fmla="*/ 14242 w 34456"/>
                    <a:gd name="connsiteY18" fmla="*/ 63678 h 70247"/>
                    <a:gd name="connsiteX19" fmla="*/ 12220 w 34456"/>
                    <a:gd name="connsiteY19" fmla="*/ 61909 h 70247"/>
                    <a:gd name="connsiteX20" fmla="*/ 12220 w 34456"/>
                    <a:gd name="connsiteY20" fmla="*/ 61909 h 70247"/>
                    <a:gd name="connsiteX21" fmla="*/ 8430 w 34456"/>
                    <a:gd name="connsiteY21" fmla="*/ 58119 h 70247"/>
                    <a:gd name="connsiteX22" fmla="*/ 7672 w 34456"/>
                    <a:gd name="connsiteY22" fmla="*/ 57108 h 70247"/>
                    <a:gd name="connsiteX23" fmla="*/ 6914 w 34456"/>
                    <a:gd name="connsiteY23" fmla="*/ 56097 h 70247"/>
                    <a:gd name="connsiteX24" fmla="*/ 5398 w 34456"/>
                    <a:gd name="connsiteY24" fmla="*/ 53823 h 70247"/>
                    <a:gd name="connsiteX25" fmla="*/ 4134 w 34456"/>
                    <a:gd name="connsiteY25" fmla="*/ 51548 h 70247"/>
                    <a:gd name="connsiteX26" fmla="*/ 2871 w 34456"/>
                    <a:gd name="connsiteY26" fmla="*/ 49022 h 70247"/>
                    <a:gd name="connsiteX27" fmla="*/ 2871 w 34456"/>
                    <a:gd name="connsiteY27" fmla="*/ 49022 h 70247"/>
                    <a:gd name="connsiteX28" fmla="*/ 1860 w 34456"/>
                    <a:gd name="connsiteY28" fmla="*/ 46495 h 70247"/>
                    <a:gd name="connsiteX29" fmla="*/ 1102 w 34456"/>
                    <a:gd name="connsiteY29" fmla="*/ 43715 h 70247"/>
                    <a:gd name="connsiteX30" fmla="*/ 1102 w 34456"/>
                    <a:gd name="connsiteY30" fmla="*/ 43715 h 70247"/>
                    <a:gd name="connsiteX31" fmla="*/ 596 w 34456"/>
                    <a:gd name="connsiteY31" fmla="*/ 40936 h 70247"/>
                    <a:gd name="connsiteX32" fmla="*/ 344 w 34456"/>
                    <a:gd name="connsiteY32" fmla="*/ 39420 h 70247"/>
                    <a:gd name="connsiteX33" fmla="*/ 91 w 34456"/>
                    <a:gd name="connsiteY33" fmla="*/ 37903 h 70247"/>
                    <a:gd name="connsiteX34" fmla="*/ 91 w 34456"/>
                    <a:gd name="connsiteY34" fmla="*/ 36387 h 70247"/>
                    <a:gd name="connsiteX35" fmla="*/ 91 w 34456"/>
                    <a:gd name="connsiteY35" fmla="*/ 34871 h 70247"/>
                    <a:gd name="connsiteX36" fmla="*/ 9693 w 34456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8844"/>
                        <a:pt x="34457" y="20973"/>
                      </a:cubicBezTo>
                      <a:lnTo>
                        <a:pt x="34457" y="20973"/>
                      </a:lnTo>
                      <a:cubicBezTo>
                        <a:pt x="25107" y="11624"/>
                        <a:pt x="17527" y="22742"/>
                        <a:pt x="19043" y="29059"/>
                      </a:cubicBezTo>
                      <a:cubicBezTo>
                        <a:pt x="19801" y="32850"/>
                        <a:pt x="26118" y="40683"/>
                        <a:pt x="34457" y="31333"/>
                      </a:cubicBezTo>
                      <a:cubicBezTo>
                        <a:pt x="34457" y="32850"/>
                        <a:pt x="34457" y="34366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7" name="任意多边形: 形状 2076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20215 h 70247"/>
                    <a:gd name="connsiteX3" fmla="*/ 34457 w 34456"/>
                    <a:gd name="connsiteY3" fmla="*/ 20215 h 70247"/>
                    <a:gd name="connsiteX4" fmla="*/ 18537 w 34456"/>
                    <a:gd name="connsiteY4" fmla="*/ 24764 h 70247"/>
                    <a:gd name="connsiteX5" fmla="*/ 32435 w 34456"/>
                    <a:gd name="connsiteY5" fmla="*/ 33860 h 70247"/>
                    <a:gd name="connsiteX6" fmla="*/ 34457 w 34456"/>
                    <a:gd name="connsiteY6" fmla="*/ 31839 h 70247"/>
                    <a:gd name="connsiteX7" fmla="*/ 34457 w 34456"/>
                    <a:gd name="connsiteY7" fmla="*/ 35630 h 70247"/>
                    <a:gd name="connsiteX8" fmla="*/ 34457 w 34456"/>
                    <a:gd name="connsiteY8" fmla="*/ 70248 h 70247"/>
                    <a:gd name="connsiteX9" fmla="*/ 31677 w 34456"/>
                    <a:gd name="connsiteY9" fmla="*/ 70248 h 70247"/>
                    <a:gd name="connsiteX10" fmla="*/ 28898 w 34456"/>
                    <a:gd name="connsiteY10" fmla="*/ 69995 h 70247"/>
                    <a:gd name="connsiteX11" fmla="*/ 26118 w 34456"/>
                    <a:gd name="connsiteY11" fmla="*/ 69490 h 70247"/>
                    <a:gd name="connsiteX12" fmla="*/ 23591 w 34456"/>
                    <a:gd name="connsiteY12" fmla="*/ 68731 h 70247"/>
                    <a:gd name="connsiteX13" fmla="*/ 23591 w 34456"/>
                    <a:gd name="connsiteY13" fmla="*/ 68731 h 70247"/>
                    <a:gd name="connsiteX14" fmla="*/ 21064 w 34456"/>
                    <a:gd name="connsiteY14" fmla="*/ 67721 h 70247"/>
                    <a:gd name="connsiteX15" fmla="*/ 18537 w 34456"/>
                    <a:gd name="connsiteY15" fmla="*/ 66458 h 70247"/>
                    <a:gd name="connsiteX16" fmla="*/ 18537 w 34456"/>
                    <a:gd name="connsiteY16" fmla="*/ 66458 h 70247"/>
                    <a:gd name="connsiteX17" fmla="*/ 16263 w 34456"/>
                    <a:gd name="connsiteY17" fmla="*/ 65194 h 70247"/>
                    <a:gd name="connsiteX18" fmla="*/ 15252 w 34456"/>
                    <a:gd name="connsiteY18" fmla="*/ 64436 h 70247"/>
                    <a:gd name="connsiteX19" fmla="*/ 14242 w 34456"/>
                    <a:gd name="connsiteY19" fmla="*/ 63678 h 70247"/>
                    <a:gd name="connsiteX20" fmla="*/ 12220 w 34456"/>
                    <a:gd name="connsiteY20" fmla="*/ 61909 h 70247"/>
                    <a:gd name="connsiteX21" fmla="*/ 12220 w 34456"/>
                    <a:gd name="connsiteY21" fmla="*/ 61909 h 70247"/>
                    <a:gd name="connsiteX22" fmla="*/ 8430 w 34456"/>
                    <a:gd name="connsiteY22" fmla="*/ 58119 h 70247"/>
                    <a:gd name="connsiteX23" fmla="*/ 7672 w 34456"/>
                    <a:gd name="connsiteY23" fmla="*/ 57108 h 70247"/>
                    <a:gd name="connsiteX24" fmla="*/ 6914 w 34456"/>
                    <a:gd name="connsiteY24" fmla="*/ 56097 h 70247"/>
                    <a:gd name="connsiteX25" fmla="*/ 5398 w 34456"/>
                    <a:gd name="connsiteY25" fmla="*/ 53823 h 70247"/>
                    <a:gd name="connsiteX26" fmla="*/ 4134 w 34456"/>
                    <a:gd name="connsiteY26" fmla="*/ 51548 h 70247"/>
                    <a:gd name="connsiteX27" fmla="*/ 2871 w 34456"/>
                    <a:gd name="connsiteY27" fmla="*/ 49022 h 70247"/>
                    <a:gd name="connsiteX28" fmla="*/ 2871 w 34456"/>
                    <a:gd name="connsiteY28" fmla="*/ 49022 h 70247"/>
                    <a:gd name="connsiteX29" fmla="*/ 1860 w 34456"/>
                    <a:gd name="connsiteY29" fmla="*/ 46495 h 70247"/>
                    <a:gd name="connsiteX30" fmla="*/ 1102 w 34456"/>
                    <a:gd name="connsiteY30" fmla="*/ 43715 h 70247"/>
                    <a:gd name="connsiteX31" fmla="*/ 1102 w 34456"/>
                    <a:gd name="connsiteY31" fmla="*/ 43715 h 70247"/>
                    <a:gd name="connsiteX32" fmla="*/ 596 w 34456"/>
                    <a:gd name="connsiteY32" fmla="*/ 40936 h 70247"/>
                    <a:gd name="connsiteX33" fmla="*/ 344 w 34456"/>
                    <a:gd name="connsiteY33" fmla="*/ 39420 h 70247"/>
                    <a:gd name="connsiteX34" fmla="*/ 91 w 34456"/>
                    <a:gd name="connsiteY34" fmla="*/ 37903 h 70247"/>
                    <a:gd name="connsiteX35" fmla="*/ 91 w 34456"/>
                    <a:gd name="connsiteY35" fmla="*/ 36387 h 70247"/>
                    <a:gd name="connsiteX36" fmla="*/ 91 w 34456"/>
                    <a:gd name="connsiteY36" fmla="*/ 34871 h 70247"/>
                    <a:gd name="connsiteX37" fmla="*/ 9693 w 34456"/>
                    <a:gd name="connsiteY37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8591"/>
                        <a:pt x="34457" y="20215"/>
                      </a:cubicBezTo>
                      <a:lnTo>
                        <a:pt x="34457" y="20215"/>
                      </a:lnTo>
                      <a:cubicBezTo>
                        <a:pt x="26118" y="11876"/>
                        <a:pt x="19043" y="20973"/>
                        <a:pt x="18537" y="24764"/>
                      </a:cubicBezTo>
                      <a:cubicBezTo>
                        <a:pt x="17274" y="32091"/>
                        <a:pt x="24349" y="39672"/>
                        <a:pt x="32435" y="33860"/>
                      </a:cubicBezTo>
                      <a:cubicBezTo>
                        <a:pt x="33193" y="33355"/>
                        <a:pt x="33193" y="33355"/>
                        <a:pt x="34457" y="31839"/>
                      </a:cubicBezTo>
                      <a:cubicBezTo>
                        <a:pt x="34457" y="33103"/>
                        <a:pt x="34457" y="34366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8" name="任意多边形: 形状 2077"/>
                <p:cNvSpPr/>
                <p:nvPr/>
              </p:nvSpPr>
              <p:spPr>
                <a:xfrm>
                  <a:off x="10508050" y="12238480"/>
                  <a:ext cx="34456" cy="70753"/>
                </a:xfrm>
                <a:custGeom>
                  <a:avLst/>
                  <a:gdLst>
                    <a:gd name="connsiteX0" fmla="*/ 9693 w 34456"/>
                    <a:gd name="connsiteY0" fmla="*/ 10108 h 70753"/>
                    <a:gd name="connsiteX1" fmla="*/ 34457 w 34456"/>
                    <a:gd name="connsiteY1" fmla="*/ 0 h 70753"/>
                    <a:gd name="connsiteX2" fmla="*/ 34457 w 34456"/>
                    <a:gd name="connsiteY2" fmla="*/ 19710 h 70753"/>
                    <a:gd name="connsiteX3" fmla="*/ 34457 w 34456"/>
                    <a:gd name="connsiteY3" fmla="*/ 19710 h 70753"/>
                    <a:gd name="connsiteX4" fmla="*/ 17779 w 34456"/>
                    <a:gd name="connsiteY4" fmla="*/ 25269 h 70753"/>
                    <a:gd name="connsiteX5" fmla="*/ 32688 w 34456"/>
                    <a:gd name="connsiteY5" fmla="*/ 34618 h 70753"/>
                    <a:gd name="connsiteX6" fmla="*/ 34457 w 34456"/>
                    <a:gd name="connsiteY6" fmla="*/ 33103 h 70753"/>
                    <a:gd name="connsiteX7" fmla="*/ 34457 w 34456"/>
                    <a:gd name="connsiteY7" fmla="*/ 36135 h 70753"/>
                    <a:gd name="connsiteX8" fmla="*/ 34457 w 34456"/>
                    <a:gd name="connsiteY8" fmla="*/ 70753 h 70753"/>
                    <a:gd name="connsiteX9" fmla="*/ 31677 w 34456"/>
                    <a:gd name="connsiteY9" fmla="*/ 70753 h 70753"/>
                    <a:gd name="connsiteX10" fmla="*/ 28898 w 34456"/>
                    <a:gd name="connsiteY10" fmla="*/ 70500 h 70753"/>
                    <a:gd name="connsiteX11" fmla="*/ 26118 w 34456"/>
                    <a:gd name="connsiteY11" fmla="*/ 69995 h 70753"/>
                    <a:gd name="connsiteX12" fmla="*/ 23591 w 34456"/>
                    <a:gd name="connsiteY12" fmla="*/ 69237 h 70753"/>
                    <a:gd name="connsiteX13" fmla="*/ 23591 w 34456"/>
                    <a:gd name="connsiteY13" fmla="*/ 69237 h 70753"/>
                    <a:gd name="connsiteX14" fmla="*/ 21064 w 34456"/>
                    <a:gd name="connsiteY14" fmla="*/ 68226 h 70753"/>
                    <a:gd name="connsiteX15" fmla="*/ 18537 w 34456"/>
                    <a:gd name="connsiteY15" fmla="*/ 66963 h 70753"/>
                    <a:gd name="connsiteX16" fmla="*/ 18537 w 34456"/>
                    <a:gd name="connsiteY16" fmla="*/ 66963 h 70753"/>
                    <a:gd name="connsiteX17" fmla="*/ 16263 w 34456"/>
                    <a:gd name="connsiteY17" fmla="*/ 65699 h 70753"/>
                    <a:gd name="connsiteX18" fmla="*/ 15252 w 34456"/>
                    <a:gd name="connsiteY18" fmla="*/ 64941 h 70753"/>
                    <a:gd name="connsiteX19" fmla="*/ 14242 w 34456"/>
                    <a:gd name="connsiteY19" fmla="*/ 64183 h 70753"/>
                    <a:gd name="connsiteX20" fmla="*/ 12220 w 34456"/>
                    <a:gd name="connsiteY20" fmla="*/ 62414 h 70753"/>
                    <a:gd name="connsiteX21" fmla="*/ 12220 w 34456"/>
                    <a:gd name="connsiteY21" fmla="*/ 62414 h 70753"/>
                    <a:gd name="connsiteX22" fmla="*/ 8430 w 34456"/>
                    <a:gd name="connsiteY22" fmla="*/ 58624 h 70753"/>
                    <a:gd name="connsiteX23" fmla="*/ 7672 w 34456"/>
                    <a:gd name="connsiteY23" fmla="*/ 57613 h 70753"/>
                    <a:gd name="connsiteX24" fmla="*/ 6914 w 34456"/>
                    <a:gd name="connsiteY24" fmla="*/ 56602 h 70753"/>
                    <a:gd name="connsiteX25" fmla="*/ 5398 w 34456"/>
                    <a:gd name="connsiteY25" fmla="*/ 54328 h 70753"/>
                    <a:gd name="connsiteX26" fmla="*/ 4134 w 34456"/>
                    <a:gd name="connsiteY26" fmla="*/ 52054 h 70753"/>
                    <a:gd name="connsiteX27" fmla="*/ 2871 w 34456"/>
                    <a:gd name="connsiteY27" fmla="*/ 49527 h 70753"/>
                    <a:gd name="connsiteX28" fmla="*/ 2871 w 34456"/>
                    <a:gd name="connsiteY28" fmla="*/ 49527 h 70753"/>
                    <a:gd name="connsiteX29" fmla="*/ 1860 w 34456"/>
                    <a:gd name="connsiteY29" fmla="*/ 47001 h 70753"/>
                    <a:gd name="connsiteX30" fmla="*/ 1102 w 34456"/>
                    <a:gd name="connsiteY30" fmla="*/ 44221 h 70753"/>
                    <a:gd name="connsiteX31" fmla="*/ 1102 w 34456"/>
                    <a:gd name="connsiteY31" fmla="*/ 44221 h 70753"/>
                    <a:gd name="connsiteX32" fmla="*/ 596 w 34456"/>
                    <a:gd name="connsiteY32" fmla="*/ 41441 h 70753"/>
                    <a:gd name="connsiteX33" fmla="*/ 344 w 34456"/>
                    <a:gd name="connsiteY33" fmla="*/ 39925 h 70753"/>
                    <a:gd name="connsiteX34" fmla="*/ 91 w 34456"/>
                    <a:gd name="connsiteY34" fmla="*/ 38409 h 70753"/>
                    <a:gd name="connsiteX35" fmla="*/ 91 w 34456"/>
                    <a:gd name="connsiteY35" fmla="*/ 36893 h 70753"/>
                    <a:gd name="connsiteX36" fmla="*/ 91 w 34456"/>
                    <a:gd name="connsiteY36" fmla="*/ 35377 h 70753"/>
                    <a:gd name="connsiteX37" fmla="*/ 9693 w 34456"/>
                    <a:gd name="connsiteY37" fmla="*/ 10108 h 7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4456" h="70753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8086"/>
                        <a:pt x="34457" y="19710"/>
                      </a:cubicBezTo>
                      <a:lnTo>
                        <a:pt x="34457" y="19710"/>
                      </a:lnTo>
                      <a:cubicBezTo>
                        <a:pt x="27129" y="12382"/>
                        <a:pt x="18790" y="18952"/>
                        <a:pt x="17779" y="25269"/>
                      </a:cubicBezTo>
                      <a:cubicBezTo>
                        <a:pt x="16516" y="33608"/>
                        <a:pt x="25107" y="40430"/>
                        <a:pt x="32688" y="34618"/>
                      </a:cubicBezTo>
                      <a:cubicBezTo>
                        <a:pt x="33193" y="34113"/>
                        <a:pt x="33951" y="33608"/>
                        <a:pt x="34457" y="33103"/>
                      </a:cubicBezTo>
                      <a:cubicBezTo>
                        <a:pt x="34457" y="34113"/>
                        <a:pt x="34457" y="35124"/>
                        <a:pt x="34457" y="36135"/>
                      </a:cubicBezTo>
                      <a:cubicBezTo>
                        <a:pt x="34457" y="55339"/>
                        <a:pt x="34457" y="70753"/>
                        <a:pt x="34457" y="70753"/>
                      </a:cubicBezTo>
                      <a:cubicBezTo>
                        <a:pt x="33446" y="70753"/>
                        <a:pt x="32435" y="70753"/>
                        <a:pt x="31677" y="70753"/>
                      </a:cubicBezTo>
                      <a:cubicBezTo>
                        <a:pt x="30667" y="70753"/>
                        <a:pt x="29908" y="70500"/>
                        <a:pt x="28898" y="70500"/>
                      </a:cubicBezTo>
                      <a:cubicBezTo>
                        <a:pt x="27887" y="70248"/>
                        <a:pt x="27129" y="70248"/>
                        <a:pt x="26118" y="69995"/>
                      </a:cubicBezTo>
                      <a:cubicBezTo>
                        <a:pt x="25107" y="69743"/>
                        <a:pt x="24349" y="69490"/>
                        <a:pt x="23591" y="69237"/>
                      </a:cubicBezTo>
                      <a:lnTo>
                        <a:pt x="23591" y="69237"/>
                      </a:lnTo>
                      <a:cubicBezTo>
                        <a:pt x="22833" y="68984"/>
                        <a:pt x="21822" y="68479"/>
                        <a:pt x="21064" y="68226"/>
                      </a:cubicBezTo>
                      <a:cubicBezTo>
                        <a:pt x="20306" y="67973"/>
                        <a:pt x="19295" y="67468"/>
                        <a:pt x="18537" y="66963"/>
                      </a:cubicBezTo>
                      <a:lnTo>
                        <a:pt x="18537" y="66963"/>
                      </a:lnTo>
                      <a:cubicBezTo>
                        <a:pt x="17779" y="66458"/>
                        <a:pt x="16769" y="65952"/>
                        <a:pt x="16263" y="65699"/>
                      </a:cubicBezTo>
                      <a:lnTo>
                        <a:pt x="15252" y="64941"/>
                      </a:lnTo>
                      <a:lnTo>
                        <a:pt x="14242" y="64183"/>
                      </a:lnTo>
                      <a:cubicBezTo>
                        <a:pt x="13484" y="63678"/>
                        <a:pt x="12726" y="63172"/>
                        <a:pt x="12220" y="62414"/>
                      </a:cubicBezTo>
                      <a:lnTo>
                        <a:pt x="12220" y="62414"/>
                      </a:lnTo>
                      <a:cubicBezTo>
                        <a:pt x="10451" y="60898"/>
                        <a:pt x="9946" y="60393"/>
                        <a:pt x="8430" y="58624"/>
                      </a:cubicBezTo>
                      <a:lnTo>
                        <a:pt x="7672" y="57613"/>
                      </a:lnTo>
                      <a:lnTo>
                        <a:pt x="6914" y="56602"/>
                      </a:lnTo>
                      <a:cubicBezTo>
                        <a:pt x="6408" y="55845"/>
                        <a:pt x="5903" y="55086"/>
                        <a:pt x="5398" y="54328"/>
                      </a:cubicBezTo>
                      <a:cubicBezTo>
                        <a:pt x="4892" y="53570"/>
                        <a:pt x="4387" y="52812"/>
                        <a:pt x="4134" y="52054"/>
                      </a:cubicBezTo>
                      <a:cubicBezTo>
                        <a:pt x="3629" y="51296"/>
                        <a:pt x="3376" y="50538"/>
                        <a:pt x="2871" y="49527"/>
                      </a:cubicBezTo>
                      <a:lnTo>
                        <a:pt x="2871" y="49527"/>
                      </a:lnTo>
                      <a:cubicBezTo>
                        <a:pt x="2618" y="48769"/>
                        <a:pt x="2113" y="47758"/>
                        <a:pt x="1860" y="47001"/>
                      </a:cubicBezTo>
                      <a:cubicBezTo>
                        <a:pt x="1607" y="46242"/>
                        <a:pt x="1355" y="45231"/>
                        <a:pt x="1102" y="44221"/>
                      </a:cubicBezTo>
                      <a:lnTo>
                        <a:pt x="1102" y="44221"/>
                      </a:lnTo>
                      <a:cubicBezTo>
                        <a:pt x="849" y="43463"/>
                        <a:pt x="596" y="42199"/>
                        <a:pt x="596" y="41441"/>
                      </a:cubicBezTo>
                      <a:lnTo>
                        <a:pt x="344" y="39925"/>
                      </a:lnTo>
                      <a:lnTo>
                        <a:pt x="91" y="38409"/>
                      </a:lnTo>
                      <a:lnTo>
                        <a:pt x="91" y="36893"/>
                      </a:lnTo>
                      <a:lnTo>
                        <a:pt x="91" y="35377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9" name="任意多边形: 形状 2078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8699 h 70247"/>
                    <a:gd name="connsiteX3" fmla="*/ 34457 w 34456"/>
                    <a:gd name="connsiteY3" fmla="*/ 18699 h 70247"/>
                    <a:gd name="connsiteX4" fmla="*/ 17274 w 34456"/>
                    <a:gd name="connsiteY4" fmla="*/ 29059 h 70247"/>
                    <a:gd name="connsiteX5" fmla="*/ 34457 w 34456"/>
                    <a:gd name="connsiteY5" fmla="*/ 33355 h 70247"/>
                    <a:gd name="connsiteX6" fmla="*/ 34457 w 34456"/>
                    <a:gd name="connsiteY6" fmla="*/ 35630 h 70247"/>
                    <a:gd name="connsiteX7" fmla="*/ 34457 w 34456"/>
                    <a:gd name="connsiteY7" fmla="*/ 70248 h 70247"/>
                    <a:gd name="connsiteX8" fmla="*/ 31677 w 34456"/>
                    <a:gd name="connsiteY8" fmla="*/ 70248 h 70247"/>
                    <a:gd name="connsiteX9" fmla="*/ 28898 w 34456"/>
                    <a:gd name="connsiteY9" fmla="*/ 69995 h 70247"/>
                    <a:gd name="connsiteX10" fmla="*/ 26118 w 34456"/>
                    <a:gd name="connsiteY10" fmla="*/ 69490 h 70247"/>
                    <a:gd name="connsiteX11" fmla="*/ 23591 w 34456"/>
                    <a:gd name="connsiteY11" fmla="*/ 68731 h 70247"/>
                    <a:gd name="connsiteX12" fmla="*/ 23591 w 34456"/>
                    <a:gd name="connsiteY12" fmla="*/ 68731 h 70247"/>
                    <a:gd name="connsiteX13" fmla="*/ 21064 w 34456"/>
                    <a:gd name="connsiteY13" fmla="*/ 67721 h 70247"/>
                    <a:gd name="connsiteX14" fmla="*/ 18537 w 34456"/>
                    <a:gd name="connsiteY14" fmla="*/ 66458 h 70247"/>
                    <a:gd name="connsiteX15" fmla="*/ 18537 w 34456"/>
                    <a:gd name="connsiteY15" fmla="*/ 66458 h 70247"/>
                    <a:gd name="connsiteX16" fmla="*/ 16263 w 34456"/>
                    <a:gd name="connsiteY16" fmla="*/ 65194 h 70247"/>
                    <a:gd name="connsiteX17" fmla="*/ 15252 w 34456"/>
                    <a:gd name="connsiteY17" fmla="*/ 64436 h 70247"/>
                    <a:gd name="connsiteX18" fmla="*/ 14242 w 34456"/>
                    <a:gd name="connsiteY18" fmla="*/ 63678 h 70247"/>
                    <a:gd name="connsiteX19" fmla="*/ 12220 w 34456"/>
                    <a:gd name="connsiteY19" fmla="*/ 61909 h 70247"/>
                    <a:gd name="connsiteX20" fmla="*/ 12220 w 34456"/>
                    <a:gd name="connsiteY20" fmla="*/ 61909 h 70247"/>
                    <a:gd name="connsiteX21" fmla="*/ 8430 w 34456"/>
                    <a:gd name="connsiteY21" fmla="*/ 58119 h 70247"/>
                    <a:gd name="connsiteX22" fmla="*/ 7672 w 34456"/>
                    <a:gd name="connsiteY22" fmla="*/ 57108 h 70247"/>
                    <a:gd name="connsiteX23" fmla="*/ 6914 w 34456"/>
                    <a:gd name="connsiteY23" fmla="*/ 56097 h 70247"/>
                    <a:gd name="connsiteX24" fmla="*/ 5398 w 34456"/>
                    <a:gd name="connsiteY24" fmla="*/ 53823 h 70247"/>
                    <a:gd name="connsiteX25" fmla="*/ 4134 w 34456"/>
                    <a:gd name="connsiteY25" fmla="*/ 51548 h 70247"/>
                    <a:gd name="connsiteX26" fmla="*/ 2871 w 34456"/>
                    <a:gd name="connsiteY26" fmla="*/ 49022 h 70247"/>
                    <a:gd name="connsiteX27" fmla="*/ 2871 w 34456"/>
                    <a:gd name="connsiteY27" fmla="*/ 49022 h 70247"/>
                    <a:gd name="connsiteX28" fmla="*/ 1860 w 34456"/>
                    <a:gd name="connsiteY28" fmla="*/ 46495 h 70247"/>
                    <a:gd name="connsiteX29" fmla="*/ 1102 w 34456"/>
                    <a:gd name="connsiteY29" fmla="*/ 43715 h 70247"/>
                    <a:gd name="connsiteX30" fmla="*/ 1102 w 34456"/>
                    <a:gd name="connsiteY30" fmla="*/ 43715 h 70247"/>
                    <a:gd name="connsiteX31" fmla="*/ 596 w 34456"/>
                    <a:gd name="connsiteY31" fmla="*/ 40936 h 70247"/>
                    <a:gd name="connsiteX32" fmla="*/ 344 w 34456"/>
                    <a:gd name="connsiteY32" fmla="*/ 39420 h 70247"/>
                    <a:gd name="connsiteX33" fmla="*/ 91 w 34456"/>
                    <a:gd name="connsiteY33" fmla="*/ 37903 h 70247"/>
                    <a:gd name="connsiteX34" fmla="*/ 91 w 34456"/>
                    <a:gd name="connsiteY34" fmla="*/ 36387 h 70247"/>
                    <a:gd name="connsiteX35" fmla="*/ 91 w 34456"/>
                    <a:gd name="connsiteY35" fmla="*/ 34871 h 70247"/>
                    <a:gd name="connsiteX36" fmla="*/ 9693 w 34456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7834"/>
                        <a:pt x="34457" y="18699"/>
                      </a:cubicBezTo>
                      <a:lnTo>
                        <a:pt x="34457" y="18699"/>
                      </a:lnTo>
                      <a:cubicBezTo>
                        <a:pt x="25613" y="10361"/>
                        <a:pt x="15505" y="20468"/>
                        <a:pt x="17274" y="29059"/>
                      </a:cubicBezTo>
                      <a:cubicBezTo>
                        <a:pt x="18032" y="32597"/>
                        <a:pt x="24097" y="42199"/>
                        <a:pt x="34457" y="33355"/>
                      </a:cubicBezTo>
                      <a:cubicBezTo>
                        <a:pt x="34457" y="34113"/>
                        <a:pt x="34457" y="34871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0" name="任意多边形: 形状 2079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17941 h 70500"/>
                    <a:gd name="connsiteX3" fmla="*/ 34457 w 34456"/>
                    <a:gd name="connsiteY3" fmla="*/ 17941 h 70500"/>
                    <a:gd name="connsiteX4" fmla="*/ 16769 w 34456"/>
                    <a:gd name="connsiteY4" fmla="*/ 29312 h 70500"/>
                    <a:gd name="connsiteX5" fmla="*/ 34457 w 34456"/>
                    <a:gd name="connsiteY5" fmla="*/ 34113 h 70500"/>
                    <a:gd name="connsiteX6" fmla="*/ 34457 w 34456"/>
                    <a:gd name="connsiteY6" fmla="*/ 35882 h 70500"/>
                    <a:gd name="connsiteX7" fmla="*/ 34457 w 34456"/>
                    <a:gd name="connsiteY7" fmla="*/ 70500 h 70500"/>
                    <a:gd name="connsiteX8" fmla="*/ 31677 w 34456"/>
                    <a:gd name="connsiteY8" fmla="*/ 70500 h 70500"/>
                    <a:gd name="connsiteX9" fmla="*/ 28898 w 34456"/>
                    <a:gd name="connsiteY9" fmla="*/ 70248 h 70500"/>
                    <a:gd name="connsiteX10" fmla="*/ 26118 w 34456"/>
                    <a:gd name="connsiteY10" fmla="*/ 69743 h 70500"/>
                    <a:gd name="connsiteX11" fmla="*/ 23591 w 34456"/>
                    <a:gd name="connsiteY11" fmla="*/ 68984 h 70500"/>
                    <a:gd name="connsiteX12" fmla="*/ 23591 w 34456"/>
                    <a:gd name="connsiteY12" fmla="*/ 68984 h 70500"/>
                    <a:gd name="connsiteX13" fmla="*/ 21064 w 34456"/>
                    <a:gd name="connsiteY13" fmla="*/ 67973 h 70500"/>
                    <a:gd name="connsiteX14" fmla="*/ 18537 w 34456"/>
                    <a:gd name="connsiteY14" fmla="*/ 66710 h 70500"/>
                    <a:gd name="connsiteX15" fmla="*/ 18537 w 34456"/>
                    <a:gd name="connsiteY15" fmla="*/ 66710 h 70500"/>
                    <a:gd name="connsiteX16" fmla="*/ 16263 w 34456"/>
                    <a:gd name="connsiteY16" fmla="*/ 65446 h 70500"/>
                    <a:gd name="connsiteX17" fmla="*/ 15252 w 34456"/>
                    <a:gd name="connsiteY17" fmla="*/ 64689 h 70500"/>
                    <a:gd name="connsiteX18" fmla="*/ 14242 w 34456"/>
                    <a:gd name="connsiteY18" fmla="*/ 63931 h 70500"/>
                    <a:gd name="connsiteX19" fmla="*/ 12220 w 34456"/>
                    <a:gd name="connsiteY19" fmla="*/ 62162 h 70500"/>
                    <a:gd name="connsiteX20" fmla="*/ 12220 w 34456"/>
                    <a:gd name="connsiteY20" fmla="*/ 62162 h 70500"/>
                    <a:gd name="connsiteX21" fmla="*/ 8430 w 34456"/>
                    <a:gd name="connsiteY21" fmla="*/ 58372 h 70500"/>
                    <a:gd name="connsiteX22" fmla="*/ 7672 w 34456"/>
                    <a:gd name="connsiteY22" fmla="*/ 57360 h 70500"/>
                    <a:gd name="connsiteX23" fmla="*/ 6914 w 34456"/>
                    <a:gd name="connsiteY23" fmla="*/ 56350 h 70500"/>
                    <a:gd name="connsiteX24" fmla="*/ 5398 w 34456"/>
                    <a:gd name="connsiteY24" fmla="*/ 54075 h 70500"/>
                    <a:gd name="connsiteX25" fmla="*/ 4134 w 34456"/>
                    <a:gd name="connsiteY25" fmla="*/ 51801 h 70500"/>
                    <a:gd name="connsiteX26" fmla="*/ 2871 w 34456"/>
                    <a:gd name="connsiteY26" fmla="*/ 49275 h 70500"/>
                    <a:gd name="connsiteX27" fmla="*/ 2871 w 34456"/>
                    <a:gd name="connsiteY27" fmla="*/ 49275 h 70500"/>
                    <a:gd name="connsiteX28" fmla="*/ 1860 w 34456"/>
                    <a:gd name="connsiteY28" fmla="*/ 46748 h 70500"/>
                    <a:gd name="connsiteX29" fmla="*/ 1102 w 34456"/>
                    <a:gd name="connsiteY29" fmla="*/ 43968 h 70500"/>
                    <a:gd name="connsiteX30" fmla="*/ 1102 w 34456"/>
                    <a:gd name="connsiteY30" fmla="*/ 43968 h 70500"/>
                    <a:gd name="connsiteX31" fmla="*/ 596 w 34456"/>
                    <a:gd name="connsiteY31" fmla="*/ 41189 h 70500"/>
                    <a:gd name="connsiteX32" fmla="*/ 344 w 34456"/>
                    <a:gd name="connsiteY32" fmla="*/ 39672 h 70500"/>
                    <a:gd name="connsiteX33" fmla="*/ 91 w 34456"/>
                    <a:gd name="connsiteY33" fmla="*/ 38156 h 70500"/>
                    <a:gd name="connsiteX34" fmla="*/ 91 w 34456"/>
                    <a:gd name="connsiteY34" fmla="*/ 36640 h 70500"/>
                    <a:gd name="connsiteX35" fmla="*/ 91 w 34456"/>
                    <a:gd name="connsiteY35" fmla="*/ 35124 h 70500"/>
                    <a:gd name="connsiteX36" fmla="*/ 9693 w 34456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7328"/>
                        <a:pt x="34457" y="17941"/>
                      </a:cubicBezTo>
                      <a:lnTo>
                        <a:pt x="34457" y="17941"/>
                      </a:lnTo>
                      <a:cubicBezTo>
                        <a:pt x="25613" y="10108"/>
                        <a:pt x="14494" y="19457"/>
                        <a:pt x="16769" y="29312"/>
                      </a:cubicBezTo>
                      <a:cubicBezTo>
                        <a:pt x="18032" y="34113"/>
                        <a:pt x="24602" y="42452"/>
                        <a:pt x="34457" y="34113"/>
                      </a:cubicBezTo>
                      <a:cubicBezTo>
                        <a:pt x="34457" y="34618"/>
                        <a:pt x="34457" y="35124"/>
                        <a:pt x="34457" y="35882"/>
                      </a:cubicBezTo>
                      <a:cubicBezTo>
                        <a:pt x="34457" y="55086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1" name="任意多边形: 形状 2080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7183 h 70247"/>
                    <a:gd name="connsiteX3" fmla="*/ 34457 w 34456"/>
                    <a:gd name="connsiteY3" fmla="*/ 17183 h 70247"/>
                    <a:gd name="connsiteX4" fmla="*/ 16011 w 34456"/>
                    <a:gd name="connsiteY4" fmla="*/ 29312 h 70247"/>
                    <a:gd name="connsiteX5" fmla="*/ 34457 w 34456"/>
                    <a:gd name="connsiteY5" fmla="*/ 34618 h 70247"/>
                    <a:gd name="connsiteX6" fmla="*/ 34457 w 34456"/>
                    <a:gd name="connsiteY6" fmla="*/ 35630 h 70247"/>
                    <a:gd name="connsiteX7" fmla="*/ 34457 w 34456"/>
                    <a:gd name="connsiteY7" fmla="*/ 70248 h 70247"/>
                    <a:gd name="connsiteX8" fmla="*/ 31677 w 34456"/>
                    <a:gd name="connsiteY8" fmla="*/ 70248 h 70247"/>
                    <a:gd name="connsiteX9" fmla="*/ 28898 w 34456"/>
                    <a:gd name="connsiteY9" fmla="*/ 69995 h 70247"/>
                    <a:gd name="connsiteX10" fmla="*/ 26118 w 34456"/>
                    <a:gd name="connsiteY10" fmla="*/ 69490 h 70247"/>
                    <a:gd name="connsiteX11" fmla="*/ 23591 w 34456"/>
                    <a:gd name="connsiteY11" fmla="*/ 68731 h 70247"/>
                    <a:gd name="connsiteX12" fmla="*/ 23591 w 34456"/>
                    <a:gd name="connsiteY12" fmla="*/ 68731 h 70247"/>
                    <a:gd name="connsiteX13" fmla="*/ 21064 w 34456"/>
                    <a:gd name="connsiteY13" fmla="*/ 67721 h 70247"/>
                    <a:gd name="connsiteX14" fmla="*/ 18537 w 34456"/>
                    <a:gd name="connsiteY14" fmla="*/ 66458 h 70247"/>
                    <a:gd name="connsiteX15" fmla="*/ 18537 w 34456"/>
                    <a:gd name="connsiteY15" fmla="*/ 66458 h 70247"/>
                    <a:gd name="connsiteX16" fmla="*/ 16263 w 34456"/>
                    <a:gd name="connsiteY16" fmla="*/ 65194 h 70247"/>
                    <a:gd name="connsiteX17" fmla="*/ 15252 w 34456"/>
                    <a:gd name="connsiteY17" fmla="*/ 64436 h 70247"/>
                    <a:gd name="connsiteX18" fmla="*/ 14242 w 34456"/>
                    <a:gd name="connsiteY18" fmla="*/ 63678 h 70247"/>
                    <a:gd name="connsiteX19" fmla="*/ 12220 w 34456"/>
                    <a:gd name="connsiteY19" fmla="*/ 61909 h 70247"/>
                    <a:gd name="connsiteX20" fmla="*/ 12220 w 34456"/>
                    <a:gd name="connsiteY20" fmla="*/ 61909 h 70247"/>
                    <a:gd name="connsiteX21" fmla="*/ 8430 w 34456"/>
                    <a:gd name="connsiteY21" fmla="*/ 58119 h 70247"/>
                    <a:gd name="connsiteX22" fmla="*/ 7672 w 34456"/>
                    <a:gd name="connsiteY22" fmla="*/ 57108 h 70247"/>
                    <a:gd name="connsiteX23" fmla="*/ 6914 w 34456"/>
                    <a:gd name="connsiteY23" fmla="*/ 56097 h 70247"/>
                    <a:gd name="connsiteX24" fmla="*/ 5398 w 34456"/>
                    <a:gd name="connsiteY24" fmla="*/ 53823 h 70247"/>
                    <a:gd name="connsiteX25" fmla="*/ 4134 w 34456"/>
                    <a:gd name="connsiteY25" fmla="*/ 51548 h 70247"/>
                    <a:gd name="connsiteX26" fmla="*/ 2871 w 34456"/>
                    <a:gd name="connsiteY26" fmla="*/ 49022 h 70247"/>
                    <a:gd name="connsiteX27" fmla="*/ 2871 w 34456"/>
                    <a:gd name="connsiteY27" fmla="*/ 49022 h 70247"/>
                    <a:gd name="connsiteX28" fmla="*/ 1860 w 34456"/>
                    <a:gd name="connsiteY28" fmla="*/ 46495 h 70247"/>
                    <a:gd name="connsiteX29" fmla="*/ 1102 w 34456"/>
                    <a:gd name="connsiteY29" fmla="*/ 43715 h 70247"/>
                    <a:gd name="connsiteX30" fmla="*/ 1102 w 34456"/>
                    <a:gd name="connsiteY30" fmla="*/ 43715 h 70247"/>
                    <a:gd name="connsiteX31" fmla="*/ 596 w 34456"/>
                    <a:gd name="connsiteY31" fmla="*/ 40936 h 70247"/>
                    <a:gd name="connsiteX32" fmla="*/ 344 w 34456"/>
                    <a:gd name="connsiteY32" fmla="*/ 39420 h 70247"/>
                    <a:gd name="connsiteX33" fmla="*/ 91 w 34456"/>
                    <a:gd name="connsiteY33" fmla="*/ 37903 h 70247"/>
                    <a:gd name="connsiteX34" fmla="*/ 91 w 34456"/>
                    <a:gd name="connsiteY34" fmla="*/ 36387 h 70247"/>
                    <a:gd name="connsiteX35" fmla="*/ 91 w 34456"/>
                    <a:gd name="connsiteY35" fmla="*/ 34871 h 70247"/>
                    <a:gd name="connsiteX36" fmla="*/ 9693 w 34456"/>
                    <a:gd name="connsiteY36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7075"/>
                        <a:pt x="34457" y="17183"/>
                      </a:cubicBezTo>
                      <a:lnTo>
                        <a:pt x="34457" y="17183"/>
                      </a:lnTo>
                      <a:cubicBezTo>
                        <a:pt x="24097" y="9097"/>
                        <a:pt x="13736" y="19962"/>
                        <a:pt x="16011" y="29312"/>
                      </a:cubicBezTo>
                      <a:cubicBezTo>
                        <a:pt x="17527" y="35377"/>
                        <a:pt x="25107" y="42452"/>
                        <a:pt x="34457" y="34618"/>
                      </a:cubicBezTo>
                      <a:cubicBezTo>
                        <a:pt x="34457" y="34871"/>
                        <a:pt x="34457" y="35377"/>
                        <a:pt x="34457" y="35630"/>
                      </a:cubicBezTo>
                      <a:cubicBezTo>
                        <a:pt x="34457" y="5483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2" name="任意多边形: 形状 2081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16425 h 70500"/>
                    <a:gd name="connsiteX3" fmla="*/ 34457 w 34456"/>
                    <a:gd name="connsiteY3" fmla="*/ 16425 h 70500"/>
                    <a:gd name="connsiteX4" fmla="*/ 15505 w 34456"/>
                    <a:gd name="connsiteY4" fmla="*/ 29565 h 70500"/>
                    <a:gd name="connsiteX5" fmla="*/ 34457 w 34456"/>
                    <a:gd name="connsiteY5" fmla="*/ 35377 h 70500"/>
                    <a:gd name="connsiteX6" fmla="*/ 34457 w 34456"/>
                    <a:gd name="connsiteY6" fmla="*/ 35882 h 70500"/>
                    <a:gd name="connsiteX7" fmla="*/ 34457 w 34456"/>
                    <a:gd name="connsiteY7" fmla="*/ 70500 h 70500"/>
                    <a:gd name="connsiteX8" fmla="*/ 31677 w 34456"/>
                    <a:gd name="connsiteY8" fmla="*/ 70500 h 70500"/>
                    <a:gd name="connsiteX9" fmla="*/ 28898 w 34456"/>
                    <a:gd name="connsiteY9" fmla="*/ 70248 h 70500"/>
                    <a:gd name="connsiteX10" fmla="*/ 26118 w 34456"/>
                    <a:gd name="connsiteY10" fmla="*/ 69743 h 70500"/>
                    <a:gd name="connsiteX11" fmla="*/ 23591 w 34456"/>
                    <a:gd name="connsiteY11" fmla="*/ 68984 h 70500"/>
                    <a:gd name="connsiteX12" fmla="*/ 23591 w 34456"/>
                    <a:gd name="connsiteY12" fmla="*/ 68984 h 70500"/>
                    <a:gd name="connsiteX13" fmla="*/ 21064 w 34456"/>
                    <a:gd name="connsiteY13" fmla="*/ 67973 h 70500"/>
                    <a:gd name="connsiteX14" fmla="*/ 18537 w 34456"/>
                    <a:gd name="connsiteY14" fmla="*/ 66710 h 70500"/>
                    <a:gd name="connsiteX15" fmla="*/ 18537 w 34456"/>
                    <a:gd name="connsiteY15" fmla="*/ 66710 h 70500"/>
                    <a:gd name="connsiteX16" fmla="*/ 16263 w 34456"/>
                    <a:gd name="connsiteY16" fmla="*/ 65446 h 70500"/>
                    <a:gd name="connsiteX17" fmla="*/ 15252 w 34456"/>
                    <a:gd name="connsiteY17" fmla="*/ 64689 h 70500"/>
                    <a:gd name="connsiteX18" fmla="*/ 14242 w 34456"/>
                    <a:gd name="connsiteY18" fmla="*/ 63931 h 70500"/>
                    <a:gd name="connsiteX19" fmla="*/ 12220 w 34456"/>
                    <a:gd name="connsiteY19" fmla="*/ 62162 h 70500"/>
                    <a:gd name="connsiteX20" fmla="*/ 12220 w 34456"/>
                    <a:gd name="connsiteY20" fmla="*/ 62162 h 70500"/>
                    <a:gd name="connsiteX21" fmla="*/ 8430 w 34456"/>
                    <a:gd name="connsiteY21" fmla="*/ 58372 h 70500"/>
                    <a:gd name="connsiteX22" fmla="*/ 7672 w 34456"/>
                    <a:gd name="connsiteY22" fmla="*/ 57360 h 70500"/>
                    <a:gd name="connsiteX23" fmla="*/ 6914 w 34456"/>
                    <a:gd name="connsiteY23" fmla="*/ 56350 h 70500"/>
                    <a:gd name="connsiteX24" fmla="*/ 5398 w 34456"/>
                    <a:gd name="connsiteY24" fmla="*/ 54075 h 70500"/>
                    <a:gd name="connsiteX25" fmla="*/ 4134 w 34456"/>
                    <a:gd name="connsiteY25" fmla="*/ 51801 h 70500"/>
                    <a:gd name="connsiteX26" fmla="*/ 2871 w 34456"/>
                    <a:gd name="connsiteY26" fmla="*/ 49275 h 70500"/>
                    <a:gd name="connsiteX27" fmla="*/ 2871 w 34456"/>
                    <a:gd name="connsiteY27" fmla="*/ 49275 h 70500"/>
                    <a:gd name="connsiteX28" fmla="*/ 1860 w 34456"/>
                    <a:gd name="connsiteY28" fmla="*/ 46748 h 70500"/>
                    <a:gd name="connsiteX29" fmla="*/ 1102 w 34456"/>
                    <a:gd name="connsiteY29" fmla="*/ 43968 h 70500"/>
                    <a:gd name="connsiteX30" fmla="*/ 1102 w 34456"/>
                    <a:gd name="connsiteY30" fmla="*/ 43968 h 70500"/>
                    <a:gd name="connsiteX31" fmla="*/ 596 w 34456"/>
                    <a:gd name="connsiteY31" fmla="*/ 41189 h 70500"/>
                    <a:gd name="connsiteX32" fmla="*/ 344 w 34456"/>
                    <a:gd name="connsiteY32" fmla="*/ 39672 h 70500"/>
                    <a:gd name="connsiteX33" fmla="*/ 91 w 34456"/>
                    <a:gd name="connsiteY33" fmla="*/ 38156 h 70500"/>
                    <a:gd name="connsiteX34" fmla="*/ 91 w 34456"/>
                    <a:gd name="connsiteY34" fmla="*/ 36640 h 70500"/>
                    <a:gd name="connsiteX35" fmla="*/ 91 w 34456"/>
                    <a:gd name="connsiteY35" fmla="*/ 35124 h 70500"/>
                    <a:gd name="connsiteX36" fmla="*/ 9693 w 34456"/>
                    <a:gd name="connsiteY36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6823"/>
                        <a:pt x="34457" y="16425"/>
                      </a:cubicBezTo>
                      <a:lnTo>
                        <a:pt x="34457" y="16425"/>
                      </a:lnTo>
                      <a:cubicBezTo>
                        <a:pt x="21822" y="7075"/>
                        <a:pt x="13231" y="21732"/>
                        <a:pt x="15505" y="29565"/>
                      </a:cubicBezTo>
                      <a:cubicBezTo>
                        <a:pt x="17274" y="35630"/>
                        <a:pt x="25107" y="42957"/>
                        <a:pt x="34457" y="35377"/>
                      </a:cubicBezTo>
                      <a:cubicBezTo>
                        <a:pt x="34457" y="35630"/>
                        <a:pt x="34457" y="35630"/>
                        <a:pt x="34457" y="35882"/>
                      </a:cubicBezTo>
                      <a:cubicBezTo>
                        <a:pt x="34457" y="55086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3" name="任意多边形: 形状 2082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5667 h 70247"/>
                    <a:gd name="connsiteX3" fmla="*/ 34457 w 34456"/>
                    <a:gd name="connsiteY3" fmla="*/ 15667 h 70247"/>
                    <a:gd name="connsiteX4" fmla="*/ 13989 w 34456"/>
                    <a:gd name="connsiteY4" fmla="*/ 25774 h 70247"/>
                    <a:gd name="connsiteX5" fmla="*/ 34457 w 34456"/>
                    <a:gd name="connsiteY5" fmla="*/ 35882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6317"/>
                        <a:pt x="34457" y="15667"/>
                      </a:cubicBezTo>
                      <a:lnTo>
                        <a:pt x="34457" y="15667"/>
                      </a:lnTo>
                      <a:cubicBezTo>
                        <a:pt x="23591" y="7581"/>
                        <a:pt x="13989" y="17688"/>
                        <a:pt x="13989" y="25774"/>
                      </a:cubicBezTo>
                      <a:cubicBezTo>
                        <a:pt x="13989" y="34113"/>
                        <a:pt x="23844" y="44474"/>
                        <a:pt x="34457" y="35882"/>
                      </a:cubicBezTo>
                      <a:cubicBezTo>
                        <a:pt x="34457" y="55086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4" name="任意多边形: 形状 2083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4656 h 70247"/>
                    <a:gd name="connsiteX3" fmla="*/ 34457 w 34456"/>
                    <a:gd name="connsiteY3" fmla="*/ 14656 h 70247"/>
                    <a:gd name="connsiteX4" fmla="*/ 12978 w 34456"/>
                    <a:gd name="connsiteY4" fmla="*/ 26027 h 70247"/>
                    <a:gd name="connsiteX5" fmla="*/ 34457 w 34456"/>
                    <a:gd name="connsiteY5" fmla="*/ 36387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5812"/>
                        <a:pt x="34457" y="14656"/>
                      </a:cubicBezTo>
                      <a:lnTo>
                        <a:pt x="34457" y="14656"/>
                      </a:lnTo>
                      <a:cubicBezTo>
                        <a:pt x="26118" y="7328"/>
                        <a:pt x="12220" y="14656"/>
                        <a:pt x="12978" y="26027"/>
                      </a:cubicBezTo>
                      <a:cubicBezTo>
                        <a:pt x="13484" y="33355"/>
                        <a:pt x="22580" y="45737"/>
                        <a:pt x="34457" y="36387"/>
                      </a:cubicBezTo>
                      <a:cubicBezTo>
                        <a:pt x="34457" y="55339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5" name="任意多边形: 形状 2084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13393 h 70500"/>
                    <a:gd name="connsiteX3" fmla="*/ 34457 w 34456"/>
                    <a:gd name="connsiteY3" fmla="*/ 13393 h 70500"/>
                    <a:gd name="connsiteX4" fmla="*/ 11967 w 34456"/>
                    <a:gd name="connsiteY4" fmla="*/ 26532 h 70500"/>
                    <a:gd name="connsiteX5" fmla="*/ 34457 w 34456"/>
                    <a:gd name="connsiteY5" fmla="*/ 37398 h 70500"/>
                    <a:gd name="connsiteX6" fmla="*/ 34457 w 34456"/>
                    <a:gd name="connsiteY6" fmla="*/ 70500 h 70500"/>
                    <a:gd name="connsiteX7" fmla="*/ 31677 w 34456"/>
                    <a:gd name="connsiteY7" fmla="*/ 70500 h 70500"/>
                    <a:gd name="connsiteX8" fmla="*/ 28898 w 34456"/>
                    <a:gd name="connsiteY8" fmla="*/ 70248 h 70500"/>
                    <a:gd name="connsiteX9" fmla="*/ 26118 w 34456"/>
                    <a:gd name="connsiteY9" fmla="*/ 69743 h 70500"/>
                    <a:gd name="connsiteX10" fmla="*/ 23591 w 34456"/>
                    <a:gd name="connsiteY10" fmla="*/ 68984 h 70500"/>
                    <a:gd name="connsiteX11" fmla="*/ 23591 w 34456"/>
                    <a:gd name="connsiteY11" fmla="*/ 68984 h 70500"/>
                    <a:gd name="connsiteX12" fmla="*/ 21064 w 34456"/>
                    <a:gd name="connsiteY12" fmla="*/ 67973 h 70500"/>
                    <a:gd name="connsiteX13" fmla="*/ 18537 w 34456"/>
                    <a:gd name="connsiteY13" fmla="*/ 66710 h 70500"/>
                    <a:gd name="connsiteX14" fmla="*/ 18537 w 34456"/>
                    <a:gd name="connsiteY14" fmla="*/ 66710 h 70500"/>
                    <a:gd name="connsiteX15" fmla="*/ 16263 w 34456"/>
                    <a:gd name="connsiteY15" fmla="*/ 65446 h 70500"/>
                    <a:gd name="connsiteX16" fmla="*/ 15252 w 34456"/>
                    <a:gd name="connsiteY16" fmla="*/ 64689 h 70500"/>
                    <a:gd name="connsiteX17" fmla="*/ 14242 w 34456"/>
                    <a:gd name="connsiteY17" fmla="*/ 63931 h 70500"/>
                    <a:gd name="connsiteX18" fmla="*/ 12220 w 34456"/>
                    <a:gd name="connsiteY18" fmla="*/ 62162 h 70500"/>
                    <a:gd name="connsiteX19" fmla="*/ 12220 w 34456"/>
                    <a:gd name="connsiteY19" fmla="*/ 62162 h 70500"/>
                    <a:gd name="connsiteX20" fmla="*/ 8430 w 34456"/>
                    <a:gd name="connsiteY20" fmla="*/ 58372 h 70500"/>
                    <a:gd name="connsiteX21" fmla="*/ 7672 w 34456"/>
                    <a:gd name="connsiteY21" fmla="*/ 57360 h 70500"/>
                    <a:gd name="connsiteX22" fmla="*/ 6914 w 34456"/>
                    <a:gd name="connsiteY22" fmla="*/ 56350 h 70500"/>
                    <a:gd name="connsiteX23" fmla="*/ 5398 w 34456"/>
                    <a:gd name="connsiteY23" fmla="*/ 54075 h 70500"/>
                    <a:gd name="connsiteX24" fmla="*/ 4134 w 34456"/>
                    <a:gd name="connsiteY24" fmla="*/ 51801 h 70500"/>
                    <a:gd name="connsiteX25" fmla="*/ 2871 w 34456"/>
                    <a:gd name="connsiteY25" fmla="*/ 49275 h 70500"/>
                    <a:gd name="connsiteX26" fmla="*/ 2871 w 34456"/>
                    <a:gd name="connsiteY26" fmla="*/ 49275 h 70500"/>
                    <a:gd name="connsiteX27" fmla="*/ 1860 w 34456"/>
                    <a:gd name="connsiteY27" fmla="*/ 46748 h 70500"/>
                    <a:gd name="connsiteX28" fmla="*/ 1102 w 34456"/>
                    <a:gd name="connsiteY28" fmla="*/ 43968 h 70500"/>
                    <a:gd name="connsiteX29" fmla="*/ 1102 w 34456"/>
                    <a:gd name="connsiteY29" fmla="*/ 43968 h 70500"/>
                    <a:gd name="connsiteX30" fmla="*/ 596 w 34456"/>
                    <a:gd name="connsiteY30" fmla="*/ 41189 h 70500"/>
                    <a:gd name="connsiteX31" fmla="*/ 344 w 34456"/>
                    <a:gd name="connsiteY31" fmla="*/ 39672 h 70500"/>
                    <a:gd name="connsiteX32" fmla="*/ 91 w 34456"/>
                    <a:gd name="connsiteY32" fmla="*/ 38156 h 70500"/>
                    <a:gd name="connsiteX33" fmla="*/ 91 w 34456"/>
                    <a:gd name="connsiteY33" fmla="*/ 36640 h 70500"/>
                    <a:gd name="connsiteX34" fmla="*/ 91 w 34456"/>
                    <a:gd name="connsiteY34" fmla="*/ 35124 h 70500"/>
                    <a:gd name="connsiteX35" fmla="*/ 9693 w 34456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5307"/>
                        <a:pt x="34457" y="13393"/>
                      </a:cubicBezTo>
                      <a:lnTo>
                        <a:pt x="34457" y="13393"/>
                      </a:lnTo>
                      <a:cubicBezTo>
                        <a:pt x="23844" y="5559"/>
                        <a:pt x="10451" y="15414"/>
                        <a:pt x="11967" y="26532"/>
                      </a:cubicBezTo>
                      <a:cubicBezTo>
                        <a:pt x="12978" y="34366"/>
                        <a:pt x="22328" y="46495"/>
                        <a:pt x="34457" y="37398"/>
                      </a:cubicBezTo>
                      <a:cubicBezTo>
                        <a:pt x="34457" y="55845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6" name="任意多边形: 形状 2085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12129 h 70500"/>
                    <a:gd name="connsiteX3" fmla="*/ 34457 w 34456"/>
                    <a:gd name="connsiteY3" fmla="*/ 12129 h 70500"/>
                    <a:gd name="connsiteX4" fmla="*/ 10704 w 34456"/>
                    <a:gd name="connsiteY4" fmla="*/ 26785 h 70500"/>
                    <a:gd name="connsiteX5" fmla="*/ 34457 w 34456"/>
                    <a:gd name="connsiteY5" fmla="*/ 37903 h 70500"/>
                    <a:gd name="connsiteX6" fmla="*/ 34457 w 34456"/>
                    <a:gd name="connsiteY6" fmla="*/ 70500 h 70500"/>
                    <a:gd name="connsiteX7" fmla="*/ 31677 w 34456"/>
                    <a:gd name="connsiteY7" fmla="*/ 70500 h 70500"/>
                    <a:gd name="connsiteX8" fmla="*/ 28898 w 34456"/>
                    <a:gd name="connsiteY8" fmla="*/ 70248 h 70500"/>
                    <a:gd name="connsiteX9" fmla="*/ 26118 w 34456"/>
                    <a:gd name="connsiteY9" fmla="*/ 69743 h 70500"/>
                    <a:gd name="connsiteX10" fmla="*/ 23591 w 34456"/>
                    <a:gd name="connsiteY10" fmla="*/ 68984 h 70500"/>
                    <a:gd name="connsiteX11" fmla="*/ 23591 w 34456"/>
                    <a:gd name="connsiteY11" fmla="*/ 68984 h 70500"/>
                    <a:gd name="connsiteX12" fmla="*/ 21064 w 34456"/>
                    <a:gd name="connsiteY12" fmla="*/ 67973 h 70500"/>
                    <a:gd name="connsiteX13" fmla="*/ 18537 w 34456"/>
                    <a:gd name="connsiteY13" fmla="*/ 66710 h 70500"/>
                    <a:gd name="connsiteX14" fmla="*/ 18537 w 34456"/>
                    <a:gd name="connsiteY14" fmla="*/ 66710 h 70500"/>
                    <a:gd name="connsiteX15" fmla="*/ 16263 w 34456"/>
                    <a:gd name="connsiteY15" fmla="*/ 65446 h 70500"/>
                    <a:gd name="connsiteX16" fmla="*/ 15252 w 34456"/>
                    <a:gd name="connsiteY16" fmla="*/ 64689 h 70500"/>
                    <a:gd name="connsiteX17" fmla="*/ 14242 w 34456"/>
                    <a:gd name="connsiteY17" fmla="*/ 63931 h 70500"/>
                    <a:gd name="connsiteX18" fmla="*/ 12220 w 34456"/>
                    <a:gd name="connsiteY18" fmla="*/ 62162 h 70500"/>
                    <a:gd name="connsiteX19" fmla="*/ 12220 w 34456"/>
                    <a:gd name="connsiteY19" fmla="*/ 62162 h 70500"/>
                    <a:gd name="connsiteX20" fmla="*/ 8430 w 34456"/>
                    <a:gd name="connsiteY20" fmla="*/ 58372 h 70500"/>
                    <a:gd name="connsiteX21" fmla="*/ 7672 w 34456"/>
                    <a:gd name="connsiteY21" fmla="*/ 57360 h 70500"/>
                    <a:gd name="connsiteX22" fmla="*/ 6914 w 34456"/>
                    <a:gd name="connsiteY22" fmla="*/ 56350 h 70500"/>
                    <a:gd name="connsiteX23" fmla="*/ 5398 w 34456"/>
                    <a:gd name="connsiteY23" fmla="*/ 54075 h 70500"/>
                    <a:gd name="connsiteX24" fmla="*/ 4134 w 34456"/>
                    <a:gd name="connsiteY24" fmla="*/ 51801 h 70500"/>
                    <a:gd name="connsiteX25" fmla="*/ 2871 w 34456"/>
                    <a:gd name="connsiteY25" fmla="*/ 49275 h 70500"/>
                    <a:gd name="connsiteX26" fmla="*/ 2871 w 34456"/>
                    <a:gd name="connsiteY26" fmla="*/ 49275 h 70500"/>
                    <a:gd name="connsiteX27" fmla="*/ 1860 w 34456"/>
                    <a:gd name="connsiteY27" fmla="*/ 46748 h 70500"/>
                    <a:gd name="connsiteX28" fmla="*/ 1102 w 34456"/>
                    <a:gd name="connsiteY28" fmla="*/ 43968 h 70500"/>
                    <a:gd name="connsiteX29" fmla="*/ 1102 w 34456"/>
                    <a:gd name="connsiteY29" fmla="*/ 43968 h 70500"/>
                    <a:gd name="connsiteX30" fmla="*/ 596 w 34456"/>
                    <a:gd name="connsiteY30" fmla="*/ 41189 h 70500"/>
                    <a:gd name="connsiteX31" fmla="*/ 344 w 34456"/>
                    <a:gd name="connsiteY31" fmla="*/ 39672 h 70500"/>
                    <a:gd name="connsiteX32" fmla="*/ 91 w 34456"/>
                    <a:gd name="connsiteY32" fmla="*/ 38156 h 70500"/>
                    <a:gd name="connsiteX33" fmla="*/ 91 w 34456"/>
                    <a:gd name="connsiteY33" fmla="*/ 36640 h 70500"/>
                    <a:gd name="connsiteX34" fmla="*/ 91 w 34456"/>
                    <a:gd name="connsiteY34" fmla="*/ 35124 h 70500"/>
                    <a:gd name="connsiteX35" fmla="*/ 9693 w 34456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4801"/>
                        <a:pt x="34457" y="12129"/>
                      </a:cubicBezTo>
                      <a:lnTo>
                        <a:pt x="34457" y="12129"/>
                      </a:lnTo>
                      <a:cubicBezTo>
                        <a:pt x="21822" y="4296"/>
                        <a:pt x="9188" y="16172"/>
                        <a:pt x="10704" y="26785"/>
                      </a:cubicBezTo>
                      <a:cubicBezTo>
                        <a:pt x="11715" y="33355"/>
                        <a:pt x="21570" y="47506"/>
                        <a:pt x="34457" y="37903"/>
                      </a:cubicBezTo>
                      <a:cubicBezTo>
                        <a:pt x="34457" y="56097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7" name="任意多边形: 形状 2086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0866 h 70247"/>
                    <a:gd name="connsiteX3" fmla="*/ 34457 w 34456"/>
                    <a:gd name="connsiteY3" fmla="*/ 10866 h 70247"/>
                    <a:gd name="connsiteX4" fmla="*/ 9441 w 34456"/>
                    <a:gd name="connsiteY4" fmla="*/ 27291 h 70247"/>
                    <a:gd name="connsiteX5" fmla="*/ 34457 w 34456"/>
                    <a:gd name="connsiteY5" fmla="*/ 38409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4296"/>
                        <a:pt x="34457" y="10866"/>
                      </a:cubicBezTo>
                      <a:lnTo>
                        <a:pt x="34457" y="10866"/>
                      </a:lnTo>
                      <a:cubicBezTo>
                        <a:pt x="22328" y="3285"/>
                        <a:pt x="7672" y="15161"/>
                        <a:pt x="9441" y="27291"/>
                      </a:cubicBezTo>
                      <a:cubicBezTo>
                        <a:pt x="11209" y="38662"/>
                        <a:pt x="25613" y="47001"/>
                        <a:pt x="34457" y="38409"/>
                      </a:cubicBezTo>
                      <a:cubicBezTo>
                        <a:pt x="34457" y="56350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8" name="任意多边形: 形状 2087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9349 h 70500"/>
                    <a:gd name="connsiteX3" fmla="*/ 34457 w 34456"/>
                    <a:gd name="connsiteY3" fmla="*/ 9349 h 70500"/>
                    <a:gd name="connsiteX4" fmla="*/ 8935 w 34456"/>
                    <a:gd name="connsiteY4" fmla="*/ 30576 h 70500"/>
                    <a:gd name="connsiteX5" fmla="*/ 34457 w 34456"/>
                    <a:gd name="connsiteY5" fmla="*/ 39420 h 70500"/>
                    <a:gd name="connsiteX6" fmla="*/ 34457 w 34456"/>
                    <a:gd name="connsiteY6" fmla="*/ 70500 h 70500"/>
                    <a:gd name="connsiteX7" fmla="*/ 31677 w 34456"/>
                    <a:gd name="connsiteY7" fmla="*/ 70500 h 70500"/>
                    <a:gd name="connsiteX8" fmla="*/ 28898 w 34456"/>
                    <a:gd name="connsiteY8" fmla="*/ 70248 h 70500"/>
                    <a:gd name="connsiteX9" fmla="*/ 26118 w 34456"/>
                    <a:gd name="connsiteY9" fmla="*/ 69743 h 70500"/>
                    <a:gd name="connsiteX10" fmla="*/ 23591 w 34456"/>
                    <a:gd name="connsiteY10" fmla="*/ 68984 h 70500"/>
                    <a:gd name="connsiteX11" fmla="*/ 23591 w 34456"/>
                    <a:gd name="connsiteY11" fmla="*/ 68984 h 70500"/>
                    <a:gd name="connsiteX12" fmla="*/ 21064 w 34456"/>
                    <a:gd name="connsiteY12" fmla="*/ 67973 h 70500"/>
                    <a:gd name="connsiteX13" fmla="*/ 18537 w 34456"/>
                    <a:gd name="connsiteY13" fmla="*/ 66710 h 70500"/>
                    <a:gd name="connsiteX14" fmla="*/ 18537 w 34456"/>
                    <a:gd name="connsiteY14" fmla="*/ 66710 h 70500"/>
                    <a:gd name="connsiteX15" fmla="*/ 16263 w 34456"/>
                    <a:gd name="connsiteY15" fmla="*/ 65446 h 70500"/>
                    <a:gd name="connsiteX16" fmla="*/ 15252 w 34456"/>
                    <a:gd name="connsiteY16" fmla="*/ 64689 h 70500"/>
                    <a:gd name="connsiteX17" fmla="*/ 14242 w 34456"/>
                    <a:gd name="connsiteY17" fmla="*/ 63931 h 70500"/>
                    <a:gd name="connsiteX18" fmla="*/ 12220 w 34456"/>
                    <a:gd name="connsiteY18" fmla="*/ 62162 h 70500"/>
                    <a:gd name="connsiteX19" fmla="*/ 12220 w 34456"/>
                    <a:gd name="connsiteY19" fmla="*/ 62162 h 70500"/>
                    <a:gd name="connsiteX20" fmla="*/ 8430 w 34456"/>
                    <a:gd name="connsiteY20" fmla="*/ 58372 h 70500"/>
                    <a:gd name="connsiteX21" fmla="*/ 7672 w 34456"/>
                    <a:gd name="connsiteY21" fmla="*/ 57360 h 70500"/>
                    <a:gd name="connsiteX22" fmla="*/ 6914 w 34456"/>
                    <a:gd name="connsiteY22" fmla="*/ 56350 h 70500"/>
                    <a:gd name="connsiteX23" fmla="*/ 5398 w 34456"/>
                    <a:gd name="connsiteY23" fmla="*/ 54075 h 70500"/>
                    <a:gd name="connsiteX24" fmla="*/ 4134 w 34456"/>
                    <a:gd name="connsiteY24" fmla="*/ 51801 h 70500"/>
                    <a:gd name="connsiteX25" fmla="*/ 2871 w 34456"/>
                    <a:gd name="connsiteY25" fmla="*/ 49275 h 70500"/>
                    <a:gd name="connsiteX26" fmla="*/ 2871 w 34456"/>
                    <a:gd name="connsiteY26" fmla="*/ 49275 h 70500"/>
                    <a:gd name="connsiteX27" fmla="*/ 1860 w 34456"/>
                    <a:gd name="connsiteY27" fmla="*/ 46748 h 70500"/>
                    <a:gd name="connsiteX28" fmla="*/ 1102 w 34456"/>
                    <a:gd name="connsiteY28" fmla="*/ 43968 h 70500"/>
                    <a:gd name="connsiteX29" fmla="*/ 1102 w 34456"/>
                    <a:gd name="connsiteY29" fmla="*/ 43968 h 70500"/>
                    <a:gd name="connsiteX30" fmla="*/ 596 w 34456"/>
                    <a:gd name="connsiteY30" fmla="*/ 41189 h 70500"/>
                    <a:gd name="connsiteX31" fmla="*/ 344 w 34456"/>
                    <a:gd name="connsiteY31" fmla="*/ 39672 h 70500"/>
                    <a:gd name="connsiteX32" fmla="*/ 91 w 34456"/>
                    <a:gd name="connsiteY32" fmla="*/ 38156 h 70500"/>
                    <a:gd name="connsiteX33" fmla="*/ 91 w 34456"/>
                    <a:gd name="connsiteY33" fmla="*/ 36640 h 70500"/>
                    <a:gd name="connsiteX34" fmla="*/ 91 w 34456"/>
                    <a:gd name="connsiteY34" fmla="*/ 35124 h 70500"/>
                    <a:gd name="connsiteX35" fmla="*/ 9693 w 34456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3790"/>
                        <a:pt x="34457" y="9349"/>
                      </a:cubicBezTo>
                      <a:lnTo>
                        <a:pt x="34457" y="9349"/>
                      </a:lnTo>
                      <a:cubicBezTo>
                        <a:pt x="18285" y="1516"/>
                        <a:pt x="4639" y="18699"/>
                        <a:pt x="8935" y="30576"/>
                      </a:cubicBezTo>
                      <a:cubicBezTo>
                        <a:pt x="12473" y="40430"/>
                        <a:pt x="26118" y="46748"/>
                        <a:pt x="34457" y="39420"/>
                      </a:cubicBezTo>
                      <a:cubicBezTo>
                        <a:pt x="34457" y="56855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9" name="任意多边形: 形状 2088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8086 h 70247"/>
                    <a:gd name="connsiteX3" fmla="*/ 34457 w 34456"/>
                    <a:gd name="connsiteY3" fmla="*/ 8086 h 70247"/>
                    <a:gd name="connsiteX4" fmla="*/ 8683 w 34456"/>
                    <a:gd name="connsiteY4" fmla="*/ 32597 h 70247"/>
                    <a:gd name="connsiteX5" fmla="*/ 34457 w 34456"/>
                    <a:gd name="connsiteY5" fmla="*/ 40177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3032"/>
                        <a:pt x="34457" y="8086"/>
                      </a:cubicBezTo>
                      <a:lnTo>
                        <a:pt x="34457" y="8086"/>
                      </a:lnTo>
                      <a:cubicBezTo>
                        <a:pt x="17021" y="1516"/>
                        <a:pt x="2365" y="18699"/>
                        <a:pt x="8683" y="32597"/>
                      </a:cubicBezTo>
                      <a:cubicBezTo>
                        <a:pt x="12978" y="42199"/>
                        <a:pt x="26876" y="46242"/>
                        <a:pt x="34457" y="40177"/>
                      </a:cubicBezTo>
                      <a:cubicBezTo>
                        <a:pt x="34457" y="57360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0" name="任意多边形: 形状 2089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6823 h 70247"/>
                    <a:gd name="connsiteX3" fmla="*/ 34457 w 34456"/>
                    <a:gd name="connsiteY3" fmla="*/ 6823 h 70247"/>
                    <a:gd name="connsiteX4" fmla="*/ 7924 w 34456"/>
                    <a:gd name="connsiteY4" fmla="*/ 33860 h 70247"/>
                    <a:gd name="connsiteX5" fmla="*/ 34457 w 34456"/>
                    <a:gd name="connsiteY5" fmla="*/ 40936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253"/>
                        <a:pt x="34457" y="2780"/>
                        <a:pt x="34457" y="6823"/>
                      </a:cubicBezTo>
                      <a:lnTo>
                        <a:pt x="34457" y="6823"/>
                      </a:lnTo>
                      <a:cubicBezTo>
                        <a:pt x="15000" y="253"/>
                        <a:pt x="1355" y="21226"/>
                        <a:pt x="7924" y="33860"/>
                      </a:cubicBezTo>
                      <a:cubicBezTo>
                        <a:pt x="12473" y="42452"/>
                        <a:pt x="25360" y="47506"/>
                        <a:pt x="34457" y="40936"/>
                      </a:cubicBezTo>
                      <a:cubicBezTo>
                        <a:pt x="34457" y="57613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1" name="任意多边形: 形状 2090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5812 h 70247"/>
                    <a:gd name="connsiteX3" fmla="*/ 34457 w 34456"/>
                    <a:gd name="connsiteY3" fmla="*/ 5812 h 70247"/>
                    <a:gd name="connsiteX4" fmla="*/ 6661 w 34456"/>
                    <a:gd name="connsiteY4" fmla="*/ 34113 h 70247"/>
                    <a:gd name="connsiteX5" fmla="*/ 34457 w 34456"/>
                    <a:gd name="connsiteY5" fmla="*/ 41947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2274"/>
                        <a:pt x="34457" y="5812"/>
                      </a:cubicBezTo>
                      <a:lnTo>
                        <a:pt x="34457" y="5812"/>
                      </a:lnTo>
                      <a:cubicBezTo>
                        <a:pt x="16011" y="253"/>
                        <a:pt x="91" y="19710"/>
                        <a:pt x="6661" y="34113"/>
                      </a:cubicBezTo>
                      <a:cubicBezTo>
                        <a:pt x="10199" y="41947"/>
                        <a:pt x="23086" y="49022"/>
                        <a:pt x="34457" y="41947"/>
                      </a:cubicBezTo>
                      <a:cubicBezTo>
                        <a:pt x="34457" y="58119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2" name="任意多边形: 形状 2091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4801 h 70247"/>
                    <a:gd name="connsiteX3" fmla="*/ 34457 w 34456"/>
                    <a:gd name="connsiteY3" fmla="*/ 4801 h 70247"/>
                    <a:gd name="connsiteX4" fmla="*/ 7166 w 34456"/>
                    <a:gd name="connsiteY4" fmla="*/ 37145 h 70247"/>
                    <a:gd name="connsiteX5" fmla="*/ 34457 w 34456"/>
                    <a:gd name="connsiteY5" fmla="*/ 42704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1769"/>
                        <a:pt x="34457" y="4801"/>
                      </a:cubicBezTo>
                      <a:lnTo>
                        <a:pt x="34457" y="4801"/>
                      </a:lnTo>
                      <a:cubicBezTo>
                        <a:pt x="13231" y="0"/>
                        <a:pt x="-1930" y="22237"/>
                        <a:pt x="7166" y="37145"/>
                      </a:cubicBezTo>
                      <a:cubicBezTo>
                        <a:pt x="9693" y="41189"/>
                        <a:pt x="21317" y="50791"/>
                        <a:pt x="34457" y="42704"/>
                      </a:cubicBezTo>
                      <a:cubicBezTo>
                        <a:pt x="34457" y="5862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3" name="任意多边形: 形状 2092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4043 h 70247"/>
                    <a:gd name="connsiteX3" fmla="*/ 34457 w 34456"/>
                    <a:gd name="connsiteY3" fmla="*/ 4043 h 70247"/>
                    <a:gd name="connsiteX4" fmla="*/ 6661 w 34456"/>
                    <a:gd name="connsiteY4" fmla="*/ 37903 h 70247"/>
                    <a:gd name="connsiteX5" fmla="*/ 34457 w 34456"/>
                    <a:gd name="connsiteY5" fmla="*/ 43715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1516"/>
                        <a:pt x="34457" y="4043"/>
                      </a:cubicBezTo>
                      <a:lnTo>
                        <a:pt x="34457" y="4043"/>
                      </a:lnTo>
                      <a:cubicBezTo>
                        <a:pt x="11209" y="-758"/>
                        <a:pt x="-2183" y="24511"/>
                        <a:pt x="6661" y="37903"/>
                      </a:cubicBezTo>
                      <a:cubicBezTo>
                        <a:pt x="13484" y="48011"/>
                        <a:pt x="28140" y="48516"/>
                        <a:pt x="34457" y="43715"/>
                      </a:cubicBezTo>
                      <a:cubicBezTo>
                        <a:pt x="34457" y="58877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4" name="任意多边形: 形状 2093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3285 h 70247"/>
                    <a:gd name="connsiteX3" fmla="*/ 34457 w 34456"/>
                    <a:gd name="connsiteY3" fmla="*/ 3285 h 70247"/>
                    <a:gd name="connsiteX4" fmla="*/ 6661 w 34456"/>
                    <a:gd name="connsiteY4" fmla="*/ 39672 h 70247"/>
                    <a:gd name="connsiteX5" fmla="*/ 34457 w 34456"/>
                    <a:gd name="connsiteY5" fmla="*/ 44979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1263"/>
                        <a:pt x="34457" y="3285"/>
                      </a:cubicBezTo>
                      <a:lnTo>
                        <a:pt x="34457" y="3285"/>
                      </a:lnTo>
                      <a:cubicBezTo>
                        <a:pt x="11715" y="-1263"/>
                        <a:pt x="-4205" y="24511"/>
                        <a:pt x="6661" y="39672"/>
                      </a:cubicBezTo>
                      <a:cubicBezTo>
                        <a:pt x="13484" y="49275"/>
                        <a:pt x="27634" y="49275"/>
                        <a:pt x="34457" y="44979"/>
                      </a:cubicBezTo>
                      <a:cubicBezTo>
                        <a:pt x="34457" y="59635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5" name="任意多边形: 形状 2094"/>
                <p:cNvSpPr/>
                <p:nvPr/>
              </p:nvSpPr>
              <p:spPr>
                <a:xfrm>
                  <a:off x="10508050" y="12238480"/>
                  <a:ext cx="34456" cy="70500"/>
                </a:xfrm>
                <a:custGeom>
                  <a:avLst/>
                  <a:gdLst>
                    <a:gd name="connsiteX0" fmla="*/ 9693 w 34456"/>
                    <a:gd name="connsiteY0" fmla="*/ 10108 h 70500"/>
                    <a:gd name="connsiteX1" fmla="*/ 34457 w 34456"/>
                    <a:gd name="connsiteY1" fmla="*/ 0 h 70500"/>
                    <a:gd name="connsiteX2" fmla="*/ 34457 w 34456"/>
                    <a:gd name="connsiteY2" fmla="*/ 2780 h 70500"/>
                    <a:gd name="connsiteX3" fmla="*/ 34457 w 34456"/>
                    <a:gd name="connsiteY3" fmla="*/ 2780 h 70500"/>
                    <a:gd name="connsiteX4" fmla="*/ 6661 w 34456"/>
                    <a:gd name="connsiteY4" fmla="*/ 41441 h 70500"/>
                    <a:gd name="connsiteX5" fmla="*/ 34457 w 34456"/>
                    <a:gd name="connsiteY5" fmla="*/ 46495 h 70500"/>
                    <a:gd name="connsiteX6" fmla="*/ 34457 w 34456"/>
                    <a:gd name="connsiteY6" fmla="*/ 70500 h 70500"/>
                    <a:gd name="connsiteX7" fmla="*/ 31677 w 34456"/>
                    <a:gd name="connsiteY7" fmla="*/ 70500 h 70500"/>
                    <a:gd name="connsiteX8" fmla="*/ 28898 w 34456"/>
                    <a:gd name="connsiteY8" fmla="*/ 70248 h 70500"/>
                    <a:gd name="connsiteX9" fmla="*/ 26118 w 34456"/>
                    <a:gd name="connsiteY9" fmla="*/ 69743 h 70500"/>
                    <a:gd name="connsiteX10" fmla="*/ 23591 w 34456"/>
                    <a:gd name="connsiteY10" fmla="*/ 68984 h 70500"/>
                    <a:gd name="connsiteX11" fmla="*/ 23591 w 34456"/>
                    <a:gd name="connsiteY11" fmla="*/ 68984 h 70500"/>
                    <a:gd name="connsiteX12" fmla="*/ 21064 w 34456"/>
                    <a:gd name="connsiteY12" fmla="*/ 67973 h 70500"/>
                    <a:gd name="connsiteX13" fmla="*/ 18537 w 34456"/>
                    <a:gd name="connsiteY13" fmla="*/ 66710 h 70500"/>
                    <a:gd name="connsiteX14" fmla="*/ 18537 w 34456"/>
                    <a:gd name="connsiteY14" fmla="*/ 66710 h 70500"/>
                    <a:gd name="connsiteX15" fmla="*/ 16263 w 34456"/>
                    <a:gd name="connsiteY15" fmla="*/ 65446 h 70500"/>
                    <a:gd name="connsiteX16" fmla="*/ 15252 w 34456"/>
                    <a:gd name="connsiteY16" fmla="*/ 64689 h 70500"/>
                    <a:gd name="connsiteX17" fmla="*/ 14242 w 34456"/>
                    <a:gd name="connsiteY17" fmla="*/ 63931 h 70500"/>
                    <a:gd name="connsiteX18" fmla="*/ 12220 w 34456"/>
                    <a:gd name="connsiteY18" fmla="*/ 62162 h 70500"/>
                    <a:gd name="connsiteX19" fmla="*/ 12220 w 34456"/>
                    <a:gd name="connsiteY19" fmla="*/ 62162 h 70500"/>
                    <a:gd name="connsiteX20" fmla="*/ 8430 w 34456"/>
                    <a:gd name="connsiteY20" fmla="*/ 58372 h 70500"/>
                    <a:gd name="connsiteX21" fmla="*/ 7672 w 34456"/>
                    <a:gd name="connsiteY21" fmla="*/ 57360 h 70500"/>
                    <a:gd name="connsiteX22" fmla="*/ 6914 w 34456"/>
                    <a:gd name="connsiteY22" fmla="*/ 56350 h 70500"/>
                    <a:gd name="connsiteX23" fmla="*/ 5398 w 34456"/>
                    <a:gd name="connsiteY23" fmla="*/ 54075 h 70500"/>
                    <a:gd name="connsiteX24" fmla="*/ 4134 w 34456"/>
                    <a:gd name="connsiteY24" fmla="*/ 51801 h 70500"/>
                    <a:gd name="connsiteX25" fmla="*/ 2871 w 34456"/>
                    <a:gd name="connsiteY25" fmla="*/ 49275 h 70500"/>
                    <a:gd name="connsiteX26" fmla="*/ 2871 w 34456"/>
                    <a:gd name="connsiteY26" fmla="*/ 49275 h 70500"/>
                    <a:gd name="connsiteX27" fmla="*/ 1860 w 34456"/>
                    <a:gd name="connsiteY27" fmla="*/ 46748 h 70500"/>
                    <a:gd name="connsiteX28" fmla="*/ 1102 w 34456"/>
                    <a:gd name="connsiteY28" fmla="*/ 43968 h 70500"/>
                    <a:gd name="connsiteX29" fmla="*/ 1102 w 34456"/>
                    <a:gd name="connsiteY29" fmla="*/ 43968 h 70500"/>
                    <a:gd name="connsiteX30" fmla="*/ 596 w 34456"/>
                    <a:gd name="connsiteY30" fmla="*/ 41189 h 70500"/>
                    <a:gd name="connsiteX31" fmla="*/ 344 w 34456"/>
                    <a:gd name="connsiteY31" fmla="*/ 39672 h 70500"/>
                    <a:gd name="connsiteX32" fmla="*/ 91 w 34456"/>
                    <a:gd name="connsiteY32" fmla="*/ 38156 h 70500"/>
                    <a:gd name="connsiteX33" fmla="*/ 91 w 34456"/>
                    <a:gd name="connsiteY33" fmla="*/ 36640 h 70500"/>
                    <a:gd name="connsiteX34" fmla="*/ 91 w 34456"/>
                    <a:gd name="connsiteY34" fmla="*/ 35124 h 70500"/>
                    <a:gd name="connsiteX35" fmla="*/ 9693 w 34456"/>
                    <a:gd name="connsiteY35" fmla="*/ 10108 h 7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500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1011"/>
                        <a:pt x="34457" y="2780"/>
                      </a:cubicBezTo>
                      <a:cubicBezTo>
                        <a:pt x="34457" y="2780"/>
                        <a:pt x="34457" y="2780"/>
                        <a:pt x="34457" y="2780"/>
                      </a:cubicBezTo>
                      <a:cubicBezTo>
                        <a:pt x="10451" y="-1011"/>
                        <a:pt x="-5215" y="26279"/>
                        <a:pt x="6661" y="41441"/>
                      </a:cubicBezTo>
                      <a:cubicBezTo>
                        <a:pt x="12978" y="49275"/>
                        <a:pt x="24855" y="51548"/>
                        <a:pt x="34457" y="46495"/>
                      </a:cubicBezTo>
                      <a:cubicBezTo>
                        <a:pt x="34457" y="60393"/>
                        <a:pt x="34457" y="70500"/>
                        <a:pt x="34457" y="70500"/>
                      </a:cubicBezTo>
                      <a:cubicBezTo>
                        <a:pt x="33446" y="70500"/>
                        <a:pt x="32435" y="70500"/>
                        <a:pt x="31677" y="70500"/>
                      </a:cubicBezTo>
                      <a:cubicBezTo>
                        <a:pt x="30667" y="70500"/>
                        <a:pt x="29908" y="70248"/>
                        <a:pt x="28898" y="70248"/>
                      </a:cubicBezTo>
                      <a:cubicBezTo>
                        <a:pt x="27887" y="69995"/>
                        <a:pt x="27129" y="69995"/>
                        <a:pt x="26118" y="69743"/>
                      </a:cubicBezTo>
                      <a:cubicBezTo>
                        <a:pt x="25107" y="69490"/>
                        <a:pt x="24349" y="69237"/>
                        <a:pt x="23591" y="68984"/>
                      </a:cubicBezTo>
                      <a:lnTo>
                        <a:pt x="23591" y="68984"/>
                      </a:lnTo>
                      <a:cubicBezTo>
                        <a:pt x="22833" y="68731"/>
                        <a:pt x="21822" y="68226"/>
                        <a:pt x="21064" y="67973"/>
                      </a:cubicBezTo>
                      <a:cubicBezTo>
                        <a:pt x="20306" y="67721"/>
                        <a:pt x="19295" y="67216"/>
                        <a:pt x="18537" y="66710"/>
                      </a:cubicBezTo>
                      <a:lnTo>
                        <a:pt x="18537" y="66710"/>
                      </a:lnTo>
                      <a:cubicBezTo>
                        <a:pt x="17779" y="66205"/>
                        <a:pt x="16769" y="65699"/>
                        <a:pt x="16263" y="65446"/>
                      </a:cubicBezTo>
                      <a:lnTo>
                        <a:pt x="15252" y="64689"/>
                      </a:lnTo>
                      <a:lnTo>
                        <a:pt x="14242" y="63931"/>
                      </a:lnTo>
                      <a:cubicBezTo>
                        <a:pt x="13484" y="63425"/>
                        <a:pt x="12726" y="62920"/>
                        <a:pt x="12220" y="62162"/>
                      </a:cubicBezTo>
                      <a:lnTo>
                        <a:pt x="12220" y="62162"/>
                      </a:lnTo>
                      <a:cubicBezTo>
                        <a:pt x="10451" y="60646"/>
                        <a:pt x="9946" y="60140"/>
                        <a:pt x="8430" y="58372"/>
                      </a:cubicBezTo>
                      <a:lnTo>
                        <a:pt x="7672" y="57360"/>
                      </a:lnTo>
                      <a:lnTo>
                        <a:pt x="6914" y="56350"/>
                      </a:lnTo>
                      <a:cubicBezTo>
                        <a:pt x="6408" y="55592"/>
                        <a:pt x="5903" y="54834"/>
                        <a:pt x="5398" y="54075"/>
                      </a:cubicBezTo>
                      <a:cubicBezTo>
                        <a:pt x="4892" y="53318"/>
                        <a:pt x="4387" y="52560"/>
                        <a:pt x="4134" y="51801"/>
                      </a:cubicBezTo>
                      <a:cubicBezTo>
                        <a:pt x="3629" y="51043"/>
                        <a:pt x="3376" y="50285"/>
                        <a:pt x="2871" y="49275"/>
                      </a:cubicBezTo>
                      <a:lnTo>
                        <a:pt x="2871" y="49275"/>
                      </a:lnTo>
                      <a:cubicBezTo>
                        <a:pt x="2618" y="48516"/>
                        <a:pt x="2113" y="47506"/>
                        <a:pt x="1860" y="46748"/>
                      </a:cubicBezTo>
                      <a:cubicBezTo>
                        <a:pt x="1607" y="45989"/>
                        <a:pt x="1355" y="44979"/>
                        <a:pt x="1102" y="43968"/>
                      </a:cubicBezTo>
                      <a:lnTo>
                        <a:pt x="1102" y="43968"/>
                      </a:lnTo>
                      <a:cubicBezTo>
                        <a:pt x="849" y="43210"/>
                        <a:pt x="596" y="41947"/>
                        <a:pt x="596" y="41189"/>
                      </a:cubicBezTo>
                      <a:lnTo>
                        <a:pt x="344" y="39672"/>
                      </a:lnTo>
                      <a:lnTo>
                        <a:pt x="91" y="38156"/>
                      </a:lnTo>
                      <a:lnTo>
                        <a:pt x="91" y="36640"/>
                      </a:lnTo>
                      <a:lnTo>
                        <a:pt x="91" y="35124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6" name="任意多边形: 形状 2095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2022 h 70247"/>
                    <a:gd name="connsiteX3" fmla="*/ 34457 w 34456"/>
                    <a:gd name="connsiteY3" fmla="*/ 2022 h 70247"/>
                    <a:gd name="connsiteX4" fmla="*/ 6408 w 34456"/>
                    <a:gd name="connsiteY4" fmla="*/ 42452 h 70247"/>
                    <a:gd name="connsiteX5" fmla="*/ 34457 w 34456"/>
                    <a:gd name="connsiteY5" fmla="*/ 47506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758"/>
                        <a:pt x="34457" y="2022"/>
                      </a:cubicBezTo>
                      <a:lnTo>
                        <a:pt x="34457" y="2022"/>
                      </a:lnTo>
                      <a:cubicBezTo>
                        <a:pt x="9441" y="-1263"/>
                        <a:pt x="-6226" y="27291"/>
                        <a:pt x="6408" y="42452"/>
                      </a:cubicBezTo>
                      <a:cubicBezTo>
                        <a:pt x="12726" y="50285"/>
                        <a:pt x="24602" y="52307"/>
                        <a:pt x="34457" y="47506"/>
                      </a:cubicBezTo>
                      <a:cubicBezTo>
                        <a:pt x="34457" y="60898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7" name="任意多边形: 形状 2096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516 h 70247"/>
                    <a:gd name="connsiteX3" fmla="*/ 34457 w 34456"/>
                    <a:gd name="connsiteY3" fmla="*/ 1516 h 70247"/>
                    <a:gd name="connsiteX4" fmla="*/ 5650 w 34456"/>
                    <a:gd name="connsiteY4" fmla="*/ 43210 h 70247"/>
                    <a:gd name="connsiteX5" fmla="*/ 34457 w 34456"/>
                    <a:gd name="connsiteY5" fmla="*/ 49022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505"/>
                        <a:pt x="34457" y="1516"/>
                      </a:cubicBezTo>
                      <a:lnTo>
                        <a:pt x="34457" y="1516"/>
                      </a:lnTo>
                      <a:cubicBezTo>
                        <a:pt x="11209" y="-1263"/>
                        <a:pt x="-7490" y="25774"/>
                        <a:pt x="5650" y="43210"/>
                      </a:cubicBezTo>
                      <a:cubicBezTo>
                        <a:pt x="12726" y="52560"/>
                        <a:pt x="25865" y="53318"/>
                        <a:pt x="34457" y="49022"/>
                      </a:cubicBezTo>
                      <a:cubicBezTo>
                        <a:pt x="34457" y="61404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8" name="任意多边形: 形状 2097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1263 h 70247"/>
                    <a:gd name="connsiteX3" fmla="*/ 34457 w 34456"/>
                    <a:gd name="connsiteY3" fmla="*/ 1263 h 70247"/>
                    <a:gd name="connsiteX4" fmla="*/ 6156 w 34456"/>
                    <a:gd name="connsiteY4" fmla="*/ 45231 h 70247"/>
                    <a:gd name="connsiteX5" fmla="*/ 34457 w 34456"/>
                    <a:gd name="connsiteY5" fmla="*/ 50538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505"/>
                        <a:pt x="34457" y="1263"/>
                      </a:cubicBezTo>
                      <a:lnTo>
                        <a:pt x="34457" y="1263"/>
                      </a:lnTo>
                      <a:cubicBezTo>
                        <a:pt x="9946" y="-1011"/>
                        <a:pt x="-8753" y="27796"/>
                        <a:pt x="6156" y="45231"/>
                      </a:cubicBezTo>
                      <a:cubicBezTo>
                        <a:pt x="12473" y="52812"/>
                        <a:pt x="24349" y="55086"/>
                        <a:pt x="34457" y="50538"/>
                      </a:cubicBezTo>
                      <a:cubicBezTo>
                        <a:pt x="34457" y="62162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9" name="任意多边形: 形状 2098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758 h 70247"/>
                    <a:gd name="connsiteX3" fmla="*/ 34457 w 34456"/>
                    <a:gd name="connsiteY3" fmla="*/ 758 h 70247"/>
                    <a:gd name="connsiteX4" fmla="*/ 5398 w 34456"/>
                    <a:gd name="connsiteY4" fmla="*/ 45737 h 70247"/>
                    <a:gd name="connsiteX5" fmla="*/ 34457 w 34456"/>
                    <a:gd name="connsiteY5" fmla="*/ 51801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253"/>
                        <a:pt x="34457" y="758"/>
                      </a:cubicBezTo>
                      <a:lnTo>
                        <a:pt x="34457" y="758"/>
                      </a:lnTo>
                      <a:cubicBezTo>
                        <a:pt x="7924" y="-1011"/>
                        <a:pt x="-7742" y="29312"/>
                        <a:pt x="5398" y="45737"/>
                      </a:cubicBezTo>
                      <a:cubicBezTo>
                        <a:pt x="10451" y="51801"/>
                        <a:pt x="21064" y="57108"/>
                        <a:pt x="34457" y="51801"/>
                      </a:cubicBezTo>
                      <a:cubicBezTo>
                        <a:pt x="34457" y="62667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0" name="任意多边形: 形状 2099"/>
                <p:cNvSpPr/>
                <p:nvPr/>
              </p:nvSpPr>
              <p:spPr>
                <a:xfrm>
                  <a:off x="10508050" y="12238480"/>
                  <a:ext cx="34456" cy="70247"/>
                </a:xfrm>
                <a:custGeom>
                  <a:avLst/>
                  <a:gdLst>
                    <a:gd name="connsiteX0" fmla="*/ 9693 w 34456"/>
                    <a:gd name="connsiteY0" fmla="*/ 10108 h 70247"/>
                    <a:gd name="connsiteX1" fmla="*/ 34457 w 34456"/>
                    <a:gd name="connsiteY1" fmla="*/ 0 h 70247"/>
                    <a:gd name="connsiteX2" fmla="*/ 34457 w 34456"/>
                    <a:gd name="connsiteY2" fmla="*/ 505 h 70247"/>
                    <a:gd name="connsiteX3" fmla="*/ 34457 w 34456"/>
                    <a:gd name="connsiteY3" fmla="*/ 505 h 70247"/>
                    <a:gd name="connsiteX4" fmla="*/ 5650 w 34456"/>
                    <a:gd name="connsiteY4" fmla="*/ 47253 h 70247"/>
                    <a:gd name="connsiteX5" fmla="*/ 34457 w 34456"/>
                    <a:gd name="connsiteY5" fmla="*/ 53318 h 70247"/>
                    <a:gd name="connsiteX6" fmla="*/ 34457 w 34456"/>
                    <a:gd name="connsiteY6" fmla="*/ 70248 h 70247"/>
                    <a:gd name="connsiteX7" fmla="*/ 31677 w 34456"/>
                    <a:gd name="connsiteY7" fmla="*/ 70248 h 70247"/>
                    <a:gd name="connsiteX8" fmla="*/ 28898 w 34456"/>
                    <a:gd name="connsiteY8" fmla="*/ 69995 h 70247"/>
                    <a:gd name="connsiteX9" fmla="*/ 26118 w 34456"/>
                    <a:gd name="connsiteY9" fmla="*/ 69490 h 70247"/>
                    <a:gd name="connsiteX10" fmla="*/ 23591 w 34456"/>
                    <a:gd name="connsiteY10" fmla="*/ 68731 h 70247"/>
                    <a:gd name="connsiteX11" fmla="*/ 23591 w 34456"/>
                    <a:gd name="connsiteY11" fmla="*/ 68731 h 70247"/>
                    <a:gd name="connsiteX12" fmla="*/ 21064 w 34456"/>
                    <a:gd name="connsiteY12" fmla="*/ 67721 h 70247"/>
                    <a:gd name="connsiteX13" fmla="*/ 18537 w 34456"/>
                    <a:gd name="connsiteY13" fmla="*/ 66458 h 70247"/>
                    <a:gd name="connsiteX14" fmla="*/ 18537 w 34456"/>
                    <a:gd name="connsiteY14" fmla="*/ 66458 h 70247"/>
                    <a:gd name="connsiteX15" fmla="*/ 16263 w 34456"/>
                    <a:gd name="connsiteY15" fmla="*/ 65194 h 70247"/>
                    <a:gd name="connsiteX16" fmla="*/ 15252 w 34456"/>
                    <a:gd name="connsiteY16" fmla="*/ 64436 h 70247"/>
                    <a:gd name="connsiteX17" fmla="*/ 14242 w 34456"/>
                    <a:gd name="connsiteY17" fmla="*/ 63678 h 70247"/>
                    <a:gd name="connsiteX18" fmla="*/ 12220 w 34456"/>
                    <a:gd name="connsiteY18" fmla="*/ 61909 h 70247"/>
                    <a:gd name="connsiteX19" fmla="*/ 12220 w 34456"/>
                    <a:gd name="connsiteY19" fmla="*/ 61909 h 70247"/>
                    <a:gd name="connsiteX20" fmla="*/ 8430 w 34456"/>
                    <a:gd name="connsiteY20" fmla="*/ 58119 h 70247"/>
                    <a:gd name="connsiteX21" fmla="*/ 7672 w 34456"/>
                    <a:gd name="connsiteY21" fmla="*/ 57108 h 70247"/>
                    <a:gd name="connsiteX22" fmla="*/ 6914 w 34456"/>
                    <a:gd name="connsiteY22" fmla="*/ 56097 h 70247"/>
                    <a:gd name="connsiteX23" fmla="*/ 5398 w 34456"/>
                    <a:gd name="connsiteY23" fmla="*/ 53823 h 70247"/>
                    <a:gd name="connsiteX24" fmla="*/ 4134 w 34456"/>
                    <a:gd name="connsiteY24" fmla="*/ 51548 h 70247"/>
                    <a:gd name="connsiteX25" fmla="*/ 2871 w 34456"/>
                    <a:gd name="connsiteY25" fmla="*/ 49022 h 70247"/>
                    <a:gd name="connsiteX26" fmla="*/ 2871 w 34456"/>
                    <a:gd name="connsiteY26" fmla="*/ 49022 h 70247"/>
                    <a:gd name="connsiteX27" fmla="*/ 1860 w 34456"/>
                    <a:gd name="connsiteY27" fmla="*/ 46495 h 70247"/>
                    <a:gd name="connsiteX28" fmla="*/ 1102 w 34456"/>
                    <a:gd name="connsiteY28" fmla="*/ 43715 h 70247"/>
                    <a:gd name="connsiteX29" fmla="*/ 1102 w 34456"/>
                    <a:gd name="connsiteY29" fmla="*/ 43715 h 70247"/>
                    <a:gd name="connsiteX30" fmla="*/ 596 w 34456"/>
                    <a:gd name="connsiteY30" fmla="*/ 40936 h 70247"/>
                    <a:gd name="connsiteX31" fmla="*/ 344 w 34456"/>
                    <a:gd name="connsiteY31" fmla="*/ 39420 h 70247"/>
                    <a:gd name="connsiteX32" fmla="*/ 91 w 34456"/>
                    <a:gd name="connsiteY32" fmla="*/ 37903 h 70247"/>
                    <a:gd name="connsiteX33" fmla="*/ 91 w 34456"/>
                    <a:gd name="connsiteY33" fmla="*/ 36387 h 70247"/>
                    <a:gd name="connsiteX34" fmla="*/ 91 w 34456"/>
                    <a:gd name="connsiteY34" fmla="*/ 34871 h 70247"/>
                    <a:gd name="connsiteX35" fmla="*/ 9693 w 34456"/>
                    <a:gd name="connsiteY35" fmla="*/ 10108 h 70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4456" h="70247">
                      <a:moveTo>
                        <a:pt x="9693" y="10108"/>
                      </a:moveTo>
                      <a:cubicBezTo>
                        <a:pt x="16011" y="3790"/>
                        <a:pt x="24855" y="0"/>
                        <a:pt x="34457" y="0"/>
                      </a:cubicBezTo>
                      <a:cubicBezTo>
                        <a:pt x="34457" y="0"/>
                        <a:pt x="34457" y="253"/>
                        <a:pt x="34457" y="505"/>
                      </a:cubicBezTo>
                      <a:lnTo>
                        <a:pt x="34457" y="505"/>
                      </a:lnTo>
                      <a:cubicBezTo>
                        <a:pt x="9188" y="-1011"/>
                        <a:pt x="-9764" y="29565"/>
                        <a:pt x="5650" y="47253"/>
                      </a:cubicBezTo>
                      <a:cubicBezTo>
                        <a:pt x="14494" y="57613"/>
                        <a:pt x="27887" y="56097"/>
                        <a:pt x="34457" y="53318"/>
                      </a:cubicBezTo>
                      <a:cubicBezTo>
                        <a:pt x="34457" y="63425"/>
                        <a:pt x="34457" y="70248"/>
                        <a:pt x="34457" y="70248"/>
                      </a:cubicBezTo>
                      <a:cubicBezTo>
                        <a:pt x="33446" y="70248"/>
                        <a:pt x="32435" y="70248"/>
                        <a:pt x="31677" y="70248"/>
                      </a:cubicBezTo>
                      <a:cubicBezTo>
                        <a:pt x="30667" y="70248"/>
                        <a:pt x="29908" y="69995"/>
                        <a:pt x="28898" y="69995"/>
                      </a:cubicBezTo>
                      <a:cubicBezTo>
                        <a:pt x="27887" y="69743"/>
                        <a:pt x="27129" y="69743"/>
                        <a:pt x="26118" y="69490"/>
                      </a:cubicBezTo>
                      <a:cubicBezTo>
                        <a:pt x="25107" y="69237"/>
                        <a:pt x="24349" y="68984"/>
                        <a:pt x="23591" y="68731"/>
                      </a:cubicBezTo>
                      <a:lnTo>
                        <a:pt x="23591" y="68731"/>
                      </a:lnTo>
                      <a:cubicBezTo>
                        <a:pt x="22833" y="68479"/>
                        <a:pt x="21822" y="67973"/>
                        <a:pt x="21064" y="67721"/>
                      </a:cubicBezTo>
                      <a:cubicBezTo>
                        <a:pt x="20306" y="67468"/>
                        <a:pt x="19295" y="66963"/>
                        <a:pt x="18537" y="66458"/>
                      </a:cubicBezTo>
                      <a:lnTo>
                        <a:pt x="18537" y="66458"/>
                      </a:lnTo>
                      <a:cubicBezTo>
                        <a:pt x="17779" y="65952"/>
                        <a:pt x="16769" y="65446"/>
                        <a:pt x="16263" y="65194"/>
                      </a:cubicBezTo>
                      <a:lnTo>
                        <a:pt x="15252" y="64436"/>
                      </a:lnTo>
                      <a:lnTo>
                        <a:pt x="14242" y="63678"/>
                      </a:lnTo>
                      <a:cubicBezTo>
                        <a:pt x="13484" y="63172"/>
                        <a:pt x="12726" y="62667"/>
                        <a:pt x="12220" y="61909"/>
                      </a:cubicBezTo>
                      <a:lnTo>
                        <a:pt x="12220" y="61909"/>
                      </a:lnTo>
                      <a:cubicBezTo>
                        <a:pt x="10451" y="60393"/>
                        <a:pt x="9946" y="59887"/>
                        <a:pt x="8430" y="58119"/>
                      </a:cubicBezTo>
                      <a:lnTo>
                        <a:pt x="7672" y="57108"/>
                      </a:lnTo>
                      <a:lnTo>
                        <a:pt x="6914" y="56097"/>
                      </a:lnTo>
                      <a:cubicBezTo>
                        <a:pt x="6408" y="55339"/>
                        <a:pt x="5903" y="54581"/>
                        <a:pt x="5398" y="53823"/>
                      </a:cubicBezTo>
                      <a:cubicBezTo>
                        <a:pt x="4892" y="53065"/>
                        <a:pt x="4387" y="52307"/>
                        <a:pt x="4134" y="51548"/>
                      </a:cubicBezTo>
                      <a:cubicBezTo>
                        <a:pt x="3629" y="50791"/>
                        <a:pt x="3376" y="50033"/>
                        <a:pt x="2871" y="49022"/>
                      </a:cubicBezTo>
                      <a:lnTo>
                        <a:pt x="2871" y="49022"/>
                      </a:lnTo>
                      <a:cubicBezTo>
                        <a:pt x="2618" y="48264"/>
                        <a:pt x="2113" y="47253"/>
                        <a:pt x="1860" y="46495"/>
                      </a:cubicBezTo>
                      <a:cubicBezTo>
                        <a:pt x="1607" y="45737"/>
                        <a:pt x="1355" y="44726"/>
                        <a:pt x="1102" y="43715"/>
                      </a:cubicBezTo>
                      <a:lnTo>
                        <a:pt x="1102" y="43715"/>
                      </a:lnTo>
                      <a:cubicBezTo>
                        <a:pt x="849" y="42957"/>
                        <a:pt x="596" y="41694"/>
                        <a:pt x="596" y="40936"/>
                      </a:cubicBezTo>
                      <a:lnTo>
                        <a:pt x="344" y="39420"/>
                      </a:lnTo>
                      <a:lnTo>
                        <a:pt x="91" y="37903"/>
                      </a:lnTo>
                      <a:lnTo>
                        <a:pt x="91" y="36387"/>
                      </a:lnTo>
                      <a:lnTo>
                        <a:pt x="91" y="34871"/>
                      </a:lnTo>
                      <a:cubicBezTo>
                        <a:pt x="-667" y="25269"/>
                        <a:pt x="3376" y="16425"/>
                        <a:pt x="9693" y="10108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1" name="任意多边形: 形状 2100"/>
                <p:cNvSpPr/>
                <p:nvPr/>
              </p:nvSpPr>
              <p:spPr>
                <a:xfrm>
                  <a:off x="10507996" y="12256422"/>
                  <a:ext cx="34763" cy="52306"/>
                </a:xfrm>
                <a:custGeom>
                  <a:avLst/>
                  <a:gdLst>
                    <a:gd name="connsiteX0" fmla="*/ 3935 w 34763"/>
                    <a:gd name="connsiteY0" fmla="*/ 0 h 52306"/>
                    <a:gd name="connsiteX1" fmla="*/ 32995 w 34763"/>
                    <a:gd name="connsiteY1" fmla="*/ 37398 h 52306"/>
                    <a:gd name="connsiteX2" fmla="*/ 34763 w 34763"/>
                    <a:gd name="connsiteY2" fmla="*/ 36892 h 52306"/>
                    <a:gd name="connsiteX3" fmla="*/ 34763 w 34763"/>
                    <a:gd name="connsiteY3" fmla="*/ 52307 h 52306"/>
                    <a:gd name="connsiteX4" fmla="*/ 31984 w 34763"/>
                    <a:gd name="connsiteY4" fmla="*/ 52307 h 52306"/>
                    <a:gd name="connsiteX5" fmla="*/ 29204 w 34763"/>
                    <a:gd name="connsiteY5" fmla="*/ 52054 h 52306"/>
                    <a:gd name="connsiteX6" fmla="*/ 26425 w 34763"/>
                    <a:gd name="connsiteY6" fmla="*/ 51548 h 52306"/>
                    <a:gd name="connsiteX7" fmla="*/ 23898 w 34763"/>
                    <a:gd name="connsiteY7" fmla="*/ 50790 h 52306"/>
                    <a:gd name="connsiteX8" fmla="*/ 23898 w 34763"/>
                    <a:gd name="connsiteY8" fmla="*/ 50790 h 52306"/>
                    <a:gd name="connsiteX9" fmla="*/ 21371 w 34763"/>
                    <a:gd name="connsiteY9" fmla="*/ 49780 h 52306"/>
                    <a:gd name="connsiteX10" fmla="*/ 18844 w 34763"/>
                    <a:gd name="connsiteY10" fmla="*/ 48516 h 52306"/>
                    <a:gd name="connsiteX11" fmla="*/ 18844 w 34763"/>
                    <a:gd name="connsiteY11" fmla="*/ 48516 h 52306"/>
                    <a:gd name="connsiteX12" fmla="*/ 16570 w 34763"/>
                    <a:gd name="connsiteY12" fmla="*/ 47253 h 52306"/>
                    <a:gd name="connsiteX13" fmla="*/ 15559 w 34763"/>
                    <a:gd name="connsiteY13" fmla="*/ 46495 h 52306"/>
                    <a:gd name="connsiteX14" fmla="*/ 14548 w 34763"/>
                    <a:gd name="connsiteY14" fmla="*/ 45736 h 52306"/>
                    <a:gd name="connsiteX15" fmla="*/ 12527 w 34763"/>
                    <a:gd name="connsiteY15" fmla="*/ 43968 h 52306"/>
                    <a:gd name="connsiteX16" fmla="*/ 12527 w 34763"/>
                    <a:gd name="connsiteY16" fmla="*/ 43968 h 52306"/>
                    <a:gd name="connsiteX17" fmla="*/ 8736 w 34763"/>
                    <a:gd name="connsiteY17" fmla="*/ 40177 h 52306"/>
                    <a:gd name="connsiteX18" fmla="*/ 7978 w 34763"/>
                    <a:gd name="connsiteY18" fmla="*/ 39167 h 52306"/>
                    <a:gd name="connsiteX19" fmla="*/ 7220 w 34763"/>
                    <a:gd name="connsiteY19" fmla="*/ 38156 h 52306"/>
                    <a:gd name="connsiteX20" fmla="*/ 5704 w 34763"/>
                    <a:gd name="connsiteY20" fmla="*/ 35882 h 52306"/>
                    <a:gd name="connsiteX21" fmla="*/ 4441 w 34763"/>
                    <a:gd name="connsiteY21" fmla="*/ 33607 h 52306"/>
                    <a:gd name="connsiteX22" fmla="*/ 3177 w 34763"/>
                    <a:gd name="connsiteY22" fmla="*/ 31080 h 52306"/>
                    <a:gd name="connsiteX23" fmla="*/ 3177 w 34763"/>
                    <a:gd name="connsiteY23" fmla="*/ 31080 h 52306"/>
                    <a:gd name="connsiteX24" fmla="*/ 2166 w 34763"/>
                    <a:gd name="connsiteY24" fmla="*/ 28553 h 52306"/>
                    <a:gd name="connsiteX25" fmla="*/ 1408 w 34763"/>
                    <a:gd name="connsiteY25" fmla="*/ 25774 h 52306"/>
                    <a:gd name="connsiteX26" fmla="*/ 1408 w 34763"/>
                    <a:gd name="connsiteY26" fmla="*/ 25774 h 52306"/>
                    <a:gd name="connsiteX27" fmla="*/ 903 w 34763"/>
                    <a:gd name="connsiteY27" fmla="*/ 22994 h 52306"/>
                    <a:gd name="connsiteX28" fmla="*/ 650 w 34763"/>
                    <a:gd name="connsiteY28" fmla="*/ 21479 h 52306"/>
                    <a:gd name="connsiteX29" fmla="*/ 398 w 34763"/>
                    <a:gd name="connsiteY29" fmla="*/ 19962 h 52306"/>
                    <a:gd name="connsiteX30" fmla="*/ 398 w 34763"/>
                    <a:gd name="connsiteY30" fmla="*/ 18446 h 52306"/>
                    <a:gd name="connsiteX31" fmla="*/ 398 w 34763"/>
                    <a:gd name="connsiteY31" fmla="*/ 16930 h 52306"/>
                    <a:gd name="connsiteX32" fmla="*/ 3935 w 34763"/>
                    <a:gd name="connsiteY32" fmla="*/ 0 h 52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4763" h="52305">
                      <a:moveTo>
                        <a:pt x="3935" y="0"/>
                      </a:moveTo>
                      <a:cubicBezTo>
                        <a:pt x="-8699" y="23753"/>
                        <a:pt x="11263" y="43968"/>
                        <a:pt x="32995" y="37398"/>
                      </a:cubicBezTo>
                      <a:cubicBezTo>
                        <a:pt x="33500" y="37145"/>
                        <a:pt x="34258" y="36892"/>
                        <a:pt x="34763" y="36892"/>
                      </a:cubicBezTo>
                      <a:cubicBezTo>
                        <a:pt x="34763" y="46242"/>
                        <a:pt x="34763" y="52307"/>
                        <a:pt x="34763" y="52307"/>
                      </a:cubicBezTo>
                      <a:cubicBezTo>
                        <a:pt x="33753" y="52307"/>
                        <a:pt x="32742" y="52307"/>
                        <a:pt x="31984" y="52307"/>
                      </a:cubicBezTo>
                      <a:cubicBezTo>
                        <a:pt x="30973" y="52307"/>
                        <a:pt x="30215" y="52054"/>
                        <a:pt x="29204" y="52054"/>
                      </a:cubicBezTo>
                      <a:cubicBezTo>
                        <a:pt x="28194" y="51801"/>
                        <a:pt x="27435" y="51801"/>
                        <a:pt x="26425" y="51548"/>
                      </a:cubicBezTo>
                      <a:cubicBezTo>
                        <a:pt x="25414" y="51296"/>
                        <a:pt x="24656" y="51043"/>
                        <a:pt x="23898" y="50790"/>
                      </a:cubicBezTo>
                      <a:lnTo>
                        <a:pt x="23898" y="50790"/>
                      </a:lnTo>
                      <a:cubicBezTo>
                        <a:pt x="23140" y="50538"/>
                        <a:pt x="22129" y="50032"/>
                        <a:pt x="21371" y="49780"/>
                      </a:cubicBezTo>
                      <a:cubicBezTo>
                        <a:pt x="20613" y="49527"/>
                        <a:pt x="19602" y="49022"/>
                        <a:pt x="18844" y="48516"/>
                      </a:cubicBezTo>
                      <a:lnTo>
                        <a:pt x="18844" y="48516"/>
                      </a:lnTo>
                      <a:cubicBezTo>
                        <a:pt x="18086" y="48011"/>
                        <a:pt x="17075" y="47505"/>
                        <a:pt x="16570" y="47253"/>
                      </a:cubicBezTo>
                      <a:lnTo>
                        <a:pt x="15559" y="46495"/>
                      </a:lnTo>
                      <a:lnTo>
                        <a:pt x="14548" y="45736"/>
                      </a:lnTo>
                      <a:cubicBezTo>
                        <a:pt x="13790" y="45231"/>
                        <a:pt x="13032" y="44726"/>
                        <a:pt x="12527" y="43968"/>
                      </a:cubicBezTo>
                      <a:lnTo>
                        <a:pt x="12527" y="43968"/>
                      </a:lnTo>
                      <a:cubicBezTo>
                        <a:pt x="10758" y="42451"/>
                        <a:pt x="10253" y="41946"/>
                        <a:pt x="8736" y="40177"/>
                      </a:cubicBezTo>
                      <a:lnTo>
                        <a:pt x="7978" y="39167"/>
                      </a:lnTo>
                      <a:lnTo>
                        <a:pt x="7220" y="38156"/>
                      </a:lnTo>
                      <a:cubicBezTo>
                        <a:pt x="6715" y="37398"/>
                        <a:pt x="6210" y="36640"/>
                        <a:pt x="5704" y="35882"/>
                      </a:cubicBezTo>
                      <a:cubicBezTo>
                        <a:pt x="5199" y="35124"/>
                        <a:pt x="4693" y="34365"/>
                        <a:pt x="4441" y="33607"/>
                      </a:cubicBezTo>
                      <a:cubicBezTo>
                        <a:pt x="3935" y="32850"/>
                        <a:pt x="3683" y="32091"/>
                        <a:pt x="3177" y="31080"/>
                      </a:cubicBezTo>
                      <a:lnTo>
                        <a:pt x="3177" y="31080"/>
                      </a:lnTo>
                      <a:cubicBezTo>
                        <a:pt x="2925" y="30323"/>
                        <a:pt x="2419" y="29312"/>
                        <a:pt x="2166" y="28553"/>
                      </a:cubicBezTo>
                      <a:cubicBezTo>
                        <a:pt x="1914" y="27796"/>
                        <a:pt x="1661" y="26785"/>
                        <a:pt x="1408" y="25774"/>
                      </a:cubicBezTo>
                      <a:lnTo>
                        <a:pt x="1408" y="25774"/>
                      </a:lnTo>
                      <a:cubicBezTo>
                        <a:pt x="1156" y="25016"/>
                        <a:pt x="903" y="23753"/>
                        <a:pt x="903" y="22994"/>
                      </a:cubicBezTo>
                      <a:lnTo>
                        <a:pt x="650" y="21479"/>
                      </a:lnTo>
                      <a:lnTo>
                        <a:pt x="398" y="19962"/>
                      </a:lnTo>
                      <a:lnTo>
                        <a:pt x="398" y="18446"/>
                      </a:lnTo>
                      <a:lnTo>
                        <a:pt x="398" y="16930"/>
                      </a:lnTo>
                      <a:cubicBezTo>
                        <a:pt x="-613" y="10865"/>
                        <a:pt x="903" y="5054"/>
                        <a:pt x="3935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2" name="任意多边形: 形状 2101"/>
                <p:cNvSpPr/>
                <p:nvPr/>
              </p:nvSpPr>
              <p:spPr>
                <a:xfrm>
                  <a:off x="10507776" y="12262233"/>
                  <a:ext cx="34983" cy="46495"/>
                </a:xfrm>
                <a:custGeom>
                  <a:avLst/>
                  <a:gdLst>
                    <a:gd name="connsiteX0" fmla="*/ 1628 w 34983"/>
                    <a:gd name="connsiteY0" fmla="*/ 0 h 46495"/>
                    <a:gd name="connsiteX1" fmla="*/ 34983 w 34983"/>
                    <a:gd name="connsiteY1" fmla="*/ 32597 h 46495"/>
                    <a:gd name="connsiteX2" fmla="*/ 34983 w 34983"/>
                    <a:gd name="connsiteY2" fmla="*/ 46495 h 46495"/>
                    <a:gd name="connsiteX3" fmla="*/ 32204 w 34983"/>
                    <a:gd name="connsiteY3" fmla="*/ 46495 h 46495"/>
                    <a:gd name="connsiteX4" fmla="*/ 29424 w 34983"/>
                    <a:gd name="connsiteY4" fmla="*/ 46242 h 46495"/>
                    <a:gd name="connsiteX5" fmla="*/ 26645 w 34983"/>
                    <a:gd name="connsiteY5" fmla="*/ 45737 h 46495"/>
                    <a:gd name="connsiteX6" fmla="*/ 24118 w 34983"/>
                    <a:gd name="connsiteY6" fmla="*/ 44979 h 46495"/>
                    <a:gd name="connsiteX7" fmla="*/ 24118 w 34983"/>
                    <a:gd name="connsiteY7" fmla="*/ 44979 h 46495"/>
                    <a:gd name="connsiteX8" fmla="*/ 21591 w 34983"/>
                    <a:gd name="connsiteY8" fmla="*/ 43968 h 46495"/>
                    <a:gd name="connsiteX9" fmla="*/ 19064 w 34983"/>
                    <a:gd name="connsiteY9" fmla="*/ 42705 h 46495"/>
                    <a:gd name="connsiteX10" fmla="*/ 19064 w 34983"/>
                    <a:gd name="connsiteY10" fmla="*/ 42705 h 46495"/>
                    <a:gd name="connsiteX11" fmla="*/ 16790 w 34983"/>
                    <a:gd name="connsiteY11" fmla="*/ 41441 h 46495"/>
                    <a:gd name="connsiteX12" fmla="*/ 15779 w 34983"/>
                    <a:gd name="connsiteY12" fmla="*/ 40683 h 46495"/>
                    <a:gd name="connsiteX13" fmla="*/ 14768 w 34983"/>
                    <a:gd name="connsiteY13" fmla="*/ 39925 h 46495"/>
                    <a:gd name="connsiteX14" fmla="*/ 12747 w 34983"/>
                    <a:gd name="connsiteY14" fmla="*/ 38156 h 46495"/>
                    <a:gd name="connsiteX15" fmla="*/ 12747 w 34983"/>
                    <a:gd name="connsiteY15" fmla="*/ 38156 h 46495"/>
                    <a:gd name="connsiteX16" fmla="*/ 8956 w 34983"/>
                    <a:gd name="connsiteY16" fmla="*/ 34366 h 46495"/>
                    <a:gd name="connsiteX17" fmla="*/ 8198 w 34983"/>
                    <a:gd name="connsiteY17" fmla="*/ 33356 h 46495"/>
                    <a:gd name="connsiteX18" fmla="*/ 7440 w 34983"/>
                    <a:gd name="connsiteY18" fmla="*/ 32344 h 46495"/>
                    <a:gd name="connsiteX19" fmla="*/ 5924 w 34983"/>
                    <a:gd name="connsiteY19" fmla="*/ 30070 h 46495"/>
                    <a:gd name="connsiteX20" fmla="*/ 4661 w 34983"/>
                    <a:gd name="connsiteY20" fmla="*/ 27796 h 46495"/>
                    <a:gd name="connsiteX21" fmla="*/ 3397 w 34983"/>
                    <a:gd name="connsiteY21" fmla="*/ 25269 h 46495"/>
                    <a:gd name="connsiteX22" fmla="*/ 3397 w 34983"/>
                    <a:gd name="connsiteY22" fmla="*/ 25269 h 46495"/>
                    <a:gd name="connsiteX23" fmla="*/ 2386 w 34983"/>
                    <a:gd name="connsiteY23" fmla="*/ 22742 h 46495"/>
                    <a:gd name="connsiteX24" fmla="*/ 1628 w 34983"/>
                    <a:gd name="connsiteY24" fmla="*/ 19963 h 46495"/>
                    <a:gd name="connsiteX25" fmla="*/ 1628 w 34983"/>
                    <a:gd name="connsiteY25" fmla="*/ 19963 h 46495"/>
                    <a:gd name="connsiteX26" fmla="*/ 1123 w 34983"/>
                    <a:gd name="connsiteY26" fmla="*/ 17183 h 46495"/>
                    <a:gd name="connsiteX27" fmla="*/ 870 w 34983"/>
                    <a:gd name="connsiteY27" fmla="*/ 15667 h 46495"/>
                    <a:gd name="connsiteX28" fmla="*/ 617 w 34983"/>
                    <a:gd name="connsiteY28" fmla="*/ 14151 h 46495"/>
                    <a:gd name="connsiteX29" fmla="*/ 617 w 34983"/>
                    <a:gd name="connsiteY29" fmla="*/ 12634 h 46495"/>
                    <a:gd name="connsiteX30" fmla="*/ 617 w 34983"/>
                    <a:gd name="connsiteY30" fmla="*/ 11119 h 46495"/>
                    <a:gd name="connsiteX31" fmla="*/ 1628 w 34983"/>
                    <a:gd name="connsiteY31" fmla="*/ 0 h 46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4983" h="46495">
                      <a:moveTo>
                        <a:pt x="1628" y="0"/>
                      </a:moveTo>
                      <a:cubicBezTo>
                        <a:pt x="-6458" y="25775"/>
                        <a:pt x="17295" y="39673"/>
                        <a:pt x="34983" y="32597"/>
                      </a:cubicBezTo>
                      <a:cubicBezTo>
                        <a:pt x="34983" y="41189"/>
                        <a:pt x="34983" y="46495"/>
                        <a:pt x="34983" y="46495"/>
                      </a:cubicBezTo>
                      <a:cubicBezTo>
                        <a:pt x="33973" y="46495"/>
                        <a:pt x="32962" y="46495"/>
                        <a:pt x="32204" y="46495"/>
                      </a:cubicBezTo>
                      <a:cubicBezTo>
                        <a:pt x="31193" y="46495"/>
                        <a:pt x="30435" y="46242"/>
                        <a:pt x="29424" y="46242"/>
                      </a:cubicBezTo>
                      <a:cubicBezTo>
                        <a:pt x="28413" y="45990"/>
                        <a:pt x="27655" y="45990"/>
                        <a:pt x="26645" y="45737"/>
                      </a:cubicBezTo>
                      <a:cubicBezTo>
                        <a:pt x="25634" y="45484"/>
                        <a:pt x="24876" y="45232"/>
                        <a:pt x="24118" y="44979"/>
                      </a:cubicBezTo>
                      <a:lnTo>
                        <a:pt x="24118" y="44979"/>
                      </a:lnTo>
                      <a:cubicBezTo>
                        <a:pt x="23360" y="44727"/>
                        <a:pt x="22349" y="44221"/>
                        <a:pt x="21591" y="43968"/>
                      </a:cubicBezTo>
                      <a:cubicBezTo>
                        <a:pt x="20833" y="43715"/>
                        <a:pt x="19822" y="43210"/>
                        <a:pt x="19064" y="42705"/>
                      </a:cubicBezTo>
                      <a:lnTo>
                        <a:pt x="19064" y="42705"/>
                      </a:lnTo>
                      <a:cubicBezTo>
                        <a:pt x="18306" y="42200"/>
                        <a:pt x="17295" y="41694"/>
                        <a:pt x="16790" y="41441"/>
                      </a:cubicBezTo>
                      <a:lnTo>
                        <a:pt x="15779" y="40683"/>
                      </a:lnTo>
                      <a:lnTo>
                        <a:pt x="14768" y="39925"/>
                      </a:lnTo>
                      <a:cubicBezTo>
                        <a:pt x="14010" y="39420"/>
                        <a:pt x="13252" y="38915"/>
                        <a:pt x="12747" y="38156"/>
                      </a:cubicBezTo>
                      <a:lnTo>
                        <a:pt x="12747" y="38156"/>
                      </a:lnTo>
                      <a:cubicBezTo>
                        <a:pt x="10978" y="36640"/>
                        <a:pt x="10472" y="36135"/>
                        <a:pt x="8956" y="34366"/>
                      </a:cubicBezTo>
                      <a:lnTo>
                        <a:pt x="8198" y="33356"/>
                      </a:lnTo>
                      <a:lnTo>
                        <a:pt x="7440" y="32344"/>
                      </a:lnTo>
                      <a:cubicBezTo>
                        <a:pt x="6935" y="31586"/>
                        <a:pt x="6429" y="30829"/>
                        <a:pt x="5924" y="30070"/>
                      </a:cubicBezTo>
                      <a:cubicBezTo>
                        <a:pt x="5419" y="29312"/>
                        <a:pt x="4913" y="28554"/>
                        <a:pt x="4661" y="27796"/>
                      </a:cubicBezTo>
                      <a:cubicBezTo>
                        <a:pt x="4155" y="27038"/>
                        <a:pt x="3902" y="26280"/>
                        <a:pt x="3397" y="25269"/>
                      </a:cubicBezTo>
                      <a:lnTo>
                        <a:pt x="3397" y="25269"/>
                      </a:lnTo>
                      <a:cubicBezTo>
                        <a:pt x="3144" y="24511"/>
                        <a:pt x="2639" y="23500"/>
                        <a:pt x="2386" y="22742"/>
                      </a:cubicBezTo>
                      <a:cubicBezTo>
                        <a:pt x="2134" y="21985"/>
                        <a:pt x="1881" y="20973"/>
                        <a:pt x="1628" y="19963"/>
                      </a:cubicBezTo>
                      <a:lnTo>
                        <a:pt x="1628" y="19963"/>
                      </a:lnTo>
                      <a:cubicBezTo>
                        <a:pt x="1376" y="19205"/>
                        <a:pt x="1123" y="17941"/>
                        <a:pt x="1123" y="17183"/>
                      </a:cubicBezTo>
                      <a:lnTo>
                        <a:pt x="870" y="15667"/>
                      </a:lnTo>
                      <a:lnTo>
                        <a:pt x="617" y="14151"/>
                      </a:lnTo>
                      <a:lnTo>
                        <a:pt x="617" y="12634"/>
                      </a:lnTo>
                      <a:lnTo>
                        <a:pt x="617" y="11119"/>
                      </a:lnTo>
                      <a:cubicBezTo>
                        <a:pt x="-393" y="7328"/>
                        <a:pt x="365" y="3538"/>
                        <a:pt x="1628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3" name="任意多边形: 形状 2102"/>
                <p:cNvSpPr/>
                <p:nvPr/>
              </p:nvSpPr>
              <p:spPr>
                <a:xfrm>
                  <a:off x="10507462" y="12267287"/>
                  <a:ext cx="34791" cy="41441"/>
                </a:xfrm>
                <a:custGeom>
                  <a:avLst/>
                  <a:gdLst>
                    <a:gd name="connsiteX0" fmla="*/ 426 w 34791"/>
                    <a:gd name="connsiteY0" fmla="*/ 0 h 41441"/>
                    <a:gd name="connsiteX1" fmla="*/ 426 w 34791"/>
                    <a:gd name="connsiteY1" fmla="*/ 0 h 41441"/>
                    <a:gd name="connsiteX2" fmla="*/ 33275 w 34791"/>
                    <a:gd name="connsiteY2" fmla="*/ 29565 h 41441"/>
                    <a:gd name="connsiteX3" fmla="*/ 34539 w 34791"/>
                    <a:gd name="connsiteY3" fmla="*/ 29059 h 41441"/>
                    <a:gd name="connsiteX4" fmla="*/ 34792 w 34791"/>
                    <a:gd name="connsiteY4" fmla="*/ 29059 h 41441"/>
                    <a:gd name="connsiteX5" fmla="*/ 34792 w 34791"/>
                    <a:gd name="connsiteY5" fmla="*/ 41441 h 41441"/>
                    <a:gd name="connsiteX6" fmla="*/ 32012 w 34791"/>
                    <a:gd name="connsiteY6" fmla="*/ 41441 h 41441"/>
                    <a:gd name="connsiteX7" fmla="*/ 29232 w 34791"/>
                    <a:gd name="connsiteY7" fmla="*/ 41189 h 41441"/>
                    <a:gd name="connsiteX8" fmla="*/ 26453 w 34791"/>
                    <a:gd name="connsiteY8" fmla="*/ 40683 h 41441"/>
                    <a:gd name="connsiteX9" fmla="*/ 23926 w 34791"/>
                    <a:gd name="connsiteY9" fmla="*/ 39925 h 41441"/>
                    <a:gd name="connsiteX10" fmla="*/ 23926 w 34791"/>
                    <a:gd name="connsiteY10" fmla="*/ 39925 h 41441"/>
                    <a:gd name="connsiteX11" fmla="*/ 21399 w 34791"/>
                    <a:gd name="connsiteY11" fmla="*/ 38915 h 41441"/>
                    <a:gd name="connsiteX12" fmla="*/ 18872 w 34791"/>
                    <a:gd name="connsiteY12" fmla="*/ 37651 h 41441"/>
                    <a:gd name="connsiteX13" fmla="*/ 18872 w 34791"/>
                    <a:gd name="connsiteY13" fmla="*/ 37651 h 41441"/>
                    <a:gd name="connsiteX14" fmla="*/ 16598 w 34791"/>
                    <a:gd name="connsiteY14" fmla="*/ 36388 h 41441"/>
                    <a:gd name="connsiteX15" fmla="*/ 15587 w 34791"/>
                    <a:gd name="connsiteY15" fmla="*/ 35630 h 41441"/>
                    <a:gd name="connsiteX16" fmla="*/ 14576 w 34791"/>
                    <a:gd name="connsiteY16" fmla="*/ 34871 h 41441"/>
                    <a:gd name="connsiteX17" fmla="*/ 12555 w 34791"/>
                    <a:gd name="connsiteY17" fmla="*/ 33103 h 41441"/>
                    <a:gd name="connsiteX18" fmla="*/ 12555 w 34791"/>
                    <a:gd name="connsiteY18" fmla="*/ 33103 h 41441"/>
                    <a:gd name="connsiteX19" fmla="*/ 8765 w 34791"/>
                    <a:gd name="connsiteY19" fmla="*/ 29312 h 41441"/>
                    <a:gd name="connsiteX20" fmla="*/ 8006 w 34791"/>
                    <a:gd name="connsiteY20" fmla="*/ 28302 h 41441"/>
                    <a:gd name="connsiteX21" fmla="*/ 7248 w 34791"/>
                    <a:gd name="connsiteY21" fmla="*/ 27291 h 41441"/>
                    <a:gd name="connsiteX22" fmla="*/ 5732 w 34791"/>
                    <a:gd name="connsiteY22" fmla="*/ 25017 h 41441"/>
                    <a:gd name="connsiteX23" fmla="*/ 4469 w 34791"/>
                    <a:gd name="connsiteY23" fmla="*/ 22742 h 41441"/>
                    <a:gd name="connsiteX24" fmla="*/ 3205 w 34791"/>
                    <a:gd name="connsiteY24" fmla="*/ 20215 h 41441"/>
                    <a:gd name="connsiteX25" fmla="*/ 3205 w 34791"/>
                    <a:gd name="connsiteY25" fmla="*/ 20215 h 41441"/>
                    <a:gd name="connsiteX26" fmla="*/ 2195 w 34791"/>
                    <a:gd name="connsiteY26" fmla="*/ 17688 h 41441"/>
                    <a:gd name="connsiteX27" fmla="*/ 1437 w 34791"/>
                    <a:gd name="connsiteY27" fmla="*/ 14909 h 41441"/>
                    <a:gd name="connsiteX28" fmla="*/ 1437 w 34791"/>
                    <a:gd name="connsiteY28" fmla="*/ 14909 h 41441"/>
                    <a:gd name="connsiteX29" fmla="*/ 931 w 34791"/>
                    <a:gd name="connsiteY29" fmla="*/ 12129 h 41441"/>
                    <a:gd name="connsiteX30" fmla="*/ 678 w 34791"/>
                    <a:gd name="connsiteY30" fmla="*/ 10613 h 41441"/>
                    <a:gd name="connsiteX31" fmla="*/ 426 w 34791"/>
                    <a:gd name="connsiteY31" fmla="*/ 9097 h 41441"/>
                    <a:gd name="connsiteX32" fmla="*/ 426 w 34791"/>
                    <a:gd name="connsiteY32" fmla="*/ 7581 h 41441"/>
                    <a:gd name="connsiteX33" fmla="*/ 426 w 34791"/>
                    <a:gd name="connsiteY33" fmla="*/ 6065 h 41441"/>
                    <a:gd name="connsiteX34" fmla="*/ 426 w 34791"/>
                    <a:gd name="connsiteY34" fmla="*/ 0 h 4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4791" h="41441">
                      <a:moveTo>
                        <a:pt x="426" y="0"/>
                      </a:moveTo>
                      <a:lnTo>
                        <a:pt x="426" y="0"/>
                      </a:lnTo>
                      <a:cubicBezTo>
                        <a:pt x="-2606" y="17941"/>
                        <a:pt x="10786" y="34366"/>
                        <a:pt x="33275" y="29565"/>
                      </a:cubicBezTo>
                      <a:lnTo>
                        <a:pt x="34539" y="29059"/>
                      </a:lnTo>
                      <a:lnTo>
                        <a:pt x="34792" y="29059"/>
                      </a:lnTo>
                      <a:cubicBezTo>
                        <a:pt x="34792" y="36640"/>
                        <a:pt x="34792" y="41441"/>
                        <a:pt x="34792" y="41441"/>
                      </a:cubicBezTo>
                      <a:cubicBezTo>
                        <a:pt x="33781" y="41441"/>
                        <a:pt x="32770" y="41441"/>
                        <a:pt x="32012" y="41441"/>
                      </a:cubicBezTo>
                      <a:cubicBezTo>
                        <a:pt x="31001" y="41441"/>
                        <a:pt x="30243" y="41189"/>
                        <a:pt x="29232" y="41189"/>
                      </a:cubicBezTo>
                      <a:cubicBezTo>
                        <a:pt x="28222" y="40936"/>
                        <a:pt x="27464" y="40936"/>
                        <a:pt x="26453" y="40683"/>
                      </a:cubicBezTo>
                      <a:cubicBezTo>
                        <a:pt x="25442" y="40430"/>
                        <a:pt x="24684" y="40178"/>
                        <a:pt x="23926" y="39925"/>
                      </a:cubicBezTo>
                      <a:lnTo>
                        <a:pt x="23926" y="39925"/>
                      </a:lnTo>
                      <a:cubicBezTo>
                        <a:pt x="23168" y="39673"/>
                        <a:pt x="22157" y="39167"/>
                        <a:pt x="21399" y="38915"/>
                      </a:cubicBezTo>
                      <a:cubicBezTo>
                        <a:pt x="20641" y="38662"/>
                        <a:pt x="19630" y="38156"/>
                        <a:pt x="18872" y="37651"/>
                      </a:cubicBezTo>
                      <a:lnTo>
                        <a:pt x="18872" y="37651"/>
                      </a:lnTo>
                      <a:cubicBezTo>
                        <a:pt x="18114" y="37146"/>
                        <a:pt x="17103" y="36640"/>
                        <a:pt x="16598" y="36388"/>
                      </a:cubicBezTo>
                      <a:lnTo>
                        <a:pt x="15587" y="35630"/>
                      </a:lnTo>
                      <a:lnTo>
                        <a:pt x="14576" y="34871"/>
                      </a:lnTo>
                      <a:cubicBezTo>
                        <a:pt x="13818" y="34366"/>
                        <a:pt x="13060" y="33861"/>
                        <a:pt x="12555" y="33103"/>
                      </a:cubicBezTo>
                      <a:lnTo>
                        <a:pt x="12555" y="33103"/>
                      </a:lnTo>
                      <a:cubicBezTo>
                        <a:pt x="10786" y="31586"/>
                        <a:pt x="10281" y="31081"/>
                        <a:pt x="8765" y="29312"/>
                      </a:cubicBezTo>
                      <a:lnTo>
                        <a:pt x="8006" y="28302"/>
                      </a:lnTo>
                      <a:lnTo>
                        <a:pt x="7248" y="27291"/>
                      </a:lnTo>
                      <a:cubicBezTo>
                        <a:pt x="6743" y="26532"/>
                        <a:pt x="6238" y="25775"/>
                        <a:pt x="5732" y="25017"/>
                      </a:cubicBezTo>
                      <a:cubicBezTo>
                        <a:pt x="5227" y="24258"/>
                        <a:pt x="4722" y="23500"/>
                        <a:pt x="4469" y="22742"/>
                      </a:cubicBezTo>
                      <a:cubicBezTo>
                        <a:pt x="3963" y="21985"/>
                        <a:pt x="3711" y="21226"/>
                        <a:pt x="3205" y="20215"/>
                      </a:cubicBezTo>
                      <a:lnTo>
                        <a:pt x="3205" y="20215"/>
                      </a:lnTo>
                      <a:cubicBezTo>
                        <a:pt x="2953" y="19458"/>
                        <a:pt x="2447" y="18446"/>
                        <a:pt x="2195" y="17688"/>
                      </a:cubicBezTo>
                      <a:cubicBezTo>
                        <a:pt x="1942" y="16931"/>
                        <a:pt x="1689" y="15920"/>
                        <a:pt x="1437" y="14909"/>
                      </a:cubicBezTo>
                      <a:lnTo>
                        <a:pt x="1437" y="14909"/>
                      </a:lnTo>
                      <a:cubicBezTo>
                        <a:pt x="1184" y="14151"/>
                        <a:pt x="931" y="12887"/>
                        <a:pt x="931" y="12129"/>
                      </a:cubicBezTo>
                      <a:lnTo>
                        <a:pt x="678" y="10613"/>
                      </a:lnTo>
                      <a:lnTo>
                        <a:pt x="426" y="9097"/>
                      </a:lnTo>
                      <a:lnTo>
                        <a:pt x="426" y="7581"/>
                      </a:lnTo>
                      <a:lnTo>
                        <a:pt x="426" y="6065"/>
                      </a:lnTo>
                      <a:cubicBezTo>
                        <a:pt x="-80" y="4296"/>
                        <a:pt x="173" y="2022"/>
                        <a:pt x="426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4" name="任意多边形: 形状 2103"/>
                <p:cNvSpPr/>
                <p:nvPr/>
              </p:nvSpPr>
              <p:spPr>
                <a:xfrm>
                  <a:off x="10507364" y="12272593"/>
                  <a:ext cx="35141" cy="36387"/>
                </a:xfrm>
                <a:custGeom>
                  <a:avLst/>
                  <a:gdLst>
                    <a:gd name="connsiteX0" fmla="*/ 18 w 35141"/>
                    <a:gd name="connsiteY0" fmla="*/ 0 h 36387"/>
                    <a:gd name="connsiteX1" fmla="*/ 18 w 35141"/>
                    <a:gd name="connsiteY1" fmla="*/ 0 h 36387"/>
                    <a:gd name="connsiteX2" fmla="*/ 34889 w 35141"/>
                    <a:gd name="connsiteY2" fmla="*/ 25522 h 36387"/>
                    <a:gd name="connsiteX3" fmla="*/ 35142 w 35141"/>
                    <a:gd name="connsiteY3" fmla="*/ 25522 h 36387"/>
                    <a:gd name="connsiteX4" fmla="*/ 35142 w 35141"/>
                    <a:gd name="connsiteY4" fmla="*/ 36387 h 36387"/>
                    <a:gd name="connsiteX5" fmla="*/ 32362 w 35141"/>
                    <a:gd name="connsiteY5" fmla="*/ 36387 h 36387"/>
                    <a:gd name="connsiteX6" fmla="*/ 29583 w 35141"/>
                    <a:gd name="connsiteY6" fmla="*/ 36135 h 36387"/>
                    <a:gd name="connsiteX7" fmla="*/ 26803 w 35141"/>
                    <a:gd name="connsiteY7" fmla="*/ 35630 h 36387"/>
                    <a:gd name="connsiteX8" fmla="*/ 24276 w 35141"/>
                    <a:gd name="connsiteY8" fmla="*/ 34871 h 36387"/>
                    <a:gd name="connsiteX9" fmla="*/ 24276 w 35141"/>
                    <a:gd name="connsiteY9" fmla="*/ 34871 h 36387"/>
                    <a:gd name="connsiteX10" fmla="*/ 21749 w 35141"/>
                    <a:gd name="connsiteY10" fmla="*/ 33860 h 36387"/>
                    <a:gd name="connsiteX11" fmla="*/ 19223 w 35141"/>
                    <a:gd name="connsiteY11" fmla="*/ 32597 h 36387"/>
                    <a:gd name="connsiteX12" fmla="*/ 19223 w 35141"/>
                    <a:gd name="connsiteY12" fmla="*/ 32597 h 36387"/>
                    <a:gd name="connsiteX13" fmla="*/ 16948 w 35141"/>
                    <a:gd name="connsiteY13" fmla="*/ 31333 h 36387"/>
                    <a:gd name="connsiteX14" fmla="*/ 15938 w 35141"/>
                    <a:gd name="connsiteY14" fmla="*/ 30576 h 36387"/>
                    <a:gd name="connsiteX15" fmla="*/ 14927 w 35141"/>
                    <a:gd name="connsiteY15" fmla="*/ 29818 h 36387"/>
                    <a:gd name="connsiteX16" fmla="*/ 12905 w 35141"/>
                    <a:gd name="connsiteY16" fmla="*/ 28049 h 36387"/>
                    <a:gd name="connsiteX17" fmla="*/ 12905 w 35141"/>
                    <a:gd name="connsiteY17" fmla="*/ 28049 h 36387"/>
                    <a:gd name="connsiteX18" fmla="*/ 9115 w 35141"/>
                    <a:gd name="connsiteY18" fmla="*/ 24258 h 36387"/>
                    <a:gd name="connsiteX19" fmla="*/ 8357 w 35141"/>
                    <a:gd name="connsiteY19" fmla="*/ 23247 h 36387"/>
                    <a:gd name="connsiteX20" fmla="*/ 7599 w 35141"/>
                    <a:gd name="connsiteY20" fmla="*/ 22237 h 36387"/>
                    <a:gd name="connsiteX21" fmla="*/ 6083 w 35141"/>
                    <a:gd name="connsiteY21" fmla="*/ 19962 h 36387"/>
                    <a:gd name="connsiteX22" fmla="*/ 4819 w 35141"/>
                    <a:gd name="connsiteY22" fmla="*/ 17688 h 36387"/>
                    <a:gd name="connsiteX23" fmla="*/ 3556 w 35141"/>
                    <a:gd name="connsiteY23" fmla="*/ 15161 h 36387"/>
                    <a:gd name="connsiteX24" fmla="*/ 3556 w 35141"/>
                    <a:gd name="connsiteY24" fmla="*/ 15161 h 36387"/>
                    <a:gd name="connsiteX25" fmla="*/ 2545 w 35141"/>
                    <a:gd name="connsiteY25" fmla="*/ 12634 h 36387"/>
                    <a:gd name="connsiteX26" fmla="*/ 1787 w 35141"/>
                    <a:gd name="connsiteY26" fmla="*/ 9855 h 36387"/>
                    <a:gd name="connsiteX27" fmla="*/ 1787 w 35141"/>
                    <a:gd name="connsiteY27" fmla="*/ 9855 h 36387"/>
                    <a:gd name="connsiteX28" fmla="*/ 1282 w 35141"/>
                    <a:gd name="connsiteY28" fmla="*/ 7075 h 36387"/>
                    <a:gd name="connsiteX29" fmla="*/ 1029 w 35141"/>
                    <a:gd name="connsiteY29" fmla="*/ 5559 h 36387"/>
                    <a:gd name="connsiteX30" fmla="*/ 776 w 35141"/>
                    <a:gd name="connsiteY30" fmla="*/ 4043 h 36387"/>
                    <a:gd name="connsiteX31" fmla="*/ 776 w 35141"/>
                    <a:gd name="connsiteY31" fmla="*/ 2527 h 36387"/>
                    <a:gd name="connsiteX32" fmla="*/ 776 w 35141"/>
                    <a:gd name="connsiteY32" fmla="*/ 1011 h 36387"/>
                    <a:gd name="connsiteX33" fmla="*/ 18 w 35141"/>
                    <a:gd name="connsiteY33" fmla="*/ 0 h 36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5141" h="36387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-740" y="22995"/>
                        <a:pt x="22507" y="30576"/>
                        <a:pt x="34889" y="25522"/>
                      </a:cubicBezTo>
                      <a:cubicBezTo>
                        <a:pt x="34889" y="25522"/>
                        <a:pt x="35142" y="25269"/>
                        <a:pt x="35142" y="25522"/>
                      </a:cubicBezTo>
                      <a:cubicBezTo>
                        <a:pt x="35142" y="32091"/>
                        <a:pt x="35142" y="36387"/>
                        <a:pt x="35142" y="36387"/>
                      </a:cubicBezTo>
                      <a:cubicBezTo>
                        <a:pt x="34131" y="36387"/>
                        <a:pt x="33120" y="36387"/>
                        <a:pt x="32362" y="36387"/>
                      </a:cubicBezTo>
                      <a:cubicBezTo>
                        <a:pt x="31352" y="36387"/>
                        <a:pt x="30594" y="36135"/>
                        <a:pt x="29583" y="36135"/>
                      </a:cubicBezTo>
                      <a:cubicBezTo>
                        <a:pt x="28572" y="35882"/>
                        <a:pt x="27814" y="35882"/>
                        <a:pt x="26803" y="35630"/>
                      </a:cubicBezTo>
                      <a:cubicBezTo>
                        <a:pt x="25792" y="35377"/>
                        <a:pt x="25034" y="35124"/>
                        <a:pt x="24276" y="34871"/>
                      </a:cubicBezTo>
                      <a:lnTo>
                        <a:pt x="24276" y="34871"/>
                      </a:lnTo>
                      <a:cubicBezTo>
                        <a:pt x="23518" y="34618"/>
                        <a:pt x="22507" y="34113"/>
                        <a:pt x="21749" y="33860"/>
                      </a:cubicBezTo>
                      <a:cubicBezTo>
                        <a:pt x="20991" y="33608"/>
                        <a:pt x="19981" y="33103"/>
                        <a:pt x="19223" y="32597"/>
                      </a:cubicBezTo>
                      <a:lnTo>
                        <a:pt x="19223" y="32597"/>
                      </a:lnTo>
                      <a:cubicBezTo>
                        <a:pt x="18464" y="32091"/>
                        <a:pt x="17454" y="31586"/>
                        <a:pt x="16948" y="31333"/>
                      </a:cubicBezTo>
                      <a:lnTo>
                        <a:pt x="15938" y="30576"/>
                      </a:lnTo>
                      <a:lnTo>
                        <a:pt x="14927" y="29818"/>
                      </a:lnTo>
                      <a:cubicBezTo>
                        <a:pt x="14169" y="29312"/>
                        <a:pt x="13411" y="28806"/>
                        <a:pt x="12905" y="28049"/>
                      </a:cubicBezTo>
                      <a:lnTo>
                        <a:pt x="12905" y="28049"/>
                      </a:lnTo>
                      <a:cubicBezTo>
                        <a:pt x="11136" y="26532"/>
                        <a:pt x="10631" y="26027"/>
                        <a:pt x="9115" y="24258"/>
                      </a:cubicBezTo>
                      <a:lnTo>
                        <a:pt x="8357" y="23247"/>
                      </a:lnTo>
                      <a:lnTo>
                        <a:pt x="7599" y="22237"/>
                      </a:lnTo>
                      <a:cubicBezTo>
                        <a:pt x="7093" y="21479"/>
                        <a:pt x="6588" y="20720"/>
                        <a:pt x="6083" y="19962"/>
                      </a:cubicBezTo>
                      <a:cubicBezTo>
                        <a:pt x="5577" y="19205"/>
                        <a:pt x="5072" y="18446"/>
                        <a:pt x="4819" y="17688"/>
                      </a:cubicBezTo>
                      <a:cubicBezTo>
                        <a:pt x="4314" y="16930"/>
                        <a:pt x="4061" y="16172"/>
                        <a:pt x="3556" y="15161"/>
                      </a:cubicBezTo>
                      <a:lnTo>
                        <a:pt x="3556" y="15161"/>
                      </a:lnTo>
                      <a:cubicBezTo>
                        <a:pt x="3303" y="14403"/>
                        <a:pt x="2798" y="13393"/>
                        <a:pt x="2545" y="12634"/>
                      </a:cubicBezTo>
                      <a:cubicBezTo>
                        <a:pt x="2292" y="11876"/>
                        <a:pt x="2040" y="10866"/>
                        <a:pt x="1787" y="9855"/>
                      </a:cubicBezTo>
                      <a:lnTo>
                        <a:pt x="1787" y="9855"/>
                      </a:lnTo>
                      <a:cubicBezTo>
                        <a:pt x="1534" y="9097"/>
                        <a:pt x="1282" y="7834"/>
                        <a:pt x="1282" y="7075"/>
                      </a:cubicBezTo>
                      <a:lnTo>
                        <a:pt x="1029" y="5559"/>
                      </a:lnTo>
                      <a:lnTo>
                        <a:pt x="776" y="4043"/>
                      </a:lnTo>
                      <a:lnTo>
                        <a:pt x="776" y="2527"/>
                      </a:lnTo>
                      <a:lnTo>
                        <a:pt x="776" y="1011"/>
                      </a:lnTo>
                      <a:cubicBezTo>
                        <a:pt x="18" y="758"/>
                        <a:pt x="18" y="253"/>
                        <a:pt x="18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5" name="任意多边形: 形状 2104"/>
                <p:cNvSpPr/>
                <p:nvPr/>
              </p:nvSpPr>
              <p:spPr>
                <a:xfrm>
                  <a:off x="10508393" y="12278153"/>
                  <a:ext cx="34871" cy="30575"/>
                </a:xfrm>
                <a:custGeom>
                  <a:avLst/>
                  <a:gdLst>
                    <a:gd name="connsiteX0" fmla="*/ 34113 w 34871"/>
                    <a:gd name="connsiteY0" fmla="*/ 30576 h 30575"/>
                    <a:gd name="connsiteX1" fmla="*/ 31334 w 34871"/>
                    <a:gd name="connsiteY1" fmla="*/ 30576 h 30575"/>
                    <a:gd name="connsiteX2" fmla="*/ 28554 w 34871"/>
                    <a:gd name="connsiteY2" fmla="*/ 30323 h 30575"/>
                    <a:gd name="connsiteX3" fmla="*/ 25774 w 34871"/>
                    <a:gd name="connsiteY3" fmla="*/ 29818 h 30575"/>
                    <a:gd name="connsiteX4" fmla="*/ 23247 w 34871"/>
                    <a:gd name="connsiteY4" fmla="*/ 29059 h 30575"/>
                    <a:gd name="connsiteX5" fmla="*/ 23247 w 34871"/>
                    <a:gd name="connsiteY5" fmla="*/ 29059 h 30575"/>
                    <a:gd name="connsiteX6" fmla="*/ 20721 w 34871"/>
                    <a:gd name="connsiteY6" fmla="*/ 28049 h 30575"/>
                    <a:gd name="connsiteX7" fmla="*/ 18194 w 34871"/>
                    <a:gd name="connsiteY7" fmla="*/ 26785 h 30575"/>
                    <a:gd name="connsiteX8" fmla="*/ 18194 w 34871"/>
                    <a:gd name="connsiteY8" fmla="*/ 26785 h 30575"/>
                    <a:gd name="connsiteX9" fmla="*/ 15919 w 34871"/>
                    <a:gd name="connsiteY9" fmla="*/ 25522 h 30575"/>
                    <a:gd name="connsiteX10" fmla="*/ 14909 w 34871"/>
                    <a:gd name="connsiteY10" fmla="*/ 24764 h 30575"/>
                    <a:gd name="connsiteX11" fmla="*/ 13898 w 34871"/>
                    <a:gd name="connsiteY11" fmla="*/ 24006 h 30575"/>
                    <a:gd name="connsiteX12" fmla="*/ 11876 w 34871"/>
                    <a:gd name="connsiteY12" fmla="*/ 22237 h 30575"/>
                    <a:gd name="connsiteX13" fmla="*/ 11876 w 34871"/>
                    <a:gd name="connsiteY13" fmla="*/ 22237 h 30575"/>
                    <a:gd name="connsiteX14" fmla="*/ 8086 w 34871"/>
                    <a:gd name="connsiteY14" fmla="*/ 18446 h 30575"/>
                    <a:gd name="connsiteX15" fmla="*/ 7328 w 34871"/>
                    <a:gd name="connsiteY15" fmla="*/ 17436 h 30575"/>
                    <a:gd name="connsiteX16" fmla="*/ 6570 w 34871"/>
                    <a:gd name="connsiteY16" fmla="*/ 16425 h 30575"/>
                    <a:gd name="connsiteX17" fmla="*/ 5054 w 34871"/>
                    <a:gd name="connsiteY17" fmla="*/ 14151 h 30575"/>
                    <a:gd name="connsiteX18" fmla="*/ 3790 w 34871"/>
                    <a:gd name="connsiteY18" fmla="*/ 11876 h 30575"/>
                    <a:gd name="connsiteX19" fmla="*/ 2527 w 34871"/>
                    <a:gd name="connsiteY19" fmla="*/ 9349 h 30575"/>
                    <a:gd name="connsiteX20" fmla="*/ 2527 w 34871"/>
                    <a:gd name="connsiteY20" fmla="*/ 9349 h 30575"/>
                    <a:gd name="connsiteX21" fmla="*/ 1516 w 34871"/>
                    <a:gd name="connsiteY21" fmla="*/ 6823 h 30575"/>
                    <a:gd name="connsiteX22" fmla="*/ 758 w 34871"/>
                    <a:gd name="connsiteY22" fmla="*/ 4043 h 30575"/>
                    <a:gd name="connsiteX23" fmla="*/ 758 w 34871"/>
                    <a:gd name="connsiteY23" fmla="*/ 4043 h 30575"/>
                    <a:gd name="connsiteX24" fmla="*/ 253 w 34871"/>
                    <a:gd name="connsiteY24" fmla="*/ 1263 h 30575"/>
                    <a:gd name="connsiteX25" fmla="*/ 0 w 34871"/>
                    <a:gd name="connsiteY25" fmla="*/ 0 h 30575"/>
                    <a:gd name="connsiteX26" fmla="*/ 0 w 34871"/>
                    <a:gd name="connsiteY26" fmla="*/ 758 h 30575"/>
                    <a:gd name="connsiteX27" fmla="*/ 34871 w 34871"/>
                    <a:gd name="connsiteY27" fmla="*/ 21984 h 30575"/>
                    <a:gd name="connsiteX28" fmla="*/ 34113 w 34871"/>
                    <a:gd name="connsiteY28" fmla="*/ 30576 h 3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4871" h="30575">
                      <a:moveTo>
                        <a:pt x="34113" y="30576"/>
                      </a:moveTo>
                      <a:cubicBezTo>
                        <a:pt x="33102" y="30576"/>
                        <a:pt x="32092" y="30576"/>
                        <a:pt x="31334" y="30576"/>
                      </a:cubicBezTo>
                      <a:cubicBezTo>
                        <a:pt x="30323" y="30576"/>
                        <a:pt x="29565" y="30323"/>
                        <a:pt x="28554" y="30323"/>
                      </a:cubicBezTo>
                      <a:cubicBezTo>
                        <a:pt x="27543" y="30070"/>
                        <a:pt x="26785" y="30070"/>
                        <a:pt x="25774" y="29818"/>
                      </a:cubicBezTo>
                      <a:cubicBezTo>
                        <a:pt x="24764" y="29565"/>
                        <a:pt x="24006" y="29312"/>
                        <a:pt x="23247" y="29059"/>
                      </a:cubicBezTo>
                      <a:lnTo>
                        <a:pt x="23247" y="29059"/>
                      </a:lnTo>
                      <a:cubicBezTo>
                        <a:pt x="22489" y="28807"/>
                        <a:pt x="21479" y="28301"/>
                        <a:pt x="20721" y="28049"/>
                      </a:cubicBezTo>
                      <a:cubicBezTo>
                        <a:pt x="19962" y="27796"/>
                        <a:pt x="18952" y="27291"/>
                        <a:pt x="18194" y="26785"/>
                      </a:cubicBezTo>
                      <a:lnTo>
                        <a:pt x="18194" y="26785"/>
                      </a:lnTo>
                      <a:cubicBezTo>
                        <a:pt x="17436" y="26280"/>
                        <a:pt x="16425" y="25774"/>
                        <a:pt x="15919" y="25522"/>
                      </a:cubicBezTo>
                      <a:lnTo>
                        <a:pt x="14909" y="24764"/>
                      </a:lnTo>
                      <a:lnTo>
                        <a:pt x="13898" y="24006"/>
                      </a:lnTo>
                      <a:cubicBezTo>
                        <a:pt x="13140" y="23500"/>
                        <a:pt x="12382" y="22995"/>
                        <a:pt x="11876" y="22237"/>
                      </a:cubicBezTo>
                      <a:lnTo>
                        <a:pt x="11876" y="22237"/>
                      </a:lnTo>
                      <a:cubicBezTo>
                        <a:pt x="10108" y="20720"/>
                        <a:pt x="9602" y="20215"/>
                        <a:pt x="8086" y="18446"/>
                      </a:cubicBezTo>
                      <a:lnTo>
                        <a:pt x="7328" y="17436"/>
                      </a:lnTo>
                      <a:lnTo>
                        <a:pt x="6570" y="16425"/>
                      </a:lnTo>
                      <a:cubicBezTo>
                        <a:pt x="6065" y="15667"/>
                        <a:pt x="5559" y="14909"/>
                        <a:pt x="5054" y="14151"/>
                      </a:cubicBezTo>
                      <a:cubicBezTo>
                        <a:pt x="4548" y="13393"/>
                        <a:pt x="4043" y="12634"/>
                        <a:pt x="3790" y="11876"/>
                      </a:cubicBezTo>
                      <a:cubicBezTo>
                        <a:pt x="3285" y="11119"/>
                        <a:pt x="3032" y="10361"/>
                        <a:pt x="2527" y="9349"/>
                      </a:cubicBezTo>
                      <a:lnTo>
                        <a:pt x="2527" y="9349"/>
                      </a:lnTo>
                      <a:cubicBezTo>
                        <a:pt x="2274" y="8592"/>
                        <a:pt x="1769" y="7581"/>
                        <a:pt x="1516" y="6823"/>
                      </a:cubicBezTo>
                      <a:cubicBezTo>
                        <a:pt x="1263" y="6065"/>
                        <a:pt x="1011" y="5054"/>
                        <a:pt x="758" y="4043"/>
                      </a:cubicBezTo>
                      <a:lnTo>
                        <a:pt x="758" y="4043"/>
                      </a:lnTo>
                      <a:cubicBezTo>
                        <a:pt x="505" y="3285"/>
                        <a:pt x="253" y="2022"/>
                        <a:pt x="253" y="1263"/>
                      </a:cubicBezTo>
                      <a:cubicBezTo>
                        <a:pt x="253" y="758"/>
                        <a:pt x="0" y="253"/>
                        <a:pt x="0" y="0"/>
                      </a:cubicBezTo>
                      <a:cubicBezTo>
                        <a:pt x="0" y="253"/>
                        <a:pt x="0" y="505"/>
                        <a:pt x="0" y="758"/>
                      </a:cubicBezTo>
                      <a:cubicBezTo>
                        <a:pt x="3032" y="19963"/>
                        <a:pt x="22742" y="26280"/>
                        <a:pt x="34871" y="21984"/>
                      </a:cubicBezTo>
                      <a:cubicBezTo>
                        <a:pt x="34113" y="27291"/>
                        <a:pt x="34113" y="30576"/>
                        <a:pt x="34113" y="3057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6" name="任意多边形: 形状 2105"/>
                <p:cNvSpPr/>
                <p:nvPr/>
              </p:nvSpPr>
              <p:spPr>
                <a:xfrm>
                  <a:off x="10509657" y="12284470"/>
                  <a:ext cx="33607" cy="24258"/>
                </a:xfrm>
                <a:custGeom>
                  <a:avLst/>
                  <a:gdLst>
                    <a:gd name="connsiteX0" fmla="*/ 32850 w 33607"/>
                    <a:gd name="connsiteY0" fmla="*/ 24258 h 24258"/>
                    <a:gd name="connsiteX1" fmla="*/ 30070 w 33607"/>
                    <a:gd name="connsiteY1" fmla="*/ 24258 h 24258"/>
                    <a:gd name="connsiteX2" fmla="*/ 27290 w 33607"/>
                    <a:gd name="connsiteY2" fmla="*/ 24006 h 24258"/>
                    <a:gd name="connsiteX3" fmla="*/ 24511 w 33607"/>
                    <a:gd name="connsiteY3" fmla="*/ 23500 h 24258"/>
                    <a:gd name="connsiteX4" fmla="*/ 21984 w 33607"/>
                    <a:gd name="connsiteY4" fmla="*/ 22742 h 24258"/>
                    <a:gd name="connsiteX5" fmla="*/ 21984 w 33607"/>
                    <a:gd name="connsiteY5" fmla="*/ 22742 h 24258"/>
                    <a:gd name="connsiteX6" fmla="*/ 19457 w 33607"/>
                    <a:gd name="connsiteY6" fmla="*/ 21732 h 24258"/>
                    <a:gd name="connsiteX7" fmla="*/ 16930 w 33607"/>
                    <a:gd name="connsiteY7" fmla="*/ 20468 h 24258"/>
                    <a:gd name="connsiteX8" fmla="*/ 16930 w 33607"/>
                    <a:gd name="connsiteY8" fmla="*/ 20468 h 24258"/>
                    <a:gd name="connsiteX9" fmla="*/ 14656 w 33607"/>
                    <a:gd name="connsiteY9" fmla="*/ 19205 h 24258"/>
                    <a:gd name="connsiteX10" fmla="*/ 13645 w 33607"/>
                    <a:gd name="connsiteY10" fmla="*/ 18446 h 24258"/>
                    <a:gd name="connsiteX11" fmla="*/ 12634 w 33607"/>
                    <a:gd name="connsiteY11" fmla="*/ 17688 h 24258"/>
                    <a:gd name="connsiteX12" fmla="*/ 10613 w 33607"/>
                    <a:gd name="connsiteY12" fmla="*/ 15920 h 24258"/>
                    <a:gd name="connsiteX13" fmla="*/ 10613 w 33607"/>
                    <a:gd name="connsiteY13" fmla="*/ 15920 h 24258"/>
                    <a:gd name="connsiteX14" fmla="*/ 6823 w 33607"/>
                    <a:gd name="connsiteY14" fmla="*/ 12129 h 24258"/>
                    <a:gd name="connsiteX15" fmla="*/ 6065 w 33607"/>
                    <a:gd name="connsiteY15" fmla="*/ 11119 h 24258"/>
                    <a:gd name="connsiteX16" fmla="*/ 5306 w 33607"/>
                    <a:gd name="connsiteY16" fmla="*/ 10108 h 24258"/>
                    <a:gd name="connsiteX17" fmla="*/ 3790 w 33607"/>
                    <a:gd name="connsiteY17" fmla="*/ 7834 h 24258"/>
                    <a:gd name="connsiteX18" fmla="*/ 2527 w 33607"/>
                    <a:gd name="connsiteY18" fmla="*/ 5559 h 24258"/>
                    <a:gd name="connsiteX19" fmla="*/ 1263 w 33607"/>
                    <a:gd name="connsiteY19" fmla="*/ 3032 h 24258"/>
                    <a:gd name="connsiteX20" fmla="*/ 1263 w 33607"/>
                    <a:gd name="connsiteY20" fmla="*/ 3032 h 24258"/>
                    <a:gd name="connsiteX21" fmla="*/ 253 w 33607"/>
                    <a:gd name="connsiteY21" fmla="*/ 505 h 24258"/>
                    <a:gd name="connsiteX22" fmla="*/ 0 w 33607"/>
                    <a:gd name="connsiteY22" fmla="*/ 0 h 24258"/>
                    <a:gd name="connsiteX23" fmla="*/ 0 w 33607"/>
                    <a:gd name="connsiteY23" fmla="*/ 0 h 24258"/>
                    <a:gd name="connsiteX24" fmla="*/ 33608 w 33607"/>
                    <a:gd name="connsiteY24" fmla="*/ 17436 h 24258"/>
                    <a:gd name="connsiteX25" fmla="*/ 32850 w 33607"/>
                    <a:gd name="connsiteY25" fmla="*/ 24258 h 24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3607" h="24258">
                      <a:moveTo>
                        <a:pt x="32850" y="24258"/>
                      </a:moveTo>
                      <a:cubicBezTo>
                        <a:pt x="31839" y="24258"/>
                        <a:pt x="30828" y="24258"/>
                        <a:pt x="30070" y="24258"/>
                      </a:cubicBezTo>
                      <a:cubicBezTo>
                        <a:pt x="29059" y="24258"/>
                        <a:pt x="28301" y="24006"/>
                        <a:pt x="27290" y="24006"/>
                      </a:cubicBezTo>
                      <a:cubicBezTo>
                        <a:pt x="26280" y="23753"/>
                        <a:pt x="25522" y="23753"/>
                        <a:pt x="24511" y="23500"/>
                      </a:cubicBezTo>
                      <a:cubicBezTo>
                        <a:pt x="23500" y="23247"/>
                        <a:pt x="22742" y="22995"/>
                        <a:pt x="21984" y="22742"/>
                      </a:cubicBezTo>
                      <a:lnTo>
                        <a:pt x="21984" y="22742"/>
                      </a:lnTo>
                      <a:cubicBezTo>
                        <a:pt x="21226" y="22490"/>
                        <a:pt x="20215" y="21984"/>
                        <a:pt x="19457" y="21732"/>
                      </a:cubicBezTo>
                      <a:cubicBezTo>
                        <a:pt x="18699" y="21479"/>
                        <a:pt x="17688" y="20973"/>
                        <a:pt x="16930" y="20468"/>
                      </a:cubicBezTo>
                      <a:lnTo>
                        <a:pt x="16930" y="20468"/>
                      </a:lnTo>
                      <a:cubicBezTo>
                        <a:pt x="16172" y="19963"/>
                        <a:pt x="15161" y="19457"/>
                        <a:pt x="14656" y="19205"/>
                      </a:cubicBezTo>
                      <a:lnTo>
                        <a:pt x="13645" y="18446"/>
                      </a:lnTo>
                      <a:lnTo>
                        <a:pt x="12634" y="17688"/>
                      </a:lnTo>
                      <a:cubicBezTo>
                        <a:pt x="11876" y="17183"/>
                        <a:pt x="11118" y="16678"/>
                        <a:pt x="10613" y="15920"/>
                      </a:cubicBezTo>
                      <a:lnTo>
                        <a:pt x="10613" y="15920"/>
                      </a:lnTo>
                      <a:cubicBezTo>
                        <a:pt x="8844" y="14403"/>
                        <a:pt x="8339" y="13898"/>
                        <a:pt x="6823" y="12129"/>
                      </a:cubicBezTo>
                      <a:lnTo>
                        <a:pt x="6065" y="11119"/>
                      </a:lnTo>
                      <a:lnTo>
                        <a:pt x="5306" y="10108"/>
                      </a:lnTo>
                      <a:cubicBezTo>
                        <a:pt x="4801" y="9349"/>
                        <a:pt x="4296" y="8592"/>
                        <a:pt x="3790" y="7834"/>
                      </a:cubicBezTo>
                      <a:cubicBezTo>
                        <a:pt x="3285" y="7075"/>
                        <a:pt x="2780" y="6317"/>
                        <a:pt x="2527" y="5559"/>
                      </a:cubicBezTo>
                      <a:cubicBezTo>
                        <a:pt x="2022" y="4801"/>
                        <a:pt x="1769" y="4043"/>
                        <a:pt x="1263" y="3032"/>
                      </a:cubicBezTo>
                      <a:lnTo>
                        <a:pt x="1263" y="3032"/>
                      </a:lnTo>
                      <a:cubicBezTo>
                        <a:pt x="1011" y="2275"/>
                        <a:pt x="505" y="1263"/>
                        <a:pt x="253" y="505"/>
                      </a:cubicBezTo>
                      <a:cubicBezTo>
                        <a:pt x="253" y="253"/>
                        <a:pt x="253" y="253"/>
                        <a:pt x="0" y="0"/>
                      </a:cubicBezTo>
                      <a:lnTo>
                        <a:pt x="0" y="0"/>
                      </a:lnTo>
                      <a:cubicBezTo>
                        <a:pt x="6570" y="19710"/>
                        <a:pt x="27796" y="19963"/>
                        <a:pt x="33608" y="17436"/>
                      </a:cubicBezTo>
                      <a:cubicBezTo>
                        <a:pt x="32850" y="21732"/>
                        <a:pt x="32850" y="24258"/>
                        <a:pt x="32850" y="24258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7" name="任意多边形: 形状 2106"/>
                <p:cNvSpPr/>
                <p:nvPr/>
              </p:nvSpPr>
              <p:spPr>
                <a:xfrm>
                  <a:off x="10529367" y="12258684"/>
                  <a:ext cx="12897" cy="13151"/>
                </a:xfrm>
                <a:custGeom>
                  <a:avLst/>
                  <a:gdLst>
                    <a:gd name="connsiteX0" fmla="*/ 8086 w 12897"/>
                    <a:gd name="connsiteY0" fmla="*/ 264 h 13151"/>
                    <a:gd name="connsiteX1" fmla="*/ 12129 w 12897"/>
                    <a:gd name="connsiteY1" fmla="*/ 3549 h 13151"/>
                    <a:gd name="connsiteX2" fmla="*/ 12634 w 12897"/>
                    <a:gd name="connsiteY2" fmla="*/ 8097 h 13151"/>
                    <a:gd name="connsiteX3" fmla="*/ 9855 w 12897"/>
                    <a:gd name="connsiteY3" fmla="*/ 11383 h 13151"/>
                    <a:gd name="connsiteX4" fmla="*/ 6570 w 12897"/>
                    <a:gd name="connsiteY4" fmla="*/ 13151 h 13151"/>
                    <a:gd name="connsiteX5" fmla="*/ 3285 w 12897"/>
                    <a:gd name="connsiteY5" fmla="*/ 12646 h 13151"/>
                    <a:gd name="connsiteX6" fmla="*/ 0 w 12897"/>
                    <a:gd name="connsiteY6" fmla="*/ 8603 h 13151"/>
                    <a:gd name="connsiteX7" fmla="*/ 253 w 12897"/>
                    <a:gd name="connsiteY7" fmla="*/ 4307 h 13151"/>
                    <a:gd name="connsiteX8" fmla="*/ 1769 w 12897"/>
                    <a:gd name="connsiteY8" fmla="*/ 2285 h 13151"/>
                    <a:gd name="connsiteX9" fmla="*/ 8086 w 12897"/>
                    <a:gd name="connsiteY9" fmla="*/ 264 h 13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897" h="13151">
                      <a:moveTo>
                        <a:pt x="8086" y="264"/>
                      </a:moveTo>
                      <a:cubicBezTo>
                        <a:pt x="10360" y="1022"/>
                        <a:pt x="12129" y="3549"/>
                        <a:pt x="12129" y="3549"/>
                      </a:cubicBezTo>
                      <a:cubicBezTo>
                        <a:pt x="12887" y="4812"/>
                        <a:pt x="13140" y="6834"/>
                        <a:pt x="12634" y="8097"/>
                      </a:cubicBezTo>
                      <a:lnTo>
                        <a:pt x="9855" y="11383"/>
                      </a:lnTo>
                      <a:cubicBezTo>
                        <a:pt x="8591" y="12393"/>
                        <a:pt x="7581" y="13151"/>
                        <a:pt x="6570" y="13151"/>
                      </a:cubicBezTo>
                      <a:cubicBezTo>
                        <a:pt x="5306" y="13151"/>
                        <a:pt x="4296" y="13151"/>
                        <a:pt x="3285" y="12646"/>
                      </a:cubicBezTo>
                      <a:cubicBezTo>
                        <a:pt x="1011" y="11130"/>
                        <a:pt x="0" y="8603"/>
                        <a:pt x="0" y="8603"/>
                      </a:cubicBezTo>
                      <a:cubicBezTo>
                        <a:pt x="0" y="8603"/>
                        <a:pt x="253" y="4307"/>
                        <a:pt x="253" y="4307"/>
                      </a:cubicBezTo>
                      <a:cubicBezTo>
                        <a:pt x="505" y="3549"/>
                        <a:pt x="1263" y="2791"/>
                        <a:pt x="1769" y="2285"/>
                      </a:cubicBezTo>
                      <a:cubicBezTo>
                        <a:pt x="4296" y="-241"/>
                        <a:pt x="6570" y="-241"/>
                        <a:pt x="8086" y="26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8" name="任意多边形: 形状 2107"/>
                <p:cNvSpPr/>
                <p:nvPr/>
              </p:nvSpPr>
              <p:spPr>
                <a:xfrm>
                  <a:off x="10529773" y="12259334"/>
                  <a:ext cx="11470" cy="11996"/>
                </a:xfrm>
                <a:custGeom>
                  <a:avLst/>
                  <a:gdLst>
                    <a:gd name="connsiteX0" fmla="*/ 7680 w 11470"/>
                    <a:gd name="connsiteY0" fmla="*/ 372 h 11996"/>
                    <a:gd name="connsiteX1" fmla="*/ 10965 w 11470"/>
                    <a:gd name="connsiteY1" fmla="*/ 2899 h 11996"/>
                    <a:gd name="connsiteX2" fmla="*/ 11470 w 11470"/>
                    <a:gd name="connsiteY2" fmla="*/ 7448 h 11996"/>
                    <a:gd name="connsiteX3" fmla="*/ 6164 w 11470"/>
                    <a:gd name="connsiteY3" fmla="*/ 11996 h 11996"/>
                    <a:gd name="connsiteX4" fmla="*/ 2879 w 11470"/>
                    <a:gd name="connsiteY4" fmla="*/ 11238 h 11996"/>
                    <a:gd name="connsiteX5" fmla="*/ 99 w 11470"/>
                    <a:gd name="connsiteY5" fmla="*/ 7953 h 11996"/>
                    <a:gd name="connsiteX6" fmla="*/ 605 w 11470"/>
                    <a:gd name="connsiteY6" fmla="*/ 3657 h 11996"/>
                    <a:gd name="connsiteX7" fmla="*/ 1363 w 11470"/>
                    <a:gd name="connsiteY7" fmla="*/ 2394 h 11996"/>
                    <a:gd name="connsiteX8" fmla="*/ 7680 w 11470"/>
                    <a:gd name="connsiteY8" fmla="*/ 372 h 11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70" h="11996">
                      <a:moveTo>
                        <a:pt x="7680" y="372"/>
                      </a:moveTo>
                      <a:cubicBezTo>
                        <a:pt x="9954" y="1131"/>
                        <a:pt x="10965" y="2899"/>
                        <a:pt x="10965" y="2899"/>
                      </a:cubicBezTo>
                      <a:lnTo>
                        <a:pt x="11470" y="7448"/>
                      </a:lnTo>
                      <a:cubicBezTo>
                        <a:pt x="11470" y="7448"/>
                        <a:pt x="8438" y="11743"/>
                        <a:pt x="6164" y="11996"/>
                      </a:cubicBezTo>
                      <a:cubicBezTo>
                        <a:pt x="4648" y="11996"/>
                        <a:pt x="4142" y="11996"/>
                        <a:pt x="2879" y="11238"/>
                      </a:cubicBezTo>
                      <a:cubicBezTo>
                        <a:pt x="1363" y="10228"/>
                        <a:pt x="99" y="7953"/>
                        <a:pt x="99" y="7953"/>
                      </a:cubicBezTo>
                      <a:cubicBezTo>
                        <a:pt x="-154" y="6690"/>
                        <a:pt x="99" y="4921"/>
                        <a:pt x="605" y="3657"/>
                      </a:cubicBezTo>
                      <a:cubicBezTo>
                        <a:pt x="605" y="3152"/>
                        <a:pt x="1110" y="2647"/>
                        <a:pt x="1363" y="2394"/>
                      </a:cubicBezTo>
                      <a:cubicBezTo>
                        <a:pt x="2373" y="1384"/>
                        <a:pt x="4648" y="-891"/>
                        <a:pt x="7680" y="372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9" name="任意多边形: 形状 2108"/>
                <p:cNvSpPr/>
                <p:nvPr/>
              </p:nvSpPr>
              <p:spPr>
                <a:xfrm>
                  <a:off x="10530630" y="12259855"/>
                  <a:ext cx="10107" cy="10900"/>
                </a:xfrm>
                <a:custGeom>
                  <a:avLst/>
                  <a:gdLst>
                    <a:gd name="connsiteX0" fmla="*/ 6823 w 10107"/>
                    <a:gd name="connsiteY0" fmla="*/ 357 h 10900"/>
                    <a:gd name="connsiteX1" fmla="*/ 9602 w 10107"/>
                    <a:gd name="connsiteY1" fmla="*/ 2378 h 10900"/>
                    <a:gd name="connsiteX2" fmla="*/ 10108 w 10107"/>
                    <a:gd name="connsiteY2" fmla="*/ 6926 h 10900"/>
                    <a:gd name="connsiteX3" fmla="*/ 7075 w 10107"/>
                    <a:gd name="connsiteY3" fmla="*/ 10212 h 10900"/>
                    <a:gd name="connsiteX4" fmla="*/ 758 w 10107"/>
                    <a:gd name="connsiteY4" fmla="*/ 8443 h 10900"/>
                    <a:gd name="connsiteX5" fmla="*/ 0 w 10107"/>
                    <a:gd name="connsiteY5" fmla="*/ 7432 h 10900"/>
                    <a:gd name="connsiteX6" fmla="*/ 505 w 10107"/>
                    <a:gd name="connsiteY6" fmla="*/ 2884 h 10900"/>
                    <a:gd name="connsiteX7" fmla="*/ 6823 w 10107"/>
                    <a:gd name="connsiteY7" fmla="*/ 357 h 10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07" h="10900">
                      <a:moveTo>
                        <a:pt x="6823" y="357"/>
                      </a:moveTo>
                      <a:cubicBezTo>
                        <a:pt x="8591" y="1114"/>
                        <a:pt x="9602" y="2378"/>
                        <a:pt x="9602" y="2378"/>
                      </a:cubicBezTo>
                      <a:cubicBezTo>
                        <a:pt x="10108" y="3641"/>
                        <a:pt x="10108" y="5663"/>
                        <a:pt x="10108" y="6926"/>
                      </a:cubicBezTo>
                      <a:cubicBezTo>
                        <a:pt x="10108" y="7179"/>
                        <a:pt x="8086" y="9453"/>
                        <a:pt x="7075" y="10212"/>
                      </a:cubicBezTo>
                      <a:cubicBezTo>
                        <a:pt x="4043" y="11980"/>
                        <a:pt x="2022" y="9959"/>
                        <a:pt x="758" y="8443"/>
                      </a:cubicBezTo>
                      <a:cubicBezTo>
                        <a:pt x="505" y="8190"/>
                        <a:pt x="0" y="7685"/>
                        <a:pt x="0" y="7432"/>
                      </a:cubicBezTo>
                      <a:cubicBezTo>
                        <a:pt x="0" y="6168"/>
                        <a:pt x="0" y="4147"/>
                        <a:pt x="505" y="2884"/>
                      </a:cubicBezTo>
                      <a:cubicBezTo>
                        <a:pt x="505" y="2631"/>
                        <a:pt x="3032" y="-1159"/>
                        <a:pt x="6823" y="357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0" name="任意多边形: 形状 2109"/>
                <p:cNvSpPr/>
                <p:nvPr/>
              </p:nvSpPr>
              <p:spPr>
                <a:xfrm>
                  <a:off x="10530883" y="12260339"/>
                  <a:ext cx="9096" cy="9657"/>
                </a:xfrm>
                <a:custGeom>
                  <a:avLst/>
                  <a:gdLst>
                    <a:gd name="connsiteX0" fmla="*/ 6570 w 9096"/>
                    <a:gd name="connsiteY0" fmla="*/ 378 h 9657"/>
                    <a:gd name="connsiteX1" fmla="*/ 8591 w 9096"/>
                    <a:gd name="connsiteY1" fmla="*/ 1894 h 9657"/>
                    <a:gd name="connsiteX2" fmla="*/ 9097 w 9096"/>
                    <a:gd name="connsiteY2" fmla="*/ 6442 h 9657"/>
                    <a:gd name="connsiteX3" fmla="*/ 6570 w 9096"/>
                    <a:gd name="connsiteY3" fmla="*/ 8969 h 9657"/>
                    <a:gd name="connsiteX4" fmla="*/ 253 w 9096"/>
                    <a:gd name="connsiteY4" fmla="*/ 7200 h 9657"/>
                    <a:gd name="connsiteX5" fmla="*/ 0 w 9096"/>
                    <a:gd name="connsiteY5" fmla="*/ 6947 h 9657"/>
                    <a:gd name="connsiteX6" fmla="*/ 505 w 9096"/>
                    <a:gd name="connsiteY6" fmla="*/ 2399 h 9657"/>
                    <a:gd name="connsiteX7" fmla="*/ 6570 w 9096"/>
                    <a:gd name="connsiteY7" fmla="*/ 378 h 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96" h="9657">
                      <a:moveTo>
                        <a:pt x="6570" y="378"/>
                      </a:moveTo>
                      <a:cubicBezTo>
                        <a:pt x="6570" y="378"/>
                        <a:pt x="8339" y="1388"/>
                        <a:pt x="8591" y="1894"/>
                      </a:cubicBezTo>
                      <a:cubicBezTo>
                        <a:pt x="9097" y="3157"/>
                        <a:pt x="9097" y="5179"/>
                        <a:pt x="9097" y="6442"/>
                      </a:cubicBezTo>
                      <a:cubicBezTo>
                        <a:pt x="9097" y="6695"/>
                        <a:pt x="7328" y="8464"/>
                        <a:pt x="6570" y="8969"/>
                      </a:cubicBezTo>
                      <a:cubicBezTo>
                        <a:pt x="3538" y="10738"/>
                        <a:pt x="1516" y="8717"/>
                        <a:pt x="253" y="7200"/>
                      </a:cubicBezTo>
                      <a:cubicBezTo>
                        <a:pt x="253" y="7200"/>
                        <a:pt x="0" y="6947"/>
                        <a:pt x="0" y="6947"/>
                      </a:cubicBezTo>
                      <a:cubicBezTo>
                        <a:pt x="0" y="5684"/>
                        <a:pt x="0" y="3663"/>
                        <a:pt x="505" y="2399"/>
                      </a:cubicBezTo>
                      <a:cubicBezTo>
                        <a:pt x="758" y="2399"/>
                        <a:pt x="3032" y="-1139"/>
                        <a:pt x="6570" y="378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1" name="任意多边形: 形状 2110"/>
                <p:cNvSpPr/>
                <p:nvPr/>
              </p:nvSpPr>
              <p:spPr>
                <a:xfrm>
                  <a:off x="10531248" y="12260954"/>
                  <a:ext cx="8277" cy="8426"/>
                </a:xfrm>
                <a:custGeom>
                  <a:avLst/>
                  <a:gdLst>
                    <a:gd name="connsiteX0" fmla="*/ 6204 w 8277"/>
                    <a:gd name="connsiteY0" fmla="*/ 269 h 8426"/>
                    <a:gd name="connsiteX1" fmla="*/ 7720 w 8277"/>
                    <a:gd name="connsiteY1" fmla="*/ 1279 h 8426"/>
                    <a:gd name="connsiteX2" fmla="*/ 8226 w 8277"/>
                    <a:gd name="connsiteY2" fmla="*/ 5828 h 8426"/>
                    <a:gd name="connsiteX3" fmla="*/ 2919 w 8277"/>
                    <a:gd name="connsiteY3" fmla="*/ 8354 h 8426"/>
                    <a:gd name="connsiteX4" fmla="*/ 140 w 8277"/>
                    <a:gd name="connsiteY4" fmla="*/ 6333 h 8426"/>
                    <a:gd name="connsiteX5" fmla="*/ 898 w 8277"/>
                    <a:gd name="connsiteY5" fmla="*/ 1785 h 8426"/>
                    <a:gd name="connsiteX6" fmla="*/ 1403 w 8277"/>
                    <a:gd name="connsiteY6" fmla="*/ 1279 h 8426"/>
                    <a:gd name="connsiteX7" fmla="*/ 6204 w 8277"/>
                    <a:gd name="connsiteY7" fmla="*/ 269 h 8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77" h="8426">
                      <a:moveTo>
                        <a:pt x="6204" y="269"/>
                      </a:moveTo>
                      <a:cubicBezTo>
                        <a:pt x="6709" y="521"/>
                        <a:pt x="7468" y="774"/>
                        <a:pt x="7720" y="1279"/>
                      </a:cubicBezTo>
                      <a:cubicBezTo>
                        <a:pt x="7720" y="1532"/>
                        <a:pt x="8478" y="5828"/>
                        <a:pt x="8226" y="5828"/>
                      </a:cubicBezTo>
                      <a:cubicBezTo>
                        <a:pt x="7720" y="6586"/>
                        <a:pt x="5446" y="8860"/>
                        <a:pt x="2919" y="8354"/>
                      </a:cubicBezTo>
                      <a:cubicBezTo>
                        <a:pt x="1150" y="7849"/>
                        <a:pt x="140" y="6333"/>
                        <a:pt x="140" y="6333"/>
                      </a:cubicBezTo>
                      <a:cubicBezTo>
                        <a:pt x="-366" y="5069"/>
                        <a:pt x="645" y="3048"/>
                        <a:pt x="898" y="1785"/>
                      </a:cubicBezTo>
                      <a:cubicBezTo>
                        <a:pt x="898" y="1532"/>
                        <a:pt x="1150" y="1532"/>
                        <a:pt x="1403" y="1279"/>
                      </a:cubicBezTo>
                      <a:cubicBezTo>
                        <a:pt x="2161" y="521"/>
                        <a:pt x="4183" y="-490"/>
                        <a:pt x="6204" y="26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2" name="任意多边形: 形状 2111"/>
                <p:cNvSpPr/>
                <p:nvPr/>
              </p:nvSpPr>
              <p:spPr>
                <a:xfrm>
                  <a:off x="10531893" y="12261530"/>
                  <a:ext cx="7026" cy="7273"/>
                </a:xfrm>
                <a:custGeom>
                  <a:avLst/>
                  <a:gdLst>
                    <a:gd name="connsiteX0" fmla="*/ 5559 w 7026"/>
                    <a:gd name="connsiteY0" fmla="*/ 451 h 7273"/>
                    <a:gd name="connsiteX1" fmla="*/ 6065 w 7026"/>
                    <a:gd name="connsiteY1" fmla="*/ 956 h 7273"/>
                    <a:gd name="connsiteX2" fmla="*/ 6823 w 7026"/>
                    <a:gd name="connsiteY2" fmla="*/ 5504 h 7273"/>
                    <a:gd name="connsiteX3" fmla="*/ 3790 w 7026"/>
                    <a:gd name="connsiteY3" fmla="*/ 7273 h 7273"/>
                    <a:gd name="connsiteX4" fmla="*/ 2274 w 7026"/>
                    <a:gd name="connsiteY4" fmla="*/ 7273 h 7273"/>
                    <a:gd name="connsiteX5" fmla="*/ 0 w 7026"/>
                    <a:gd name="connsiteY5" fmla="*/ 5757 h 7273"/>
                    <a:gd name="connsiteX6" fmla="*/ 1011 w 7026"/>
                    <a:gd name="connsiteY6" fmla="*/ 1209 h 7273"/>
                    <a:gd name="connsiteX7" fmla="*/ 5559 w 7026"/>
                    <a:gd name="connsiteY7" fmla="*/ 451 h 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26" h="7272">
                      <a:moveTo>
                        <a:pt x="5559" y="451"/>
                      </a:moveTo>
                      <a:cubicBezTo>
                        <a:pt x="5812" y="451"/>
                        <a:pt x="6065" y="703"/>
                        <a:pt x="6065" y="956"/>
                      </a:cubicBezTo>
                      <a:cubicBezTo>
                        <a:pt x="6823" y="2219"/>
                        <a:pt x="7328" y="4241"/>
                        <a:pt x="6823" y="5504"/>
                      </a:cubicBezTo>
                      <a:cubicBezTo>
                        <a:pt x="6570" y="6010"/>
                        <a:pt x="4548" y="7273"/>
                        <a:pt x="3790" y="7273"/>
                      </a:cubicBezTo>
                      <a:cubicBezTo>
                        <a:pt x="3285" y="7273"/>
                        <a:pt x="2527" y="7273"/>
                        <a:pt x="2274" y="7273"/>
                      </a:cubicBezTo>
                      <a:cubicBezTo>
                        <a:pt x="758" y="6515"/>
                        <a:pt x="253" y="6010"/>
                        <a:pt x="0" y="5757"/>
                      </a:cubicBezTo>
                      <a:cubicBezTo>
                        <a:pt x="0" y="5504"/>
                        <a:pt x="758" y="1461"/>
                        <a:pt x="1011" y="1209"/>
                      </a:cubicBezTo>
                      <a:cubicBezTo>
                        <a:pt x="1263" y="956"/>
                        <a:pt x="3032" y="-813"/>
                        <a:pt x="5559" y="451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3" name="任意多边形: 形状 2112"/>
                <p:cNvSpPr/>
                <p:nvPr/>
              </p:nvSpPr>
              <p:spPr>
                <a:xfrm>
                  <a:off x="10532904" y="12262121"/>
                  <a:ext cx="5357" cy="5924"/>
                </a:xfrm>
                <a:custGeom>
                  <a:avLst/>
                  <a:gdLst>
                    <a:gd name="connsiteX0" fmla="*/ 4043 w 5357"/>
                    <a:gd name="connsiteY0" fmla="*/ 112 h 5924"/>
                    <a:gd name="connsiteX1" fmla="*/ 4548 w 5357"/>
                    <a:gd name="connsiteY1" fmla="*/ 1123 h 5924"/>
                    <a:gd name="connsiteX2" fmla="*/ 5306 w 5357"/>
                    <a:gd name="connsiteY2" fmla="*/ 4661 h 5924"/>
                    <a:gd name="connsiteX3" fmla="*/ 3032 w 5357"/>
                    <a:gd name="connsiteY3" fmla="*/ 5924 h 5924"/>
                    <a:gd name="connsiteX4" fmla="*/ 1516 w 5357"/>
                    <a:gd name="connsiteY4" fmla="*/ 5672 h 5924"/>
                    <a:gd name="connsiteX5" fmla="*/ 0 w 5357"/>
                    <a:gd name="connsiteY5" fmla="*/ 4661 h 5924"/>
                    <a:gd name="connsiteX6" fmla="*/ 1263 w 5357"/>
                    <a:gd name="connsiteY6" fmla="*/ 112 h 5924"/>
                    <a:gd name="connsiteX7" fmla="*/ 4043 w 5357"/>
                    <a:gd name="connsiteY7" fmla="*/ 112 h 5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57" h="5924">
                      <a:moveTo>
                        <a:pt x="4043" y="112"/>
                      </a:moveTo>
                      <a:cubicBezTo>
                        <a:pt x="4296" y="365"/>
                        <a:pt x="4548" y="870"/>
                        <a:pt x="4548" y="1123"/>
                      </a:cubicBezTo>
                      <a:cubicBezTo>
                        <a:pt x="4801" y="2134"/>
                        <a:pt x="5559" y="3650"/>
                        <a:pt x="5306" y="4661"/>
                      </a:cubicBezTo>
                      <a:cubicBezTo>
                        <a:pt x="5306" y="4914"/>
                        <a:pt x="3538" y="5924"/>
                        <a:pt x="3032" y="5924"/>
                      </a:cubicBezTo>
                      <a:cubicBezTo>
                        <a:pt x="2527" y="5924"/>
                        <a:pt x="1769" y="5924"/>
                        <a:pt x="1516" y="5672"/>
                      </a:cubicBezTo>
                      <a:cubicBezTo>
                        <a:pt x="1011" y="5419"/>
                        <a:pt x="253" y="5166"/>
                        <a:pt x="0" y="4661"/>
                      </a:cubicBezTo>
                      <a:cubicBezTo>
                        <a:pt x="0" y="4661"/>
                        <a:pt x="1263" y="112"/>
                        <a:pt x="1263" y="112"/>
                      </a:cubicBezTo>
                      <a:cubicBezTo>
                        <a:pt x="1769" y="-140"/>
                        <a:pt x="3790" y="112"/>
                        <a:pt x="4043" y="112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4" name="任意多边形: 形状 2113"/>
                <p:cNvSpPr/>
                <p:nvPr/>
              </p:nvSpPr>
              <p:spPr>
                <a:xfrm>
                  <a:off x="10531893" y="12238480"/>
                  <a:ext cx="10612" cy="1768"/>
                </a:xfrm>
                <a:custGeom>
                  <a:avLst/>
                  <a:gdLst>
                    <a:gd name="connsiteX0" fmla="*/ 10613 w 10612"/>
                    <a:gd name="connsiteY0" fmla="*/ 0 h 1768"/>
                    <a:gd name="connsiteX1" fmla="*/ 10613 w 10612"/>
                    <a:gd name="connsiteY1" fmla="*/ 0 h 1768"/>
                    <a:gd name="connsiteX2" fmla="*/ 10613 w 10612"/>
                    <a:gd name="connsiteY2" fmla="*/ 0 h 1768"/>
                    <a:gd name="connsiteX3" fmla="*/ 0 w 10612"/>
                    <a:gd name="connsiteY3" fmla="*/ 1769 h 1768"/>
                    <a:gd name="connsiteX4" fmla="*/ 10613 w 10612"/>
                    <a:gd name="connsiteY4" fmla="*/ 0 h 1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12" h="1768">
                      <a:moveTo>
                        <a:pt x="10613" y="0"/>
                      </a:moveTo>
                      <a:cubicBezTo>
                        <a:pt x="10613" y="0"/>
                        <a:pt x="10613" y="0"/>
                        <a:pt x="10613" y="0"/>
                      </a:cubicBezTo>
                      <a:lnTo>
                        <a:pt x="10613" y="0"/>
                      </a:lnTo>
                      <a:cubicBezTo>
                        <a:pt x="7075" y="253"/>
                        <a:pt x="4296" y="253"/>
                        <a:pt x="0" y="1769"/>
                      </a:cubicBezTo>
                      <a:cubicBezTo>
                        <a:pt x="3285" y="505"/>
                        <a:pt x="6823" y="0"/>
                        <a:pt x="10613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5" name="任意多边形: 形状 2114"/>
                <p:cNvSpPr/>
                <p:nvPr/>
              </p:nvSpPr>
              <p:spPr>
                <a:xfrm>
                  <a:off x="10533846" y="12264215"/>
                  <a:ext cx="3655" cy="3424"/>
                </a:xfrm>
                <a:custGeom>
                  <a:avLst/>
                  <a:gdLst>
                    <a:gd name="connsiteX0" fmla="*/ 3607 w 3655"/>
                    <a:gd name="connsiteY0" fmla="*/ 2820 h 3424"/>
                    <a:gd name="connsiteX1" fmla="*/ 69 w 3655"/>
                    <a:gd name="connsiteY1" fmla="*/ 3072 h 3424"/>
                    <a:gd name="connsiteX2" fmla="*/ 574 w 3655"/>
                    <a:gd name="connsiteY2" fmla="*/ 1303 h 3424"/>
                    <a:gd name="connsiteX3" fmla="*/ 2090 w 3655"/>
                    <a:gd name="connsiteY3" fmla="*/ 40 h 3424"/>
                    <a:gd name="connsiteX4" fmla="*/ 3607 w 3655"/>
                    <a:gd name="connsiteY4" fmla="*/ 2820 h 3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5" h="3424">
                      <a:moveTo>
                        <a:pt x="3607" y="2820"/>
                      </a:moveTo>
                      <a:cubicBezTo>
                        <a:pt x="3354" y="3578"/>
                        <a:pt x="322" y="3578"/>
                        <a:pt x="69" y="3072"/>
                      </a:cubicBezTo>
                      <a:cubicBezTo>
                        <a:pt x="-184" y="2567"/>
                        <a:pt x="322" y="1808"/>
                        <a:pt x="574" y="1303"/>
                      </a:cubicBezTo>
                      <a:cubicBezTo>
                        <a:pt x="827" y="798"/>
                        <a:pt x="1585" y="-213"/>
                        <a:pt x="2090" y="40"/>
                      </a:cubicBezTo>
                      <a:cubicBezTo>
                        <a:pt x="3101" y="40"/>
                        <a:pt x="3859" y="1808"/>
                        <a:pt x="3607" y="2820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6" name="任意多边形: 形状 2115"/>
                <p:cNvSpPr/>
                <p:nvPr/>
              </p:nvSpPr>
              <p:spPr>
                <a:xfrm>
                  <a:off x="10537958" y="12238480"/>
                  <a:ext cx="4548" cy="252"/>
                </a:xfrm>
                <a:custGeom>
                  <a:avLst/>
                  <a:gdLst>
                    <a:gd name="connsiteX0" fmla="*/ 4548 w 4548"/>
                    <a:gd name="connsiteY0" fmla="*/ 0 h 252"/>
                    <a:gd name="connsiteX1" fmla="*/ 4548 w 4548"/>
                    <a:gd name="connsiteY1" fmla="*/ 0 h 252"/>
                    <a:gd name="connsiteX2" fmla="*/ 4548 w 4548"/>
                    <a:gd name="connsiteY2" fmla="*/ 0 h 252"/>
                    <a:gd name="connsiteX3" fmla="*/ 0 w 4548"/>
                    <a:gd name="connsiteY3" fmla="*/ 253 h 252"/>
                    <a:gd name="connsiteX4" fmla="*/ 4548 w 4548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8" h="251">
                      <a:moveTo>
                        <a:pt x="4548" y="0"/>
                      </a:moveTo>
                      <a:cubicBezTo>
                        <a:pt x="4548" y="0"/>
                        <a:pt x="4548" y="0"/>
                        <a:pt x="4548" y="0"/>
                      </a:cubicBezTo>
                      <a:lnTo>
                        <a:pt x="4548" y="0"/>
                      </a:lnTo>
                      <a:cubicBezTo>
                        <a:pt x="2780" y="0"/>
                        <a:pt x="2274" y="0"/>
                        <a:pt x="0" y="253"/>
                      </a:cubicBezTo>
                      <a:cubicBezTo>
                        <a:pt x="1516" y="0"/>
                        <a:pt x="3032" y="0"/>
                        <a:pt x="4548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7" name="图形 1920"/>
              <p:cNvGrpSpPr/>
              <p:nvPr/>
            </p:nvGrpSpPr>
            <p:grpSpPr>
              <a:xfrm>
                <a:off x="10540151" y="12172827"/>
                <a:ext cx="248727" cy="201601"/>
                <a:chOff x="10540151" y="12172827"/>
                <a:chExt cx="248727" cy="201601"/>
              </a:xfrm>
              <a:solidFill>
                <a:schemeClr val="accent1"/>
              </a:solidFill>
            </p:grpSpPr>
            <p:sp>
              <p:nvSpPr>
                <p:cNvPr id="2022" name="任意多边形: 形状 2021"/>
                <p:cNvSpPr/>
                <p:nvPr/>
              </p:nvSpPr>
              <p:spPr>
                <a:xfrm>
                  <a:off x="10541165" y="12173034"/>
                  <a:ext cx="247208" cy="201393"/>
                </a:xfrm>
                <a:custGeom>
                  <a:avLst/>
                  <a:gdLst>
                    <a:gd name="connsiteX0" fmla="*/ 247208 w 247208"/>
                    <a:gd name="connsiteY0" fmla="*/ 165512 h 201393"/>
                    <a:gd name="connsiteX1" fmla="*/ 244176 w 247208"/>
                    <a:gd name="connsiteY1" fmla="*/ 167028 h 201393"/>
                    <a:gd name="connsiteX2" fmla="*/ 237606 w 247208"/>
                    <a:gd name="connsiteY2" fmla="*/ 170060 h 201393"/>
                    <a:gd name="connsiteX3" fmla="*/ 227499 w 247208"/>
                    <a:gd name="connsiteY3" fmla="*/ 174103 h 201393"/>
                    <a:gd name="connsiteX4" fmla="*/ 213853 w 247208"/>
                    <a:gd name="connsiteY4" fmla="*/ 178904 h 201393"/>
                    <a:gd name="connsiteX5" fmla="*/ 196923 w 247208"/>
                    <a:gd name="connsiteY5" fmla="*/ 184211 h 201393"/>
                    <a:gd name="connsiteX6" fmla="*/ 176961 w 247208"/>
                    <a:gd name="connsiteY6" fmla="*/ 189264 h 201393"/>
                    <a:gd name="connsiteX7" fmla="*/ 153966 w 247208"/>
                    <a:gd name="connsiteY7" fmla="*/ 194065 h 201393"/>
                    <a:gd name="connsiteX8" fmla="*/ 128191 w 247208"/>
                    <a:gd name="connsiteY8" fmla="*/ 197856 h 201393"/>
                    <a:gd name="connsiteX9" fmla="*/ 99890 w 247208"/>
                    <a:gd name="connsiteY9" fmla="*/ 200382 h 201393"/>
                    <a:gd name="connsiteX10" fmla="*/ 69062 w 247208"/>
                    <a:gd name="connsiteY10" fmla="*/ 201394 h 201393"/>
                    <a:gd name="connsiteX11" fmla="*/ 58196 w 247208"/>
                    <a:gd name="connsiteY11" fmla="*/ 200635 h 201393"/>
                    <a:gd name="connsiteX12" fmla="*/ 47836 w 247208"/>
                    <a:gd name="connsiteY12" fmla="*/ 198109 h 201393"/>
                    <a:gd name="connsiteX13" fmla="*/ 38234 w 247208"/>
                    <a:gd name="connsiteY13" fmla="*/ 194065 h 201393"/>
                    <a:gd name="connsiteX14" fmla="*/ 29390 w 247208"/>
                    <a:gd name="connsiteY14" fmla="*/ 188759 h 201393"/>
                    <a:gd name="connsiteX15" fmla="*/ 21556 w 247208"/>
                    <a:gd name="connsiteY15" fmla="*/ 182189 h 201393"/>
                    <a:gd name="connsiteX16" fmla="*/ 14734 w 247208"/>
                    <a:gd name="connsiteY16" fmla="*/ 174608 h 201393"/>
                    <a:gd name="connsiteX17" fmla="*/ 9175 w 247208"/>
                    <a:gd name="connsiteY17" fmla="*/ 166017 h 201393"/>
                    <a:gd name="connsiteX18" fmla="*/ 4879 w 247208"/>
                    <a:gd name="connsiteY18" fmla="*/ 156668 h 201393"/>
                    <a:gd name="connsiteX19" fmla="*/ 2099 w 247208"/>
                    <a:gd name="connsiteY19" fmla="*/ 146560 h 201393"/>
                    <a:gd name="connsiteX20" fmla="*/ 836 w 247208"/>
                    <a:gd name="connsiteY20" fmla="*/ 135947 h 201393"/>
                    <a:gd name="connsiteX21" fmla="*/ 836 w 247208"/>
                    <a:gd name="connsiteY21" fmla="*/ 101328 h 201393"/>
                    <a:gd name="connsiteX22" fmla="*/ 836 w 247208"/>
                    <a:gd name="connsiteY22" fmla="*/ 65446 h 201393"/>
                    <a:gd name="connsiteX23" fmla="*/ 68809 w 247208"/>
                    <a:gd name="connsiteY23" fmla="*/ 0 h 201393"/>
                    <a:gd name="connsiteX24" fmla="*/ 246956 w 247208"/>
                    <a:gd name="connsiteY24" fmla="*/ 35629 h 201393"/>
                    <a:gd name="connsiteX25" fmla="*/ 246956 w 247208"/>
                    <a:gd name="connsiteY25" fmla="*/ 101581 h 201393"/>
                    <a:gd name="connsiteX26" fmla="*/ 247208 w 247208"/>
                    <a:gd name="connsiteY26" fmla="*/ 165512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7207" h="201393">
                      <a:moveTo>
                        <a:pt x="247208" y="165512"/>
                      </a:moveTo>
                      <a:cubicBezTo>
                        <a:pt x="246956" y="165764"/>
                        <a:pt x="245945" y="166269"/>
                        <a:pt x="244176" y="167028"/>
                      </a:cubicBezTo>
                      <a:cubicBezTo>
                        <a:pt x="242660" y="167786"/>
                        <a:pt x="240386" y="168796"/>
                        <a:pt x="237606" y="170060"/>
                      </a:cubicBezTo>
                      <a:cubicBezTo>
                        <a:pt x="234827" y="171323"/>
                        <a:pt x="231289" y="172587"/>
                        <a:pt x="227499" y="174103"/>
                      </a:cubicBezTo>
                      <a:cubicBezTo>
                        <a:pt x="223456" y="175619"/>
                        <a:pt x="218907" y="177135"/>
                        <a:pt x="213853" y="178904"/>
                      </a:cubicBezTo>
                      <a:cubicBezTo>
                        <a:pt x="208800" y="180420"/>
                        <a:pt x="201977" y="182694"/>
                        <a:pt x="196923" y="184211"/>
                      </a:cubicBezTo>
                      <a:cubicBezTo>
                        <a:pt x="190859" y="185979"/>
                        <a:pt x="184036" y="187748"/>
                        <a:pt x="176961" y="189264"/>
                      </a:cubicBezTo>
                      <a:cubicBezTo>
                        <a:pt x="169885" y="190781"/>
                        <a:pt x="162052" y="192549"/>
                        <a:pt x="153966" y="194065"/>
                      </a:cubicBezTo>
                      <a:cubicBezTo>
                        <a:pt x="145880" y="195582"/>
                        <a:pt x="137288" y="196845"/>
                        <a:pt x="128191" y="197856"/>
                      </a:cubicBezTo>
                      <a:cubicBezTo>
                        <a:pt x="119600" y="198867"/>
                        <a:pt x="108482" y="199877"/>
                        <a:pt x="99890" y="200382"/>
                      </a:cubicBezTo>
                      <a:cubicBezTo>
                        <a:pt x="90035" y="200888"/>
                        <a:pt x="79675" y="201394"/>
                        <a:pt x="69062" y="201394"/>
                      </a:cubicBezTo>
                      <a:cubicBezTo>
                        <a:pt x="65272" y="201394"/>
                        <a:pt x="61734" y="201141"/>
                        <a:pt x="58196" y="200635"/>
                      </a:cubicBezTo>
                      <a:cubicBezTo>
                        <a:pt x="54659" y="200130"/>
                        <a:pt x="51374" y="199119"/>
                        <a:pt x="47836" y="198109"/>
                      </a:cubicBezTo>
                      <a:cubicBezTo>
                        <a:pt x="44804" y="197098"/>
                        <a:pt x="41014" y="195329"/>
                        <a:pt x="38234" y="194065"/>
                      </a:cubicBezTo>
                      <a:cubicBezTo>
                        <a:pt x="35202" y="192549"/>
                        <a:pt x="32169" y="190781"/>
                        <a:pt x="29390" y="188759"/>
                      </a:cubicBezTo>
                      <a:cubicBezTo>
                        <a:pt x="26610" y="186737"/>
                        <a:pt x="24083" y="184716"/>
                        <a:pt x="21556" y="182189"/>
                      </a:cubicBezTo>
                      <a:cubicBezTo>
                        <a:pt x="19030" y="179915"/>
                        <a:pt x="16755" y="177388"/>
                        <a:pt x="14734" y="174608"/>
                      </a:cubicBezTo>
                      <a:cubicBezTo>
                        <a:pt x="12712" y="171829"/>
                        <a:pt x="10691" y="169049"/>
                        <a:pt x="9175" y="166017"/>
                      </a:cubicBezTo>
                      <a:cubicBezTo>
                        <a:pt x="7658" y="162985"/>
                        <a:pt x="6142" y="159952"/>
                        <a:pt x="4879" y="156668"/>
                      </a:cubicBezTo>
                      <a:cubicBezTo>
                        <a:pt x="3615" y="153383"/>
                        <a:pt x="2857" y="150097"/>
                        <a:pt x="2099" y="146560"/>
                      </a:cubicBezTo>
                      <a:cubicBezTo>
                        <a:pt x="1594" y="143275"/>
                        <a:pt x="-1438" y="138221"/>
                        <a:pt x="836" y="135947"/>
                      </a:cubicBezTo>
                      <a:cubicBezTo>
                        <a:pt x="836" y="135947"/>
                        <a:pt x="836" y="120533"/>
                        <a:pt x="836" y="101328"/>
                      </a:cubicBezTo>
                      <a:cubicBezTo>
                        <a:pt x="836" y="81871"/>
                        <a:pt x="836" y="65952"/>
                        <a:pt x="836" y="65446"/>
                      </a:cubicBezTo>
                      <a:cubicBezTo>
                        <a:pt x="2099" y="29059"/>
                        <a:pt x="31917" y="0"/>
                        <a:pt x="68809" y="0"/>
                      </a:cubicBezTo>
                      <a:cubicBezTo>
                        <a:pt x="175444" y="0"/>
                        <a:pt x="243165" y="33860"/>
                        <a:pt x="246956" y="35629"/>
                      </a:cubicBezTo>
                      <a:cubicBezTo>
                        <a:pt x="246956" y="36134"/>
                        <a:pt x="246956" y="65952"/>
                        <a:pt x="246956" y="101581"/>
                      </a:cubicBezTo>
                      <a:cubicBezTo>
                        <a:pt x="247208" y="137210"/>
                        <a:pt x="247208" y="165512"/>
                        <a:pt x="247208" y="16551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3" name="任意多边形: 形状 2022"/>
                <p:cNvSpPr/>
                <p:nvPr/>
              </p:nvSpPr>
              <p:spPr>
                <a:xfrm>
                  <a:off x="10542254" y="12173034"/>
                  <a:ext cx="246372" cy="201393"/>
                </a:xfrm>
                <a:custGeom>
                  <a:avLst/>
                  <a:gdLst>
                    <a:gd name="connsiteX0" fmla="*/ 68226 w 246372"/>
                    <a:gd name="connsiteY0" fmla="*/ 0 h 201393"/>
                    <a:gd name="connsiteX1" fmla="*/ 246373 w 246372"/>
                    <a:gd name="connsiteY1" fmla="*/ 35629 h 201393"/>
                    <a:gd name="connsiteX2" fmla="*/ 246373 w 246372"/>
                    <a:gd name="connsiteY2" fmla="*/ 70247 h 201393"/>
                    <a:gd name="connsiteX3" fmla="*/ 246373 w 246372"/>
                    <a:gd name="connsiteY3" fmla="*/ 70247 h 201393"/>
                    <a:gd name="connsiteX4" fmla="*/ 190528 w 246372"/>
                    <a:gd name="connsiteY4" fmla="*/ 30323 h 201393"/>
                    <a:gd name="connsiteX5" fmla="*/ 136958 w 246372"/>
                    <a:gd name="connsiteY5" fmla="*/ 15667 h 201393"/>
                    <a:gd name="connsiteX6" fmla="*/ 63425 w 246372"/>
                    <a:gd name="connsiteY6" fmla="*/ 6570 h 201393"/>
                    <a:gd name="connsiteX7" fmla="*/ 16425 w 246372"/>
                    <a:gd name="connsiteY7" fmla="*/ 29817 h 201393"/>
                    <a:gd name="connsiteX8" fmla="*/ 49022 w 246372"/>
                    <a:gd name="connsiteY8" fmla="*/ 140748 h 201393"/>
                    <a:gd name="connsiteX9" fmla="*/ 54834 w 246372"/>
                    <a:gd name="connsiteY9" fmla="*/ 139485 h 201393"/>
                    <a:gd name="connsiteX10" fmla="*/ 67468 w 246372"/>
                    <a:gd name="connsiteY10" fmla="*/ 134178 h 201393"/>
                    <a:gd name="connsiteX11" fmla="*/ 104361 w 246372"/>
                    <a:gd name="connsiteY11" fmla="*/ 129124 h 201393"/>
                    <a:gd name="connsiteX12" fmla="*/ 163238 w 246372"/>
                    <a:gd name="connsiteY12" fmla="*/ 118258 h 201393"/>
                    <a:gd name="connsiteX13" fmla="*/ 201394 w 246372"/>
                    <a:gd name="connsiteY13" fmla="*/ 108151 h 201393"/>
                    <a:gd name="connsiteX14" fmla="*/ 246373 w 246372"/>
                    <a:gd name="connsiteY14" fmla="*/ 75554 h 201393"/>
                    <a:gd name="connsiteX15" fmla="*/ 246373 w 246372"/>
                    <a:gd name="connsiteY15" fmla="*/ 101581 h 201393"/>
                    <a:gd name="connsiteX16" fmla="*/ 246373 w 246372"/>
                    <a:gd name="connsiteY16" fmla="*/ 165512 h 201393"/>
                    <a:gd name="connsiteX17" fmla="*/ 243340 w 246372"/>
                    <a:gd name="connsiteY17" fmla="*/ 167028 h 201393"/>
                    <a:gd name="connsiteX18" fmla="*/ 236770 w 246372"/>
                    <a:gd name="connsiteY18" fmla="*/ 170060 h 201393"/>
                    <a:gd name="connsiteX19" fmla="*/ 226663 w 246372"/>
                    <a:gd name="connsiteY19" fmla="*/ 174103 h 201393"/>
                    <a:gd name="connsiteX20" fmla="*/ 213017 w 246372"/>
                    <a:gd name="connsiteY20" fmla="*/ 178904 h 201393"/>
                    <a:gd name="connsiteX21" fmla="*/ 213017 w 246372"/>
                    <a:gd name="connsiteY21" fmla="*/ 178904 h 201393"/>
                    <a:gd name="connsiteX22" fmla="*/ 196087 w 246372"/>
                    <a:gd name="connsiteY22" fmla="*/ 184211 h 201393"/>
                    <a:gd name="connsiteX23" fmla="*/ 176125 w 246372"/>
                    <a:gd name="connsiteY23" fmla="*/ 189264 h 201393"/>
                    <a:gd name="connsiteX24" fmla="*/ 153130 w 246372"/>
                    <a:gd name="connsiteY24" fmla="*/ 194065 h 201393"/>
                    <a:gd name="connsiteX25" fmla="*/ 127356 w 246372"/>
                    <a:gd name="connsiteY25" fmla="*/ 197856 h 201393"/>
                    <a:gd name="connsiteX26" fmla="*/ 127356 w 246372"/>
                    <a:gd name="connsiteY26" fmla="*/ 197856 h 201393"/>
                    <a:gd name="connsiteX27" fmla="*/ 99054 w 246372"/>
                    <a:gd name="connsiteY27" fmla="*/ 200382 h 201393"/>
                    <a:gd name="connsiteX28" fmla="*/ 68226 w 246372"/>
                    <a:gd name="connsiteY28" fmla="*/ 201394 h 201393"/>
                    <a:gd name="connsiteX29" fmla="*/ 57361 w 246372"/>
                    <a:gd name="connsiteY29" fmla="*/ 200635 h 201393"/>
                    <a:gd name="connsiteX30" fmla="*/ 47000 w 246372"/>
                    <a:gd name="connsiteY30" fmla="*/ 198109 h 201393"/>
                    <a:gd name="connsiteX31" fmla="*/ 47000 w 246372"/>
                    <a:gd name="connsiteY31" fmla="*/ 198109 h 201393"/>
                    <a:gd name="connsiteX32" fmla="*/ 37398 w 246372"/>
                    <a:gd name="connsiteY32" fmla="*/ 194065 h 201393"/>
                    <a:gd name="connsiteX33" fmla="*/ 28554 w 246372"/>
                    <a:gd name="connsiteY33" fmla="*/ 188759 h 201393"/>
                    <a:gd name="connsiteX34" fmla="*/ 20721 w 246372"/>
                    <a:gd name="connsiteY34" fmla="*/ 182189 h 201393"/>
                    <a:gd name="connsiteX35" fmla="*/ 13898 w 246372"/>
                    <a:gd name="connsiteY35" fmla="*/ 174608 h 201393"/>
                    <a:gd name="connsiteX36" fmla="*/ 8339 w 246372"/>
                    <a:gd name="connsiteY36" fmla="*/ 166017 h 201393"/>
                    <a:gd name="connsiteX37" fmla="*/ 4043 w 246372"/>
                    <a:gd name="connsiteY37" fmla="*/ 156668 h 201393"/>
                    <a:gd name="connsiteX38" fmla="*/ 1263 w 246372"/>
                    <a:gd name="connsiteY38" fmla="*/ 146560 h 201393"/>
                    <a:gd name="connsiteX39" fmla="*/ 1263 w 246372"/>
                    <a:gd name="connsiteY39" fmla="*/ 146560 h 201393"/>
                    <a:gd name="connsiteX40" fmla="*/ 0 w 246372"/>
                    <a:gd name="connsiteY40" fmla="*/ 135947 h 201393"/>
                    <a:gd name="connsiteX41" fmla="*/ 0 w 246372"/>
                    <a:gd name="connsiteY41" fmla="*/ 101328 h 201393"/>
                    <a:gd name="connsiteX42" fmla="*/ 0 w 246372"/>
                    <a:gd name="connsiteY42" fmla="*/ 65446 h 201393"/>
                    <a:gd name="connsiteX43" fmla="*/ 68226 w 246372"/>
                    <a:gd name="connsiteY43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46372" h="201393">
                      <a:moveTo>
                        <a:pt x="68226" y="0"/>
                      </a:moveTo>
                      <a:cubicBezTo>
                        <a:pt x="174861" y="0"/>
                        <a:pt x="242582" y="33860"/>
                        <a:pt x="246373" y="35629"/>
                      </a:cubicBezTo>
                      <a:cubicBezTo>
                        <a:pt x="246373" y="36134"/>
                        <a:pt x="246373" y="50032"/>
                        <a:pt x="246373" y="70247"/>
                      </a:cubicBezTo>
                      <a:lnTo>
                        <a:pt x="246373" y="70247"/>
                      </a:lnTo>
                      <a:cubicBezTo>
                        <a:pt x="244856" y="63172"/>
                        <a:pt x="241824" y="48263"/>
                        <a:pt x="190528" y="30323"/>
                      </a:cubicBezTo>
                      <a:cubicBezTo>
                        <a:pt x="171576" y="23753"/>
                        <a:pt x="153635" y="18699"/>
                        <a:pt x="136958" y="15667"/>
                      </a:cubicBezTo>
                      <a:cubicBezTo>
                        <a:pt x="112700" y="11118"/>
                        <a:pt x="87683" y="10865"/>
                        <a:pt x="63425" y="6570"/>
                      </a:cubicBezTo>
                      <a:cubicBezTo>
                        <a:pt x="62162" y="6317"/>
                        <a:pt x="34618" y="1769"/>
                        <a:pt x="16425" y="29817"/>
                      </a:cubicBezTo>
                      <a:cubicBezTo>
                        <a:pt x="-2022" y="57866"/>
                        <a:pt x="-505" y="146812"/>
                        <a:pt x="49022" y="140748"/>
                      </a:cubicBezTo>
                      <a:cubicBezTo>
                        <a:pt x="50791" y="140495"/>
                        <a:pt x="53065" y="139990"/>
                        <a:pt x="54834" y="139485"/>
                      </a:cubicBezTo>
                      <a:cubicBezTo>
                        <a:pt x="59382" y="138474"/>
                        <a:pt x="62920" y="135189"/>
                        <a:pt x="67468" y="134178"/>
                      </a:cubicBezTo>
                      <a:cubicBezTo>
                        <a:pt x="79597" y="131651"/>
                        <a:pt x="92232" y="130893"/>
                        <a:pt x="104361" y="129124"/>
                      </a:cubicBezTo>
                      <a:cubicBezTo>
                        <a:pt x="121291" y="126597"/>
                        <a:pt x="141001" y="122807"/>
                        <a:pt x="163238" y="118258"/>
                      </a:cubicBezTo>
                      <a:cubicBezTo>
                        <a:pt x="175367" y="115731"/>
                        <a:pt x="196087" y="109920"/>
                        <a:pt x="201394" y="108151"/>
                      </a:cubicBezTo>
                      <a:cubicBezTo>
                        <a:pt x="228937" y="99054"/>
                        <a:pt x="245614" y="92484"/>
                        <a:pt x="246373" y="75554"/>
                      </a:cubicBezTo>
                      <a:cubicBezTo>
                        <a:pt x="246373" y="83640"/>
                        <a:pt x="246373" y="92484"/>
                        <a:pt x="246373" y="101581"/>
                      </a:cubicBezTo>
                      <a:cubicBezTo>
                        <a:pt x="246373" y="136958"/>
                        <a:pt x="246373" y="165512"/>
                        <a:pt x="246373" y="165512"/>
                      </a:cubicBezTo>
                      <a:cubicBezTo>
                        <a:pt x="246120" y="165764"/>
                        <a:pt x="245109" y="166269"/>
                        <a:pt x="243340" y="167028"/>
                      </a:cubicBezTo>
                      <a:cubicBezTo>
                        <a:pt x="241824" y="167786"/>
                        <a:pt x="239550" y="168796"/>
                        <a:pt x="236770" y="170060"/>
                      </a:cubicBezTo>
                      <a:cubicBezTo>
                        <a:pt x="233991" y="171323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5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4"/>
                        <a:pt x="196087" y="184211"/>
                      </a:cubicBezTo>
                      <a:cubicBezTo>
                        <a:pt x="190023" y="185979"/>
                        <a:pt x="183200" y="187748"/>
                        <a:pt x="176125" y="189264"/>
                      </a:cubicBezTo>
                      <a:cubicBezTo>
                        <a:pt x="169049" y="190781"/>
                        <a:pt x="161216" y="192549"/>
                        <a:pt x="153130" y="194065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7"/>
                        <a:pt x="99054" y="200382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5"/>
                      </a:cubicBezTo>
                      <a:cubicBezTo>
                        <a:pt x="53823" y="200130"/>
                        <a:pt x="50538" y="199119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5"/>
                      </a:cubicBezTo>
                      <a:cubicBezTo>
                        <a:pt x="34366" y="192549"/>
                        <a:pt x="31334" y="190781"/>
                        <a:pt x="28554" y="188759"/>
                      </a:cubicBezTo>
                      <a:cubicBezTo>
                        <a:pt x="25774" y="186737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8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823" y="162985"/>
                        <a:pt x="5306" y="159952"/>
                        <a:pt x="4043" y="156668"/>
                      </a:cubicBezTo>
                      <a:cubicBezTo>
                        <a:pt x="2780" y="153383"/>
                        <a:pt x="2022" y="150097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8"/>
                      </a:cubicBezTo>
                      <a:cubicBezTo>
                        <a:pt x="0" y="81871"/>
                        <a:pt x="0" y="65952"/>
                        <a:pt x="0" y="65446"/>
                      </a:cubicBezTo>
                      <a:cubicBezTo>
                        <a:pt x="1516" y="29059"/>
                        <a:pt x="31586" y="0"/>
                        <a:pt x="68226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4" name="任意多边形: 形状 2023"/>
                <p:cNvSpPr/>
                <p:nvPr/>
              </p:nvSpPr>
              <p:spPr>
                <a:xfrm>
                  <a:off x="10541748" y="12173034"/>
                  <a:ext cx="246877" cy="201393"/>
                </a:xfrm>
                <a:custGeom>
                  <a:avLst/>
                  <a:gdLst>
                    <a:gd name="connsiteX0" fmla="*/ 68732 w 246877"/>
                    <a:gd name="connsiteY0" fmla="*/ 0 h 201393"/>
                    <a:gd name="connsiteX1" fmla="*/ 246878 w 246877"/>
                    <a:gd name="connsiteY1" fmla="*/ 35629 h 201393"/>
                    <a:gd name="connsiteX2" fmla="*/ 246878 w 246877"/>
                    <a:gd name="connsiteY2" fmla="*/ 58876 h 201393"/>
                    <a:gd name="connsiteX3" fmla="*/ 246878 w 246877"/>
                    <a:gd name="connsiteY3" fmla="*/ 58876 h 201393"/>
                    <a:gd name="connsiteX4" fmla="*/ 87178 w 246877"/>
                    <a:gd name="connsiteY4" fmla="*/ 7075 h 201393"/>
                    <a:gd name="connsiteX5" fmla="*/ 9855 w 246877"/>
                    <a:gd name="connsiteY5" fmla="*/ 41946 h 201393"/>
                    <a:gd name="connsiteX6" fmla="*/ 67215 w 246877"/>
                    <a:gd name="connsiteY6" fmla="*/ 137968 h 201393"/>
                    <a:gd name="connsiteX7" fmla="*/ 68479 w 246877"/>
                    <a:gd name="connsiteY7" fmla="*/ 137210 h 201393"/>
                    <a:gd name="connsiteX8" fmla="*/ 136958 w 246877"/>
                    <a:gd name="connsiteY8" fmla="*/ 127608 h 201393"/>
                    <a:gd name="connsiteX9" fmla="*/ 190528 w 246877"/>
                    <a:gd name="connsiteY9" fmla="*/ 115731 h 201393"/>
                    <a:gd name="connsiteX10" fmla="*/ 246372 w 246877"/>
                    <a:gd name="connsiteY10" fmla="*/ 90210 h 201393"/>
                    <a:gd name="connsiteX11" fmla="*/ 246372 w 246877"/>
                    <a:gd name="connsiteY11" fmla="*/ 101581 h 201393"/>
                    <a:gd name="connsiteX12" fmla="*/ 246372 w 246877"/>
                    <a:gd name="connsiteY12" fmla="*/ 165512 h 201393"/>
                    <a:gd name="connsiteX13" fmla="*/ 243340 w 246877"/>
                    <a:gd name="connsiteY13" fmla="*/ 167028 h 201393"/>
                    <a:gd name="connsiteX14" fmla="*/ 236770 w 246877"/>
                    <a:gd name="connsiteY14" fmla="*/ 170060 h 201393"/>
                    <a:gd name="connsiteX15" fmla="*/ 226663 w 246877"/>
                    <a:gd name="connsiteY15" fmla="*/ 174103 h 201393"/>
                    <a:gd name="connsiteX16" fmla="*/ 213017 w 246877"/>
                    <a:gd name="connsiteY16" fmla="*/ 178904 h 201393"/>
                    <a:gd name="connsiteX17" fmla="*/ 213017 w 246877"/>
                    <a:gd name="connsiteY17" fmla="*/ 178904 h 201393"/>
                    <a:gd name="connsiteX18" fmla="*/ 196087 w 246877"/>
                    <a:gd name="connsiteY18" fmla="*/ 184211 h 201393"/>
                    <a:gd name="connsiteX19" fmla="*/ 176125 w 246877"/>
                    <a:gd name="connsiteY19" fmla="*/ 189264 h 201393"/>
                    <a:gd name="connsiteX20" fmla="*/ 153130 w 246877"/>
                    <a:gd name="connsiteY20" fmla="*/ 194065 h 201393"/>
                    <a:gd name="connsiteX21" fmla="*/ 127356 w 246877"/>
                    <a:gd name="connsiteY21" fmla="*/ 197856 h 201393"/>
                    <a:gd name="connsiteX22" fmla="*/ 127356 w 246877"/>
                    <a:gd name="connsiteY22" fmla="*/ 197856 h 201393"/>
                    <a:gd name="connsiteX23" fmla="*/ 99054 w 246877"/>
                    <a:gd name="connsiteY23" fmla="*/ 200382 h 201393"/>
                    <a:gd name="connsiteX24" fmla="*/ 68226 w 246877"/>
                    <a:gd name="connsiteY24" fmla="*/ 201394 h 201393"/>
                    <a:gd name="connsiteX25" fmla="*/ 57361 w 246877"/>
                    <a:gd name="connsiteY25" fmla="*/ 200635 h 201393"/>
                    <a:gd name="connsiteX26" fmla="*/ 47000 w 246877"/>
                    <a:gd name="connsiteY26" fmla="*/ 198109 h 201393"/>
                    <a:gd name="connsiteX27" fmla="*/ 47000 w 246877"/>
                    <a:gd name="connsiteY27" fmla="*/ 198109 h 201393"/>
                    <a:gd name="connsiteX28" fmla="*/ 37398 w 246877"/>
                    <a:gd name="connsiteY28" fmla="*/ 194065 h 201393"/>
                    <a:gd name="connsiteX29" fmla="*/ 28554 w 246877"/>
                    <a:gd name="connsiteY29" fmla="*/ 188759 h 201393"/>
                    <a:gd name="connsiteX30" fmla="*/ 20721 w 246877"/>
                    <a:gd name="connsiteY30" fmla="*/ 182189 h 201393"/>
                    <a:gd name="connsiteX31" fmla="*/ 13898 w 246877"/>
                    <a:gd name="connsiteY31" fmla="*/ 174608 h 201393"/>
                    <a:gd name="connsiteX32" fmla="*/ 8339 w 246877"/>
                    <a:gd name="connsiteY32" fmla="*/ 166017 h 201393"/>
                    <a:gd name="connsiteX33" fmla="*/ 4043 w 246877"/>
                    <a:gd name="connsiteY33" fmla="*/ 156668 h 201393"/>
                    <a:gd name="connsiteX34" fmla="*/ 1263 w 246877"/>
                    <a:gd name="connsiteY34" fmla="*/ 146560 h 201393"/>
                    <a:gd name="connsiteX35" fmla="*/ 1263 w 246877"/>
                    <a:gd name="connsiteY35" fmla="*/ 146560 h 201393"/>
                    <a:gd name="connsiteX36" fmla="*/ 0 w 246877"/>
                    <a:gd name="connsiteY36" fmla="*/ 135947 h 201393"/>
                    <a:gd name="connsiteX37" fmla="*/ 0 w 246877"/>
                    <a:gd name="connsiteY37" fmla="*/ 101328 h 201393"/>
                    <a:gd name="connsiteX38" fmla="*/ 0 w 246877"/>
                    <a:gd name="connsiteY38" fmla="*/ 65446 h 201393"/>
                    <a:gd name="connsiteX39" fmla="*/ 68732 w 246877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877" h="201393">
                      <a:moveTo>
                        <a:pt x="68732" y="0"/>
                      </a:moveTo>
                      <a:cubicBezTo>
                        <a:pt x="175367" y="0"/>
                        <a:pt x="243088" y="33860"/>
                        <a:pt x="246878" y="35629"/>
                      </a:cubicBezTo>
                      <a:cubicBezTo>
                        <a:pt x="246878" y="35882"/>
                        <a:pt x="246878" y="44978"/>
                        <a:pt x="246878" y="58876"/>
                      </a:cubicBezTo>
                      <a:lnTo>
                        <a:pt x="246878" y="58876"/>
                      </a:lnTo>
                      <a:cubicBezTo>
                        <a:pt x="238286" y="41946"/>
                        <a:pt x="167533" y="12634"/>
                        <a:pt x="87178" y="7075"/>
                      </a:cubicBezTo>
                      <a:cubicBezTo>
                        <a:pt x="54076" y="4801"/>
                        <a:pt x="22742" y="2527"/>
                        <a:pt x="9855" y="41946"/>
                      </a:cubicBezTo>
                      <a:cubicBezTo>
                        <a:pt x="-253" y="73280"/>
                        <a:pt x="758" y="172334"/>
                        <a:pt x="67215" y="137968"/>
                      </a:cubicBezTo>
                      <a:cubicBezTo>
                        <a:pt x="67721" y="137716"/>
                        <a:pt x="68226" y="137210"/>
                        <a:pt x="68479" y="137210"/>
                      </a:cubicBezTo>
                      <a:cubicBezTo>
                        <a:pt x="91221" y="133926"/>
                        <a:pt x="114216" y="131904"/>
                        <a:pt x="136958" y="127608"/>
                      </a:cubicBezTo>
                      <a:cubicBezTo>
                        <a:pt x="159195" y="123565"/>
                        <a:pt x="181179" y="118258"/>
                        <a:pt x="190528" y="115731"/>
                      </a:cubicBezTo>
                      <a:cubicBezTo>
                        <a:pt x="204426" y="111941"/>
                        <a:pt x="241571" y="102086"/>
                        <a:pt x="246372" y="90210"/>
                      </a:cubicBezTo>
                      <a:cubicBezTo>
                        <a:pt x="246372" y="94000"/>
                        <a:pt x="246372" y="97791"/>
                        <a:pt x="246372" y="101581"/>
                      </a:cubicBezTo>
                      <a:cubicBezTo>
                        <a:pt x="246372" y="136958"/>
                        <a:pt x="246372" y="165512"/>
                        <a:pt x="246372" y="165512"/>
                      </a:cubicBezTo>
                      <a:cubicBezTo>
                        <a:pt x="246120" y="165764"/>
                        <a:pt x="245109" y="166269"/>
                        <a:pt x="243340" y="167028"/>
                      </a:cubicBezTo>
                      <a:cubicBezTo>
                        <a:pt x="241824" y="167786"/>
                        <a:pt x="239550" y="168796"/>
                        <a:pt x="236770" y="170060"/>
                      </a:cubicBezTo>
                      <a:cubicBezTo>
                        <a:pt x="233991" y="171323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5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4"/>
                        <a:pt x="196087" y="184211"/>
                      </a:cubicBezTo>
                      <a:cubicBezTo>
                        <a:pt x="190023" y="185979"/>
                        <a:pt x="183200" y="187748"/>
                        <a:pt x="176125" y="189264"/>
                      </a:cubicBezTo>
                      <a:cubicBezTo>
                        <a:pt x="169049" y="190781"/>
                        <a:pt x="161216" y="192549"/>
                        <a:pt x="153130" y="194065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7"/>
                        <a:pt x="99054" y="200382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5"/>
                      </a:cubicBezTo>
                      <a:cubicBezTo>
                        <a:pt x="53823" y="200130"/>
                        <a:pt x="50538" y="199119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5"/>
                      </a:cubicBezTo>
                      <a:cubicBezTo>
                        <a:pt x="34366" y="192549"/>
                        <a:pt x="31334" y="190781"/>
                        <a:pt x="28554" y="188759"/>
                      </a:cubicBezTo>
                      <a:cubicBezTo>
                        <a:pt x="25774" y="186737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8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823" y="162985"/>
                        <a:pt x="5306" y="159952"/>
                        <a:pt x="4043" y="156668"/>
                      </a:cubicBezTo>
                      <a:cubicBezTo>
                        <a:pt x="2780" y="153383"/>
                        <a:pt x="2022" y="150097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8"/>
                      </a:cubicBezTo>
                      <a:cubicBezTo>
                        <a:pt x="0" y="81871"/>
                        <a:pt x="0" y="65952"/>
                        <a:pt x="0" y="65446"/>
                      </a:cubicBezTo>
                      <a:cubicBezTo>
                        <a:pt x="2022" y="29059"/>
                        <a:pt x="32092" y="0"/>
                        <a:pt x="68732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5" name="任意多边形: 形状 2024"/>
                <p:cNvSpPr/>
                <p:nvPr/>
              </p:nvSpPr>
              <p:spPr>
                <a:xfrm>
                  <a:off x="10542001" y="12173034"/>
                  <a:ext cx="246625" cy="201393"/>
                </a:xfrm>
                <a:custGeom>
                  <a:avLst/>
                  <a:gdLst>
                    <a:gd name="connsiteX0" fmla="*/ 68479 w 246625"/>
                    <a:gd name="connsiteY0" fmla="*/ 0 h 201393"/>
                    <a:gd name="connsiteX1" fmla="*/ 246625 w 246625"/>
                    <a:gd name="connsiteY1" fmla="*/ 35629 h 201393"/>
                    <a:gd name="connsiteX2" fmla="*/ 246625 w 246625"/>
                    <a:gd name="connsiteY2" fmla="*/ 53317 h 201393"/>
                    <a:gd name="connsiteX3" fmla="*/ 246625 w 246625"/>
                    <a:gd name="connsiteY3" fmla="*/ 53317 h 201393"/>
                    <a:gd name="connsiteX4" fmla="*/ 57108 w 246625"/>
                    <a:gd name="connsiteY4" fmla="*/ 3537 h 201393"/>
                    <a:gd name="connsiteX5" fmla="*/ 5812 w 246625"/>
                    <a:gd name="connsiteY5" fmla="*/ 55592 h 201393"/>
                    <a:gd name="connsiteX6" fmla="*/ 37651 w 246625"/>
                    <a:gd name="connsiteY6" fmla="*/ 147571 h 201393"/>
                    <a:gd name="connsiteX7" fmla="*/ 136958 w 246625"/>
                    <a:gd name="connsiteY7" fmla="*/ 131651 h 201393"/>
                    <a:gd name="connsiteX8" fmla="*/ 165764 w 246625"/>
                    <a:gd name="connsiteY8" fmla="*/ 126092 h 201393"/>
                    <a:gd name="connsiteX9" fmla="*/ 241824 w 246625"/>
                    <a:gd name="connsiteY9" fmla="*/ 101833 h 201393"/>
                    <a:gd name="connsiteX10" fmla="*/ 246372 w 246625"/>
                    <a:gd name="connsiteY10" fmla="*/ 97538 h 201393"/>
                    <a:gd name="connsiteX11" fmla="*/ 246372 w 246625"/>
                    <a:gd name="connsiteY11" fmla="*/ 101581 h 201393"/>
                    <a:gd name="connsiteX12" fmla="*/ 246372 w 246625"/>
                    <a:gd name="connsiteY12" fmla="*/ 165512 h 201393"/>
                    <a:gd name="connsiteX13" fmla="*/ 243340 w 246625"/>
                    <a:gd name="connsiteY13" fmla="*/ 167028 h 201393"/>
                    <a:gd name="connsiteX14" fmla="*/ 236770 w 246625"/>
                    <a:gd name="connsiteY14" fmla="*/ 170060 h 201393"/>
                    <a:gd name="connsiteX15" fmla="*/ 226663 w 246625"/>
                    <a:gd name="connsiteY15" fmla="*/ 174103 h 201393"/>
                    <a:gd name="connsiteX16" fmla="*/ 213017 w 246625"/>
                    <a:gd name="connsiteY16" fmla="*/ 178904 h 201393"/>
                    <a:gd name="connsiteX17" fmla="*/ 213017 w 246625"/>
                    <a:gd name="connsiteY17" fmla="*/ 178904 h 201393"/>
                    <a:gd name="connsiteX18" fmla="*/ 196087 w 246625"/>
                    <a:gd name="connsiteY18" fmla="*/ 184211 h 201393"/>
                    <a:gd name="connsiteX19" fmla="*/ 176125 w 246625"/>
                    <a:gd name="connsiteY19" fmla="*/ 189264 h 201393"/>
                    <a:gd name="connsiteX20" fmla="*/ 153130 w 246625"/>
                    <a:gd name="connsiteY20" fmla="*/ 194065 h 201393"/>
                    <a:gd name="connsiteX21" fmla="*/ 127356 w 246625"/>
                    <a:gd name="connsiteY21" fmla="*/ 197856 h 201393"/>
                    <a:gd name="connsiteX22" fmla="*/ 127356 w 246625"/>
                    <a:gd name="connsiteY22" fmla="*/ 197856 h 201393"/>
                    <a:gd name="connsiteX23" fmla="*/ 99054 w 246625"/>
                    <a:gd name="connsiteY23" fmla="*/ 200382 h 201393"/>
                    <a:gd name="connsiteX24" fmla="*/ 68226 w 246625"/>
                    <a:gd name="connsiteY24" fmla="*/ 201394 h 201393"/>
                    <a:gd name="connsiteX25" fmla="*/ 57361 w 246625"/>
                    <a:gd name="connsiteY25" fmla="*/ 200635 h 201393"/>
                    <a:gd name="connsiteX26" fmla="*/ 47000 w 246625"/>
                    <a:gd name="connsiteY26" fmla="*/ 198109 h 201393"/>
                    <a:gd name="connsiteX27" fmla="*/ 47000 w 246625"/>
                    <a:gd name="connsiteY27" fmla="*/ 198109 h 201393"/>
                    <a:gd name="connsiteX28" fmla="*/ 37398 w 246625"/>
                    <a:gd name="connsiteY28" fmla="*/ 194065 h 201393"/>
                    <a:gd name="connsiteX29" fmla="*/ 28554 w 246625"/>
                    <a:gd name="connsiteY29" fmla="*/ 188759 h 201393"/>
                    <a:gd name="connsiteX30" fmla="*/ 20721 w 246625"/>
                    <a:gd name="connsiteY30" fmla="*/ 182189 h 201393"/>
                    <a:gd name="connsiteX31" fmla="*/ 13898 w 246625"/>
                    <a:gd name="connsiteY31" fmla="*/ 174608 h 201393"/>
                    <a:gd name="connsiteX32" fmla="*/ 8339 w 246625"/>
                    <a:gd name="connsiteY32" fmla="*/ 166017 h 201393"/>
                    <a:gd name="connsiteX33" fmla="*/ 4043 w 246625"/>
                    <a:gd name="connsiteY33" fmla="*/ 156668 h 201393"/>
                    <a:gd name="connsiteX34" fmla="*/ 1263 w 246625"/>
                    <a:gd name="connsiteY34" fmla="*/ 146560 h 201393"/>
                    <a:gd name="connsiteX35" fmla="*/ 1263 w 246625"/>
                    <a:gd name="connsiteY35" fmla="*/ 146560 h 201393"/>
                    <a:gd name="connsiteX36" fmla="*/ 0 w 246625"/>
                    <a:gd name="connsiteY36" fmla="*/ 135947 h 201393"/>
                    <a:gd name="connsiteX37" fmla="*/ 0 w 246625"/>
                    <a:gd name="connsiteY37" fmla="*/ 101328 h 201393"/>
                    <a:gd name="connsiteX38" fmla="*/ 0 w 246625"/>
                    <a:gd name="connsiteY38" fmla="*/ 65446 h 201393"/>
                    <a:gd name="connsiteX39" fmla="*/ 68479 w 246625"/>
                    <a:gd name="connsiteY39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46625" h="201393">
                      <a:moveTo>
                        <a:pt x="68479" y="0"/>
                      </a:moveTo>
                      <a:cubicBezTo>
                        <a:pt x="175114" y="0"/>
                        <a:pt x="242835" y="33860"/>
                        <a:pt x="246625" y="35629"/>
                      </a:cubicBezTo>
                      <a:cubicBezTo>
                        <a:pt x="246625" y="35882"/>
                        <a:pt x="246625" y="42704"/>
                        <a:pt x="246625" y="53317"/>
                      </a:cubicBezTo>
                      <a:lnTo>
                        <a:pt x="246625" y="53317"/>
                      </a:lnTo>
                      <a:cubicBezTo>
                        <a:pt x="230200" y="31333"/>
                        <a:pt x="133420" y="2779"/>
                        <a:pt x="57108" y="3537"/>
                      </a:cubicBezTo>
                      <a:cubicBezTo>
                        <a:pt x="47506" y="3537"/>
                        <a:pt x="10866" y="12887"/>
                        <a:pt x="5812" y="55592"/>
                      </a:cubicBezTo>
                      <a:cubicBezTo>
                        <a:pt x="2780" y="80861"/>
                        <a:pt x="-253" y="139990"/>
                        <a:pt x="37651" y="147571"/>
                      </a:cubicBezTo>
                      <a:lnTo>
                        <a:pt x="136958" y="131651"/>
                      </a:lnTo>
                      <a:cubicBezTo>
                        <a:pt x="146055" y="130135"/>
                        <a:pt x="159953" y="127355"/>
                        <a:pt x="165764" y="126092"/>
                      </a:cubicBezTo>
                      <a:cubicBezTo>
                        <a:pt x="206953" y="116995"/>
                        <a:pt x="232475" y="108657"/>
                        <a:pt x="241824" y="101833"/>
                      </a:cubicBezTo>
                      <a:cubicBezTo>
                        <a:pt x="241824" y="101833"/>
                        <a:pt x="245614" y="98801"/>
                        <a:pt x="246372" y="97538"/>
                      </a:cubicBezTo>
                      <a:cubicBezTo>
                        <a:pt x="246372" y="98801"/>
                        <a:pt x="246372" y="100318"/>
                        <a:pt x="246372" y="101581"/>
                      </a:cubicBezTo>
                      <a:cubicBezTo>
                        <a:pt x="246372" y="136958"/>
                        <a:pt x="246372" y="165512"/>
                        <a:pt x="246372" y="165512"/>
                      </a:cubicBezTo>
                      <a:cubicBezTo>
                        <a:pt x="246120" y="165764"/>
                        <a:pt x="245109" y="166269"/>
                        <a:pt x="243340" y="167028"/>
                      </a:cubicBezTo>
                      <a:cubicBezTo>
                        <a:pt x="241824" y="167786"/>
                        <a:pt x="239550" y="168796"/>
                        <a:pt x="236770" y="170060"/>
                      </a:cubicBezTo>
                      <a:cubicBezTo>
                        <a:pt x="233991" y="171323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5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4"/>
                        <a:pt x="196087" y="184211"/>
                      </a:cubicBezTo>
                      <a:cubicBezTo>
                        <a:pt x="190023" y="185979"/>
                        <a:pt x="183200" y="187748"/>
                        <a:pt x="176125" y="189264"/>
                      </a:cubicBezTo>
                      <a:cubicBezTo>
                        <a:pt x="169049" y="190781"/>
                        <a:pt x="161216" y="192549"/>
                        <a:pt x="153130" y="194065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7"/>
                        <a:pt x="99054" y="200382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5"/>
                      </a:cubicBezTo>
                      <a:cubicBezTo>
                        <a:pt x="53823" y="200130"/>
                        <a:pt x="50538" y="199119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5"/>
                      </a:cubicBezTo>
                      <a:cubicBezTo>
                        <a:pt x="34366" y="192549"/>
                        <a:pt x="31334" y="190781"/>
                        <a:pt x="28554" y="188759"/>
                      </a:cubicBezTo>
                      <a:cubicBezTo>
                        <a:pt x="25774" y="186737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8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823" y="162985"/>
                        <a:pt x="5306" y="159952"/>
                        <a:pt x="4043" y="156668"/>
                      </a:cubicBezTo>
                      <a:cubicBezTo>
                        <a:pt x="2780" y="153383"/>
                        <a:pt x="2022" y="150097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8"/>
                      </a:cubicBezTo>
                      <a:cubicBezTo>
                        <a:pt x="0" y="81871"/>
                        <a:pt x="0" y="65952"/>
                        <a:pt x="0" y="65446"/>
                      </a:cubicBezTo>
                      <a:cubicBezTo>
                        <a:pt x="1769" y="29059"/>
                        <a:pt x="31839" y="0"/>
                        <a:pt x="68479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6" name="任意多边形: 形状 2025"/>
                <p:cNvSpPr/>
                <p:nvPr/>
              </p:nvSpPr>
              <p:spPr>
                <a:xfrm>
                  <a:off x="10542254" y="12173034"/>
                  <a:ext cx="246372" cy="201140"/>
                </a:xfrm>
                <a:custGeom>
                  <a:avLst/>
                  <a:gdLst>
                    <a:gd name="connsiteX0" fmla="*/ 68226 w 246372"/>
                    <a:gd name="connsiteY0" fmla="*/ 0 h 201140"/>
                    <a:gd name="connsiteX1" fmla="*/ 246373 w 246372"/>
                    <a:gd name="connsiteY1" fmla="*/ 35629 h 201140"/>
                    <a:gd name="connsiteX2" fmla="*/ 246373 w 246372"/>
                    <a:gd name="connsiteY2" fmla="*/ 49527 h 201140"/>
                    <a:gd name="connsiteX3" fmla="*/ 246373 w 246372"/>
                    <a:gd name="connsiteY3" fmla="*/ 49527 h 201140"/>
                    <a:gd name="connsiteX4" fmla="*/ 56855 w 246372"/>
                    <a:gd name="connsiteY4" fmla="*/ 2779 h 201140"/>
                    <a:gd name="connsiteX5" fmla="*/ 3538 w 246372"/>
                    <a:gd name="connsiteY5" fmla="*/ 70247 h 201140"/>
                    <a:gd name="connsiteX6" fmla="*/ 37398 w 246372"/>
                    <a:gd name="connsiteY6" fmla="*/ 151361 h 201140"/>
                    <a:gd name="connsiteX7" fmla="*/ 176377 w 246372"/>
                    <a:gd name="connsiteY7" fmla="*/ 128114 h 201140"/>
                    <a:gd name="connsiteX8" fmla="*/ 245109 w 246372"/>
                    <a:gd name="connsiteY8" fmla="*/ 104866 h 201140"/>
                    <a:gd name="connsiteX9" fmla="*/ 246373 w 246372"/>
                    <a:gd name="connsiteY9" fmla="*/ 103350 h 201140"/>
                    <a:gd name="connsiteX10" fmla="*/ 246373 w 246372"/>
                    <a:gd name="connsiteY10" fmla="*/ 165259 h 201140"/>
                    <a:gd name="connsiteX11" fmla="*/ 243340 w 246372"/>
                    <a:gd name="connsiteY11" fmla="*/ 166775 h 201140"/>
                    <a:gd name="connsiteX12" fmla="*/ 236770 w 246372"/>
                    <a:gd name="connsiteY12" fmla="*/ 169807 h 201140"/>
                    <a:gd name="connsiteX13" fmla="*/ 226663 w 246372"/>
                    <a:gd name="connsiteY13" fmla="*/ 173850 h 201140"/>
                    <a:gd name="connsiteX14" fmla="*/ 213017 w 246372"/>
                    <a:gd name="connsiteY14" fmla="*/ 178652 h 201140"/>
                    <a:gd name="connsiteX15" fmla="*/ 213017 w 246372"/>
                    <a:gd name="connsiteY15" fmla="*/ 178652 h 201140"/>
                    <a:gd name="connsiteX16" fmla="*/ 196087 w 246372"/>
                    <a:gd name="connsiteY16" fmla="*/ 183958 h 201140"/>
                    <a:gd name="connsiteX17" fmla="*/ 176125 w 246372"/>
                    <a:gd name="connsiteY17" fmla="*/ 189011 h 201140"/>
                    <a:gd name="connsiteX18" fmla="*/ 153130 w 246372"/>
                    <a:gd name="connsiteY18" fmla="*/ 193813 h 201140"/>
                    <a:gd name="connsiteX19" fmla="*/ 127356 w 246372"/>
                    <a:gd name="connsiteY19" fmla="*/ 197603 h 201140"/>
                    <a:gd name="connsiteX20" fmla="*/ 127356 w 246372"/>
                    <a:gd name="connsiteY20" fmla="*/ 197603 h 201140"/>
                    <a:gd name="connsiteX21" fmla="*/ 99054 w 246372"/>
                    <a:gd name="connsiteY21" fmla="*/ 200130 h 201140"/>
                    <a:gd name="connsiteX22" fmla="*/ 68226 w 246372"/>
                    <a:gd name="connsiteY22" fmla="*/ 201141 h 201140"/>
                    <a:gd name="connsiteX23" fmla="*/ 57361 w 246372"/>
                    <a:gd name="connsiteY23" fmla="*/ 200382 h 201140"/>
                    <a:gd name="connsiteX24" fmla="*/ 47000 w 246372"/>
                    <a:gd name="connsiteY24" fmla="*/ 197856 h 201140"/>
                    <a:gd name="connsiteX25" fmla="*/ 47000 w 246372"/>
                    <a:gd name="connsiteY25" fmla="*/ 197856 h 201140"/>
                    <a:gd name="connsiteX26" fmla="*/ 37398 w 246372"/>
                    <a:gd name="connsiteY26" fmla="*/ 193813 h 201140"/>
                    <a:gd name="connsiteX27" fmla="*/ 28554 w 246372"/>
                    <a:gd name="connsiteY27" fmla="*/ 188506 h 201140"/>
                    <a:gd name="connsiteX28" fmla="*/ 20721 w 246372"/>
                    <a:gd name="connsiteY28" fmla="*/ 181937 h 201140"/>
                    <a:gd name="connsiteX29" fmla="*/ 13898 w 246372"/>
                    <a:gd name="connsiteY29" fmla="*/ 174356 h 201140"/>
                    <a:gd name="connsiteX30" fmla="*/ 8339 w 246372"/>
                    <a:gd name="connsiteY30" fmla="*/ 165764 h 201140"/>
                    <a:gd name="connsiteX31" fmla="*/ 4043 w 246372"/>
                    <a:gd name="connsiteY31" fmla="*/ 156415 h 201140"/>
                    <a:gd name="connsiteX32" fmla="*/ 1263 w 246372"/>
                    <a:gd name="connsiteY32" fmla="*/ 146307 h 201140"/>
                    <a:gd name="connsiteX33" fmla="*/ 1263 w 246372"/>
                    <a:gd name="connsiteY33" fmla="*/ 146307 h 201140"/>
                    <a:gd name="connsiteX34" fmla="*/ 0 w 246372"/>
                    <a:gd name="connsiteY34" fmla="*/ 135694 h 201140"/>
                    <a:gd name="connsiteX35" fmla="*/ 0 w 246372"/>
                    <a:gd name="connsiteY35" fmla="*/ 101076 h 201140"/>
                    <a:gd name="connsiteX36" fmla="*/ 0 w 246372"/>
                    <a:gd name="connsiteY36" fmla="*/ 65193 h 201140"/>
                    <a:gd name="connsiteX37" fmla="*/ 68226 w 246372"/>
                    <a:gd name="connsiteY37" fmla="*/ 0 h 201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140">
                      <a:moveTo>
                        <a:pt x="68226" y="0"/>
                      </a:moveTo>
                      <a:cubicBezTo>
                        <a:pt x="174861" y="0"/>
                        <a:pt x="242582" y="33860"/>
                        <a:pt x="246373" y="35629"/>
                      </a:cubicBezTo>
                      <a:cubicBezTo>
                        <a:pt x="246373" y="35882"/>
                        <a:pt x="246373" y="40936"/>
                        <a:pt x="246373" y="49527"/>
                      </a:cubicBezTo>
                      <a:lnTo>
                        <a:pt x="246373" y="49527"/>
                      </a:lnTo>
                      <a:cubicBezTo>
                        <a:pt x="221862" y="23247"/>
                        <a:pt x="101329" y="-1011"/>
                        <a:pt x="56855" y="2779"/>
                      </a:cubicBezTo>
                      <a:cubicBezTo>
                        <a:pt x="41441" y="4043"/>
                        <a:pt x="5306" y="13392"/>
                        <a:pt x="3538" y="70247"/>
                      </a:cubicBezTo>
                      <a:cubicBezTo>
                        <a:pt x="2780" y="95011"/>
                        <a:pt x="1263" y="146307"/>
                        <a:pt x="37398" y="151361"/>
                      </a:cubicBezTo>
                      <a:lnTo>
                        <a:pt x="176377" y="128114"/>
                      </a:lnTo>
                      <a:cubicBezTo>
                        <a:pt x="186232" y="125839"/>
                        <a:pt x="235507" y="114468"/>
                        <a:pt x="245109" y="104866"/>
                      </a:cubicBezTo>
                      <a:cubicBezTo>
                        <a:pt x="245614" y="104360"/>
                        <a:pt x="246120" y="103855"/>
                        <a:pt x="246373" y="103350"/>
                      </a:cubicBezTo>
                      <a:cubicBezTo>
                        <a:pt x="246373" y="137968"/>
                        <a:pt x="246373" y="165259"/>
                        <a:pt x="246373" y="165259"/>
                      </a:cubicBezTo>
                      <a:cubicBezTo>
                        <a:pt x="246120" y="165512"/>
                        <a:pt x="245109" y="166017"/>
                        <a:pt x="243340" y="166775"/>
                      </a:cubicBezTo>
                      <a:cubicBezTo>
                        <a:pt x="241824" y="167533"/>
                        <a:pt x="239550" y="168544"/>
                        <a:pt x="236770" y="169807"/>
                      </a:cubicBezTo>
                      <a:cubicBezTo>
                        <a:pt x="233991" y="171071"/>
                        <a:pt x="230453" y="172334"/>
                        <a:pt x="226663" y="173850"/>
                      </a:cubicBezTo>
                      <a:cubicBezTo>
                        <a:pt x="222620" y="175366"/>
                        <a:pt x="218071" y="176883"/>
                        <a:pt x="213017" y="178652"/>
                      </a:cubicBezTo>
                      <a:lnTo>
                        <a:pt x="213017" y="178652"/>
                      </a:lnTo>
                      <a:cubicBezTo>
                        <a:pt x="207964" y="180167"/>
                        <a:pt x="201141" y="182442"/>
                        <a:pt x="196087" y="183958"/>
                      </a:cubicBezTo>
                      <a:cubicBezTo>
                        <a:pt x="190023" y="185727"/>
                        <a:pt x="183200" y="187496"/>
                        <a:pt x="176125" y="189011"/>
                      </a:cubicBezTo>
                      <a:cubicBezTo>
                        <a:pt x="169049" y="190528"/>
                        <a:pt x="161216" y="192297"/>
                        <a:pt x="153130" y="193813"/>
                      </a:cubicBezTo>
                      <a:cubicBezTo>
                        <a:pt x="145044" y="195329"/>
                        <a:pt x="136452" y="196592"/>
                        <a:pt x="127356" y="197603"/>
                      </a:cubicBezTo>
                      <a:lnTo>
                        <a:pt x="127356" y="197603"/>
                      </a:lnTo>
                      <a:cubicBezTo>
                        <a:pt x="118764" y="198614"/>
                        <a:pt x="107646" y="199625"/>
                        <a:pt x="99054" y="200130"/>
                      </a:cubicBezTo>
                      <a:cubicBezTo>
                        <a:pt x="89199" y="200635"/>
                        <a:pt x="78839" y="201141"/>
                        <a:pt x="68226" y="201141"/>
                      </a:cubicBezTo>
                      <a:cubicBezTo>
                        <a:pt x="64436" y="201141"/>
                        <a:pt x="60898" y="200888"/>
                        <a:pt x="57361" y="200382"/>
                      </a:cubicBezTo>
                      <a:cubicBezTo>
                        <a:pt x="53823" y="199877"/>
                        <a:pt x="50538" y="198867"/>
                        <a:pt x="47000" y="197856"/>
                      </a:cubicBezTo>
                      <a:lnTo>
                        <a:pt x="47000" y="197856"/>
                      </a:lnTo>
                      <a:cubicBezTo>
                        <a:pt x="43968" y="196845"/>
                        <a:pt x="40178" y="195076"/>
                        <a:pt x="37398" y="193813"/>
                      </a:cubicBezTo>
                      <a:cubicBezTo>
                        <a:pt x="34366" y="192297"/>
                        <a:pt x="31334" y="190528"/>
                        <a:pt x="28554" y="188506"/>
                      </a:cubicBezTo>
                      <a:cubicBezTo>
                        <a:pt x="25774" y="186485"/>
                        <a:pt x="23247" y="184464"/>
                        <a:pt x="20721" y="181937"/>
                      </a:cubicBezTo>
                      <a:cubicBezTo>
                        <a:pt x="18194" y="179662"/>
                        <a:pt x="15919" y="177135"/>
                        <a:pt x="13898" y="174356"/>
                      </a:cubicBezTo>
                      <a:cubicBezTo>
                        <a:pt x="11876" y="171576"/>
                        <a:pt x="9855" y="168796"/>
                        <a:pt x="8339" y="165764"/>
                      </a:cubicBezTo>
                      <a:cubicBezTo>
                        <a:pt x="6823" y="162732"/>
                        <a:pt x="5306" y="159700"/>
                        <a:pt x="4043" y="156415"/>
                      </a:cubicBezTo>
                      <a:cubicBezTo>
                        <a:pt x="2780" y="153130"/>
                        <a:pt x="2022" y="149845"/>
                        <a:pt x="1263" y="146307"/>
                      </a:cubicBezTo>
                      <a:lnTo>
                        <a:pt x="1263" y="146307"/>
                      </a:lnTo>
                      <a:cubicBezTo>
                        <a:pt x="758" y="143022"/>
                        <a:pt x="253" y="138726"/>
                        <a:pt x="0" y="135694"/>
                      </a:cubicBezTo>
                      <a:cubicBezTo>
                        <a:pt x="0" y="135694"/>
                        <a:pt x="0" y="120280"/>
                        <a:pt x="0" y="101076"/>
                      </a:cubicBezTo>
                      <a:cubicBezTo>
                        <a:pt x="0" y="81618"/>
                        <a:pt x="0" y="65699"/>
                        <a:pt x="0" y="65193"/>
                      </a:cubicBezTo>
                      <a:cubicBezTo>
                        <a:pt x="1516" y="29059"/>
                        <a:pt x="31586" y="0"/>
                        <a:pt x="68226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7" name="任意多边形: 形状 2026"/>
                <p:cNvSpPr/>
                <p:nvPr/>
              </p:nvSpPr>
              <p:spPr>
                <a:xfrm>
                  <a:off x="10542506" y="12173034"/>
                  <a:ext cx="246372" cy="201393"/>
                </a:xfrm>
                <a:custGeom>
                  <a:avLst/>
                  <a:gdLst>
                    <a:gd name="connsiteX0" fmla="*/ 67974 w 246372"/>
                    <a:gd name="connsiteY0" fmla="*/ 0 h 201393"/>
                    <a:gd name="connsiteX1" fmla="*/ 246120 w 246372"/>
                    <a:gd name="connsiteY1" fmla="*/ 35629 h 201393"/>
                    <a:gd name="connsiteX2" fmla="*/ 246120 w 246372"/>
                    <a:gd name="connsiteY2" fmla="*/ 46242 h 201393"/>
                    <a:gd name="connsiteX3" fmla="*/ 246120 w 246372"/>
                    <a:gd name="connsiteY3" fmla="*/ 46242 h 201393"/>
                    <a:gd name="connsiteX4" fmla="*/ 50538 w 246372"/>
                    <a:gd name="connsiteY4" fmla="*/ 3032 h 201393"/>
                    <a:gd name="connsiteX5" fmla="*/ 3032 w 246372"/>
                    <a:gd name="connsiteY5" fmla="*/ 97791 h 201393"/>
                    <a:gd name="connsiteX6" fmla="*/ 42957 w 246372"/>
                    <a:gd name="connsiteY6" fmla="*/ 155657 h 201393"/>
                    <a:gd name="connsiteX7" fmla="*/ 178652 w 246372"/>
                    <a:gd name="connsiteY7" fmla="*/ 132156 h 201393"/>
                    <a:gd name="connsiteX8" fmla="*/ 246372 w 246372"/>
                    <a:gd name="connsiteY8" fmla="*/ 109162 h 201393"/>
                    <a:gd name="connsiteX9" fmla="*/ 246372 w 246372"/>
                    <a:gd name="connsiteY9" fmla="*/ 108909 h 201393"/>
                    <a:gd name="connsiteX10" fmla="*/ 246372 w 246372"/>
                    <a:gd name="connsiteY10" fmla="*/ 165512 h 201393"/>
                    <a:gd name="connsiteX11" fmla="*/ 243340 w 246372"/>
                    <a:gd name="connsiteY11" fmla="*/ 167028 h 201393"/>
                    <a:gd name="connsiteX12" fmla="*/ 236770 w 246372"/>
                    <a:gd name="connsiteY12" fmla="*/ 170060 h 201393"/>
                    <a:gd name="connsiteX13" fmla="*/ 226663 w 246372"/>
                    <a:gd name="connsiteY13" fmla="*/ 174103 h 201393"/>
                    <a:gd name="connsiteX14" fmla="*/ 213017 w 246372"/>
                    <a:gd name="connsiteY14" fmla="*/ 178904 h 201393"/>
                    <a:gd name="connsiteX15" fmla="*/ 213017 w 246372"/>
                    <a:gd name="connsiteY15" fmla="*/ 178904 h 201393"/>
                    <a:gd name="connsiteX16" fmla="*/ 196087 w 246372"/>
                    <a:gd name="connsiteY16" fmla="*/ 184211 h 201393"/>
                    <a:gd name="connsiteX17" fmla="*/ 176125 w 246372"/>
                    <a:gd name="connsiteY17" fmla="*/ 189264 h 201393"/>
                    <a:gd name="connsiteX18" fmla="*/ 153130 w 246372"/>
                    <a:gd name="connsiteY18" fmla="*/ 194065 h 201393"/>
                    <a:gd name="connsiteX19" fmla="*/ 127356 w 246372"/>
                    <a:gd name="connsiteY19" fmla="*/ 197856 h 201393"/>
                    <a:gd name="connsiteX20" fmla="*/ 127356 w 246372"/>
                    <a:gd name="connsiteY20" fmla="*/ 197856 h 201393"/>
                    <a:gd name="connsiteX21" fmla="*/ 99054 w 246372"/>
                    <a:gd name="connsiteY21" fmla="*/ 200382 h 201393"/>
                    <a:gd name="connsiteX22" fmla="*/ 68226 w 246372"/>
                    <a:gd name="connsiteY22" fmla="*/ 201394 h 201393"/>
                    <a:gd name="connsiteX23" fmla="*/ 57361 w 246372"/>
                    <a:gd name="connsiteY23" fmla="*/ 200635 h 201393"/>
                    <a:gd name="connsiteX24" fmla="*/ 47000 w 246372"/>
                    <a:gd name="connsiteY24" fmla="*/ 198109 h 201393"/>
                    <a:gd name="connsiteX25" fmla="*/ 47000 w 246372"/>
                    <a:gd name="connsiteY25" fmla="*/ 198109 h 201393"/>
                    <a:gd name="connsiteX26" fmla="*/ 37398 w 246372"/>
                    <a:gd name="connsiteY26" fmla="*/ 194065 h 201393"/>
                    <a:gd name="connsiteX27" fmla="*/ 28554 w 246372"/>
                    <a:gd name="connsiteY27" fmla="*/ 188759 h 201393"/>
                    <a:gd name="connsiteX28" fmla="*/ 20721 w 246372"/>
                    <a:gd name="connsiteY28" fmla="*/ 182189 h 201393"/>
                    <a:gd name="connsiteX29" fmla="*/ 13898 w 246372"/>
                    <a:gd name="connsiteY29" fmla="*/ 174608 h 201393"/>
                    <a:gd name="connsiteX30" fmla="*/ 8339 w 246372"/>
                    <a:gd name="connsiteY30" fmla="*/ 166017 h 201393"/>
                    <a:gd name="connsiteX31" fmla="*/ 4043 w 246372"/>
                    <a:gd name="connsiteY31" fmla="*/ 156668 h 201393"/>
                    <a:gd name="connsiteX32" fmla="*/ 1263 w 246372"/>
                    <a:gd name="connsiteY32" fmla="*/ 146560 h 201393"/>
                    <a:gd name="connsiteX33" fmla="*/ 1263 w 246372"/>
                    <a:gd name="connsiteY33" fmla="*/ 146560 h 201393"/>
                    <a:gd name="connsiteX34" fmla="*/ 0 w 246372"/>
                    <a:gd name="connsiteY34" fmla="*/ 135947 h 201393"/>
                    <a:gd name="connsiteX35" fmla="*/ 0 w 246372"/>
                    <a:gd name="connsiteY35" fmla="*/ 101328 h 201393"/>
                    <a:gd name="connsiteX36" fmla="*/ 0 w 246372"/>
                    <a:gd name="connsiteY36" fmla="*/ 65446 h 201393"/>
                    <a:gd name="connsiteX37" fmla="*/ 67974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67974" y="0"/>
                      </a:moveTo>
                      <a:cubicBezTo>
                        <a:pt x="174609" y="0"/>
                        <a:pt x="242329" y="33860"/>
                        <a:pt x="246120" y="35629"/>
                      </a:cubicBezTo>
                      <a:cubicBezTo>
                        <a:pt x="246120" y="35882"/>
                        <a:pt x="246120" y="39672"/>
                        <a:pt x="246120" y="46242"/>
                      </a:cubicBezTo>
                      <a:lnTo>
                        <a:pt x="246120" y="46242"/>
                      </a:lnTo>
                      <a:cubicBezTo>
                        <a:pt x="216302" y="18952"/>
                        <a:pt x="85409" y="-4549"/>
                        <a:pt x="50538" y="3032"/>
                      </a:cubicBezTo>
                      <a:cubicBezTo>
                        <a:pt x="-1263" y="13898"/>
                        <a:pt x="1516" y="68479"/>
                        <a:pt x="3032" y="97791"/>
                      </a:cubicBezTo>
                      <a:cubicBezTo>
                        <a:pt x="4043" y="115984"/>
                        <a:pt x="5812" y="153888"/>
                        <a:pt x="42957" y="155657"/>
                      </a:cubicBezTo>
                      <a:lnTo>
                        <a:pt x="178652" y="132156"/>
                      </a:lnTo>
                      <a:cubicBezTo>
                        <a:pt x="232980" y="119775"/>
                        <a:pt x="244098" y="111941"/>
                        <a:pt x="246372" y="109162"/>
                      </a:cubicBezTo>
                      <a:cubicBezTo>
                        <a:pt x="246372" y="109162"/>
                        <a:pt x="246372" y="108909"/>
                        <a:pt x="246372" y="108909"/>
                      </a:cubicBezTo>
                      <a:cubicBezTo>
                        <a:pt x="246372" y="141000"/>
                        <a:pt x="246372" y="165512"/>
                        <a:pt x="246372" y="165512"/>
                      </a:cubicBezTo>
                      <a:cubicBezTo>
                        <a:pt x="246120" y="165764"/>
                        <a:pt x="245109" y="166269"/>
                        <a:pt x="243340" y="167028"/>
                      </a:cubicBezTo>
                      <a:cubicBezTo>
                        <a:pt x="241824" y="167786"/>
                        <a:pt x="239550" y="168796"/>
                        <a:pt x="236770" y="170060"/>
                      </a:cubicBezTo>
                      <a:cubicBezTo>
                        <a:pt x="233991" y="171323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5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4"/>
                        <a:pt x="196087" y="184211"/>
                      </a:cubicBezTo>
                      <a:cubicBezTo>
                        <a:pt x="190023" y="185979"/>
                        <a:pt x="183200" y="187748"/>
                        <a:pt x="176125" y="189264"/>
                      </a:cubicBezTo>
                      <a:cubicBezTo>
                        <a:pt x="169049" y="190781"/>
                        <a:pt x="161216" y="192549"/>
                        <a:pt x="153130" y="194065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7"/>
                        <a:pt x="99054" y="200382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5"/>
                      </a:cubicBezTo>
                      <a:cubicBezTo>
                        <a:pt x="53823" y="200130"/>
                        <a:pt x="50538" y="199119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5"/>
                      </a:cubicBezTo>
                      <a:cubicBezTo>
                        <a:pt x="34366" y="192549"/>
                        <a:pt x="31334" y="190781"/>
                        <a:pt x="28554" y="188759"/>
                      </a:cubicBezTo>
                      <a:cubicBezTo>
                        <a:pt x="25774" y="186737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8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823" y="162985"/>
                        <a:pt x="5306" y="159952"/>
                        <a:pt x="4043" y="156668"/>
                      </a:cubicBezTo>
                      <a:cubicBezTo>
                        <a:pt x="2780" y="153383"/>
                        <a:pt x="2022" y="150097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8"/>
                      </a:cubicBezTo>
                      <a:cubicBezTo>
                        <a:pt x="0" y="81871"/>
                        <a:pt x="0" y="65952"/>
                        <a:pt x="0" y="65446"/>
                      </a:cubicBezTo>
                      <a:cubicBezTo>
                        <a:pt x="1263" y="29059"/>
                        <a:pt x="31334" y="0"/>
                        <a:pt x="67974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8" name="任意多边形: 形状 2027"/>
                <p:cNvSpPr/>
                <p:nvPr/>
              </p:nvSpPr>
              <p:spPr>
                <a:xfrm>
                  <a:off x="10542254" y="12173034"/>
                  <a:ext cx="246372" cy="201393"/>
                </a:xfrm>
                <a:custGeom>
                  <a:avLst/>
                  <a:gdLst>
                    <a:gd name="connsiteX0" fmla="*/ 68226 w 246372"/>
                    <a:gd name="connsiteY0" fmla="*/ 0 h 201393"/>
                    <a:gd name="connsiteX1" fmla="*/ 246373 w 246372"/>
                    <a:gd name="connsiteY1" fmla="*/ 35629 h 201393"/>
                    <a:gd name="connsiteX2" fmla="*/ 246373 w 246372"/>
                    <a:gd name="connsiteY2" fmla="*/ 43715 h 201393"/>
                    <a:gd name="connsiteX3" fmla="*/ 246373 w 246372"/>
                    <a:gd name="connsiteY3" fmla="*/ 43715 h 201393"/>
                    <a:gd name="connsiteX4" fmla="*/ 50791 w 246372"/>
                    <a:gd name="connsiteY4" fmla="*/ 2527 h 201393"/>
                    <a:gd name="connsiteX5" fmla="*/ 2780 w 246372"/>
                    <a:gd name="connsiteY5" fmla="*/ 105119 h 201393"/>
                    <a:gd name="connsiteX6" fmla="*/ 43210 w 246372"/>
                    <a:gd name="connsiteY6" fmla="*/ 159447 h 201393"/>
                    <a:gd name="connsiteX7" fmla="*/ 176630 w 246372"/>
                    <a:gd name="connsiteY7" fmla="*/ 137210 h 201393"/>
                    <a:gd name="connsiteX8" fmla="*/ 246373 w 246372"/>
                    <a:gd name="connsiteY8" fmla="*/ 114216 h 201393"/>
                    <a:gd name="connsiteX9" fmla="*/ 246373 w 246372"/>
                    <a:gd name="connsiteY9" fmla="*/ 113963 h 201393"/>
                    <a:gd name="connsiteX10" fmla="*/ 246373 w 246372"/>
                    <a:gd name="connsiteY10" fmla="*/ 165512 h 201393"/>
                    <a:gd name="connsiteX11" fmla="*/ 243340 w 246372"/>
                    <a:gd name="connsiteY11" fmla="*/ 167028 h 201393"/>
                    <a:gd name="connsiteX12" fmla="*/ 236770 w 246372"/>
                    <a:gd name="connsiteY12" fmla="*/ 170060 h 201393"/>
                    <a:gd name="connsiteX13" fmla="*/ 226663 w 246372"/>
                    <a:gd name="connsiteY13" fmla="*/ 174103 h 201393"/>
                    <a:gd name="connsiteX14" fmla="*/ 213017 w 246372"/>
                    <a:gd name="connsiteY14" fmla="*/ 178904 h 201393"/>
                    <a:gd name="connsiteX15" fmla="*/ 213017 w 246372"/>
                    <a:gd name="connsiteY15" fmla="*/ 178904 h 201393"/>
                    <a:gd name="connsiteX16" fmla="*/ 196087 w 246372"/>
                    <a:gd name="connsiteY16" fmla="*/ 184211 h 201393"/>
                    <a:gd name="connsiteX17" fmla="*/ 176125 w 246372"/>
                    <a:gd name="connsiteY17" fmla="*/ 189264 h 201393"/>
                    <a:gd name="connsiteX18" fmla="*/ 153130 w 246372"/>
                    <a:gd name="connsiteY18" fmla="*/ 194065 h 201393"/>
                    <a:gd name="connsiteX19" fmla="*/ 127356 w 246372"/>
                    <a:gd name="connsiteY19" fmla="*/ 197856 h 201393"/>
                    <a:gd name="connsiteX20" fmla="*/ 127356 w 246372"/>
                    <a:gd name="connsiteY20" fmla="*/ 197856 h 201393"/>
                    <a:gd name="connsiteX21" fmla="*/ 99054 w 246372"/>
                    <a:gd name="connsiteY21" fmla="*/ 200382 h 201393"/>
                    <a:gd name="connsiteX22" fmla="*/ 68226 w 246372"/>
                    <a:gd name="connsiteY22" fmla="*/ 201394 h 201393"/>
                    <a:gd name="connsiteX23" fmla="*/ 57361 w 246372"/>
                    <a:gd name="connsiteY23" fmla="*/ 200635 h 201393"/>
                    <a:gd name="connsiteX24" fmla="*/ 47000 w 246372"/>
                    <a:gd name="connsiteY24" fmla="*/ 198109 h 201393"/>
                    <a:gd name="connsiteX25" fmla="*/ 47000 w 246372"/>
                    <a:gd name="connsiteY25" fmla="*/ 198109 h 201393"/>
                    <a:gd name="connsiteX26" fmla="*/ 37398 w 246372"/>
                    <a:gd name="connsiteY26" fmla="*/ 194065 h 201393"/>
                    <a:gd name="connsiteX27" fmla="*/ 28554 w 246372"/>
                    <a:gd name="connsiteY27" fmla="*/ 188759 h 201393"/>
                    <a:gd name="connsiteX28" fmla="*/ 20721 w 246372"/>
                    <a:gd name="connsiteY28" fmla="*/ 182189 h 201393"/>
                    <a:gd name="connsiteX29" fmla="*/ 13898 w 246372"/>
                    <a:gd name="connsiteY29" fmla="*/ 174608 h 201393"/>
                    <a:gd name="connsiteX30" fmla="*/ 8339 w 246372"/>
                    <a:gd name="connsiteY30" fmla="*/ 166017 h 201393"/>
                    <a:gd name="connsiteX31" fmla="*/ 4043 w 246372"/>
                    <a:gd name="connsiteY31" fmla="*/ 156668 h 201393"/>
                    <a:gd name="connsiteX32" fmla="*/ 1263 w 246372"/>
                    <a:gd name="connsiteY32" fmla="*/ 146560 h 201393"/>
                    <a:gd name="connsiteX33" fmla="*/ 1263 w 246372"/>
                    <a:gd name="connsiteY33" fmla="*/ 146560 h 201393"/>
                    <a:gd name="connsiteX34" fmla="*/ 0 w 246372"/>
                    <a:gd name="connsiteY34" fmla="*/ 135947 h 201393"/>
                    <a:gd name="connsiteX35" fmla="*/ 0 w 246372"/>
                    <a:gd name="connsiteY35" fmla="*/ 101328 h 201393"/>
                    <a:gd name="connsiteX36" fmla="*/ 0 w 246372"/>
                    <a:gd name="connsiteY36" fmla="*/ 65446 h 201393"/>
                    <a:gd name="connsiteX37" fmla="*/ 68226 w 246372"/>
                    <a:gd name="connsiteY37" fmla="*/ 0 h 20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46372" h="201393">
                      <a:moveTo>
                        <a:pt x="68226" y="0"/>
                      </a:moveTo>
                      <a:cubicBezTo>
                        <a:pt x="174861" y="0"/>
                        <a:pt x="242582" y="33860"/>
                        <a:pt x="246373" y="35629"/>
                      </a:cubicBezTo>
                      <a:cubicBezTo>
                        <a:pt x="246373" y="35882"/>
                        <a:pt x="246373" y="38661"/>
                        <a:pt x="246373" y="43715"/>
                      </a:cubicBezTo>
                      <a:lnTo>
                        <a:pt x="246373" y="43715"/>
                      </a:lnTo>
                      <a:cubicBezTo>
                        <a:pt x="215292" y="16677"/>
                        <a:pt x="83135" y="-5560"/>
                        <a:pt x="50791" y="2527"/>
                      </a:cubicBezTo>
                      <a:cubicBezTo>
                        <a:pt x="-2527" y="15919"/>
                        <a:pt x="505" y="67468"/>
                        <a:pt x="2780" y="105119"/>
                      </a:cubicBezTo>
                      <a:cubicBezTo>
                        <a:pt x="3538" y="119522"/>
                        <a:pt x="5812" y="158183"/>
                        <a:pt x="43210" y="159447"/>
                      </a:cubicBezTo>
                      <a:lnTo>
                        <a:pt x="176630" y="137210"/>
                      </a:lnTo>
                      <a:cubicBezTo>
                        <a:pt x="193813" y="133420"/>
                        <a:pt x="240055" y="121796"/>
                        <a:pt x="246373" y="114216"/>
                      </a:cubicBezTo>
                      <a:cubicBezTo>
                        <a:pt x="246373" y="114216"/>
                        <a:pt x="246373" y="113963"/>
                        <a:pt x="246373" y="113963"/>
                      </a:cubicBezTo>
                      <a:cubicBezTo>
                        <a:pt x="246373" y="143527"/>
                        <a:pt x="246373" y="165512"/>
                        <a:pt x="246373" y="165512"/>
                      </a:cubicBezTo>
                      <a:cubicBezTo>
                        <a:pt x="246120" y="165764"/>
                        <a:pt x="245109" y="166269"/>
                        <a:pt x="243340" y="167028"/>
                      </a:cubicBezTo>
                      <a:cubicBezTo>
                        <a:pt x="241824" y="167786"/>
                        <a:pt x="239550" y="168796"/>
                        <a:pt x="236770" y="170060"/>
                      </a:cubicBezTo>
                      <a:cubicBezTo>
                        <a:pt x="233991" y="171323"/>
                        <a:pt x="230453" y="172587"/>
                        <a:pt x="226663" y="174103"/>
                      </a:cubicBezTo>
                      <a:cubicBezTo>
                        <a:pt x="222620" y="175619"/>
                        <a:pt x="218071" y="177135"/>
                        <a:pt x="213017" y="178904"/>
                      </a:cubicBezTo>
                      <a:lnTo>
                        <a:pt x="213017" y="178904"/>
                      </a:lnTo>
                      <a:cubicBezTo>
                        <a:pt x="207964" y="180420"/>
                        <a:pt x="201141" y="182694"/>
                        <a:pt x="196087" y="184211"/>
                      </a:cubicBezTo>
                      <a:cubicBezTo>
                        <a:pt x="190023" y="185979"/>
                        <a:pt x="183200" y="187748"/>
                        <a:pt x="176125" y="189264"/>
                      </a:cubicBezTo>
                      <a:cubicBezTo>
                        <a:pt x="169049" y="190781"/>
                        <a:pt x="161216" y="192549"/>
                        <a:pt x="153130" y="194065"/>
                      </a:cubicBezTo>
                      <a:cubicBezTo>
                        <a:pt x="145044" y="195582"/>
                        <a:pt x="136452" y="196845"/>
                        <a:pt x="127356" y="197856"/>
                      </a:cubicBezTo>
                      <a:lnTo>
                        <a:pt x="127356" y="197856"/>
                      </a:lnTo>
                      <a:cubicBezTo>
                        <a:pt x="118764" y="198867"/>
                        <a:pt x="107646" y="199877"/>
                        <a:pt x="99054" y="200382"/>
                      </a:cubicBezTo>
                      <a:cubicBezTo>
                        <a:pt x="89199" y="200888"/>
                        <a:pt x="78839" y="201394"/>
                        <a:pt x="68226" y="201394"/>
                      </a:cubicBezTo>
                      <a:cubicBezTo>
                        <a:pt x="64436" y="201394"/>
                        <a:pt x="60898" y="201141"/>
                        <a:pt x="57361" y="200635"/>
                      </a:cubicBezTo>
                      <a:cubicBezTo>
                        <a:pt x="53823" y="200130"/>
                        <a:pt x="50538" y="199119"/>
                        <a:pt x="47000" y="198109"/>
                      </a:cubicBezTo>
                      <a:lnTo>
                        <a:pt x="47000" y="198109"/>
                      </a:lnTo>
                      <a:cubicBezTo>
                        <a:pt x="43968" y="197098"/>
                        <a:pt x="40178" y="195329"/>
                        <a:pt x="37398" y="194065"/>
                      </a:cubicBezTo>
                      <a:cubicBezTo>
                        <a:pt x="34366" y="192549"/>
                        <a:pt x="31334" y="190781"/>
                        <a:pt x="28554" y="188759"/>
                      </a:cubicBezTo>
                      <a:cubicBezTo>
                        <a:pt x="25774" y="186737"/>
                        <a:pt x="23247" y="184716"/>
                        <a:pt x="20721" y="182189"/>
                      </a:cubicBezTo>
                      <a:cubicBezTo>
                        <a:pt x="18194" y="179915"/>
                        <a:pt x="15919" y="177388"/>
                        <a:pt x="13898" y="174608"/>
                      </a:cubicBezTo>
                      <a:cubicBezTo>
                        <a:pt x="11876" y="171829"/>
                        <a:pt x="9855" y="169049"/>
                        <a:pt x="8339" y="166017"/>
                      </a:cubicBezTo>
                      <a:cubicBezTo>
                        <a:pt x="6823" y="162985"/>
                        <a:pt x="5306" y="159952"/>
                        <a:pt x="4043" y="156668"/>
                      </a:cubicBezTo>
                      <a:cubicBezTo>
                        <a:pt x="2780" y="153383"/>
                        <a:pt x="2022" y="150097"/>
                        <a:pt x="1263" y="146560"/>
                      </a:cubicBezTo>
                      <a:lnTo>
                        <a:pt x="1263" y="146560"/>
                      </a:lnTo>
                      <a:cubicBezTo>
                        <a:pt x="758" y="143275"/>
                        <a:pt x="253" y="138979"/>
                        <a:pt x="0" y="135947"/>
                      </a:cubicBezTo>
                      <a:cubicBezTo>
                        <a:pt x="0" y="135947"/>
                        <a:pt x="0" y="120533"/>
                        <a:pt x="0" y="101328"/>
                      </a:cubicBezTo>
                      <a:cubicBezTo>
                        <a:pt x="0" y="81871"/>
                        <a:pt x="0" y="65952"/>
                        <a:pt x="0" y="65446"/>
                      </a:cubicBezTo>
                      <a:cubicBezTo>
                        <a:pt x="1516" y="29059"/>
                        <a:pt x="31586" y="0"/>
                        <a:pt x="68226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9" name="任意多边形: 形状 2028"/>
                <p:cNvSpPr/>
                <p:nvPr/>
              </p:nvSpPr>
              <p:spPr>
                <a:xfrm>
                  <a:off x="10542001" y="12207652"/>
                  <a:ext cx="246372" cy="166269"/>
                </a:xfrm>
                <a:custGeom>
                  <a:avLst/>
                  <a:gdLst>
                    <a:gd name="connsiteX0" fmla="*/ 9097 w 246372"/>
                    <a:gd name="connsiteY0" fmla="*/ 0 h 166269"/>
                    <a:gd name="connsiteX1" fmla="*/ 6317 w 246372"/>
                    <a:gd name="connsiteY1" fmla="*/ 101834 h 166269"/>
                    <a:gd name="connsiteX2" fmla="*/ 54581 w 246372"/>
                    <a:gd name="connsiteY2" fmla="*/ 127355 h 166269"/>
                    <a:gd name="connsiteX3" fmla="*/ 178652 w 246372"/>
                    <a:gd name="connsiteY3" fmla="*/ 106130 h 166269"/>
                    <a:gd name="connsiteX4" fmla="*/ 246372 w 246372"/>
                    <a:gd name="connsiteY4" fmla="*/ 83640 h 166269"/>
                    <a:gd name="connsiteX5" fmla="*/ 246372 w 246372"/>
                    <a:gd name="connsiteY5" fmla="*/ 130388 h 166269"/>
                    <a:gd name="connsiteX6" fmla="*/ 243340 w 246372"/>
                    <a:gd name="connsiteY6" fmla="*/ 131904 h 166269"/>
                    <a:gd name="connsiteX7" fmla="*/ 236770 w 246372"/>
                    <a:gd name="connsiteY7" fmla="*/ 134936 h 166269"/>
                    <a:gd name="connsiteX8" fmla="*/ 226663 w 246372"/>
                    <a:gd name="connsiteY8" fmla="*/ 138979 h 166269"/>
                    <a:gd name="connsiteX9" fmla="*/ 213017 w 246372"/>
                    <a:gd name="connsiteY9" fmla="*/ 143780 h 166269"/>
                    <a:gd name="connsiteX10" fmla="*/ 213017 w 246372"/>
                    <a:gd name="connsiteY10" fmla="*/ 143780 h 166269"/>
                    <a:gd name="connsiteX11" fmla="*/ 196087 w 246372"/>
                    <a:gd name="connsiteY11" fmla="*/ 149087 h 166269"/>
                    <a:gd name="connsiteX12" fmla="*/ 176125 w 246372"/>
                    <a:gd name="connsiteY12" fmla="*/ 154141 h 166269"/>
                    <a:gd name="connsiteX13" fmla="*/ 153130 w 246372"/>
                    <a:gd name="connsiteY13" fmla="*/ 158942 h 166269"/>
                    <a:gd name="connsiteX14" fmla="*/ 127356 w 246372"/>
                    <a:gd name="connsiteY14" fmla="*/ 162732 h 166269"/>
                    <a:gd name="connsiteX15" fmla="*/ 127356 w 246372"/>
                    <a:gd name="connsiteY15" fmla="*/ 162732 h 166269"/>
                    <a:gd name="connsiteX16" fmla="*/ 99054 w 246372"/>
                    <a:gd name="connsiteY16" fmla="*/ 165259 h 166269"/>
                    <a:gd name="connsiteX17" fmla="*/ 68226 w 246372"/>
                    <a:gd name="connsiteY17" fmla="*/ 166270 h 166269"/>
                    <a:gd name="connsiteX18" fmla="*/ 57361 w 246372"/>
                    <a:gd name="connsiteY18" fmla="*/ 165512 h 166269"/>
                    <a:gd name="connsiteX19" fmla="*/ 47000 w 246372"/>
                    <a:gd name="connsiteY19" fmla="*/ 162985 h 166269"/>
                    <a:gd name="connsiteX20" fmla="*/ 47000 w 246372"/>
                    <a:gd name="connsiteY20" fmla="*/ 162985 h 166269"/>
                    <a:gd name="connsiteX21" fmla="*/ 37398 w 246372"/>
                    <a:gd name="connsiteY21" fmla="*/ 158942 h 166269"/>
                    <a:gd name="connsiteX22" fmla="*/ 28554 w 246372"/>
                    <a:gd name="connsiteY22" fmla="*/ 153636 h 166269"/>
                    <a:gd name="connsiteX23" fmla="*/ 20721 w 246372"/>
                    <a:gd name="connsiteY23" fmla="*/ 147065 h 166269"/>
                    <a:gd name="connsiteX24" fmla="*/ 13898 w 246372"/>
                    <a:gd name="connsiteY24" fmla="*/ 139485 h 166269"/>
                    <a:gd name="connsiteX25" fmla="*/ 8339 w 246372"/>
                    <a:gd name="connsiteY25" fmla="*/ 130893 h 166269"/>
                    <a:gd name="connsiteX26" fmla="*/ 4043 w 246372"/>
                    <a:gd name="connsiteY26" fmla="*/ 121543 h 166269"/>
                    <a:gd name="connsiteX27" fmla="*/ 1263 w 246372"/>
                    <a:gd name="connsiteY27" fmla="*/ 111436 h 166269"/>
                    <a:gd name="connsiteX28" fmla="*/ 1263 w 246372"/>
                    <a:gd name="connsiteY28" fmla="*/ 111436 h 166269"/>
                    <a:gd name="connsiteX29" fmla="*/ 0 w 246372"/>
                    <a:gd name="connsiteY29" fmla="*/ 100823 h 166269"/>
                    <a:gd name="connsiteX30" fmla="*/ 0 w 246372"/>
                    <a:gd name="connsiteY30" fmla="*/ 66205 h 166269"/>
                    <a:gd name="connsiteX31" fmla="*/ 0 w 246372"/>
                    <a:gd name="connsiteY31" fmla="*/ 30323 h 166269"/>
                    <a:gd name="connsiteX32" fmla="*/ 9097 w 246372"/>
                    <a:gd name="connsiteY32" fmla="*/ 0 h 166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6372" h="166269">
                      <a:moveTo>
                        <a:pt x="9097" y="0"/>
                      </a:moveTo>
                      <a:cubicBezTo>
                        <a:pt x="-5812" y="27291"/>
                        <a:pt x="3285" y="92990"/>
                        <a:pt x="6317" y="101834"/>
                      </a:cubicBezTo>
                      <a:cubicBezTo>
                        <a:pt x="14151" y="124070"/>
                        <a:pt x="36640" y="131651"/>
                        <a:pt x="54581" y="127355"/>
                      </a:cubicBezTo>
                      <a:cubicBezTo>
                        <a:pt x="95517" y="118006"/>
                        <a:pt x="137716" y="115479"/>
                        <a:pt x="178652" y="106130"/>
                      </a:cubicBezTo>
                      <a:cubicBezTo>
                        <a:pt x="221609" y="96274"/>
                        <a:pt x="244098" y="87178"/>
                        <a:pt x="246372" y="83640"/>
                      </a:cubicBezTo>
                      <a:cubicBezTo>
                        <a:pt x="246372" y="110678"/>
                        <a:pt x="246372" y="130388"/>
                        <a:pt x="246372" y="130388"/>
                      </a:cubicBezTo>
                      <a:cubicBezTo>
                        <a:pt x="246120" y="130640"/>
                        <a:pt x="245109" y="131146"/>
                        <a:pt x="243340" y="131904"/>
                      </a:cubicBezTo>
                      <a:cubicBezTo>
                        <a:pt x="241824" y="132662"/>
                        <a:pt x="239550" y="133673"/>
                        <a:pt x="236770" y="134936"/>
                      </a:cubicBezTo>
                      <a:cubicBezTo>
                        <a:pt x="233991" y="136200"/>
                        <a:pt x="230453" y="137463"/>
                        <a:pt x="226663" y="138979"/>
                      </a:cubicBezTo>
                      <a:cubicBezTo>
                        <a:pt x="222620" y="140495"/>
                        <a:pt x="218071" y="142012"/>
                        <a:pt x="213017" y="143780"/>
                      </a:cubicBezTo>
                      <a:lnTo>
                        <a:pt x="213017" y="143780"/>
                      </a:lnTo>
                      <a:cubicBezTo>
                        <a:pt x="207964" y="145297"/>
                        <a:pt x="201141" y="147571"/>
                        <a:pt x="196087" y="149087"/>
                      </a:cubicBezTo>
                      <a:cubicBezTo>
                        <a:pt x="190023" y="150856"/>
                        <a:pt x="183200" y="152624"/>
                        <a:pt x="176125" y="154141"/>
                      </a:cubicBezTo>
                      <a:cubicBezTo>
                        <a:pt x="169049" y="155657"/>
                        <a:pt x="161216" y="157426"/>
                        <a:pt x="153130" y="158942"/>
                      </a:cubicBezTo>
                      <a:cubicBezTo>
                        <a:pt x="145044" y="160458"/>
                        <a:pt x="136452" y="161721"/>
                        <a:pt x="127356" y="162732"/>
                      </a:cubicBezTo>
                      <a:lnTo>
                        <a:pt x="127356" y="162732"/>
                      </a:lnTo>
                      <a:cubicBezTo>
                        <a:pt x="118764" y="163743"/>
                        <a:pt x="107646" y="164754"/>
                        <a:pt x="99054" y="165259"/>
                      </a:cubicBezTo>
                      <a:cubicBezTo>
                        <a:pt x="89199" y="165764"/>
                        <a:pt x="78839" y="166270"/>
                        <a:pt x="68226" y="166270"/>
                      </a:cubicBezTo>
                      <a:cubicBezTo>
                        <a:pt x="64436" y="166270"/>
                        <a:pt x="60898" y="166017"/>
                        <a:pt x="57361" y="165512"/>
                      </a:cubicBezTo>
                      <a:cubicBezTo>
                        <a:pt x="53823" y="165007"/>
                        <a:pt x="50538" y="163995"/>
                        <a:pt x="47000" y="162985"/>
                      </a:cubicBezTo>
                      <a:lnTo>
                        <a:pt x="47000" y="162985"/>
                      </a:lnTo>
                      <a:cubicBezTo>
                        <a:pt x="43968" y="161974"/>
                        <a:pt x="40178" y="160205"/>
                        <a:pt x="37398" y="158942"/>
                      </a:cubicBezTo>
                      <a:cubicBezTo>
                        <a:pt x="34366" y="157426"/>
                        <a:pt x="31334" y="155657"/>
                        <a:pt x="28554" y="153636"/>
                      </a:cubicBezTo>
                      <a:cubicBezTo>
                        <a:pt x="25774" y="151614"/>
                        <a:pt x="23247" y="149592"/>
                        <a:pt x="20721" y="147065"/>
                      </a:cubicBezTo>
                      <a:cubicBezTo>
                        <a:pt x="18194" y="144791"/>
                        <a:pt x="15919" y="142264"/>
                        <a:pt x="13898" y="139485"/>
                      </a:cubicBezTo>
                      <a:cubicBezTo>
                        <a:pt x="11876" y="136705"/>
                        <a:pt x="9855" y="133926"/>
                        <a:pt x="8339" y="130893"/>
                      </a:cubicBezTo>
                      <a:cubicBezTo>
                        <a:pt x="6823" y="127861"/>
                        <a:pt x="5306" y="124828"/>
                        <a:pt x="4043" y="121543"/>
                      </a:cubicBezTo>
                      <a:cubicBezTo>
                        <a:pt x="2780" y="118259"/>
                        <a:pt x="2022" y="114974"/>
                        <a:pt x="1263" y="111436"/>
                      </a:cubicBezTo>
                      <a:lnTo>
                        <a:pt x="1263" y="111436"/>
                      </a:lnTo>
                      <a:cubicBezTo>
                        <a:pt x="758" y="108151"/>
                        <a:pt x="253" y="103855"/>
                        <a:pt x="0" y="100823"/>
                      </a:cubicBezTo>
                      <a:cubicBezTo>
                        <a:pt x="0" y="100823"/>
                        <a:pt x="0" y="85409"/>
                        <a:pt x="0" y="66205"/>
                      </a:cubicBezTo>
                      <a:cubicBezTo>
                        <a:pt x="0" y="46748"/>
                        <a:pt x="0" y="30828"/>
                        <a:pt x="0" y="30323"/>
                      </a:cubicBezTo>
                      <a:cubicBezTo>
                        <a:pt x="1011" y="19710"/>
                        <a:pt x="4043" y="9096"/>
                        <a:pt x="9097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0" name="任意多边形: 形状 2029"/>
                <p:cNvSpPr/>
                <p:nvPr/>
              </p:nvSpPr>
              <p:spPr>
                <a:xfrm>
                  <a:off x="10541032" y="12218770"/>
                  <a:ext cx="247594" cy="155404"/>
                </a:xfrm>
                <a:custGeom>
                  <a:avLst/>
                  <a:gdLst>
                    <a:gd name="connsiteX0" fmla="*/ 5265 w 247594"/>
                    <a:gd name="connsiteY0" fmla="*/ 0 h 155404"/>
                    <a:gd name="connsiteX1" fmla="*/ 5265 w 247594"/>
                    <a:gd name="connsiteY1" fmla="*/ 0 h 155404"/>
                    <a:gd name="connsiteX2" fmla="*/ 33314 w 247594"/>
                    <a:gd name="connsiteY2" fmla="*/ 119522 h 155404"/>
                    <a:gd name="connsiteX3" fmla="*/ 152836 w 247594"/>
                    <a:gd name="connsiteY3" fmla="*/ 105372 h 155404"/>
                    <a:gd name="connsiteX4" fmla="*/ 243046 w 247594"/>
                    <a:gd name="connsiteY4" fmla="*/ 80355 h 155404"/>
                    <a:gd name="connsiteX5" fmla="*/ 247594 w 247594"/>
                    <a:gd name="connsiteY5" fmla="*/ 77323 h 155404"/>
                    <a:gd name="connsiteX6" fmla="*/ 247594 w 247594"/>
                    <a:gd name="connsiteY6" fmla="*/ 119522 h 155404"/>
                    <a:gd name="connsiteX7" fmla="*/ 244562 w 247594"/>
                    <a:gd name="connsiteY7" fmla="*/ 121039 h 155404"/>
                    <a:gd name="connsiteX8" fmla="*/ 237992 w 247594"/>
                    <a:gd name="connsiteY8" fmla="*/ 124071 h 155404"/>
                    <a:gd name="connsiteX9" fmla="*/ 227885 w 247594"/>
                    <a:gd name="connsiteY9" fmla="*/ 128114 h 155404"/>
                    <a:gd name="connsiteX10" fmla="*/ 214239 w 247594"/>
                    <a:gd name="connsiteY10" fmla="*/ 132915 h 155404"/>
                    <a:gd name="connsiteX11" fmla="*/ 214239 w 247594"/>
                    <a:gd name="connsiteY11" fmla="*/ 132915 h 155404"/>
                    <a:gd name="connsiteX12" fmla="*/ 197309 w 247594"/>
                    <a:gd name="connsiteY12" fmla="*/ 138221 h 155404"/>
                    <a:gd name="connsiteX13" fmla="*/ 177347 w 247594"/>
                    <a:gd name="connsiteY13" fmla="*/ 143275 h 155404"/>
                    <a:gd name="connsiteX14" fmla="*/ 154352 w 247594"/>
                    <a:gd name="connsiteY14" fmla="*/ 148076 h 155404"/>
                    <a:gd name="connsiteX15" fmla="*/ 128578 w 247594"/>
                    <a:gd name="connsiteY15" fmla="*/ 151867 h 155404"/>
                    <a:gd name="connsiteX16" fmla="*/ 128578 w 247594"/>
                    <a:gd name="connsiteY16" fmla="*/ 151867 h 155404"/>
                    <a:gd name="connsiteX17" fmla="*/ 100276 w 247594"/>
                    <a:gd name="connsiteY17" fmla="*/ 154394 h 155404"/>
                    <a:gd name="connsiteX18" fmla="*/ 69448 w 247594"/>
                    <a:gd name="connsiteY18" fmla="*/ 155404 h 155404"/>
                    <a:gd name="connsiteX19" fmla="*/ 58583 w 247594"/>
                    <a:gd name="connsiteY19" fmla="*/ 154646 h 155404"/>
                    <a:gd name="connsiteX20" fmla="*/ 48222 w 247594"/>
                    <a:gd name="connsiteY20" fmla="*/ 152119 h 155404"/>
                    <a:gd name="connsiteX21" fmla="*/ 48222 w 247594"/>
                    <a:gd name="connsiteY21" fmla="*/ 152119 h 155404"/>
                    <a:gd name="connsiteX22" fmla="*/ 38620 w 247594"/>
                    <a:gd name="connsiteY22" fmla="*/ 148076 h 155404"/>
                    <a:gd name="connsiteX23" fmla="*/ 29776 w 247594"/>
                    <a:gd name="connsiteY23" fmla="*/ 142770 h 155404"/>
                    <a:gd name="connsiteX24" fmla="*/ 21943 w 247594"/>
                    <a:gd name="connsiteY24" fmla="*/ 136200 h 155404"/>
                    <a:gd name="connsiteX25" fmla="*/ 15120 w 247594"/>
                    <a:gd name="connsiteY25" fmla="*/ 128619 h 155404"/>
                    <a:gd name="connsiteX26" fmla="*/ 9561 w 247594"/>
                    <a:gd name="connsiteY26" fmla="*/ 120028 h 155404"/>
                    <a:gd name="connsiteX27" fmla="*/ 5265 w 247594"/>
                    <a:gd name="connsiteY27" fmla="*/ 110678 h 155404"/>
                    <a:gd name="connsiteX28" fmla="*/ 2485 w 247594"/>
                    <a:gd name="connsiteY28" fmla="*/ 100571 h 155404"/>
                    <a:gd name="connsiteX29" fmla="*/ 2485 w 247594"/>
                    <a:gd name="connsiteY29" fmla="*/ 100571 h 155404"/>
                    <a:gd name="connsiteX30" fmla="*/ 1222 w 247594"/>
                    <a:gd name="connsiteY30" fmla="*/ 89958 h 155404"/>
                    <a:gd name="connsiteX31" fmla="*/ 1222 w 247594"/>
                    <a:gd name="connsiteY31" fmla="*/ 55339 h 155404"/>
                    <a:gd name="connsiteX32" fmla="*/ 1222 w 247594"/>
                    <a:gd name="connsiteY32" fmla="*/ 19457 h 155404"/>
                    <a:gd name="connsiteX33" fmla="*/ 5265 w 247594"/>
                    <a:gd name="connsiteY33" fmla="*/ 0 h 155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47594" h="155404">
                      <a:moveTo>
                        <a:pt x="5265" y="0"/>
                      </a:moveTo>
                      <a:lnTo>
                        <a:pt x="5265" y="0"/>
                      </a:lnTo>
                      <a:cubicBezTo>
                        <a:pt x="5012" y="1011"/>
                        <a:pt x="-17730" y="102339"/>
                        <a:pt x="33314" y="119522"/>
                      </a:cubicBezTo>
                      <a:cubicBezTo>
                        <a:pt x="45695" y="123818"/>
                        <a:pt x="151825" y="105624"/>
                        <a:pt x="152836" y="105372"/>
                      </a:cubicBezTo>
                      <a:cubicBezTo>
                        <a:pt x="187960" y="98802"/>
                        <a:pt x="229906" y="87178"/>
                        <a:pt x="243046" y="80355"/>
                      </a:cubicBezTo>
                      <a:cubicBezTo>
                        <a:pt x="244562" y="79597"/>
                        <a:pt x="246331" y="78334"/>
                        <a:pt x="247594" y="77323"/>
                      </a:cubicBezTo>
                      <a:cubicBezTo>
                        <a:pt x="247594" y="102087"/>
                        <a:pt x="247594" y="119522"/>
                        <a:pt x="247594" y="119522"/>
                      </a:cubicBezTo>
                      <a:cubicBezTo>
                        <a:pt x="247342" y="119775"/>
                        <a:pt x="246331" y="120281"/>
                        <a:pt x="244562" y="121039"/>
                      </a:cubicBezTo>
                      <a:cubicBezTo>
                        <a:pt x="243046" y="121796"/>
                        <a:pt x="240772" y="122807"/>
                        <a:pt x="237992" y="124071"/>
                      </a:cubicBezTo>
                      <a:cubicBezTo>
                        <a:pt x="235213" y="125334"/>
                        <a:pt x="231675" y="126598"/>
                        <a:pt x="227885" y="128114"/>
                      </a:cubicBezTo>
                      <a:cubicBezTo>
                        <a:pt x="223842" y="129630"/>
                        <a:pt x="219293" y="131146"/>
                        <a:pt x="214239" y="132915"/>
                      </a:cubicBezTo>
                      <a:lnTo>
                        <a:pt x="214239" y="132915"/>
                      </a:lnTo>
                      <a:cubicBezTo>
                        <a:pt x="209186" y="134431"/>
                        <a:pt x="202363" y="136705"/>
                        <a:pt x="197309" y="138221"/>
                      </a:cubicBezTo>
                      <a:cubicBezTo>
                        <a:pt x="191245" y="139991"/>
                        <a:pt x="184422" y="141759"/>
                        <a:pt x="177347" y="143275"/>
                      </a:cubicBezTo>
                      <a:cubicBezTo>
                        <a:pt x="170271" y="144791"/>
                        <a:pt x="162438" y="146560"/>
                        <a:pt x="154352" y="148076"/>
                      </a:cubicBezTo>
                      <a:cubicBezTo>
                        <a:pt x="146266" y="149592"/>
                        <a:pt x="137674" y="150856"/>
                        <a:pt x="128578" y="151867"/>
                      </a:cubicBezTo>
                      <a:lnTo>
                        <a:pt x="128578" y="151867"/>
                      </a:lnTo>
                      <a:cubicBezTo>
                        <a:pt x="119986" y="152877"/>
                        <a:pt x="108868" y="153888"/>
                        <a:pt x="100276" y="154394"/>
                      </a:cubicBezTo>
                      <a:cubicBezTo>
                        <a:pt x="90421" y="154899"/>
                        <a:pt x="80061" y="155404"/>
                        <a:pt x="69448" y="155404"/>
                      </a:cubicBezTo>
                      <a:cubicBezTo>
                        <a:pt x="65658" y="155404"/>
                        <a:pt x="62120" y="155152"/>
                        <a:pt x="58583" y="154646"/>
                      </a:cubicBezTo>
                      <a:cubicBezTo>
                        <a:pt x="55045" y="154141"/>
                        <a:pt x="51760" y="153130"/>
                        <a:pt x="48222" y="152119"/>
                      </a:cubicBezTo>
                      <a:lnTo>
                        <a:pt x="48222" y="152119"/>
                      </a:lnTo>
                      <a:cubicBezTo>
                        <a:pt x="45190" y="151109"/>
                        <a:pt x="41400" y="149340"/>
                        <a:pt x="38620" y="148076"/>
                      </a:cubicBezTo>
                      <a:cubicBezTo>
                        <a:pt x="35588" y="146560"/>
                        <a:pt x="32555" y="144791"/>
                        <a:pt x="29776" y="142770"/>
                      </a:cubicBezTo>
                      <a:cubicBezTo>
                        <a:pt x="26996" y="140748"/>
                        <a:pt x="24469" y="138727"/>
                        <a:pt x="21943" y="136200"/>
                      </a:cubicBezTo>
                      <a:cubicBezTo>
                        <a:pt x="19416" y="133926"/>
                        <a:pt x="17141" y="131399"/>
                        <a:pt x="15120" y="128619"/>
                      </a:cubicBezTo>
                      <a:cubicBezTo>
                        <a:pt x="13098" y="125840"/>
                        <a:pt x="11077" y="123060"/>
                        <a:pt x="9561" y="120028"/>
                      </a:cubicBezTo>
                      <a:cubicBezTo>
                        <a:pt x="8045" y="116995"/>
                        <a:pt x="6528" y="113963"/>
                        <a:pt x="5265" y="110678"/>
                      </a:cubicBezTo>
                      <a:cubicBezTo>
                        <a:pt x="4002" y="107393"/>
                        <a:pt x="3243" y="104108"/>
                        <a:pt x="2485" y="100571"/>
                      </a:cubicBezTo>
                      <a:lnTo>
                        <a:pt x="2485" y="100571"/>
                      </a:lnTo>
                      <a:cubicBezTo>
                        <a:pt x="1980" y="97286"/>
                        <a:pt x="1475" y="92990"/>
                        <a:pt x="1222" y="89958"/>
                      </a:cubicBezTo>
                      <a:cubicBezTo>
                        <a:pt x="1222" y="89958"/>
                        <a:pt x="1222" y="74543"/>
                        <a:pt x="1222" y="55339"/>
                      </a:cubicBezTo>
                      <a:cubicBezTo>
                        <a:pt x="1222" y="35882"/>
                        <a:pt x="1222" y="19963"/>
                        <a:pt x="1222" y="19457"/>
                      </a:cubicBezTo>
                      <a:cubicBezTo>
                        <a:pt x="1727" y="12887"/>
                        <a:pt x="2991" y="6317"/>
                        <a:pt x="5265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1" name="任意多边形: 形状 2030"/>
                <p:cNvSpPr/>
                <p:nvPr/>
              </p:nvSpPr>
              <p:spPr>
                <a:xfrm>
                  <a:off x="10540151" y="12228878"/>
                  <a:ext cx="247969" cy="145296"/>
                </a:xfrm>
                <a:custGeom>
                  <a:avLst/>
                  <a:gdLst>
                    <a:gd name="connsiteX0" fmla="*/ 3366 w 247969"/>
                    <a:gd name="connsiteY0" fmla="*/ 0 h 145296"/>
                    <a:gd name="connsiteX1" fmla="*/ 33942 w 247969"/>
                    <a:gd name="connsiteY1" fmla="*/ 113458 h 145296"/>
                    <a:gd name="connsiteX2" fmla="*/ 153464 w 247969"/>
                    <a:gd name="connsiteY2" fmla="*/ 99812 h 145296"/>
                    <a:gd name="connsiteX3" fmla="*/ 246454 w 247969"/>
                    <a:gd name="connsiteY3" fmla="*/ 73280 h 145296"/>
                    <a:gd name="connsiteX4" fmla="*/ 247970 w 247969"/>
                    <a:gd name="connsiteY4" fmla="*/ 71764 h 145296"/>
                    <a:gd name="connsiteX5" fmla="*/ 247970 w 247969"/>
                    <a:gd name="connsiteY5" fmla="*/ 109415 h 145296"/>
                    <a:gd name="connsiteX6" fmla="*/ 244938 w 247969"/>
                    <a:gd name="connsiteY6" fmla="*/ 110931 h 145296"/>
                    <a:gd name="connsiteX7" fmla="*/ 238368 w 247969"/>
                    <a:gd name="connsiteY7" fmla="*/ 113963 h 145296"/>
                    <a:gd name="connsiteX8" fmla="*/ 228260 w 247969"/>
                    <a:gd name="connsiteY8" fmla="*/ 118006 h 145296"/>
                    <a:gd name="connsiteX9" fmla="*/ 214615 w 247969"/>
                    <a:gd name="connsiteY9" fmla="*/ 122807 h 145296"/>
                    <a:gd name="connsiteX10" fmla="*/ 214615 w 247969"/>
                    <a:gd name="connsiteY10" fmla="*/ 122807 h 145296"/>
                    <a:gd name="connsiteX11" fmla="*/ 197685 w 247969"/>
                    <a:gd name="connsiteY11" fmla="*/ 128114 h 145296"/>
                    <a:gd name="connsiteX12" fmla="*/ 177722 w 247969"/>
                    <a:gd name="connsiteY12" fmla="*/ 133167 h 145296"/>
                    <a:gd name="connsiteX13" fmla="*/ 154727 w 247969"/>
                    <a:gd name="connsiteY13" fmla="*/ 137969 h 145296"/>
                    <a:gd name="connsiteX14" fmla="*/ 128953 w 247969"/>
                    <a:gd name="connsiteY14" fmla="*/ 141759 h 145296"/>
                    <a:gd name="connsiteX15" fmla="*/ 128953 w 247969"/>
                    <a:gd name="connsiteY15" fmla="*/ 141759 h 145296"/>
                    <a:gd name="connsiteX16" fmla="*/ 100652 w 247969"/>
                    <a:gd name="connsiteY16" fmla="*/ 144286 h 145296"/>
                    <a:gd name="connsiteX17" fmla="*/ 69824 w 247969"/>
                    <a:gd name="connsiteY17" fmla="*/ 145297 h 145296"/>
                    <a:gd name="connsiteX18" fmla="*/ 58958 w 247969"/>
                    <a:gd name="connsiteY18" fmla="*/ 144538 h 145296"/>
                    <a:gd name="connsiteX19" fmla="*/ 48598 w 247969"/>
                    <a:gd name="connsiteY19" fmla="*/ 142012 h 145296"/>
                    <a:gd name="connsiteX20" fmla="*/ 48598 w 247969"/>
                    <a:gd name="connsiteY20" fmla="*/ 142012 h 145296"/>
                    <a:gd name="connsiteX21" fmla="*/ 38995 w 247969"/>
                    <a:gd name="connsiteY21" fmla="*/ 137969 h 145296"/>
                    <a:gd name="connsiteX22" fmla="*/ 30151 w 247969"/>
                    <a:gd name="connsiteY22" fmla="*/ 132662 h 145296"/>
                    <a:gd name="connsiteX23" fmla="*/ 22318 w 247969"/>
                    <a:gd name="connsiteY23" fmla="*/ 126093 h 145296"/>
                    <a:gd name="connsiteX24" fmla="*/ 15495 w 247969"/>
                    <a:gd name="connsiteY24" fmla="*/ 118512 h 145296"/>
                    <a:gd name="connsiteX25" fmla="*/ 9936 w 247969"/>
                    <a:gd name="connsiteY25" fmla="*/ 109920 h 145296"/>
                    <a:gd name="connsiteX26" fmla="*/ 5640 w 247969"/>
                    <a:gd name="connsiteY26" fmla="*/ 100571 h 145296"/>
                    <a:gd name="connsiteX27" fmla="*/ 2861 w 247969"/>
                    <a:gd name="connsiteY27" fmla="*/ 90463 h 145296"/>
                    <a:gd name="connsiteX28" fmla="*/ 2861 w 247969"/>
                    <a:gd name="connsiteY28" fmla="*/ 90463 h 145296"/>
                    <a:gd name="connsiteX29" fmla="*/ 1597 w 247969"/>
                    <a:gd name="connsiteY29" fmla="*/ 79850 h 145296"/>
                    <a:gd name="connsiteX30" fmla="*/ 1597 w 247969"/>
                    <a:gd name="connsiteY30" fmla="*/ 45232 h 145296"/>
                    <a:gd name="connsiteX31" fmla="*/ 1597 w 247969"/>
                    <a:gd name="connsiteY31" fmla="*/ 9349 h 145296"/>
                    <a:gd name="connsiteX32" fmla="*/ 3366 w 247969"/>
                    <a:gd name="connsiteY32" fmla="*/ 0 h 14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969" h="145296">
                      <a:moveTo>
                        <a:pt x="3366" y="0"/>
                      </a:moveTo>
                      <a:cubicBezTo>
                        <a:pt x="-2193" y="37145"/>
                        <a:pt x="-5731" y="101581"/>
                        <a:pt x="33942" y="113458"/>
                      </a:cubicBezTo>
                      <a:cubicBezTo>
                        <a:pt x="50367" y="118512"/>
                        <a:pt x="152453" y="100065"/>
                        <a:pt x="153464" y="99812"/>
                      </a:cubicBezTo>
                      <a:cubicBezTo>
                        <a:pt x="223712" y="86673"/>
                        <a:pt x="246201" y="73533"/>
                        <a:pt x="246454" y="73280"/>
                      </a:cubicBezTo>
                      <a:cubicBezTo>
                        <a:pt x="246959" y="73028"/>
                        <a:pt x="247717" y="72270"/>
                        <a:pt x="247970" y="71764"/>
                      </a:cubicBezTo>
                      <a:cubicBezTo>
                        <a:pt x="247970" y="94000"/>
                        <a:pt x="247970" y="109415"/>
                        <a:pt x="247970" y="109415"/>
                      </a:cubicBezTo>
                      <a:cubicBezTo>
                        <a:pt x="247717" y="109668"/>
                        <a:pt x="246706" y="110173"/>
                        <a:pt x="244938" y="110931"/>
                      </a:cubicBezTo>
                      <a:cubicBezTo>
                        <a:pt x="243422" y="111689"/>
                        <a:pt x="241147" y="112700"/>
                        <a:pt x="238368" y="113963"/>
                      </a:cubicBezTo>
                      <a:cubicBezTo>
                        <a:pt x="235588" y="115227"/>
                        <a:pt x="232050" y="116490"/>
                        <a:pt x="228260" y="118006"/>
                      </a:cubicBezTo>
                      <a:cubicBezTo>
                        <a:pt x="224217" y="119522"/>
                        <a:pt x="219669" y="121039"/>
                        <a:pt x="214615" y="122807"/>
                      </a:cubicBezTo>
                      <a:lnTo>
                        <a:pt x="214615" y="122807"/>
                      </a:lnTo>
                      <a:cubicBezTo>
                        <a:pt x="209561" y="124323"/>
                        <a:pt x="202738" y="126598"/>
                        <a:pt x="197685" y="128114"/>
                      </a:cubicBezTo>
                      <a:cubicBezTo>
                        <a:pt x="191620" y="129883"/>
                        <a:pt x="184797" y="131652"/>
                        <a:pt x="177722" y="133167"/>
                      </a:cubicBezTo>
                      <a:cubicBezTo>
                        <a:pt x="170647" y="134684"/>
                        <a:pt x="162813" y="136452"/>
                        <a:pt x="154727" y="137969"/>
                      </a:cubicBezTo>
                      <a:cubicBezTo>
                        <a:pt x="146641" y="139485"/>
                        <a:pt x="138050" y="140748"/>
                        <a:pt x="128953" y="141759"/>
                      </a:cubicBezTo>
                      <a:lnTo>
                        <a:pt x="128953" y="141759"/>
                      </a:lnTo>
                      <a:cubicBezTo>
                        <a:pt x="120362" y="142770"/>
                        <a:pt x="109243" y="143781"/>
                        <a:pt x="100652" y="144286"/>
                      </a:cubicBezTo>
                      <a:cubicBezTo>
                        <a:pt x="90797" y="144791"/>
                        <a:pt x="80437" y="145297"/>
                        <a:pt x="69824" y="145297"/>
                      </a:cubicBezTo>
                      <a:cubicBezTo>
                        <a:pt x="66033" y="145297"/>
                        <a:pt x="62496" y="145044"/>
                        <a:pt x="58958" y="144538"/>
                      </a:cubicBezTo>
                      <a:cubicBezTo>
                        <a:pt x="55420" y="144033"/>
                        <a:pt x="52135" y="143023"/>
                        <a:pt x="48598" y="142012"/>
                      </a:cubicBezTo>
                      <a:lnTo>
                        <a:pt x="48598" y="142012"/>
                      </a:lnTo>
                      <a:cubicBezTo>
                        <a:pt x="45565" y="141001"/>
                        <a:pt x="41775" y="139232"/>
                        <a:pt x="38995" y="137969"/>
                      </a:cubicBezTo>
                      <a:cubicBezTo>
                        <a:pt x="35963" y="136452"/>
                        <a:pt x="32931" y="134684"/>
                        <a:pt x="30151" y="132662"/>
                      </a:cubicBezTo>
                      <a:cubicBezTo>
                        <a:pt x="27372" y="130640"/>
                        <a:pt x="24845" y="128619"/>
                        <a:pt x="22318" y="126093"/>
                      </a:cubicBezTo>
                      <a:cubicBezTo>
                        <a:pt x="19791" y="123818"/>
                        <a:pt x="17517" y="121291"/>
                        <a:pt x="15495" y="118512"/>
                      </a:cubicBezTo>
                      <a:cubicBezTo>
                        <a:pt x="13474" y="115732"/>
                        <a:pt x="11452" y="112952"/>
                        <a:pt x="9936" y="109920"/>
                      </a:cubicBezTo>
                      <a:cubicBezTo>
                        <a:pt x="8420" y="106888"/>
                        <a:pt x="6904" y="103856"/>
                        <a:pt x="5640" y="100571"/>
                      </a:cubicBezTo>
                      <a:cubicBezTo>
                        <a:pt x="4377" y="97286"/>
                        <a:pt x="3619" y="94000"/>
                        <a:pt x="2861" y="90463"/>
                      </a:cubicBezTo>
                      <a:lnTo>
                        <a:pt x="2861" y="90463"/>
                      </a:lnTo>
                      <a:cubicBezTo>
                        <a:pt x="2355" y="87178"/>
                        <a:pt x="1850" y="82882"/>
                        <a:pt x="1597" y="79850"/>
                      </a:cubicBezTo>
                      <a:cubicBezTo>
                        <a:pt x="1597" y="79850"/>
                        <a:pt x="1597" y="64436"/>
                        <a:pt x="1597" y="45232"/>
                      </a:cubicBezTo>
                      <a:cubicBezTo>
                        <a:pt x="1597" y="25774"/>
                        <a:pt x="1597" y="9855"/>
                        <a:pt x="1597" y="9349"/>
                      </a:cubicBezTo>
                      <a:cubicBezTo>
                        <a:pt x="2608" y="6317"/>
                        <a:pt x="2861" y="3032"/>
                        <a:pt x="3366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2" name="任意多边形: 形状 2031"/>
                <p:cNvSpPr/>
                <p:nvPr/>
              </p:nvSpPr>
              <p:spPr>
                <a:xfrm>
                  <a:off x="10542001" y="12297104"/>
                  <a:ext cx="246372" cy="77323"/>
                </a:xfrm>
                <a:custGeom>
                  <a:avLst/>
                  <a:gdLst>
                    <a:gd name="connsiteX0" fmla="*/ 246372 w 246372"/>
                    <a:gd name="connsiteY0" fmla="*/ 41441 h 77323"/>
                    <a:gd name="connsiteX1" fmla="*/ 243340 w 246372"/>
                    <a:gd name="connsiteY1" fmla="*/ 42957 h 77323"/>
                    <a:gd name="connsiteX2" fmla="*/ 236770 w 246372"/>
                    <a:gd name="connsiteY2" fmla="*/ 45989 h 77323"/>
                    <a:gd name="connsiteX3" fmla="*/ 226663 w 246372"/>
                    <a:gd name="connsiteY3" fmla="*/ 50033 h 77323"/>
                    <a:gd name="connsiteX4" fmla="*/ 213017 w 246372"/>
                    <a:gd name="connsiteY4" fmla="*/ 54834 h 77323"/>
                    <a:gd name="connsiteX5" fmla="*/ 213017 w 246372"/>
                    <a:gd name="connsiteY5" fmla="*/ 54834 h 77323"/>
                    <a:gd name="connsiteX6" fmla="*/ 196087 w 246372"/>
                    <a:gd name="connsiteY6" fmla="*/ 60140 h 77323"/>
                    <a:gd name="connsiteX7" fmla="*/ 176125 w 246372"/>
                    <a:gd name="connsiteY7" fmla="*/ 65194 h 77323"/>
                    <a:gd name="connsiteX8" fmla="*/ 153130 w 246372"/>
                    <a:gd name="connsiteY8" fmla="*/ 69995 h 77323"/>
                    <a:gd name="connsiteX9" fmla="*/ 127356 w 246372"/>
                    <a:gd name="connsiteY9" fmla="*/ 73785 h 77323"/>
                    <a:gd name="connsiteX10" fmla="*/ 127356 w 246372"/>
                    <a:gd name="connsiteY10" fmla="*/ 73785 h 77323"/>
                    <a:gd name="connsiteX11" fmla="*/ 99054 w 246372"/>
                    <a:gd name="connsiteY11" fmla="*/ 76312 h 77323"/>
                    <a:gd name="connsiteX12" fmla="*/ 68226 w 246372"/>
                    <a:gd name="connsiteY12" fmla="*/ 77323 h 77323"/>
                    <a:gd name="connsiteX13" fmla="*/ 57361 w 246372"/>
                    <a:gd name="connsiteY13" fmla="*/ 76565 h 77323"/>
                    <a:gd name="connsiteX14" fmla="*/ 47000 w 246372"/>
                    <a:gd name="connsiteY14" fmla="*/ 74038 h 77323"/>
                    <a:gd name="connsiteX15" fmla="*/ 47000 w 246372"/>
                    <a:gd name="connsiteY15" fmla="*/ 74038 h 77323"/>
                    <a:gd name="connsiteX16" fmla="*/ 37398 w 246372"/>
                    <a:gd name="connsiteY16" fmla="*/ 69995 h 77323"/>
                    <a:gd name="connsiteX17" fmla="*/ 28554 w 246372"/>
                    <a:gd name="connsiteY17" fmla="*/ 64689 h 77323"/>
                    <a:gd name="connsiteX18" fmla="*/ 20721 w 246372"/>
                    <a:gd name="connsiteY18" fmla="*/ 58119 h 77323"/>
                    <a:gd name="connsiteX19" fmla="*/ 13898 w 246372"/>
                    <a:gd name="connsiteY19" fmla="*/ 50538 h 77323"/>
                    <a:gd name="connsiteX20" fmla="*/ 8339 w 246372"/>
                    <a:gd name="connsiteY20" fmla="*/ 41947 h 77323"/>
                    <a:gd name="connsiteX21" fmla="*/ 4043 w 246372"/>
                    <a:gd name="connsiteY21" fmla="*/ 32597 h 77323"/>
                    <a:gd name="connsiteX22" fmla="*/ 1263 w 246372"/>
                    <a:gd name="connsiteY22" fmla="*/ 22490 h 77323"/>
                    <a:gd name="connsiteX23" fmla="*/ 1263 w 246372"/>
                    <a:gd name="connsiteY23" fmla="*/ 22490 h 77323"/>
                    <a:gd name="connsiteX24" fmla="*/ 0 w 246372"/>
                    <a:gd name="connsiteY24" fmla="*/ 11876 h 77323"/>
                    <a:gd name="connsiteX25" fmla="*/ 0 w 246372"/>
                    <a:gd name="connsiteY25" fmla="*/ 0 h 77323"/>
                    <a:gd name="connsiteX26" fmla="*/ 0 w 246372"/>
                    <a:gd name="connsiteY26" fmla="*/ 0 h 77323"/>
                    <a:gd name="connsiteX27" fmla="*/ 43463 w 246372"/>
                    <a:gd name="connsiteY27" fmla="*/ 51549 h 77323"/>
                    <a:gd name="connsiteX28" fmla="*/ 245867 w 246372"/>
                    <a:gd name="connsiteY28" fmla="*/ 9097 h 77323"/>
                    <a:gd name="connsiteX29" fmla="*/ 245867 w 246372"/>
                    <a:gd name="connsiteY29" fmla="*/ 8844 h 77323"/>
                    <a:gd name="connsiteX30" fmla="*/ 246372 w 246372"/>
                    <a:gd name="connsiteY30" fmla="*/ 41441 h 7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6372" h="77323">
                      <a:moveTo>
                        <a:pt x="246372" y="41441"/>
                      </a:moveTo>
                      <a:cubicBezTo>
                        <a:pt x="246120" y="41694"/>
                        <a:pt x="245109" y="42199"/>
                        <a:pt x="243340" y="42957"/>
                      </a:cubicBezTo>
                      <a:cubicBezTo>
                        <a:pt x="241824" y="43715"/>
                        <a:pt x="239550" y="44726"/>
                        <a:pt x="236770" y="45989"/>
                      </a:cubicBezTo>
                      <a:cubicBezTo>
                        <a:pt x="233991" y="47253"/>
                        <a:pt x="230453" y="48516"/>
                        <a:pt x="226663" y="50033"/>
                      </a:cubicBezTo>
                      <a:cubicBezTo>
                        <a:pt x="222620" y="51549"/>
                        <a:pt x="218071" y="53065"/>
                        <a:pt x="213017" y="54834"/>
                      </a:cubicBezTo>
                      <a:lnTo>
                        <a:pt x="213017" y="54834"/>
                      </a:lnTo>
                      <a:cubicBezTo>
                        <a:pt x="207964" y="56350"/>
                        <a:pt x="201141" y="58624"/>
                        <a:pt x="196087" y="60140"/>
                      </a:cubicBezTo>
                      <a:cubicBezTo>
                        <a:pt x="190023" y="61909"/>
                        <a:pt x="183200" y="63678"/>
                        <a:pt x="176125" y="65194"/>
                      </a:cubicBezTo>
                      <a:cubicBezTo>
                        <a:pt x="169049" y="66710"/>
                        <a:pt x="161216" y="68479"/>
                        <a:pt x="153130" y="69995"/>
                      </a:cubicBezTo>
                      <a:cubicBezTo>
                        <a:pt x="145044" y="71511"/>
                        <a:pt x="136452" y="72775"/>
                        <a:pt x="127356" y="73785"/>
                      </a:cubicBezTo>
                      <a:lnTo>
                        <a:pt x="127356" y="73785"/>
                      </a:lnTo>
                      <a:cubicBezTo>
                        <a:pt x="118764" y="74796"/>
                        <a:pt x="107646" y="75807"/>
                        <a:pt x="99054" y="76312"/>
                      </a:cubicBezTo>
                      <a:cubicBezTo>
                        <a:pt x="89199" y="76818"/>
                        <a:pt x="78839" y="77323"/>
                        <a:pt x="68226" y="77323"/>
                      </a:cubicBezTo>
                      <a:cubicBezTo>
                        <a:pt x="64436" y="77323"/>
                        <a:pt x="60898" y="77070"/>
                        <a:pt x="57361" y="76565"/>
                      </a:cubicBezTo>
                      <a:cubicBezTo>
                        <a:pt x="53823" y="76060"/>
                        <a:pt x="50538" y="75049"/>
                        <a:pt x="47000" y="74038"/>
                      </a:cubicBezTo>
                      <a:lnTo>
                        <a:pt x="47000" y="74038"/>
                      </a:lnTo>
                      <a:cubicBezTo>
                        <a:pt x="43968" y="73028"/>
                        <a:pt x="40178" y="71258"/>
                        <a:pt x="37398" y="69995"/>
                      </a:cubicBezTo>
                      <a:cubicBezTo>
                        <a:pt x="34366" y="68479"/>
                        <a:pt x="31334" y="66710"/>
                        <a:pt x="28554" y="64689"/>
                      </a:cubicBezTo>
                      <a:cubicBezTo>
                        <a:pt x="25774" y="62667"/>
                        <a:pt x="23247" y="60646"/>
                        <a:pt x="20721" y="58119"/>
                      </a:cubicBezTo>
                      <a:cubicBezTo>
                        <a:pt x="18194" y="55845"/>
                        <a:pt x="15919" y="53318"/>
                        <a:pt x="13898" y="50538"/>
                      </a:cubicBezTo>
                      <a:cubicBezTo>
                        <a:pt x="11876" y="47759"/>
                        <a:pt x="9855" y="44979"/>
                        <a:pt x="8339" y="41947"/>
                      </a:cubicBezTo>
                      <a:cubicBezTo>
                        <a:pt x="6823" y="38915"/>
                        <a:pt x="5306" y="35882"/>
                        <a:pt x="4043" y="32597"/>
                      </a:cubicBezTo>
                      <a:cubicBezTo>
                        <a:pt x="2780" y="29312"/>
                        <a:pt x="2022" y="26027"/>
                        <a:pt x="1263" y="22490"/>
                      </a:cubicBezTo>
                      <a:lnTo>
                        <a:pt x="1263" y="22490"/>
                      </a:lnTo>
                      <a:cubicBezTo>
                        <a:pt x="758" y="19205"/>
                        <a:pt x="253" y="14909"/>
                        <a:pt x="0" y="11876"/>
                      </a:cubicBezTo>
                      <a:cubicBezTo>
                        <a:pt x="0" y="11876"/>
                        <a:pt x="0" y="7328"/>
                        <a:pt x="0" y="0"/>
                      </a:cubicBezTo>
                      <a:lnTo>
                        <a:pt x="0" y="0"/>
                      </a:lnTo>
                      <a:cubicBezTo>
                        <a:pt x="505" y="46242"/>
                        <a:pt x="33355" y="51043"/>
                        <a:pt x="43463" y="51549"/>
                      </a:cubicBezTo>
                      <a:cubicBezTo>
                        <a:pt x="44979" y="51549"/>
                        <a:pt x="228684" y="29312"/>
                        <a:pt x="245867" y="9097"/>
                      </a:cubicBezTo>
                      <a:cubicBezTo>
                        <a:pt x="245867" y="9097"/>
                        <a:pt x="245867" y="8844"/>
                        <a:pt x="245867" y="8844"/>
                      </a:cubicBezTo>
                      <a:cubicBezTo>
                        <a:pt x="246372" y="28301"/>
                        <a:pt x="246372" y="41441"/>
                        <a:pt x="246372" y="41441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3" name="任意多边形: 形状 2032"/>
                <p:cNvSpPr/>
                <p:nvPr/>
              </p:nvSpPr>
              <p:spPr>
                <a:xfrm>
                  <a:off x="10542506" y="12310497"/>
                  <a:ext cx="245867" cy="63930"/>
                </a:xfrm>
                <a:custGeom>
                  <a:avLst/>
                  <a:gdLst>
                    <a:gd name="connsiteX0" fmla="*/ 245867 w 245867"/>
                    <a:gd name="connsiteY0" fmla="*/ 28049 h 63930"/>
                    <a:gd name="connsiteX1" fmla="*/ 242835 w 245867"/>
                    <a:gd name="connsiteY1" fmla="*/ 29565 h 63930"/>
                    <a:gd name="connsiteX2" fmla="*/ 236265 w 245867"/>
                    <a:gd name="connsiteY2" fmla="*/ 32597 h 63930"/>
                    <a:gd name="connsiteX3" fmla="*/ 226157 w 245867"/>
                    <a:gd name="connsiteY3" fmla="*/ 36640 h 63930"/>
                    <a:gd name="connsiteX4" fmla="*/ 212512 w 245867"/>
                    <a:gd name="connsiteY4" fmla="*/ 41441 h 63930"/>
                    <a:gd name="connsiteX5" fmla="*/ 212512 w 245867"/>
                    <a:gd name="connsiteY5" fmla="*/ 41441 h 63930"/>
                    <a:gd name="connsiteX6" fmla="*/ 195582 w 245867"/>
                    <a:gd name="connsiteY6" fmla="*/ 46748 h 63930"/>
                    <a:gd name="connsiteX7" fmla="*/ 175619 w 245867"/>
                    <a:gd name="connsiteY7" fmla="*/ 51801 h 63930"/>
                    <a:gd name="connsiteX8" fmla="*/ 152625 w 245867"/>
                    <a:gd name="connsiteY8" fmla="*/ 56602 h 63930"/>
                    <a:gd name="connsiteX9" fmla="*/ 126850 w 245867"/>
                    <a:gd name="connsiteY9" fmla="*/ 60393 h 63930"/>
                    <a:gd name="connsiteX10" fmla="*/ 126850 w 245867"/>
                    <a:gd name="connsiteY10" fmla="*/ 60393 h 63930"/>
                    <a:gd name="connsiteX11" fmla="*/ 98549 w 245867"/>
                    <a:gd name="connsiteY11" fmla="*/ 62920 h 63930"/>
                    <a:gd name="connsiteX12" fmla="*/ 67721 w 245867"/>
                    <a:gd name="connsiteY12" fmla="*/ 63931 h 63930"/>
                    <a:gd name="connsiteX13" fmla="*/ 56855 w 245867"/>
                    <a:gd name="connsiteY13" fmla="*/ 63172 h 63930"/>
                    <a:gd name="connsiteX14" fmla="*/ 46495 w 245867"/>
                    <a:gd name="connsiteY14" fmla="*/ 60646 h 63930"/>
                    <a:gd name="connsiteX15" fmla="*/ 46495 w 245867"/>
                    <a:gd name="connsiteY15" fmla="*/ 60646 h 63930"/>
                    <a:gd name="connsiteX16" fmla="*/ 36893 w 245867"/>
                    <a:gd name="connsiteY16" fmla="*/ 56602 h 63930"/>
                    <a:gd name="connsiteX17" fmla="*/ 28049 w 245867"/>
                    <a:gd name="connsiteY17" fmla="*/ 51296 h 63930"/>
                    <a:gd name="connsiteX18" fmla="*/ 20215 w 245867"/>
                    <a:gd name="connsiteY18" fmla="*/ 44726 h 63930"/>
                    <a:gd name="connsiteX19" fmla="*/ 13393 w 245867"/>
                    <a:gd name="connsiteY19" fmla="*/ 37145 h 63930"/>
                    <a:gd name="connsiteX20" fmla="*/ 7833 w 245867"/>
                    <a:gd name="connsiteY20" fmla="*/ 28554 h 63930"/>
                    <a:gd name="connsiteX21" fmla="*/ 3538 w 245867"/>
                    <a:gd name="connsiteY21" fmla="*/ 19205 h 63930"/>
                    <a:gd name="connsiteX22" fmla="*/ 758 w 245867"/>
                    <a:gd name="connsiteY22" fmla="*/ 9097 h 63930"/>
                    <a:gd name="connsiteX23" fmla="*/ 758 w 245867"/>
                    <a:gd name="connsiteY23" fmla="*/ 9097 h 63930"/>
                    <a:gd name="connsiteX24" fmla="*/ 0 w 245867"/>
                    <a:gd name="connsiteY24" fmla="*/ 4296 h 63930"/>
                    <a:gd name="connsiteX25" fmla="*/ 0 w 245867"/>
                    <a:gd name="connsiteY25" fmla="*/ 4549 h 63930"/>
                    <a:gd name="connsiteX26" fmla="*/ 47506 w 245867"/>
                    <a:gd name="connsiteY26" fmla="*/ 42452 h 63930"/>
                    <a:gd name="connsiteX27" fmla="*/ 245109 w 245867"/>
                    <a:gd name="connsiteY27" fmla="*/ 253 h 63930"/>
                    <a:gd name="connsiteX28" fmla="*/ 245109 w 245867"/>
                    <a:gd name="connsiteY28" fmla="*/ 0 h 63930"/>
                    <a:gd name="connsiteX29" fmla="*/ 245867 w 245867"/>
                    <a:gd name="connsiteY29" fmla="*/ 28049 h 63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45866" h="63930">
                      <a:moveTo>
                        <a:pt x="245867" y="28049"/>
                      </a:moveTo>
                      <a:cubicBezTo>
                        <a:pt x="245614" y="28301"/>
                        <a:pt x="244604" y="28806"/>
                        <a:pt x="242835" y="29565"/>
                      </a:cubicBezTo>
                      <a:cubicBezTo>
                        <a:pt x="241319" y="30323"/>
                        <a:pt x="239044" y="31333"/>
                        <a:pt x="236265" y="32597"/>
                      </a:cubicBezTo>
                      <a:cubicBezTo>
                        <a:pt x="233485" y="33860"/>
                        <a:pt x="229948" y="35124"/>
                        <a:pt x="226157" y="36640"/>
                      </a:cubicBezTo>
                      <a:cubicBezTo>
                        <a:pt x="222114" y="38156"/>
                        <a:pt x="217566" y="39672"/>
                        <a:pt x="212512" y="41441"/>
                      </a:cubicBezTo>
                      <a:lnTo>
                        <a:pt x="212512" y="41441"/>
                      </a:lnTo>
                      <a:cubicBezTo>
                        <a:pt x="207458" y="42957"/>
                        <a:pt x="200636" y="45231"/>
                        <a:pt x="195582" y="46748"/>
                      </a:cubicBezTo>
                      <a:cubicBezTo>
                        <a:pt x="189517" y="48516"/>
                        <a:pt x="182695" y="50285"/>
                        <a:pt x="175619" y="51801"/>
                      </a:cubicBezTo>
                      <a:cubicBezTo>
                        <a:pt x="168544" y="53318"/>
                        <a:pt x="160711" y="55086"/>
                        <a:pt x="152625" y="56602"/>
                      </a:cubicBezTo>
                      <a:cubicBezTo>
                        <a:pt x="144539" y="58119"/>
                        <a:pt x="135947" y="59382"/>
                        <a:pt x="126850" y="60393"/>
                      </a:cubicBezTo>
                      <a:lnTo>
                        <a:pt x="126850" y="60393"/>
                      </a:lnTo>
                      <a:cubicBezTo>
                        <a:pt x="118259" y="61404"/>
                        <a:pt x="107140" y="62414"/>
                        <a:pt x="98549" y="62920"/>
                      </a:cubicBezTo>
                      <a:cubicBezTo>
                        <a:pt x="88694" y="63425"/>
                        <a:pt x="78334" y="63931"/>
                        <a:pt x="67721" y="63931"/>
                      </a:cubicBezTo>
                      <a:cubicBezTo>
                        <a:pt x="63931" y="63931"/>
                        <a:pt x="60393" y="63678"/>
                        <a:pt x="56855" y="63172"/>
                      </a:cubicBezTo>
                      <a:cubicBezTo>
                        <a:pt x="53318" y="62667"/>
                        <a:pt x="50033" y="61656"/>
                        <a:pt x="46495" y="60646"/>
                      </a:cubicBezTo>
                      <a:lnTo>
                        <a:pt x="46495" y="60646"/>
                      </a:lnTo>
                      <a:cubicBezTo>
                        <a:pt x="43463" y="59635"/>
                        <a:pt x="39672" y="57866"/>
                        <a:pt x="36893" y="56602"/>
                      </a:cubicBezTo>
                      <a:cubicBezTo>
                        <a:pt x="33860" y="55086"/>
                        <a:pt x="30828" y="53318"/>
                        <a:pt x="28049" y="51296"/>
                      </a:cubicBezTo>
                      <a:cubicBezTo>
                        <a:pt x="25269" y="49275"/>
                        <a:pt x="22742" y="47253"/>
                        <a:pt x="20215" y="44726"/>
                      </a:cubicBezTo>
                      <a:cubicBezTo>
                        <a:pt x="17688" y="42452"/>
                        <a:pt x="15414" y="39925"/>
                        <a:pt x="13393" y="37145"/>
                      </a:cubicBezTo>
                      <a:cubicBezTo>
                        <a:pt x="11371" y="34366"/>
                        <a:pt x="9350" y="31586"/>
                        <a:pt x="7833" y="28554"/>
                      </a:cubicBezTo>
                      <a:cubicBezTo>
                        <a:pt x="6317" y="25522"/>
                        <a:pt x="4801" y="22489"/>
                        <a:pt x="3538" y="19205"/>
                      </a:cubicBezTo>
                      <a:cubicBezTo>
                        <a:pt x="2274" y="15920"/>
                        <a:pt x="1516" y="12634"/>
                        <a:pt x="758" y="9097"/>
                      </a:cubicBezTo>
                      <a:lnTo>
                        <a:pt x="758" y="9097"/>
                      </a:lnTo>
                      <a:lnTo>
                        <a:pt x="0" y="4296"/>
                      </a:lnTo>
                      <a:lnTo>
                        <a:pt x="0" y="4549"/>
                      </a:lnTo>
                      <a:cubicBezTo>
                        <a:pt x="4043" y="29818"/>
                        <a:pt x="27038" y="42957"/>
                        <a:pt x="47506" y="42452"/>
                      </a:cubicBezTo>
                      <a:cubicBezTo>
                        <a:pt x="81113" y="41947"/>
                        <a:pt x="229695" y="16930"/>
                        <a:pt x="245109" y="253"/>
                      </a:cubicBezTo>
                      <a:cubicBezTo>
                        <a:pt x="245109" y="253"/>
                        <a:pt x="245109" y="253"/>
                        <a:pt x="245109" y="0"/>
                      </a:cubicBezTo>
                      <a:cubicBezTo>
                        <a:pt x="245867" y="16930"/>
                        <a:pt x="245867" y="28049"/>
                        <a:pt x="245867" y="28049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4" name="任意多边形: 形状 2033"/>
                <p:cNvSpPr/>
                <p:nvPr/>
              </p:nvSpPr>
              <p:spPr>
                <a:xfrm>
                  <a:off x="10545286" y="12316309"/>
                  <a:ext cx="243087" cy="58118"/>
                </a:xfrm>
                <a:custGeom>
                  <a:avLst/>
                  <a:gdLst>
                    <a:gd name="connsiteX0" fmla="*/ 243088 w 243087"/>
                    <a:gd name="connsiteY0" fmla="*/ 22237 h 58118"/>
                    <a:gd name="connsiteX1" fmla="*/ 240055 w 243087"/>
                    <a:gd name="connsiteY1" fmla="*/ 23753 h 58118"/>
                    <a:gd name="connsiteX2" fmla="*/ 233485 w 243087"/>
                    <a:gd name="connsiteY2" fmla="*/ 26785 h 58118"/>
                    <a:gd name="connsiteX3" fmla="*/ 223378 w 243087"/>
                    <a:gd name="connsiteY3" fmla="*/ 30828 h 58118"/>
                    <a:gd name="connsiteX4" fmla="*/ 209732 w 243087"/>
                    <a:gd name="connsiteY4" fmla="*/ 35629 h 58118"/>
                    <a:gd name="connsiteX5" fmla="*/ 209732 w 243087"/>
                    <a:gd name="connsiteY5" fmla="*/ 35629 h 58118"/>
                    <a:gd name="connsiteX6" fmla="*/ 192802 w 243087"/>
                    <a:gd name="connsiteY6" fmla="*/ 40936 h 58118"/>
                    <a:gd name="connsiteX7" fmla="*/ 172840 w 243087"/>
                    <a:gd name="connsiteY7" fmla="*/ 45989 h 58118"/>
                    <a:gd name="connsiteX8" fmla="*/ 149845 w 243087"/>
                    <a:gd name="connsiteY8" fmla="*/ 50790 h 58118"/>
                    <a:gd name="connsiteX9" fmla="*/ 124071 w 243087"/>
                    <a:gd name="connsiteY9" fmla="*/ 54581 h 58118"/>
                    <a:gd name="connsiteX10" fmla="*/ 124071 w 243087"/>
                    <a:gd name="connsiteY10" fmla="*/ 54581 h 58118"/>
                    <a:gd name="connsiteX11" fmla="*/ 95769 w 243087"/>
                    <a:gd name="connsiteY11" fmla="*/ 57108 h 58118"/>
                    <a:gd name="connsiteX12" fmla="*/ 64941 w 243087"/>
                    <a:gd name="connsiteY12" fmla="*/ 58119 h 58118"/>
                    <a:gd name="connsiteX13" fmla="*/ 54076 w 243087"/>
                    <a:gd name="connsiteY13" fmla="*/ 57360 h 58118"/>
                    <a:gd name="connsiteX14" fmla="*/ 43715 w 243087"/>
                    <a:gd name="connsiteY14" fmla="*/ 54834 h 58118"/>
                    <a:gd name="connsiteX15" fmla="*/ 43715 w 243087"/>
                    <a:gd name="connsiteY15" fmla="*/ 54834 h 58118"/>
                    <a:gd name="connsiteX16" fmla="*/ 34113 w 243087"/>
                    <a:gd name="connsiteY16" fmla="*/ 50790 h 58118"/>
                    <a:gd name="connsiteX17" fmla="*/ 25269 w 243087"/>
                    <a:gd name="connsiteY17" fmla="*/ 45484 h 58118"/>
                    <a:gd name="connsiteX18" fmla="*/ 17436 w 243087"/>
                    <a:gd name="connsiteY18" fmla="*/ 38914 h 58118"/>
                    <a:gd name="connsiteX19" fmla="*/ 10613 w 243087"/>
                    <a:gd name="connsiteY19" fmla="*/ 31333 h 58118"/>
                    <a:gd name="connsiteX20" fmla="*/ 5054 w 243087"/>
                    <a:gd name="connsiteY20" fmla="*/ 22742 h 58118"/>
                    <a:gd name="connsiteX21" fmla="*/ 758 w 243087"/>
                    <a:gd name="connsiteY21" fmla="*/ 13393 h 58118"/>
                    <a:gd name="connsiteX22" fmla="*/ 0 w 243087"/>
                    <a:gd name="connsiteY22" fmla="*/ 10866 h 58118"/>
                    <a:gd name="connsiteX23" fmla="*/ 0 w 243087"/>
                    <a:gd name="connsiteY23" fmla="*/ 10866 h 58118"/>
                    <a:gd name="connsiteX24" fmla="*/ 44726 w 243087"/>
                    <a:gd name="connsiteY24" fmla="*/ 41694 h 58118"/>
                    <a:gd name="connsiteX25" fmla="*/ 242582 w 243087"/>
                    <a:gd name="connsiteY25" fmla="*/ 0 h 58118"/>
                    <a:gd name="connsiteX26" fmla="*/ 243088 w 243087"/>
                    <a:gd name="connsiteY26" fmla="*/ 22237 h 5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43087" h="58118">
                      <a:moveTo>
                        <a:pt x="243088" y="22237"/>
                      </a:moveTo>
                      <a:cubicBezTo>
                        <a:pt x="242835" y="22489"/>
                        <a:pt x="241824" y="22994"/>
                        <a:pt x="240055" y="23753"/>
                      </a:cubicBezTo>
                      <a:cubicBezTo>
                        <a:pt x="238539" y="24511"/>
                        <a:pt x="236265" y="25521"/>
                        <a:pt x="233485" y="26785"/>
                      </a:cubicBezTo>
                      <a:cubicBezTo>
                        <a:pt x="230706" y="28048"/>
                        <a:pt x="227168" y="29312"/>
                        <a:pt x="223378" y="30828"/>
                      </a:cubicBezTo>
                      <a:cubicBezTo>
                        <a:pt x="219335" y="32344"/>
                        <a:pt x="214786" y="33860"/>
                        <a:pt x="209732" y="35629"/>
                      </a:cubicBezTo>
                      <a:lnTo>
                        <a:pt x="209732" y="35629"/>
                      </a:lnTo>
                      <a:cubicBezTo>
                        <a:pt x="204679" y="37145"/>
                        <a:pt x="197856" y="39419"/>
                        <a:pt x="192802" y="40936"/>
                      </a:cubicBezTo>
                      <a:cubicBezTo>
                        <a:pt x="186738" y="42704"/>
                        <a:pt x="179915" y="44473"/>
                        <a:pt x="172840" y="45989"/>
                      </a:cubicBezTo>
                      <a:cubicBezTo>
                        <a:pt x="165764" y="47506"/>
                        <a:pt x="157931" y="49275"/>
                        <a:pt x="149845" y="50790"/>
                      </a:cubicBezTo>
                      <a:cubicBezTo>
                        <a:pt x="141759" y="52307"/>
                        <a:pt x="133167" y="53570"/>
                        <a:pt x="124071" y="54581"/>
                      </a:cubicBezTo>
                      <a:lnTo>
                        <a:pt x="124071" y="54581"/>
                      </a:lnTo>
                      <a:cubicBezTo>
                        <a:pt x="115479" y="55592"/>
                        <a:pt x="104361" y="56602"/>
                        <a:pt x="95769" y="57108"/>
                      </a:cubicBezTo>
                      <a:cubicBezTo>
                        <a:pt x="85915" y="57613"/>
                        <a:pt x="75554" y="58119"/>
                        <a:pt x="64941" y="58119"/>
                      </a:cubicBezTo>
                      <a:cubicBezTo>
                        <a:pt x="61151" y="58119"/>
                        <a:pt x="57613" y="57866"/>
                        <a:pt x="54076" y="57360"/>
                      </a:cubicBezTo>
                      <a:cubicBezTo>
                        <a:pt x="50538" y="56855"/>
                        <a:pt x="47253" y="55844"/>
                        <a:pt x="43715" y="54834"/>
                      </a:cubicBezTo>
                      <a:lnTo>
                        <a:pt x="43715" y="54834"/>
                      </a:lnTo>
                      <a:cubicBezTo>
                        <a:pt x="40683" y="53823"/>
                        <a:pt x="36893" y="52054"/>
                        <a:pt x="34113" y="50790"/>
                      </a:cubicBezTo>
                      <a:cubicBezTo>
                        <a:pt x="31081" y="49275"/>
                        <a:pt x="28049" y="47506"/>
                        <a:pt x="25269" y="45484"/>
                      </a:cubicBezTo>
                      <a:cubicBezTo>
                        <a:pt x="22489" y="43463"/>
                        <a:pt x="19962" y="41441"/>
                        <a:pt x="17436" y="38914"/>
                      </a:cubicBezTo>
                      <a:cubicBezTo>
                        <a:pt x="14909" y="36640"/>
                        <a:pt x="12634" y="34113"/>
                        <a:pt x="10613" y="31333"/>
                      </a:cubicBezTo>
                      <a:cubicBezTo>
                        <a:pt x="8591" y="28554"/>
                        <a:pt x="6570" y="25774"/>
                        <a:pt x="5054" y="22742"/>
                      </a:cubicBezTo>
                      <a:cubicBezTo>
                        <a:pt x="3538" y="19710"/>
                        <a:pt x="2022" y="16677"/>
                        <a:pt x="758" y="13393"/>
                      </a:cubicBezTo>
                      <a:cubicBezTo>
                        <a:pt x="505" y="12634"/>
                        <a:pt x="253" y="11876"/>
                        <a:pt x="0" y="10866"/>
                      </a:cubicBezTo>
                      <a:lnTo>
                        <a:pt x="0" y="10866"/>
                      </a:lnTo>
                      <a:cubicBezTo>
                        <a:pt x="8591" y="34618"/>
                        <a:pt x="31586" y="42452"/>
                        <a:pt x="44726" y="41694"/>
                      </a:cubicBezTo>
                      <a:cubicBezTo>
                        <a:pt x="137463" y="37651"/>
                        <a:pt x="236770" y="9602"/>
                        <a:pt x="242582" y="0"/>
                      </a:cubicBezTo>
                      <a:cubicBezTo>
                        <a:pt x="243088" y="13645"/>
                        <a:pt x="243088" y="22237"/>
                        <a:pt x="243088" y="22237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5" name="任意多边形: 形状 2034"/>
                <p:cNvSpPr/>
                <p:nvPr/>
              </p:nvSpPr>
              <p:spPr>
                <a:xfrm>
                  <a:off x="10549577" y="12180674"/>
                  <a:ext cx="233891" cy="130076"/>
                </a:xfrm>
                <a:custGeom>
                  <a:avLst/>
                  <a:gdLst>
                    <a:gd name="connsiteX0" fmla="*/ 36392 w 233891"/>
                    <a:gd name="connsiteY0" fmla="*/ 1962 h 130076"/>
                    <a:gd name="connsiteX1" fmla="*/ 232985 w 233891"/>
                    <a:gd name="connsiteY1" fmla="*/ 70947 h 130076"/>
                    <a:gd name="connsiteX2" fmla="*/ 129382 w 233891"/>
                    <a:gd name="connsiteY2" fmla="*/ 112135 h 130076"/>
                    <a:gd name="connsiteX3" fmla="*/ 60903 w 233891"/>
                    <a:gd name="connsiteY3" fmla="*/ 123001 h 130076"/>
                    <a:gd name="connsiteX4" fmla="*/ 37403 w 233891"/>
                    <a:gd name="connsiteY4" fmla="*/ 130076 h 130076"/>
                    <a:gd name="connsiteX5" fmla="*/ 7838 w 233891"/>
                    <a:gd name="connsiteY5" fmla="*/ 110366 h 130076"/>
                    <a:gd name="connsiteX6" fmla="*/ 36392 w 233891"/>
                    <a:gd name="connsiteY6" fmla="*/ 1962 h 130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891" h="130076">
                      <a:moveTo>
                        <a:pt x="36392" y="1962"/>
                      </a:moveTo>
                      <a:cubicBezTo>
                        <a:pt x="74548" y="-9156"/>
                        <a:pt x="247893" y="28747"/>
                        <a:pt x="232985" y="70947"/>
                      </a:cubicBezTo>
                      <a:cubicBezTo>
                        <a:pt x="224646" y="94952"/>
                        <a:pt x="130393" y="111882"/>
                        <a:pt x="129382" y="112135"/>
                      </a:cubicBezTo>
                      <a:cubicBezTo>
                        <a:pt x="106640" y="116178"/>
                        <a:pt x="83140" y="116178"/>
                        <a:pt x="60903" y="123001"/>
                      </a:cubicBezTo>
                      <a:cubicBezTo>
                        <a:pt x="38161" y="130076"/>
                        <a:pt x="38161" y="130076"/>
                        <a:pt x="37403" y="130076"/>
                      </a:cubicBezTo>
                      <a:cubicBezTo>
                        <a:pt x="24516" y="129823"/>
                        <a:pt x="13650" y="122748"/>
                        <a:pt x="7838" y="110366"/>
                      </a:cubicBezTo>
                      <a:cubicBezTo>
                        <a:pt x="-1006" y="92173"/>
                        <a:pt x="-12377" y="16113"/>
                        <a:pt x="36392" y="196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6" name="任意多边形: 形状 2035"/>
                <p:cNvSpPr/>
                <p:nvPr/>
              </p:nvSpPr>
              <p:spPr>
                <a:xfrm>
                  <a:off x="10550809" y="12182077"/>
                  <a:ext cx="224119" cy="125238"/>
                </a:xfrm>
                <a:custGeom>
                  <a:avLst/>
                  <a:gdLst>
                    <a:gd name="connsiteX0" fmla="*/ 35160 w 224119"/>
                    <a:gd name="connsiteY0" fmla="*/ 1822 h 125238"/>
                    <a:gd name="connsiteX1" fmla="*/ 223161 w 224119"/>
                    <a:gd name="connsiteY1" fmla="*/ 68280 h 125238"/>
                    <a:gd name="connsiteX2" fmla="*/ 169843 w 224119"/>
                    <a:gd name="connsiteY2" fmla="*/ 96329 h 125238"/>
                    <a:gd name="connsiteX3" fmla="*/ 128149 w 224119"/>
                    <a:gd name="connsiteY3" fmla="*/ 106941 h 125238"/>
                    <a:gd name="connsiteX4" fmla="*/ 59670 w 224119"/>
                    <a:gd name="connsiteY4" fmla="*/ 118059 h 125238"/>
                    <a:gd name="connsiteX5" fmla="*/ 41982 w 224119"/>
                    <a:gd name="connsiteY5" fmla="*/ 124883 h 125238"/>
                    <a:gd name="connsiteX6" fmla="*/ 6353 w 224119"/>
                    <a:gd name="connsiteY6" fmla="*/ 102646 h 125238"/>
                    <a:gd name="connsiteX7" fmla="*/ 35160 w 224119"/>
                    <a:gd name="connsiteY7" fmla="*/ 1822 h 125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4119" h="125238">
                      <a:moveTo>
                        <a:pt x="35160" y="1822"/>
                      </a:moveTo>
                      <a:cubicBezTo>
                        <a:pt x="74832" y="-9296"/>
                        <a:pt x="238069" y="32651"/>
                        <a:pt x="223161" y="68280"/>
                      </a:cubicBezTo>
                      <a:cubicBezTo>
                        <a:pt x="220634" y="74345"/>
                        <a:pt x="209263" y="83946"/>
                        <a:pt x="169843" y="96329"/>
                      </a:cubicBezTo>
                      <a:cubicBezTo>
                        <a:pt x="165295" y="97592"/>
                        <a:pt x="152408" y="101635"/>
                        <a:pt x="128149" y="106941"/>
                      </a:cubicBezTo>
                      <a:cubicBezTo>
                        <a:pt x="105407" y="111995"/>
                        <a:pt x="82413" y="113259"/>
                        <a:pt x="59670" y="118059"/>
                      </a:cubicBezTo>
                      <a:cubicBezTo>
                        <a:pt x="53353" y="119323"/>
                        <a:pt x="48299" y="123871"/>
                        <a:pt x="41982" y="124883"/>
                      </a:cubicBezTo>
                      <a:cubicBezTo>
                        <a:pt x="37939" y="125640"/>
                        <a:pt x="16966" y="127409"/>
                        <a:pt x="6353" y="102646"/>
                      </a:cubicBezTo>
                      <a:cubicBezTo>
                        <a:pt x="-1986" y="82936"/>
                        <a:pt x="-9567" y="14710"/>
                        <a:pt x="35160" y="1822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7" name="任意多边形: 形状 2036"/>
                <p:cNvSpPr/>
                <p:nvPr/>
              </p:nvSpPr>
              <p:spPr>
                <a:xfrm>
                  <a:off x="10552470" y="12184609"/>
                  <a:ext cx="212164" cy="120296"/>
                </a:xfrm>
                <a:custGeom>
                  <a:avLst/>
                  <a:gdLst>
                    <a:gd name="connsiteX0" fmla="*/ 33499 w 212164"/>
                    <a:gd name="connsiteY0" fmla="*/ 1060 h 120296"/>
                    <a:gd name="connsiteX1" fmla="*/ 155295 w 212164"/>
                    <a:gd name="connsiteY1" fmla="*/ 21022 h 120296"/>
                    <a:gd name="connsiteX2" fmla="*/ 211140 w 212164"/>
                    <a:gd name="connsiteY2" fmla="*/ 64737 h 120296"/>
                    <a:gd name="connsiteX3" fmla="*/ 168182 w 212164"/>
                    <a:gd name="connsiteY3" fmla="*/ 89501 h 120296"/>
                    <a:gd name="connsiteX4" fmla="*/ 126489 w 212164"/>
                    <a:gd name="connsiteY4" fmla="*/ 101125 h 120296"/>
                    <a:gd name="connsiteX5" fmla="*/ 61295 w 212164"/>
                    <a:gd name="connsiteY5" fmla="*/ 111990 h 120296"/>
                    <a:gd name="connsiteX6" fmla="*/ 40321 w 212164"/>
                    <a:gd name="connsiteY6" fmla="*/ 120076 h 120296"/>
                    <a:gd name="connsiteX7" fmla="*/ 5450 w 212164"/>
                    <a:gd name="connsiteY7" fmla="*/ 96071 h 120296"/>
                    <a:gd name="connsiteX8" fmla="*/ 33499 w 212164"/>
                    <a:gd name="connsiteY8" fmla="*/ 1060 h 12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164" h="120296">
                      <a:moveTo>
                        <a:pt x="33499" y="1060"/>
                      </a:moveTo>
                      <a:cubicBezTo>
                        <a:pt x="53967" y="-4752"/>
                        <a:pt x="138618" y="14958"/>
                        <a:pt x="155295" y="21022"/>
                      </a:cubicBezTo>
                      <a:cubicBezTo>
                        <a:pt x="198000" y="36436"/>
                        <a:pt x="216952" y="51092"/>
                        <a:pt x="211140" y="64737"/>
                      </a:cubicBezTo>
                      <a:cubicBezTo>
                        <a:pt x="206339" y="76108"/>
                        <a:pt x="179553" y="85711"/>
                        <a:pt x="168182" y="89501"/>
                      </a:cubicBezTo>
                      <a:cubicBezTo>
                        <a:pt x="159591" y="92280"/>
                        <a:pt x="148978" y="95565"/>
                        <a:pt x="126489" y="101125"/>
                      </a:cubicBezTo>
                      <a:cubicBezTo>
                        <a:pt x="103747" y="106431"/>
                        <a:pt x="86816" y="108705"/>
                        <a:pt x="61295" y="111990"/>
                      </a:cubicBezTo>
                      <a:cubicBezTo>
                        <a:pt x="53714" y="113001"/>
                        <a:pt x="47902" y="118813"/>
                        <a:pt x="40321" y="120076"/>
                      </a:cubicBezTo>
                      <a:cubicBezTo>
                        <a:pt x="39311" y="120329"/>
                        <a:pt x="16569" y="123361"/>
                        <a:pt x="5450" y="96071"/>
                      </a:cubicBezTo>
                      <a:cubicBezTo>
                        <a:pt x="-2130" y="76867"/>
                        <a:pt x="-8195" y="12683"/>
                        <a:pt x="33499" y="106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" name="任意多边形: 形状 2037"/>
                <p:cNvSpPr/>
                <p:nvPr/>
              </p:nvSpPr>
              <p:spPr>
                <a:xfrm>
                  <a:off x="10554094" y="12186662"/>
                  <a:ext cx="198785" cy="114802"/>
                </a:xfrm>
                <a:custGeom>
                  <a:avLst/>
                  <a:gdLst>
                    <a:gd name="connsiteX0" fmla="*/ 31875 w 198785"/>
                    <a:gd name="connsiteY0" fmla="*/ 775 h 114802"/>
                    <a:gd name="connsiteX1" fmla="*/ 153671 w 198785"/>
                    <a:gd name="connsiteY1" fmla="*/ 23264 h 114802"/>
                    <a:gd name="connsiteX2" fmla="*/ 198145 w 198785"/>
                    <a:gd name="connsiteY2" fmla="*/ 61168 h 114802"/>
                    <a:gd name="connsiteX3" fmla="*/ 92268 w 198785"/>
                    <a:gd name="connsiteY3" fmla="*/ 102103 h 114802"/>
                    <a:gd name="connsiteX4" fmla="*/ 56386 w 198785"/>
                    <a:gd name="connsiteY4" fmla="*/ 107663 h 114802"/>
                    <a:gd name="connsiteX5" fmla="*/ 32886 w 198785"/>
                    <a:gd name="connsiteY5" fmla="*/ 114738 h 114802"/>
                    <a:gd name="connsiteX6" fmla="*/ 7111 w 198785"/>
                    <a:gd name="connsiteY6" fmla="*/ 94775 h 114802"/>
                    <a:gd name="connsiteX7" fmla="*/ 31875 w 198785"/>
                    <a:gd name="connsiteY7" fmla="*/ 775 h 114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785" h="114802">
                      <a:moveTo>
                        <a:pt x="31875" y="775"/>
                      </a:moveTo>
                      <a:cubicBezTo>
                        <a:pt x="47794" y="-3521"/>
                        <a:pt x="119053" y="10883"/>
                        <a:pt x="153671" y="23264"/>
                      </a:cubicBezTo>
                      <a:cubicBezTo>
                        <a:pt x="165548" y="27560"/>
                        <a:pt x="204209" y="43227"/>
                        <a:pt x="198145" y="61168"/>
                      </a:cubicBezTo>
                      <a:cubicBezTo>
                        <a:pt x="192586" y="77340"/>
                        <a:pt x="139521" y="93765"/>
                        <a:pt x="92268" y="102103"/>
                      </a:cubicBezTo>
                      <a:cubicBezTo>
                        <a:pt x="80391" y="104125"/>
                        <a:pt x="68262" y="105136"/>
                        <a:pt x="56386" y="107663"/>
                      </a:cubicBezTo>
                      <a:cubicBezTo>
                        <a:pt x="48300" y="109432"/>
                        <a:pt x="41477" y="115496"/>
                        <a:pt x="32886" y="114738"/>
                      </a:cubicBezTo>
                      <a:cubicBezTo>
                        <a:pt x="24547" y="113980"/>
                        <a:pt x="13176" y="106905"/>
                        <a:pt x="7111" y="94775"/>
                      </a:cubicBezTo>
                      <a:cubicBezTo>
                        <a:pt x="-4007" y="72033"/>
                        <a:pt x="-6281" y="11135"/>
                        <a:pt x="31875" y="775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" name="任意多边形: 形状 2038"/>
                <p:cNvSpPr/>
                <p:nvPr/>
              </p:nvSpPr>
              <p:spPr>
                <a:xfrm>
                  <a:off x="10555916" y="12188446"/>
                  <a:ext cx="185546" cy="110458"/>
                </a:xfrm>
                <a:custGeom>
                  <a:avLst/>
                  <a:gdLst>
                    <a:gd name="connsiteX0" fmla="*/ 35865 w 185546"/>
                    <a:gd name="connsiteY0" fmla="*/ 2 h 110458"/>
                    <a:gd name="connsiteX1" fmla="*/ 185204 w 185546"/>
                    <a:gd name="connsiteY1" fmla="*/ 58374 h 110458"/>
                    <a:gd name="connsiteX2" fmla="*/ 90699 w 185546"/>
                    <a:gd name="connsiteY2" fmla="*/ 97288 h 110458"/>
                    <a:gd name="connsiteX3" fmla="*/ 54817 w 185546"/>
                    <a:gd name="connsiteY3" fmla="*/ 103605 h 110458"/>
                    <a:gd name="connsiteX4" fmla="*/ 36118 w 185546"/>
                    <a:gd name="connsiteY4" fmla="*/ 110427 h 110458"/>
                    <a:gd name="connsiteX5" fmla="*/ 8322 w 185546"/>
                    <a:gd name="connsiteY5" fmla="*/ 92487 h 110458"/>
                    <a:gd name="connsiteX6" fmla="*/ 35865 w 185546"/>
                    <a:gd name="connsiteY6" fmla="*/ 2 h 110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5546" h="110458">
                      <a:moveTo>
                        <a:pt x="35865" y="2"/>
                      </a:moveTo>
                      <a:cubicBezTo>
                        <a:pt x="37634" y="-250"/>
                        <a:pt x="193796" y="22744"/>
                        <a:pt x="185204" y="58374"/>
                      </a:cubicBezTo>
                      <a:cubicBezTo>
                        <a:pt x="181161" y="74293"/>
                        <a:pt x="133656" y="88949"/>
                        <a:pt x="90699" y="97288"/>
                      </a:cubicBezTo>
                      <a:cubicBezTo>
                        <a:pt x="78822" y="99562"/>
                        <a:pt x="66693" y="100826"/>
                        <a:pt x="54817" y="103605"/>
                      </a:cubicBezTo>
                      <a:cubicBezTo>
                        <a:pt x="48247" y="105121"/>
                        <a:pt x="43446" y="110933"/>
                        <a:pt x="36118" y="110427"/>
                      </a:cubicBezTo>
                      <a:cubicBezTo>
                        <a:pt x="19187" y="109417"/>
                        <a:pt x="11101" y="97541"/>
                        <a:pt x="8322" y="92487"/>
                      </a:cubicBezTo>
                      <a:cubicBezTo>
                        <a:pt x="-6840" y="64691"/>
                        <a:pt x="-3302" y="3034"/>
                        <a:pt x="35865" y="2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" name="任意多边形: 形状 2039"/>
                <p:cNvSpPr/>
                <p:nvPr/>
              </p:nvSpPr>
              <p:spPr>
                <a:xfrm>
                  <a:off x="10557297" y="12190617"/>
                  <a:ext cx="173037" cy="105728"/>
                </a:xfrm>
                <a:custGeom>
                  <a:avLst/>
                  <a:gdLst>
                    <a:gd name="connsiteX0" fmla="*/ 34484 w 173037"/>
                    <a:gd name="connsiteY0" fmla="*/ 105 h 105728"/>
                    <a:gd name="connsiteX1" fmla="*/ 40548 w 173037"/>
                    <a:gd name="connsiteY1" fmla="*/ 357 h 105728"/>
                    <a:gd name="connsiteX2" fmla="*/ 53183 w 173037"/>
                    <a:gd name="connsiteY2" fmla="*/ 5159 h 105728"/>
                    <a:gd name="connsiteX3" fmla="*/ 102204 w 173037"/>
                    <a:gd name="connsiteY3" fmla="*/ 14003 h 105728"/>
                    <a:gd name="connsiteX4" fmla="*/ 136570 w 173037"/>
                    <a:gd name="connsiteY4" fmla="*/ 24868 h 105728"/>
                    <a:gd name="connsiteX5" fmla="*/ 172958 w 173037"/>
                    <a:gd name="connsiteY5" fmla="*/ 55444 h 105728"/>
                    <a:gd name="connsiteX6" fmla="*/ 105995 w 173037"/>
                    <a:gd name="connsiteY6" fmla="*/ 88799 h 105728"/>
                    <a:gd name="connsiteX7" fmla="*/ 53183 w 173037"/>
                    <a:gd name="connsiteY7" fmla="*/ 99411 h 105728"/>
                    <a:gd name="connsiteX8" fmla="*/ 34484 w 173037"/>
                    <a:gd name="connsiteY8" fmla="*/ 105729 h 105728"/>
                    <a:gd name="connsiteX9" fmla="*/ 9973 w 173037"/>
                    <a:gd name="connsiteY9" fmla="*/ 90820 h 105728"/>
                    <a:gd name="connsiteX10" fmla="*/ 34484 w 173037"/>
                    <a:gd name="connsiteY10" fmla="*/ 105 h 105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037" h="105727">
                      <a:moveTo>
                        <a:pt x="34484" y="105"/>
                      </a:moveTo>
                      <a:cubicBezTo>
                        <a:pt x="36252" y="-148"/>
                        <a:pt x="38779" y="105"/>
                        <a:pt x="40548" y="357"/>
                      </a:cubicBezTo>
                      <a:cubicBezTo>
                        <a:pt x="45097" y="1368"/>
                        <a:pt x="48634" y="4147"/>
                        <a:pt x="53183" y="5159"/>
                      </a:cubicBezTo>
                      <a:cubicBezTo>
                        <a:pt x="69355" y="8696"/>
                        <a:pt x="86032" y="9959"/>
                        <a:pt x="102204" y="14003"/>
                      </a:cubicBezTo>
                      <a:cubicBezTo>
                        <a:pt x="120398" y="18298"/>
                        <a:pt x="130506" y="22341"/>
                        <a:pt x="136570" y="24868"/>
                      </a:cubicBezTo>
                      <a:cubicBezTo>
                        <a:pt x="138086" y="25374"/>
                        <a:pt x="174979" y="40282"/>
                        <a:pt x="172958" y="55444"/>
                      </a:cubicBezTo>
                      <a:cubicBezTo>
                        <a:pt x="170431" y="73637"/>
                        <a:pt x="106753" y="88546"/>
                        <a:pt x="105995" y="88799"/>
                      </a:cubicBezTo>
                      <a:cubicBezTo>
                        <a:pt x="88559" y="92589"/>
                        <a:pt x="70618" y="95369"/>
                        <a:pt x="53183" y="99411"/>
                      </a:cubicBezTo>
                      <a:cubicBezTo>
                        <a:pt x="46865" y="100928"/>
                        <a:pt x="41306" y="105476"/>
                        <a:pt x="34484" y="105729"/>
                      </a:cubicBezTo>
                      <a:cubicBezTo>
                        <a:pt x="31957" y="105729"/>
                        <a:pt x="19575" y="105223"/>
                        <a:pt x="9973" y="90820"/>
                      </a:cubicBezTo>
                      <a:cubicBezTo>
                        <a:pt x="-8474" y="62014"/>
                        <a:pt x="-1904" y="2884"/>
                        <a:pt x="34484" y="105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" name="任意多边形: 形状 2040"/>
                <p:cNvSpPr/>
                <p:nvPr/>
              </p:nvSpPr>
              <p:spPr>
                <a:xfrm>
                  <a:off x="10559502" y="12193501"/>
                  <a:ext cx="160140" cy="100673"/>
                </a:xfrm>
                <a:custGeom>
                  <a:avLst/>
                  <a:gdLst>
                    <a:gd name="connsiteX0" fmla="*/ 32279 w 160140"/>
                    <a:gd name="connsiteY0" fmla="*/ 0 h 100673"/>
                    <a:gd name="connsiteX1" fmla="*/ 38344 w 160140"/>
                    <a:gd name="connsiteY1" fmla="*/ 505 h 100673"/>
                    <a:gd name="connsiteX2" fmla="*/ 50978 w 160140"/>
                    <a:gd name="connsiteY2" fmla="*/ 5812 h 100673"/>
                    <a:gd name="connsiteX3" fmla="*/ 94188 w 160140"/>
                    <a:gd name="connsiteY3" fmla="*/ 14151 h 100673"/>
                    <a:gd name="connsiteX4" fmla="*/ 119457 w 160140"/>
                    <a:gd name="connsiteY4" fmla="*/ 21732 h 100673"/>
                    <a:gd name="connsiteX5" fmla="*/ 160140 w 160140"/>
                    <a:gd name="connsiteY5" fmla="*/ 51801 h 100673"/>
                    <a:gd name="connsiteX6" fmla="*/ 103790 w 160140"/>
                    <a:gd name="connsiteY6" fmla="*/ 82882 h 100673"/>
                    <a:gd name="connsiteX7" fmla="*/ 50978 w 160140"/>
                    <a:gd name="connsiteY7" fmla="*/ 94000 h 100673"/>
                    <a:gd name="connsiteX8" fmla="*/ 38344 w 160140"/>
                    <a:gd name="connsiteY8" fmla="*/ 100318 h 100673"/>
                    <a:gd name="connsiteX9" fmla="*/ 15602 w 160140"/>
                    <a:gd name="connsiteY9" fmla="*/ 92990 h 100673"/>
                    <a:gd name="connsiteX10" fmla="*/ 32279 w 160140"/>
                    <a:gd name="connsiteY10" fmla="*/ 0 h 100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0140" h="100673">
                      <a:moveTo>
                        <a:pt x="32279" y="0"/>
                      </a:moveTo>
                      <a:cubicBezTo>
                        <a:pt x="34048" y="0"/>
                        <a:pt x="36575" y="0"/>
                        <a:pt x="38344" y="505"/>
                      </a:cubicBezTo>
                      <a:cubicBezTo>
                        <a:pt x="42892" y="1516"/>
                        <a:pt x="46430" y="4801"/>
                        <a:pt x="50978" y="5812"/>
                      </a:cubicBezTo>
                      <a:cubicBezTo>
                        <a:pt x="65129" y="9349"/>
                        <a:pt x="79785" y="10613"/>
                        <a:pt x="94188" y="14151"/>
                      </a:cubicBezTo>
                      <a:cubicBezTo>
                        <a:pt x="110360" y="18194"/>
                        <a:pt x="117688" y="20973"/>
                        <a:pt x="119457" y="21732"/>
                      </a:cubicBezTo>
                      <a:cubicBezTo>
                        <a:pt x="160645" y="38409"/>
                        <a:pt x="160140" y="48011"/>
                        <a:pt x="160140" y="51801"/>
                      </a:cubicBezTo>
                      <a:cubicBezTo>
                        <a:pt x="159887" y="59382"/>
                        <a:pt x="152812" y="68984"/>
                        <a:pt x="103790" y="82882"/>
                      </a:cubicBezTo>
                      <a:cubicBezTo>
                        <a:pt x="86607" y="87936"/>
                        <a:pt x="68414" y="89453"/>
                        <a:pt x="50978" y="94000"/>
                      </a:cubicBezTo>
                      <a:cubicBezTo>
                        <a:pt x="46430" y="95264"/>
                        <a:pt x="43397" y="99812"/>
                        <a:pt x="38344" y="100318"/>
                      </a:cubicBezTo>
                      <a:cubicBezTo>
                        <a:pt x="28236" y="101581"/>
                        <a:pt x="22424" y="99560"/>
                        <a:pt x="15602" y="92990"/>
                      </a:cubicBezTo>
                      <a:cubicBezTo>
                        <a:pt x="-10173" y="67721"/>
                        <a:pt x="-3603" y="1263"/>
                        <a:pt x="32279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" name="任意多边形: 形状 2041"/>
                <p:cNvSpPr/>
                <p:nvPr/>
              </p:nvSpPr>
              <p:spPr>
                <a:xfrm>
                  <a:off x="10561522" y="12196534"/>
                  <a:ext cx="148265" cy="95782"/>
                </a:xfrm>
                <a:custGeom>
                  <a:avLst/>
                  <a:gdLst>
                    <a:gd name="connsiteX0" fmla="*/ 30259 w 148265"/>
                    <a:gd name="connsiteY0" fmla="*/ 0 h 95782"/>
                    <a:gd name="connsiteX1" fmla="*/ 36324 w 148265"/>
                    <a:gd name="connsiteY1" fmla="*/ 506 h 95782"/>
                    <a:gd name="connsiteX2" fmla="*/ 48958 w 148265"/>
                    <a:gd name="connsiteY2" fmla="*/ 6570 h 95782"/>
                    <a:gd name="connsiteX3" fmla="*/ 97475 w 148265"/>
                    <a:gd name="connsiteY3" fmla="*/ 16931 h 95782"/>
                    <a:gd name="connsiteX4" fmla="*/ 117437 w 148265"/>
                    <a:gd name="connsiteY4" fmla="*/ 23753 h 95782"/>
                    <a:gd name="connsiteX5" fmla="*/ 148265 w 148265"/>
                    <a:gd name="connsiteY5" fmla="*/ 47759 h 95782"/>
                    <a:gd name="connsiteX6" fmla="*/ 141948 w 148265"/>
                    <a:gd name="connsiteY6" fmla="*/ 59382 h 95782"/>
                    <a:gd name="connsiteX7" fmla="*/ 101518 w 148265"/>
                    <a:gd name="connsiteY7" fmla="*/ 76565 h 95782"/>
                    <a:gd name="connsiteX8" fmla="*/ 48706 w 148265"/>
                    <a:gd name="connsiteY8" fmla="*/ 88441 h 95782"/>
                    <a:gd name="connsiteX9" fmla="*/ 36071 w 148265"/>
                    <a:gd name="connsiteY9" fmla="*/ 95517 h 95782"/>
                    <a:gd name="connsiteX10" fmla="*/ 13329 w 148265"/>
                    <a:gd name="connsiteY10" fmla="*/ 86420 h 95782"/>
                    <a:gd name="connsiteX11" fmla="*/ 30259 w 148265"/>
                    <a:gd name="connsiteY11" fmla="*/ 0 h 95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8265" h="95782">
                      <a:moveTo>
                        <a:pt x="30259" y="0"/>
                      </a:moveTo>
                      <a:cubicBezTo>
                        <a:pt x="32028" y="0"/>
                        <a:pt x="34555" y="0"/>
                        <a:pt x="36324" y="506"/>
                      </a:cubicBezTo>
                      <a:cubicBezTo>
                        <a:pt x="40872" y="1769"/>
                        <a:pt x="44410" y="5307"/>
                        <a:pt x="48958" y="6570"/>
                      </a:cubicBezTo>
                      <a:cubicBezTo>
                        <a:pt x="64878" y="10866"/>
                        <a:pt x="81555" y="12634"/>
                        <a:pt x="97475" y="16931"/>
                      </a:cubicBezTo>
                      <a:cubicBezTo>
                        <a:pt x="104550" y="18952"/>
                        <a:pt x="117184" y="23753"/>
                        <a:pt x="117437" y="23753"/>
                      </a:cubicBezTo>
                      <a:cubicBezTo>
                        <a:pt x="147507" y="35882"/>
                        <a:pt x="148265" y="46495"/>
                        <a:pt x="148265" y="47759"/>
                      </a:cubicBezTo>
                      <a:lnTo>
                        <a:pt x="141948" y="59382"/>
                      </a:lnTo>
                      <a:cubicBezTo>
                        <a:pt x="140179" y="60393"/>
                        <a:pt x="124260" y="69996"/>
                        <a:pt x="101518" y="76565"/>
                      </a:cubicBezTo>
                      <a:cubicBezTo>
                        <a:pt x="84082" y="81619"/>
                        <a:pt x="66141" y="83388"/>
                        <a:pt x="48706" y="88441"/>
                      </a:cubicBezTo>
                      <a:cubicBezTo>
                        <a:pt x="43904" y="89705"/>
                        <a:pt x="41378" y="95012"/>
                        <a:pt x="36071" y="95517"/>
                      </a:cubicBezTo>
                      <a:cubicBezTo>
                        <a:pt x="24700" y="96780"/>
                        <a:pt x="20152" y="93495"/>
                        <a:pt x="13329" y="86420"/>
                      </a:cubicBezTo>
                      <a:cubicBezTo>
                        <a:pt x="-9413" y="61909"/>
                        <a:pt x="-2590" y="758"/>
                        <a:pt x="30259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" name="任意多边形: 形状 2042"/>
                <p:cNvSpPr/>
                <p:nvPr/>
              </p:nvSpPr>
              <p:spPr>
                <a:xfrm>
                  <a:off x="10564432" y="12199566"/>
                  <a:ext cx="136324" cy="90811"/>
                </a:xfrm>
                <a:custGeom>
                  <a:avLst/>
                  <a:gdLst>
                    <a:gd name="connsiteX0" fmla="*/ 27349 w 136324"/>
                    <a:gd name="connsiteY0" fmla="*/ 0 h 90811"/>
                    <a:gd name="connsiteX1" fmla="*/ 33413 w 136324"/>
                    <a:gd name="connsiteY1" fmla="*/ 505 h 90811"/>
                    <a:gd name="connsiteX2" fmla="*/ 46048 w 136324"/>
                    <a:gd name="connsiteY2" fmla="*/ 7075 h 90811"/>
                    <a:gd name="connsiteX3" fmla="*/ 81930 w 136324"/>
                    <a:gd name="connsiteY3" fmla="*/ 14403 h 90811"/>
                    <a:gd name="connsiteX4" fmla="*/ 109726 w 136324"/>
                    <a:gd name="connsiteY4" fmla="*/ 23753 h 90811"/>
                    <a:gd name="connsiteX5" fmla="*/ 136258 w 136324"/>
                    <a:gd name="connsiteY5" fmla="*/ 43968 h 90811"/>
                    <a:gd name="connsiteX6" fmla="*/ 104672 w 136324"/>
                    <a:gd name="connsiteY6" fmla="*/ 68731 h 90811"/>
                    <a:gd name="connsiteX7" fmla="*/ 98860 w 136324"/>
                    <a:gd name="connsiteY7" fmla="*/ 70500 h 90811"/>
                    <a:gd name="connsiteX8" fmla="*/ 46048 w 136324"/>
                    <a:gd name="connsiteY8" fmla="*/ 82882 h 90811"/>
                    <a:gd name="connsiteX9" fmla="*/ 33413 w 136324"/>
                    <a:gd name="connsiteY9" fmla="*/ 90462 h 90811"/>
                    <a:gd name="connsiteX10" fmla="*/ 15978 w 136324"/>
                    <a:gd name="connsiteY10" fmla="*/ 85409 h 90811"/>
                    <a:gd name="connsiteX11" fmla="*/ 27349 w 136324"/>
                    <a:gd name="connsiteY11" fmla="*/ 0 h 9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6324" h="90811">
                      <a:moveTo>
                        <a:pt x="27349" y="0"/>
                      </a:moveTo>
                      <a:cubicBezTo>
                        <a:pt x="29118" y="0"/>
                        <a:pt x="31645" y="0"/>
                        <a:pt x="33413" y="505"/>
                      </a:cubicBezTo>
                      <a:cubicBezTo>
                        <a:pt x="38215" y="1769"/>
                        <a:pt x="41500" y="5811"/>
                        <a:pt x="46048" y="7075"/>
                      </a:cubicBezTo>
                      <a:cubicBezTo>
                        <a:pt x="57924" y="10360"/>
                        <a:pt x="70306" y="10865"/>
                        <a:pt x="81930" y="14403"/>
                      </a:cubicBezTo>
                      <a:cubicBezTo>
                        <a:pt x="97597" y="18952"/>
                        <a:pt x="100124" y="19962"/>
                        <a:pt x="109726" y="23753"/>
                      </a:cubicBezTo>
                      <a:cubicBezTo>
                        <a:pt x="134489" y="33607"/>
                        <a:pt x="136258" y="43715"/>
                        <a:pt x="136258" y="43968"/>
                      </a:cubicBezTo>
                      <a:cubicBezTo>
                        <a:pt x="137774" y="57360"/>
                        <a:pt x="112758" y="65952"/>
                        <a:pt x="104672" y="68731"/>
                      </a:cubicBezTo>
                      <a:cubicBezTo>
                        <a:pt x="102903" y="69237"/>
                        <a:pt x="100629" y="69995"/>
                        <a:pt x="98860" y="70500"/>
                      </a:cubicBezTo>
                      <a:cubicBezTo>
                        <a:pt x="81677" y="75807"/>
                        <a:pt x="63484" y="77576"/>
                        <a:pt x="46048" y="82882"/>
                      </a:cubicBezTo>
                      <a:cubicBezTo>
                        <a:pt x="41247" y="84398"/>
                        <a:pt x="38467" y="89452"/>
                        <a:pt x="33413" y="90462"/>
                      </a:cubicBezTo>
                      <a:cubicBezTo>
                        <a:pt x="29876" y="91221"/>
                        <a:pt x="23053" y="91221"/>
                        <a:pt x="15978" y="85409"/>
                      </a:cubicBezTo>
                      <a:cubicBezTo>
                        <a:pt x="-8280" y="65446"/>
                        <a:pt x="-5248" y="1011"/>
                        <a:pt x="27349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" name="任意多边形: 形状 2043"/>
                <p:cNvSpPr/>
                <p:nvPr/>
              </p:nvSpPr>
              <p:spPr>
                <a:xfrm>
                  <a:off x="10566601" y="12202851"/>
                  <a:ext cx="125633" cy="86058"/>
                </a:xfrm>
                <a:custGeom>
                  <a:avLst/>
                  <a:gdLst>
                    <a:gd name="connsiteX0" fmla="*/ 25180 w 125633"/>
                    <a:gd name="connsiteY0" fmla="*/ 0 h 86058"/>
                    <a:gd name="connsiteX1" fmla="*/ 31245 w 125633"/>
                    <a:gd name="connsiteY1" fmla="*/ 506 h 86058"/>
                    <a:gd name="connsiteX2" fmla="*/ 43879 w 125633"/>
                    <a:gd name="connsiteY2" fmla="*/ 6823 h 86058"/>
                    <a:gd name="connsiteX3" fmla="*/ 96691 w 125633"/>
                    <a:gd name="connsiteY3" fmla="*/ 20468 h 86058"/>
                    <a:gd name="connsiteX4" fmla="*/ 125498 w 125633"/>
                    <a:gd name="connsiteY4" fmla="*/ 40178 h 86058"/>
                    <a:gd name="connsiteX5" fmla="*/ 120697 w 125633"/>
                    <a:gd name="connsiteY5" fmla="*/ 52560 h 86058"/>
                    <a:gd name="connsiteX6" fmla="*/ 93659 w 125633"/>
                    <a:gd name="connsiteY6" fmla="*/ 65447 h 86058"/>
                    <a:gd name="connsiteX7" fmla="*/ 43879 w 125633"/>
                    <a:gd name="connsiteY7" fmla="*/ 77829 h 86058"/>
                    <a:gd name="connsiteX8" fmla="*/ 31245 w 125633"/>
                    <a:gd name="connsiteY8" fmla="*/ 85662 h 86058"/>
                    <a:gd name="connsiteX9" fmla="*/ 19368 w 125633"/>
                    <a:gd name="connsiteY9" fmla="*/ 83893 h 86058"/>
                    <a:gd name="connsiteX10" fmla="*/ 19368 w 125633"/>
                    <a:gd name="connsiteY10" fmla="*/ 1263 h 86058"/>
                    <a:gd name="connsiteX11" fmla="*/ 25180 w 125633"/>
                    <a:gd name="connsiteY11" fmla="*/ 0 h 8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633" h="86058">
                      <a:moveTo>
                        <a:pt x="25180" y="0"/>
                      </a:moveTo>
                      <a:cubicBezTo>
                        <a:pt x="26949" y="0"/>
                        <a:pt x="29476" y="0"/>
                        <a:pt x="31245" y="506"/>
                      </a:cubicBezTo>
                      <a:cubicBezTo>
                        <a:pt x="35793" y="1769"/>
                        <a:pt x="39331" y="5560"/>
                        <a:pt x="43879" y="6823"/>
                      </a:cubicBezTo>
                      <a:cubicBezTo>
                        <a:pt x="61315" y="12129"/>
                        <a:pt x="79508" y="13646"/>
                        <a:pt x="96691" y="20468"/>
                      </a:cubicBezTo>
                      <a:cubicBezTo>
                        <a:pt x="122718" y="31081"/>
                        <a:pt x="125245" y="39420"/>
                        <a:pt x="125498" y="40178"/>
                      </a:cubicBezTo>
                      <a:cubicBezTo>
                        <a:pt x="126256" y="43968"/>
                        <a:pt x="123729" y="50033"/>
                        <a:pt x="120697" y="52560"/>
                      </a:cubicBezTo>
                      <a:cubicBezTo>
                        <a:pt x="119939" y="53318"/>
                        <a:pt x="97449" y="63931"/>
                        <a:pt x="93659" y="65447"/>
                      </a:cubicBezTo>
                      <a:cubicBezTo>
                        <a:pt x="77740" y="72017"/>
                        <a:pt x="60304" y="72522"/>
                        <a:pt x="43879" y="77829"/>
                      </a:cubicBezTo>
                      <a:cubicBezTo>
                        <a:pt x="39078" y="79345"/>
                        <a:pt x="36298" y="84399"/>
                        <a:pt x="31245" y="85662"/>
                      </a:cubicBezTo>
                      <a:cubicBezTo>
                        <a:pt x="28970" y="86167"/>
                        <a:pt x="24422" y="86673"/>
                        <a:pt x="19368" y="83893"/>
                      </a:cubicBezTo>
                      <a:cubicBezTo>
                        <a:pt x="-4132" y="71259"/>
                        <a:pt x="-8680" y="11119"/>
                        <a:pt x="19368" y="1263"/>
                      </a:cubicBezTo>
                      <a:cubicBezTo>
                        <a:pt x="21137" y="758"/>
                        <a:pt x="23411" y="0"/>
                        <a:pt x="25180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" name="任意多边形: 形状 2044"/>
                <p:cNvSpPr/>
                <p:nvPr/>
              </p:nvSpPr>
              <p:spPr>
                <a:xfrm>
                  <a:off x="10569132" y="12206299"/>
                  <a:ext cx="115107" cy="80817"/>
                </a:xfrm>
                <a:custGeom>
                  <a:avLst/>
                  <a:gdLst>
                    <a:gd name="connsiteX0" fmla="*/ 28714 w 115107"/>
                    <a:gd name="connsiteY0" fmla="*/ 595 h 80817"/>
                    <a:gd name="connsiteX1" fmla="*/ 33768 w 115107"/>
                    <a:gd name="connsiteY1" fmla="*/ 2112 h 80817"/>
                    <a:gd name="connsiteX2" fmla="*/ 41348 w 115107"/>
                    <a:gd name="connsiteY2" fmla="*/ 6660 h 80817"/>
                    <a:gd name="connsiteX3" fmla="*/ 94160 w 115107"/>
                    <a:gd name="connsiteY3" fmla="*/ 21316 h 80817"/>
                    <a:gd name="connsiteX4" fmla="*/ 114881 w 115107"/>
                    <a:gd name="connsiteY4" fmla="*/ 36477 h 80817"/>
                    <a:gd name="connsiteX5" fmla="*/ 110333 w 115107"/>
                    <a:gd name="connsiteY5" fmla="*/ 48859 h 80817"/>
                    <a:gd name="connsiteX6" fmla="*/ 83295 w 115107"/>
                    <a:gd name="connsiteY6" fmla="*/ 61746 h 80817"/>
                    <a:gd name="connsiteX7" fmla="*/ 60047 w 115107"/>
                    <a:gd name="connsiteY7" fmla="*/ 68063 h 80817"/>
                    <a:gd name="connsiteX8" fmla="*/ 45897 w 115107"/>
                    <a:gd name="connsiteY8" fmla="*/ 71601 h 80817"/>
                    <a:gd name="connsiteX9" fmla="*/ 28967 w 115107"/>
                    <a:gd name="connsiteY9" fmla="*/ 80446 h 80817"/>
                    <a:gd name="connsiteX10" fmla="*/ 17090 w 115107"/>
                    <a:gd name="connsiteY10" fmla="*/ 78424 h 80817"/>
                    <a:gd name="connsiteX11" fmla="*/ 17090 w 115107"/>
                    <a:gd name="connsiteY11" fmla="*/ 1606 h 80817"/>
                    <a:gd name="connsiteX12" fmla="*/ 28714 w 115107"/>
                    <a:gd name="connsiteY12" fmla="*/ 595 h 80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107" h="80817">
                      <a:moveTo>
                        <a:pt x="28714" y="595"/>
                      </a:moveTo>
                      <a:cubicBezTo>
                        <a:pt x="30230" y="848"/>
                        <a:pt x="32252" y="1606"/>
                        <a:pt x="33768" y="2112"/>
                      </a:cubicBezTo>
                      <a:cubicBezTo>
                        <a:pt x="36547" y="3122"/>
                        <a:pt x="38316" y="5649"/>
                        <a:pt x="41348" y="6660"/>
                      </a:cubicBezTo>
                      <a:cubicBezTo>
                        <a:pt x="58784" y="12219"/>
                        <a:pt x="76978" y="14240"/>
                        <a:pt x="94160" y="21316"/>
                      </a:cubicBezTo>
                      <a:cubicBezTo>
                        <a:pt x="104521" y="25611"/>
                        <a:pt x="114881" y="36225"/>
                        <a:pt x="114881" y="36477"/>
                      </a:cubicBezTo>
                      <a:cubicBezTo>
                        <a:pt x="115892" y="40268"/>
                        <a:pt x="113365" y="46332"/>
                        <a:pt x="110333" y="48859"/>
                      </a:cubicBezTo>
                      <a:cubicBezTo>
                        <a:pt x="110333" y="48859"/>
                        <a:pt x="99720" y="54671"/>
                        <a:pt x="83295" y="61746"/>
                      </a:cubicBezTo>
                      <a:cubicBezTo>
                        <a:pt x="80515" y="63010"/>
                        <a:pt x="60300" y="68063"/>
                        <a:pt x="60047" y="68063"/>
                      </a:cubicBezTo>
                      <a:cubicBezTo>
                        <a:pt x="55752" y="69075"/>
                        <a:pt x="50192" y="70590"/>
                        <a:pt x="45897" y="71601"/>
                      </a:cubicBezTo>
                      <a:cubicBezTo>
                        <a:pt x="39580" y="73117"/>
                        <a:pt x="35284" y="78929"/>
                        <a:pt x="28967" y="80446"/>
                      </a:cubicBezTo>
                      <a:cubicBezTo>
                        <a:pt x="23155" y="81709"/>
                        <a:pt x="19112" y="79434"/>
                        <a:pt x="17090" y="78424"/>
                      </a:cubicBezTo>
                      <a:cubicBezTo>
                        <a:pt x="-3630" y="66295"/>
                        <a:pt x="-7673" y="12219"/>
                        <a:pt x="17090" y="1606"/>
                      </a:cubicBezTo>
                      <a:cubicBezTo>
                        <a:pt x="18354" y="848"/>
                        <a:pt x="22649" y="-921"/>
                        <a:pt x="28714" y="595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" name="任意多边形: 形状 2045"/>
                <p:cNvSpPr/>
                <p:nvPr/>
              </p:nvSpPr>
              <p:spPr>
                <a:xfrm>
                  <a:off x="10570706" y="12208891"/>
                  <a:ext cx="105580" cy="75831"/>
                </a:xfrm>
                <a:custGeom>
                  <a:avLst/>
                  <a:gdLst>
                    <a:gd name="connsiteX0" fmla="*/ 27140 w 105580"/>
                    <a:gd name="connsiteY0" fmla="*/ 277 h 75831"/>
                    <a:gd name="connsiteX1" fmla="*/ 33457 w 105580"/>
                    <a:gd name="connsiteY1" fmla="*/ 2299 h 75831"/>
                    <a:gd name="connsiteX2" fmla="*/ 39774 w 105580"/>
                    <a:gd name="connsiteY2" fmla="*/ 7100 h 75831"/>
                    <a:gd name="connsiteX3" fmla="*/ 56199 w 105580"/>
                    <a:gd name="connsiteY3" fmla="*/ 10638 h 75831"/>
                    <a:gd name="connsiteX4" fmla="*/ 105221 w 105580"/>
                    <a:gd name="connsiteY4" fmla="*/ 33380 h 75831"/>
                    <a:gd name="connsiteX5" fmla="*/ 101683 w 105580"/>
                    <a:gd name="connsiteY5" fmla="*/ 46014 h 75831"/>
                    <a:gd name="connsiteX6" fmla="*/ 72876 w 105580"/>
                    <a:gd name="connsiteY6" fmla="*/ 59407 h 75831"/>
                    <a:gd name="connsiteX7" fmla="*/ 40027 w 105580"/>
                    <a:gd name="connsiteY7" fmla="*/ 67998 h 75831"/>
                    <a:gd name="connsiteX8" fmla="*/ 31941 w 105580"/>
                    <a:gd name="connsiteY8" fmla="*/ 73557 h 75831"/>
                    <a:gd name="connsiteX9" fmla="*/ 21328 w 105580"/>
                    <a:gd name="connsiteY9" fmla="*/ 75832 h 75831"/>
                    <a:gd name="connsiteX10" fmla="*/ 1112 w 105580"/>
                    <a:gd name="connsiteY10" fmla="*/ 47530 h 75831"/>
                    <a:gd name="connsiteX11" fmla="*/ 27140 w 105580"/>
                    <a:gd name="connsiteY11" fmla="*/ 277 h 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580" h="75831">
                      <a:moveTo>
                        <a:pt x="27140" y="277"/>
                      </a:moveTo>
                      <a:cubicBezTo>
                        <a:pt x="29161" y="530"/>
                        <a:pt x="31435" y="1540"/>
                        <a:pt x="33457" y="2299"/>
                      </a:cubicBezTo>
                      <a:cubicBezTo>
                        <a:pt x="35731" y="3310"/>
                        <a:pt x="37753" y="6089"/>
                        <a:pt x="39774" y="7100"/>
                      </a:cubicBezTo>
                      <a:cubicBezTo>
                        <a:pt x="44322" y="9121"/>
                        <a:pt x="51398" y="9627"/>
                        <a:pt x="56199" y="10638"/>
                      </a:cubicBezTo>
                      <a:cubicBezTo>
                        <a:pt x="96124" y="18976"/>
                        <a:pt x="104968" y="33127"/>
                        <a:pt x="105221" y="33380"/>
                      </a:cubicBezTo>
                      <a:cubicBezTo>
                        <a:pt x="106484" y="37170"/>
                        <a:pt x="104210" y="42982"/>
                        <a:pt x="101683" y="46014"/>
                      </a:cubicBezTo>
                      <a:cubicBezTo>
                        <a:pt x="101178" y="46519"/>
                        <a:pt x="78183" y="57385"/>
                        <a:pt x="72876" y="59407"/>
                      </a:cubicBezTo>
                      <a:cubicBezTo>
                        <a:pt x="62263" y="63449"/>
                        <a:pt x="50892" y="64713"/>
                        <a:pt x="40027" y="67998"/>
                      </a:cubicBezTo>
                      <a:cubicBezTo>
                        <a:pt x="36742" y="69009"/>
                        <a:pt x="34720" y="72041"/>
                        <a:pt x="31941" y="73557"/>
                      </a:cubicBezTo>
                      <a:cubicBezTo>
                        <a:pt x="27392" y="75832"/>
                        <a:pt x="27392" y="75832"/>
                        <a:pt x="21328" y="75832"/>
                      </a:cubicBezTo>
                      <a:cubicBezTo>
                        <a:pt x="21075" y="75832"/>
                        <a:pt x="6166" y="73052"/>
                        <a:pt x="1112" y="47530"/>
                      </a:cubicBezTo>
                      <a:cubicBezTo>
                        <a:pt x="-3689" y="23525"/>
                        <a:pt x="7430" y="-3007"/>
                        <a:pt x="27140" y="277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" name="任意多边形: 形状 2046"/>
                <p:cNvSpPr/>
                <p:nvPr/>
              </p:nvSpPr>
              <p:spPr>
                <a:xfrm>
                  <a:off x="10572357" y="12211433"/>
                  <a:ext cx="96375" cy="71775"/>
                </a:xfrm>
                <a:custGeom>
                  <a:avLst/>
                  <a:gdLst>
                    <a:gd name="connsiteX0" fmla="*/ 25488 w 96375"/>
                    <a:gd name="connsiteY0" fmla="*/ 262 h 71775"/>
                    <a:gd name="connsiteX1" fmla="*/ 31805 w 96375"/>
                    <a:gd name="connsiteY1" fmla="*/ 2789 h 71775"/>
                    <a:gd name="connsiteX2" fmla="*/ 38123 w 96375"/>
                    <a:gd name="connsiteY2" fmla="*/ 7338 h 71775"/>
                    <a:gd name="connsiteX3" fmla="*/ 52021 w 96375"/>
                    <a:gd name="connsiteY3" fmla="*/ 10623 h 71775"/>
                    <a:gd name="connsiteX4" fmla="*/ 95989 w 96375"/>
                    <a:gd name="connsiteY4" fmla="*/ 30838 h 71775"/>
                    <a:gd name="connsiteX5" fmla="*/ 92704 w 96375"/>
                    <a:gd name="connsiteY5" fmla="*/ 43725 h 71775"/>
                    <a:gd name="connsiteX6" fmla="*/ 74005 w 96375"/>
                    <a:gd name="connsiteY6" fmla="*/ 52569 h 71775"/>
                    <a:gd name="connsiteX7" fmla="*/ 62886 w 96375"/>
                    <a:gd name="connsiteY7" fmla="*/ 57117 h 71775"/>
                    <a:gd name="connsiteX8" fmla="*/ 38123 w 96375"/>
                    <a:gd name="connsiteY8" fmla="*/ 63940 h 71775"/>
                    <a:gd name="connsiteX9" fmla="*/ 25488 w 96375"/>
                    <a:gd name="connsiteY9" fmla="*/ 71773 h 71775"/>
                    <a:gd name="connsiteX10" fmla="*/ 725 w 96375"/>
                    <a:gd name="connsiteY10" fmla="*/ 45241 h 71775"/>
                    <a:gd name="connsiteX11" fmla="*/ 25488 w 96375"/>
                    <a:gd name="connsiteY11" fmla="*/ 262 h 71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375" h="71775">
                      <a:moveTo>
                        <a:pt x="25488" y="262"/>
                      </a:moveTo>
                      <a:cubicBezTo>
                        <a:pt x="27510" y="515"/>
                        <a:pt x="29784" y="1778"/>
                        <a:pt x="31805" y="2789"/>
                      </a:cubicBezTo>
                      <a:cubicBezTo>
                        <a:pt x="34080" y="3800"/>
                        <a:pt x="36101" y="6327"/>
                        <a:pt x="38123" y="7338"/>
                      </a:cubicBezTo>
                      <a:cubicBezTo>
                        <a:pt x="41913" y="9106"/>
                        <a:pt x="47725" y="9612"/>
                        <a:pt x="52021" y="10623"/>
                      </a:cubicBezTo>
                      <a:cubicBezTo>
                        <a:pt x="86892" y="18709"/>
                        <a:pt x="95989" y="30838"/>
                        <a:pt x="95989" y="30838"/>
                      </a:cubicBezTo>
                      <a:cubicBezTo>
                        <a:pt x="97252" y="34628"/>
                        <a:pt x="95230" y="40692"/>
                        <a:pt x="92704" y="43725"/>
                      </a:cubicBezTo>
                      <a:cubicBezTo>
                        <a:pt x="92704" y="43725"/>
                        <a:pt x="74510" y="52316"/>
                        <a:pt x="74005" y="52569"/>
                      </a:cubicBezTo>
                      <a:cubicBezTo>
                        <a:pt x="70720" y="54085"/>
                        <a:pt x="66171" y="55854"/>
                        <a:pt x="62886" y="57117"/>
                      </a:cubicBezTo>
                      <a:cubicBezTo>
                        <a:pt x="54800" y="60402"/>
                        <a:pt x="45956" y="60908"/>
                        <a:pt x="38123" y="63940"/>
                      </a:cubicBezTo>
                      <a:cubicBezTo>
                        <a:pt x="33321" y="65709"/>
                        <a:pt x="31300" y="71773"/>
                        <a:pt x="25488" y="71773"/>
                      </a:cubicBezTo>
                      <a:cubicBezTo>
                        <a:pt x="6031" y="72026"/>
                        <a:pt x="1988" y="51811"/>
                        <a:pt x="725" y="45241"/>
                      </a:cubicBezTo>
                      <a:cubicBezTo>
                        <a:pt x="-2813" y="25279"/>
                        <a:pt x="6789" y="-3022"/>
                        <a:pt x="25488" y="262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" name="任意多边形: 形状 2047"/>
                <p:cNvSpPr/>
                <p:nvPr/>
              </p:nvSpPr>
              <p:spPr>
                <a:xfrm>
                  <a:off x="10573928" y="12213971"/>
                  <a:ext cx="87694" cy="67467"/>
                </a:xfrm>
                <a:custGeom>
                  <a:avLst/>
                  <a:gdLst>
                    <a:gd name="connsiteX0" fmla="*/ 23918 w 87694"/>
                    <a:gd name="connsiteY0" fmla="*/ 251 h 67467"/>
                    <a:gd name="connsiteX1" fmla="*/ 28719 w 87694"/>
                    <a:gd name="connsiteY1" fmla="*/ 2273 h 67467"/>
                    <a:gd name="connsiteX2" fmla="*/ 36552 w 87694"/>
                    <a:gd name="connsiteY2" fmla="*/ 6822 h 67467"/>
                    <a:gd name="connsiteX3" fmla="*/ 49945 w 87694"/>
                    <a:gd name="connsiteY3" fmla="*/ 10359 h 67467"/>
                    <a:gd name="connsiteX4" fmla="*/ 87090 w 87694"/>
                    <a:gd name="connsiteY4" fmla="*/ 27795 h 67467"/>
                    <a:gd name="connsiteX5" fmla="*/ 84563 w 87694"/>
                    <a:gd name="connsiteY5" fmla="*/ 40682 h 67467"/>
                    <a:gd name="connsiteX6" fmla="*/ 72434 w 87694"/>
                    <a:gd name="connsiteY6" fmla="*/ 46494 h 67467"/>
                    <a:gd name="connsiteX7" fmla="*/ 54746 w 87694"/>
                    <a:gd name="connsiteY7" fmla="*/ 53569 h 67467"/>
                    <a:gd name="connsiteX8" fmla="*/ 31498 w 87694"/>
                    <a:gd name="connsiteY8" fmla="*/ 63424 h 67467"/>
                    <a:gd name="connsiteX9" fmla="*/ 23665 w 87694"/>
                    <a:gd name="connsiteY9" fmla="*/ 67467 h 67467"/>
                    <a:gd name="connsiteX10" fmla="*/ 670 w 87694"/>
                    <a:gd name="connsiteY10" fmla="*/ 42198 h 67467"/>
                    <a:gd name="connsiteX11" fmla="*/ 23918 w 87694"/>
                    <a:gd name="connsiteY11" fmla="*/ 251 h 6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694" h="67467">
                      <a:moveTo>
                        <a:pt x="23918" y="251"/>
                      </a:moveTo>
                      <a:cubicBezTo>
                        <a:pt x="25434" y="504"/>
                        <a:pt x="27203" y="1768"/>
                        <a:pt x="28719" y="2273"/>
                      </a:cubicBezTo>
                      <a:cubicBezTo>
                        <a:pt x="31498" y="3536"/>
                        <a:pt x="33772" y="5811"/>
                        <a:pt x="36552" y="6822"/>
                      </a:cubicBezTo>
                      <a:cubicBezTo>
                        <a:pt x="40342" y="8590"/>
                        <a:pt x="45902" y="9348"/>
                        <a:pt x="49945" y="10359"/>
                      </a:cubicBezTo>
                      <a:cubicBezTo>
                        <a:pt x="78246" y="17940"/>
                        <a:pt x="87090" y="27542"/>
                        <a:pt x="87090" y="27795"/>
                      </a:cubicBezTo>
                      <a:cubicBezTo>
                        <a:pt x="88606" y="31332"/>
                        <a:pt x="87090" y="37650"/>
                        <a:pt x="84563" y="40682"/>
                      </a:cubicBezTo>
                      <a:cubicBezTo>
                        <a:pt x="82036" y="43967"/>
                        <a:pt x="76224" y="44725"/>
                        <a:pt x="72434" y="46494"/>
                      </a:cubicBezTo>
                      <a:cubicBezTo>
                        <a:pt x="67128" y="48768"/>
                        <a:pt x="60052" y="51295"/>
                        <a:pt x="54746" y="53569"/>
                      </a:cubicBezTo>
                      <a:cubicBezTo>
                        <a:pt x="47165" y="56854"/>
                        <a:pt x="38321" y="57359"/>
                        <a:pt x="31498" y="63424"/>
                      </a:cubicBezTo>
                      <a:cubicBezTo>
                        <a:pt x="27708" y="66709"/>
                        <a:pt x="23665" y="67467"/>
                        <a:pt x="23665" y="67467"/>
                      </a:cubicBezTo>
                      <a:cubicBezTo>
                        <a:pt x="18611" y="67467"/>
                        <a:pt x="5471" y="67720"/>
                        <a:pt x="670" y="42198"/>
                      </a:cubicBezTo>
                      <a:cubicBezTo>
                        <a:pt x="-2868" y="22236"/>
                        <a:pt x="7998" y="-2781"/>
                        <a:pt x="23918" y="251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" name="任意多边形: 形状 2048"/>
                <p:cNvSpPr/>
                <p:nvPr/>
              </p:nvSpPr>
              <p:spPr>
                <a:xfrm>
                  <a:off x="10589759" y="12173034"/>
                  <a:ext cx="198866" cy="41440"/>
                </a:xfrm>
                <a:custGeom>
                  <a:avLst/>
                  <a:gdLst>
                    <a:gd name="connsiteX0" fmla="*/ 20721 w 198866"/>
                    <a:gd name="connsiteY0" fmla="*/ 0 h 41440"/>
                    <a:gd name="connsiteX1" fmla="*/ 198867 w 198866"/>
                    <a:gd name="connsiteY1" fmla="*/ 35629 h 41440"/>
                    <a:gd name="connsiteX2" fmla="*/ 198867 w 198866"/>
                    <a:gd name="connsiteY2" fmla="*/ 41441 h 41440"/>
                    <a:gd name="connsiteX3" fmla="*/ 198867 w 198866"/>
                    <a:gd name="connsiteY3" fmla="*/ 41441 h 41440"/>
                    <a:gd name="connsiteX4" fmla="*/ 0 w 198866"/>
                    <a:gd name="connsiteY4" fmla="*/ 3032 h 41440"/>
                    <a:gd name="connsiteX5" fmla="*/ 20721 w 198866"/>
                    <a:gd name="connsiteY5" fmla="*/ 0 h 4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8866" h="41440">
                      <a:moveTo>
                        <a:pt x="20721" y="0"/>
                      </a:moveTo>
                      <a:cubicBezTo>
                        <a:pt x="127356" y="0"/>
                        <a:pt x="195076" y="33860"/>
                        <a:pt x="198867" y="35629"/>
                      </a:cubicBezTo>
                      <a:cubicBezTo>
                        <a:pt x="198867" y="35882"/>
                        <a:pt x="198867" y="37903"/>
                        <a:pt x="198867" y="41441"/>
                      </a:cubicBezTo>
                      <a:lnTo>
                        <a:pt x="198867" y="41441"/>
                      </a:lnTo>
                      <a:cubicBezTo>
                        <a:pt x="170818" y="18952"/>
                        <a:pt x="41188" y="-9097"/>
                        <a:pt x="0" y="3032"/>
                      </a:cubicBezTo>
                      <a:cubicBezTo>
                        <a:pt x="6570" y="1011"/>
                        <a:pt x="13393" y="0"/>
                        <a:pt x="20721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" name="任意多边形: 形状 2049"/>
                <p:cNvSpPr/>
                <p:nvPr/>
              </p:nvSpPr>
              <p:spPr>
                <a:xfrm>
                  <a:off x="10575241" y="12216517"/>
                  <a:ext cx="79616" cy="63659"/>
                </a:xfrm>
                <a:custGeom>
                  <a:avLst/>
                  <a:gdLst>
                    <a:gd name="connsiteX0" fmla="*/ 22605 w 79616"/>
                    <a:gd name="connsiteY0" fmla="*/ 232 h 63659"/>
                    <a:gd name="connsiteX1" fmla="*/ 28922 w 79616"/>
                    <a:gd name="connsiteY1" fmla="*/ 2254 h 63659"/>
                    <a:gd name="connsiteX2" fmla="*/ 35239 w 79616"/>
                    <a:gd name="connsiteY2" fmla="*/ 6802 h 63659"/>
                    <a:gd name="connsiteX3" fmla="*/ 48379 w 79616"/>
                    <a:gd name="connsiteY3" fmla="*/ 10592 h 63659"/>
                    <a:gd name="connsiteX4" fmla="*/ 78954 w 79616"/>
                    <a:gd name="connsiteY4" fmla="*/ 24996 h 63659"/>
                    <a:gd name="connsiteX5" fmla="*/ 76933 w 79616"/>
                    <a:gd name="connsiteY5" fmla="*/ 38135 h 63659"/>
                    <a:gd name="connsiteX6" fmla="*/ 59750 w 79616"/>
                    <a:gd name="connsiteY6" fmla="*/ 45716 h 63659"/>
                    <a:gd name="connsiteX7" fmla="*/ 46105 w 79616"/>
                    <a:gd name="connsiteY7" fmla="*/ 51781 h 63659"/>
                    <a:gd name="connsiteX8" fmla="*/ 35239 w 79616"/>
                    <a:gd name="connsiteY8" fmla="*/ 54813 h 63659"/>
                    <a:gd name="connsiteX9" fmla="*/ 22605 w 79616"/>
                    <a:gd name="connsiteY9" fmla="*/ 63657 h 63659"/>
                    <a:gd name="connsiteX10" fmla="*/ 621 w 79616"/>
                    <a:gd name="connsiteY10" fmla="*/ 39652 h 63659"/>
                    <a:gd name="connsiteX11" fmla="*/ 22605 w 79616"/>
                    <a:gd name="connsiteY11" fmla="*/ 232 h 6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616" h="63659">
                      <a:moveTo>
                        <a:pt x="22605" y="232"/>
                      </a:moveTo>
                      <a:cubicBezTo>
                        <a:pt x="24626" y="485"/>
                        <a:pt x="27153" y="1243"/>
                        <a:pt x="28922" y="2254"/>
                      </a:cubicBezTo>
                      <a:cubicBezTo>
                        <a:pt x="31196" y="3265"/>
                        <a:pt x="33218" y="5792"/>
                        <a:pt x="35239" y="6802"/>
                      </a:cubicBezTo>
                      <a:cubicBezTo>
                        <a:pt x="39029" y="8571"/>
                        <a:pt x="44336" y="9582"/>
                        <a:pt x="48379" y="10592"/>
                      </a:cubicBezTo>
                      <a:cubicBezTo>
                        <a:pt x="64298" y="15393"/>
                        <a:pt x="78954" y="24743"/>
                        <a:pt x="78954" y="24996"/>
                      </a:cubicBezTo>
                      <a:cubicBezTo>
                        <a:pt x="80471" y="28534"/>
                        <a:pt x="79207" y="34851"/>
                        <a:pt x="76933" y="38135"/>
                      </a:cubicBezTo>
                      <a:cubicBezTo>
                        <a:pt x="73648" y="42684"/>
                        <a:pt x="65057" y="43442"/>
                        <a:pt x="59750" y="45716"/>
                      </a:cubicBezTo>
                      <a:cubicBezTo>
                        <a:pt x="55707" y="47485"/>
                        <a:pt x="50148" y="50265"/>
                        <a:pt x="46105" y="51781"/>
                      </a:cubicBezTo>
                      <a:cubicBezTo>
                        <a:pt x="42820" y="53044"/>
                        <a:pt x="38271" y="53550"/>
                        <a:pt x="35239" y="54813"/>
                      </a:cubicBezTo>
                      <a:cubicBezTo>
                        <a:pt x="30438" y="57087"/>
                        <a:pt x="28669" y="63404"/>
                        <a:pt x="22605" y="63657"/>
                      </a:cubicBezTo>
                      <a:cubicBezTo>
                        <a:pt x="4916" y="63910"/>
                        <a:pt x="1631" y="45716"/>
                        <a:pt x="621" y="39652"/>
                      </a:cubicBezTo>
                      <a:cubicBezTo>
                        <a:pt x="-2664" y="20195"/>
                        <a:pt x="7443" y="-2547"/>
                        <a:pt x="22605" y="23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1" name="任意多边形: 形状 2050"/>
                <p:cNvSpPr/>
                <p:nvPr/>
              </p:nvSpPr>
              <p:spPr>
                <a:xfrm>
                  <a:off x="10576395" y="12218447"/>
                  <a:ext cx="70725" cy="60467"/>
                </a:xfrm>
                <a:custGeom>
                  <a:avLst/>
                  <a:gdLst>
                    <a:gd name="connsiteX0" fmla="*/ 21451 w 70725"/>
                    <a:gd name="connsiteY0" fmla="*/ 71 h 60467"/>
                    <a:gd name="connsiteX1" fmla="*/ 27768 w 70725"/>
                    <a:gd name="connsiteY1" fmla="*/ 1840 h 60467"/>
                    <a:gd name="connsiteX2" fmla="*/ 34085 w 70725"/>
                    <a:gd name="connsiteY2" fmla="*/ 6894 h 60467"/>
                    <a:gd name="connsiteX3" fmla="*/ 43940 w 70725"/>
                    <a:gd name="connsiteY3" fmla="*/ 9926 h 60467"/>
                    <a:gd name="connsiteX4" fmla="*/ 70725 w 70725"/>
                    <a:gd name="connsiteY4" fmla="*/ 22813 h 60467"/>
                    <a:gd name="connsiteX5" fmla="*/ 69209 w 70725"/>
                    <a:gd name="connsiteY5" fmla="*/ 35953 h 60467"/>
                    <a:gd name="connsiteX6" fmla="*/ 57838 w 70725"/>
                    <a:gd name="connsiteY6" fmla="*/ 41007 h 60467"/>
                    <a:gd name="connsiteX7" fmla="*/ 38381 w 70725"/>
                    <a:gd name="connsiteY7" fmla="*/ 49851 h 60467"/>
                    <a:gd name="connsiteX8" fmla="*/ 33832 w 70725"/>
                    <a:gd name="connsiteY8" fmla="*/ 51115 h 60467"/>
                    <a:gd name="connsiteX9" fmla="*/ 21198 w 70725"/>
                    <a:gd name="connsiteY9" fmla="*/ 60464 h 60467"/>
                    <a:gd name="connsiteX10" fmla="*/ 477 w 70725"/>
                    <a:gd name="connsiteY10" fmla="*/ 37469 h 60467"/>
                    <a:gd name="connsiteX11" fmla="*/ 21451 w 70725"/>
                    <a:gd name="connsiteY11" fmla="*/ 71 h 60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0725" h="60467">
                      <a:moveTo>
                        <a:pt x="21451" y="71"/>
                      </a:moveTo>
                      <a:cubicBezTo>
                        <a:pt x="23472" y="324"/>
                        <a:pt x="25999" y="1082"/>
                        <a:pt x="27768" y="1840"/>
                      </a:cubicBezTo>
                      <a:cubicBezTo>
                        <a:pt x="30042" y="2851"/>
                        <a:pt x="32064" y="5883"/>
                        <a:pt x="34085" y="6894"/>
                      </a:cubicBezTo>
                      <a:cubicBezTo>
                        <a:pt x="36865" y="8157"/>
                        <a:pt x="40908" y="8915"/>
                        <a:pt x="43940" y="9926"/>
                      </a:cubicBezTo>
                      <a:cubicBezTo>
                        <a:pt x="48236" y="11189"/>
                        <a:pt x="70220" y="21802"/>
                        <a:pt x="70725" y="22813"/>
                      </a:cubicBezTo>
                      <a:lnTo>
                        <a:pt x="69209" y="35953"/>
                      </a:lnTo>
                      <a:cubicBezTo>
                        <a:pt x="66935" y="38985"/>
                        <a:pt x="61376" y="39491"/>
                        <a:pt x="57838" y="41007"/>
                      </a:cubicBezTo>
                      <a:cubicBezTo>
                        <a:pt x="51268" y="43786"/>
                        <a:pt x="44951" y="47071"/>
                        <a:pt x="38381" y="49851"/>
                      </a:cubicBezTo>
                      <a:cubicBezTo>
                        <a:pt x="37117" y="50356"/>
                        <a:pt x="35096" y="50609"/>
                        <a:pt x="33832" y="51115"/>
                      </a:cubicBezTo>
                      <a:cubicBezTo>
                        <a:pt x="29031" y="53641"/>
                        <a:pt x="27515" y="60211"/>
                        <a:pt x="21198" y="60464"/>
                      </a:cubicBezTo>
                      <a:cubicBezTo>
                        <a:pt x="7300" y="60717"/>
                        <a:pt x="2246" y="48082"/>
                        <a:pt x="477" y="37469"/>
                      </a:cubicBezTo>
                      <a:cubicBezTo>
                        <a:pt x="-2050" y="21550"/>
                        <a:pt x="5531" y="-1445"/>
                        <a:pt x="21451" y="71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2" name="任意多边形: 形状 2051"/>
                <p:cNvSpPr/>
                <p:nvPr/>
              </p:nvSpPr>
              <p:spPr>
                <a:xfrm>
                  <a:off x="10577363" y="12220001"/>
                  <a:ext cx="64106" cy="57650"/>
                </a:xfrm>
                <a:custGeom>
                  <a:avLst/>
                  <a:gdLst>
                    <a:gd name="connsiteX0" fmla="*/ 26547 w 64106"/>
                    <a:gd name="connsiteY0" fmla="*/ 2055 h 57650"/>
                    <a:gd name="connsiteX1" fmla="*/ 32864 w 64106"/>
                    <a:gd name="connsiteY1" fmla="*/ 7867 h 57650"/>
                    <a:gd name="connsiteX2" fmla="*/ 34633 w 64106"/>
                    <a:gd name="connsiteY2" fmla="*/ 8372 h 57650"/>
                    <a:gd name="connsiteX3" fmla="*/ 62934 w 64106"/>
                    <a:gd name="connsiteY3" fmla="*/ 21259 h 57650"/>
                    <a:gd name="connsiteX4" fmla="*/ 61923 w 64106"/>
                    <a:gd name="connsiteY4" fmla="*/ 34399 h 57650"/>
                    <a:gd name="connsiteX5" fmla="*/ 51310 w 64106"/>
                    <a:gd name="connsiteY5" fmla="*/ 39200 h 57650"/>
                    <a:gd name="connsiteX6" fmla="*/ 32864 w 64106"/>
                    <a:gd name="connsiteY6" fmla="*/ 47539 h 57650"/>
                    <a:gd name="connsiteX7" fmla="*/ 20230 w 64106"/>
                    <a:gd name="connsiteY7" fmla="*/ 57647 h 57650"/>
                    <a:gd name="connsiteX8" fmla="*/ 520 w 64106"/>
                    <a:gd name="connsiteY8" fmla="*/ 35915 h 57650"/>
                    <a:gd name="connsiteX9" fmla="*/ 26547 w 64106"/>
                    <a:gd name="connsiteY9" fmla="*/ 2055 h 5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06" h="57650">
                      <a:moveTo>
                        <a:pt x="26547" y="2055"/>
                      </a:moveTo>
                      <a:cubicBezTo>
                        <a:pt x="28821" y="3318"/>
                        <a:pt x="30590" y="6603"/>
                        <a:pt x="32864" y="7867"/>
                      </a:cubicBezTo>
                      <a:cubicBezTo>
                        <a:pt x="33369" y="8119"/>
                        <a:pt x="34128" y="8119"/>
                        <a:pt x="34633" y="8372"/>
                      </a:cubicBezTo>
                      <a:cubicBezTo>
                        <a:pt x="40697" y="10141"/>
                        <a:pt x="62176" y="19996"/>
                        <a:pt x="62934" y="21259"/>
                      </a:cubicBezTo>
                      <a:cubicBezTo>
                        <a:pt x="64956" y="24797"/>
                        <a:pt x="64198" y="31114"/>
                        <a:pt x="61923" y="34399"/>
                      </a:cubicBezTo>
                      <a:cubicBezTo>
                        <a:pt x="59902" y="37178"/>
                        <a:pt x="54595" y="37684"/>
                        <a:pt x="51310" y="39200"/>
                      </a:cubicBezTo>
                      <a:cubicBezTo>
                        <a:pt x="45751" y="41727"/>
                        <a:pt x="38171" y="44507"/>
                        <a:pt x="32864" y="47539"/>
                      </a:cubicBezTo>
                      <a:cubicBezTo>
                        <a:pt x="28063" y="50066"/>
                        <a:pt x="27052" y="57394"/>
                        <a:pt x="20230" y="57647"/>
                      </a:cubicBezTo>
                      <a:cubicBezTo>
                        <a:pt x="7090" y="57900"/>
                        <a:pt x="2289" y="46023"/>
                        <a:pt x="520" y="35915"/>
                      </a:cubicBezTo>
                      <a:cubicBezTo>
                        <a:pt x="-3018" y="13173"/>
                        <a:pt x="12144" y="-6536"/>
                        <a:pt x="26547" y="2055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3" name="任意多边形: 形状 2052"/>
                <p:cNvSpPr/>
                <p:nvPr/>
              </p:nvSpPr>
              <p:spPr>
                <a:xfrm>
                  <a:off x="10601888" y="12172827"/>
                  <a:ext cx="186737" cy="39879"/>
                </a:xfrm>
                <a:custGeom>
                  <a:avLst/>
                  <a:gdLst>
                    <a:gd name="connsiteX0" fmla="*/ 8591 w 186737"/>
                    <a:gd name="connsiteY0" fmla="*/ 207 h 39879"/>
                    <a:gd name="connsiteX1" fmla="*/ 186738 w 186737"/>
                    <a:gd name="connsiteY1" fmla="*/ 35836 h 39879"/>
                    <a:gd name="connsiteX2" fmla="*/ 186738 w 186737"/>
                    <a:gd name="connsiteY2" fmla="*/ 39880 h 39879"/>
                    <a:gd name="connsiteX3" fmla="*/ 186738 w 186737"/>
                    <a:gd name="connsiteY3" fmla="*/ 39880 h 39879"/>
                    <a:gd name="connsiteX4" fmla="*/ 0 w 186737"/>
                    <a:gd name="connsiteY4" fmla="*/ 713 h 39879"/>
                    <a:gd name="connsiteX5" fmla="*/ 8591 w 186737"/>
                    <a:gd name="connsiteY5" fmla="*/ 207 h 3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737" h="39879">
                      <a:moveTo>
                        <a:pt x="8591" y="207"/>
                      </a:moveTo>
                      <a:cubicBezTo>
                        <a:pt x="115227" y="207"/>
                        <a:pt x="182947" y="34068"/>
                        <a:pt x="186738" y="35836"/>
                      </a:cubicBezTo>
                      <a:cubicBezTo>
                        <a:pt x="186738" y="36089"/>
                        <a:pt x="186738" y="37353"/>
                        <a:pt x="186738" y="39880"/>
                      </a:cubicBezTo>
                      <a:lnTo>
                        <a:pt x="186738" y="39880"/>
                      </a:lnTo>
                      <a:cubicBezTo>
                        <a:pt x="157931" y="18401"/>
                        <a:pt x="49780" y="-4341"/>
                        <a:pt x="0" y="713"/>
                      </a:cubicBezTo>
                      <a:cubicBezTo>
                        <a:pt x="2527" y="460"/>
                        <a:pt x="5559" y="207"/>
                        <a:pt x="8591" y="20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4" name="任意多边形: 形状 2053"/>
                <p:cNvSpPr/>
                <p:nvPr/>
              </p:nvSpPr>
              <p:spPr>
                <a:xfrm>
                  <a:off x="10578479" y="12221670"/>
                  <a:ext cx="56365" cy="54292"/>
                </a:xfrm>
                <a:custGeom>
                  <a:avLst/>
                  <a:gdLst>
                    <a:gd name="connsiteX0" fmla="*/ 25430 w 56365"/>
                    <a:gd name="connsiteY0" fmla="*/ 2154 h 54292"/>
                    <a:gd name="connsiteX1" fmla="*/ 31748 w 56365"/>
                    <a:gd name="connsiteY1" fmla="*/ 8472 h 54292"/>
                    <a:gd name="connsiteX2" fmla="*/ 43119 w 56365"/>
                    <a:gd name="connsiteY2" fmla="*/ 13525 h 54292"/>
                    <a:gd name="connsiteX3" fmla="*/ 54995 w 56365"/>
                    <a:gd name="connsiteY3" fmla="*/ 19337 h 54292"/>
                    <a:gd name="connsiteX4" fmla="*/ 54490 w 56365"/>
                    <a:gd name="connsiteY4" fmla="*/ 32477 h 54292"/>
                    <a:gd name="connsiteX5" fmla="*/ 49941 w 56365"/>
                    <a:gd name="connsiteY5" fmla="*/ 34499 h 54292"/>
                    <a:gd name="connsiteX6" fmla="*/ 31495 w 56365"/>
                    <a:gd name="connsiteY6" fmla="*/ 43090 h 54292"/>
                    <a:gd name="connsiteX7" fmla="*/ 29474 w 56365"/>
                    <a:gd name="connsiteY7" fmla="*/ 46375 h 54292"/>
                    <a:gd name="connsiteX8" fmla="*/ 18861 w 56365"/>
                    <a:gd name="connsiteY8" fmla="*/ 54209 h 54292"/>
                    <a:gd name="connsiteX9" fmla="*/ 6984 w 56365"/>
                    <a:gd name="connsiteY9" fmla="*/ 49407 h 54292"/>
                    <a:gd name="connsiteX10" fmla="*/ 414 w 56365"/>
                    <a:gd name="connsiteY10" fmla="*/ 33741 h 54292"/>
                    <a:gd name="connsiteX11" fmla="*/ 25430 w 56365"/>
                    <a:gd name="connsiteY11" fmla="*/ 2154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365" h="54292">
                      <a:moveTo>
                        <a:pt x="25430" y="2154"/>
                      </a:moveTo>
                      <a:cubicBezTo>
                        <a:pt x="27957" y="3671"/>
                        <a:pt x="29221" y="6956"/>
                        <a:pt x="31748" y="8472"/>
                      </a:cubicBezTo>
                      <a:cubicBezTo>
                        <a:pt x="35033" y="10240"/>
                        <a:pt x="39834" y="12010"/>
                        <a:pt x="43119" y="13525"/>
                      </a:cubicBezTo>
                      <a:cubicBezTo>
                        <a:pt x="46656" y="15042"/>
                        <a:pt x="52974" y="15800"/>
                        <a:pt x="54995" y="19337"/>
                      </a:cubicBezTo>
                      <a:cubicBezTo>
                        <a:pt x="57017" y="22875"/>
                        <a:pt x="56764" y="29192"/>
                        <a:pt x="54490" y="32477"/>
                      </a:cubicBezTo>
                      <a:cubicBezTo>
                        <a:pt x="53732" y="33741"/>
                        <a:pt x="51458" y="33741"/>
                        <a:pt x="49941" y="34499"/>
                      </a:cubicBezTo>
                      <a:cubicBezTo>
                        <a:pt x="44382" y="37026"/>
                        <a:pt x="36802" y="40058"/>
                        <a:pt x="31495" y="43090"/>
                      </a:cubicBezTo>
                      <a:cubicBezTo>
                        <a:pt x="30484" y="43596"/>
                        <a:pt x="30232" y="45364"/>
                        <a:pt x="29474" y="46375"/>
                      </a:cubicBezTo>
                      <a:cubicBezTo>
                        <a:pt x="26441" y="51682"/>
                        <a:pt x="18861" y="54209"/>
                        <a:pt x="18861" y="54209"/>
                      </a:cubicBezTo>
                      <a:cubicBezTo>
                        <a:pt x="13807" y="54461"/>
                        <a:pt x="11533" y="54461"/>
                        <a:pt x="6984" y="49407"/>
                      </a:cubicBezTo>
                      <a:cubicBezTo>
                        <a:pt x="2941" y="44859"/>
                        <a:pt x="414" y="33741"/>
                        <a:pt x="414" y="33741"/>
                      </a:cubicBezTo>
                      <a:cubicBezTo>
                        <a:pt x="-2618" y="12010"/>
                        <a:pt x="11533" y="-6437"/>
                        <a:pt x="25430" y="2154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5" name="任意多边形: 形状 2054"/>
                <p:cNvSpPr/>
                <p:nvPr/>
              </p:nvSpPr>
              <p:spPr>
                <a:xfrm>
                  <a:off x="10579668" y="12223310"/>
                  <a:ext cx="49005" cy="51387"/>
                </a:xfrm>
                <a:custGeom>
                  <a:avLst/>
                  <a:gdLst>
                    <a:gd name="connsiteX0" fmla="*/ 24242 w 49005"/>
                    <a:gd name="connsiteY0" fmla="*/ 2283 h 51387"/>
                    <a:gd name="connsiteX1" fmla="*/ 30559 w 49005"/>
                    <a:gd name="connsiteY1" fmla="*/ 9358 h 51387"/>
                    <a:gd name="connsiteX2" fmla="*/ 47489 w 49005"/>
                    <a:gd name="connsiteY2" fmla="*/ 17444 h 51387"/>
                    <a:gd name="connsiteX3" fmla="*/ 47489 w 49005"/>
                    <a:gd name="connsiteY3" fmla="*/ 30837 h 51387"/>
                    <a:gd name="connsiteX4" fmla="*/ 30559 w 49005"/>
                    <a:gd name="connsiteY4" fmla="*/ 39176 h 51387"/>
                    <a:gd name="connsiteX5" fmla="*/ 27274 w 49005"/>
                    <a:gd name="connsiteY5" fmla="*/ 44735 h 51387"/>
                    <a:gd name="connsiteX6" fmla="*/ 17925 w 49005"/>
                    <a:gd name="connsiteY6" fmla="*/ 51305 h 51387"/>
                    <a:gd name="connsiteX7" fmla="*/ 6048 w 49005"/>
                    <a:gd name="connsiteY7" fmla="*/ 46251 h 51387"/>
                    <a:gd name="connsiteX8" fmla="*/ 489 w 49005"/>
                    <a:gd name="connsiteY8" fmla="*/ 32353 h 51387"/>
                    <a:gd name="connsiteX9" fmla="*/ 6048 w 49005"/>
                    <a:gd name="connsiteY9" fmla="*/ 6579 h 51387"/>
                    <a:gd name="connsiteX10" fmla="*/ 24242 w 49005"/>
                    <a:gd name="connsiteY10" fmla="*/ 2283 h 51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005" h="51387">
                      <a:moveTo>
                        <a:pt x="24242" y="2283"/>
                      </a:moveTo>
                      <a:cubicBezTo>
                        <a:pt x="26769" y="3799"/>
                        <a:pt x="28285" y="7842"/>
                        <a:pt x="30559" y="9358"/>
                      </a:cubicBezTo>
                      <a:cubicBezTo>
                        <a:pt x="35360" y="12390"/>
                        <a:pt x="44457" y="12643"/>
                        <a:pt x="47489" y="17444"/>
                      </a:cubicBezTo>
                      <a:cubicBezTo>
                        <a:pt x="49511" y="20729"/>
                        <a:pt x="49511" y="27299"/>
                        <a:pt x="47489" y="30837"/>
                      </a:cubicBezTo>
                      <a:cubicBezTo>
                        <a:pt x="44457" y="35638"/>
                        <a:pt x="35108" y="35891"/>
                        <a:pt x="30559" y="39176"/>
                      </a:cubicBezTo>
                      <a:cubicBezTo>
                        <a:pt x="29043" y="40186"/>
                        <a:pt x="28285" y="43219"/>
                        <a:pt x="27274" y="44735"/>
                      </a:cubicBezTo>
                      <a:cubicBezTo>
                        <a:pt x="25000" y="48525"/>
                        <a:pt x="18177" y="51305"/>
                        <a:pt x="17925" y="51305"/>
                      </a:cubicBezTo>
                      <a:cubicBezTo>
                        <a:pt x="12618" y="51557"/>
                        <a:pt x="10849" y="51557"/>
                        <a:pt x="6048" y="46251"/>
                      </a:cubicBezTo>
                      <a:cubicBezTo>
                        <a:pt x="4027" y="43977"/>
                        <a:pt x="489" y="32353"/>
                        <a:pt x="489" y="32353"/>
                      </a:cubicBezTo>
                      <a:cubicBezTo>
                        <a:pt x="-2038" y="18202"/>
                        <a:pt x="6048" y="6579"/>
                        <a:pt x="6048" y="6579"/>
                      </a:cubicBezTo>
                      <a:cubicBezTo>
                        <a:pt x="11607" y="-496"/>
                        <a:pt x="17672" y="-1760"/>
                        <a:pt x="24242" y="2283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6" name="任意多边形: 形状 2055"/>
                <p:cNvSpPr/>
                <p:nvPr/>
              </p:nvSpPr>
              <p:spPr>
                <a:xfrm>
                  <a:off x="10580781" y="12225129"/>
                  <a:ext cx="42946" cy="48306"/>
                </a:xfrm>
                <a:custGeom>
                  <a:avLst/>
                  <a:gdLst>
                    <a:gd name="connsiteX0" fmla="*/ 23129 w 42946"/>
                    <a:gd name="connsiteY0" fmla="*/ 2486 h 48306"/>
                    <a:gd name="connsiteX1" fmla="*/ 29446 w 42946"/>
                    <a:gd name="connsiteY1" fmla="*/ 10320 h 48306"/>
                    <a:gd name="connsiteX2" fmla="*/ 41070 w 42946"/>
                    <a:gd name="connsiteY2" fmla="*/ 15879 h 48306"/>
                    <a:gd name="connsiteX3" fmla="*/ 41575 w 42946"/>
                    <a:gd name="connsiteY3" fmla="*/ 29271 h 48306"/>
                    <a:gd name="connsiteX4" fmla="*/ 29446 w 42946"/>
                    <a:gd name="connsiteY4" fmla="*/ 35083 h 48306"/>
                    <a:gd name="connsiteX5" fmla="*/ 16812 w 42946"/>
                    <a:gd name="connsiteY5" fmla="*/ 48223 h 48306"/>
                    <a:gd name="connsiteX6" fmla="*/ 5693 w 42946"/>
                    <a:gd name="connsiteY6" fmla="*/ 43422 h 48306"/>
                    <a:gd name="connsiteX7" fmla="*/ 387 w 42946"/>
                    <a:gd name="connsiteY7" fmla="*/ 30535 h 48306"/>
                    <a:gd name="connsiteX8" fmla="*/ 23129 w 42946"/>
                    <a:gd name="connsiteY8" fmla="*/ 2486 h 48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946" h="48306">
                      <a:moveTo>
                        <a:pt x="23129" y="2486"/>
                      </a:moveTo>
                      <a:cubicBezTo>
                        <a:pt x="26161" y="4508"/>
                        <a:pt x="26667" y="8298"/>
                        <a:pt x="29446" y="10320"/>
                      </a:cubicBezTo>
                      <a:cubicBezTo>
                        <a:pt x="32479" y="12594"/>
                        <a:pt x="39049" y="12594"/>
                        <a:pt x="41070" y="15879"/>
                      </a:cubicBezTo>
                      <a:cubicBezTo>
                        <a:pt x="43344" y="19164"/>
                        <a:pt x="43597" y="25733"/>
                        <a:pt x="41575" y="29271"/>
                      </a:cubicBezTo>
                      <a:cubicBezTo>
                        <a:pt x="39554" y="32809"/>
                        <a:pt x="32731" y="32556"/>
                        <a:pt x="29446" y="35083"/>
                      </a:cubicBezTo>
                      <a:cubicBezTo>
                        <a:pt x="24645" y="38874"/>
                        <a:pt x="25403" y="47970"/>
                        <a:pt x="16812" y="48223"/>
                      </a:cubicBezTo>
                      <a:cubicBezTo>
                        <a:pt x="11505" y="48475"/>
                        <a:pt x="10242" y="48475"/>
                        <a:pt x="5693" y="43422"/>
                      </a:cubicBezTo>
                      <a:cubicBezTo>
                        <a:pt x="4683" y="42158"/>
                        <a:pt x="387" y="30535"/>
                        <a:pt x="387" y="30535"/>
                      </a:cubicBezTo>
                      <a:cubicBezTo>
                        <a:pt x="-2140" y="15373"/>
                        <a:pt x="7968" y="-7622"/>
                        <a:pt x="23129" y="2486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7" name="任意多边形: 形状 2056"/>
                <p:cNvSpPr/>
                <p:nvPr/>
              </p:nvSpPr>
              <p:spPr>
                <a:xfrm>
                  <a:off x="10622356" y="12173286"/>
                  <a:ext cx="166017" cy="37903"/>
                </a:xfrm>
                <a:custGeom>
                  <a:avLst/>
                  <a:gdLst>
                    <a:gd name="connsiteX0" fmla="*/ 166017 w 166017"/>
                    <a:gd name="connsiteY0" fmla="*/ 35377 h 37903"/>
                    <a:gd name="connsiteX1" fmla="*/ 166017 w 166017"/>
                    <a:gd name="connsiteY1" fmla="*/ 37903 h 37903"/>
                    <a:gd name="connsiteX2" fmla="*/ 166017 w 166017"/>
                    <a:gd name="connsiteY2" fmla="*/ 37903 h 37903"/>
                    <a:gd name="connsiteX3" fmla="*/ 0 w 166017"/>
                    <a:gd name="connsiteY3" fmla="*/ 0 h 37903"/>
                    <a:gd name="connsiteX4" fmla="*/ 166017 w 166017"/>
                    <a:gd name="connsiteY4" fmla="*/ 35377 h 37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017" h="37903">
                      <a:moveTo>
                        <a:pt x="166017" y="35377"/>
                      </a:moveTo>
                      <a:cubicBezTo>
                        <a:pt x="166017" y="35377"/>
                        <a:pt x="166017" y="36388"/>
                        <a:pt x="166017" y="37903"/>
                      </a:cubicBezTo>
                      <a:lnTo>
                        <a:pt x="166017" y="37903"/>
                      </a:lnTo>
                      <a:cubicBezTo>
                        <a:pt x="165512" y="37651"/>
                        <a:pt x="108909" y="3285"/>
                        <a:pt x="0" y="0"/>
                      </a:cubicBezTo>
                      <a:cubicBezTo>
                        <a:pt x="99812" y="2275"/>
                        <a:pt x="162732" y="33608"/>
                        <a:pt x="166017" y="35377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8" name="任意多边形: 形状 2057"/>
                <p:cNvSpPr/>
                <p:nvPr/>
              </p:nvSpPr>
              <p:spPr>
                <a:xfrm>
                  <a:off x="10582160" y="12226724"/>
                  <a:ext cx="36567" cy="45709"/>
                </a:xfrm>
                <a:custGeom>
                  <a:avLst/>
                  <a:gdLst>
                    <a:gd name="connsiteX0" fmla="*/ 20234 w 36567"/>
                    <a:gd name="connsiteY0" fmla="*/ 1901 h 45709"/>
                    <a:gd name="connsiteX1" fmla="*/ 21750 w 36567"/>
                    <a:gd name="connsiteY1" fmla="*/ 2659 h 45709"/>
                    <a:gd name="connsiteX2" fmla="*/ 28067 w 36567"/>
                    <a:gd name="connsiteY2" fmla="*/ 11251 h 45709"/>
                    <a:gd name="connsiteX3" fmla="*/ 34384 w 36567"/>
                    <a:gd name="connsiteY3" fmla="*/ 14283 h 45709"/>
                    <a:gd name="connsiteX4" fmla="*/ 35395 w 36567"/>
                    <a:gd name="connsiteY4" fmla="*/ 27676 h 45709"/>
                    <a:gd name="connsiteX5" fmla="*/ 28067 w 36567"/>
                    <a:gd name="connsiteY5" fmla="*/ 31213 h 45709"/>
                    <a:gd name="connsiteX6" fmla="*/ 24529 w 36567"/>
                    <a:gd name="connsiteY6" fmla="*/ 37278 h 45709"/>
                    <a:gd name="connsiteX7" fmla="*/ 22002 w 36567"/>
                    <a:gd name="connsiteY7" fmla="*/ 41826 h 45709"/>
                    <a:gd name="connsiteX8" fmla="*/ 15685 w 36567"/>
                    <a:gd name="connsiteY8" fmla="*/ 45616 h 45709"/>
                    <a:gd name="connsiteX9" fmla="*/ 6336 w 36567"/>
                    <a:gd name="connsiteY9" fmla="*/ 42079 h 45709"/>
                    <a:gd name="connsiteX10" fmla="*/ 271 w 36567"/>
                    <a:gd name="connsiteY10" fmla="*/ 29191 h 45709"/>
                    <a:gd name="connsiteX11" fmla="*/ 3809 w 36567"/>
                    <a:gd name="connsiteY11" fmla="*/ 8471 h 45709"/>
                    <a:gd name="connsiteX12" fmla="*/ 20234 w 36567"/>
                    <a:gd name="connsiteY12" fmla="*/ 1901 h 45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567" h="45709">
                      <a:moveTo>
                        <a:pt x="20234" y="1901"/>
                      </a:moveTo>
                      <a:cubicBezTo>
                        <a:pt x="20739" y="2154"/>
                        <a:pt x="21497" y="2407"/>
                        <a:pt x="21750" y="2659"/>
                      </a:cubicBezTo>
                      <a:cubicBezTo>
                        <a:pt x="24277" y="4681"/>
                        <a:pt x="25793" y="8976"/>
                        <a:pt x="28067" y="11251"/>
                      </a:cubicBezTo>
                      <a:cubicBezTo>
                        <a:pt x="29583" y="12767"/>
                        <a:pt x="33121" y="12514"/>
                        <a:pt x="34384" y="14283"/>
                      </a:cubicBezTo>
                      <a:cubicBezTo>
                        <a:pt x="36658" y="17568"/>
                        <a:pt x="37417" y="24138"/>
                        <a:pt x="35395" y="27676"/>
                      </a:cubicBezTo>
                      <a:cubicBezTo>
                        <a:pt x="34132" y="29697"/>
                        <a:pt x="29836" y="29444"/>
                        <a:pt x="28067" y="31213"/>
                      </a:cubicBezTo>
                      <a:cubicBezTo>
                        <a:pt x="26551" y="32729"/>
                        <a:pt x="25540" y="35509"/>
                        <a:pt x="24529" y="37278"/>
                      </a:cubicBezTo>
                      <a:cubicBezTo>
                        <a:pt x="23771" y="38541"/>
                        <a:pt x="23013" y="40815"/>
                        <a:pt x="22002" y="41826"/>
                      </a:cubicBezTo>
                      <a:cubicBezTo>
                        <a:pt x="20486" y="43342"/>
                        <a:pt x="17959" y="45616"/>
                        <a:pt x="15685" y="45616"/>
                      </a:cubicBezTo>
                      <a:cubicBezTo>
                        <a:pt x="10884" y="45869"/>
                        <a:pt x="9621" y="45869"/>
                        <a:pt x="6336" y="42079"/>
                      </a:cubicBezTo>
                      <a:cubicBezTo>
                        <a:pt x="3303" y="38794"/>
                        <a:pt x="271" y="29191"/>
                        <a:pt x="271" y="29191"/>
                      </a:cubicBezTo>
                      <a:cubicBezTo>
                        <a:pt x="-234" y="25907"/>
                        <a:pt x="-487" y="14283"/>
                        <a:pt x="3809" y="8471"/>
                      </a:cubicBezTo>
                      <a:cubicBezTo>
                        <a:pt x="10631" y="-1131"/>
                        <a:pt x="13158" y="-1384"/>
                        <a:pt x="20234" y="1901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9" name="任意多边形: 形状 2058"/>
                <p:cNvSpPr/>
                <p:nvPr/>
              </p:nvSpPr>
              <p:spPr>
                <a:xfrm>
                  <a:off x="10582616" y="12228338"/>
                  <a:ext cx="30786" cy="42510"/>
                </a:xfrm>
                <a:custGeom>
                  <a:avLst/>
                  <a:gdLst>
                    <a:gd name="connsiteX0" fmla="*/ 16493 w 30786"/>
                    <a:gd name="connsiteY0" fmla="*/ 540 h 42510"/>
                    <a:gd name="connsiteX1" fmla="*/ 21294 w 30786"/>
                    <a:gd name="connsiteY1" fmla="*/ 2814 h 42510"/>
                    <a:gd name="connsiteX2" fmla="*/ 27611 w 30786"/>
                    <a:gd name="connsiteY2" fmla="*/ 12164 h 42510"/>
                    <a:gd name="connsiteX3" fmla="*/ 28369 w 30786"/>
                    <a:gd name="connsiteY3" fmla="*/ 12669 h 42510"/>
                    <a:gd name="connsiteX4" fmla="*/ 29885 w 30786"/>
                    <a:gd name="connsiteY4" fmla="*/ 26062 h 42510"/>
                    <a:gd name="connsiteX5" fmla="*/ 27611 w 30786"/>
                    <a:gd name="connsiteY5" fmla="*/ 27072 h 42510"/>
                    <a:gd name="connsiteX6" fmla="*/ 24074 w 30786"/>
                    <a:gd name="connsiteY6" fmla="*/ 33137 h 42510"/>
                    <a:gd name="connsiteX7" fmla="*/ 14977 w 30786"/>
                    <a:gd name="connsiteY7" fmla="*/ 42486 h 42510"/>
                    <a:gd name="connsiteX8" fmla="*/ 7143 w 30786"/>
                    <a:gd name="connsiteY8" fmla="*/ 40212 h 42510"/>
                    <a:gd name="connsiteX9" fmla="*/ 321 w 30786"/>
                    <a:gd name="connsiteY9" fmla="*/ 27072 h 42510"/>
                    <a:gd name="connsiteX10" fmla="*/ 826 w 30786"/>
                    <a:gd name="connsiteY10" fmla="*/ 14438 h 42510"/>
                    <a:gd name="connsiteX11" fmla="*/ 3100 w 30786"/>
                    <a:gd name="connsiteY11" fmla="*/ 8879 h 42510"/>
                    <a:gd name="connsiteX12" fmla="*/ 16493 w 30786"/>
                    <a:gd name="connsiteY12" fmla="*/ 540 h 4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786" h="42510">
                      <a:moveTo>
                        <a:pt x="16493" y="540"/>
                      </a:moveTo>
                      <a:cubicBezTo>
                        <a:pt x="18009" y="1298"/>
                        <a:pt x="20283" y="1803"/>
                        <a:pt x="21294" y="2814"/>
                      </a:cubicBezTo>
                      <a:cubicBezTo>
                        <a:pt x="23821" y="5088"/>
                        <a:pt x="25590" y="9384"/>
                        <a:pt x="27611" y="12164"/>
                      </a:cubicBezTo>
                      <a:cubicBezTo>
                        <a:pt x="27864" y="12416"/>
                        <a:pt x="28369" y="12416"/>
                        <a:pt x="28369" y="12669"/>
                      </a:cubicBezTo>
                      <a:cubicBezTo>
                        <a:pt x="30643" y="15954"/>
                        <a:pt x="31654" y="22524"/>
                        <a:pt x="29885" y="26062"/>
                      </a:cubicBezTo>
                      <a:cubicBezTo>
                        <a:pt x="29633" y="26820"/>
                        <a:pt x="28117" y="26567"/>
                        <a:pt x="27611" y="27072"/>
                      </a:cubicBezTo>
                      <a:cubicBezTo>
                        <a:pt x="26095" y="28588"/>
                        <a:pt x="25084" y="31368"/>
                        <a:pt x="24074" y="33137"/>
                      </a:cubicBezTo>
                      <a:cubicBezTo>
                        <a:pt x="22052" y="36674"/>
                        <a:pt x="19020" y="42233"/>
                        <a:pt x="14977" y="42486"/>
                      </a:cubicBezTo>
                      <a:cubicBezTo>
                        <a:pt x="9418" y="42739"/>
                        <a:pt x="7901" y="40970"/>
                        <a:pt x="7143" y="40212"/>
                      </a:cubicBezTo>
                      <a:cubicBezTo>
                        <a:pt x="2848" y="35664"/>
                        <a:pt x="321" y="27325"/>
                        <a:pt x="321" y="27072"/>
                      </a:cubicBezTo>
                      <a:cubicBezTo>
                        <a:pt x="-437" y="23282"/>
                        <a:pt x="321" y="18228"/>
                        <a:pt x="826" y="14438"/>
                      </a:cubicBezTo>
                      <a:cubicBezTo>
                        <a:pt x="1079" y="12669"/>
                        <a:pt x="2090" y="10395"/>
                        <a:pt x="3100" y="8879"/>
                      </a:cubicBezTo>
                      <a:cubicBezTo>
                        <a:pt x="9670" y="-1734"/>
                        <a:pt x="14977" y="-219"/>
                        <a:pt x="16493" y="54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0" name="任意多边形: 形状 2059"/>
                <p:cNvSpPr/>
                <p:nvPr/>
              </p:nvSpPr>
              <p:spPr>
                <a:xfrm>
                  <a:off x="10583768" y="12229588"/>
                  <a:ext cx="26286" cy="39559"/>
                </a:xfrm>
                <a:custGeom>
                  <a:avLst/>
                  <a:gdLst>
                    <a:gd name="connsiteX0" fmla="*/ 20142 w 26286"/>
                    <a:gd name="connsiteY0" fmla="*/ 3334 h 39559"/>
                    <a:gd name="connsiteX1" fmla="*/ 25449 w 26286"/>
                    <a:gd name="connsiteY1" fmla="*/ 11167 h 39559"/>
                    <a:gd name="connsiteX2" fmla="*/ 25954 w 26286"/>
                    <a:gd name="connsiteY2" fmla="*/ 24559 h 39559"/>
                    <a:gd name="connsiteX3" fmla="*/ 13825 w 26286"/>
                    <a:gd name="connsiteY3" fmla="*/ 39468 h 39559"/>
                    <a:gd name="connsiteX4" fmla="*/ 8013 w 26286"/>
                    <a:gd name="connsiteY4" fmla="*/ 38457 h 39559"/>
                    <a:gd name="connsiteX5" fmla="*/ 432 w 26286"/>
                    <a:gd name="connsiteY5" fmla="*/ 25317 h 39559"/>
                    <a:gd name="connsiteX6" fmla="*/ 938 w 26286"/>
                    <a:gd name="connsiteY6" fmla="*/ 12683 h 39559"/>
                    <a:gd name="connsiteX7" fmla="*/ 7760 w 26286"/>
                    <a:gd name="connsiteY7" fmla="*/ 1817 h 39559"/>
                    <a:gd name="connsiteX8" fmla="*/ 13825 w 26286"/>
                    <a:gd name="connsiteY8" fmla="*/ 48 h 39559"/>
                    <a:gd name="connsiteX9" fmla="*/ 20142 w 26286"/>
                    <a:gd name="connsiteY9" fmla="*/ 3334 h 3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6" h="39559">
                      <a:moveTo>
                        <a:pt x="20142" y="3334"/>
                      </a:moveTo>
                      <a:cubicBezTo>
                        <a:pt x="22164" y="5355"/>
                        <a:pt x="24691" y="8387"/>
                        <a:pt x="25449" y="11167"/>
                      </a:cubicBezTo>
                      <a:cubicBezTo>
                        <a:pt x="26460" y="14957"/>
                        <a:pt x="26460" y="20517"/>
                        <a:pt x="25954" y="24559"/>
                      </a:cubicBezTo>
                      <a:cubicBezTo>
                        <a:pt x="25449" y="27086"/>
                        <a:pt x="18373" y="38710"/>
                        <a:pt x="13825" y="39468"/>
                      </a:cubicBezTo>
                      <a:cubicBezTo>
                        <a:pt x="12056" y="39721"/>
                        <a:pt x="9529" y="39468"/>
                        <a:pt x="8013" y="38457"/>
                      </a:cubicBezTo>
                      <a:cubicBezTo>
                        <a:pt x="8013" y="38457"/>
                        <a:pt x="1949" y="31635"/>
                        <a:pt x="432" y="25317"/>
                      </a:cubicBezTo>
                      <a:cubicBezTo>
                        <a:pt x="-578" y="21527"/>
                        <a:pt x="432" y="16473"/>
                        <a:pt x="938" y="12683"/>
                      </a:cubicBezTo>
                      <a:cubicBezTo>
                        <a:pt x="1443" y="9651"/>
                        <a:pt x="7760" y="1817"/>
                        <a:pt x="7760" y="1817"/>
                      </a:cubicBezTo>
                      <a:cubicBezTo>
                        <a:pt x="9024" y="554"/>
                        <a:pt x="11804" y="-204"/>
                        <a:pt x="13825" y="48"/>
                      </a:cubicBezTo>
                      <a:cubicBezTo>
                        <a:pt x="16099" y="554"/>
                        <a:pt x="18626" y="2070"/>
                        <a:pt x="20142" y="333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1" name="任意多边形: 形状 2060"/>
                <p:cNvSpPr/>
                <p:nvPr/>
              </p:nvSpPr>
              <p:spPr>
                <a:xfrm>
                  <a:off x="10584858" y="12231619"/>
                  <a:ext cx="24040" cy="36584"/>
                </a:xfrm>
                <a:custGeom>
                  <a:avLst/>
                  <a:gdLst>
                    <a:gd name="connsiteX0" fmla="*/ 19052 w 24040"/>
                    <a:gd name="connsiteY0" fmla="*/ 3324 h 36584"/>
                    <a:gd name="connsiteX1" fmla="*/ 23095 w 24040"/>
                    <a:gd name="connsiteY1" fmla="*/ 9388 h 36584"/>
                    <a:gd name="connsiteX2" fmla="*/ 23600 w 24040"/>
                    <a:gd name="connsiteY2" fmla="*/ 22781 h 36584"/>
                    <a:gd name="connsiteX3" fmla="*/ 12734 w 24040"/>
                    <a:gd name="connsiteY3" fmla="*/ 36426 h 36584"/>
                    <a:gd name="connsiteX4" fmla="*/ 6670 w 24040"/>
                    <a:gd name="connsiteY4" fmla="*/ 34910 h 36584"/>
                    <a:gd name="connsiteX5" fmla="*/ 858 w 24040"/>
                    <a:gd name="connsiteY5" fmla="*/ 25560 h 36584"/>
                    <a:gd name="connsiteX6" fmla="*/ 100 w 24040"/>
                    <a:gd name="connsiteY6" fmla="*/ 23792 h 36584"/>
                    <a:gd name="connsiteX7" fmla="*/ 858 w 24040"/>
                    <a:gd name="connsiteY7" fmla="*/ 10905 h 36584"/>
                    <a:gd name="connsiteX8" fmla="*/ 6670 w 24040"/>
                    <a:gd name="connsiteY8" fmla="*/ 2061 h 36584"/>
                    <a:gd name="connsiteX9" fmla="*/ 12734 w 24040"/>
                    <a:gd name="connsiteY9" fmla="*/ 39 h 36584"/>
                    <a:gd name="connsiteX10" fmla="*/ 19052 w 24040"/>
                    <a:gd name="connsiteY10" fmla="*/ 3324 h 36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040" h="36584">
                      <a:moveTo>
                        <a:pt x="19052" y="3324"/>
                      </a:moveTo>
                      <a:cubicBezTo>
                        <a:pt x="20568" y="4840"/>
                        <a:pt x="22589" y="7367"/>
                        <a:pt x="23095" y="9388"/>
                      </a:cubicBezTo>
                      <a:cubicBezTo>
                        <a:pt x="24105" y="13179"/>
                        <a:pt x="24358" y="18738"/>
                        <a:pt x="23600" y="22781"/>
                      </a:cubicBezTo>
                      <a:cubicBezTo>
                        <a:pt x="22842" y="26571"/>
                        <a:pt x="15261" y="35668"/>
                        <a:pt x="12734" y="36426"/>
                      </a:cubicBezTo>
                      <a:cubicBezTo>
                        <a:pt x="10965" y="36931"/>
                        <a:pt x="8186" y="36174"/>
                        <a:pt x="6670" y="34910"/>
                      </a:cubicBezTo>
                      <a:cubicBezTo>
                        <a:pt x="4143" y="32636"/>
                        <a:pt x="2121" y="28593"/>
                        <a:pt x="858" y="25560"/>
                      </a:cubicBezTo>
                      <a:cubicBezTo>
                        <a:pt x="605" y="25055"/>
                        <a:pt x="100" y="24297"/>
                        <a:pt x="100" y="23792"/>
                      </a:cubicBezTo>
                      <a:cubicBezTo>
                        <a:pt x="100" y="20001"/>
                        <a:pt x="-406" y="14695"/>
                        <a:pt x="858" y="10905"/>
                      </a:cubicBezTo>
                      <a:cubicBezTo>
                        <a:pt x="1869" y="7872"/>
                        <a:pt x="4396" y="4082"/>
                        <a:pt x="6670" y="2061"/>
                      </a:cubicBezTo>
                      <a:cubicBezTo>
                        <a:pt x="8186" y="797"/>
                        <a:pt x="10713" y="-214"/>
                        <a:pt x="12734" y="39"/>
                      </a:cubicBezTo>
                      <a:cubicBezTo>
                        <a:pt x="15009" y="39"/>
                        <a:pt x="17535" y="1808"/>
                        <a:pt x="19052" y="3324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2" name="任意多边形: 形状 2061"/>
                <p:cNvSpPr/>
                <p:nvPr/>
              </p:nvSpPr>
              <p:spPr>
                <a:xfrm>
                  <a:off x="10692099" y="12179856"/>
                  <a:ext cx="96274" cy="30069"/>
                </a:xfrm>
                <a:custGeom>
                  <a:avLst/>
                  <a:gdLst>
                    <a:gd name="connsiteX0" fmla="*/ 96275 w 96274"/>
                    <a:gd name="connsiteY0" fmla="*/ 28806 h 30069"/>
                    <a:gd name="connsiteX1" fmla="*/ 96275 w 96274"/>
                    <a:gd name="connsiteY1" fmla="*/ 30070 h 30069"/>
                    <a:gd name="connsiteX2" fmla="*/ 96275 w 96274"/>
                    <a:gd name="connsiteY2" fmla="*/ 30070 h 30069"/>
                    <a:gd name="connsiteX3" fmla="*/ 0 w 96274"/>
                    <a:gd name="connsiteY3" fmla="*/ 0 h 30069"/>
                    <a:gd name="connsiteX4" fmla="*/ 96275 w 96274"/>
                    <a:gd name="connsiteY4" fmla="*/ 28806 h 30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274" h="30069">
                      <a:moveTo>
                        <a:pt x="96275" y="28806"/>
                      </a:moveTo>
                      <a:cubicBezTo>
                        <a:pt x="96275" y="28806"/>
                        <a:pt x="96275" y="29312"/>
                        <a:pt x="96275" y="30070"/>
                      </a:cubicBezTo>
                      <a:lnTo>
                        <a:pt x="96275" y="30070"/>
                      </a:lnTo>
                      <a:cubicBezTo>
                        <a:pt x="96022" y="29818"/>
                        <a:pt x="63931" y="11118"/>
                        <a:pt x="0" y="0"/>
                      </a:cubicBezTo>
                      <a:cubicBezTo>
                        <a:pt x="58624" y="10108"/>
                        <a:pt x="93748" y="27543"/>
                        <a:pt x="96275" y="28806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3" name="任意多边形: 形状 2062"/>
                <p:cNvSpPr/>
                <p:nvPr/>
              </p:nvSpPr>
              <p:spPr>
                <a:xfrm>
                  <a:off x="10585276" y="12233141"/>
                  <a:ext cx="22485" cy="33015"/>
                </a:xfrm>
                <a:custGeom>
                  <a:avLst/>
                  <a:gdLst>
                    <a:gd name="connsiteX0" fmla="*/ 18634 w 22485"/>
                    <a:gd name="connsiteY0" fmla="*/ 3570 h 33015"/>
                    <a:gd name="connsiteX1" fmla="*/ 21413 w 22485"/>
                    <a:gd name="connsiteY1" fmla="*/ 7866 h 33015"/>
                    <a:gd name="connsiteX2" fmla="*/ 22171 w 22485"/>
                    <a:gd name="connsiteY2" fmla="*/ 21259 h 33015"/>
                    <a:gd name="connsiteX3" fmla="*/ 18634 w 22485"/>
                    <a:gd name="connsiteY3" fmla="*/ 27323 h 33015"/>
                    <a:gd name="connsiteX4" fmla="*/ 12317 w 22485"/>
                    <a:gd name="connsiteY4" fmla="*/ 32882 h 33015"/>
                    <a:gd name="connsiteX5" fmla="*/ 6252 w 22485"/>
                    <a:gd name="connsiteY5" fmla="*/ 31113 h 33015"/>
                    <a:gd name="connsiteX6" fmla="*/ 693 w 22485"/>
                    <a:gd name="connsiteY6" fmla="*/ 22017 h 33015"/>
                    <a:gd name="connsiteX7" fmla="*/ 1704 w 22485"/>
                    <a:gd name="connsiteY7" fmla="*/ 9130 h 33015"/>
                    <a:gd name="connsiteX8" fmla="*/ 6252 w 22485"/>
                    <a:gd name="connsiteY8" fmla="*/ 2307 h 33015"/>
                    <a:gd name="connsiteX9" fmla="*/ 12317 w 22485"/>
                    <a:gd name="connsiteY9" fmla="*/ 32 h 33015"/>
                    <a:gd name="connsiteX10" fmla="*/ 18634 w 22485"/>
                    <a:gd name="connsiteY10" fmla="*/ 3570 h 33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485" h="33015">
                      <a:moveTo>
                        <a:pt x="18634" y="3570"/>
                      </a:moveTo>
                      <a:cubicBezTo>
                        <a:pt x="19645" y="4581"/>
                        <a:pt x="21161" y="6350"/>
                        <a:pt x="21413" y="7866"/>
                      </a:cubicBezTo>
                      <a:cubicBezTo>
                        <a:pt x="22171" y="11909"/>
                        <a:pt x="22930" y="17215"/>
                        <a:pt x="22171" y="21259"/>
                      </a:cubicBezTo>
                      <a:cubicBezTo>
                        <a:pt x="21666" y="23280"/>
                        <a:pt x="20150" y="25807"/>
                        <a:pt x="18634" y="27323"/>
                      </a:cubicBezTo>
                      <a:cubicBezTo>
                        <a:pt x="17118" y="29345"/>
                        <a:pt x="14844" y="32377"/>
                        <a:pt x="12317" y="32882"/>
                      </a:cubicBezTo>
                      <a:cubicBezTo>
                        <a:pt x="10548" y="33388"/>
                        <a:pt x="7768" y="32377"/>
                        <a:pt x="6252" y="31113"/>
                      </a:cubicBezTo>
                      <a:cubicBezTo>
                        <a:pt x="3978" y="28839"/>
                        <a:pt x="1956" y="25049"/>
                        <a:pt x="693" y="22017"/>
                      </a:cubicBezTo>
                      <a:cubicBezTo>
                        <a:pt x="-823" y="18479"/>
                        <a:pt x="440" y="12920"/>
                        <a:pt x="1704" y="9130"/>
                      </a:cubicBezTo>
                      <a:cubicBezTo>
                        <a:pt x="2462" y="6856"/>
                        <a:pt x="4483" y="3823"/>
                        <a:pt x="6252" y="2307"/>
                      </a:cubicBezTo>
                      <a:cubicBezTo>
                        <a:pt x="7768" y="1044"/>
                        <a:pt x="10295" y="-220"/>
                        <a:pt x="12317" y="32"/>
                      </a:cubicBezTo>
                      <a:cubicBezTo>
                        <a:pt x="14591" y="32"/>
                        <a:pt x="17118" y="2054"/>
                        <a:pt x="18634" y="3570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4" name="任意多边形: 形状 2063"/>
                <p:cNvSpPr/>
                <p:nvPr/>
              </p:nvSpPr>
              <p:spPr>
                <a:xfrm>
                  <a:off x="10586540" y="12234943"/>
                  <a:ext cx="20025" cy="29425"/>
                </a:xfrm>
                <a:custGeom>
                  <a:avLst/>
                  <a:gdLst>
                    <a:gd name="connsiteX0" fmla="*/ 17370 w 20025"/>
                    <a:gd name="connsiteY0" fmla="*/ 3790 h 29425"/>
                    <a:gd name="connsiteX1" fmla="*/ 18887 w 20025"/>
                    <a:gd name="connsiteY1" fmla="*/ 6064 h 29425"/>
                    <a:gd name="connsiteX2" fmla="*/ 19645 w 20025"/>
                    <a:gd name="connsiteY2" fmla="*/ 19457 h 29425"/>
                    <a:gd name="connsiteX3" fmla="*/ 11053 w 20025"/>
                    <a:gd name="connsiteY3" fmla="*/ 29312 h 29425"/>
                    <a:gd name="connsiteX4" fmla="*/ 4989 w 20025"/>
                    <a:gd name="connsiteY4" fmla="*/ 27290 h 29425"/>
                    <a:gd name="connsiteX5" fmla="*/ 693 w 20025"/>
                    <a:gd name="connsiteY5" fmla="*/ 20215 h 29425"/>
                    <a:gd name="connsiteX6" fmla="*/ 1704 w 20025"/>
                    <a:gd name="connsiteY6" fmla="*/ 7328 h 29425"/>
                    <a:gd name="connsiteX7" fmla="*/ 11053 w 20025"/>
                    <a:gd name="connsiteY7" fmla="*/ 0 h 29425"/>
                    <a:gd name="connsiteX8" fmla="*/ 17370 w 20025"/>
                    <a:gd name="connsiteY8" fmla="*/ 3790 h 2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025" h="29425">
                      <a:moveTo>
                        <a:pt x="17370" y="3790"/>
                      </a:moveTo>
                      <a:cubicBezTo>
                        <a:pt x="17876" y="4296"/>
                        <a:pt x="18887" y="5306"/>
                        <a:pt x="18887" y="6064"/>
                      </a:cubicBezTo>
                      <a:cubicBezTo>
                        <a:pt x="19392" y="10108"/>
                        <a:pt x="20655" y="15414"/>
                        <a:pt x="19645" y="19457"/>
                      </a:cubicBezTo>
                      <a:cubicBezTo>
                        <a:pt x="18381" y="24258"/>
                        <a:pt x="11053" y="29312"/>
                        <a:pt x="11053" y="29312"/>
                      </a:cubicBezTo>
                      <a:cubicBezTo>
                        <a:pt x="9284" y="29817"/>
                        <a:pt x="6505" y="28553"/>
                        <a:pt x="4989" y="27290"/>
                      </a:cubicBezTo>
                      <a:cubicBezTo>
                        <a:pt x="3220" y="25774"/>
                        <a:pt x="1704" y="22489"/>
                        <a:pt x="693" y="20215"/>
                      </a:cubicBezTo>
                      <a:cubicBezTo>
                        <a:pt x="-823" y="16677"/>
                        <a:pt x="440" y="10865"/>
                        <a:pt x="1704" y="7328"/>
                      </a:cubicBezTo>
                      <a:cubicBezTo>
                        <a:pt x="4231" y="0"/>
                        <a:pt x="11053" y="0"/>
                        <a:pt x="11053" y="0"/>
                      </a:cubicBezTo>
                      <a:cubicBezTo>
                        <a:pt x="13580" y="0"/>
                        <a:pt x="15854" y="2274"/>
                        <a:pt x="17370" y="379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5" name="任意多边形: 形状 2064"/>
                <p:cNvSpPr/>
                <p:nvPr/>
              </p:nvSpPr>
              <p:spPr>
                <a:xfrm>
                  <a:off x="10587609" y="12236459"/>
                  <a:ext cx="17564" cy="25622"/>
                </a:xfrm>
                <a:custGeom>
                  <a:avLst/>
                  <a:gdLst>
                    <a:gd name="connsiteX0" fmla="*/ 16301 w 17564"/>
                    <a:gd name="connsiteY0" fmla="*/ 4043 h 25622"/>
                    <a:gd name="connsiteX1" fmla="*/ 17565 w 17564"/>
                    <a:gd name="connsiteY1" fmla="*/ 17688 h 25622"/>
                    <a:gd name="connsiteX2" fmla="*/ 9984 w 17564"/>
                    <a:gd name="connsiteY2" fmla="*/ 25522 h 25622"/>
                    <a:gd name="connsiteX3" fmla="*/ 3919 w 17564"/>
                    <a:gd name="connsiteY3" fmla="*/ 23500 h 25622"/>
                    <a:gd name="connsiteX4" fmla="*/ 635 w 17564"/>
                    <a:gd name="connsiteY4" fmla="*/ 18446 h 25622"/>
                    <a:gd name="connsiteX5" fmla="*/ 1898 w 17564"/>
                    <a:gd name="connsiteY5" fmla="*/ 5559 h 25622"/>
                    <a:gd name="connsiteX6" fmla="*/ 9984 w 17564"/>
                    <a:gd name="connsiteY6" fmla="*/ 0 h 25622"/>
                    <a:gd name="connsiteX7" fmla="*/ 16301 w 17564"/>
                    <a:gd name="connsiteY7" fmla="*/ 4043 h 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564" h="25622">
                      <a:moveTo>
                        <a:pt x="16301" y="4043"/>
                      </a:moveTo>
                      <a:cubicBezTo>
                        <a:pt x="17059" y="4801"/>
                        <a:pt x="17565" y="17688"/>
                        <a:pt x="17565" y="17688"/>
                      </a:cubicBezTo>
                      <a:cubicBezTo>
                        <a:pt x="16554" y="20720"/>
                        <a:pt x="10237" y="25522"/>
                        <a:pt x="9984" y="25522"/>
                      </a:cubicBezTo>
                      <a:cubicBezTo>
                        <a:pt x="8215" y="26027"/>
                        <a:pt x="5436" y="24511"/>
                        <a:pt x="3919" y="23500"/>
                      </a:cubicBezTo>
                      <a:cubicBezTo>
                        <a:pt x="2403" y="22490"/>
                        <a:pt x="1393" y="19963"/>
                        <a:pt x="635" y="18446"/>
                      </a:cubicBezTo>
                      <a:cubicBezTo>
                        <a:pt x="-882" y="14909"/>
                        <a:pt x="635" y="9097"/>
                        <a:pt x="1898" y="5559"/>
                      </a:cubicBezTo>
                      <a:cubicBezTo>
                        <a:pt x="3667" y="758"/>
                        <a:pt x="9731" y="0"/>
                        <a:pt x="9984" y="0"/>
                      </a:cubicBezTo>
                      <a:cubicBezTo>
                        <a:pt x="12511" y="253"/>
                        <a:pt x="14785" y="2527"/>
                        <a:pt x="16301" y="4043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6" name="任意多边形: 形状 2065"/>
                <p:cNvSpPr/>
                <p:nvPr/>
              </p:nvSpPr>
              <p:spPr>
                <a:xfrm>
                  <a:off x="10589350" y="12237698"/>
                  <a:ext cx="14812" cy="22602"/>
                </a:xfrm>
                <a:custGeom>
                  <a:avLst/>
                  <a:gdLst>
                    <a:gd name="connsiteX0" fmla="*/ 12791 w 14812"/>
                    <a:gd name="connsiteY0" fmla="*/ 3309 h 22602"/>
                    <a:gd name="connsiteX1" fmla="*/ 14812 w 14812"/>
                    <a:gd name="connsiteY1" fmla="*/ 16449 h 22602"/>
                    <a:gd name="connsiteX2" fmla="*/ 8495 w 14812"/>
                    <a:gd name="connsiteY2" fmla="*/ 22514 h 22602"/>
                    <a:gd name="connsiteX3" fmla="*/ 2430 w 14812"/>
                    <a:gd name="connsiteY3" fmla="*/ 20239 h 22602"/>
                    <a:gd name="connsiteX4" fmla="*/ 409 w 14812"/>
                    <a:gd name="connsiteY4" fmla="*/ 16954 h 22602"/>
                    <a:gd name="connsiteX5" fmla="*/ 1672 w 14812"/>
                    <a:gd name="connsiteY5" fmla="*/ 3815 h 22602"/>
                    <a:gd name="connsiteX6" fmla="*/ 2178 w 14812"/>
                    <a:gd name="connsiteY6" fmla="*/ 2804 h 22602"/>
                    <a:gd name="connsiteX7" fmla="*/ 8242 w 14812"/>
                    <a:gd name="connsiteY7" fmla="*/ 24 h 22602"/>
                    <a:gd name="connsiteX8" fmla="*/ 12791 w 14812"/>
                    <a:gd name="connsiteY8" fmla="*/ 3309 h 22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812" h="22602">
                      <a:moveTo>
                        <a:pt x="12791" y="3309"/>
                      </a:moveTo>
                      <a:cubicBezTo>
                        <a:pt x="13043" y="3815"/>
                        <a:pt x="14812" y="15944"/>
                        <a:pt x="14812" y="16449"/>
                      </a:cubicBezTo>
                      <a:cubicBezTo>
                        <a:pt x="14812" y="16954"/>
                        <a:pt x="8495" y="22514"/>
                        <a:pt x="8495" y="22514"/>
                      </a:cubicBezTo>
                      <a:cubicBezTo>
                        <a:pt x="6473" y="23019"/>
                        <a:pt x="3947" y="21251"/>
                        <a:pt x="2430" y="20239"/>
                      </a:cubicBezTo>
                      <a:cubicBezTo>
                        <a:pt x="1420" y="19481"/>
                        <a:pt x="662" y="18218"/>
                        <a:pt x="409" y="16954"/>
                      </a:cubicBezTo>
                      <a:cubicBezTo>
                        <a:pt x="-855" y="13164"/>
                        <a:pt x="1167" y="7858"/>
                        <a:pt x="1672" y="3815"/>
                      </a:cubicBezTo>
                      <a:cubicBezTo>
                        <a:pt x="1672" y="3562"/>
                        <a:pt x="1925" y="3056"/>
                        <a:pt x="2178" y="2804"/>
                      </a:cubicBezTo>
                      <a:cubicBezTo>
                        <a:pt x="3694" y="1541"/>
                        <a:pt x="6221" y="-228"/>
                        <a:pt x="8242" y="24"/>
                      </a:cubicBezTo>
                      <a:cubicBezTo>
                        <a:pt x="10011" y="530"/>
                        <a:pt x="12033" y="2046"/>
                        <a:pt x="12791" y="3309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7" name="任意多边形: 形状 2066"/>
                <p:cNvSpPr/>
                <p:nvPr/>
              </p:nvSpPr>
              <p:spPr>
                <a:xfrm>
                  <a:off x="10754513" y="12195018"/>
                  <a:ext cx="33860" cy="13897"/>
                </a:xfrm>
                <a:custGeom>
                  <a:avLst/>
                  <a:gdLst>
                    <a:gd name="connsiteX0" fmla="*/ 33860 w 33860"/>
                    <a:gd name="connsiteY0" fmla="*/ 13645 h 13897"/>
                    <a:gd name="connsiteX1" fmla="*/ 33860 w 33860"/>
                    <a:gd name="connsiteY1" fmla="*/ 13898 h 13897"/>
                    <a:gd name="connsiteX2" fmla="*/ 33860 w 33860"/>
                    <a:gd name="connsiteY2" fmla="*/ 13898 h 13897"/>
                    <a:gd name="connsiteX3" fmla="*/ 0 w 33860"/>
                    <a:gd name="connsiteY3" fmla="*/ 0 h 13897"/>
                    <a:gd name="connsiteX4" fmla="*/ 33860 w 33860"/>
                    <a:gd name="connsiteY4" fmla="*/ 13645 h 13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860" h="13896">
                      <a:moveTo>
                        <a:pt x="33860" y="13645"/>
                      </a:moveTo>
                      <a:cubicBezTo>
                        <a:pt x="33860" y="13645"/>
                        <a:pt x="33860" y="13898"/>
                        <a:pt x="33860" y="13898"/>
                      </a:cubicBezTo>
                      <a:lnTo>
                        <a:pt x="33860" y="13898"/>
                      </a:lnTo>
                      <a:cubicBezTo>
                        <a:pt x="27543" y="10360"/>
                        <a:pt x="15919" y="5559"/>
                        <a:pt x="0" y="0"/>
                      </a:cubicBezTo>
                      <a:cubicBezTo>
                        <a:pt x="20721" y="7075"/>
                        <a:pt x="32597" y="12887"/>
                        <a:pt x="33860" y="13645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8" name="任意多边形: 形状 2067"/>
                <p:cNvSpPr/>
                <p:nvPr/>
              </p:nvSpPr>
              <p:spPr>
                <a:xfrm>
                  <a:off x="10590424" y="12239704"/>
                  <a:ext cx="12217" cy="18762"/>
                </a:xfrm>
                <a:custGeom>
                  <a:avLst/>
                  <a:gdLst>
                    <a:gd name="connsiteX0" fmla="*/ 9443 w 12217"/>
                    <a:gd name="connsiteY0" fmla="*/ 1556 h 18762"/>
                    <a:gd name="connsiteX1" fmla="*/ 11717 w 12217"/>
                    <a:gd name="connsiteY1" fmla="*/ 14695 h 18762"/>
                    <a:gd name="connsiteX2" fmla="*/ 7168 w 12217"/>
                    <a:gd name="connsiteY2" fmla="*/ 18738 h 18762"/>
                    <a:gd name="connsiteX3" fmla="*/ 1104 w 12217"/>
                    <a:gd name="connsiteY3" fmla="*/ 16211 h 18762"/>
                    <a:gd name="connsiteX4" fmla="*/ 346 w 12217"/>
                    <a:gd name="connsiteY4" fmla="*/ 14948 h 18762"/>
                    <a:gd name="connsiteX5" fmla="*/ 3378 w 12217"/>
                    <a:gd name="connsiteY5" fmla="*/ 1808 h 18762"/>
                    <a:gd name="connsiteX6" fmla="*/ 7168 w 12217"/>
                    <a:gd name="connsiteY6" fmla="*/ 39 h 18762"/>
                    <a:gd name="connsiteX7" fmla="*/ 9443 w 12217"/>
                    <a:gd name="connsiteY7" fmla="*/ 1556 h 1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17" h="18762">
                      <a:moveTo>
                        <a:pt x="9443" y="1556"/>
                      </a:moveTo>
                      <a:cubicBezTo>
                        <a:pt x="11717" y="4840"/>
                        <a:pt x="12980" y="10905"/>
                        <a:pt x="11717" y="14695"/>
                      </a:cubicBezTo>
                      <a:cubicBezTo>
                        <a:pt x="11211" y="16464"/>
                        <a:pt x="8937" y="18486"/>
                        <a:pt x="7168" y="18738"/>
                      </a:cubicBezTo>
                      <a:cubicBezTo>
                        <a:pt x="5147" y="18991"/>
                        <a:pt x="2873" y="17222"/>
                        <a:pt x="1104" y="16211"/>
                      </a:cubicBezTo>
                      <a:cubicBezTo>
                        <a:pt x="598" y="15959"/>
                        <a:pt x="346" y="15454"/>
                        <a:pt x="346" y="14948"/>
                      </a:cubicBezTo>
                      <a:cubicBezTo>
                        <a:pt x="-665" y="10905"/>
                        <a:pt x="598" y="4840"/>
                        <a:pt x="3378" y="1808"/>
                      </a:cubicBezTo>
                      <a:cubicBezTo>
                        <a:pt x="4136" y="798"/>
                        <a:pt x="5905" y="-214"/>
                        <a:pt x="7168" y="39"/>
                      </a:cubicBezTo>
                      <a:cubicBezTo>
                        <a:pt x="8179" y="39"/>
                        <a:pt x="8937" y="798"/>
                        <a:pt x="9443" y="1556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9" name="任意多边形: 形状 2068"/>
                <p:cNvSpPr/>
                <p:nvPr/>
              </p:nvSpPr>
              <p:spPr>
                <a:xfrm>
                  <a:off x="10592499" y="12242271"/>
                  <a:ext cx="7943" cy="14451"/>
                </a:xfrm>
                <a:custGeom>
                  <a:avLst/>
                  <a:gdLst>
                    <a:gd name="connsiteX0" fmla="*/ 7620 w 7943"/>
                    <a:gd name="connsiteY0" fmla="*/ 12129 h 14451"/>
                    <a:gd name="connsiteX1" fmla="*/ 5093 w 7943"/>
                    <a:gd name="connsiteY1" fmla="*/ 14403 h 14451"/>
                    <a:gd name="connsiteX2" fmla="*/ 292 w 7943"/>
                    <a:gd name="connsiteY2" fmla="*/ 12382 h 14451"/>
                    <a:gd name="connsiteX3" fmla="*/ 5093 w 7943"/>
                    <a:gd name="connsiteY3" fmla="*/ 0 h 14451"/>
                    <a:gd name="connsiteX4" fmla="*/ 7620 w 7943"/>
                    <a:gd name="connsiteY4" fmla="*/ 12129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43" h="14451">
                      <a:moveTo>
                        <a:pt x="7620" y="12129"/>
                      </a:moveTo>
                      <a:cubicBezTo>
                        <a:pt x="7368" y="13140"/>
                        <a:pt x="6104" y="14151"/>
                        <a:pt x="5093" y="14403"/>
                      </a:cubicBezTo>
                      <a:cubicBezTo>
                        <a:pt x="3577" y="14656"/>
                        <a:pt x="1050" y="13898"/>
                        <a:pt x="292" y="12382"/>
                      </a:cubicBezTo>
                      <a:cubicBezTo>
                        <a:pt x="-1224" y="8591"/>
                        <a:pt x="3577" y="3537"/>
                        <a:pt x="5093" y="0"/>
                      </a:cubicBezTo>
                      <a:cubicBezTo>
                        <a:pt x="6104" y="3537"/>
                        <a:pt x="8884" y="8591"/>
                        <a:pt x="7620" y="12129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0" name="任意多边形: 形状 2069"/>
                <p:cNvSpPr/>
                <p:nvPr/>
              </p:nvSpPr>
              <p:spPr>
                <a:xfrm>
                  <a:off x="10596784" y="12252378"/>
                  <a:ext cx="1383" cy="2526"/>
                </a:xfrm>
                <a:custGeom>
                  <a:avLst/>
                  <a:gdLst>
                    <a:gd name="connsiteX0" fmla="*/ 1314 w 1383"/>
                    <a:gd name="connsiteY0" fmla="*/ 2022 h 2526"/>
                    <a:gd name="connsiteX1" fmla="*/ 809 w 1383"/>
                    <a:gd name="connsiteY1" fmla="*/ 2527 h 2526"/>
                    <a:gd name="connsiteX2" fmla="*/ 51 w 1383"/>
                    <a:gd name="connsiteY2" fmla="*/ 2274 h 2526"/>
                    <a:gd name="connsiteX3" fmla="*/ 809 w 1383"/>
                    <a:gd name="connsiteY3" fmla="*/ 0 h 2526"/>
                    <a:gd name="connsiteX4" fmla="*/ 1314 w 1383"/>
                    <a:gd name="connsiteY4" fmla="*/ 2022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3" h="2526">
                      <a:moveTo>
                        <a:pt x="1314" y="2022"/>
                      </a:moveTo>
                      <a:cubicBezTo>
                        <a:pt x="1314" y="2274"/>
                        <a:pt x="1062" y="2274"/>
                        <a:pt x="809" y="2527"/>
                      </a:cubicBezTo>
                      <a:cubicBezTo>
                        <a:pt x="556" y="2527"/>
                        <a:pt x="51" y="2527"/>
                        <a:pt x="51" y="2274"/>
                      </a:cubicBezTo>
                      <a:cubicBezTo>
                        <a:pt x="-202" y="1516"/>
                        <a:pt x="556" y="758"/>
                        <a:pt x="809" y="0"/>
                      </a:cubicBezTo>
                      <a:cubicBezTo>
                        <a:pt x="1062" y="505"/>
                        <a:pt x="1567" y="1516"/>
                        <a:pt x="1314" y="2022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8" name="图形 1920"/>
              <p:cNvGrpSpPr/>
              <p:nvPr/>
            </p:nvGrpSpPr>
            <p:grpSpPr>
              <a:xfrm>
                <a:off x="10786658" y="12126286"/>
                <a:ext cx="31027" cy="294888"/>
                <a:chOff x="10786658" y="12126286"/>
                <a:chExt cx="31027" cy="294888"/>
              </a:xfrm>
              <a:solidFill>
                <a:schemeClr val="accent1"/>
              </a:solidFill>
            </p:grpSpPr>
            <p:sp>
              <p:nvSpPr>
                <p:cNvPr id="1974" name="任意多边形: 形状 1973"/>
                <p:cNvSpPr/>
                <p:nvPr/>
              </p:nvSpPr>
              <p:spPr>
                <a:xfrm>
                  <a:off x="10788626" y="12126539"/>
                  <a:ext cx="29059" cy="294383"/>
                </a:xfrm>
                <a:custGeom>
                  <a:avLst/>
                  <a:gdLst>
                    <a:gd name="connsiteX0" fmla="*/ 28807 w 29059"/>
                    <a:gd name="connsiteY0" fmla="*/ 294384 h 294383"/>
                    <a:gd name="connsiteX1" fmla="*/ 24006 w 29059"/>
                    <a:gd name="connsiteY1" fmla="*/ 293878 h 294383"/>
                    <a:gd name="connsiteX2" fmla="*/ 19457 w 29059"/>
                    <a:gd name="connsiteY2" fmla="*/ 292868 h 294383"/>
                    <a:gd name="connsiteX3" fmla="*/ 15414 w 29059"/>
                    <a:gd name="connsiteY3" fmla="*/ 291098 h 294383"/>
                    <a:gd name="connsiteX4" fmla="*/ 11624 w 29059"/>
                    <a:gd name="connsiteY4" fmla="*/ 288825 h 294383"/>
                    <a:gd name="connsiteX5" fmla="*/ 8339 w 29059"/>
                    <a:gd name="connsiteY5" fmla="*/ 286045 h 294383"/>
                    <a:gd name="connsiteX6" fmla="*/ 5559 w 29059"/>
                    <a:gd name="connsiteY6" fmla="*/ 282760 h 294383"/>
                    <a:gd name="connsiteX7" fmla="*/ 3285 w 29059"/>
                    <a:gd name="connsiteY7" fmla="*/ 278970 h 294383"/>
                    <a:gd name="connsiteX8" fmla="*/ 1516 w 29059"/>
                    <a:gd name="connsiteY8" fmla="*/ 274927 h 294383"/>
                    <a:gd name="connsiteX9" fmla="*/ 505 w 29059"/>
                    <a:gd name="connsiteY9" fmla="*/ 270378 h 294383"/>
                    <a:gd name="connsiteX10" fmla="*/ 0 w 29059"/>
                    <a:gd name="connsiteY10" fmla="*/ 265577 h 294383"/>
                    <a:gd name="connsiteX11" fmla="*/ 0 w 29059"/>
                    <a:gd name="connsiteY11" fmla="*/ 149340 h 294383"/>
                    <a:gd name="connsiteX12" fmla="*/ 0 w 29059"/>
                    <a:gd name="connsiteY12" fmla="*/ 29059 h 294383"/>
                    <a:gd name="connsiteX13" fmla="*/ 29059 w 29059"/>
                    <a:gd name="connsiteY13" fmla="*/ 0 h 294383"/>
                    <a:gd name="connsiteX14" fmla="*/ 29059 w 29059"/>
                    <a:gd name="connsiteY14" fmla="*/ 149845 h 294383"/>
                    <a:gd name="connsiteX15" fmla="*/ 28807 w 29059"/>
                    <a:gd name="connsiteY15" fmla="*/ 294384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059" h="294383">
                      <a:moveTo>
                        <a:pt x="28807" y="294384"/>
                      </a:move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5"/>
                        <a:pt x="20973" y="293373"/>
                        <a:pt x="19457" y="292868"/>
                      </a:cubicBezTo>
                      <a:cubicBezTo>
                        <a:pt x="17941" y="292362"/>
                        <a:pt x="16678" y="291857"/>
                        <a:pt x="15414" y="291098"/>
                      </a:cubicBezTo>
                      <a:cubicBezTo>
                        <a:pt x="14151" y="290341"/>
                        <a:pt x="12887" y="289583"/>
                        <a:pt x="11624" y="288825"/>
                      </a:cubicBezTo>
                      <a:cubicBezTo>
                        <a:pt x="10360" y="288066"/>
                        <a:pt x="9350" y="287056"/>
                        <a:pt x="8339" y="286045"/>
                      </a:cubicBezTo>
                      <a:cubicBezTo>
                        <a:pt x="7328" y="285034"/>
                        <a:pt x="6317" y="283771"/>
                        <a:pt x="5559" y="282760"/>
                      </a:cubicBezTo>
                      <a:cubicBezTo>
                        <a:pt x="4801" y="281497"/>
                        <a:pt x="3790" y="280233"/>
                        <a:pt x="3285" y="278970"/>
                      </a:cubicBezTo>
                      <a:cubicBezTo>
                        <a:pt x="2780" y="277706"/>
                        <a:pt x="2022" y="276190"/>
                        <a:pt x="1516" y="274927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6"/>
                        <a:pt x="0" y="265577"/>
                      </a:cubicBezTo>
                      <a:cubicBezTo>
                        <a:pt x="0" y="265577"/>
                        <a:pt x="0" y="214028"/>
                        <a:pt x="0" y="149340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3140"/>
                        <a:pt x="12887" y="0"/>
                        <a:pt x="29059" y="0"/>
                      </a:cubicBezTo>
                      <a:cubicBezTo>
                        <a:pt x="29059" y="1516"/>
                        <a:pt x="29059" y="68479"/>
                        <a:pt x="29059" y="149845"/>
                      </a:cubicBezTo>
                      <a:cubicBezTo>
                        <a:pt x="28807" y="230201"/>
                        <a:pt x="28807" y="294384"/>
                        <a:pt x="28807" y="294384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5" name="任意多边形: 形状 1974"/>
                <p:cNvSpPr/>
                <p:nvPr/>
              </p:nvSpPr>
              <p:spPr>
                <a:xfrm>
                  <a:off x="10788623" y="12126286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103855 h 294888"/>
                    <a:gd name="connsiteX2" fmla="*/ 28810 w 28810"/>
                    <a:gd name="connsiteY2" fmla="*/ 103855 h 294888"/>
                    <a:gd name="connsiteX3" fmla="*/ 22998 w 28810"/>
                    <a:gd name="connsiteY3" fmla="*/ 81871 h 294888"/>
                    <a:gd name="connsiteX4" fmla="*/ 21230 w 28810"/>
                    <a:gd name="connsiteY4" fmla="*/ 140748 h 294888"/>
                    <a:gd name="connsiteX5" fmla="*/ 22998 w 28810"/>
                    <a:gd name="connsiteY5" fmla="*/ 142012 h 294888"/>
                    <a:gd name="connsiteX6" fmla="*/ 28810 w 28810"/>
                    <a:gd name="connsiteY6" fmla="*/ 117753 h 294888"/>
                    <a:gd name="connsiteX7" fmla="*/ 28810 w 28810"/>
                    <a:gd name="connsiteY7" fmla="*/ 150097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2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263"/>
                        <a:pt x="28810" y="44473"/>
                        <a:pt x="28810" y="103855"/>
                      </a:cubicBezTo>
                      <a:lnTo>
                        <a:pt x="28810" y="103855"/>
                      </a:lnTo>
                      <a:cubicBezTo>
                        <a:pt x="28810" y="103603"/>
                        <a:pt x="27294" y="81871"/>
                        <a:pt x="22998" y="81871"/>
                      </a:cubicBezTo>
                      <a:cubicBezTo>
                        <a:pt x="15418" y="81871"/>
                        <a:pt x="16428" y="134431"/>
                        <a:pt x="21230" y="140748"/>
                      </a:cubicBezTo>
                      <a:cubicBezTo>
                        <a:pt x="21735" y="141253"/>
                        <a:pt x="22493" y="142264"/>
                        <a:pt x="22998" y="142012"/>
                      </a:cubicBezTo>
                      <a:cubicBezTo>
                        <a:pt x="24514" y="141759"/>
                        <a:pt x="26789" y="137210"/>
                        <a:pt x="28810" y="117753"/>
                      </a:cubicBezTo>
                      <a:cubicBezTo>
                        <a:pt x="28810" y="128114"/>
                        <a:pt x="28810" y="138979"/>
                        <a:pt x="28810" y="150097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2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7"/>
                        <a:pt x="11627" y="289330"/>
                      </a:cubicBezTo>
                      <a:cubicBezTo>
                        <a:pt x="10364" y="288572"/>
                        <a:pt x="9353" y="287560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1"/>
                        <a:pt x="3794" y="280738"/>
                        <a:pt x="3289" y="279475"/>
                      </a:cubicBezTo>
                      <a:cubicBezTo>
                        <a:pt x="2783" y="278211"/>
                        <a:pt x="2025" y="276695"/>
                        <a:pt x="1520" y="275432"/>
                      </a:cubicBezTo>
                      <a:cubicBezTo>
                        <a:pt x="1014" y="273915"/>
                        <a:pt x="762" y="272399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3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6" name="任意多边形: 形状 1975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97791 h 294635"/>
                    <a:gd name="connsiteX2" fmla="*/ 28810 w 28810"/>
                    <a:gd name="connsiteY2" fmla="*/ 97791 h 294635"/>
                    <a:gd name="connsiteX3" fmla="*/ 22998 w 28810"/>
                    <a:gd name="connsiteY3" fmla="*/ 79850 h 294635"/>
                    <a:gd name="connsiteX4" fmla="*/ 20977 w 28810"/>
                    <a:gd name="connsiteY4" fmla="*/ 142517 h 294635"/>
                    <a:gd name="connsiteX5" fmla="*/ 22998 w 28810"/>
                    <a:gd name="connsiteY5" fmla="*/ 143780 h 294635"/>
                    <a:gd name="connsiteX6" fmla="*/ 28810 w 28810"/>
                    <a:gd name="connsiteY6" fmla="*/ 122302 h 294635"/>
                    <a:gd name="connsiteX7" fmla="*/ 28810 w 28810"/>
                    <a:gd name="connsiteY7" fmla="*/ 149845 h 294635"/>
                    <a:gd name="connsiteX8" fmla="*/ 28810 w 28810"/>
                    <a:gd name="connsiteY8" fmla="*/ 294636 h 294635"/>
                    <a:gd name="connsiteX9" fmla="*/ 24009 w 28810"/>
                    <a:gd name="connsiteY9" fmla="*/ 294131 h 294635"/>
                    <a:gd name="connsiteX10" fmla="*/ 19461 w 28810"/>
                    <a:gd name="connsiteY10" fmla="*/ 293120 h 294635"/>
                    <a:gd name="connsiteX11" fmla="*/ 15418 w 28810"/>
                    <a:gd name="connsiteY11" fmla="*/ 291351 h 294635"/>
                    <a:gd name="connsiteX12" fmla="*/ 11627 w 28810"/>
                    <a:gd name="connsiteY12" fmla="*/ 289077 h 294635"/>
                    <a:gd name="connsiteX13" fmla="*/ 8342 w 28810"/>
                    <a:gd name="connsiteY13" fmla="*/ 286297 h 294635"/>
                    <a:gd name="connsiteX14" fmla="*/ 5563 w 28810"/>
                    <a:gd name="connsiteY14" fmla="*/ 283013 h 294635"/>
                    <a:gd name="connsiteX15" fmla="*/ 3289 w 28810"/>
                    <a:gd name="connsiteY15" fmla="*/ 279222 h 294635"/>
                    <a:gd name="connsiteX16" fmla="*/ 1520 w 28810"/>
                    <a:gd name="connsiteY16" fmla="*/ 275179 h 294635"/>
                    <a:gd name="connsiteX17" fmla="*/ 509 w 28810"/>
                    <a:gd name="connsiteY17" fmla="*/ 270630 h 294635"/>
                    <a:gd name="connsiteX18" fmla="*/ 4 w 28810"/>
                    <a:gd name="connsiteY18" fmla="*/ 265830 h 294635"/>
                    <a:gd name="connsiteX19" fmla="*/ 4 w 28810"/>
                    <a:gd name="connsiteY19" fmla="*/ 149592 h 294635"/>
                    <a:gd name="connsiteX20" fmla="*/ 4 w 28810"/>
                    <a:gd name="connsiteY20" fmla="*/ 29312 h 294635"/>
                    <a:gd name="connsiteX21" fmla="*/ 28810 w 28810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1011"/>
                        <a:pt x="28810" y="41694"/>
                        <a:pt x="28810" y="97791"/>
                      </a:cubicBezTo>
                      <a:lnTo>
                        <a:pt x="28810" y="97791"/>
                      </a:lnTo>
                      <a:cubicBezTo>
                        <a:pt x="27294" y="88947"/>
                        <a:pt x="25778" y="79850"/>
                        <a:pt x="22998" y="79850"/>
                      </a:cubicBezTo>
                      <a:cubicBezTo>
                        <a:pt x="13649" y="79597"/>
                        <a:pt x="17945" y="138474"/>
                        <a:pt x="20977" y="142517"/>
                      </a:cubicBezTo>
                      <a:cubicBezTo>
                        <a:pt x="21482" y="143022"/>
                        <a:pt x="22240" y="144033"/>
                        <a:pt x="22998" y="143780"/>
                      </a:cubicBezTo>
                      <a:cubicBezTo>
                        <a:pt x="22998" y="143780"/>
                        <a:pt x="27041" y="141253"/>
                        <a:pt x="28810" y="122302"/>
                      </a:cubicBezTo>
                      <a:cubicBezTo>
                        <a:pt x="28810" y="131146"/>
                        <a:pt x="28810" y="140495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7" name="任意多边形: 形状 1976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94506 h 294635"/>
                    <a:gd name="connsiteX2" fmla="*/ 28810 w 28810"/>
                    <a:gd name="connsiteY2" fmla="*/ 94506 h 294635"/>
                    <a:gd name="connsiteX3" fmla="*/ 22998 w 28810"/>
                    <a:gd name="connsiteY3" fmla="*/ 77828 h 294635"/>
                    <a:gd name="connsiteX4" fmla="*/ 21230 w 28810"/>
                    <a:gd name="connsiteY4" fmla="*/ 144791 h 294635"/>
                    <a:gd name="connsiteX5" fmla="*/ 22998 w 28810"/>
                    <a:gd name="connsiteY5" fmla="*/ 145802 h 294635"/>
                    <a:gd name="connsiteX6" fmla="*/ 28810 w 28810"/>
                    <a:gd name="connsiteY6" fmla="*/ 127102 h 294635"/>
                    <a:gd name="connsiteX7" fmla="*/ 28810 w 28810"/>
                    <a:gd name="connsiteY7" fmla="*/ 149845 h 294635"/>
                    <a:gd name="connsiteX8" fmla="*/ 28810 w 28810"/>
                    <a:gd name="connsiteY8" fmla="*/ 294636 h 294635"/>
                    <a:gd name="connsiteX9" fmla="*/ 24009 w 28810"/>
                    <a:gd name="connsiteY9" fmla="*/ 294131 h 294635"/>
                    <a:gd name="connsiteX10" fmla="*/ 19461 w 28810"/>
                    <a:gd name="connsiteY10" fmla="*/ 293120 h 294635"/>
                    <a:gd name="connsiteX11" fmla="*/ 15418 w 28810"/>
                    <a:gd name="connsiteY11" fmla="*/ 291351 h 294635"/>
                    <a:gd name="connsiteX12" fmla="*/ 11627 w 28810"/>
                    <a:gd name="connsiteY12" fmla="*/ 289077 h 294635"/>
                    <a:gd name="connsiteX13" fmla="*/ 8342 w 28810"/>
                    <a:gd name="connsiteY13" fmla="*/ 286297 h 294635"/>
                    <a:gd name="connsiteX14" fmla="*/ 5563 w 28810"/>
                    <a:gd name="connsiteY14" fmla="*/ 283013 h 294635"/>
                    <a:gd name="connsiteX15" fmla="*/ 3289 w 28810"/>
                    <a:gd name="connsiteY15" fmla="*/ 279222 h 294635"/>
                    <a:gd name="connsiteX16" fmla="*/ 1520 w 28810"/>
                    <a:gd name="connsiteY16" fmla="*/ 275179 h 294635"/>
                    <a:gd name="connsiteX17" fmla="*/ 509 w 28810"/>
                    <a:gd name="connsiteY17" fmla="*/ 270630 h 294635"/>
                    <a:gd name="connsiteX18" fmla="*/ 4 w 28810"/>
                    <a:gd name="connsiteY18" fmla="*/ 265830 h 294635"/>
                    <a:gd name="connsiteX19" fmla="*/ 4 w 28810"/>
                    <a:gd name="connsiteY19" fmla="*/ 149592 h 294635"/>
                    <a:gd name="connsiteX20" fmla="*/ 4 w 28810"/>
                    <a:gd name="connsiteY20" fmla="*/ 29312 h 294635"/>
                    <a:gd name="connsiteX21" fmla="*/ 28810 w 28810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1011"/>
                        <a:pt x="28810" y="40177"/>
                        <a:pt x="28810" y="94506"/>
                      </a:cubicBezTo>
                      <a:lnTo>
                        <a:pt x="28810" y="94506"/>
                      </a:lnTo>
                      <a:cubicBezTo>
                        <a:pt x="27547" y="87178"/>
                        <a:pt x="26031" y="78081"/>
                        <a:pt x="22998" y="77828"/>
                      </a:cubicBezTo>
                      <a:cubicBezTo>
                        <a:pt x="13649" y="77323"/>
                        <a:pt x="16681" y="139990"/>
                        <a:pt x="21230" y="144791"/>
                      </a:cubicBezTo>
                      <a:cubicBezTo>
                        <a:pt x="21735" y="145297"/>
                        <a:pt x="22493" y="145802"/>
                        <a:pt x="22998" y="145802"/>
                      </a:cubicBezTo>
                      <a:cubicBezTo>
                        <a:pt x="25525" y="145297"/>
                        <a:pt x="28305" y="130893"/>
                        <a:pt x="28810" y="127102"/>
                      </a:cubicBezTo>
                      <a:cubicBezTo>
                        <a:pt x="28810" y="134683"/>
                        <a:pt x="28810" y="142264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8" name="任意多边形: 形状 1977"/>
                <p:cNvSpPr/>
                <p:nvPr/>
              </p:nvSpPr>
              <p:spPr>
                <a:xfrm>
                  <a:off x="10788623" y="12126286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91221 h 294888"/>
                    <a:gd name="connsiteX2" fmla="*/ 28810 w 28810"/>
                    <a:gd name="connsiteY2" fmla="*/ 91221 h 294888"/>
                    <a:gd name="connsiteX3" fmla="*/ 22998 w 28810"/>
                    <a:gd name="connsiteY3" fmla="*/ 76059 h 294888"/>
                    <a:gd name="connsiteX4" fmla="*/ 21230 w 28810"/>
                    <a:gd name="connsiteY4" fmla="*/ 146812 h 294888"/>
                    <a:gd name="connsiteX5" fmla="*/ 22998 w 28810"/>
                    <a:gd name="connsiteY5" fmla="*/ 147571 h 294888"/>
                    <a:gd name="connsiteX6" fmla="*/ 28810 w 28810"/>
                    <a:gd name="connsiteY6" fmla="*/ 130135 h 294888"/>
                    <a:gd name="connsiteX7" fmla="*/ 28810 w 28810"/>
                    <a:gd name="connsiteY7" fmla="*/ 150097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2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011"/>
                        <a:pt x="28810" y="38409"/>
                        <a:pt x="28810" y="91221"/>
                      </a:cubicBezTo>
                      <a:lnTo>
                        <a:pt x="28810" y="91221"/>
                      </a:lnTo>
                      <a:cubicBezTo>
                        <a:pt x="28052" y="87178"/>
                        <a:pt x="26283" y="76312"/>
                        <a:pt x="22998" y="76059"/>
                      </a:cubicBezTo>
                      <a:cubicBezTo>
                        <a:pt x="12638" y="75301"/>
                        <a:pt x="16176" y="141759"/>
                        <a:pt x="21230" y="146812"/>
                      </a:cubicBezTo>
                      <a:cubicBezTo>
                        <a:pt x="21735" y="147318"/>
                        <a:pt x="22493" y="147824"/>
                        <a:pt x="22998" y="147571"/>
                      </a:cubicBezTo>
                      <a:cubicBezTo>
                        <a:pt x="25273" y="147065"/>
                        <a:pt x="26536" y="140748"/>
                        <a:pt x="28810" y="130135"/>
                      </a:cubicBezTo>
                      <a:cubicBezTo>
                        <a:pt x="28810" y="136705"/>
                        <a:pt x="28810" y="143275"/>
                        <a:pt x="28810" y="150097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2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7"/>
                        <a:pt x="11627" y="289330"/>
                      </a:cubicBezTo>
                      <a:cubicBezTo>
                        <a:pt x="10364" y="288572"/>
                        <a:pt x="9353" y="287560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1"/>
                        <a:pt x="3794" y="280738"/>
                        <a:pt x="3289" y="279475"/>
                      </a:cubicBezTo>
                      <a:cubicBezTo>
                        <a:pt x="2783" y="278211"/>
                        <a:pt x="2025" y="276695"/>
                        <a:pt x="1520" y="275432"/>
                      </a:cubicBezTo>
                      <a:cubicBezTo>
                        <a:pt x="1014" y="273915"/>
                        <a:pt x="762" y="272399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3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9" name="任意多边形: 形状 1978"/>
                <p:cNvSpPr/>
                <p:nvPr/>
              </p:nvSpPr>
              <p:spPr>
                <a:xfrm>
                  <a:off x="10788623" y="12126286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87683 h 294888"/>
                    <a:gd name="connsiteX2" fmla="*/ 28810 w 28810"/>
                    <a:gd name="connsiteY2" fmla="*/ 87683 h 294888"/>
                    <a:gd name="connsiteX3" fmla="*/ 22998 w 28810"/>
                    <a:gd name="connsiteY3" fmla="*/ 73532 h 294888"/>
                    <a:gd name="connsiteX4" fmla="*/ 21230 w 28810"/>
                    <a:gd name="connsiteY4" fmla="*/ 148834 h 294888"/>
                    <a:gd name="connsiteX5" fmla="*/ 22998 w 28810"/>
                    <a:gd name="connsiteY5" fmla="*/ 149592 h 294888"/>
                    <a:gd name="connsiteX6" fmla="*/ 28810 w 28810"/>
                    <a:gd name="connsiteY6" fmla="*/ 132662 h 294888"/>
                    <a:gd name="connsiteX7" fmla="*/ 28810 w 28810"/>
                    <a:gd name="connsiteY7" fmla="*/ 150097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2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011"/>
                        <a:pt x="28810" y="36892"/>
                        <a:pt x="28810" y="87683"/>
                      </a:cubicBezTo>
                      <a:lnTo>
                        <a:pt x="28810" y="87683"/>
                      </a:lnTo>
                      <a:cubicBezTo>
                        <a:pt x="27547" y="82376"/>
                        <a:pt x="25525" y="73785"/>
                        <a:pt x="22998" y="73532"/>
                      </a:cubicBezTo>
                      <a:cubicBezTo>
                        <a:pt x="14154" y="72269"/>
                        <a:pt x="12638" y="141253"/>
                        <a:pt x="21230" y="148834"/>
                      </a:cubicBezTo>
                      <a:cubicBezTo>
                        <a:pt x="21735" y="149339"/>
                        <a:pt x="22493" y="149592"/>
                        <a:pt x="22998" y="149592"/>
                      </a:cubicBezTo>
                      <a:cubicBezTo>
                        <a:pt x="25273" y="149087"/>
                        <a:pt x="26789" y="142264"/>
                        <a:pt x="28810" y="132662"/>
                      </a:cubicBezTo>
                      <a:cubicBezTo>
                        <a:pt x="28810" y="138474"/>
                        <a:pt x="28810" y="144033"/>
                        <a:pt x="28810" y="150097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2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7"/>
                        <a:pt x="11627" y="289330"/>
                      </a:cubicBezTo>
                      <a:cubicBezTo>
                        <a:pt x="10364" y="288572"/>
                        <a:pt x="9353" y="287560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1"/>
                        <a:pt x="3794" y="280738"/>
                        <a:pt x="3289" y="279475"/>
                      </a:cubicBezTo>
                      <a:cubicBezTo>
                        <a:pt x="2783" y="278211"/>
                        <a:pt x="2025" y="276695"/>
                        <a:pt x="1520" y="275432"/>
                      </a:cubicBezTo>
                      <a:cubicBezTo>
                        <a:pt x="1014" y="273915"/>
                        <a:pt x="762" y="272399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3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0" name="任意多边形: 形状 1979"/>
                <p:cNvSpPr/>
                <p:nvPr/>
              </p:nvSpPr>
              <p:spPr>
                <a:xfrm>
                  <a:off x="10788623" y="12126286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84903 h 294888"/>
                    <a:gd name="connsiteX2" fmla="*/ 28810 w 28810"/>
                    <a:gd name="connsiteY2" fmla="*/ 84903 h 294888"/>
                    <a:gd name="connsiteX3" fmla="*/ 22998 w 28810"/>
                    <a:gd name="connsiteY3" fmla="*/ 71258 h 294888"/>
                    <a:gd name="connsiteX4" fmla="*/ 21230 w 28810"/>
                    <a:gd name="connsiteY4" fmla="*/ 150856 h 294888"/>
                    <a:gd name="connsiteX5" fmla="*/ 22998 w 28810"/>
                    <a:gd name="connsiteY5" fmla="*/ 151361 h 294888"/>
                    <a:gd name="connsiteX6" fmla="*/ 28810 w 28810"/>
                    <a:gd name="connsiteY6" fmla="*/ 135189 h 294888"/>
                    <a:gd name="connsiteX7" fmla="*/ 28810 w 28810"/>
                    <a:gd name="connsiteY7" fmla="*/ 150097 h 294888"/>
                    <a:gd name="connsiteX8" fmla="*/ 28810 w 28810"/>
                    <a:gd name="connsiteY8" fmla="*/ 294889 h 294888"/>
                    <a:gd name="connsiteX9" fmla="*/ 24009 w 28810"/>
                    <a:gd name="connsiteY9" fmla="*/ 294384 h 294888"/>
                    <a:gd name="connsiteX10" fmla="*/ 19461 w 28810"/>
                    <a:gd name="connsiteY10" fmla="*/ 293372 h 294888"/>
                    <a:gd name="connsiteX11" fmla="*/ 15418 w 28810"/>
                    <a:gd name="connsiteY11" fmla="*/ 291604 h 294888"/>
                    <a:gd name="connsiteX12" fmla="*/ 11627 w 28810"/>
                    <a:gd name="connsiteY12" fmla="*/ 289330 h 294888"/>
                    <a:gd name="connsiteX13" fmla="*/ 8342 w 28810"/>
                    <a:gd name="connsiteY13" fmla="*/ 286550 h 294888"/>
                    <a:gd name="connsiteX14" fmla="*/ 5563 w 28810"/>
                    <a:gd name="connsiteY14" fmla="*/ 283265 h 294888"/>
                    <a:gd name="connsiteX15" fmla="*/ 3289 w 28810"/>
                    <a:gd name="connsiteY15" fmla="*/ 279475 h 294888"/>
                    <a:gd name="connsiteX16" fmla="*/ 1520 w 28810"/>
                    <a:gd name="connsiteY16" fmla="*/ 275432 h 294888"/>
                    <a:gd name="connsiteX17" fmla="*/ 509 w 28810"/>
                    <a:gd name="connsiteY17" fmla="*/ 270883 h 294888"/>
                    <a:gd name="connsiteX18" fmla="*/ 4 w 28810"/>
                    <a:gd name="connsiteY18" fmla="*/ 266082 h 294888"/>
                    <a:gd name="connsiteX19" fmla="*/ 4 w 28810"/>
                    <a:gd name="connsiteY19" fmla="*/ 149845 h 294888"/>
                    <a:gd name="connsiteX20" fmla="*/ 4 w 28810"/>
                    <a:gd name="connsiteY20" fmla="*/ 29565 h 294888"/>
                    <a:gd name="connsiteX21" fmla="*/ 28810 w 28810"/>
                    <a:gd name="connsiteY21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1011"/>
                        <a:pt x="28810" y="35629"/>
                        <a:pt x="28810" y="84903"/>
                      </a:cubicBezTo>
                      <a:lnTo>
                        <a:pt x="28810" y="84903"/>
                      </a:lnTo>
                      <a:cubicBezTo>
                        <a:pt x="27547" y="79850"/>
                        <a:pt x="25525" y="71511"/>
                        <a:pt x="22998" y="71258"/>
                      </a:cubicBezTo>
                      <a:cubicBezTo>
                        <a:pt x="14407" y="69742"/>
                        <a:pt x="12638" y="144285"/>
                        <a:pt x="21230" y="150856"/>
                      </a:cubicBezTo>
                      <a:cubicBezTo>
                        <a:pt x="21735" y="151108"/>
                        <a:pt x="22493" y="151614"/>
                        <a:pt x="22998" y="151361"/>
                      </a:cubicBezTo>
                      <a:cubicBezTo>
                        <a:pt x="25525" y="150603"/>
                        <a:pt x="27547" y="141759"/>
                        <a:pt x="28810" y="135189"/>
                      </a:cubicBezTo>
                      <a:cubicBezTo>
                        <a:pt x="28810" y="139990"/>
                        <a:pt x="28810" y="145044"/>
                        <a:pt x="28810" y="150097"/>
                      </a:cubicBezTo>
                      <a:cubicBezTo>
                        <a:pt x="28810" y="230453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2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7"/>
                        <a:pt x="11627" y="289330"/>
                      </a:cubicBezTo>
                      <a:cubicBezTo>
                        <a:pt x="10364" y="288572"/>
                        <a:pt x="9353" y="287560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1"/>
                        <a:pt x="3794" y="280738"/>
                        <a:pt x="3289" y="279475"/>
                      </a:cubicBezTo>
                      <a:cubicBezTo>
                        <a:pt x="2783" y="278211"/>
                        <a:pt x="2025" y="276695"/>
                        <a:pt x="1520" y="275432"/>
                      </a:cubicBezTo>
                      <a:cubicBezTo>
                        <a:pt x="1014" y="273915"/>
                        <a:pt x="762" y="272399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3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1" name="任意多边形: 形状 1980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81871 h 294635"/>
                    <a:gd name="connsiteX2" fmla="*/ 28810 w 28810"/>
                    <a:gd name="connsiteY2" fmla="*/ 81871 h 294635"/>
                    <a:gd name="connsiteX3" fmla="*/ 22998 w 28810"/>
                    <a:gd name="connsiteY3" fmla="*/ 68479 h 294635"/>
                    <a:gd name="connsiteX4" fmla="*/ 21230 w 28810"/>
                    <a:gd name="connsiteY4" fmla="*/ 152624 h 294635"/>
                    <a:gd name="connsiteX5" fmla="*/ 22998 w 28810"/>
                    <a:gd name="connsiteY5" fmla="*/ 153130 h 294635"/>
                    <a:gd name="connsiteX6" fmla="*/ 28810 w 28810"/>
                    <a:gd name="connsiteY6" fmla="*/ 137716 h 294635"/>
                    <a:gd name="connsiteX7" fmla="*/ 28810 w 28810"/>
                    <a:gd name="connsiteY7" fmla="*/ 149845 h 294635"/>
                    <a:gd name="connsiteX8" fmla="*/ 28810 w 28810"/>
                    <a:gd name="connsiteY8" fmla="*/ 294636 h 294635"/>
                    <a:gd name="connsiteX9" fmla="*/ 24009 w 28810"/>
                    <a:gd name="connsiteY9" fmla="*/ 294131 h 294635"/>
                    <a:gd name="connsiteX10" fmla="*/ 19461 w 28810"/>
                    <a:gd name="connsiteY10" fmla="*/ 293120 h 294635"/>
                    <a:gd name="connsiteX11" fmla="*/ 15418 w 28810"/>
                    <a:gd name="connsiteY11" fmla="*/ 291351 h 294635"/>
                    <a:gd name="connsiteX12" fmla="*/ 11627 w 28810"/>
                    <a:gd name="connsiteY12" fmla="*/ 289077 h 294635"/>
                    <a:gd name="connsiteX13" fmla="*/ 8342 w 28810"/>
                    <a:gd name="connsiteY13" fmla="*/ 286297 h 294635"/>
                    <a:gd name="connsiteX14" fmla="*/ 5563 w 28810"/>
                    <a:gd name="connsiteY14" fmla="*/ 283013 h 294635"/>
                    <a:gd name="connsiteX15" fmla="*/ 3289 w 28810"/>
                    <a:gd name="connsiteY15" fmla="*/ 279222 h 294635"/>
                    <a:gd name="connsiteX16" fmla="*/ 1520 w 28810"/>
                    <a:gd name="connsiteY16" fmla="*/ 275179 h 294635"/>
                    <a:gd name="connsiteX17" fmla="*/ 509 w 28810"/>
                    <a:gd name="connsiteY17" fmla="*/ 270630 h 294635"/>
                    <a:gd name="connsiteX18" fmla="*/ 4 w 28810"/>
                    <a:gd name="connsiteY18" fmla="*/ 265830 h 294635"/>
                    <a:gd name="connsiteX19" fmla="*/ 4 w 28810"/>
                    <a:gd name="connsiteY19" fmla="*/ 149592 h 294635"/>
                    <a:gd name="connsiteX20" fmla="*/ 4 w 28810"/>
                    <a:gd name="connsiteY20" fmla="*/ 29312 h 294635"/>
                    <a:gd name="connsiteX21" fmla="*/ 28810 w 28810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1011"/>
                        <a:pt x="28810" y="34113"/>
                        <a:pt x="28810" y="81871"/>
                      </a:cubicBezTo>
                      <a:lnTo>
                        <a:pt x="28810" y="81871"/>
                      </a:lnTo>
                      <a:cubicBezTo>
                        <a:pt x="27294" y="76312"/>
                        <a:pt x="25273" y="69237"/>
                        <a:pt x="22998" y="68479"/>
                      </a:cubicBezTo>
                      <a:cubicBezTo>
                        <a:pt x="13396" y="66457"/>
                        <a:pt x="11627" y="145802"/>
                        <a:pt x="21230" y="152624"/>
                      </a:cubicBezTo>
                      <a:cubicBezTo>
                        <a:pt x="21735" y="152877"/>
                        <a:pt x="22493" y="153130"/>
                        <a:pt x="22998" y="153130"/>
                      </a:cubicBezTo>
                      <a:cubicBezTo>
                        <a:pt x="25778" y="152371"/>
                        <a:pt x="27799" y="142517"/>
                        <a:pt x="28810" y="137716"/>
                      </a:cubicBezTo>
                      <a:cubicBezTo>
                        <a:pt x="28810" y="141759"/>
                        <a:pt x="28810" y="145802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2" name="任意多边形: 形状 1981"/>
                <p:cNvSpPr/>
                <p:nvPr/>
              </p:nvSpPr>
              <p:spPr>
                <a:xfrm>
                  <a:off x="10788373" y="12126286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79091 h 294383"/>
                    <a:gd name="connsiteX2" fmla="*/ 29059 w 29059"/>
                    <a:gd name="connsiteY2" fmla="*/ 79091 h 294383"/>
                    <a:gd name="connsiteX3" fmla="*/ 23247 w 29059"/>
                    <a:gd name="connsiteY3" fmla="*/ 66205 h 294383"/>
                    <a:gd name="connsiteX4" fmla="*/ 19457 w 29059"/>
                    <a:gd name="connsiteY4" fmla="*/ 152119 h 294383"/>
                    <a:gd name="connsiteX5" fmla="*/ 21226 w 29059"/>
                    <a:gd name="connsiteY5" fmla="*/ 154646 h 294383"/>
                    <a:gd name="connsiteX6" fmla="*/ 22995 w 29059"/>
                    <a:gd name="connsiteY6" fmla="*/ 154898 h 294383"/>
                    <a:gd name="connsiteX7" fmla="*/ 28807 w 29059"/>
                    <a:gd name="connsiteY7" fmla="*/ 139990 h 294383"/>
                    <a:gd name="connsiteX8" fmla="*/ 28807 w 29059"/>
                    <a:gd name="connsiteY8" fmla="*/ 149592 h 294383"/>
                    <a:gd name="connsiteX9" fmla="*/ 28807 w 29059"/>
                    <a:gd name="connsiteY9" fmla="*/ 294384 h 294383"/>
                    <a:gd name="connsiteX10" fmla="*/ 24006 w 29059"/>
                    <a:gd name="connsiteY10" fmla="*/ 293878 h 294383"/>
                    <a:gd name="connsiteX11" fmla="*/ 19457 w 29059"/>
                    <a:gd name="connsiteY11" fmla="*/ 292867 h 294383"/>
                    <a:gd name="connsiteX12" fmla="*/ 15414 w 29059"/>
                    <a:gd name="connsiteY12" fmla="*/ 291098 h 294383"/>
                    <a:gd name="connsiteX13" fmla="*/ 11624 w 29059"/>
                    <a:gd name="connsiteY13" fmla="*/ 288824 h 294383"/>
                    <a:gd name="connsiteX14" fmla="*/ 8339 w 29059"/>
                    <a:gd name="connsiteY14" fmla="*/ 286045 h 294383"/>
                    <a:gd name="connsiteX15" fmla="*/ 5559 w 29059"/>
                    <a:gd name="connsiteY15" fmla="*/ 282760 h 294383"/>
                    <a:gd name="connsiteX16" fmla="*/ 3285 w 29059"/>
                    <a:gd name="connsiteY16" fmla="*/ 278969 h 294383"/>
                    <a:gd name="connsiteX17" fmla="*/ 1516 w 29059"/>
                    <a:gd name="connsiteY17" fmla="*/ 274926 h 294383"/>
                    <a:gd name="connsiteX18" fmla="*/ 505 w 29059"/>
                    <a:gd name="connsiteY18" fmla="*/ 270378 h 294383"/>
                    <a:gd name="connsiteX19" fmla="*/ 0 w 29059"/>
                    <a:gd name="connsiteY19" fmla="*/ 265577 h 294383"/>
                    <a:gd name="connsiteX20" fmla="*/ 0 w 29059"/>
                    <a:gd name="connsiteY20" fmla="*/ 149339 h 294383"/>
                    <a:gd name="connsiteX21" fmla="*/ 0 w 29059"/>
                    <a:gd name="connsiteY21" fmla="*/ 29059 h 294383"/>
                    <a:gd name="connsiteX22" fmla="*/ 29059 w 29059"/>
                    <a:gd name="connsiteY22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1011"/>
                        <a:pt x="29059" y="32850"/>
                        <a:pt x="29059" y="79091"/>
                      </a:cubicBezTo>
                      <a:lnTo>
                        <a:pt x="29059" y="79091"/>
                      </a:lnTo>
                      <a:cubicBezTo>
                        <a:pt x="27038" y="71258"/>
                        <a:pt x="25774" y="66963"/>
                        <a:pt x="23247" y="66205"/>
                      </a:cubicBezTo>
                      <a:cubicBezTo>
                        <a:pt x="12634" y="63425"/>
                        <a:pt x="12382" y="137463"/>
                        <a:pt x="19457" y="152119"/>
                      </a:cubicBezTo>
                      <a:cubicBezTo>
                        <a:pt x="19962" y="152877"/>
                        <a:pt x="20468" y="154141"/>
                        <a:pt x="21226" y="154646"/>
                      </a:cubicBezTo>
                      <a:cubicBezTo>
                        <a:pt x="21731" y="154898"/>
                        <a:pt x="22489" y="155151"/>
                        <a:pt x="22995" y="154898"/>
                      </a:cubicBezTo>
                      <a:cubicBezTo>
                        <a:pt x="25774" y="153888"/>
                        <a:pt x="28049" y="143527"/>
                        <a:pt x="28807" y="139990"/>
                      </a:cubicBezTo>
                      <a:cubicBezTo>
                        <a:pt x="28807" y="143275"/>
                        <a:pt x="28807" y="146307"/>
                        <a:pt x="28807" y="149592"/>
                      </a:cubicBezTo>
                      <a:cubicBezTo>
                        <a:pt x="28807" y="229948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5"/>
                        <a:pt x="20973" y="293372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8"/>
                      </a:cubicBezTo>
                      <a:cubicBezTo>
                        <a:pt x="14151" y="290340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5"/>
                        <a:pt x="8339" y="286045"/>
                      </a:cubicBezTo>
                      <a:cubicBezTo>
                        <a:pt x="7328" y="285034"/>
                        <a:pt x="6317" y="283770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69"/>
                      </a:cubicBezTo>
                      <a:cubicBezTo>
                        <a:pt x="2780" y="277706"/>
                        <a:pt x="2022" y="276189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5"/>
                        <a:pt x="0" y="265577"/>
                      </a:cubicBezTo>
                      <a:cubicBezTo>
                        <a:pt x="0" y="265577"/>
                        <a:pt x="0" y="214028"/>
                        <a:pt x="0" y="149339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3140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3" name="任意多边形: 形状 1982"/>
                <p:cNvSpPr/>
                <p:nvPr/>
              </p:nvSpPr>
              <p:spPr>
                <a:xfrm>
                  <a:off x="10788373" y="12126286"/>
                  <a:ext cx="29059" cy="294635"/>
                </a:xfrm>
                <a:custGeom>
                  <a:avLst/>
                  <a:gdLst>
                    <a:gd name="connsiteX0" fmla="*/ 29059 w 29059"/>
                    <a:gd name="connsiteY0" fmla="*/ 0 h 294635"/>
                    <a:gd name="connsiteX1" fmla="*/ 29059 w 29059"/>
                    <a:gd name="connsiteY1" fmla="*/ 76059 h 294635"/>
                    <a:gd name="connsiteX2" fmla="*/ 29059 w 29059"/>
                    <a:gd name="connsiteY2" fmla="*/ 76059 h 294635"/>
                    <a:gd name="connsiteX3" fmla="*/ 19457 w 29059"/>
                    <a:gd name="connsiteY3" fmla="*/ 65446 h 294635"/>
                    <a:gd name="connsiteX4" fmla="*/ 21226 w 29059"/>
                    <a:gd name="connsiteY4" fmla="*/ 156668 h 294635"/>
                    <a:gd name="connsiteX5" fmla="*/ 22995 w 29059"/>
                    <a:gd name="connsiteY5" fmla="*/ 156920 h 294635"/>
                    <a:gd name="connsiteX6" fmla="*/ 28807 w 29059"/>
                    <a:gd name="connsiteY6" fmla="*/ 142770 h 294635"/>
                    <a:gd name="connsiteX7" fmla="*/ 28807 w 29059"/>
                    <a:gd name="connsiteY7" fmla="*/ 149845 h 294635"/>
                    <a:gd name="connsiteX8" fmla="*/ 28807 w 29059"/>
                    <a:gd name="connsiteY8" fmla="*/ 294636 h 294635"/>
                    <a:gd name="connsiteX9" fmla="*/ 24006 w 29059"/>
                    <a:gd name="connsiteY9" fmla="*/ 294131 h 294635"/>
                    <a:gd name="connsiteX10" fmla="*/ 19457 w 29059"/>
                    <a:gd name="connsiteY10" fmla="*/ 293120 h 294635"/>
                    <a:gd name="connsiteX11" fmla="*/ 15414 w 29059"/>
                    <a:gd name="connsiteY11" fmla="*/ 291351 h 294635"/>
                    <a:gd name="connsiteX12" fmla="*/ 11624 w 29059"/>
                    <a:gd name="connsiteY12" fmla="*/ 289077 h 294635"/>
                    <a:gd name="connsiteX13" fmla="*/ 8339 w 29059"/>
                    <a:gd name="connsiteY13" fmla="*/ 286297 h 294635"/>
                    <a:gd name="connsiteX14" fmla="*/ 5559 w 29059"/>
                    <a:gd name="connsiteY14" fmla="*/ 283013 h 294635"/>
                    <a:gd name="connsiteX15" fmla="*/ 3285 w 29059"/>
                    <a:gd name="connsiteY15" fmla="*/ 279222 h 294635"/>
                    <a:gd name="connsiteX16" fmla="*/ 1516 w 29059"/>
                    <a:gd name="connsiteY16" fmla="*/ 275179 h 294635"/>
                    <a:gd name="connsiteX17" fmla="*/ 505 w 29059"/>
                    <a:gd name="connsiteY17" fmla="*/ 270630 h 294635"/>
                    <a:gd name="connsiteX18" fmla="*/ 0 w 29059"/>
                    <a:gd name="connsiteY18" fmla="*/ 265830 h 294635"/>
                    <a:gd name="connsiteX19" fmla="*/ 0 w 29059"/>
                    <a:gd name="connsiteY19" fmla="*/ 149592 h 294635"/>
                    <a:gd name="connsiteX20" fmla="*/ 0 w 29059"/>
                    <a:gd name="connsiteY20" fmla="*/ 29312 h 294635"/>
                    <a:gd name="connsiteX21" fmla="*/ 29059 w 29059"/>
                    <a:gd name="connsiteY21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635">
                      <a:moveTo>
                        <a:pt x="29059" y="0"/>
                      </a:moveTo>
                      <a:cubicBezTo>
                        <a:pt x="29059" y="1011"/>
                        <a:pt x="29059" y="31586"/>
                        <a:pt x="29059" y="76059"/>
                      </a:cubicBezTo>
                      <a:lnTo>
                        <a:pt x="29059" y="76059"/>
                      </a:lnTo>
                      <a:cubicBezTo>
                        <a:pt x="27543" y="69995"/>
                        <a:pt x="24511" y="58624"/>
                        <a:pt x="19457" y="65446"/>
                      </a:cubicBezTo>
                      <a:cubicBezTo>
                        <a:pt x="11118" y="77070"/>
                        <a:pt x="12634" y="152119"/>
                        <a:pt x="21226" y="156668"/>
                      </a:cubicBezTo>
                      <a:cubicBezTo>
                        <a:pt x="21731" y="156920"/>
                        <a:pt x="22489" y="156920"/>
                        <a:pt x="22995" y="156920"/>
                      </a:cubicBezTo>
                      <a:cubicBezTo>
                        <a:pt x="25522" y="155909"/>
                        <a:pt x="26785" y="150603"/>
                        <a:pt x="28807" y="142770"/>
                      </a:cubicBezTo>
                      <a:cubicBezTo>
                        <a:pt x="28807" y="145044"/>
                        <a:pt x="28807" y="147571"/>
                        <a:pt x="28807" y="149845"/>
                      </a:cubicBezTo>
                      <a:cubicBezTo>
                        <a:pt x="28807" y="230200"/>
                        <a:pt x="28807" y="294636"/>
                        <a:pt x="28807" y="294636"/>
                      </a:cubicBezTo>
                      <a:cubicBezTo>
                        <a:pt x="27290" y="294636"/>
                        <a:pt x="25522" y="294384"/>
                        <a:pt x="24006" y="294131"/>
                      </a:cubicBezTo>
                      <a:cubicBezTo>
                        <a:pt x="22489" y="293878"/>
                        <a:pt x="20973" y="293625"/>
                        <a:pt x="19457" y="293120"/>
                      </a:cubicBezTo>
                      <a:cubicBezTo>
                        <a:pt x="17941" y="292614"/>
                        <a:pt x="16678" y="292109"/>
                        <a:pt x="15414" y="291351"/>
                      </a:cubicBezTo>
                      <a:cubicBezTo>
                        <a:pt x="14151" y="290593"/>
                        <a:pt x="12887" y="289835"/>
                        <a:pt x="11624" y="289077"/>
                      </a:cubicBezTo>
                      <a:cubicBezTo>
                        <a:pt x="10360" y="288319"/>
                        <a:pt x="9350" y="287308"/>
                        <a:pt x="8339" y="286297"/>
                      </a:cubicBezTo>
                      <a:cubicBezTo>
                        <a:pt x="7328" y="285287"/>
                        <a:pt x="6317" y="284023"/>
                        <a:pt x="5559" y="283013"/>
                      </a:cubicBezTo>
                      <a:cubicBezTo>
                        <a:pt x="4801" y="281749"/>
                        <a:pt x="3790" y="280486"/>
                        <a:pt x="3285" y="279222"/>
                      </a:cubicBezTo>
                      <a:cubicBezTo>
                        <a:pt x="2780" y="277959"/>
                        <a:pt x="2022" y="276442"/>
                        <a:pt x="1516" y="275179"/>
                      </a:cubicBezTo>
                      <a:cubicBezTo>
                        <a:pt x="1011" y="273663"/>
                        <a:pt x="758" y="272147"/>
                        <a:pt x="505" y="270630"/>
                      </a:cubicBezTo>
                      <a:cubicBezTo>
                        <a:pt x="253" y="269115"/>
                        <a:pt x="0" y="267598"/>
                        <a:pt x="0" y="265830"/>
                      </a:cubicBezTo>
                      <a:cubicBezTo>
                        <a:pt x="0" y="265830"/>
                        <a:pt x="0" y="214280"/>
                        <a:pt x="0" y="149592"/>
                      </a:cubicBezTo>
                      <a:cubicBezTo>
                        <a:pt x="0" y="84145"/>
                        <a:pt x="0" y="30323"/>
                        <a:pt x="0" y="29312"/>
                      </a:cubicBezTo>
                      <a:cubicBezTo>
                        <a:pt x="0" y="13140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4" name="任意多边形: 形状 1983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72774 h 294635"/>
                    <a:gd name="connsiteX2" fmla="*/ 28810 w 28810"/>
                    <a:gd name="connsiteY2" fmla="*/ 72774 h 294635"/>
                    <a:gd name="connsiteX3" fmla="*/ 22998 w 28810"/>
                    <a:gd name="connsiteY3" fmla="*/ 60140 h 294635"/>
                    <a:gd name="connsiteX4" fmla="*/ 21230 w 28810"/>
                    <a:gd name="connsiteY4" fmla="*/ 59887 h 294635"/>
                    <a:gd name="connsiteX5" fmla="*/ 21230 w 28810"/>
                    <a:gd name="connsiteY5" fmla="*/ 158942 h 294635"/>
                    <a:gd name="connsiteX6" fmla="*/ 22998 w 28810"/>
                    <a:gd name="connsiteY6" fmla="*/ 158942 h 294635"/>
                    <a:gd name="connsiteX7" fmla="*/ 28810 w 28810"/>
                    <a:gd name="connsiteY7" fmla="*/ 145297 h 294635"/>
                    <a:gd name="connsiteX8" fmla="*/ 28810 w 28810"/>
                    <a:gd name="connsiteY8" fmla="*/ 149845 h 294635"/>
                    <a:gd name="connsiteX9" fmla="*/ 28810 w 28810"/>
                    <a:gd name="connsiteY9" fmla="*/ 294636 h 294635"/>
                    <a:gd name="connsiteX10" fmla="*/ 24009 w 28810"/>
                    <a:gd name="connsiteY10" fmla="*/ 294131 h 294635"/>
                    <a:gd name="connsiteX11" fmla="*/ 19461 w 28810"/>
                    <a:gd name="connsiteY11" fmla="*/ 293120 h 294635"/>
                    <a:gd name="connsiteX12" fmla="*/ 15418 w 28810"/>
                    <a:gd name="connsiteY12" fmla="*/ 291351 h 294635"/>
                    <a:gd name="connsiteX13" fmla="*/ 11627 w 28810"/>
                    <a:gd name="connsiteY13" fmla="*/ 289077 h 294635"/>
                    <a:gd name="connsiteX14" fmla="*/ 8342 w 28810"/>
                    <a:gd name="connsiteY14" fmla="*/ 286297 h 294635"/>
                    <a:gd name="connsiteX15" fmla="*/ 5563 w 28810"/>
                    <a:gd name="connsiteY15" fmla="*/ 283013 h 294635"/>
                    <a:gd name="connsiteX16" fmla="*/ 3289 w 28810"/>
                    <a:gd name="connsiteY16" fmla="*/ 279222 h 294635"/>
                    <a:gd name="connsiteX17" fmla="*/ 1520 w 28810"/>
                    <a:gd name="connsiteY17" fmla="*/ 275179 h 294635"/>
                    <a:gd name="connsiteX18" fmla="*/ 509 w 28810"/>
                    <a:gd name="connsiteY18" fmla="*/ 270630 h 294635"/>
                    <a:gd name="connsiteX19" fmla="*/ 4 w 28810"/>
                    <a:gd name="connsiteY19" fmla="*/ 265830 h 294635"/>
                    <a:gd name="connsiteX20" fmla="*/ 4 w 28810"/>
                    <a:gd name="connsiteY20" fmla="*/ 149592 h 294635"/>
                    <a:gd name="connsiteX21" fmla="*/ 4 w 28810"/>
                    <a:gd name="connsiteY21" fmla="*/ 29312 h 294635"/>
                    <a:gd name="connsiteX22" fmla="*/ 28810 w 28810"/>
                    <a:gd name="connsiteY22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1011"/>
                        <a:pt x="28810" y="30070"/>
                        <a:pt x="28810" y="72774"/>
                      </a:cubicBezTo>
                      <a:lnTo>
                        <a:pt x="28810" y="72774"/>
                      </a:lnTo>
                      <a:cubicBezTo>
                        <a:pt x="27294" y="67720"/>
                        <a:pt x="25525" y="61656"/>
                        <a:pt x="22998" y="60140"/>
                      </a:cubicBezTo>
                      <a:cubicBezTo>
                        <a:pt x="22493" y="59887"/>
                        <a:pt x="21735" y="59634"/>
                        <a:pt x="21230" y="59887"/>
                      </a:cubicBezTo>
                      <a:cubicBezTo>
                        <a:pt x="10869" y="62920"/>
                        <a:pt x="10869" y="153635"/>
                        <a:pt x="21230" y="158942"/>
                      </a:cubicBezTo>
                      <a:cubicBezTo>
                        <a:pt x="21735" y="159195"/>
                        <a:pt x="22493" y="159195"/>
                        <a:pt x="22998" y="158942"/>
                      </a:cubicBezTo>
                      <a:cubicBezTo>
                        <a:pt x="25525" y="157931"/>
                        <a:pt x="26789" y="152624"/>
                        <a:pt x="28810" y="145297"/>
                      </a:cubicBezTo>
                      <a:cubicBezTo>
                        <a:pt x="28810" y="146812"/>
                        <a:pt x="28810" y="148329"/>
                        <a:pt x="28810" y="149845"/>
                      </a:cubicBezTo>
                      <a:cubicBezTo>
                        <a:pt x="28810" y="230200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5" name="任意多边形: 形状 1984"/>
                <p:cNvSpPr/>
                <p:nvPr/>
              </p:nvSpPr>
              <p:spPr>
                <a:xfrm>
                  <a:off x="10788373" y="12126286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69237 h 294383"/>
                    <a:gd name="connsiteX2" fmla="*/ 29059 w 29059"/>
                    <a:gd name="connsiteY2" fmla="*/ 69237 h 294383"/>
                    <a:gd name="connsiteX3" fmla="*/ 17688 w 29059"/>
                    <a:gd name="connsiteY3" fmla="*/ 59887 h 294383"/>
                    <a:gd name="connsiteX4" fmla="*/ 21226 w 29059"/>
                    <a:gd name="connsiteY4" fmla="*/ 161216 h 294383"/>
                    <a:gd name="connsiteX5" fmla="*/ 22995 w 29059"/>
                    <a:gd name="connsiteY5" fmla="*/ 161216 h 294383"/>
                    <a:gd name="connsiteX6" fmla="*/ 28807 w 29059"/>
                    <a:gd name="connsiteY6" fmla="*/ 147571 h 294383"/>
                    <a:gd name="connsiteX7" fmla="*/ 28807 w 29059"/>
                    <a:gd name="connsiteY7" fmla="*/ 149592 h 294383"/>
                    <a:gd name="connsiteX8" fmla="*/ 28807 w 29059"/>
                    <a:gd name="connsiteY8" fmla="*/ 294384 h 294383"/>
                    <a:gd name="connsiteX9" fmla="*/ 24006 w 29059"/>
                    <a:gd name="connsiteY9" fmla="*/ 293878 h 294383"/>
                    <a:gd name="connsiteX10" fmla="*/ 19457 w 29059"/>
                    <a:gd name="connsiteY10" fmla="*/ 292867 h 294383"/>
                    <a:gd name="connsiteX11" fmla="*/ 15414 w 29059"/>
                    <a:gd name="connsiteY11" fmla="*/ 291098 h 294383"/>
                    <a:gd name="connsiteX12" fmla="*/ 11624 w 29059"/>
                    <a:gd name="connsiteY12" fmla="*/ 288824 h 294383"/>
                    <a:gd name="connsiteX13" fmla="*/ 8339 w 29059"/>
                    <a:gd name="connsiteY13" fmla="*/ 286045 h 294383"/>
                    <a:gd name="connsiteX14" fmla="*/ 5559 w 29059"/>
                    <a:gd name="connsiteY14" fmla="*/ 282760 h 294383"/>
                    <a:gd name="connsiteX15" fmla="*/ 3285 w 29059"/>
                    <a:gd name="connsiteY15" fmla="*/ 278969 h 294383"/>
                    <a:gd name="connsiteX16" fmla="*/ 1516 w 29059"/>
                    <a:gd name="connsiteY16" fmla="*/ 274926 h 294383"/>
                    <a:gd name="connsiteX17" fmla="*/ 505 w 29059"/>
                    <a:gd name="connsiteY17" fmla="*/ 270378 h 294383"/>
                    <a:gd name="connsiteX18" fmla="*/ 0 w 29059"/>
                    <a:gd name="connsiteY18" fmla="*/ 265577 h 294383"/>
                    <a:gd name="connsiteX19" fmla="*/ 0 w 29059"/>
                    <a:gd name="connsiteY19" fmla="*/ 149339 h 294383"/>
                    <a:gd name="connsiteX20" fmla="*/ 0 w 29059"/>
                    <a:gd name="connsiteY20" fmla="*/ 29059 h 294383"/>
                    <a:gd name="connsiteX21" fmla="*/ 29059 w 29059"/>
                    <a:gd name="connsiteY21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1011"/>
                        <a:pt x="29059" y="28301"/>
                        <a:pt x="29059" y="69237"/>
                      </a:cubicBezTo>
                      <a:lnTo>
                        <a:pt x="29059" y="69237"/>
                      </a:lnTo>
                      <a:cubicBezTo>
                        <a:pt x="26785" y="62414"/>
                        <a:pt x="22742" y="49275"/>
                        <a:pt x="17688" y="59887"/>
                      </a:cubicBezTo>
                      <a:cubicBezTo>
                        <a:pt x="9350" y="77828"/>
                        <a:pt x="12129" y="157425"/>
                        <a:pt x="21226" y="161216"/>
                      </a:cubicBezTo>
                      <a:cubicBezTo>
                        <a:pt x="21731" y="161469"/>
                        <a:pt x="22489" y="161469"/>
                        <a:pt x="22995" y="161216"/>
                      </a:cubicBezTo>
                      <a:cubicBezTo>
                        <a:pt x="25269" y="160205"/>
                        <a:pt x="27796" y="151361"/>
                        <a:pt x="28807" y="147571"/>
                      </a:cubicBezTo>
                      <a:cubicBezTo>
                        <a:pt x="28807" y="148329"/>
                        <a:pt x="28807" y="149087"/>
                        <a:pt x="28807" y="149592"/>
                      </a:cubicBezTo>
                      <a:cubicBezTo>
                        <a:pt x="28807" y="229948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5"/>
                        <a:pt x="20973" y="293372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8"/>
                      </a:cubicBezTo>
                      <a:cubicBezTo>
                        <a:pt x="14151" y="290340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5"/>
                        <a:pt x="8339" y="286045"/>
                      </a:cubicBezTo>
                      <a:cubicBezTo>
                        <a:pt x="7328" y="285034"/>
                        <a:pt x="6317" y="283770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69"/>
                      </a:cubicBezTo>
                      <a:cubicBezTo>
                        <a:pt x="2780" y="277706"/>
                        <a:pt x="2022" y="276189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5"/>
                        <a:pt x="0" y="265577"/>
                      </a:cubicBezTo>
                      <a:cubicBezTo>
                        <a:pt x="0" y="265577"/>
                        <a:pt x="0" y="214028"/>
                        <a:pt x="0" y="149339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3140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6" name="任意多边形: 形状 1985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65699 h 294635"/>
                    <a:gd name="connsiteX2" fmla="*/ 28810 w 28810"/>
                    <a:gd name="connsiteY2" fmla="*/ 65699 h 294635"/>
                    <a:gd name="connsiteX3" fmla="*/ 15923 w 28810"/>
                    <a:gd name="connsiteY3" fmla="*/ 58371 h 294635"/>
                    <a:gd name="connsiteX4" fmla="*/ 21230 w 28810"/>
                    <a:gd name="connsiteY4" fmla="*/ 163742 h 294635"/>
                    <a:gd name="connsiteX5" fmla="*/ 28810 w 28810"/>
                    <a:gd name="connsiteY5" fmla="*/ 150350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758"/>
                        <a:pt x="28810" y="26785"/>
                        <a:pt x="28810" y="65699"/>
                      </a:cubicBezTo>
                      <a:lnTo>
                        <a:pt x="28810" y="65699"/>
                      </a:lnTo>
                      <a:cubicBezTo>
                        <a:pt x="24009" y="50790"/>
                        <a:pt x="19713" y="48263"/>
                        <a:pt x="15923" y="58371"/>
                      </a:cubicBezTo>
                      <a:cubicBezTo>
                        <a:pt x="9100" y="76312"/>
                        <a:pt x="11375" y="160205"/>
                        <a:pt x="21230" y="163742"/>
                      </a:cubicBezTo>
                      <a:cubicBezTo>
                        <a:pt x="24514" y="165006"/>
                        <a:pt x="26283" y="159195"/>
                        <a:pt x="28810" y="150350"/>
                      </a:cubicBezTo>
                      <a:cubicBezTo>
                        <a:pt x="28810" y="230705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" name="任意多边形: 形状 1986"/>
                <p:cNvSpPr/>
                <p:nvPr/>
              </p:nvSpPr>
              <p:spPr>
                <a:xfrm>
                  <a:off x="10788623" y="12126286"/>
                  <a:ext cx="28810" cy="294130"/>
                </a:xfrm>
                <a:custGeom>
                  <a:avLst/>
                  <a:gdLst>
                    <a:gd name="connsiteX0" fmla="*/ 28810 w 28810"/>
                    <a:gd name="connsiteY0" fmla="*/ 0 h 294130"/>
                    <a:gd name="connsiteX1" fmla="*/ 28810 w 28810"/>
                    <a:gd name="connsiteY1" fmla="*/ 61403 h 294130"/>
                    <a:gd name="connsiteX2" fmla="*/ 28810 w 28810"/>
                    <a:gd name="connsiteY2" fmla="*/ 61403 h 294130"/>
                    <a:gd name="connsiteX3" fmla="*/ 15923 w 28810"/>
                    <a:gd name="connsiteY3" fmla="*/ 51296 h 294130"/>
                    <a:gd name="connsiteX4" fmla="*/ 21230 w 28810"/>
                    <a:gd name="connsiteY4" fmla="*/ 165764 h 294130"/>
                    <a:gd name="connsiteX5" fmla="*/ 28810 w 28810"/>
                    <a:gd name="connsiteY5" fmla="*/ 152371 h 294130"/>
                    <a:gd name="connsiteX6" fmla="*/ 28810 w 28810"/>
                    <a:gd name="connsiteY6" fmla="*/ 294131 h 294130"/>
                    <a:gd name="connsiteX7" fmla="*/ 24009 w 28810"/>
                    <a:gd name="connsiteY7" fmla="*/ 293625 h 294130"/>
                    <a:gd name="connsiteX8" fmla="*/ 19461 w 28810"/>
                    <a:gd name="connsiteY8" fmla="*/ 292614 h 294130"/>
                    <a:gd name="connsiteX9" fmla="*/ 15418 w 28810"/>
                    <a:gd name="connsiteY9" fmla="*/ 290846 h 294130"/>
                    <a:gd name="connsiteX10" fmla="*/ 11627 w 28810"/>
                    <a:gd name="connsiteY10" fmla="*/ 288572 h 294130"/>
                    <a:gd name="connsiteX11" fmla="*/ 8342 w 28810"/>
                    <a:gd name="connsiteY11" fmla="*/ 285792 h 294130"/>
                    <a:gd name="connsiteX12" fmla="*/ 5563 w 28810"/>
                    <a:gd name="connsiteY12" fmla="*/ 282507 h 294130"/>
                    <a:gd name="connsiteX13" fmla="*/ 3289 w 28810"/>
                    <a:gd name="connsiteY13" fmla="*/ 278716 h 294130"/>
                    <a:gd name="connsiteX14" fmla="*/ 1520 w 28810"/>
                    <a:gd name="connsiteY14" fmla="*/ 274674 h 294130"/>
                    <a:gd name="connsiteX15" fmla="*/ 509 w 28810"/>
                    <a:gd name="connsiteY15" fmla="*/ 270125 h 294130"/>
                    <a:gd name="connsiteX16" fmla="*/ 4 w 28810"/>
                    <a:gd name="connsiteY16" fmla="*/ 265324 h 294130"/>
                    <a:gd name="connsiteX17" fmla="*/ 4 w 28810"/>
                    <a:gd name="connsiteY17" fmla="*/ 149087 h 294130"/>
                    <a:gd name="connsiteX18" fmla="*/ 4 w 28810"/>
                    <a:gd name="connsiteY18" fmla="*/ 28806 h 294130"/>
                    <a:gd name="connsiteX19" fmla="*/ 28810 w 28810"/>
                    <a:gd name="connsiteY19" fmla="*/ 0 h 294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130">
                      <a:moveTo>
                        <a:pt x="28810" y="0"/>
                      </a:moveTo>
                      <a:cubicBezTo>
                        <a:pt x="28810" y="758"/>
                        <a:pt x="28810" y="25016"/>
                        <a:pt x="28810" y="61403"/>
                      </a:cubicBezTo>
                      <a:lnTo>
                        <a:pt x="28810" y="61403"/>
                      </a:lnTo>
                      <a:cubicBezTo>
                        <a:pt x="22746" y="40936"/>
                        <a:pt x="18197" y="46242"/>
                        <a:pt x="15923" y="51296"/>
                      </a:cubicBezTo>
                      <a:cubicBezTo>
                        <a:pt x="8342" y="68479"/>
                        <a:pt x="9858" y="162985"/>
                        <a:pt x="21230" y="165764"/>
                      </a:cubicBezTo>
                      <a:cubicBezTo>
                        <a:pt x="24767" y="166775"/>
                        <a:pt x="26283" y="161216"/>
                        <a:pt x="28810" y="152371"/>
                      </a:cubicBezTo>
                      <a:cubicBezTo>
                        <a:pt x="28810" y="231463"/>
                        <a:pt x="28810" y="294131"/>
                        <a:pt x="28810" y="294131"/>
                      </a:cubicBezTo>
                      <a:cubicBezTo>
                        <a:pt x="27294" y="294131"/>
                        <a:pt x="25525" y="293878"/>
                        <a:pt x="24009" y="293625"/>
                      </a:cubicBezTo>
                      <a:cubicBezTo>
                        <a:pt x="22493" y="293372"/>
                        <a:pt x="20977" y="293120"/>
                        <a:pt x="19461" y="292614"/>
                      </a:cubicBezTo>
                      <a:cubicBezTo>
                        <a:pt x="17945" y="292109"/>
                        <a:pt x="16681" y="291604"/>
                        <a:pt x="15418" y="290846"/>
                      </a:cubicBezTo>
                      <a:cubicBezTo>
                        <a:pt x="14154" y="290087"/>
                        <a:pt x="12891" y="289330"/>
                        <a:pt x="11627" y="288572"/>
                      </a:cubicBezTo>
                      <a:cubicBezTo>
                        <a:pt x="10364" y="287813"/>
                        <a:pt x="9353" y="286803"/>
                        <a:pt x="8342" y="285792"/>
                      </a:cubicBezTo>
                      <a:cubicBezTo>
                        <a:pt x="7332" y="284781"/>
                        <a:pt x="6321" y="283518"/>
                        <a:pt x="5563" y="282507"/>
                      </a:cubicBezTo>
                      <a:cubicBezTo>
                        <a:pt x="4805" y="281243"/>
                        <a:pt x="3794" y="279980"/>
                        <a:pt x="3289" y="278716"/>
                      </a:cubicBezTo>
                      <a:cubicBezTo>
                        <a:pt x="2783" y="277453"/>
                        <a:pt x="2025" y="275937"/>
                        <a:pt x="1520" y="274674"/>
                      </a:cubicBezTo>
                      <a:cubicBezTo>
                        <a:pt x="1014" y="273157"/>
                        <a:pt x="762" y="271642"/>
                        <a:pt x="509" y="270125"/>
                      </a:cubicBezTo>
                      <a:cubicBezTo>
                        <a:pt x="256" y="268609"/>
                        <a:pt x="4" y="267093"/>
                        <a:pt x="4" y="265324"/>
                      </a:cubicBezTo>
                      <a:cubicBezTo>
                        <a:pt x="4" y="265324"/>
                        <a:pt x="4" y="213775"/>
                        <a:pt x="4" y="149087"/>
                      </a:cubicBezTo>
                      <a:cubicBezTo>
                        <a:pt x="4" y="83640"/>
                        <a:pt x="4" y="29817"/>
                        <a:pt x="4" y="28806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" name="任意多边形: 形状 1987"/>
                <p:cNvSpPr/>
                <p:nvPr/>
              </p:nvSpPr>
              <p:spPr>
                <a:xfrm>
                  <a:off x="10788623" y="12126286"/>
                  <a:ext cx="28810" cy="294383"/>
                </a:xfrm>
                <a:custGeom>
                  <a:avLst/>
                  <a:gdLst>
                    <a:gd name="connsiteX0" fmla="*/ 28810 w 28810"/>
                    <a:gd name="connsiteY0" fmla="*/ 0 h 294383"/>
                    <a:gd name="connsiteX1" fmla="*/ 28810 w 28810"/>
                    <a:gd name="connsiteY1" fmla="*/ 56349 h 294383"/>
                    <a:gd name="connsiteX2" fmla="*/ 28810 w 28810"/>
                    <a:gd name="connsiteY2" fmla="*/ 56349 h 294383"/>
                    <a:gd name="connsiteX3" fmla="*/ 15923 w 28810"/>
                    <a:gd name="connsiteY3" fmla="*/ 44473 h 294383"/>
                    <a:gd name="connsiteX4" fmla="*/ 22998 w 28810"/>
                    <a:gd name="connsiteY4" fmla="*/ 167786 h 294383"/>
                    <a:gd name="connsiteX5" fmla="*/ 28810 w 28810"/>
                    <a:gd name="connsiteY5" fmla="*/ 154898 h 294383"/>
                    <a:gd name="connsiteX6" fmla="*/ 28810 w 28810"/>
                    <a:gd name="connsiteY6" fmla="*/ 294384 h 294383"/>
                    <a:gd name="connsiteX7" fmla="*/ 24009 w 28810"/>
                    <a:gd name="connsiteY7" fmla="*/ 293878 h 294383"/>
                    <a:gd name="connsiteX8" fmla="*/ 19461 w 28810"/>
                    <a:gd name="connsiteY8" fmla="*/ 292867 h 294383"/>
                    <a:gd name="connsiteX9" fmla="*/ 15418 w 28810"/>
                    <a:gd name="connsiteY9" fmla="*/ 291098 h 294383"/>
                    <a:gd name="connsiteX10" fmla="*/ 11627 w 28810"/>
                    <a:gd name="connsiteY10" fmla="*/ 288824 h 294383"/>
                    <a:gd name="connsiteX11" fmla="*/ 8342 w 28810"/>
                    <a:gd name="connsiteY11" fmla="*/ 286045 h 294383"/>
                    <a:gd name="connsiteX12" fmla="*/ 5563 w 28810"/>
                    <a:gd name="connsiteY12" fmla="*/ 282760 h 294383"/>
                    <a:gd name="connsiteX13" fmla="*/ 3289 w 28810"/>
                    <a:gd name="connsiteY13" fmla="*/ 278969 h 294383"/>
                    <a:gd name="connsiteX14" fmla="*/ 1520 w 28810"/>
                    <a:gd name="connsiteY14" fmla="*/ 274926 h 294383"/>
                    <a:gd name="connsiteX15" fmla="*/ 509 w 28810"/>
                    <a:gd name="connsiteY15" fmla="*/ 270378 h 294383"/>
                    <a:gd name="connsiteX16" fmla="*/ 4 w 28810"/>
                    <a:gd name="connsiteY16" fmla="*/ 265577 h 294383"/>
                    <a:gd name="connsiteX17" fmla="*/ 4 w 28810"/>
                    <a:gd name="connsiteY17" fmla="*/ 149339 h 294383"/>
                    <a:gd name="connsiteX18" fmla="*/ 4 w 28810"/>
                    <a:gd name="connsiteY18" fmla="*/ 29059 h 294383"/>
                    <a:gd name="connsiteX19" fmla="*/ 28810 w 28810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383">
                      <a:moveTo>
                        <a:pt x="28810" y="0"/>
                      </a:moveTo>
                      <a:cubicBezTo>
                        <a:pt x="28810" y="758"/>
                        <a:pt x="28810" y="22742"/>
                        <a:pt x="28810" y="56349"/>
                      </a:cubicBezTo>
                      <a:lnTo>
                        <a:pt x="28810" y="56349"/>
                      </a:lnTo>
                      <a:cubicBezTo>
                        <a:pt x="27041" y="51043"/>
                        <a:pt x="21735" y="34871"/>
                        <a:pt x="15923" y="44473"/>
                      </a:cubicBezTo>
                      <a:cubicBezTo>
                        <a:pt x="4299" y="63930"/>
                        <a:pt x="10617" y="174608"/>
                        <a:pt x="22998" y="167786"/>
                      </a:cubicBezTo>
                      <a:cubicBezTo>
                        <a:pt x="25273" y="166522"/>
                        <a:pt x="26283" y="163742"/>
                        <a:pt x="28810" y="154898"/>
                      </a:cubicBezTo>
                      <a:cubicBezTo>
                        <a:pt x="28810" y="232727"/>
                        <a:pt x="28810" y="294384"/>
                        <a:pt x="28810" y="294384"/>
                      </a:cubicBezTo>
                      <a:cubicBezTo>
                        <a:pt x="27294" y="294384"/>
                        <a:pt x="25525" y="294131"/>
                        <a:pt x="24009" y="293878"/>
                      </a:cubicBezTo>
                      <a:cubicBezTo>
                        <a:pt x="22493" y="293625"/>
                        <a:pt x="20977" y="293372"/>
                        <a:pt x="19461" y="292867"/>
                      </a:cubicBezTo>
                      <a:cubicBezTo>
                        <a:pt x="17945" y="292362"/>
                        <a:pt x="16681" y="291857"/>
                        <a:pt x="15418" y="291098"/>
                      </a:cubicBezTo>
                      <a:cubicBezTo>
                        <a:pt x="14154" y="290340"/>
                        <a:pt x="12891" y="289582"/>
                        <a:pt x="11627" y="288824"/>
                      </a:cubicBezTo>
                      <a:cubicBezTo>
                        <a:pt x="10364" y="288066"/>
                        <a:pt x="9353" y="287055"/>
                        <a:pt x="8342" y="286045"/>
                      </a:cubicBezTo>
                      <a:cubicBezTo>
                        <a:pt x="7332" y="285034"/>
                        <a:pt x="6321" y="283770"/>
                        <a:pt x="5563" y="282760"/>
                      </a:cubicBezTo>
                      <a:cubicBezTo>
                        <a:pt x="4805" y="281496"/>
                        <a:pt x="3794" y="280233"/>
                        <a:pt x="3289" y="278969"/>
                      </a:cubicBezTo>
                      <a:cubicBezTo>
                        <a:pt x="2783" y="277706"/>
                        <a:pt x="2025" y="276189"/>
                        <a:pt x="1520" y="274926"/>
                      </a:cubicBezTo>
                      <a:cubicBezTo>
                        <a:pt x="1014" y="273410"/>
                        <a:pt x="762" y="271894"/>
                        <a:pt x="509" y="270378"/>
                      </a:cubicBezTo>
                      <a:cubicBezTo>
                        <a:pt x="256" y="268862"/>
                        <a:pt x="4" y="267345"/>
                        <a:pt x="4" y="265577"/>
                      </a:cubicBezTo>
                      <a:cubicBezTo>
                        <a:pt x="4" y="265577"/>
                        <a:pt x="4" y="214028"/>
                        <a:pt x="4" y="149339"/>
                      </a:cubicBezTo>
                      <a:cubicBezTo>
                        <a:pt x="4" y="83893"/>
                        <a:pt x="4" y="30070"/>
                        <a:pt x="4" y="29059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" name="任意多边形: 形状 1988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51296 h 294635"/>
                    <a:gd name="connsiteX2" fmla="*/ 28810 w 28810"/>
                    <a:gd name="connsiteY2" fmla="*/ 51296 h 294635"/>
                    <a:gd name="connsiteX3" fmla="*/ 14154 w 28810"/>
                    <a:gd name="connsiteY3" fmla="*/ 41694 h 294635"/>
                    <a:gd name="connsiteX4" fmla="*/ 22998 w 28810"/>
                    <a:gd name="connsiteY4" fmla="*/ 170313 h 294635"/>
                    <a:gd name="connsiteX5" fmla="*/ 28810 w 28810"/>
                    <a:gd name="connsiteY5" fmla="*/ 157931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758"/>
                        <a:pt x="28810" y="20468"/>
                        <a:pt x="28810" y="51296"/>
                      </a:cubicBezTo>
                      <a:lnTo>
                        <a:pt x="28810" y="51296"/>
                      </a:lnTo>
                      <a:cubicBezTo>
                        <a:pt x="21735" y="28806"/>
                        <a:pt x="16176" y="37145"/>
                        <a:pt x="14154" y="41694"/>
                      </a:cubicBezTo>
                      <a:cubicBezTo>
                        <a:pt x="5563" y="60898"/>
                        <a:pt x="8090" y="178652"/>
                        <a:pt x="22998" y="170313"/>
                      </a:cubicBezTo>
                      <a:cubicBezTo>
                        <a:pt x="25778" y="168796"/>
                        <a:pt x="26536" y="165512"/>
                        <a:pt x="28810" y="157931"/>
                      </a:cubicBezTo>
                      <a:cubicBezTo>
                        <a:pt x="28810" y="234496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0" name="任意多边形: 形状 1989"/>
                <p:cNvSpPr/>
                <p:nvPr/>
              </p:nvSpPr>
              <p:spPr>
                <a:xfrm>
                  <a:off x="10788373" y="12126286"/>
                  <a:ext cx="29059" cy="294635"/>
                </a:xfrm>
                <a:custGeom>
                  <a:avLst/>
                  <a:gdLst>
                    <a:gd name="connsiteX0" fmla="*/ 29059 w 29059"/>
                    <a:gd name="connsiteY0" fmla="*/ 0 h 294635"/>
                    <a:gd name="connsiteX1" fmla="*/ 29059 w 29059"/>
                    <a:gd name="connsiteY1" fmla="*/ 44978 h 294635"/>
                    <a:gd name="connsiteX2" fmla="*/ 29059 w 29059"/>
                    <a:gd name="connsiteY2" fmla="*/ 44978 h 294635"/>
                    <a:gd name="connsiteX3" fmla="*/ 14403 w 29059"/>
                    <a:gd name="connsiteY3" fmla="*/ 35377 h 294635"/>
                    <a:gd name="connsiteX4" fmla="*/ 21226 w 29059"/>
                    <a:gd name="connsiteY4" fmla="*/ 173850 h 294635"/>
                    <a:gd name="connsiteX5" fmla="*/ 28807 w 29059"/>
                    <a:gd name="connsiteY5" fmla="*/ 161216 h 294635"/>
                    <a:gd name="connsiteX6" fmla="*/ 28807 w 29059"/>
                    <a:gd name="connsiteY6" fmla="*/ 294636 h 294635"/>
                    <a:gd name="connsiteX7" fmla="*/ 24006 w 29059"/>
                    <a:gd name="connsiteY7" fmla="*/ 294131 h 294635"/>
                    <a:gd name="connsiteX8" fmla="*/ 19457 w 29059"/>
                    <a:gd name="connsiteY8" fmla="*/ 293120 h 294635"/>
                    <a:gd name="connsiteX9" fmla="*/ 15414 w 29059"/>
                    <a:gd name="connsiteY9" fmla="*/ 291351 h 294635"/>
                    <a:gd name="connsiteX10" fmla="*/ 11624 w 29059"/>
                    <a:gd name="connsiteY10" fmla="*/ 289077 h 294635"/>
                    <a:gd name="connsiteX11" fmla="*/ 8339 w 29059"/>
                    <a:gd name="connsiteY11" fmla="*/ 286297 h 294635"/>
                    <a:gd name="connsiteX12" fmla="*/ 5559 w 29059"/>
                    <a:gd name="connsiteY12" fmla="*/ 283013 h 294635"/>
                    <a:gd name="connsiteX13" fmla="*/ 3285 w 29059"/>
                    <a:gd name="connsiteY13" fmla="*/ 279222 h 294635"/>
                    <a:gd name="connsiteX14" fmla="*/ 1516 w 29059"/>
                    <a:gd name="connsiteY14" fmla="*/ 275179 h 294635"/>
                    <a:gd name="connsiteX15" fmla="*/ 505 w 29059"/>
                    <a:gd name="connsiteY15" fmla="*/ 270630 h 294635"/>
                    <a:gd name="connsiteX16" fmla="*/ 0 w 29059"/>
                    <a:gd name="connsiteY16" fmla="*/ 265830 h 294635"/>
                    <a:gd name="connsiteX17" fmla="*/ 0 w 29059"/>
                    <a:gd name="connsiteY17" fmla="*/ 149592 h 294635"/>
                    <a:gd name="connsiteX18" fmla="*/ 0 w 29059"/>
                    <a:gd name="connsiteY18" fmla="*/ 29312 h 294635"/>
                    <a:gd name="connsiteX19" fmla="*/ 29059 w 29059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635">
                      <a:moveTo>
                        <a:pt x="29059" y="0"/>
                      </a:moveTo>
                      <a:cubicBezTo>
                        <a:pt x="29059" y="758"/>
                        <a:pt x="29059" y="17941"/>
                        <a:pt x="29059" y="44978"/>
                      </a:cubicBezTo>
                      <a:lnTo>
                        <a:pt x="29059" y="44978"/>
                      </a:lnTo>
                      <a:cubicBezTo>
                        <a:pt x="22237" y="26027"/>
                        <a:pt x="16930" y="30828"/>
                        <a:pt x="14403" y="35377"/>
                      </a:cubicBezTo>
                      <a:cubicBezTo>
                        <a:pt x="2527" y="56602"/>
                        <a:pt x="8591" y="174103"/>
                        <a:pt x="21226" y="173850"/>
                      </a:cubicBezTo>
                      <a:cubicBezTo>
                        <a:pt x="25016" y="173598"/>
                        <a:pt x="28049" y="164248"/>
                        <a:pt x="28807" y="161216"/>
                      </a:cubicBezTo>
                      <a:cubicBezTo>
                        <a:pt x="28807" y="236265"/>
                        <a:pt x="28807" y="294636"/>
                        <a:pt x="28807" y="294636"/>
                      </a:cubicBezTo>
                      <a:cubicBezTo>
                        <a:pt x="27290" y="294636"/>
                        <a:pt x="25522" y="294384"/>
                        <a:pt x="24006" y="294131"/>
                      </a:cubicBezTo>
                      <a:cubicBezTo>
                        <a:pt x="22489" y="293878"/>
                        <a:pt x="20973" y="293625"/>
                        <a:pt x="19457" y="293120"/>
                      </a:cubicBezTo>
                      <a:cubicBezTo>
                        <a:pt x="17941" y="292614"/>
                        <a:pt x="16678" y="292109"/>
                        <a:pt x="15414" y="291351"/>
                      </a:cubicBezTo>
                      <a:cubicBezTo>
                        <a:pt x="14151" y="290593"/>
                        <a:pt x="12887" y="289835"/>
                        <a:pt x="11624" y="289077"/>
                      </a:cubicBezTo>
                      <a:cubicBezTo>
                        <a:pt x="10360" y="288319"/>
                        <a:pt x="9350" y="287308"/>
                        <a:pt x="8339" y="286297"/>
                      </a:cubicBezTo>
                      <a:cubicBezTo>
                        <a:pt x="7328" y="285287"/>
                        <a:pt x="6317" y="284023"/>
                        <a:pt x="5559" y="283013"/>
                      </a:cubicBezTo>
                      <a:cubicBezTo>
                        <a:pt x="4801" y="281749"/>
                        <a:pt x="3790" y="280486"/>
                        <a:pt x="3285" y="279222"/>
                      </a:cubicBezTo>
                      <a:cubicBezTo>
                        <a:pt x="2780" y="277959"/>
                        <a:pt x="2022" y="276442"/>
                        <a:pt x="1516" y="275179"/>
                      </a:cubicBezTo>
                      <a:cubicBezTo>
                        <a:pt x="1011" y="273663"/>
                        <a:pt x="758" y="272147"/>
                        <a:pt x="505" y="270630"/>
                      </a:cubicBezTo>
                      <a:cubicBezTo>
                        <a:pt x="253" y="269115"/>
                        <a:pt x="0" y="267598"/>
                        <a:pt x="0" y="265830"/>
                      </a:cubicBezTo>
                      <a:cubicBezTo>
                        <a:pt x="0" y="265830"/>
                        <a:pt x="0" y="214280"/>
                        <a:pt x="0" y="149592"/>
                      </a:cubicBezTo>
                      <a:cubicBezTo>
                        <a:pt x="0" y="84145"/>
                        <a:pt x="0" y="30323"/>
                        <a:pt x="0" y="29312"/>
                      </a:cubicBezTo>
                      <a:cubicBezTo>
                        <a:pt x="0" y="13140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1" name="任意多边形: 形状 1990"/>
                <p:cNvSpPr/>
                <p:nvPr/>
              </p:nvSpPr>
              <p:spPr>
                <a:xfrm>
                  <a:off x="10788623" y="12126286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39167 h 294888"/>
                    <a:gd name="connsiteX2" fmla="*/ 28810 w 28810"/>
                    <a:gd name="connsiteY2" fmla="*/ 39167 h 294888"/>
                    <a:gd name="connsiteX3" fmla="*/ 12638 w 28810"/>
                    <a:gd name="connsiteY3" fmla="*/ 33607 h 294888"/>
                    <a:gd name="connsiteX4" fmla="*/ 21230 w 28810"/>
                    <a:gd name="connsiteY4" fmla="*/ 177388 h 294888"/>
                    <a:gd name="connsiteX5" fmla="*/ 28810 w 28810"/>
                    <a:gd name="connsiteY5" fmla="*/ 164501 h 294888"/>
                    <a:gd name="connsiteX6" fmla="*/ 28810 w 28810"/>
                    <a:gd name="connsiteY6" fmla="*/ 294889 h 294888"/>
                    <a:gd name="connsiteX7" fmla="*/ 24009 w 28810"/>
                    <a:gd name="connsiteY7" fmla="*/ 294384 h 294888"/>
                    <a:gd name="connsiteX8" fmla="*/ 19461 w 28810"/>
                    <a:gd name="connsiteY8" fmla="*/ 293372 h 294888"/>
                    <a:gd name="connsiteX9" fmla="*/ 15418 w 28810"/>
                    <a:gd name="connsiteY9" fmla="*/ 291604 h 294888"/>
                    <a:gd name="connsiteX10" fmla="*/ 11627 w 28810"/>
                    <a:gd name="connsiteY10" fmla="*/ 289330 h 294888"/>
                    <a:gd name="connsiteX11" fmla="*/ 8342 w 28810"/>
                    <a:gd name="connsiteY11" fmla="*/ 286550 h 294888"/>
                    <a:gd name="connsiteX12" fmla="*/ 5563 w 28810"/>
                    <a:gd name="connsiteY12" fmla="*/ 283265 h 294888"/>
                    <a:gd name="connsiteX13" fmla="*/ 3289 w 28810"/>
                    <a:gd name="connsiteY13" fmla="*/ 279475 h 294888"/>
                    <a:gd name="connsiteX14" fmla="*/ 1520 w 28810"/>
                    <a:gd name="connsiteY14" fmla="*/ 275432 h 294888"/>
                    <a:gd name="connsiteX15" fmla="*/ 509 w 28810"/>
                    <a:gd name="connsiteY15" fmla="*/ 270883 h 294888"/>
                    <a:gd name="connsiteX16" fmla="*/ 4 w 28810"/>
                    <a:gd name="connsiteY16" fmla="*/ 266082 h 294888"/>
                    <a:gd name="connsiteX17" fmla="*/ 4 w 28810"/>
                    <a:gd name="connsiteY17" fmla="*/ 149845 h 294888"/>
                    <a:gd name="connsiteX18" fmla="*/ 4 w 28810"/>
                    <a:gd name="connsiteY18" fmla="*/ 29565 h 294888"/>
                    <a:gd name="connsiteX19" fmla="*/ 28810 w 28810"/>
                    <a:gd name="connsiteY19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758"/>
                        <a:pt x="28810" y="15414"/>
                        <a:pt x="28810" y="39167"/>
                      </a:cubicBezTo>
                      <a:lnTo>
                        <a:pt x="28810" y="39167"/>
                      </a:lnTo>
                      <a:cubicBezTo>
                        <a:pt x="20471" y="19457"/>
                        <a:pt x="14660" y="28553"/>
                        <a:pt x="12638" y="33607"/>
                      </a:cubicBezTo>
                      <a:cubicBezTo>
                        <a:pt x="3036" y="56097"/>
                        <a:pt x="5815" y="179157"/>
                        <a:pt x="21230" y="177388"/>
                      </a:cubicBezTo>
                      <a:cubicBezTo>
                        <a:pt x="23504" y="177135"/>
                        <a:pt x="25273" y="174861"/>
                        <a:pt x="28810" y="164501"/>
                      </a:cubicBezTo>
                      <a:cubicBezTo>
                        <a:pt x="28810" y="238034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2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7"/>
                        <a:pt x="11627" y="289330"/>
                      </a:cubicBezTo>
                      <a:cubicBezTo>
                        <a:pt x="10364" y="288572"/>
                        <a:pt x="9353" y="287560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1"/>
                        <a:pt x="3794" y="280738"/>
                        <a:pt x="3289" y="279475"/>
                      </a:cubicBezTo>
                      <a:cubicBezTo>
                        <a:pt x="2783" y="278211"/>
                        <a:pt x="2025" y="276695"/>
                        <a:pt x="1520" y="275432"/>
                      </a:cubicBezTo>
                      <a:cubicBezTo>
                        <a:pt x="1014" y="273915"/>
                        <a:pt x="762" y="272399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3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2" name="任意多边形: 形状 1991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33355 h 294635"/>
                    <a:gd name="connsiteX2" fmla="*/ 28810 w 28810"/>
                    <a:gd name="connsiteY2" fmla="*/ 33355 h 294635"/>
                    <a:gd name="connsiteX3" fmla="*/ 11122 w 28810"/>
                    <a:gd name="connsiteY3" fmla="*/ 32091 h 294635"/>
                    <a:gd name="connsiteX4" fmla="*/ 21230 w 28810"/>
                    <a:gd name="connsiteY4" fmla="*/ 180420 h 294635"/>
                    <a:gd name="connsiteX5" fmla="*/ 28810 w 28810"/>
                    <a:gd name="connsiteY5" fmla="*/ 167533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505"/>
                        <a:pt x="28810" y="13140"/>
                        <a:pt x="28810" y="33355"/>
                      </a:cubicBezTo>
                      <a:lnTo>
                        <a:pt x="28810" y="33355"/>
                      </a:lnTo>
                      <a:cubicBezTo>
                        <a:pt x="18703" y="13645"/>
                        <a:pt x="12638" y="27290"/>
                        <a:pt x="11122" y="32091"/>
                      </a:cubicBezTo>
                      <a:cubicBezTo>
                        <a:pt x="3036" y="55592"/>
                        <a:pt x="4047" y="184211"/>
                        <a:pt x="21230" y="180420"/>
                      </a:cubicBezTo>
                      <a:cubicBezTo>
                        <a:pt x="24514" y="179662"/>
                        <a:pt x="25778" y="176125"/>
                        <a:pt x="28810" y="167533"/>
                      </a:cubicBezTo>
                      <a:cubicBezTo>
                        <a:pt x="28810" y="239549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3" name="任意多边形: 形状 1992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28553 h 294635"/>
                    <a:gd name="connsiteX2" fmla="*/ 28810 w 28810"/>
                    <a:gd name="connsiteY2" fmla="*/ 28553 h 294635"/>
                    <a:gd name="connsiteX3" fmla="*/ 9858 w 28810"/>
                    <a:gd name="connsiteY3" fmla="*/ 31080 h 294635"/>
                    <a:gd name="connsiteX4" fmla="*/ 21230 w 28810"/>
                    <a:gd name="connsiteY4" fmla="*/ 183705 h 294635"/>
                    <a:gd name="connsiteX5" fmla="*/ 28810 w 28810"/>
                    <a:gd name="connsiteY5" fmla="*/ 170818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505"/>
                        <a:pt x="28810" y="11118"/>
                        <a:pt x="28810" y="28553"/>
                      </a:cubicBezTo>
                      <a:lnTo>
                        <a:pt x="28810" y="28553"/>
                      </a:lnTo>
                      <a:cubicBezTo>
                        <a:pt x="16934" y="7581"/>
                        <a:pt x="9858" y="30828"/>
                        <a:pt x="9858" y="31080"/>
                      </a:cubicBezTo>
                      <a:cubicBezTo>
                        <a:pt x="2025" y="57866"/>
                        <a:pt x="2530" y="189770"/>
                        <a:pt x="21230" y="183705"/>
                      </a:cubicBezTo>
                      <a:cubicBezTo>
                        <a:pt x="24514" y="182694"/>
                        <a:pt x="25020" y="180926"/>
                        <a:pt x="28810" y="170818"/>
                      </a:cubicBezTo>
                      <a:cubicBezTo>
                        <a:pt x="28810" y="241319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4" name="任意多边形: 形状 1993"/>
                <p:cNvSpPr/>
                <p:nvPr/>
              </p:nvSpPr>
              <p:spPr>
                <a:xfrm>
                  <a:off x="10788373" y="12126286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24258 h 294383"/>
                    <a:gd name="connsiteX2" fmla="*/ 29059 w 29059"/>
                    <a:gd name="connsiteY2" fmla="*/ 24258 h 294383"/>
                    <a:gd name="connsiteX3" fmla="*/ 7328 w 29059"/>
                    <a:gd name="connsiteY3" fmla="*/ 37903 h 294383"/>
                    <a:gd name="connsiteX4" fmla="*/ 21226 w 29059"/>
                    <a:gd name="connsiteY4" fmla="*/ 187496 h 294383"/>
                    <a:gd name="connsiteX5" fmla="*/ 28807 w 29059"/>
                    <a:gd name="connsiteY5" fmla="*/ 174608 h 294383"/>
                    <a:gd name="connsiteX6" fmla="*/ 28807 w 29059"/>
                    <a:gd name="connsiteY6" fmla="*/ 294384 h 294383"/>
                    <a:gd name="connsiteX7" fmla="*/ 24006 w 29059"/>
                    <a:gd name="connsiteY7" fmla="*/ 293878 h 294383"/>
                    <a:gd name="connsiteX8" fmla="*/ 19457 w 29059"/>
                    <a:gd name="connsiteY8" fmla="*/ 292867 h 294383"/>
                    <a:gd name="connsiteX9" fmla="*/ 15414 w 29059"/>
                    <a:gd name="connsiteY9" fmla="*/ 291098 h 294383"/>
                    <a:gd name="connsiteX10" fmla="*/ 11624 w 29059"/>
                    <a:gd name="connsiteY10" fmla="*/ 288824 h 294383"/>
                    <a:gd name="connsiteX11" fmla="*/ 8339 w 29059"/>
                    <a:gd name="connsiteY11" fmla="*/ 286045 h 294383"/>
                    <a:gd name="connsiteX12" fmla="*/ 5559 w 29059"/>
                    <a:gd name="connsiteY12" fmla="*/ 282760 h 294383"/>
                    <a:gd name="connsiteX13" fmla="*/ 3285 w 29059"/>
                    <a:gd name="connsiteY13" fmla="*/ 278969 h 294383"/>
                    <a:gd name="connsiteX14" fmla="*/ 1516 w 29059"/>
                    <a:gd name="connsiteY14" fmla="*/ 274926 h 294383"/>
                    <a:gd name="connsiteX15" fmla="*/ 505 w 29059"/>
                    <a:gd name="connsiteY15" fmla="*/ 270378 h 294383"/>
                    <a:gd name="connsiteX16" fmla="*/ 0 w 29059"/>
                    <a:gd name="connsiteY16" fmla="*/ 265577 h 294383"/>
                    <a:gd name="connsiteX17" fmla="*/ 0 w 29059"/>
                    <a:gd name="connsiteY17" fmla="*/ 149339 h 294383"/>
                    <a:gd name="connsiteX18" fmla="*/ 0 w 29059"/>
                    <a:gd name="connsiteY18" fmla="*/ 29059 h 294383"/>
                    <a:gd name="connsiteX19" fmla="*/ 29059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505"/>
                        <a:pt x="29059" y="9349"/>
                        <a:pt x="29059" y="24258"/>
                      </a:cubicBezTo>
                      <a:lnTo>
                        <a:pt x="29059" y="24258"/>
                      </a:lnTo>
                      <a:cubicBezTo>
                        <a:pt x="21226" y="12887"/>
                        <a:pt x="11371" y="12634"/>
                        <a:pt x="7328" y="37903"/>
                      </a:cubicBezTo>
                      <a:cubicBezTo>
                        <a:pt x="3538" y="61151"/>
                        <a:pt x="758" y="199119"/>
                        <a:pt x="21226" y="187496"/>
                      </a:cubicBezTo>
                      <a:cubicBezTo>
                        <a:pt x="25269" y="185221"/>
                        <a:pt x="27290" y="179410"/>
                        <a:pt x="28807" y="174608"/>
                      </a:cubicBezTo>
                      <a:cubicBezTo>
                        <a:pt x="28807" y="243087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5"/>
                        <a:pt x="20973" y="293372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8"/>
                      </a:cubicBezTo>
                      <a:cubicBezTo>
                        <a:pt x="14151" y="290340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5"/>
                        <a:pt x="8339" y="286045"/>
                      </a:cubicBezTo>
                      <a:cubicBezTo>
                        <a:pt x="7328" y="285034"/>
                        <a:pt x="6317" y="283770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69"/>
                      </a:cubicBezTo>
                      <a:cubicBezTo>
                        <a:pt x="2780" y="277706"/>
                        <a:pt x="2022" y="276189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5"/>
                        <a:pt x="0" y="265577"/>
                      </a:cubicBezTo>
                      <a:cubicBezTo>
                        <a:pt x="0" y="265577"/>
                        <a:pt x="0" y="214028"/>
                        <a:pt x="0" y="149339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3140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5" name="任意多边形: 形状 1994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20468 h 294635"/>
                    <a:gd name="connsiteX2" fmla="*/ 28810 w 28810"/>
                    <a:gd name="connsiteY2" fmla="*/ 20468 h 294635"/>
                    <a:gd name="connsiteX3" fmla="*/ 6068 w 28810"/>
                    <a:gd name="connsiteY3" fmla="*/ 39419 h 294635"/>
                    <a:gd name="connsiteX4" fmla="*/ 21230 w 28810"/>
                    <a:gd name="connsiteY4" fmla="*/ 192044 h 294635"/>
                    <a:gd name="connsiteX5" fmla="*/ 28810 w 28810"/>
                    <a:gd name="connsiteY5" fmla="*/ 179157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505"/>
                        <a:pt x="28810" y="7833"/>
                        <a:pt x="28810" y="20468"/>
                      </a:cubicBezTo>
                      <a:lnTo>
                        <a:pt x="28810" y="20468"/>
                      </a:lnTo>
                      <a:cubicBezTo>
                        <a:pt x="22746" y="12382"/>
                        <a:pt x="10111" y="6064"/>
                        <a:pt x="6068" y="39419"/>
                      </a:cubicBezTo>
                      <a:cubicBezTo>
                        <a:pt x="4299" y="54834"/>
                        <a:pt x="-1260" y="205942"/>
                        <a:pt x="21230" y="192044"/>
                      </a:cubicBezTo>
                      <a:cubicBezTo>
                        <a:pt x="24009" y="190275"/>
                        <a:pt x="24767" y="188506"/>
                        <a:pt x="28810" y="179157"/>
                      </a:cubicBezTo>
                      <a:cubicBezTo>
                        <a:pt x="28810" y="245361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6" name="任意多边形: 形状 1995"/>
                <p:cNvSpPr/>
                <p:nvPr/>
              </p:nvSpPr>
              <p:spPr>
                <a:xfrm>
                  <a:off x="10788623" y="12126286"/>
                  <a:ext cx="28810" cy="294383"/>
                </a:xfrm>
                <a:custGeom>
                  <a:avLst/>
                  <a:gdLst>
                    <a:gd name="connsiteX0" fmla="*/ 28810 w 28810"/>
                    <a:gd name="connsiteY0" fmla="*/ 0 h 294383"/>
                    <a:gd name="connsiteX1" fmla="*/ 28810 w 28810"/>
                    <a:gd name="connsiteY1" fmla="*/ 16930 h 294383"/>
                    <a:gd name="connsiteX2" fmla="*/ 28810 w 28810"/>
                    <a:gd name="connsiteY2" fmla="*/ 16930 h 294383"/>
                    <a:gd name="connsiteX3" fmla="*/ 4299 w 28810"/>
                    <a:gd name="connsiteY3" fmla="*/ 52054 h 294383"/>
                    <a:gd name="connsiteX4" fmla="*/ 22998 w 28810"/>
                    <a:gd name="connsiteY4" fmla="*/ 194823 h 294383"/>
                    <a:gd name="connsiteX5" fmla="*/ 28810 w 28810"/>
                    <a:gd name="connsiteY5" fmla="*/ 183452 h 294383"/>
                    <a:gd name="connsiteX6" fmla="*/ 28810 w 28810"/>
                    <a:gd name="connsiteY6" fmla="*/ 294384 h 294383"/>
                    <a:gd name="connsiteX7" fmla="*/ 24009 w 28810"/>
                    <a:gd name="connsiteY7" fmla="*/ 293878 h 294383"/>
                    <a:gd name="connsiteX8" fmla="*/ 19461 w 28810"/>
                    <a:gd name="connsiteY8" fmla="*/ 292867 h 294383"/>
                    <a:gd name="connsiteX9" fmla="*/ 15418 w 28810"/>
                    <a:gd name="connsiteY9" fmla="*/ 291098 h 294383"/>
                    <a:gd name="connsiteX10" fmla="*/ 11627 w 28810"/>
                    <a:gd name="connsiteY10" fmla="*/ 288824 h 294383"/>
                    <a:gd name="connsiteX11" fmla="*/ 8342 w 28810"/>
                    <a:gd name="connsiteY11" fmla="*/ 286045 h 294383"/>
                    <a:gd name="connsiteX12" fmla="*/ 5563 w 28810"/>
                    <a:gd name="connsiteY12" fmla="*/ 282760 h 294383"/>
                    <a:gd name="connsiteX13" fmla="*/ 3289 w 28810"/>
                    <a:gd name="connsiteY13" fmla="*/ 278969 h 294383"/>
                    <a:gd name="connsiteX14" fmla="*/ 1520 w 28810"/>
                    <a:gd name="connsiteY14" fmla="*/ 274926 h 294383"/>
                    <a:gd name="connsiteX15" fmla="*/ 509 w 28810"/>
                    <a:gd name="connsiteY15" fmla="*/ 270378 h 294383"/>
                    <a:gd name="connsiteX16" fmla="*/ 4 w 28810"/>
                    <a:gd name="connsiteY16" fmla="*/ 265577 h 294383"/>
                    <a:gd name="connsiteX17" fmla="*/ 4 w 28810"/>
                    <a:gd name="connsiteY17" fmla="*/ 149339 h 294383"/>
                    <a:gd name="connsiteX18" fmla="*/ 4 w 28810"/>
                    <a:gd name="connsiteY18" fmla="*/ 29059 h 294383"/>
                    <a:gd name="connsiteX19" fmla="*/ 28810 w 28810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383">
                      <a:moveTo>
                        <a:pt x="28810" y="0"/>
                      </a:moveTo>
                      <a:cubicBezTo>
                        <a:pt x="28810" y="505"/>
                        <a:pt x="28810" y="6570"/>
                        <a:pt x="28810" y="16930"/>
                      </a:cubicBezTo>
                      <a:lnTo>
                        <a:pt x="28810" y="16930"/>
                      </a:lnTo>
                      <a:cubicBezTo>
                        <a:pt x="23756" y="11371"/>
                        <a:pt x="6826" y="-2527"/>
                        <a:pt x="4299" y="52054"/>
                      </a:cubicBezTo>
                      <a:cubicBezTo>
                        <a:pt x="4299" y="53822"/>
                        <a:pt x="-3534" y="222872"/>
                        <a:pt x="22998" y="194823"/>
                      </a:cubicBezTo>
                      <a:cubicBezTo>
                        <a:pt x="25020" y="192549"/>
                        <a:pt x="25020" y="192549"/>
                        <a:pt x="28810" y="183452"/>
                      </a:cubicBezTo>
                      <a:cubicBezTo>
                        <a:pt x="28810" y="247383"/>
                        <a:pt x="28810" y="294384"/>
                        <a:pt x="28810" y="294384"/>
                      </a:cubicBezTo>
                      <a:cubicBezTo>
                        <a:pt x="27294" y="294384"/>
                        <a:pt x="25525" y="294131"/>
                        <a:pt x="24009" y="293878"/>
                      </a:cubicBezTo>
                      <a:cubicBezTo>
                        <a:pt x="22493" y="293625"/>
                        <a:pt x="20977" y="293372"/>
                        <a:pt x="19461" y="292867"/>
                      </a:cubicBezTo>
                      <a:cubicBezTo>
                        <a:pt x="17945" y="292362"/>
                        <a:pt x="16681" y="291857"/>
                        <a:pt x="15418" y="291098"/>
                      </a:cubicBezTo>
                      <a:cubicBezTo>
                        <a:pt x="14154" y="290340"/>
                        <a:pt x="12891" y="289582"/>
                        <a:pt x="11627" y="288824"/>
                      </a:cubicBezTo>
                      <a:cubicBezTo>
                        <a:pt x="10364" y="288066"/>
                        <a:pt x="9353" y="287055"/>
                        <a:pt x="8342" y="286045"/>
                      </a:cubicBezTo>
                      <a:cubicBezTo>
                        <a:pt x="7332" y="285034"/>
                        <a:pt x="6321" y="283770"/>
                        <a:pt x="5563" y="282760"/>
                      </a:cubicBezTo>
                      <a:cubicBezTo>
                        <a:pt x="4805" y="281496"/>
                        <a:pt x="3794" y="280233"/>
                        <a:pt x="3289" y="278969"/>
                      </a:cubicBezTo>
                      <a:cubicBezTo>
                        <a:pt x="2783" y="277706"/>
                        <a:pt x="2025" y="276189"/>
                        <a:pt x="1520" y="274926"/>
                      </a:cubicBezTo>
                      <a:cubicBezTo>
                        <a:pt x="1014" y="273410"/>
                        <a:pt x="762" y="271894"/>
                        <a:pt x="509" y="270378"/>
                      </a:cubicBezTo>
                      <a:cubicBezTo>
                        <a:pt x="256" y="268862"/>
                        <a:pt x="4" y="267345"/>
                        <a:pt x="4" y="265577"/>
                      </a:cubicBezTo>
                      <a:cubicBezTo>
                        <a:pt x="4" y="265577"/>
                        <a:pt x="4" y="214028"/>
                        <a:pt x="4" y="149339"/>
                      </a:cubicBezTo>
                      <a:cubicBezTo>
                        <a:pt x="4" y="83893"/>
                        <a:pt x="4" y="30070"/>
                        <a:pt x="4" y="29059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7" name="任意多边形: 形状 1996"/>
                <p:cNvSpPr/>
                <p:nvPr/>
              </p:nvSpPr>
              <p:spPr>
                <a:xfrm>
                  <a:off x="10788373" y="12126286"/>
                  <a:ext cx="29059" cy="294383"/>
                </a:xfrm>
                <a:custGeom>
                  <a:avLst/>
                  <a:gdLst>
                    <a:gd name="connsiteX0" fmla="*/ 29059 w 29059"/>
                    <a:gd name="connsiteY0" fmla="*/ 0 h 294383"/>
                    <a:gd name="connsiteX1" fmla="*/ 29059 w 29059"/>
                    <a:gd name="connsiteY1" fmla="*/ 13898 h 294383"/>
                    <a:gd name="connsiteX2" fmla="*/ 29059 w 29059"/>
                    <a:gd name="connsiteY2" fmla="*/ 13898 h 294383"/>
                    <a:gd name="connsiteX3" fmla="*/ 3538 w 29059"/>
                    <a:gd name="connsiteY3" fmla="*/ 129882 h 294383"/>
                    <a:gd name="connsiteX4" fmla="*/ 21226 w 29059"/>
                    <a:gd name="connsiteY4" fmla="*/ 201141 h 294383"/>
                    <a:gd name="connsiteX5" fmla="*/ 28807 w 29059"/>
                    <a:gd name="connsiteY5" fmla="*/ 188506 h 294383"/>
                    <a:gd name="connsiteX6" fmla="*/ 28807 w 29059"/>
                    <a:gd name="connsiteY6" fmla="*/ 294384 h 294383"/>
                    <a:gd name="connsiteX7" fmla="*/ 24006 w 29059"/>
                    <a:gd name="connsiteY7" fmla="*/ 293878 h 294383"/>
                    <a:gd name="connsiteX8" fmla="*/ 19457 w 29059"/>
                    <a:gd name="connsiteY8" fmla="*/ 292867 h 294383"/>
                    <a:gd name="connsiteX9" fmla="*/ 15414 w 29059"/>
                    <a:gd name="connsiteY9" fmla="*/ 291098 h 294383"/>
                    <a:gd name="connsiteX10" fmla="*/ 11624 w 29059"/>
                    <a:gd name="connsiteY10" fmla="*/ 288824 h 294383"/>
                    <a:gd name="connsiteX11" fmla="*/ 8339 w 29059"/>
                    <a:gd name="connsiteY11" fmla="*/ 286045 h 294383"/>
                    <a:gd name="connsiteX12" fmla="*/ 5559 w 29059"/>
                    <a:gd name="connsiteY12" fmla="*/ 282760 h 294383"/>
                    <a:gd name="connsiteX13" fmla="*/ 3285 w 29059"/>
                    <a:gd name="connsiteY13" fmla="*/ 278969 h 294383"/>
                    <a:gd name="connsiteX14" fmla="*/ 1516 w 29059"/>
                    <a:gd name="connsiteY14" fmla="*/ 274926 h 294383"/>
                    <a:gd name="connsiteX15" fmla="*/ 505 w 29059"/>
                    <a:gd name="connsiteY15" fmla="*/ 270378 h 294383"/>
                    <a:gd name="connsiteX16" fmla="*/ 0 w 29059"/>
                    <a:gd name="connsiteY16" fmla="*/ 265577 h 294383"/>
                    <a:gd name="connsiteX17" fmla="*/ 0 w 29059"/>
                    <a:gd name="connsiteY17" fmla="*/ 149339 h 294383"/>
                    <a:gd name="connsiteX18" fmla="*/ 0 w 29059"/>
                    <a:gd name="connsiteY18" fmla="*/ 29059 h 294383"/>
                    <a:gd name="connsiteX19" fmla="*/ 29059 w 29059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059" h="294383">
                      <a:moveTo>
                        <a:pt x="29059" y="0"/>
                      </a:moveTo>
                      <a:cubicBezTo>
                        <a:pt x="29059" y="252"/>
                        <a:pt x="29059" y="5306"/>
                        <a:pt x="29059" y="13898"/>
                      </a:cubicBezTo>
                      <a:lnTo>
                        <a:pt x="29059" y="13898"/>
                      </a:lnTo>
                      <a:cubicBezTo>
                        <a:pt x="253" y="-13898"/>
                        <a:pt x="2022" y="62667"/>
                        <a:pt x="3538" y="129882"/>
                      </a:cubicBezTo>
                      <a:cubicBezTo>
                        <a:pt x="4296" y="159700"/>
                        <a:pt x="5559" y="215039"/>
                        <a:pt x="21226" y="201141"/>
                      </a:cubicBezTo>
                      <a:cubicBezTo>
                        <a:pt x="25269" y="197603"/>
                        <a:pt x="27290" y="192297"/>
                        <a:pt x="28807" y="188506"/>
                      </a:cubicBezTo>
                      <a:cubicBezTo>
                        <a:pt x="28807" y="249910"/>
                        <a:pt x="28807" y="294384"/>
                        <a:pt x="28807" y="294384"/>
                      </a:cubicBezTo>
                      <a:cubicBezTo>
                        <a:pt x="27290" y="294384"/>
                        <a:pt x="25522" y="294131"/>
                        <a:pt x="24006" y="293878"/>
                      </a:cubicBezTo>
                      <a:cubicBezTo>
                        <a:pt x="22489" y="293625"/>
                        <a:pt x="20973" y="293372"/>
                        <a:pt x="19457" y="292867"/>
                      </a:cubicBezTo>
                      <a:cubicBezTo>
                        <a:pt x="17941" y="292362"/>
                        <a:pt x="16678" y="291857"/>
                        <a:pt x="15414" y="291098"/>
                      </a:cubicBezTo>
                      <a:cubicBezTo>
                        <a:pt x="14151" y="290340"/>
                        <a:pt x="12887" y="289582"/>
                        <a:pt x="11624" y="288824"/>
                      </a:cubicBezTo>
                      <a:cubicBezTo>
                        <a:pt x="10360" y="288066"/>
                        <a:pt x="9350" y="287055"/>
                        <a:pt x="8339" y="286045"/>
                      </a:cubicBezTo>
                      <a:cubicBezTo>
                        <a:pt x="7328" y="285034"/>
                        <a:pt x="6317" y="283770"/>
                        <a:pt x="5559" y="282760"/>
                      </a:cubicBezTo>
                      <a:cubicBezTo>
                        <a:pt x="4801" y="281496"/>
                        <a:pt x="3790" y="280233"/>
                        <a:pt x="3285" y="278969"/>
                      </a:cubicBezTo>
                      <a:cubicBezTo>
                        <a:pt x="2780" y="277706"/>
                        <a:pt x="2022" y="276189"/>
                        <a:pt x="1516" y="274926"/>
                      </a:cubicBezTo>
                      <a:cubicBezTo>
                        <a:pt x="1011" y="273410"/>
                        <a:pt x="758" y="271894"/>
                        <a:pt x="505" y="270378"/>
                      </a:cubicBezTo>
                      <a:cubicBezTo>
                        <a:pt x="253" y="268862"/>
                        <a:pt x="0" y="267345"/>
                        <a:pt x="0" y="265577"/>
                      </a:cubicBezTo>
                      <a:cubicBezTo>
                        <a:pt x="0" y="265577"/>
                        <a:pt x="0" y="214028"/>
                        <a:pt x="0" y="149339"/>
                      </a:cubicBezTo>
                      <a:cubicBezTo>
                        <a:pt x="0" y="83893"/>
                        <a:pt x="0" y="30070"/>
                        <a:pt x="0" y="29059"/>
                      </a:cubicBezTo>
                      <a:cubicBezTo>
                        <a:pt x="0" y="13140"/>
                        <a:pt x="13140" y="0"/>
                        <a:pt x="29059" y="0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8" name="任意多边形: 形状 1997"/>
                <p:cNvSpPr/>
                <p:nvPr/>
              </p:nvSpPr>
              <p:spPr>
                <a:xfrm>
                  <a:off x="10788623" y="12126286"/>
                  <a:ext cx="28810" cy="294383"/>
                </a:xfrm>
                <a:custGeom>
                  <a:avLst/>
                  <a:gdLst>
                    <a:gd name="connsiteX0" fmla="*/ 28810 w 28810"/>
                    <a:gd name="connsiteY0" fmla="*/ 0 h 294383"/>
                    <a:gd name="connsiteX1" fmla="*/ 28810 w 28810"/>
                    <a:gd name="connsiteY1" fmla="*/ 11371 h 294383"/>
                    <a:gd name="connsiteX2" fmla="*/ 28810 w 28810"/>
                    <a:gd name="connsiteY2" fmla="*/ 11371 h 294383"/>
                    <a:gd name="connsiteX3" fmla="*/ 5310 w 28810"/>
                    <a:gd name="connsiteY3" fmla="*/ 182442 h 294383"/>
                    <a:gd name="connsiteX4" fmla="*/ 22998 w 28810"/>
                    <a:gd name="connsiteY4" fmla="*/ 204679 h 294383"/>
                    <a:gd name="connsiteX5" fmla="*/ 28810 w 28810"/>
                    <a:gd name="connsiteY5" fmla="*/ 194065 h 294383"/>
                    <a:gd name="connsiteX6" fmla="*/ 28810 w 28810"/>
                    <a:gd name="connsiteY6" fmla="*/ 294384 h 294383"/>
                    <a:gd name="connsiteX7" fmla="*/ 24009 w 28810"/>
                    <a:gd name="connsiteY7" fmla="*/ 293878 h 294383"/>
                    <a:gd name="connsiteX8" fmla="*/ 19461 w 28810"/>
                    <a:gd name="connsiteY8" fmla="*/ 292867 h 294383"/>
                    <a:gd name="connsiteX9" fmla="*/ 15418 w 28810"/>
                    <a:gd name="connsiteY9" fmla="*/ 291098 h 294383"/>
                    <a:gd name="connsiteX10" fmla="*/ 11627 w 28810"/>
                    <a:gd name="connsiteY10" fmla="*/ 288824 h 294383"/>
                    <a:gd name="connsiteX11" fmla="*/ 8342 w 28810"/>
                    <a:gd name="connsiteY11" fmla="*/ 286045 h 294383"/>
                    <a:gd name="connsiteX12" fmla="*/ 5563 w 28810"/>
                    <a:gd name="connsiteY12" fmla="*/ 282760 h 294383"/>
                    <a:gd name="connsiteX13" fmla="*/ 3289 w 28810"/>
                    <a:gd name="connsiteY13" fmla="*/ 278969 h 294383"/>
                    <a:gd name="connsiteX14" fmla="*/ 1520 w 28810"/>
                    <a:gd name="connsiteY14" fmla="*/ 274926 h 294383"/>
                    <a:gd name="connsiteX15" fmla="*/ 509 w 28810"/>
                    <a:gd name="connsiteY15" fmla="*/ 270378 h 294383"/>
                    <a:gd name="connsiteX16" fmla="*/ 4 w 28810"/>
                    <a:gd name="connsiteY16" fmla="*/ 265577 h 294383"/>
                    <a:gd name="connsiteX17" fmla="*/ 4 w 28810"/>
                    <a:gd name="connsiteY17" fmla="*/ 149339 h 294383"/>
                    <a:gd name="connsiteX18" fmla="*/ 4 w 28810"/>
                    <a:gd name="connsiteY18" fmla="*/ 29059 h 294383"/>
                    <a:gd name="connsiteX19" fmla="*/ 28810 w 28810"/>
                    <a:gd name="connsiteY19" fmla="*/ 0 h 29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383">
                      <a:moveTo>
                        <a:pt x="28810" y="0"/>
                      </a:moveTo>
                      <a:cubicBezTo>
                        <a:pt x="28810" y="252"/>
                        <a:pt x="28810" y="4296"/>
                        <a:pt x="28810" y="11371"/>
                      </a:cubicBezTo>
                      <a:lnTo>
                        <a:pt x="28810" y="11371"/>
                      </a:lnTo>
                      <a:cubicBezTo>
                        <a:pt x="-14652" y="-24006"/>
                        <a:pt x="5057" y="180420"/>
                        <a:pt x="5310" y="182442"/>
                      </a:cubicBezTo>
                      <a:cubicBezTo>
                        <a:pt x="9100" y="217313"/>
                        <a:pt x="18955" y="209733"/>
                        <a:pt x="22998" y="204679"/>
                      </a:cubicBezTo>
                      <a:cubicBezTo>
                        <a:pt x="25020" y="202152"/>
                        <a:pt x="26536" y="199119"/>
                        <a:pt x="28810" y="194065"/>
                      </a:cubicBezTo>
                      <a:cubicBezTo>
                        <a:pt x="28810" y="252690"/>
                        <a:pt x="28810" y="294384"/>
                        <a:pt x="28810" y="294384"/>
                      </a:cubicBezTo>
                      <a:cubicBezTo>
                        <a:pt x="27294" y="294384"/>
                        <a:pt x="25525" y="294131"/>
                        <a:pt x="24009" y="293878"/>
                      </a:cubicBezTo>
                      <a:cubicBezTo>
                        <a:pt x="22493" y="293625"/>
                        <a:pt x="20977" y="293372"/>
                        <a:pt x="19461" y="292867"/>
                      </a:cubicBezTo>
                      <a:cubicBezTo>
                        <a:pt x="17945" y="292362"/>
                        <a:pt x="16681" y="291857"/>
                        <a:pt x="15418" y="291098"/>
                      </a:cubicBezTo>
                      <a:cubicBezTo>
                        <a:pt x="14154" y="290340"/>
                        <a:pt x="12891" y="289582"/>
                        <a:pt x="11627" y="288824"/>
                      </a:cubicBezTo>
                      <a:cubicBezTo>
                        <a:pt x="10364" y="288066"/>
                        <a:pt x="9353" y="287055"/>
                        <a:pt x="8342" y="286045"/>
                      </a:cubicBezTo>
                      <a:cubicBezTo>
                        <a:pt x="7332" y="285034"/>
                        <a:pt x="6321" y="283770"/>
                        <a:pt x="5563" y="282760"/>
                      </a:cubicBezTo>
                      <a:cubicBezTo>
                        <a:pt x="4805" y="281496"/>
                        <a:pt x="3794" y="280233"/>
                        <a:pt x="3289" y="278969"/>
                      </a:cubicBezTo>
                      <a:cubicBezTo>
                        <a:pt x="2783" y="277706"/>
                        <a:pt x="2025" y="276189"/>
                        <a:pt x="1520" y="274926"/>
                      </a:cubicBezTo>
                      <a:cubicBezTo>
                        <a:pt x="1014" y="273410"/>
                        <a:pt x="762" y="271894"/>
                        <a:pt x="509" y="270378"/>
                      </a:cubicBezTo>
                      <a:cubicBezTo>
                        <a:pt x="256" y="268862"/>
                        <a:pt x="4" y="267345"/>
                        <a:pt x="4" y="265577"/>
                      </a:cubicBezTo>
                      <a:cubicBezTo>
                        <a:pt x="4" y="265577"/>
                        <a:pt x="4" y="214028"/>
                        <a:pt x="4" y="149339"/>
                      </a:cubicBezTo>
                      <a:cubicBezTo>
                        <a:pt x="4" y="83893"/>
                        <a:pt x="4" y="30070"/>
                        <a:pt x="4" y="29059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9" name="任意多边形: 形状 1998"/>
                <p:cNvSpPr/>
                <p:nvPr/>
              </p:nvSpPr>
              <p:spPr>
                <a:xfrm>
                  <a:off x="10788119" y="12126286"/>
                  <a:ext cx="29314" cy="294635"/>
                </a:xfrm>
                <a:custGeom>
                  <a:avLst/>
                  <a:gdLst>
                    <a:gd name="connsiteX0" fmla="*/ 29314 w 29314"/>
                    <a:gd name="connsiteY0" fmla="*/ 0 h 294635"/>
                    <a:gd name="connsiteX1" fmla="*/ 29314 w 29314"/>
                    <a:gd name="connsiteY1" fmla="*/ 8844 h 294635"/>
                    <a:gd name="connsiteX2" fmla="*/ 29314 w 29314"/>
                    <a:gd name="connsiteY2" fmla="*/ 8844 h 294635"/>
                    <a:gd name="connsiteX3" fmla="*/ 6319 w 29314"/>
                    <a:gd name="connsiteY3" fmla="*/ 196845 h 294635"/>
                    <a:gd name="connsiteX4" fmla="*/ 25271 w 29314"/>
                    <a:gd name="connsiteY4" fmla="*/ 207458 h 294635"/>
                    <a:gd name="connsiteX5" fmla="*/ 29314 w 29314"/>
                    <a:gd name="connsiteY5" fmla="*/ 199625 h 294635"/>
                    <a:gd name="connsiteX6" fmla="*/ 29314 w 29314"/>
                    <a:gd name="connsiteY6" fmla="*/ 294636 h 294635"/>
                    <a:gd name="connsiteX7" fmla="*/ 24513 w 29314"/>
                    <a:gd name="connsiteY7" fmla="*/ 294131 h 294635"/>
                    <a:gd name="connsiteX8" fmla="*/ 19964 w 29314"/>
                    <a:gd name="connsiteY8" fmla="*/ 293120 h 294635"/>
                    <a:gd name="connsiteX9" fmla="*/ 15921 w 29314"/>
                    <a:gd name="connsiteY9" fmla="*/ 291351 h 294635"/>
                    <a:gd name="connsiteX10" fmla="*/ 12131 w 29314"/>
                    <a:gd name="connsiteY10" fmla="*/ 289077 h 294635"/>
                    <a:gd name="connsiteX11" fmla="*/ 8846 w 29314"/>
                    <a:gd name="connsiteY11" fmla="*/ 286297 h 294635"/>
                    <a:gd name="connsiteX12" fmla="*/ 6067 w 29314"/>
                    <a:gd name="connsiteY12" fmla="*/ 283013 h 294635"/>
                    <a:gd name="connsiteX13" fmla="*/ 3792 w 29314"/>
                    <a:gd name="connsiteY13" fmla="*/ 279222 h 294635"/>
                    <a:gd name="connsiteX14" fmla="*/ 2024 w 29314"/>
                    <a:gd name="connsiteY14" fmla="*/ 275179 h 294635"/>
                    <a:gd name="connsiteX15" fmla="*/ 1013 w 29314"/>
                    <a:gd name="connsiteY15" fmla="*/ 270630 h 294635"/>
                    <a:gd name="connsiteX16" fmla="*/ 507 w 29314"/>
                    <a:gd name="connsiteY16" fmla="*/ 265830 h 294635"/>
                    <a:gd name="connsiteX17" fmla="*/ 507 w 29314"/>
                    <a:gd name="connsiteY17" fmla="*/ 149592 h 294635"/>
                    <a:gd name="connsiteX18" fmla="*/ 507 w 29314"/>
                    <a:gd name="connsiteY18" fmla="*/ 29312 h 294635"/>
                    <a:gd name="connsiteX19" fmla="*/ 29314 w 29314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314" h="294635">
                      <a:moveTo>
                        <a:pt x="29314" y="0"/>
                      </a:moveTo>
                      <a:cubicBezTo>
                        <a:pt x="29314" y="252"/>
                        <a:pt x="29314" y="3284"/>
                        <a:pt x="29314" y="8844"/>
                      </a:cubicBezTo>
                      <a:lnTo>
                        <a:pt x="29314" y="8844"/>
                      </a:lnTo>
                      <a:cubicBezTo>
                        <a:pt x="-17939" y="-24258"/>
                        <a:pt x="6067" y="194571"/>
                        <a:pt x="6319" y="196845"/>
                      </a:cubicBezTo>
                      <a:cubicBezTo>
                        <a:pt x="11373" y="225399"/>
                        <a:pt x="22239" y="212259"/>
                        <a:pt x="25271" y="207458"/>
                      </a:cubicBezTo>
                      <a:cubicBezTo>
                        <a:pt x="26787" y="205184"/>
                        <a:pt x="28051" y="202152"/>
                        <a:pt x="29314" y="199625"/>
                      </a:cubicBezTo>
                      <a:cubicBezTo>
                        <a:pt x="29314" y="255217"/>
                        <a:pt x="29314" y="294636"/>
                        <a:pt x="29314" y="294636"/>
                      </a:cubicBezTo>
                      <a:cubicBezTo>
                        <a:pt x="27798" y="294636"/>
                        <a:pt x="26029" y="294384"/>
                        <a:pt x="24513" y="294131"/>
                      </a:cubicBezTo>
                      <a:cubicBezTo>
                        <a:pt x="22997" y="293878"/>
                        <a:pt x="21481" y="293625"/>
                        <a:pt x="19964" y="293120"/>
                      </a:cubicBezTo>
                      <a:cubicBezTo>
                        <a:pt x="18448" y="292614"/>
                        <a:pt x="17185" y="292109"/>
                        <a:pt x="15921" y="291351"/>
                      </a:cubicBezTo>
                      <a:cubicBezTo>
                        <a:pt x="14658" y="290593"/>
                        <a:pt x="13395" y="289835"/>
                        <a:pt x="12131" y="289077"/>
                      </a:cubicBezTo>
                      <a:cubicBezTo>
                        <a:pt x="10868" y="288319"/>
                        <a:pt x="9857" y="287308"/>
                        <a:pt x="8846" y="286297"/>
                      </a:cubicBezTo>
                      <a:cubicBezTo>
                        <a:pt x="7835" y="285287"/>
                        <a:pt x="6825" y="284023"/>
                        <a:pt x="6067" y="283013"/>
                      </a:cubicBezTo>
                      <a:cubicBezTo>
                        <a:pt x="5308" y="281749"/>
                        <a:pt x="4298" y="280486"/>
                        <a:pt x="3792" y="279222"/>
                      </a:cubicBezTo>
                      <a:cubicBezTo>
                        <a:pt x="3287" y="277959"/>
                        <a:pt x="2529" y="276442"/>
                        <a:pt x="2024" y="275179"/>
                      </a:cubicBezTo>
                      <a:cubicBezTo>
                        <a:pt x="1518" y="273663"/>
                        <a:pt x="1265" y="272147"/>
                        <a:pt x="1013" y="270630"/>
                      </a:cubicBezTo>
                      <a:cubicBezTo>
                        <a:pt x="760" y="269115"/>
                        <a:pt x="507" y="267598"/>
                        <a:pt x="507" y="265830"/>
                      </a:cubicBezTo>
                      <a:cubicBezTo>
                        <a:pt x="507" y="265830"/>
                        <a:pt x="507" y="214280"/>
                        <a:pt x="507" y="149592"/>
                      </a:cubicBezTo>
                      <a:cubicBezTo>
                        <a:pt x="507" y="84145"/>
                        <a:pt x="507" y="30323"/>
                        <a:pt x="507" y="29312"/>
                      </a:cubicBezTo>
                      <a:cubicBezTo>
                        <a:pt x="255" y="13140"/>
                        <a:pt x="13395" y="0"/>
                        <a:pt x="29314" y="0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0" name="任意多边形: 形状 1999"/>
                <p:cNvSpPr/>
                <p:nvPr/>
              </p:nvSpPr>
              <p:spPr>
                <a:xfrm>
                  <a:off x="10788623" y="12126286"/>
                  <a:ext cx="28810" cy="294888"/>
                </a:xfrm>
                <a:custGeom>
                  <a:avLst/>
                  <a:gdLst>
                    <a:gd name="connsiteX0" fmla="*/ 28810 w 28810"/>
                    <a:gd name="connsiteY0" fmla="*/ 0 h 294888"/>
                    <a:gd name="connsiteX1" fmla="*/ 28810 w 28810"/>
                    <a:gd name="connsiteY1" fmla="*/ 6823 h 294888"/>
                    <a:gd name="connsiteX2" fmla="*/ 28810 w 28810"/>
                    <a:gd name="connsiteY2" fmla="*/ 6823 h 294888"/>
                    <a:gd name="connsiteX3" fmla="*/ 3036 w 28810"/>
                    <a:gd name="connsiteY3" fmla="*/ 30323 h 294888"/>
                    <a:gd name="connsiteX4" fmla="*/ 7079 w 28810"/>
                    <a:gd name="connsiteY4" fmla="*/ 210743 h 294888"/>
                    <a:gd name="connsiteX5" fmla="*/ 26789 w 28810"/>
                    <a:gd name="connsiteY5" fmla="*/ 209985 h 294888"/>
                    <a:gd name="connsiteX6" fmla="*/ 28810 w 28810"/>
                    <a:gd name="connsiteY6" fmla="*/ 205942 h 294888"/>
                    <a:gd name="connsiteX7" fmla="*/ 28810 w 28810"/>
                    <a:gd name="connsiteY7" fmla="*/ 294889 h 294888"/>
                    <a:gd name="connsiteX8" fmla="*/ 24009 w 28810"/>
                    <a:gd name="connsiteY8" fmla="*/ 294384 h 294888"/>
                    <a:gd name="connsiteX9" fmla="*/ 19461 w 28810"/>
                    <a:gd name="connsiteY9" fmla="*/ 293372 h 294888"/>
                    <a:gd name="connsiteX10" fmla="*/ 15418 w 28810"/>
                    <a:gd name="connsiteY10" fmla="*/ 291604 h 294888"/>
                    <a:gd name="connsiteX11" fmla="*/ 11627 w 28810"/>
                    <a:gd name="connsiteY11" fmla="*/ 289330 h 294888"/>
                    <a:gd name="connsiteX12" fmla="*/ 8342 w 28810"/>
                    <a:gd name="connsiteY12" fmla="*/ 286550 h 294888"/>
                    <a:gd name="connsiteX13" fmla="*/ 5563 w 28810"/>
                    <a:gd name="connsiteY13" fmla="*/ 283265 h 294888"/>
                    <a:gd name="connsiteX14" fmla="*/ 3289 w 28810"/>
                    <a:gd name="connsiteY14" fmla="*/ 279475 h 294888"/>
                    <a:gd name="connsiteX15" fmla="*/ 1520 w 28810"/>
                    <a:gd name="connsiteY15" fmla="*/ 275432 h 294888"/>
                    <a:gd name="connsiteX16" fmla="*/ 509 w 28810"/>
                    <a:gd name="connsiteY16" fmla="*/ 270883 h 294888"/>
                    <a:gd name="connsiteX17" fmla="*/ 4 w 28810"/>
                    <a:gd name="connsiteY17" fmla="*/ 266082 h 294888"/>
                    <a:gd name="connsiteX18" fmla="*/ 4 w 28810"/>
                    <a:gd name="connsiteY18" fmla="*/ 149845 h 294888"/>
                    <a:gd name="connsiteX19" fmla="*/ 4 w 28810"/>
                    <a:gd name="connsiteY19" fmla="*/ 29565 h 294888"/>
                    <a:gd name="connsiteX20" fmla="*/ 28810 w 28810"/>
                    <a:gd name="connsiteY20" fmla="*/ 0 h 29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810" h="294888">
                      <a:moveTo>
                        <a:pt x="28810" y="0"/>
                      </a:moveTo>
                      <a:cubicBezTo>
                        <a:pt x="28810" y="252"/>
                        <a:pt x="28810" y="2527"/>
                        <a:pt x="28810" y="6823"/>
                      </a:cubicBezTo>
                      <a:lnTo>
                        <a:pt x="28810" y="6823"/>
                      </a:lnTo>
                      <a:cubicBezTo>
                        <a:pt x="28558" y="6570"/>
                        <a:pt x="6826" y="-5812"/>
                        <a:pt x="3036" y="30323"/>
                      </a:cubicBezTo>
                      <a:cubicBezTo>
                        <a:pt x="1520" y="43715"/>
                        <a:pt x="-754" y="184464"/>
                        <a:pt x="7079" y="210743"/>
                      </a:cubicBezTo>
                      <a:cubicBezTo>
                        <a:pt x="11122" y="223883"/>
                        <a:pt x="19208" y="223630"/>
                        <a:pt x="26789" y="209985"/>
                      </a:cubicBezTo>
                      <a:cubicBezTo>
                        <a:pt x="27547" y="208721"/>
                        <a:pt x="28052" y="207206"/>
                        <a:pt x="28810" y="205942"/>
                      </a:cubicBezTo>
                      <a:cubicBezTo>
                        <a:pt x="28810" y="258501"/>
                        <a:pt x="28810" y="294889"/>
                        <a:pt x="28810" y="294889"/>
                      </a:cubicBezTo>
                      <a:cubicBezTo>
                        <a:pt x="27294" y="294889"/>
                        <a:pt x="25525" y="294636"/>
                        <a:pt x="24009" y="294384"/>
                      </a:cubicBezTo>
                      <a:cubicBezTo>
                        <a:pt x="22493" y="294131"/>
                        <a:pt x="20977" y="293878"/>
                        <a:pt x="19461" y="293372"/>
                      </a:cubicBezTo>
                      <a:cubicBezTo>
                        <a:pt x="17945" y="292867"/>
                        <a:pt x="16681" y="292362"/>
                        <a:pt x="15418" y="291604"/>
                      </a:cubicBezTo>
                      <a:cubicBezTo>
                        <a:pt x="14154" y="290846"/>
                        <a:pt x="12891" y="290087"/>
                        <a:pt x="11627" y="289330"/>
                      </a:cubicBezTo>
                      <a:cubicBezTo>
                        <a:pt x="10364" y="288572"/>
                        <a:pt x="9353" y="287560"/>
                        <a:pt x="8342" y="286550"/>
                      </a:cubicBezTo>
                      <a:cubicBezTo>
                        <a:pt x="7332" y="285539"/>
                        <a:pt x="6321" y="284276"/>
                        <a:pt x="5563" y="283265"/>
                      </a:cubicBezTo>
                      <a:cubicBezTo>
                        <a:pt x="4805" y="282001"/>
                        <a:pt x="3794" y="280738"/>
                        <a:pt x="3289" y="279475"/>
                      </a:cubicBezTo>
                      <a:cubicBezTo>
                        <a:pt x="2783" y="278211"/>
                        <a:pt x="2025" y="276695"/>
                        <a:pt x="1520" y="275432"/>
                      </a:cubicBezTo>
                      <a:cubicBezTo>
                        <a:pt x="1014" y="273915"/>
                        <a:pt x="762" y="272399"/>
                        <a:pt x="509" y="270883"/>
                      </a:cubicBezTo>
                      <a:cubicBezTo>
                        <a:pt x="256" y="269367"/>
                        <a:pt x="4" y="267851"/>
                        <a:pt x="4" y="266082"/>
                      </a:cubicBezTo>
                      <a:cubicBezTo>
                        <a:pt x="4" y="266082"/>
                        <a:pt x="4" y="214533"/>
                        <a:pt x="4" y="149845"/>
                      </a:cubicBezTo>
                      <a:cubicBezTo>
                        <a:pt x="4" y="84398"/>
                        <a:pt x="4" y="30575"/>
                        <a:pt x="4" y="29565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1" name="任意多边形: 形状 2000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4801 h 294635"/>
                    <a:gd name="connsiteX2" fmla="*/ 28810 w 28810"/>
                    <a:gd name="connsiteY2" fmla="*/ 4801 h 294635"/>
                    <a:gd name="connsiteX3" fmla="*/ 2530 w 28810"/>
                    <a:gd name="connsiteY3" fmla="*/ 27038 h 294635"/>
                    <a:gd name="connsiteX4" fmla="*/ 7079 w 28810"/>
                    <a:gd name="connsiteY4" fmla="*/ 218324 h 294635"/>
                    <a:gd name="connsiteX5" fmla="*/ 28810 w 28810"/>
                    <a:gd name="connsiteY5" fmla="*/ 211501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252"/>
                        <a:pt x="28810" y="2021"/>
                        <a:pt x="28810" y="4801"/>
                      </a:cubicBezTo>
                      <a:lnTo>
                        <a:pt x="28810" y="4801"/>
                      </a:lnTo>
                      <a:cubicBezTo>
                        <a:pt x="21482" y="1263"/>
                        <a:pt x="5057" y="2021"/>
                        <a:pt x="2530" y="27038"/>
                      </a:cubicBezTo>
                      <a:cubicBezTo>
                        <a:pt x="1267" y="38914"/>
                        <a:pt x="-1765" y="194823"/>
                        <a:pt x="7079" y="218324"/>
                      </a:cubicBezTo>
                      <a:cubicBezTo>
                        <a:pt x="10617" y="227673"/>
                        <a:pt x="18450" y="231716"/>
                        <a:pt x="28810" y="211501"/>
                      </a:cubicBezTo>
                      <a:cubicBezTo>
                        <a:pt x="28810" y="260776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2" name="任意多边形: 形状 2001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3284 h 294635"/>
                    <a:gd name="connsiteX2" fmla="*/ 28810 w 28810"/>
                    <a:gd name="connsiteY2" fmla="*/ 3284 h 294635"/>
                    <a:gd name="connsiteX3" fmla="*/ 2025 w 28810"/>
                    <a:gd name="connsiteY3" fmla="*/ 25774 h 294635"/>
                    <a:gd name="connsiteX4" fmla="*/ 7079 w 28810"/>
                    <a:gd name="connsiteY4" fmla="*/ 225904 h 294635"/>
                    <a:gd name="connsiteX5" fmla="*/ 28810 w 28810"/>
                    <a:gd name="connsiteY5" fmla="*/ 217566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252"/>
                        <a:pt x="28810" y="1263"/>
                        <a:pt x="28810" y="3284"/>
                      </a:cubicBezTo>
                      <a:lnTo>
                        <a:pt x="28810" y="3284"/>
                      </a:lnTo>
                      <a:cubicBezTo>
                        <a:pt x="22493" y="758"/>
                        <a:pt x="4552" y="1516"/>
                        <a:pt x="2025" y="25774"/>
                      </a:cubicBezTo>
                      <a:cubicBezTo>
                        <a:pt x="1267" y="33355"/>
                        <a:pt x="-2776" y="204931"/>
                        <a:pt x="7079" y="225904"/>
                      </a:cubicBezTo>
                      <a:cubicBezTo>
                        <a:pt x="7837" y="227673"/>
                        <a:pt x="15418" y="242329"/>
                        <a:pt x="28810" y="217566"/>
                      </a:cubicBezTo>
                      <a:cubicBezTo>
                        <a:pt x="28810" y="263555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3" name="任意多边形: 形状 2002"/>
                <p:cNvSpPr/>
                <p:nvPr/>
              </p:nvSpPr>
              <p:spPr>
                <a:xfrm>
                  <a:off x="10788623" y="12126286"/>
                  <a:ext cx="28810" cy="294635"/>
                </a:xfrm>
                <a:custGeom>
                  <a:avLst/>
                  <a:gdLst>
                    <a:gd name="connsiteX0" fmla="*/ 28810 w 28810"/>
                    <a:gd name="connsiteY0" fmla="*/ 0 h 294635"/>
                    <a:gd name="connsiteX1" fmla="*/ 28810 w 28810"/>
                    <a:gd name="connsiteY1" fmla="*/ 2021 h 294635"/>
                    <a:gd name="connsiteX2" fmla="*/ 28810 w 28810"/>
                    <a:gd name="connsiteY2" fmla="*/ 2021 h 294635"/>
                    <a:gd name="connsiteX3" fmla="*/ 1520 w 28810"/>
                    <a:gd name="connsiteY3" fmla="*/ 26785 h 294635"/>
                    <a:gd name="connsiteX4" fmla="*/ 7079 w 28810"/>
                    <a:gd name="connsiteY4" fmla="*/ 233485 h 294635"/>
                    <a:gd name="connsiteX5" fmla="*/ 28810 w 28810"/>
                    <a:gd name="connsiteY5" fmla="*/ 223630 h 294635"/>
                    <a:gd name="connsiteX6" fmla="*/ 28810 w 28810"/>
                    <a:gd name="connsiteY6" fmla="*/ 294636 h 294635"/>
                    <a:gd name="connsiteX7" fmla="*/ 24009 w 28810"/>
                    <a:gd name="connsiteY7" fmla="*/ 294131 h 294635"/>
                    <a:gd name="connsiteX8" fmla="*/ 19461 w 28810"/>
                    <a:gd name="connsiteY8" fmla="*/ 293120 h 294635"/>
                    <a:gd name="connsiteX9" fmla="*/ 15418 w 28810"/>
                    <a:gd name="connsiteY9" fmla="*/ 291351 h 294635"/>
                    <a:gd name="connsiteX10" fmla="*/ 11627 w 28810"/>
                    <a:gd name="connsiteY10" fmla="*/ 289077 h 294635"/>
                    <a:gd name="connsiteX11" fmla="*/ 8342 w 28810"/>
                    <a:gd name="connsiteY11" fmla="*/ 286297 h 294635"/>
                    <a:gd name="connsiteX12" fmla="*/ 5563 w 28810"/>
                    <a:gd name="connsiteY12" fmla="*/ 283013 h 294635"/>
                    <a:gd name="connsiteX13" fmla="*/ 3289 w 28810"/>
                    <a:gd name="connsiteY13" fmla="*/ 279222 h 294635"/>
                    <a:gd name="connsiteX14" fmla="*/ 1520 w 28810"/>
                    <a:gd name="connsiteY14" fmla="*/ 275179 h 294635"/>
                    <a:gd name="connsiteX15" fmla="*/ 509 w 28810"/>
                    <a:gd name="connsiteY15" fmla="*/ 270630 h 294635"/>
                    <a:gd name="connsiteX16" fmla="*/ 4 w 28810"/>
                    <a:gd name="connsiteY16" fmla="*/ 265830 h 294635"/>
                    <a:gd name="connsiteX17" fmla="*/ 4 w 28810"/>
                    <a:gd name="connsiteY17" fmla="*/ 149592 h 294635"/>
                    <a:gd name="connsiteX18" fmla="*/ 4 w 28810"/>
                    <a:gd name="connsiteY18" fmla="*/ 29312 h 294635"/>
                    <a:gd name="connsiteX19" fmla="*/ 28810 w 28810"/>
                    <a:gd name="connsiteY19" fmla="*/ 0 h 294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810" h="294635">
                      <a:moveTo>
                        <a:pt x="28810" y="0"/>
                      </a:moveTo>
                      <a:cubicBezTo>
                        <a:pt x="28810" y="252"/>
                        <a:pt x="28810" y="758"/>
                        <a:pt x="28810" y="2021"/>
                      </a:cubicBezTo>
                      <a:lnTo>
                        <a:pt x="28810" y="2021"/>
                      </a:lnTo>
                      <a:cubicBezTo>
                        <a:pt x="28558" y="2021"/>
                        <a:pt x="4299" y="-2780"/>
                        <a:pt x="1520" y="26785"/>
                      </a:cubicBezTo>
                      <a:cubicBezTo>
                        <a:pt x="1267" y="28553"/>
                        <a:pt x="-3534" y="215039"/>
                        <a:pt x="7079" y="233485"/>
                      </a:cubicBezTo>
                      <a:cubicBezTo>
                        <a:pt x="10869" y="239802"/>
                        <a:pt x="18703" y="241319"/>
                        <a:pt x="28810" y="223630"/>
                      </a:cubicBezTo>
                      <a:cubicBezTo>
                        <a:pt x="28810" y="266335"/>
                        <a:pt x="28810" y="294636"/>
                        <a:pt x="28810" y="294636"/>
                      </a:cubicBezTo>
                      <a:cubicBezTo>
                        <a:pt x="27294" y="294636"/>
                        <a:pt x="25525" y="294384"/>
                        <a:pt x="24009" y="294131"/>
                      </a:cubicBezTo>
                      <a:cubicBezTo>
                        <a:pt x="22493" y="293878"/>
                        <a:pt x="20977" y="293625"/>
                        <a:pt x="19461" y="293120"/>
                      </a:cubicBezTo>
                      <a:cubicBezTo>
                        <a:pt x="17945" y="292614"/>
                        <a:pt x="16681" y="292109"/>
                        <a:pt x="15418" y="291351"/>
                      </a:cubicBezTo>
                      <a:cubicBezTo>
                        <a:pt x="14154" y="290593"/>
                        <a:pt x="12891" y="289835"/>
                        <a:pt x="11627" y="289077"/>
                      </a:cubicBezTo>
                      <a:cubicBezTo>
                        <a:pt x="10364" y="288319"/>
                        <a:pt x="9353" y="287308"/>
                        <a:pt x="8342" y="286297"/>
                      </a:cubicBezTo>
                      <a:cubicBezTo>
                        <a:pt x="7332" y="285287"/>
                        <a:pt x="6321" y="284023"/>
                        <a:pt x="5563" y="283013"/>
                      </a:cubicBezTo>
                      <a:cubicBezTo>
                        <a:pt x="4805" y="281749"/>
                        <a:pt x="3794" y="280486"/>
                        <a:pt x="3289" y="279222"/>
                      </a:cubicBezTo>
                      <a:cubicBezTo>
                        <a:pt x="2783" y="277959"/>
                        <a:pt x="2025" y="276442"/>
                        <a:pt x="1520" y="275179"/>
                      </a:cubicBezTo>
                      <a:cubicBezTo>
                        <a:pt x="1014" y="273663"/>
                        <a:pt x="762" y="272147"/>
                        <a:pt x="509" y="270630"/>
                      </a:cubicBezTo>
                      <a:cubicBezTo>
                        <a:pt x="256" y="269115"/>
                        <a:pt x="4" y="267598"/>
                        <a:pt x="4" y="265830"/>
                      </a:cubicBezTo>
                      <a:cubicBezTo>
                        <a:pt x="4" y="265830"/>
                        <a:pt x="4" y="214280"/>
                        <a:pt x="4" y="149592"/>
                      </a:cubicBezTo>
                      <a:cubicBezTo>
                        <a:pt x="4" y="84145"/>
                        <a:pt x="4" y="30323"/>
                        <a:pt x="4" y="29312"/>
                      </a:cubicBezTo>
                      <a:cubicBezTo>
                        <a:pt x="-249" y="13140"/>
                        <a:pt x="12891" y="0"/>
                        <a:pt x="28810" y="0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4" name="任意多边形: 形状 2003"/>
                <p:cNvSpPr/>
                <p:nvPr/>
              </p:nvSpPr>
              <p:spPr>
                <a:xfrm>
                  <a:off x="10786658" y="12141195"/>
                  <a:ext cx="30775" cy="279727"/>
                </a:xfrm>
                <a:custGeom>
                  <a:avLst/>
                  <a:gdLst>
                    <a:gd name="connsiteX0" fmla="*/ 5506 w 30775"/>
                    <a:gd name="connsiteY0" fmla="*/ 0 h 279727"/>
                    <a:gd name="connsiteX1" fmla="*/ 5506 w 30775"/>
                    <a:gd name="connsiteY1" fmla="*/ 0 h 279727"/>
                    <a:gd name="connsiteX2" fmla="*/ 17888 w 30775"/>
                    <a:gd name="connsiteY2" fmla="*/ 228179 h 279727"/>
                    <a:gd name="connsiteX3" fmla="*/ 30775 w 30775"/>
                    <a:gd name="connsiteY3" fmla="*/ 215039 h 279727"/>
                    <a:gd name="connsiteX4" fmla="*/ 30775 w 30775"/>
                    <a:gd name="connsiteY4" fmla="*/ 279727 h 279727"/>
                    <a:gd name="connsiteX5" fmla="*/ 25974 w 30775"/>
                    <a:gd name="connsiteY5" fmla="*/ 279222 h 279727"/>
                    <a:gd name="connsiteX6" fmla="*/ 21426 w 30775"/>
                    <a:gd name="connsiteY6" fmla="*/ 278212 h 279727"/>
                    <a:gd name="connsiteX7" fmla="*/ 17383 w 30775"/>
                    <a:gd name="connsiteY7" fmla="*/ 276442 h 279727"/>
                    <a:gd name="connsiteX8" fmla="*/ 13592 w 30775"/>
                    <a:gd name="connsiteY8" fmla="*/ 274168 h 279727"/>
                    <a:gd name="connsiteX9" fmla="*/ 10307 w 30775"/>
                    <a:gd name="connsiteY9" fmla="*/ 271389 h 279727"/>
                    <a:gd name="connsiteX10" fmla="*/ 7528 w 30775"/>
                    <a:gd name="connsiteY10" fmla="*/ 268104 h 279727"/>
                    <a:gd name="connsiteX11" fmla="*/ 5253 w 30775"/>
                    <a:gd name="connsiteY11" fmla="*/ 264314 h 279727"/>
                    <a:gd name="connsiteX12" fmla="*/ 3485 w 30775"/>
                    <a:gd name="connsiteY12" fmla="*/ 260270 h 279727"/>
                    <a:gd name="connsiteX13" fmla="*/ 2474 w 30775"/>
                    <a:gd name="connsiteY13" fmla="*/ 255722 h 279727"/>
                    <a:gd name="connsiteX14" fmla="*/ 1969 w 30775"/>
                    <a:gd name="connsiteY14" fmla="*/ 250921 h 279727"/>
                    <a:gd name="connsiteX15" fmla="*/ 1969 w 30775"/>
                    <a:gd name="connsiteY15" fmla="*/ 134684 h 279727"/>
                    <a:gd name="connsiteX16" fmla="*/ 1969 w 30775"/>
                    <a:gd name="connsiteY16" fmla="*/ 14403 h 279727"/>
                    <a:gd name="connsiteX17" fmla="*/ 5506 w 30775"/>
                    <a:gd name="connsiteY17" fmla="*/ 0 h 279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0775" h="279727">
                      <a:moveTo>
                        <a:pt x="5506" y="0"/>
                      </a:moveTo>
                      <a:lnTo>
                        <a:pt x="5506" y="0"/>
                      </a:lnTo>
                      <a:cubicBezTo>
                        <a:pt x="4243" y="2780"/>
                        <a:pt x="-11929" y="238034"/>
                        <a:pt x="17888" y="228179"/>
                      </a:cubicBezTo>
                      <a:cubicBezTo>
                        <a:pt x="23447" y="226410"/>
                        <a:pt x="27490" y="220598"/>
                        <a:pt x="30775" y="215039"/>
                      </a:cubicBezTo>
                      <a:cubicBezTo>
                        <a:pt x="30775" y="254206"/>
                        <a:pt x="30775" y="279727"/>
                        <a:pt x="30775" y="279727"/>
                      </a:cubicBezTo>
                      <a:cubicBezTo>
                        <a:pt x="29259" y="279727"/>
                        <a:pt x="27490" y="279475"/>
                        <a:pt x="25974" y="279222"/>
                      </a:cubicBezTo>
                      <a:cubicBezTo>
                        <a:pt x="24458" y="278969"/>
                        <a:pt x="22942" y="278717"/>
                        <a:pt x="21426" y="278212"/>
                      </a:cubicBezTo>
                      <a:cubicBezTo>
                        <a:pt x="19909" y="277706"/>
                        <a:pt x="18646" y="277201"/>
                        <a:pt x="17383" y="276442"/>
                      </a:cubicBezTo>
                      <a:cubicBezTo>
                        <a:pt x="16119" y="275685"/>
                        <a:pt x="14856" y="274927"/>
                        <a:pt x="13592" y="274168"/>
                      </a:cubicBezTo>
                      <a:cubicBezTo>
                        <a:pt x="12329" y="273410"/>
                        <a:pt x="11318" y="272400"/>
                        <a:pt x="10307" y="271389"/>
                      </a:cubicBezTo>
                      <a:cubicBezTo>
                        <a:pt x="9297" y="270378"/>
                        <a:pt x="8286" y="269115"/>
                        <a:pt x="7528" y="268104"/>
                      </a:cubicBezTo>
                      <a:cubicBezTo>
                        <a:pt x="6770" y="266841"/>
                        <a:pt x="5759" y="265577"/>
                        <a:pt x="5253" y="264314"/>
                      </a:cubicBezTo>
                      <a:cubicBezTo>
                        <a:pt x="4748" y="263050"/>
                        <a:pt x="3990" y="261534"/>
                        <a:pt x="3485" y="260270"/>
                      </a:cubicBezTo>
                      <a:cubicBezTo>
                        <a:pt x="2979" y="258754"/>
                        <a:pt x="2727" y="257238"/>
                        <a:pt x="2474" y="255722"/>
                      </a:cubicBezTo>
                      <a:cubicBezTo>
                        <a:pt x="2221" y="254206"/>
                        <a:pt x="1969" y="252690"/>
                        <a:pt x="1969" y="250921"/>
                      </a:cubicBezTo>
                      <a:cubicBezTo>
                        <a:pt x="1969" y="250921"/>
                        <a:pt x="1969" y="199372"/>
                        <a:pt x="1969" y="134684"/>
                      </a:cubicBezTo>
                      <a:cubicBezTo>
                        <a:pt x="1969" y="69237"/>
                        <a:pt x="1969" y="15414"/>
                        <a:pt x="1969" y="14403"/>
                      </a:cubicBezTo>
                      <a:cubicBezTo>
                        <a:pt x="1716" y="9097"/>
                        <a:pt x="3232" y="4043"/>
                        <a:pt x="5506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5" name="任意多边形: 形状 2004"/>
                <p:cNvSpPr/>
                <p:nvPr/>
              </p:nvSpPr>
              <p:spPr>
                <a:xfrm>
                  <a:off x="10788718" y="12145996"/>
                  <a:ext cx="28967" cy="275179"/>
                </a:xfrm>
                <a:custGeom>
                  <a:avLst/>
                  <a:gdLst>
                    <a:gd name="connsiteX0" fmla="*/ 1424 w 28967"/>
                    <a:gd name="connsiteY0" fmla="*/ 0 h 275179"/>
                    <a:gd name="connsiteX1" fmla="*/ 1424 w 28967"/>
                    <a:gd name="connsiteY1" fmla="*/ 0 h 275179"/>
                    <a:gd name="connsiteX2" fmla="*/ 1424 w 28967"/>
                    <a:gd name="connsiteY2" fmla="*/ 209733 h 275179"/>
                    <a:gd name="connsiteX3" fmla="*/ 17596 w 28967"/>
                    <a:gd name="connsiteY3" fmla="*/ 228684 h 275179"/>
                    <a:gd name="connsiteX4" fmla="*/ 28968 w 28967"/>
                    <a:gd name="connsiteY4" fmla="*/ 216556 h 275179"/>
                    <a:gd name="connsiteX5" fmla="*/ 28968 w 28967"/>
                    <a:gd name="connsiteY5" fmla="*/ 275180 h 275179"/>
                    <a:gd name="connsiteX6" fmla="*/ 24166 w 28967"/>
                    <a:gd name="connsiteY6" fmla="*/ 274674 h 275179"/>
                    <a:gd name="connsiteX7" fmla="*/ 19618 w 28967"/>
                    <a:gd name="connsiteY7" fmla="*/ 273663 h 275179"/>
                    <a:gd name="connsiteX8" fmla="*/ 15575 w 28967"/>
                    <a:gd name="connsiteY8" fmla="*/ 271894 h 275179"/>
                    <a:gd name="connsiteX9" fmla="*/ 11785 w 28967"/>
                    <a:gd name="connsiteY9" fmla="*/ 269620 h 275179"/>
                    <a:gd name="connsiteX10" fmla="*/ 8500 w 28967"/>
                    <a:gd name="connsiteY10" fmla="*/ 266841 h 275179"/>
                    <a:gd name="connsiteX11" fmla="*/ 5720 w 28967"/>
                    <a:gd name="connsiteY11" fmla="*/ 263556 h 275179"/>
                    <a:gd name="connsiteX12" fmla="*/ 3446 w 28967"/>
                    <a:gd name="connsiteY12" fmla="*/ 259765 h 275179"/>
                    <a:gd name="connsiteX13" fmla="*/ 1677 w 28967"/>
                    <a:gd name="connsiteY13" fmla="*/ 255723 h 275179"/>
                    <a:gd name="connsiteX14" fmla="*/ 666 w 28967"/>
                    <a:gd name="connsiteY14" fmla="*/ 251174 h 275179"/>
                    <a:gd name="connsiteX15" fmla="*/ 161 w 28967"/>
                    <a:gd name="connsiteY15" fmla="*/ 246373 h 275179"/>
                    <a:gd name="connsiteX16" fmla="*/ 161 w 28967"/>
                    <a:gd name="connsiteY16" fmla="*/ 130135 h 275179"/>
                    <a:gd name="connsiteX17" fmla="*/ 161 w 28967"/>
                    <a:gd name="connsiteY17" fmla="*/ 9855 h 275179"/>
                    <a:gd name="connsiteX18" fmla="*/ 1424 w 28967"/>
                    <a:gd name="connsiteY18" fmla="*/ 0 h 275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6" h="275179">
                      <a:moveTo>
                        <a:pt x="1424" y="0"/>
                      </a:moveTo>
                      <a:lnTo>
                        <a:pt x="1424" y="0"/>
                      </a:lnTo>
                      <a:cubicBezTo>
                        <a:pt x="-1355" y="10866"/>
                        <a:pt x="666" y="199373"/>
                        <a:pt x="1424" y="209733"/>
                      </a:cubicBezTo>
                      <a:cubicBezTo>
                        <a:pt x="2940" y="231969"/>
                        <a:pt x="11027" y="232222"/>
                        <a:pt x="17596" y="228684"/>
                      </a:cubicBezTo>
                      <a:cubicBezTo>
                        <a:pt x="21639" y="226410"/>
                        <a:pt x="25430" y="222367"/>
                        <a:pt x="28968" y="216556"/>
                      </a:cubicBezTo>
                      <a:cubicBezTo>
                        <a:pt x="28968" y="252185"/>
                        <a:pt x="28968" y="275180"/>
                        <a:pt x="28968" y="275180"/>
                      </a:cubicBezTo>
                      <a:cubicBezTo>
                        <a:pt x="27451" y="275180"/>
                        <a:pt x="25683" y="274927"/>
                        <a:pt x="24166" y="274674"/>
                      </a:cubicBezTo>
                      <a:cubicBezTo>
                        <a:pt x="22650" y="274421"/>
                        <a:pt x="21134" y="274168"/>
                        <a:pt x="19618" y="273663"/>
                      </a:cubicBezTo>
                      <a:cubicBezTo>
                        <a:pt x="18102" y="273158"/>
                        <a:pt x="16838" y="272653"/>
                        <a:pt x="15575" y="271894"/>
                      </a:cubicBezTo>
                      <a:cubicBezTo>
                        <a:pt x="14311" y="271136"/>
                        <a:pt x="13048" y="270378"/>
                        <a:pt x="11785" y="269620"/>
                      </a:cubicBezTo>
                      <a:cubicBezTo>
                        <a:pt x="10521" y="268862"/>
                        <a:pt x="9510" y="267851"/>
                        <a:pt x="8500" y="266841"/>
                      </a:cubicBezTo>
                      <a:cubicBezTo>
                        <a:pt x="7489" y="265830"/>
                        <a:pt x="6478" y="264567"/>
                        <a:pt x="5720" y="263556"/>
                      </a:cubicBezTo>
                      <a:cubicBezTo>
                        <a:pt x="4962" y="262292"/>
                        <a:pt x="3951" y="261029"/>
                        <a:pt x="3446" y="259765"/>
                      </a:cubicBezTo>
                      <a:cubicBezTo>
                        <a:pt x="2940" y="258502"/>
                        <a:pt x="2182" y="256986"/>
                        <a:pt x="1677" y="255723"/>
                      </a:cubicBezTo>
                      <a:cubicBezTo>
                        <a:pt x="1172" y="254206"/>
                        <a:pt x="919" y="252690"/>
                        <a:pt x="666" y="251174"/>
                      </a:cubicBezTo>
                      <a:cubicBezTo>
                        <a:pt x="414" y="249658"/>
                        <a:pt x="161" y="248142"/>
                        <a:pt x="161" y="246373"/>
                      </a:cubicBezTo>
                      <a:cubicBezTo>
                        <a:pt x="161" y="246373"/>
                        <a:pt x="161" y="194824"/>
                        <a:pt x="161" y="130135"/>
                      </a:cubicBezTo>
                      <a:cubicBezTo>
                        <a:pt x="161" y="64689"/>
                        <a:pt x="161" y="10866"/>
                        <a:pt x="161" y="9855"/>
                      </a:cubicBezTo>
                      <a:cubicBezTo>
                        <a:pt x="-345" y="6065"/>
                        <a:pt x="414" y="2780"/>
                        <a:pt x="1424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6" name="任意多边形: 形状 2005"/>
                <p:cNvSpPr/>
                <p:nvPr/>
              </p:nvSpPr>
              <p:spPr>
                <a:xfrm>
                  <a:off x="10788465" y="12150039"/>
                  <a:ext cx="28968" cy="270630"/>
                </a:xfrm>
                <a:custGeom>
                  <a:avLst/>
                  <a:gdLst>
                    <a:gd name="connsiteX0" fmla="*/ 414 w 28968"/>
                    <a:gd name="connsiteY0" fmla="*/ 0 h 270630"/>
                    <a:gd name="connsiteX1" fmla="*/ 919 w 28968"/>
                    <a:gd name="connsiteY1" fmla="*/ 215544 h 270630"/>
                    <a:gd name="connsiteX2" fmla="*/ 21135 w 28968"/>
                    <a:gd name="connsiteY2" fmla="*/ 227926 h 270630"/>
                    <a:gd name="connsiteX3" fmla="*/ 26946 w 28968"/>
                    <a:gd name="connsiteY3" fmla="*/ 221609 h 270630"/>
                    <a:gd name="connsiteX4" fmla="*/ 28968 w 28968"/>
                    <a:gd name="connsiteY4" fmla="*/ 218577 h 270630"/>
                    <a:gd name="connsiteX5" fmla="*/ 28968 w 28968"/>
                    <a:gd name="connsiteY5" fmla="*/ 270631 h 270630"/>
                    <a:gd name="connsiteX6" fmla="*/ 24167 w 28968"/>
                    <a:gd name="connsiteY6" fmla="*/ 270125 h 270630"/>
                    <a:gd name="connsiteX7" fmla="*/ 19618 w 28968"/>
                    <a:gd name="connsiteY7" fmla="*/ 269115 h 270630"/>
                    <a:gd name="connsiteX8" fmla="*/ 15575 w 28968"/>
                    <a:gd name="connsiteY8" fmla="*/ 267346 h 270630"/>
                    <a:gd name="connsiteX9" fmla="*/ 11785 w 28968"/>
                    <a:gd name="connsiteY9" fmla="*/ 265071 h 270630"/>
                    <a:gd name="connsiteX10" fmla="*/ 8500 w 28968"/>
                    <a:gd name="connsiteY10" fmla="*/ 262292 h 270630"/>
                    <a:gd name="connsiteX11" fmla="*/ 5721 w 28968"/>
                    <a:gd name="connsiteY11" fmla="*/ 259007 h 270630"/>
                    <a:gd name="connsiteX12" fmla="*/ 3446 w 28968"/>
                    <a:gd name="connsiteY12" fmla="*/ 255217 h 270630"/>
                    <a:gd name="connsiteX13" fmla="*/ 1678 w 28968"/>
                    <a:gd name="connsiteY13" fmla="*/ 251173 h 270630"/>
                    <a:gd name="connsiteX14" fmla="*/ 667 w 28968"/>
                    <a:gd name="connsiteY14" fmla="*/ 246625 h 270630"/>
                    <a:gd name="connsiteX15" fmla="*/ 161 w 28968"/>
                    <a:gd name="connsiteY15" fmla="*/ 241824 h 270630"/>
                    <a:gd name="connsiteX16" fmla="*/ 161 w 28968"/>
                    <a:gd name="connsiteY16" fmla="*/ 125587 h 270630"/>
                    <a:gd name="connsiteX17" fmla="*/ 161 w 28968"/>
                    <a:gd name="connsiteY17" fmla="*/ 5307 h 270630"/>
                    <a:gd name="connsiteX18" fmla="*/ 414 w 28968"/>
                    <a:gd name="connsiteY18" fmla="*/ 0 h 270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68" h="270630">
                      <a:moveTo>
                        <a:pt x="414" y="0"/>
                      </a:moveTo>
                      <a:cubicBezTo>
                        <a:pt x="-91" y="7075"/>
                        <a:pt x="-344" y="200888"/>
                        <a:pt x="919" y="215544"/>
                      </a:cubicBezTo>
                      <a:cubicBezTo>
                        <a:pt x="3194" y="239550"/>
                        <a:pt x="15828" y="232222"/>
                        <a:pt x="21135" y="227926"/>
                      </a:cubicBezTo>
                      <a:cubicBezTo>
                        <a:pt x="22398" y="226916"/>
                        <a:pt x="22398" y="226916"/>
                        <a:pt x="26946" y="221609"/>
                      </a:cubicBezTo>
                      <a:cubicBezTo>
                        <a:pt x="27452" y="220851"/>
                        <a:pt x="28210" y="219587"/>
                        <a:pt x="28968" y="218577"/>
                      </a:cubicBezTo>
                      <a:cubicBezTo>
                        <a:pt x="28968" y="250416"/>
                        <a:pt x="28968" y="270631"/>
                        <a:pt x="28968" y="270631"/>
                      </a:cubicBezTo>
                      <a:cubicBezTo>
                        <a:pt x="27452" y="270631"/>
                        <a:pt x="25683" y="270378"/>
                        <a:pt x="24167" y="270125"/>
                      </a:cubicBezTo>
                      <a:cubicBezTo>
                        <a:pt x="22651" y="269873"/>
                        <a:pt x="21135" y="269620"/>
                        <a:pt x="19618" y="269115"/>
                      </a:cubicBezTo>
                      <a:cubicBezTo>
                        <a:pt x="18102" y="268609"/>
                        <a:pt x="16839" y="268104"/>
                        <a:pt x="15575" y="267346"/>
                      </a:cubicBezTo>
                      <a:cubicBezTo>
                        <a:pt x="14312" y="266588"/>
                        <a:pt x="13049" y="265830"/>
                        <a:pt x="11785" y="265071"/>
                      </a:cubicBezTo>
                      <a:cubicBezTo>
                        <a:pt x="10522" y="264314"/>
                        <a:pt x="9511" y="263303"/>
                        <a:pt x="8500" y="262292"/>
                      </a:cubicBezTo>
                      <a:cubicBezTo>
                        <a:pt x="7489" y="261281"/>
                        <a:pt x="6479" y="260018"/>
                        <a:pt x="5721" y="259007"/>
                      </a:cubicBezTo>
                      <a:cubicBezTo>
                        <a:pt x="4962" y="257744"/>
                        <a:pt x="3952" y="256480"/>
                        <a:pt x="3446" y="255217"/>
                      </a:cubicBezTo>
                      <a:cubicBezTo>
                        <a:pt x="2941" y="253953"/>
                        <a:pt x="2183" y="252437"/>
                        <a:pt x="1678" y="251173"/>
                      </a:cubicBezTo>
                      <a:cubicBezTo>
                        <a:pt x="1172" y="249658"/>
                        <a:pt x="919" y="248141"/>
                        <a:pt x="667" y="246625"/>
                      </a:cubicBezTo>
                      <a:cubicBezTo>
                        <a:pt x="414" y="245109"/>
                        <a:pt x="161" y="243593"/>
                        <a:pt x="161" y="241824"/>
                      </a:cubicBezTo>
                      <a:cubicBezTo>
                        <a:pt x="161" y="241824"/>
                        <a:pt x="161" y="190276"/>
                        <a:pt x="161" y="125587"/>
                      </a:cubicBezTo>
                      <a:cubicBezTo>
                        <a:pt x="161" y="60140"/>
                        <a:pt x="161" y="6317"/>
                        <a:pt x="161" y="5307"/>
                      </a:cubicBezTo>
                      <a:cubicBezTo>
                        <a:pt x="-91" y="3537"/>
                        <a:pt x="161" y="1769"/>
                        <a:pt x="414" y="0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7" name="任意多边形: 形状 2006"/>
                <p:cNvSpPr/>
                <p:nvPr/>
              </p:nvSpPr>
              <p:spPr>
                <a:xfrm>
                  <a:off x="10788247" y="12154335"/>
                  <a:ext cx="28932" cy="266587"/>
                </a:xfrm>
                <a:custGeom>
                  <a:avLst/>
                  <a:gdLst>
                    <a:gd name="connsiteX0" fmla="*/ 126 w 28932"/>
                    <a:gd name="connsiteY0" fmla="*/ 0 h 266587"/>
                    <a:gd name="connsiteX1" fmla="*/ 632 w 28932"/>
                    <a:gd name="connsiteY1" fmla="*/ 225905 h 266587"/>
                    <a:gd name="connsiteX2" fmla="*/ 23121 w 28932"/>
                    <a:gd name="connsiteY2" fmla="*/ 228179 h 266587"/>
                    <a:gd name="connsiteX3" fmla="*/ 26911 w 28932"/>
                    <a:gd name="connsiteY3" fmla="*/ 224136 h 266587"/>
                    <a:gd name="connsiteX4" fmla="*/ 28933 w 28932"/>
                    <a:gd name="connsiteY4" fmla="*/ 221356 h 266587"/>
                    <a:gd name="connsiteX5" fmla="*/ 28933 w 28932"/>
                    <a:gd name="connsiteY5" fmla="*/ 266588 h 266587"/>
                    <a:gd name="connsiteX6" fmla="*/ 24132 w 28932"/>
                    <a:gd name="connsiteY6" fmla="*/ 266082 h 266587"/>
                    <a:gd name="connsiteX7" fmla="*/ 19583 w 28932"/>
                    <a:gd name="connsiteY7" fmla="*/ 265072 h 266587"/>
                    <a:gd name="connsiteX8" fmla="*/ 15540 w 28932"/>
                    <a:gd name="connsiteY8" fmla="*/ 263303 h 266587"/>
                    <a:gd name="connsiteX9" fmla="*/ 11750 w 28932"/>
                    <a:gd name="connsiteY9" fmla="*/ 261029 h 266587"/>
                    <a:gd name="connsiteX10" fmla="*/ 8465 w 28932"/>
                    <a:gd name="connsiteY10" fmla="*/ 258249 h 266587"/>
                    <a:gd name="connsiteX11" fmla="*/ 5686 w 28932"/>
                    <a:gd name="connsiteY11" fmla="*/ 254964 h 266587"/>
                    <a:gd name="connsiteX12" fmla="*/ 3411 w 28932"/>
                    <a:gd name="connsiteY12" fmla="*/ 251174 h 266587"/>
                    <a:gd name="connsiteX13" fmla="*/ 1642 w 28932"/>
                    <a:gd name="connsiteY13" fmla="*/ 247131 h 266587"/>
                    <a:gd name="connsiteX14" fmla="*/ 632 w 28932"/>
                    <a:gd name="connsiteY14" fmla="*/ 242582 h 266587"/>
                    <a:gd name="connsiteX15" fmla="*/ 126 w 28932"/>
                    <a:gd name="connsiteY15" fmla="*/ 237781 h 266587"/>
                    <a:gd name="connsiteX16" fmla="*/ 126 w 28932"/>
                    <a:gd name="connsiteY16" fmla="*/ 121544 h 266587"/>
                    <a:gd name="connsiteX17" fmla="*/ 126 w 28932"/>
                    <a:gd name="connsiteY17" fmla="*/ 1263 h 266587"/>
                    <a:gd name="connsiteX18" fmla="*/ 126 w 28932"/>
                    <a:gd name="connsiteY18" fmla="*/ 0 h 26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932" h="266587">
                      <a:moveTo>
                        <a:pt x="126" y="0"/>
                      </a:moveTo>
                      <a:cubicBezTo>
                        <a:pt x="126" y="2022"/>
                        <a:pt x="-379" y="214534"/>
                        <a:pt x="632" y="225905"/>
                      </a:cubicBezTo>
                      <a:cubicBezTo>
                        <a:pt x="1642" y="236265"/>
                        <a:pt x="13772" y="237528"/>
                        <a:pt x="23121" y="228179"/>
                      </a:cubicBezTo>
                      <a:cubicBezTo>
                        <a:pt x="24385" y="226916"/>
                        <a:pt x="25901" y="225399"/>
                        <a:pt x="26911" y="224136"/>
                      </a:cubicBezTo>
                      <a:cubicBezTo>
                        <a:pt x="27417" y="223378"/>
                        <a:pt x="28175" y="222115"/>
                        <a:pt x="28933" y="221356"/>
                      </a:cubicBezTo>
                      <a:cubicBezTo>
                        <a:pt x="28933" y="249152"/>
                        <a:pt x="28933" y="266588"/>
                        <a:pt x="28933" y="266588"/>
                      </a:cubicBezTo>
                      <a:cubicBezTo>
                        <a:pt x="27417" y="266588"/>
                        <a:pt x="25648" y="266335"/>
                        <a:pt x="24132" y="266082"/>
                      </a:cubicBezTo>
                      <a:cubicBezTo>
                        <a:pt x="22616" y="265830"/>
                        <a:pt x="21100" y="265577"/>
                        <a:pt x="19583" y="265072"/>
                      </a:cubicBezTo>
                      <a:cubicBezTo>
                        <a:pt x="18067" y="264566"/>
                        <a:pt x="16804" y="264061"/>
                        <a:pt x="15540" y="263303"/>
                      </a:cubicBezTo>
                      <a:cubicBezTo>
                        <a:pt x="14277" y="262545"/>
                        <a:pt x="13014" y="261787"/>
                        <a:pt x="11750" y="261029"/>
                      </a:cubicBezTo>
                      <a:cubicBezTo>
                        <a:pt x="10487" y="260270"/>
                        <a:pt x="9476" y="259260"/>
                        <a:pt x="8465" y="258249"/>
                      </a:cubicBezTo>
                      <a:cubicBezTo>
                        <a:pt x="7454" y="257238"/>
                        <a:pt x="6444" y="255975"/>
                        <a:pt x="5686" y="254964"/>
                      </a:cubicBezTo>
                      <a:cubicBezTo>
                        <a:pt x="4927" y="253701"/>
                        <a:pt x="3917" y="252437"/>
                        <a:pt x="3411" y="251174"/>
                      </a:cubicBezTo>
                      <a:cubicBezTo>
                        <a:pt x="2906" y="249911"/>
                        <a:pt x="2148" y="248394"/>
                        <a:pt x="1642" y="247131"/>
                      </a:cubicBezTo>
                      <a:cubicBezTo>
                        <a:pt x="1137" y="245614"/>
                        <a:pt x="884" y="244099"/>
                        <a:pt x="632" y="242582"/>
                      </a:cubicBezTo>
                      <a:cubicBezTo>
                        <a:pt x="379" y="241066"/>
                        <a:pt x="126" y="239550"/>
                        <a:pt x="126" y="237781"/>
                      </a:cubicBezTo>
                      <a:cubicBezTo>
                        <a:pt x="126" y="237781"/>
                        <a:pt x="126" y="186232"/>
                        <a:pt x="126" y="121544"/>
                      </a:cubicBezTo>
                      <a:cubicBezTo>
                        <a:pt x="126" y="56097"/>
                        <a:pt x="126" y="2275"/>
                        <a:pt x="126" y="1263"/>
                      </a:cubicBezTo>
                      <a:cubicBezTo>
                        <a:pt x="126" y="758"/>
                        <a:pt x="126" y="253"/>
                        <a:pt x="126" y="0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8" name="任意多边形: 形状 2007"/>
                <p:cNvSpPr/>
                <p:nvPr/>
              </p:nvSpPr>
              <p:spPr>
                <a:xfrm>
                  <a:off x="10788879" y="12383524"/>
                  <a:ext cx="28806" cy="37398"/>
                </a:xfrm>
                <a:custGeom>
                  <a:avLst/>
                  <a:gdLst>
                    <a:gd name="connsiteX0" fmla="*/ 28554 w 28806"/>
                    <a:gd name="connsiteY0" fmla="*/ 37398 h 37398"/>
                    <a:gd name="connsiteX1" fmla="*/ 23753 w 28806"/>
                    <a:gd name="connsiteY1" fmla="*/ 36893 h 37398"/>
                    <a:gd name="connsiteX2" fmla="*/ 19204 w 28806"/>
                    <a:gd name="connsiteY2" fmla="*/ 35882 h 37398"/>
                    <a:gd name="connsiteX3" fmla="*/ 15161 w 28806"/>
                    <a:gd name="connsiteY3" fmla="*/ 34113 h 37398"/>
                    <a:gd name="connsiteX4" fmla="*/ 11371 w 28806"/>
                    <a:gd name="connsiteY4" fmla="*/ 31839 h 37398"/>
                    <a:gd name="connsiteX5" fmla="*/ 8086 w 28806"/>
                    <a:gd name="connsiteY5" fmla="*/ 29059 h 37398"/>
                    <a:gd name="connsiteX6" fmla="*/ 5306 w 28806"/>
                    <a:gd name="connsiteY6" fmla="*/ 25775 h 37398"/>
                    <a:gd name="connsiteX7" fmla="*/ 3032 w 28806"/>
                    <a:gd name="connsiteY7" fmla="*/ 21985 h 37398"/>
                    <a:gd name="connsiteX8" fmla="*/ 1263 w 28806"/>
                    <a:gd name="connsiteY8" fmla="*/ 17941 h 37398"/>
                    <a:gd name="connsiteX9" fmla="*/ 253 w 28806"/>
                    <a:gd name="connsiteY9" fmla="*/ 13393 h 37398"/>
                    <a:gd name="connsiteX10" fmla="*/ 0 w 28806"/>
                    <a:gd name="connsiteY10" fmla="*/ 12382 h 37398"/>
                    <a:gd name="connsiteX11" fmla="*/ 0 w 28806"/>
                    <a:gd name="connsiteY11" fmla="*/ 12382 h 37398"/>
                    <a:gd name="connsiteX12" fmla="*/ 0 w 28806"/>
                    <a:gd name="connsiteY12" fmla="*/ 12634 h 37398"/>
                    <a:gd name="connsiteX13" fmla="*/ 253 w 28806"/>
                    <a:gd name="connsiteY13" fmla="*/ 12634 h 37398"/>
                    <a:gd name="connsiteX14" fmla="*/ 758 w 28806"/>
                    <a:gd name="connsiteY14" fmla="*/ 11877 h 37398"/>
                    <a:gd name="connsiteX15" fmla="*/ 2780 w 28806"/>
                    <a:gd name="connsiteY15" fmla="*/ 11877 h 37398"/>
                    <a:gd name="connsiteX16" fmla="*/ 28807 w 28806"/>
                    <a:gd name="connsiteY16" fmla="*/ 0 h 37398"/>
                    <a:gd name="connsiteX17" fmla="*/ 28554 w 28806"/>
                    <a:gd name="connsiteY17" fmla="*/ 37398 h 37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8805" h="37398">
                      <a:moveTo>
                        <a:pt x="28554" y="37398"/>
                      </a:moveTo>
                      <a:cubicBezTo>
                        <a:pt x="27038" y="37398"/>
                        <a:pt x="25269" y="37146"/>
                        <a:pt x="23753" y="36893"/>
                      </a:cubicBezTo>
                      <a:cubicBezTo>
                        <a:pt x="22237" y="36640"/>
                        <a:pt x="20721" y="36388"/>
                        <a:pt x="19204" y="35882"/>
                      </a:cubicBezTo>
                      <a:cubicBezTo>
                        <a:pt x="17688" y="35377"/>
                        <a:pt x="16425" y="34871"/>
                        <a:pt x="15161" y="34113"/>
                      </a:cubicBezTo>
                      <a:cubicBezTo>
                        <a:pt x="13898" y="33356"/>
                        <a:pt x="12634" y="32597"/>
                        <a:pt x="11371" y="31839"/>
                      </a:cubicBezTo>
                      <a:cubicBezTo>
                        <a:pt x="10108" y="31081"/>
                        <a:pt x="9097" y="30070"/>
                        <a:pt x="8086" y="29059"/>
                      </a:cubicBezTo>
                      <a:cubicBezTo>
                        <a:pt x="7075" y="28049"/>
                        <a:pt x="6065" y="26785"/>
                        <a:pt x="5306" y="25775"/>
                      </a:cubicBezTo>
                      <a:cubicBezTo>
                        <a:pt x="4548" y="24511"/>
                        <a:pt x="3538" y="23248"/>
                        <a:pt x="3032" y="21985"/>
                      </a:cubicBezTo>
                      <a:cubicBezTo>
                        <a:pt x="2527" y="20721"/>
                        <a:pt x="1769" y="19205"/>
                        <a:pt x="1263" y="17941"/>
                      </a:cubicBezTo>
                      <a:cubicBezTo>
                        <a:pt x="758" y="16425"/>
                        <a:pt x="505" y="14909"/>
                        <a:pt x="253" y="13393"/>
                      </a:cubicBezTo>
                      <a:cubicBezTo>
                        <a:pt x="253" y="13140"/>
                        <a:pt x="253" y="12634"/>
                        <a:pt x="0" y="12382"/>
                      </a:cubicBezTo>
                      <a:lnTo>
                        <a:pt x="0" y="12382"/>
                      </a:lnTo>
                      <a:cubicBezTo>
                        <a:pt x="0" y="12382"/>
                        <a:pt x="0" y="12634"/>
                        <a:pt x="0" y="12634"/>
                      </a:cubicBezTo>
                      <a:cubicBezTo>
                        <a:pt x="0" y="12634"/>
                        <a:pt x="253" y="12634"/>
                        <a:pt x="253" y="12634"/>
                      </a:cubicBezTo>
                      <a:cubicBezTo>
                        <a:pt x="505" y="12382"/>
                        <a:pt x="505" y="12129"/>
                        <a:pt x="758" y="11877"/>
                      </a:cubicBezTo>
                      <a:cubicBezTo>
                        <a:pt x="758" y="11877"/>
                        <a:pt x="1263" y="11624"/>
                        <a:pt x="2780" y="11877"/>
                      </a:cubicBezTo>
                      <a:cubicBezTo>
                        <a:pt x="17183" y="15920"/>
                        <a:pt x="26785" y="2527"/>
                        <a:pt x="28807" y="0"/>
                      </a:cubicBezTo>
                      <a:cubicBezTo>
                        <a:pt x="28554" y="23248"/>
                        <a:pt x="28554" y="37398"/>
                        <a:pt x="28554" y="37398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9" name="任意多边形: 形状 2008"/>
                <p:cNvSpPr/>
                <p:nvPr/>
              </p:nvSpPr>
              <p:spPr>
                <a:xfrm>
                  <a:off x="10790142" y="12392116"/>
                  <a:ext cx="27543" cy="28806"/>
                </a:xfrm>
                <a:custGeom>
                  <a:avLst/>
                  <a:gdLst>
                    <a:gd name="connsiteX0" fmla="*/ 27290 w 27543"/>
                    <a:gd name="connsiteY0" fmla="*/ 28806 h 28806"/>
                    <a:gd name="connsiteX1" fmla="*/ 22489 w 27543"/>
                    <a:gd name="connsiteY1" fmla="*/ 28301 h 28806"/>
                    <a:gd name="connsiteX2" fmla="*/ 17941 w 27543"/>
                    <a:gd name="connsiteY2" fmla="*/ 27291 h 28806"/>
                    <a:gd name="connsiteX3" fmla="*/ 13898 w 27543"/>
                    <a:gd name="connsiteY3" fmla="*/ 25521 h 28806"/>
                    <a:gd name="connsiteX4" fmla="*/ 10108 w 27543"/>
                    <a:gd name="connsiteY4" fmla="*/ 23247 h 28806"/>
                    <a:gd name="connsiteX5" fmla="*/ 6823 w 27543"/>
                    <a:gd name="connsiteY5" fmla="*/ 20468 h 28806"/>
                    <a:gd name="connsiteX6" fmla="*/ 4043 w 27543"/>
                    <a:gd name="connsiteY6" fmla="*/ 17183 h 28806"/>
                    <a:gd name="connsiteX7" fmla="*/ 1769 w 27543"/>
                    <a:gd name="connsiteY7" fmla="*/ 13393 h 28806"/>
                    <a:gd name="connsiteX8" fmla="*/ 0 w 27543"/>
                    <a:gd name="connsiteY8" fmla="*/ 9349 h 28806"/>
                    <a:gd name="connsiteX9" fmla="*/ 0 w 27543"/>
                    <a:gd name="connsiteY9" fmla="*/ 9096 h 28806"/>
                    <a:gd name="connsiteX10" fmla="*/ 0 w 27543"/>
                    <a:gd name="connsiteY10" fmla="*/ 9096 h 28806"/>
                    <a:gd name="connsiteX11" fmla="*/ 11371 w 27543"/>
                    <a:gd name="connsiteY11" fmla="*/ 10866 h 28806"/>
                    <a:gd name="connsiteX12" fmla="*/ 27543 w 27543"/>
                    <a:gd name="connsiteY12" fmla="*/ 0 h 28806"/>
                    <a:gd name="connsiteX13" fmla="*/ 27290 w 27543"/>
                    <a:gd name="connsiteY13" fmla="*/ 28806 h 28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543" h="28805">
                      <a:moveTo>
                        <a:pt x="27290" y="28806"/>
                      </a:moveTo>
                      <a:cubicBezTo>
                        <a:pt x="25774" y="28806"/>
                        <a:pt x="24006" y="28554"/>
                        <a:pt x="22489" y="28301"/>
                      </a:cubicBezTo>
                      <a:cubicBezTo>
                        <a:pt x="20973" y="28048"/>
                        <a:pt x="19457" y="27796"/>
                        <a:pt x="17941" y="27291"/>
                      </a:cubicBezTo>
                      <a:cubicBezTo>
                        <a:pt x="16425" y="26785"/>
                        <a:pt x="15161" y="26279"/>
                        <a:pt x="13898" y="25521"/>
                      </a:cubicBezTo>
                      <a:cubicBezTo>
                        <a:pt x="12634" y="24764"/>
                        <a:pt x="11371" y="24006"/>
                        <a:pt x="10108" y="23247"/>
                      </a:cubicBezTo>
                      <a:cubicBezTo>
                        <a:pt x="8844" y="22489"/>
                        <a:pt x="7833" y="21479"/>
                        <a:pt x="6823" y="20468"/>
                      </a:cubicBezTo>
                      <a:cubicBezTo>
                        <a:pt x="5812" y="19457"/>
                        <a:pt x="4801" y="18194"/>
                        <a:pt x="4043" y="17183"/>
                      </a:cubicBezTo>
                      <a:cubicBezTo>
                        <a:pt x="3285" y="15920"/>
                        <a:pt x="2274" y="14656"/>
                        <a:pt x="1769" y="13393"/>
                      </a:cubicBezTo>
                      <a:cubicBezTo>
                        <a:pt x="1263" y="12129"/>
                        <a:pt x="505" y="10613"/>
                        <a:pt x="0" y="9349"/>
                      </a:cubicBezTo>
                      <a:cubicBezTo>
                        <a:pt x="0" y="9349"/>
                        <a:pt x="0" y="9096"/>
                        <a:pt x="0" y="9096"/>
                      </a:cubicBezTo>
                      <a:lnTo>
                        <a:pt x="0" y="9096"/>
                      </a:lnTo>
                      <a:cubicBezTo>
                        <a:pt x="1769" y="13140"/>
                        <a:pt x="11371" y="11118"/>
                        <a:pt x="11371" y="10866"/>
                      </a:cubicBezTo>
                      <a:cubicBezTo>
                        <a:pt x="15919" y="9349"/>
                        <a:pt x="22742" y="7075"/>
                        <a:pt x="27543" y="0"/>
                      </a:cubicBezTo>
                      <a:cubicBezTo>
                        <a:pt x="27290" y="17941"/>
                        <a:pt x="27290" y="28806"/>
                        <a:pt x="27290" y="28806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0" name="任意多边形: 形状 2009"/>
                <p:cNvSpPr/>
                <p:nvPr/>
              </p:nvSpPr>
              <p:spPr>
                <a:xfrm>
                  <a:off x="10806558" y="12210179"/>
                  <a:ext cx="10717" cy="56112"/>
                </a:xfrm>
                <a:custGeom>
                  <a:avLst/>
                  <a:gdLst>
                    <a:gd name="connsiteX0" fmla="*/ 7084 w 10717"/>
                    <a:gd name="connsiteY0" fmla="*/ 1769 h 56112"/>
                    <a:gd name="connsiteX1" fmla="*/ 5062 w 10717"/>
                    <a:gd name="connsiteY1" fmla="*/ 56097 h 56112"/>
                    <a:gd name="connsiteX2" fmla="*/ 3294 w 10717"/>
                    <a:gd name="connsiteY2" fmla="*/ 1769 h 56112"/>
                    <a:gd name="connsiteX3" fmla="*/ 5062 w 10717"/>
                    <a:gd name="connsiteY3" fmla="*/ 0 h 56112"/>
                    <a:gd name="connsiteX4" fmla="*/ 7084 w 10717"/>
                    <a:gd name="connsiteY4" fmla="*/ 1769 h 56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17" h="56112">
                      <a:moveTo>
                        <a:pt x="7084" y="1769"/>
                      </a:moveTo>
                      <a:cubicBezTo>
                        <a:pt x="12896" y="10108"/>
                        <a:pt x="11380" y="55339"/>
                        <a:pt x="5062" y="56097"/>
                      </a:cubicBezTo>
                      <a:cubicBezTo>
                        <a:pt x="-1760" y="57108"/>
                        <a:pt x="-1002" y="8339"/>
                        <a:pt x="3294" y="1769"/>
                      </a:cubicBezTo>
                      <a:cubicBezTo>
                        <a:pt x="3799" y="1011"/>
                        <a:pt x="4304" y="0"/>
                        <a:pt x="5062" y="0"/>
                      </a:cubicBezTo>
                      <a:cubicBezTo>
                        <a:pt x="5821" y="0"/>
                        <a:pt x="6579" y="1011"/>
                        <a:pt x="7084" y="1769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1" name="任意多边形: 形状 2010"/>
                <p:cNvSpPr/>
                <p:nvPr/>
              </p:nvSpPr>
              <p:spPr>
                <a:xfrm>
                  <a:off x="10806946" y="12212201"/>
                  <a:ext cx="9559" cy="52063"/>
                </a:xfrm>
                <a:custGeom>
                  <a:avLst/>
                  <a:gdLst>
                    <a:gd name="connsiteX0" fmla="*/ 6444 w 9559"/>
                    <a:gd name="connsiteY0" fmla="*/ 1769 h 52063"/>
                    <a:gd name="connsiteX1" fmla="*/ 4675 w 9559"/>
                    <a:gd name="connsiteY1" fmla="*/ 52054 h 52063"/>
                    <a:gd name="connsiteX2" fmla="*/ 2906 w 9559"/>
                    <a:gd name="connsiteY2" fmla="*/ 2021 h 52063"/>
                    <a:gd name="connsiteX3" fmla="*/ 4675 w 9559"/>
                    <a:gd name="connsiteY3" fmla="*/ 0 h 52063"/>
                    <a:gd name="connsiteX4" fmla="*/ 6444 w 9559"/>
                    <a:gd name="connsiteY4" fmla="*/ 1769 h 52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9" h="52062">
                      <a:moveTo>
                        <a:pt x="6444" y="1769"/>
                      </a:moveTo>
                      <a:cubicBezTo>
                        <a:pt x="10739" y="8591"/>
                        <a:pt x="10992" y="51296"/>
                        <a:pt x="4675" y="52054"/>
                      </a:cubicBezTo>
                      <a:cubicBezTo>
                        <a:pt x="-2148" y="52812"/>
                        <a:pt x="-379" y="7833"/>
                        <a:pt x="2906" y="2021"/>
                      </a:cubicBezTo>
                      <a:cubicBezTo>
                        <a:pt x="3411" y="1263"/>
                        <a:pt x="3917" y="0"/>
                        <a:pt x="4675" y="0"/>
                      </a:cubicBezTo>
                      <a:cubicBezTo>
                        <a:pt x="5433" y="0"/>
                        <a:pt x="5938" y="1263"/>
                        <a:pt x="6444" y="1769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2" name="任意多边形: 形状 2011"/>
                <p:cNvSpPr/>
                <p:nvPr/>
              </p:nvSpPr>
              <p:spPr>
                <a:xfrm>
                  <a:off x="10807073" y="12214447"/>
                  <a:ext cx="9304" cy="48042"/>
                </a:xfrm>
                <a:custGeom>
                  <a:avLst/>
                  <a:gdLst>
                    <a:gd name="connsiteX0" fmla="*/ 6570 w 9304"/>
                    <a:gd name="connsiteY0" fmla="*/ 2050 h 48042"/>
                    <a:gd name="connsiteX1" fmla="*/ 4548 w 9304"/>
                    <a:gd name="connsiteY1" fmla="*/ 48039 h 48042"/>
                    <a:gd name="connsiteX2" fmla="*/ 0 w 9304"/>
                    <a:gd name="connsiteY2" fmla="*/ 26561 h 48042"/>
                    <a:gd name="connsiteX3" fmla="*/ 4548 w 9304"/>
                    <a:gd name="connsiteY3" fmla="*/ 28 h 48042"/>
                    <a:gd name="connsiteX4" fmla="*/ 6570 w 9304"/>
                    <a:gd name="connsiteY4" fmla="*/ 2050 h 48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04" h="48042">
                      <a:moveTo>
                        <a:pt x="6570" y="2050"/>
                      </a:moveTo>
                      <a:cubicBezTo>
                        <a:pt x="10613" y="9378"/>
                        <a:pt x="10360" y="47534"/>
                        <a:pt x="4548" y="48039"/>
                      </a:cubicBezTo>
                      <a:cubicBezTo>
                        <a:pt x="1011" y="48292"/>
                        <a:pt x="0" y="32373"/>
                        <a:pt x="0" y="26561"/>
                      </a:cubicBezTo>
                      <a:cubicBezTo>
                        <a:pt x="0" y="5082"/>
                        <a:pt x="3285" y="281"/>
                        <a:pt x="4548" y="28"/>
                      </a:cubicBezTo>
                      <a:cubicBezTo>
                        <a:pt x="5306" y="-225"/>
                        <a:pt x="6065" y="1292"/>
                        <a:pt x="6570" y="2050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3" name="任意多边形: 形状 2012"/>
                <p:cNvSpPr/>
                <p:nvPr/>
              </p:nvSpPr>
              <p:spPr>
                <a:xfrm>
                  <a:off x="10807562" y="12216749"/>
                  <a:ext cx="8441" cy="43465"/>
                </a:xfrm>
                <a:custGeom>
                  <a:avLst/>
                  <a:gdLst>
                    <a:gd name="connsiteX0" fmla="*/ 6081 w 8441"/>
                    <a:gd name="connsiteY0" fmla="*/ 2022 h 43465"/>
                    <a:gd name="connsiteX1" fmla="*/ 4059 w 8441"/>
                    <a:gd name="connsiteY1" fmla="*/ 43463 h 43465"/>
                    <a:gd name="connsiteX2" fmla="*/ 16 w 8441"/>
                    <a:gd name="connsiteY2" fmla="*/ 24006 h 43465"/>
                    <a:gd name="connsiteX3" fmla="*/ 4059 w 8441"/>
                    <a:gd name="connsiteY3" fmla="*/ 0 h 43465"/>
                    <a:gd name="connsiteX4" fmla="*/ 6081 w 8441"/>
                    <a:gd name="connsiteY4" fmla="*/ 2022 h 4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41" h="43465">
                      <a:moveTo>
                        <a:pt x="6081" y="2022"/>
                      </a:moveTo>
                      <a:cubicBezTo>
                        <a:pt x="9618" y="8844"/>
                        <a:pt x="9366" y="43210"/>
                        <a:pt x="4059" y="43463"/>
                      </a:cubicBezTo>
                      <a:cubicBezTo>
                        <a:pt x="269" y="43715"/>
                        <a:pt x="16" y="24258"/>
                        <a:pt x="16" y="24006"/>
                      </a:cubicBezTo>
                      <a:cubicBezTo>
                        <a:pt x="-237" y="7075"/>
                        <a:pt x="2543" y="0"/>
                        <a:pt x="4059" y="0"/>
                      </a:cubicBezTo>
                      <a:cubicBezTo>
                        <a:pt x="4817" y="0"/>
                        <a:pt x="5575" y="1263"/>
                        <a:pt x="6081" y="2022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4" name="任意多边形: 形状 2013"/>
                <p:cNvSpPr/>
                <p:nvPr/>
              </p:nvSpPr>
              <p:spPr>
                <a:xfrm>
                  <a:off x="10807831" y="12219023"/>
                  <a:ext cx="7883" cy="39169"/>
                </a:xfrm>
                <a:custGeom>
                  <a:avLst/>
                  <a:gdLst>
                    <a:gd name="connsiteX0" fmla="*/ 5812 w 7883"/>
                    <a:gd name="connsiteY0" fmla="*/ 2274 h 39169"/>
                    <a:gd name="connsiteX1" fmla="*/ 3790 w 7883"/>
                    <a:gd name="connsiteY1" fmla="*/ 39167 h 39169"/>
                    <a:gd name="connsiteX2" fmla="*/ 0 w 7883"/>
                    <a:gd name="connsiteY2" fmla="*/ 21731 h 39169"/>
                    <a:gd name="connsiteX3" fmla="*/ 3790 w 7883"/>
                    <a:gd name="connsiteY3" fmla="*/ 0 h 39169"/>
                    <a:gd name="connsiteX4" fmla="*/ 5812 w 7883"/>
                    <a:gd name="connsiteY4" fmla="*/ 2274 h 39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83" h="39169">
                      <a:moveTo>
                        <a:pt x="5812" y="2274"/>
                      </a:moveTo>
                      <a:cubicBezTo>
                        <a:pt x="9855" y="10360"/>
                        <a:pt x="7328" y="39167"/>
                        <a:pt x="3790" y="39167"/>
                      </a:cubicBezTo>
                      <a:cubicBezTo>
                        <a:pt x="253" y="39419"/>
                        <a:pt x="0" y="21731"/>
                        <a:pt x="0" y="21731"/>
                      </a:cubicBezTo>
                      <a:cubicBezTo>
                        <a:pt x="0" y="4296"/>
                        <a:pt x="2780" y="0"/>
                        <a:pt x="3790" y="0"/>
                      </a:cubicBezTo>
                      <a:cubicBezTo>
                        <a:pt x="4548" y="0"/>
                        <a:pt x="5306" y="1516"/>
                        <a:pt x="5812" y="2274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5" name="任意多边形: 形状 2014"/>
                <p:cNvSpPr/>
                <p:nvPr/>
              </p:nvSpPr>
              <p:spPr>
                <a:xfrm>
                  <a:off x="10808336" y="12221297"/>
                  <a:ext cx="7029" cy="35124"/>
                </a:xfrm>
                <a:custGeom>
                  <a:avLst/>
                  <a:gdLst>
                    <a:gd name="connsiteX0" fmla="*/ 5306 w 7029"/>
                    <a:gd name="connsiteY0" fmla="*/ 2527 h 35124"/>
                    <a:gd name="connsiteX1" fmla="*/ 3285 w 7029"/>
                    <a:gd name="connsiteY1" fmla="*/ 35124 h 35124"/>
                    <a:gd name="connsiteX2" fmla="*/ 0 w 7029"/>
                    <a:gd name="connsiteY2" fmla="*/ 19457 h 35124"/>
                    <a:gd name="connsiteX3" fmla="*/ 3285 w 7029"/>
                    <a:gd name="connsiteY3" fmla="*/ 0 h 35124"/>
                    <a:gd name="connsiteX4" fmla="*/ 5306 w 7029"/>
                    <a:gd name="connsiteY4" fmla="*/ 2527 h 35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8" h="35124">
                      <a:moveTo>
                        <a:pt x="5306" y="2527"/>
                      </a:moveTo>
                      <a:cubicBezTo>
                        <a:pt x="9097" y="10108"/>
                        <a:pt x="5812" y="35124"/>
                        <a:pt x="3285" y="35124"/>
                      </a:cubicBezTo>
                      <a:cubicBezTo>
                        <a:pt x="505" y="35124"/>
                        <a:pt x="0" y="19710"/>
                        <a:pt x="0" y="19457"/>
                      </a:cubicBezTo>
                      <a:cubicBezTo>
                        <a:pt x="0" y="5559"/>
                        <a:pt x="1263" y="3790"/>
                        <a:pt x="3285" y="0"/>
                      </a:cubicBezTo>
                      <a:cubicBezTo>
                        <a:pt x="3790" y="758"/>
                        <a:pt x="4801" y="1516"/>
                        <a:pt x="5306" y="2527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" name="任意多边形: 形状 2015"/>
                <p:cNvSpPr/>
                <p:nvPr/>
              </p:nvSpPr>
              <p:spPr>
                <a:xfrm>
                  <a:off x="10808841" y="12223824"/>
                  <a:ext cx="5811" cy="30322"/>
                </a:xfrm>
                <a:custGeom>
                  <a:avLst/>
                  <a:gdLst>
                    <a:gd name="connsiteX0" fmla="*/ 4801 w 5811"/>
                    <a:gd name="connsiteY0" fmla="*/ 2527 h 30322"/>
                    <a:gd name="connsiteX1" fmla="*/ 5812 w 5811"/>
                    <a:gd name="connsiteY1" fmla="*/ 16678 h 30322"/>
                    <a:gd name="connsiteX2" fmla="*/ 2780 w 5811"/>
                    <a:gd name="connsiteY2" fmla="*/ 30323 h 30322"/>
                    <a:gd name="connsiteX3" fmla="*/ 0 w 5811"/>
                    <a:gd name="connsiteY3" fmla="*/ 16930 h 30322"/>
                    <a:gd name="connsiteX4" fmla="*/ 1011 w 5811"/>
                    <a:gd name="connsiteY4" fmla="*/ 3538 h 30322"/>
                    <a:gd name="connsiteX5" fmla="*/ 2780 w 5811"/>
                    <a:gd name="connsiteY5" fmla="*/ 0 h 30322"/>
                    <a:gd name="connsiteX6" fmla="*/ 4801 w 5811"/>
                    <a:gd name="connsiteY6" fmla="*/ 2527 h 3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11" h="30321">
                      <a:moveTo>
                        <a:pt x="4801" y="2527"/>
                      </a:moveTo>
                      <a:cubicBezTo>
                        <a:pt x="5054" y="3285"/>
                        <a:pt x="5812" y="16678"/>
                        <a:pt x="5812" y="16678"/>
                      </a:cubicBezTo>
                      <a:cubicBezTo>
                        <a:pt x="5559" y="20973"/>
                        <a:pt x="4296" y="26532"/>
                        <a:pt x="2780" y="30323"/>
                      </a:cubicBezTo>
                      <a:cubicBezTo>
                        <a:pt x="1516" y="26532"/>
                        <a:pt x="0" y="20973"/>
                        <a:pt x="0" y="16930"/>
                      </a:cubicBezTo>
                      <a:cubicBezTo>
                        <a:pt x="0" y="12887"/>
                        <a:pt x="253" y="7328"/>
                        <a:pt x="1011" y="3538"/>
                      </a:cubicBezTo>
                      <a:cubicBezTo>
                        <a:pt x="1263" y="2275"/>
                        <a:pt x="2274" y="1011"/>
                        <a:pt x="2780" y="0"/>
                      </a:cubicBezTo>
                      <a:cubicBezTo>
                        <a:pt x="3285" y="758"/>
                        <a:pt x="4296" y="1516"/>
                        <a:pt x="4801" y="252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" name="任意多边形: 形状 2016"/>
                <p:cNvSpPr/>
                <p:nvPr/>
              </p:nvSpPr>
              <p:spPr>
                <a:xfrm>
                  <a:off x="10809347" y="12226351"/>
                  <a:ext cx="4884" cy="23500"/>
                </a:xfrm>
                <a:custGeom>
                  <a:avLst/>
                  <a:gdLst>
                    <a:gd name="connsiteX0" fmla="*/ 3032 w 4884"/>
                    <a:gd name="connsiteY0" fmla="*/ 758 h 23500"/>
                    <a:gd name="connsiteX1" fmla="*/ 4801 w 4884"/>
                    <a:gd name="connsiteY1" fmla="*/ 14151 h 23500"/>
                    <a:gd name="connsiteX2" fmla="*/ 2274 w 4884"/>
                    <a:gd name="connsiteY2" fmla="*/ 23500 h 23500"/>
                    <a:gd name="connsiteX3" fmla="*/ 0 w 4884"/>
                    <a:gd name="connsiteY3" fmla="*/ 14403 h 23500"/>
                    <a:gd name="connsiteX4" fmla="*/ 2274 w 4884"/>
                    <a:gd name="connsiteY4" fmla="*/ 0 h 23500"/>
                    <a:gd name="connsiteX5" fmla="*/ 3032 w 4884"/>
                    <a:gd name="connsiteY5" fmla="*/ 758 h 2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4" h="23500">
                      <a:moveTo>
                        <a:pt x="3032" y="758"/>
                      </a:moveTo>
                      <a:cubicBezTo>
                        <a:pt x="4801" y="4549"/>
                        <a:pt x="5054" y="10108"/>
                        <a:pt x="4801" y="14151"/>
                      </a:cubicBezTo>
                      <a:cubicBezTo>
                        <a:pt x="4801" y="17183"/>
                        <a:pt x="3285" y="20720"/>
                        <a:pt x="2274" y="23500"/>
                      </a:cubicBezTo>
                      <a:cubicBezTo>
                        <a:pt x="1516" y="20720"/>
                        <a:pt x="0" y="17183"/>
                        <a:pt x="0" y="14403"/>
                      </a:cubicBezTo>
                      <a:cubicBezTo>
                        <a:pt x="0" y="11371"/>
                        <a:pt x="758" y="2527"/>
                        <a:pt x="2274" y="0"/>
                      </a:cubicBezTo>
                      <a:cubicBezTo>
                        <a:pt x="2527" y="0"/>
                        <a:pt x="2780" y="253"/>
                        <a:pt x="3032" y="758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" name="任意多边形: 形状 2017"/>
                <p:cNvSpPr/>
                <p:nvPr/>
              </p:nvSpPr>
              <p:spPr>
                <a:xfrm>
                  <a:off x="10808589" y="12126286"/>
                  <a:ext cx="8844" cy="1515"/>
                </a:xfrm>
                <a:custGeom>
                  <a:avLst/>
                  <a:gdLst>
                    <a:gd name="connsiteX0" fmla="*/ 8844 w 8844"/>
                    <a:gd name="connsiteY0" fmla="*/ 0 h 1515"/>
                    <a:gd name="connsiteX1" fmla="*/ 8844 w 8844"/>
                    <a:gd name="connsiteY1" fmla="*/ 1011 h 1515"/>
                    <a:gd name="connsiteX2" fmla="*/ 8844 w 8844"/>
                    <a:gd name="connsiteY2" fmla="*/ 1011 h 1515"/>
                    <a:gd name="connsiteX3" fmla="*/ 0 w 8844"/>
                    <a:gd name="connsiteY3" fmla="*/ 1516 h 1515"/>
                    <a:gd name="connsiteX4" fmla="*/ 8844 w 8844"/>
                    <a:gd name="connsiteY4" fmla="*/ 0 h 1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44" h="1515">
                      <a:moveTo>
                        <a:pt x="8844" y="0"/>
                      </a:moveTo>
                      <a:cubicBezTo>
                        <a:pt x="8844" y="0"/>
                        <a:pt x="8844" y="505"/>
                        <a:pt x="8844" y="1011"/>
                      </a:cubicBezTo>
                      <a:lnTo>
                        <a:pt x="8844" y="1011"/>
                      </a:lnTo>
                      <a:cubicBezTo>
                        <a:pt x="6317" y="505"/>
                        <a:pt x="4548" y="252"/>
                        <a:pt x="0" y="1516"/>
                      </a:cubicBezTo>
                      <a:cubicBezTo>
                        <a:pt x="2780" y="505"/>
                        <a:pt x="5812" y="0"/>
                        <a:pt x="8844" y="0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9" name="任意多边形: 形状 2018"/>
                <p:cNvSpPr/>
                <p:nvPr/>
              </p:nvSpPr>
              <p:spPr>
                <a:xfrm>
                  <a:off x="10810105" y="12231405"/>
                  <a:ext cx="3565" cy="14150"/>
                </a:xfrm>
                <a:custGeom>
                  <a:avLst/>
                  <a:gdLst>
                    <a:gd name="connsiteX0" fmla="*/ 3538 w 3565"/>
                    <a:gd name="connsiteY0" fmla="*/ 8844 h 14150"/>
                    <a:gd name="connsiteX1" fmla="*/ 1516 w 3565"/>
                    <a:gd name="connsiteY1" fmla="*/ 14151 h 14150"/>
                    <a:gd name="connsiteX2" fmla="*/ 0 w 3565"/>
                    <a:gd name="connsiteY2" fmla="*/ 9097 h 14150"/>
                    <a:gd name="connsiteX3" fmla="*/ 1516 w 3565"/>
                    <a:gd name="connsiteY3" fmla="*/ 0 h 14150"/>
                    <a:gd name="connsiteX4" fmla="*/ 3538 w 3565"/>
                    <a:gd name="connsiteY4" fmla="*/ 8844 h 14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4" h="14150">
                      <a:moveTo>
                        <a:pt x="3538" y="8844"/>
                      </a:moveTo>
                      <a:cubicBezTo>
                        <a:pt x="3790" y="10613"/>
                        <a:pt x="2274" y="12634"/>
                        <a:pt x="1516" y="14151"/>
                      </a:cubicBezTo>
                      <a:cubicBezTo>
                        <a:pt x="1011" y="12634"/>
                        <a:pt x="0" y="10613"/>
                        <a:pt x="0" y="9097"/>
                      </a:cubicBezTo>
                      <a:cubicBezTo>
                        <a:pt x="0" y="6317"/>
                        <a:pt x="1011" y="2780"/>
                        <a:pt x="1516" y="0"/>
                      </a:cubicBezTo>
                      <a:cubicBezTo>
                        <a:pt x="2022" y="2780"/>
                        <a:pt x="3032" y="6317"/>
                        <a:pt x="3538" y="8844"/>
                      </a:cubicBezTo>
                    </a:path>
                  </a:pathLst>
                </a:custGeom>
                <a:solidFill>
                  <a:srgbClr val="E2C4A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0" name="任意多边形: 形状 2019"/>
                <p:cNvSpPr/>
                <p:nvPr/>
              </p:nvSpPr>
              <p:spPr>
                <a:xfrm>
                  <a:off x="10813642" y="12126286"/>
                  <a:ext cx="3790" cy="252"/>
                </a:xfrm>
                <a:custGeom>
                  <a:avLst/>
                  <a:gdLst>
                    <a:gd name="connsiteX0" fmla="*/ 3790 w 3790"/>
                    <a:gd name="connsiteY0" fmla="*/ 0 h 252"/>
                    <a:gd name="connsiteX1" fmla="*/ 3790 w 3790"/>
                    <a:gd name="connsiteY1" fmla="*/ 252 h 252"/>
                    <a:gd name="connsiteX2" fmla="*/ 3790 w 3790"/>
                    <a:gd name="connsiteY2" fmla="*/ 252 h 252"/>
                    <a:gd name="connsiteX3" fmla="*/ 0 w 3790"/>
                    <a:gd name="connsiteY3" fmla="*/ 252 h 252"/>
                    <a:gd name="connsiteX4" fmla="*/ 3790 w 3790"/>
                    <a:gd name="connsiteY4" fmla="*/ 0 h 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0" h="251">
                      <a:moveTo>
                        <a:pt x="3790" y="0"/>
                      </a:moveTo>
                      <a:cubicBezTo>
                        <a:pt x="3790" y="0"/>
                        <a:pt x="3790" y="252"/>
                        <a:pt x="3790" y="252"/>
                      </a:cubicBezTo>
                      <a:lnTo>
                        <a:pt x="3790" y="252"/>
                      </a:lnTo>
                      <a:cubicBezTo>
                        <a:pt x="2780" y="252"/>
                        <a:pt x="1263" y="252"/>
                        <a:pt x="0" y="252"/>
                      </a:cubicBezTo>
                      <a:cubicBezTo>
                        <a:pt x="1263" y="252"/>
                        <a:pt x="2527" y="0"/>
                        <a:pt x="3790" y="0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1" name="任意多边形: 形状 2020"/>
                <p:cNvSpPr/>
                <p:nvPr/>
              </p:nvSpPr>
              <p:spPr>
                <a:xfrm>
                  <a:off x="10811431" y="12238986"/>
                  <a:ext cx="512" cy="2526"/>
                </a:xfrm>
                <a:custGeom>
                  <a:avLst/>
                  <a:gdLst>
                    <a:gd name="connsiteX0" fmla="*/ 442 w 512"/>
                    <a:gd name="connsiteY0" fmla="*/ 1516 h 2526"/>
                    <a:gd name="connsiteX1" fmla="*/ 190 w 512"/>
                    <a:gd name="connsiteY1" fmla="*/ 2527 h 2526"/>
                    <a:gd name="connsiteX2" fmla="*/ 190 w 512"/>
                    <a:gd name="connsiteY2" fmla="*/ 0 h 2526"/>
                    <a:gd name="connsiteX3" fmla="*/ 442 w 512"/>
                    <a:gd name="connsiteY3" fmla="*/ 1516 h 2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2" h="2526">
                      <a:moveTo>
                        <a:pt x="442" y="1516"/>
                      </a:moveTo>
                      <a:cubicBezTo>
                        <a:pt x="442" y="1769"/>
                        <a:pt x="190" y="2275"/>
                        <a:pt x="190" y="2527"/>
                      </a:cubicBezTo>
                      <a:cubicBezTo>
                        <a:pt x="-63" y="1769"/>
                        <a:pt x="-63" y="758"/>
                        <a:pt x="190" y="0"/>
                      </a:cubicBezTo>
                      <a:cubicBezTo>
                        <a:pt x="190" y="505"/>
                        <a:pt x="695" y="1011"/>
                        <a:pt x="442" y="1516"/>
                      </a:cubicBezTo>
                    </a:path>
                  </a:pathLst>
                </a:custGeom>
                <a:solidFill>
                  <a:srgbClr val="E3C6A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9" name="图形 1920"/>
              <p:cNvGrpSpPr/>
              <p:nvPr/>
            </p:nvGrpSpPr>
            <p:grpSpPr>
              <a:xfrm>
                <a:off x="10814175" y="12040119"/>
                <a:ext cx="69462" cy="467223"/>
                <a:chOff x="10814175" y="12040119"/>
                <a:chExt cx="69462" cy="467223"/>
              </a:xfrm>
              <a:solidFill>
                <a:schemeClr val="accent1"/>
              </a:solidFill>
            </p:grpSpPr>
            <p:sp>
              <p:nvSpPr>
                <p:cNvPr id="1930" name="任意多边形: 形状 1929"/>
                <p:cNvSpPr/>
                <p:nvPr/>
              </p:nvSpPr>
              <p:spPr>
                <a:xfrm>
                  <a:off x="10816794" y="12040372"/>
                  <a:ext cx="66590" cy="466970"/>
                </a:xfrm>
                <a:custGeom>
                  <a:avLst/>
                  <a:gdLst>
                    <a:gd name="connsiteX0" fmla="*/ 66591 w 66590"/>
                    <a:gd name="connsiteY0" fmla="*/ 433868 h 466970"/>
                    <a:gd name="connsiteX1" fmla="*/ 66086 w 66590"/>
                    <a:gd name="connsiteY1" fmla="*/ 439174 h 466970"/>
                    <a:gd name="connsiteX2" fmla="*/ 64822 w 66590"/>
                    <a:gd name="connsiteY2" fmla="*/ 444228 h 466970"/>
                    <a:gd name="connsiteX3" fmla="*/ 62801 w 66590"/>
                    <a:gd name="connsiteY3" fmla="*/ 449030 h 466970"/>
                    <a:gd name="connsiteX4" fmla="*/ 60021 w 66590"/>
                    <a:gd name="connsiteY4" fmla="*/ 453325 h 466970"/>
                    <a:gd name="connsiteX5" fmla="*/ 56736 w 66590"/>
                    <a:gd name="connsiteY5" fmla="*/ 457116 h 466970"/>
                    <a:gd name="connsiteX6" fmla="*/ 52946 w 66590"/>
                    <a:gd name="connsiteY6" fmla="*/ 460401 h 466970"/>
                    <a:gd name="connsiteX7" fmla="*/ 48650 w 66590"/>
                    <a:gd name="connsiteY7" fmla="*/ 463180 h 466970"/>
                    <a:gd name="connsiteX8" fmla="*/ 43849 w 66590"/>
                    <a:gd name="connsiteY8" fmla="*/ 465201 h 466970"/>
                    <a:gd name="connsiteX9" fmla="*/ 38795 w 66590"/>
                    <a:gd name="connsiteY9" fmla="*/ 466465 h 466970"/>
                    <a:gd name="connsiteX10" fmla="*/ 33489 w 66590"/>
                    <a:gd name="connsiteY10" fmla="*/ 466970 h 466970"/>
                    <a:gd name="connsiteX11" fmla="*/ 28182 w 66590"/>
                    <a:gd name="connsiteY11" fmla="*/ 466465 h 466970"/>
                    <a:gd name="connsiteX12" fmla="*/ 23128 w 66590"/>
                    <a:gd name="connsiteY12" fmla="*/ 465201 h 466970"/>
                    <a:gd name="connsiteX13" fmla="*/ 18327 w 66590"/>
                    <a:gd name="connsiteY13" fmla="*/ 463180 h 466970"/>
                    <a:gd name="connsiteX14" fmla="*/ 14032 w 66590"/>
                    <a:gd name="connsiteY14" fmla="*/ 460401 h 466970"/>
                    <a:gd name="connsiteX15" fmla="*/ 10241 w 66590"/>
                    <a:gd name="connsiteY15" fmla="*/ 457116 h 466970"/>
                    <a:gd name="connsiteX16" fmla="*/ 6956 w 66590"/>
                    <a:gd name="connsiteY16" fmla="*/ 453325 h 466970"/>
                    <a:gd name="connsiteX17" fmla="*/ 4177 w 66590"/>
                    <a:gd name="connsiteY17" fmla="*/ 449030 h 466970"/>
                    <a:gd name="connsiteX18" fmla="*/ 2155 w 66590"/>
                    <a:gd name="connsiteY18" fmla="*/ 444228 h 466970"/>
                    <a:gd name="connsiteX19" fmla="*/ 892 w 66590"/>
                    <a:gd name="connsiteY19" fmla="*/ 439174 h 466970"/>
                    <a:gd name="connsiteX20" fmla="*/ 386 w 66590"/>
                    <a:gd name="connsiteY20" fmla="*/ 433868 h 466970"/>
                    <a:gd name="connsiteX21" fmla="*/ 386 w 66590"/>
                    <a:gd name="connsiteY21" fmla="*/ 237023 h 466970"/>
                    <a:gd name="connsiteX22" fmla="*/ 386 w 66590"/>
                    <a:gd name="connsiteY22" fmla="*/ 33102 h 466970"/>
                    <a:gd name="connsiteX23" fmla="*/ 33489 w 66590"/>
                    <a:gd name="connsiteY23" fmla="*/ 0 h 466970"/>
                    <a:gd name="connsiteX24" fmla="*/ 66591 w 66590"/>
                    <a:gd name="connsiteY24" fmla="*/ 33102 h 466970"/>
                    <a:gd name="connsiteX25" fmla="*/ 66591 w 66590"/>
                    <a:gd name="connsiteY25" fmla="*/ 237023 h 466970"/>
                    <a:gd name="connsiteX26" fmla="*/ 66591 w 66590"/>
                    <a:gd name="connsiteY26" fmla="*/ 43386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66590" h="466970">
                      <a:moveTo>
                        <a:pt x="66591" y="433868"/>
                      </a:moveTo>
                      <a:cubicBezTo>
                        <a:pt x="66591" y="435384"/>
                        <a:pt x="66338" y="437659"/>
                        <a:pt x="66086" y="439174"/>
                      </a:cubicBezTo>
                      <a:cubicBezTo>
                        <a:pt x="65833" y="440944"/>
                        <a:pt x="65328" y="442712"/>
                        <a:pt x="64822" y="444228"/>
                      </a:cubicBezTo>
                      <a:cubicBezTo>
                        <a:pt x="64317" y="445744"/>
                        <a:pt x="63559" y="447513"/>
                        <a:pt x="62801" y="449030"/>
                      </a:cubicBezTo>
                      <a:cubicBezTo>
                        <a:pt x="62043" y="450545"/>
                        <a:pt x="61032" y="452062"/>
                        <a:pt x="60021" y="453325"/>
                      </a:cubicBezTo>
                      <a:cubicBezTo>
                        <a:pt x="59010" y="454589"/>
                        <a:pt x="58000" y="455852"/>
                        <a:pt x="56736" y="457116"/>
                      </a:cubicBezTo>
                      <a:cubicBezTo>
                        <a:pt x="55473" y="458379"/>
                        <a:pt x="54209" y="459389"/>
                        <a:pt x="52946" y="460401"/>
                      </a:cubicBezTo>
                      <a:cubicBezTo>
                        <a:pt x="51682" y="461159"/>
                        <a:pt x="49913" y="462422"/>
                        <a:pt x="48650" y="463180"/>
                      </a:cubicBezTo>
                      <a:cubicBezTo>
                        <a:pt x="47134" y="463938"/>
                        <a:pt x="45618" y="464696"/>
                        <a:pt x="43849" y="465201"/>
                      </a:cubicBezTo>
                      <a:cubicBezTo>
                        <a:pt x="42333" y="465707"/>
                        <a:pt x="40564" y="466213"/>
                        <a:pt x="38795" y="466465"/>
                      </a:cubicBezTo>
                      <a:cubicBezTo>
                        <a:pt x="37026" y="466718"/>
                        <a:pt x="35257" y="466970"/>
                        <a:pt x="33489" y="466970"/>
                      </a:cubicBezTo>
                      <a:cubicBezTo>
                        <a:pt x="31720" y="466970"/>
                        <a:pt x="29951" y="466718"/>
                        <a:pt x="28182" y="466465"/>
                      </a:cubicBezTo>
                      <a:cubicBezTo>
                        <a:pt x="26413" y="466213"/>
                        <a:pt x="24644" y="465707"/>
                        <a:pt x="23128" y="465201"/>
                      </a:cubicBezTo>
                      <a:cubicBezTo>
                        <a:pt x="21612" y="464696"/>
                        <a:pt x="19843" y="463938"/>
                        <a:pt x="18327" y="463180"/>
                      </a:cubicBezTo>
                      <a:cubicBezTo>
                        <a:pt x="17064" y="462422"/>
                        <a:pt x="15295" y="461411"/>
                        <a:pt x="14032" y="460401"/>
                      </a:cubicBezTo>
                      <a:cubicBezTo>
                        <a:pt x="12768" y="459389"/>
                        <a:pt x="11505" y="458379"/>
                        <a:pt x="10241" y="457116"/>
                      </a:cubicBezTo>
                      <a:cubicBezTo>
                        <a:pt x="8978" y="455852"/>
                        <a:pt x="7967" y="454589"/>
                        <a:pt x="6956" y="453325"/>
                      </a:cubicBezTo>
                      <a:cubicBezTo>
                        <a:pt x="5945" y="452062"/>
                        <a:pt x="4935" y="450545"/>
                        <a:pt x="4177" y="449030"/>
                      </a:cubicBezTo>
                      <a:cubicBezTo>
                        <a:pt x="3419" y="447513"/>
                        <a:pt x="2660" y="445997"/>
                        <a:pt x="2155" y="444228"/>
                      </a:cubicBezTo>
                      <a:cubicBezTo>
                        <a:pt x="1650" y="442712"/>
                        <a:pt x="1144" y="440944"/>
                        <a:pt x="892" y="439174"/>
                      </a:cubicBezTo>
                      <a:cubicBezTo>
                        <a:pt x="639" y="437659"/>
                        <a:pt x="-624" y="434879"/>
                        <a:pt x="386" y="433868"/>
                      </a:cubicBezTo>
                      <a:cubicBezTo>
                        <a:pt x="386" y="433868"/>
                        <a:pt x="386" y="346437"/>
                        <a:pt x="386" y="237023"/>
                      </a:cubicBezTo>
                      <a:cubicBezTo>
                        <a:pt x="386" y="126345"/>
                        <a:pt x="386" y="35124"/>
                        <a:pt x="386" y="33102"/>
                      </a:cubicBezTo>
                      <a:cubicBezTo>
                        <a:pt x="386" y="14908"/>
                        <a:pt x="15042" y="0"/>
                        <a:pt x="33489" y="0"/>
                      </a:cubicBezTo>
                      <a:cubicBezTo>
                        <a:pt x="51935" y="0"/>
                        <a:pt x="66591" y="14656"/>
                        <a:pt x="66591" y="33102"/>
                      </a:cubicBezTo>
                      <a:cubicBezTo>
                        <a:pt x="66591" y="35124"/>
                        <a:pt x="66591" y="126345"/>
                        <a:pt x="66591" y="237023"/>
                      </a:cubicBezTo>
                      <a:cubicBezTo>
                        <a:pt x="66591" y="346185"/>
                        <a:pt x="66591" y="433868"/>
                        <a:pt x="66591" y="433868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1" name="任意多边形: 形状 1930"/>
                <p:cNvSpPr/>
                <p:nvPr/>
              </p:nvSpPr>
              <p:spPr>
                <a:xfrm>
                  <a:off x="10815495" y="12040372"/>
                  <a:ext cx="68142" cy="466970"/>
                </a:xfrm>
                <a:custGeom>
                  <a:avLst/>
                  <a:gdLst>
                    <a:gd name="connsiteX0" fmla="*/ 6234 w 68142"/>
                    <a:gd name="connsiteY0" fmla="*/ 16677 h 466970"/>
                    <a:gd name="connsiteX1" fmla="*/ 19626 w 68142"/>
                    <a:gd name="connsiteY1" fmla="*/ 386868 h 466970"/>
                    <a:gd name="connsiteX2" fmla="*/ 35799 w 68142"/>
                    <a:gd name="connsiteY2" fmla="*/ 1769 h 466970"/>
                    <a:gd name="connsiteX3" fmla="*/ 24933 w 68142"/>
                    <a:gd name="connsiteY3" fmla="*/ 1516 h 466970"/>
                    <a:gd name="connsiteX4" fmla="*/ 35041 w 68142"/>
                    <a:gd name="connsiteY4" fmla="*/ 0 h 466970"/>
                    <a:gd name="connsiteX5" fmla="*/ 68143 w 68142"/>
                    <a:gd name="connsiteY5" fmla="*/ 33102 h 466970"/>
                    <a:gd name="connsiteX6" fmla="*/ 68143 w 68142"/>
                    <a:gd name="connsiteY6" fmla="*/ 237023 h 466970"/>
                    <a:gd name="connsiteX7" fmla="*/ 68143 w 68142"/>
                    <a:gd name="connsiteY7" fmla="*/ 433868 h 466970"/>
                    <a:gd name="connsiteX8" fmla="*/ 68143 w 68142"/>
                    <a:gd name="connsiteY8" fmla="*/ 433868 h 466970"/>
                    <a:gd name="connsiteX9" fmla="*/ 67638 w 68142"/>
                    <a:gd name="connsiteY9" fmla="*/ 439174 h 466970"/>
                    <a:gd name="connsiteX10" fmla="*/ 66374 w 68142"/>
                    <a:gd name="connsiteY10" fmla="*/ 444228 h 466970"/>
                    <a:gd name="connsiteX11" fmla="*/ 64353 w 68142"/>
                    <a:gd name="connsiteY11" fmla="*/ 449030 h 466970"/>
                    <a:gd name="connsiteX12" fmla="*/ 61573 w 68142"/>
                    <a:gd name="connsiteY12" fmla="*/ 453325 h 466970"/>
                    <a:gd name="connsiteX13" fmla="*/ 58288 w 68142"/>
                    <a:gd name="connsiteY13" fmla="*/ 457116 h 466970"/>
                    <a:gd name="connsiteX14" fmla="*/ 54498 w 68142"/>
                    <a:gd name="connsiteY14" fmla="*/ 460401 h 466970"/>
                    <a:gd name="connsiteX15" fmla="*/ 54498 w 68142"/>
                    <a:gd name="connsiteY15" fmla="*/ 460401 h 466970"/>
                    <a:gd name="connsiteX16" fmla="*/ 50202 w 68142"/>
                    <a:gd name="connsiteY16" fmla="*/ 463180 h 466970"/>
                    <a:gd name="connsiteX17" fmla="*/ 45401 w 68142"/>
                    <a:gd name="connsiteY17" fmla="*/ 465201 h 466970"/>
                    <a:gd name="connsiteX18" fmla="*/ 40347 w 68142"/>
                    <a:gd name="connsiteY18" fmla="*/ 466465 h 466970"/>
                    <a:gd name="connsiteX19" fmla="*/ 35041 w 68142"/>
                    <a:gd name="connsiteY19" fmla="*/ 466970 h 466970"/>
                    <a:gd name="connsiteX20" fmla="*/ 29734 w 68142"/>
                    <a:gd name="connsiteY20" fmla="*/ 466465 h 466970"/>
                    <a:gd name="connsiteX21" fmla="*/ 24680 w 68142"/>
                    <a:gd name="connsiteY21" fmla="*/ 465201 h 466970"/>
                    <a:gd name="connsiteX22" fmla="*/ 19879 w 68142"/>
                    <a:gd name="connsiteY22" fmla="*/ 463180 h 466970"/>
                    <a:gd name="connsiteX23" fmla="*/ 19879 w 68142"/>
                    <a:gd name="connsiteY23" fmla="*/ 463180 h 466970"/>
                    <a:gd name="connsiteX24" fmla="*/ 15583 w 68142"/>
                    <a:gd name="connsiteY24" fmla="*/ 460401 h 466970"/>
                    <a:gd name="connsiteX25" fmla="*/ 11793 w 68142"/>
                    <a:gd name="connsiteY25" fmla="*/ 457116 h 466970"/>
                    <a:gd name="connsiteX26" fmla="*/ 8508 w 68142"/>
                    <a:gd name="connsiteY26" fmla="*/ 453325 h 466970"/>
                    <a:gd name="connsiteX27" fmla="*/ 5729 w 68142"/>
                    <a:gd name="connsiteY27" fmla="*/ 449030 h 466970"/>
                    <a:gd name="connsiteX28" fmla="*/ 3707 w 68142"/>
                    <a:gd name="connsiteY28" fmla="*/ 444228 h 466970"/>
                    <a:gd name="connsiteX29" fmla="*/ 2444 w 68142"/>
                    <a:gd name="connsiteY29" fmla="*/ 439174 h 466970"/>
                    <a:gd name="connsiteX30" fmla="*/ 2444 w 68142"/>
                    <a:gd name="connsiteY30" fmla="*/ 439174 h 466970"/>
                    <a:gd name="connsiteX31" fmla="*/ 1938 w 68142"/>
                    <a:gd name="connsiteY31" fmla="*/ 433868 h 466970"/>
                    <a:gd name="connsiteX32" fmla="*/ 1938 w 68142"/>
                    <a:gd name="connsiteY32" fmla="*/ 237023 h 466970"/>
                    <a:gd name="connsiteX33" fmla="*/ 1938 w 68142"/>
                    <a:gd name="connsiteY33" fmla="*/ 33102 h 466970"/>
                    <a:gd name="connsiteX34" fmla="*/ 6234 w 68142"/>
                    <a:gd name="connsiteY34" fmla="*/ 16677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8142" h="466970">
                      <a:moveTo>
                        <a:pt x="6234" y="16677"/>
                      </a:moveTo>
                      <a:cubicBezTo>
                        <a:pt x="4465" y="21226"/>
                        <a:pt x="-12970" y="403040"/>
                        <a:pt x="19626" y="386868"/>
                      </a:cubicBezTo>
                      <a:cubicBezTo>
                        <a:pt x="60310" y="366400"/>
                        <a:pt x="74966" y="17435"/>
                        <a:pt x="35799" y="1769"/>
                      </a:cubicBezTo>
                      <a:cubicBezTo>
                        <a:pt x="32766" y="505"/>
                        <a:pt x="29229" y="505"/>
                        <a:pt x="24933" y="1516"/>
                      </a:cubicBezTo>
                      <a:cubicBezTo>
                        <a:pt x="28218" y="505"/>
                        <a:pt x="31503" y="0"/>
                        <a:pt x="35041" y="0"/>
                      </a:cubicBezTo>
                      <a:cubicBezTo>
                        <a:pt x="53234" y="0"/>
                        <a:pt x="68143" y="14656"/>
                        <a:pt x="68143" y="33102"/>
                      </a:cubicBezTo>
                      <a:cubicBezTo>
                        <a:pt x="68143" y="35124"/>
                        <a:pt x="68143" y="126345"/>
                        <a:pt x="68143" y="237023"/>
                      </a:cubicBezTo>
                      <a:cubicBezTo>
                        <a:pt x="68143" y="346437"/>
                        <a:pt x="68143" y="433868"/>
                        <a:pt x="68143" y="433868"/>
                      </a:cubicBezTo>
                      <a:lnTo>
                        <a:pt x="68143" y="433868"/>
                      </a:lnTo>
                      <a:cubicBezTo>
                        <a:pt x="68143" y="435384"/>
                        <a:pt x="67890" y="437659"/>
                        <a:pt x="67638" y="439174"/>
                      </a:cubicBezTo>
                      <a:cubicBezTo>
                        <a:pt x="67385" y="440944"/>
                        <a:pt x="66879" y="442712"/>
                        <a:pt x="66374" y="444228"/>
                      </a:cubicBezTo>
                      <a:cubicBezTo>
                        <a:pt x="65869" y="445744"/>
                        <a:pt x="65111" y="447513"/>
                        <a:pt x="64353" y="449030"/>
                      </a:cubicBezTo>
                      <a:cubicBezTo>
                        <a:pt x="63595" y="450545"/>
                        <a:pt x="62584" y="452062"/>
                        <a:pt x="61573" y="453325"/>
                      </a:cubicBezTo>
                      <a:cubicBezTo>
                        <a:pt x="60562" y="454589"/>
                        <a:pt x="59551" y="455852"/>
                        <a:pt x="58288" y="457116"/>
                      </a:cubicBezTo>
                      <a:cubicBezTo>
                        <a:pt x="57025" y="458379"/>
                        <a:pt x="55761" y="459389"/>
                        <a:pt x="54498" y="460401"/>
                      </a:cubicBezTo>
                      <a:lnTo>
                        <a:pt x="54498" y="460401"/>
                      </a:lnTo>
                      <a:cubicBezTo>
                        <a:pt x="53234" y="461159"/>
                        <a:pt x="51465" y="462422"/>
                        <a:pt x="50202" y="463180"/>
                      </a:cubicBezTo>
                      <a:cubicBezTo>
                        <a:pt x="48686" y="463938"/>
                        <a:pt x="47170" y="464696"/>
                        <a:pt x="45401" y="465201"/>
                      </a:cubicBezTo>
                      <a:cubicBezTo>
                        <a:pt x="43885" y="465707"/>
                        <a:pt x="42116" y="466213"/>
                        <a:pt x="40347" y="466465"/>
                      </a:cubicBezTo>
                      <a:cubicBezTo>
                        <a:pt x="38578" y="466718"/>
                        <a:pt x="36809" y="466970"/>
                        <a:pt x="35041" y="466970"/>
                      </a:cubicBezTo>
                      <a:cubicBezTo>
                        <a:pt x="33272" y="466970"/>
                        <a:pt x="31503" y="466718"/>
                        <a:pt x="29734" y="466465"/>
                      </a:cubicBezTo>
                      <a:cubicBezTo>
                        <a:pt x="27965" y="466213"/>
                        <a:pt x="26196" y="465707"/>
                        <a:pt x="24680" y="465201"/>
                      </a:cubicBezTo>
                      <a:cubicBezTo>
                        <a:pt x="23164" y="464696"/>
                        <a:pt x="21395" y="463938"/>
                        <a:pt x="19879" y="463180"/>
                      </a:cubicBezTo>
                      <a:lnTo>
                        <a:pt x="19879" y="463180"/>
                      </a:lnTo>
                      <a:cubicBezTo>
                        <a:pt x="18616" y="462422"/>
                        <a:pt x="16847" y="461411"/>
                        <a:pt x="15583" y="460401"/>
                      </a:cubicBezTo>
                      <a:cubicBezTo>
                        <a:pt x="14320" y="459389"/>
                        <a:pt x="13057" y="458379"/>
                        <a:pt x="11793" y="457116"/>
                      </a:cubicBezTo>
                      <a:cubicBezTo>
                        <a:pt x="10530" y="455852"/>
                        <a:pt x="9519" y="454589"/>
                        <a:pt x="8508" y="453325"/>
                      </a:cubicBezTo>
                      <a:cubicBezTo>
                        <a:pt x="7497" y="452062"/>
                        <a:pt x="6487" y="450545"/>
                        <a:pt x="5729" y="449030"/>
                      </a:cubicBezTo>
                      <a:cubicBezTo>
                        <a:pt x="4971" y="447513"/>
                        <a:pt x="4212" y="445997"/>
                        <a:pt x="3707" y="444228"/>
                      </a:cubicBezTo>
                      <a:cubicBezTo>
                        <a:pt x="3202" y="442712"/>
                        <a:pt x="2696" y="440944"/>
                        <a:pt x="2444" y="439174"/>
                      </a:cubicBezTo>
                      <a:lnTo>
                        <a:pt x="2444" y="439174"/>
                      </a:lnTo>
                      <a:cubicBezTo>
                        <a:pt x="2191" y="437659"/>
                        <a:pt x="2191" y="435384"/>
                        <a:pt x="1938" y="433868"/>
                      </a:cubicBezTo>
                      <a:cubicBezTo>
                        <a:pt x="1938" y="433868"/>
                        <a:pt x="1938" y="346437"/>
                        <a:pt x="1938" y="237023"/>
                      </a:cubicBezTo>
                      <a:cubicBezTo>
                        <a:pt x="1938" y="126345"/>
                        <a:pt x="1938" y="35124"/>
                        <a:pt x="1938" y="33102"/>
                      </a:cubicBezTo>
                      <a:cubicBezTo>
                        <a:pt x="1938" y="27038"/>
                        <a:pt x="3454" y="21479"/>
                        <a:pt x="6234" y="16677"/>
                      </a:cubicBezTo>
                    </a:path>
                  </a:pathLst>
                </a:custGeom>
                <a:solidFill>
                  <a:srgbClr val="79513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2" name="任意多边形: 形状 1931"/>
                <p:cNvSpPr/>
                <p:nvPr/>
              </p:nvSpPr>
              <p:spPr>
                <a:xfrm>
                  <a:off x="10814175" y="12040119"/>
                  <a:ext cx="69209" cy="466970"/>
                </a:xfrm>
                <a:custGeom>
                  <a:avLst/>
                  <a:gdLst>
                    <a:gd name="connsiteX0" fmla="*/ 5026 w 69209"/>
                    <a:gd name="connsiteY0" fmla="*/ 22237 h 466970"/>
                    <a:gd name="connsiteX1" fmla="*/ 20946 w 69209"/>
                    <a:gd name="connsiteY1" fmla="*/ 396218 h 466970"/>
                    <a:gd name="connsiteX2" fmla="*/ 36865 w 69209"/>
                    <a:gd name="connsiteY2" fmla="*/ 505 h 466970"/>
                    <a:gd name="connsiteX3" fmla="*/ 31812 w 69209"/>
                    <a:gd name="connsiteY3" fmla="*/ 253 h 466970"/>
                    <a:gd name="connsiteX4" fmla="*/ 36107 w 69209"/>
                    <a:gd name="connsiteY4" fmla="*/ 0 h 466970"/>
                    <a:gd name="connsiteX5" fmla="*/ 69210 w 69209"/>
                    <a:gd name="connsiteY5" fmla="*/ 33103 h 466970"/>
                    <a:gd name="connsiteX6" fmla="*/ 69210 w 69209"/>
                    <a:gd name="connsiteY6" fmla="*/ 237023 h 466970"/>
                    <a:gd name="connsiteX7" fmla="*/ 69210 w 69209"/>
                    <a:gd name="connsiteY7" fmla="*/ 433868 h 466970"/>
                    <a:gd name="connsiteX8" fmla="*/ 69210 w 69209"/>
                    <a:gd name="connsiteY8" fmla="*/ 433868 h 466970"/>
                    <a:gd name="connsiteX9" fmla="*/ 68704 w 69209"/>
                    <a:gd name="connsiteY9" fmla="*/ 439175 h 466970"/>
                    <a:gd name="connsiteX10" fmla="*/ 67441 w 69209"/>
                    <a:gd name="connsiteY10" fmla="*/ 444229 h 466970"/>
                    <a:gd name="connsiteX11" fmla="*/ 65419 w 69209"/>
                    <a:gd name="connsiteY11" fmla="*/ 449030 h 466970"/>
                    <a:gd name="connsiteX12" fmla="*/ 62640 w 69209"/>
                    <a:gd name="connsiteY12" fmla="*/ 453325 h 466970"/>
                    <a:gd name="connsiteX13" fmla="*/ 59355 w 69209"/>
                    <a:gd name="connsiteY13" fmla="*/ 457116 h 466970"/>
                    <a:gd name="connsiteX14" fmla="*/ 55564 w 69209"/>
                    <a:gd name="connsiteY14" fmla="*/ 460401 h 466970"/>
                    <a:gd name="connsiteX15" fmla="*/ 55564 w 69209"/>
                    <a:gd name="connsiteY15" fmla="*/ 460401 h 466970"/>
                    <a:gd name="connsiteX16" fmla="*/ 51269 w 69209"/>
                    <a:gd name="connsiteY16" fmla="*/ 463180 h 466970"/>
                    <a:gd name="connsiteX17" fmla="*/ 46468 w 69209"/>
                    <a:gd name="connsiteY17" fmla="*/ 465202 h 466970"/>
                    <a:gd name="connsiteX18" fmla="*/ 41414 w 69209"/>
                    <a:gd name="connsiteY18" fmla="*/ 466466 h 466970"/>
                    <a:gd name="connsiteX19" fmla="*/ 36107 w 69209"/>
                    <a:gd name="connsiteY19" fmla="*/ 466971 h 466970"/>
                    <a:gd name="connsiteX20" fmla="*/ 30801 w 69209"/>
                    <a:gd name="connsiteY20" fmla="*/ 466466 h 466970"/>
                    <a:gd name="connsiteX21" fmla="*/ 25747 w 69209"/>
                    <a:gd name="connsiteY21" fmla="*/ 465202 h 466970"/>
                    <a:gd name="connsiteX22" fmla="*/ 20946 w 69209"/>
                    <a:gd name="connsiteY22" fmla="*/ 463180 h 466970"/>
                    <a:gd name="connsiteX23" fmla="*/ 20946 w 69209"/>
                    <a:gd name="connsiteY23" fmla="*/ 463180 h 466970"/>
                    <a:gd name="connsiteX24" fmla="*/ 16650 w 69209"/>
                    <a:gd name="connsiteY24" fmla="*/ 460401 h 466970"/>
                    <a:gd name="connsiteX25" fmla="*/ 12860 w 69209"/>
                    <a:gd name="connsiteY25" fmla="*/ 457116 h 466970"/>
                    <a:gd name="connsiteX26" fmla="*/ 9575 w 69209"/>
                    <a:gd name="connsiteY26" fmla="*/ 453325 h 466970"/>
                    <a:gd name="connsiteX27" fmla="*/ 6795 w 69209"/>
                    <a:gd name="connsiteY27" fmla="*/ 449030 h 466970"/>
                    <a:gd name="connsiteX28" fmla="*/ 4774 w 69209"/>
                    <a:gd name="connsiteY28" fmla="*/ 444229 h 466970"/>
                    <a:gd name="connsiteX29" fmla="*/ 3510 w 69209"/>
                    <a:gd name="connsiteY29" fmla="*/ 439175 h 466970"/>
                    <a:gd name="connsiteX30" fmla="*/ 3510 w 69209"/>
                    <a:gd name="connsiteY30" fmla="*/ 439175 h 466970"/>
                    <a:gd name="connsiteX31" fmla="*/ 3005 w 69209"/>
                    <a:gd name="connsiteY31" fmla="*/ 433868 h 466970"/>
                    <a:gd name="connsiteX32" fmla="*/ 3005 w 69209"/>
                    <a:gd name="connsiteY32" fmla="*/ 237023 h 466970"/>
                    <a:gd name="connsiteX33" fmla="*/ 3005 w 69209"/>
                    <a:gd name="connsiteY33" fmla="*/ 33103 h 466970"/>
                    <a:gd name="connsiteX34" fmla="*/ 5026 w 69209"/>
                    <a:gd name="connsiteY34" fmla="*/ 22237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9209" h="466970">
                      <a:moveTo>
                        <a:pt x="5026" y="22237"/>
                      </a:moveTo>
                      <a:cubicBezTo>
                        <a:pt x="4268" y="26532"/>
                        <a:pt x="-12914" y="419970"/>
                        <a:pt x="20946" y="396218"/>
                      </a:cubicBezTo>
                      <a:cubicBezTo>
                        <a:pt x="60871" y="367917"/>
                        <a:pt x="75527" y="9097"/>
                        <a:pt x="36865" y="505"/>
                      </a:cubicBezTo>
                      <a:cubicBezTo>
                        <a:pt x="35349" y="253"/>
                        <a:pt x="33328" y="253"/>
                        <a:pt x="31812" y="253"/>
                      </a:cubicBezTo>
                      <a:cubicBezTo>
                        <a:pt x="33328" y="0"/>
                        <a:pt x="34591" y="0"/>
                        <a:pt x="36107" y="0"/>
                      </a:cubicBezTo>
                      <a:cubicBezTo>
                        <a:pt x="54301" y="0"/>
                        <a:pt x="69210" y="14656"/>
                        <a:pt x="69210" y="33103"/>
                      </a:cubicBezTo>
                      <a:cubicBezTo>
                        <a:pt x="69210" y="35124"/>
                        <a:pt x="69210" y="126345"/>
                        <a:pt x="69210" y="237023"/>
                      </a:cubicBezTo>
                      <a:cubicBezTo>
                        <a:pt x="69210" y="346438"/>
                        <a:pt x="69210" y="433868"/>
                        <a:pt x="69210" y="433868"/>
                      </a:cubicBezTo>
                      <a:lnTo>
                        <a:pt x="69210" y="433868"/>
                      </a:lnTo>
                      <a:cubicBezTo>
                        <a:pt x="69210" y="435385"/>
                        <a:pt x="68957" y="437659"/>
                        <a:pt x="68704" y="439175"/>
                      </a:cubicBezTo>
                      <a:cubicBezTo>
                        <a:pt x="68452" y="440944"/>
                        <a:pt x="67946" y="442712"/>
                        <a:pt x="67441" y="444229"/>
                      </a:cubicBezTo>
                      <a:cubicBezTo>
                        <a:pt x="66935" y="445744"/>
                        <a:pt x="66177" y="447514"/>
                        <a:pt x="65419" y="449030"/>
                      </a:cubicBezTo>
                      <a:cubicBezTo>
                        <a:pt x="64661" y="450546"/>
                        <a:pt x="63651" y="452062"/>
                        <a:pt x="62640" y="453325"/>
                      </a:cubicBezTo>
                      <a:cubicBezTo>
                        <a:pt x="61629" y="454589"/>
                        <a:pt x="60618" y="455852"/>
                        <a:pt x="59355" y="457116"/>
                      </a:cubicBezTo>
                      <a:cubicBezTo>
                        <a:pt x="58091" y="458379"/>
                        <a:pt x="56828" y="459390"/>
                        <a:pt x="55564" y="460401"/>
                      </a:cubicBezTo>
                      <a:lnTo>
                        <a:pt x="55564" y="460401"/>
                      </a:lnTo>
                      <a:cubicBezTo>
                        <a:pt x="54301" y="461159"/>
                        <a:pt x="52532" y="462422"/>
                        <a:pt x="51269" y="463180"/>
                      </a:cubicBezTo>
                      <a:cubicBezTo>
                        <a:pt x="49753" y="463939"/>
                        <a:pt x="48236" y="464696"/>
                        <a:pt x="46468" y="465202"/>
                      </a:cubicBezTo>
                      <a:cubicBezTo>
                        <a:pt x="44951" y="465707"/>
                        <a:pt x="43183" y="466213"/>
                        <a:pt x="41414" y="466466"/>
                      </a:cubicBezTo>
                      <a:cubicBezTo>
                        <a:pt x="39645" y="466718"/>
                        <a:pt x="37876" y="466971"/>
                        <a:pt x="36107" y="466971"/>
                      </a:cubicBezTo>
                      <a:cubicBezTo>
                        <a:pt x="34338" y="466971"/>
                        <a:pt x="32570" y="466718"/>
                        <a:pt x="30801" y="466466"/>
                      </a:cubicBezTo>
                      <a:cubicBezTo>
                        <a:pt x="29032" y="466213"/>
                        <a:pt x="27263" y="465707"/>
                        <a:pt x="25747" y="465202"/>
                      </a:cubicBezTo>
                      <a:cubicBezTo>
                        <a:pt x="24231" y="464696"/>
                        <a:pt x="22462" y="463939"/>
                        <a:pt x="20946" y="463180"/>
                      </a:cubicBezTo>
                      <a:lnTo>
                        <a:pt x="20946" y="463180"/>
                      </a:lnTo>
                      <a:cubicBezTo>
                        <a:pt x="19682" y="462422"/>
                        <a:pt x="17914" y="461412"/>
                        <a:pt x="16650" y="460401"/>
                      </a:cubicBezTo>
                      <a:cubicBezTo>
                        <a:pt x="15387" y="459390"/>
                        <a:pt x="14123" y="458379"/>
                        <a:pt x="12860" y="457116"/>
                      </a:cubicBezTo>
                      <a:cubicBezTo>
                        <a:pt x="11596" y="455852"/>
                        <a:pt x="10586" y="454589"/>
                        <a:pt x="9575" y="453325"/>
                      </a:cubicBezTo>
                      <a:cubicBezTo>
                        <a:pt x="8564" y="452062"/>
                        <a:pt x="7553" y="450546"/>
                        <a:pt x="6795" y="449030"/>
                      </a:cubicBezTo>
                      <a:cubicBezTo>
                        <a:pt x="6037" y="447514"/>
                        <a:pt x="5279" y="445997"/>
                        <a:pt x="4774" y="444229"/>
                      </a:cubicBezTo>
                      <a:cubicBezTo>
                        <a:pt x="4268" y="442712"/>
                        <a:pt x="3763" y="440944"/>
                        <a:pt x="3510" y="439175"/>
                      </a:cubicBezTo>
                      <a:lnTo>
                        <a:pt x="3510" y="439175"/>
                      </a:lnTo>
                      <a:cubicBezTo>
                        <a:pt x="3258" y="437659"/>
                        <a:pt x="3258" y="435385"/>
                        <a:pt x="3005" y="433868"/>
                      </a:cubicBezTo>
                      <a:cubicBezTo>
                        <a:pt x="3005" y="433868"/>
                        <a:pt x="3005" y="346438"/>
                        <a:pt x="3005" y="237023"/>
                      </a:cubicBezTo>
                      <a:cubicBezTo>
                        <a:pt x="3005" y="126345"/>
                        <a:pt x="3005" y="35124"/>
                        <a:pt x="3005" y="33103"/>
                      </a:cubicBezTo>
                      <a:cubicBezTo>
                        <a:pt x="3258" y="29312"/>
                        <a:pt x="4016" y="25774"/>
                        <a:pt x="5026" y="22237"/>
                      </a:cubicBezTo>
                    </a:path>
                  </a:pathLst>
                </a:custGeom>
                <a:solidFill>
                  <a:srgbClr val="754F3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3" name="任意多边形: 形状 1932"/>
                <p:cNvSpPr/>
                <p:nvPr/>
              </p:nvSpPr>
              <p:spPr>
                <a:xfrm>
                  <a:off x="10817180" y="12040372"/>
                  <a:ext cx="66204" cy="466970"/>
                </a:xfrm>
                <a:custGeom>
                  <a:avLst/>
                  <a:gdLst>
                    <a:gd name="connsiteX0" fmla="*/ 758 w 66204"/>
                    <a:gd name="connsiteY0" fmla="*/ 27038 h 466970"/>
                    <a:gd name="connsiteX1" fmla="*/ 1516 w 66204"/>
                    <a:gd name="connsiteY1" fmla="*/ 387373 h 466970"/>
                    <a:gd name="connsiteX2" fmla="*/ 20721 w 66204"/>
                    <a:gd name="connsiteY2" fmla="*/ 404051 h 466970"/>
                    <a:gd name="connsiteX3" fmla="*/ 56350 w 66204"/>
                    <a:gd name="connsiteY3" fmla="*/ 222114 h 466970"/>
                    <a:gd name="connsiteX4" fmla="*/ 34113 w 66204"/>
                    <a:gd name="connsiteY4" fmla="*/ 0 h 466970"/>
                    <a:gd name="connsiteX5" fmla="*/ 66205 w 66204"/>
                    <a:gd name="connsiteY5" fmla="*/ 33102 h 466970"/>
                    <a:gd name="connsiteX6" fmla="*/ 66205 w 66204"/>
                    <a:gd name="connsiteY6" fmla="*/ 237023 h 466970"/>
                    <a:gd name="connsiteX7" fmla="*/ 66205 w 66204"/>
                    <a:gd name="connsiteY7" fmla="*/ 433868 h 466970"/>
                    <a:gd name="connsiteX8" fmla="*/ 66205 w 66204"/>
                    <a:gd name="connsiteY8" fmla="*/ 433868 h 466970"/>
                    <a:gd name="connsiteX9" fmla="*/ 65699 w 66204"/>
                    <a:gd name="connsiteY9" fmla="*/ 439174 h 466970"/>
                    <a:gd name="connsiteX10" fmla="*/ 64436 w 66204"/>
                    <a:gd name="connsiteY10" fmla="*/ 444228 h 466970"/>
                    <a:gd name="connsiteX11" fmla="*/ 62414 w 66204"/>
                    <a:gd name="connsiteY11" fmla="*/ 449030 h 466970"/>
                    <a:gd name="connsiteX12" fmla="*/ 59635 w 66204"/>
                    <a:gd name="connsiteY12" fmla="*/ 453325 h 466970"/>
                    <a:gd name="connsiteX13" fmla="*/ 56350 w 66204"/>
                    <a:gd name="connsiteY13" fmla="*/ 457116 h 466970"/>
                    <a:gd name="connsiteX14" fmla="*/ 52559 w 66204"/>
                    <a:gd name="connsiteY14" fmla="*/ 460401 h 466970"/>
                    <a:gd name="connsiteX15" fmla="*/ 52559 w 66204"/>
                    <a:gd name="connsiteY15" fmla="*/ 460401 h 466970"/>
                    <a:gd name="connsiteX16" fmla="*/ 48264 w 66204"/>
                    <a:gd name="connsiteY16" fmla="*/ 463180 h 466970"/>
                    <a:gd name="connsiteX17" fmla="*/ 43463 w 66204"/>
                    <a:gd name="connsiteY17" fmla="*/ 465201 h 466970"/>
                    <a:gd name="connsiteX18" fmla="*/ 38409 w 66204"/>
                    <a:gd name="connsiteY18" fmla="*/ 466465 h 466970"/>
                    <a:gd name="connsiteX19" fmla="*/ 33102 w 66204"/>
                    <a:gd name="connsiteY19" fmla="*/ 466970 h 466970"/>
                    <a:gd name="connsiteX20" fmla="*/ 27796 w 66204"/>
                    <a:gd name="connsiteY20" fmla="*/ 466465 h 466970"/>
                    <a:gd name="connsiteX21" fmla="*/ 22742 w 66204"/>
                    <a:gd name="connsiteY21" fmla="*/ 465201 h 466970"/>
                    <a:gd name="connsiteX22" fmla="*/ 17941 w 66204"/>
                    <a:gd name="connsiteY22" fmla="*/ 463180 h 466970"/>
                    <a:gd name="connsiteX23" fmla="*/ 17941 w 66204"/>
                    <a:gd name="connsiteY23" fmla="*/ 463180 h 466970"/>
                    <a:gd name="connsiteX24" fmla="*/ 13645 w 66204"/>
                    <a:gd name="connsiteY24" fmla="*/ 460401 h 466970"/>
                    <a:gd name="connsiteX25" fmla="*/ 9855 w 66204"/>
                    <a:gd name="connsiteY25" fmla="*/ 457116 h 466970"/>
                    <a:gd name="connsiteX26" fmla="*/ 6570 w 66204"/>
                    <a:gd name="connsiteY26" fmla="*/ 453325 h 466970"/>
                    <a:gd name="connsiteX27" fmla="*/ 3790 w 66204"/>
                    <a:gd name="connsiteY27" fmla="*/ 449030 h 466970"/>
                    <a:gd name="connsiteX28" fmla="*/ 1769 w 66204"/>
                    <a:gd name="connsiteY28" fmla="*/ 444228 h 466970"/>
                    <a:gd name="connsiteX29" fmla="*/ 505 w 66204"/>
                    <a:gd name="connsiteY29" fmla="*/ 439174 h 466970"/>
                    <a:gd name="connsiteX30" fmla="*/ 505 w 66204"/>
                    <a:gd name="connsiteY30" fmla="*/ 439174 h 466970"/>
                    <a:gd name="connsiteX31" fmla="*/ 0 w 66204"/>
                    <a:gd name="connsiteY31" fmla="*/ 433868 h 466970"/>
                    <a:gd name="connsiteX32" fmla="*/ 0 w 66204"/>
                    <a:gd name="connsiteY32" fmla="*/ 237023 h 466970"/>
                    <a:gd name="connsiteX33" fmla="*/ 0 w 66204"/>
                    <a:gd name="connsiteY33" fmla="*/ 33102 h 466970"/>
                    <a:gd name="connsiteX34" fmla="*/ 758 w 66204"/>
                    <a:gd name="connsiteY34" fmla="*/ 27038 h 46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6204" h="466970">
                      <a:moveTo>
                        <a:pt x="758" y="27038"/>
                      </a:moveTo>
                      <a:cubicBezTo>
                        <a:pt x="758" y="28806"/>
                        <a:pt x="-505" y="348459"/>
                        <a:pt x="1516" y="387373"/>
                      </a:cubicBezTo>
                      <a:cubicBezTo>
                        <a:pt x="3032" y="417190"/>
                        <a:pt x="16425" y="407588"/>
                        <a:pt x="20721" y="404051"/>
                      </a:cubicBezTo>
                      <a:cubicBezTo>
                        <a:pt x="51043" y="376760"/>
                        <a:pt x="54581" y="276189"/>
                        <a:pt x="56350" y="222114"/>
                      </a:cubicBezTo>
                      <a:cubicBezTo>
                        <a:pt x="63678" y="5054"/>
                        <a:pt x="46495" y="2274"/>
                        <a:pt x="34113" y="0"/>
                      </a:cubicBezTo>
                      <a:cubicBezTo>
                        <a:pt x="52054" y="505"/>
                        <a:pt x="66205" y="14908"/>
                        <a:pt x="66205" y="33102"/>
                      </a:cubicBezTo>
                      <a:cubicBezTo>
                        <a:pt x="66205" y="35124"/>
                        <a:pt x="66205" y="126345"/>
                        <a:pt x="66205" y="237023"/>
                      </a:cubicBezTo>
                      <a:cubicBezTo>
                        <a:pt x="66205" y="346437"/>
                        <a:pt x="66205" y="433868"/>
                        <a:pt x="66205" y="433868"/>
                      </a:cubicBezTo>
                      <a:lnTo>
                        <a:pt x="66205" y="433868"/>
                      </a:lnTo>
                      <a:cubicBezTo>
                        <a:pt x="66205" y="435384"/>
                        <a:pt x="65952" y="437659"/>
                        <a:pt x="65699" y="439174"/>
                      </a:cubicBezTo>
                      <a:cubicBezTo>
                        <a:pt x="65447" y="440944"/>
                        <a:pt x="64941" y="442712"/>
                        <a:pt x="64436" y="444228"/>
                      </a:cubicBezTo>
                      <a:cubicBezTo>
                        <a:pt x="63930" y="445744"/>
                        <a:pt x="63172" y="447513"/>
                        <a:pt x="62414" y="449030"/>
                      </a:cubicBezTo>
                      <a:cubicBezTo>
                        <a:pt x="61656" y="450545"/>
                        <a:pt x="60646" y="452062"/>
                        <a:pt x="59635" y="453325"/>
                      </a:cubicBezTo>
                      <a:cubicBezTo>
                        <a:pt x="58624" y="454589"/>
                        <a:pt x="57613" y="455852"/>
                        <a:pt x="56350" y="457116"/>
                      </a:cubicBezTo>
                      <a:cubicBezTo>
                        <a:pt x="55086" y="458379"/>
                        <a:pt x="53823" y="459389"/>
                        <a:pt x="52559" y="460401"/>
                      </a:cubicBezTo>
                      <a:lnTo>
                        <a:pt x="52559" y="460401"/>
                      </a:lnTo>
                      <a:cubicBezTo>
                        <a:pt x="51296" y="461159"/>
                        <a:pt x="49527" y="462422"/>
                        <a:pt x="48264" y="463180"/>
                      </a:cubicBezTo>
                      <a:cubicBezTo>
                        <a:pt x="46748" y="463938"/>
                        <a:pt x="45231" y="464696"/>
                        <a:pt x="43463" y="465201"/>
                      </a:cubicBezTo>
                      <a:cubicBezTo>
                        <a:pt x="41946" y="465707"/>
                        <a:pt x="40178" y="466213"/>
                        <a:pt x="38409" y="466465"/>
                      </a:cubicBezTo>
                      <a:cubicBezTo>
                        <a:pt x="36640" y="466718"/>
                        <a:pt x="34871" y="466970"/>
                        <a:pt x="33102" y="466970"/>
                      </a:cubicBezTo>
                      <a:cubicBezTo>
                        <a:pt x="31334" y="466970"/>
                        <a:pt x="29565" y="466718"/>
                        <a:pt x="27796" y="466465"/>
                      </a:cubicBezTo>
                      <a:cubicBezTo>
                        <a:pt x="26027" y="466213"/>
                        <a:pt x="24258" y="465707"/>
                        <a:pt x="22742" y="465201"/>
                      </a:cubicBezTo>
                      <a:cubicBezTo>
                        <a:pt x="21226" y="464696"/>
                        <a:pt x="19457" y="463938"/>
                        <a:pt x="17941" y="463180"/>
                      </a:cubicBezTo>
                      <a:lnTo>
                        <a:pt x="17941" y="463180"/>
                      </a:lnTo>
                      <a:cubicBezTo>
                        <a:pt x="16678" y="462422"/>
                        <a:pt x="14909" y="461411"/>
                        <a:pt x="13645" y="460401"/>
                      </a:cubicBezTo>
                      <a:cubicBezTo>
                        <a:pt x="12382" y="459389"/>
                        <a:pt x="11118" y="458379"/>
                        <a:pt x="9855" y="457116"/>
                      </a:cubicBezTo>
                      <a:cubicBezTo>
                        <a:pt x="8591" y="455852"/>
                        <a:pt x="7581" y="454589"/>
                        <a:pt x="6570" y="453325"/>
                      </a:cubicBezTo>
                      <a:cubicBezTo>
                        <a:pt x="5559" y="452062"/>
                        <a:pt x="4548" y="450545"/>
                        <a:pt x="3790" y="449030"/>
                      </a:cubicBezTo>
                      <a:cubicBezTo>
                        <a:pt x="3032" y="447513"/>
                        <a:pt x="2274" y="445997"/>
                        <a:pt x="1769" y="444228"/>
                      </a:cubicBezTo>
                      <a:cubicBezTo>
                        <a:pt x="1263" y="442712"/>
                        <a:pt x="758" y="440944"/>
                        <a:pt x="505" y="439174"/>
                      </a:cubicBezTo>
                      <a:lnTo>
                        <a:pt x="505" y="439174"/>
                      </a:lnTo>
                      <a:cubicBezTo>
                        <a:pt x="253" y="437659"/>
                        <a:pt x="253" y="435384"/>
                        <a:pt x="0" y="433868"/>
                      </a:cubicBezTo>
                      <a:cubicBezTo>
                        <a:pt x="0" y="433868"/>
                        <a:pt x="0" y="346437"/>
                        <a:pt x="0" y="237023"/>
                      </a:cubicBezTo>
                      <a:cubicBezTo>
                        <a:pt x="0" y="126345"/>
                        <a:pt x="0" y="35124"/>
                        <a:pt x="0" y="33102"/>
                      </a:cubicBezTo>
                      <a:cubicBezTo>
                        <a:pt x="253" y="30828"/>
                        <a:pt x="505" y="28806"/>
                        <a:pt x="758" y="27038"/>
                      </a:cubicBezTo>
                    </a:path>
                  </a:pathLst>
                </a:custGeom>
                <a:solidFill>
                  <a:srgbClr val="714C2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4" name="任意多边形: 形状 1933"/>
                <p:cNvSpPr/>
                <p:nvPr/>
              </p:nvSpPr>
              <p:spPr>
                <a:xfrm>
                  <a:off x="10817180" y="12040877"/>
                  <a:ext cx="66204" cy="466464"/>
                </a:xfrm>
                <a:custGeom>
                  <a:avLst/>
                  <a:gdLst>
                    <a:gd name="connsiteX0" fmla="*/ 253 w 66204"/>
                    <a:gd name="connsiteY0" fmla="*/ 31333 h 466464"/>
                    <a:gd name="connsiteX1" fmla="*/ 758 w 66204"/>
                    <a:gd name="connsiteY1" fmla="*/ 410116 h 466464"/>
                    <a:gd name="connsiteX2" fmla="*/ 23500 w 66204"/>
                    <a:gd name="connsiteY2" fmla="*/ 410621 h 466464"/>
                    <a:gd name="connsiteX3" fmla="*/ 38914 w 66204"/>
                    <a:gd name="connsiteY3" fmla="*/ 0 h 466464"/>
                    <a:gd name="connsiteX4" fmla="*/ 66205 w 66204"/>
                    <a:gd name="connsiteY4" fmla="*/ 32597 h 466464"/>
                    <a:gd name="connsiteX5" fmla="*/ 66205 w 66204"/>
                    <a:gd name="connsiteY5" fmla="*/ 236517 h 466464"/>
                    <a:gd name="connsiteX6" fmla="*/ 66205 w 66204"/>
                    <a:gd name="connsiteY6" fmla="*/ 433363 h 466464"/>
                    <a:gd name="connsiteX7" fmla="*/ 66205 w 66204"/>
                    <a:gd name="connsiteY7" fmla="*/ 433363 h 466464"/>
                    <a:gd name="connsiteX8" fmla="*/ 65699 w 66204"/>
                    <a:gd name="connsiteY8" fmla="*/ 438669 h 466464"/>
                    <a:gd name="connsiteX9" fmla="*/ 64436 w 66204"/>
                    <a:gd name="connsiteY9" fmla="*/ 443723 h 466464"/>
                    <a:gd name="connsiteX10" fmla="*/ 62414 w 66204"/>
                    <a:gd name="connsiteY10" fmla="*/ 448524 h 466464"/>
                    <a:gd name="connsiteX11" fmla="*/ 59635 w 66204"/>
                    <a:gd name="connsiteY11" fmla="*/ 452820 h 466464"/>
                    <a:gd name="connsiteX12" fmla="*/ 56350 w 66204"/>
                    <a:gd name="connsiteY12" fmla="*/ 456610 h 466464"/>
                    <a:gd name="connsiteX13" fmla="*/ 52559 w 66204"/>
                    <a:gd name="connsiteY13" fmla="*/ 459895 h 466464"/>
                    <a:gd name="connsiteX14" fmla="*/ 52559 w 66204"/>
                    <a:gd name="connsiteY14" fmla="*/ 459895 h 466464"/>
                    <a:gd name="connsiteX15" fmla="*/ 48264 w 66204"/>
                    <a:gd name="connsiteY15" fmla="*/ 462675 h 466464"/>
                    <a:gd name="connsiteX16" fmla="*/ 43463 w 66204"/>
                    <a:gd name="connsiteY16" fmla="*/ 464696 h 466464"/>
                    <a:gd name="connsiteX17" fmla="*/ 38409 w 66204"/>
                    <a:gd name="connsiteY17" fmla="*/ 465960 h 466464"/>
                    <a:gd name="connsiteX18" fmla="*/ 33102 w 66204"/>
                    <a:gd name="connsiteY18" fmla="*/ 466465 h 466464"/>
                    <a:gd name="connsiteX19" fmla="*/ 27796 w 66204"/>
                    <a:gd name="connsiteY19" fmla="*/ 465960 h 466464"/>
                    <a:gd name="connsiteX20" fmla="*/ 22742 w 66204"/>
                    <a:gd name="connsiteY20" fmla="*/ 464696 h 466464"/>
                    <a:gd name="connsiteX21" fmla="*/ 17941 w 66204"/>
                    <a:gd name="connsiteY21" fmla="*/ 462675 h 466464"/>
                    <a:gd name="connsiteX22" fmla="*/ 17941 w 66204"/>
                    <a:gd name="connsiteY22" fmla="*/ 462675 h 466464"/>
                    <a:gd name="connsiteX23" fmla="*/ 13645 w 66204"/>
                    <a:gd name="connsiteY23" fmla="*/ 459895 h 466464"/>
                    <a:gd name="connsiteX24" fmla="*/ 9855 w 66204"/>
                    <a:gd name="connsiteY24" fmla="*/ 456610 h 466464"/>
                    <a:gd name="connsiteX25" fmla="*/ 6570 w 66204"/>
                    <a:gd name="connsiteY25" fmla="*/ 452820 h 466464"/>
                    <a:gd name="connsiteX26" fmla="*/ 3790 w 66204"/>
                    <a:gd name="connsiteY26" fmla="*/ 448524 h 466464"/>
                    <a:gd name="connsiteX27" fmla="*/ 1769 w 66204"/>
                    <a:gd name="connsiteY27" fmla="*/ 443723 h 466464"/>
                    <a:gd name="connsiteX28" fmla="*/ 505 w 66204"/>
                    <a:gd name="connsiteY28" fmla="*/ 438669 h 466464"/>
                    <a:gd name="connsiteX29" fmla="*/ 505 w 66204"/>
                    <a:gd name="connsiteY29" fmla="*/ 438669 h 466464"/>
                    <a:gd name="connsiteX30" fmla="*/ 0 w 66204"/>
                    <a:gd name="connsiteY30" fmla="*/ 433363 h 466464"/>
                    <a:gd name="connsiteX31" fmla="*/ 0 w 66204"/>
                    <a:gd name="connsiteY31" fmla="*/ 236517 h 466464"/>
                    <a:gd name="connsiteX32" fmla="*/ 0 w 66204"/>
                    <a:gd name="connsiteY32" fmla="*/ 32597 h 466464"/>
                    <a:gd name="connsiteX33" fmla="*/ 253 w 66204"/>
                    <a:gd name="connsiteY33" fmla="*/ 31333 h 466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6204" h="466464">
                      <a:moveTo>
                        <a:pt x="253" y="31333"/>
                      </a:moveTo>
                      <a:cubicBezTo>
                        <a:pt x="253" y="34871"/>
                        <a:pt x="-253" y="391164"/>
                        <a:pt x="758" y="410116"/>
                      </a:cubicBezTo>
                      <a:cubicBezTo>
                        <a:pt x="1263" y="417443"/>
                        <a:pt x="8591" y="425529"/>
                        <a:pt x="23500" y="410621"/>
                      </a:cubicBezTo>
                      <a:cubicBezTo>
                        <a:pt x="62667" y="371201"/>
                        <a:pt x="76060" y="10613"/>
                        <a:pt x="38914" y="0"/>
                      </a:cubicBezTo>
                      <a:cubicBezTo>
                        <a:pt x="54581" y="2779"/>
                        <a:pt x="66205" y="16172"/>
                        <a:pt x="66205" y="32597"/>
                      </a:cubicBezTo>
                      <a:cubicBezTo>
                        <a:pt x="66205" y="34618"/>
                        <a:pt x="66205" y="125840"/>
                        <a:pt x="66205" y="236517"/>
                      </a:cubicBezTo>
                      <a:cubicBezTo>
                        <a:pt x="66205" y="345932"/>
                        <a:pt x="66205" y="433363"/>
                        <a:pt x="66205" y="433363"/>
                      </a:cubicBezTo>
                      <a:lnTo>
                        <a:pt x="66205" y="433363"/>
                      </a:lnTo>
                      <a:cubicBezTo>
                        <a:pt x="66205" y="434879"/>
                        <a:pt x="65952" y="437153"/>
                        <a:pt x="65699" y="438669"/>
                      </a:cubicBezTo>
                      <a:cubicBezTo>
                        <a:pt x="65447" y="440438"/>
                        <a:pt x="64941" y="442207"/>
                        <a:pt x="64436" y="443723"/>
                      </a:cubicBezTo>
                      <a:cubicBezTo>
                        <a:pt x="63930" y="445239"/>
                        <a:pt x="63172" y="447008"/>
                        <a:pt x="62414" y="448524"/>
                      </a:cubicBezTo>
                      <a:cubicBezTo>
                        <a:pt x="61656" y="450040"/>
                        <a:pt x="60646" y="451556"/>
                        <a:pt x="59635" y="452820"/>
                      </a:cubicBezTo>
                      <a:cubicBezTo>
                        <a:pt x="58624" y="454083"/>
                        <a:pt x="57613" y="455347"/>
                        <a:pt x="56350" y="456610"/>
                      </a:cubicBezTo>
                      <a:cubicBezTo>
                        <a:pt x="55086" y="457874"/>
                        <a:pt x="53823" y="458884"/>
                        <a:pt x="52559" y="459895"/>
                      </a:cubicBezTo>
                      <a:lnTo>
                        <a:pt x="52559" y="459895"/>
                      </a:lnTo>
                      <a:cubicBezTo>
                        <a:pt x="51296" y="460654"/>
                        <a:pt x="49527" y="461917"/>
                        <a:pt x="48264" y="462675"/>
                      </a:cubicBezTo>
                      <a:cubicBezTo>
                        <a:pt x="46748" y="463433"/>
                        <a:pt x="45231" y="464191"/>
                        <a:pt x="43463" y="464696"/>
                      </a:cubicBezTo>
                      <a:cubicBezTo>
                        <a:pt x="41946" y="465201"/>
                        <a:pt x="40178" y="465707"/>
                        <a:pt x="38409" y="465960"/>
                      </a:cubicBezTo>
                      <a:cubicBezTo>
                        <a:pt x="36640" y="466213"/>
                        <a:pt x="34871" y="466465"/>
                        <a:pt x="33102" y="466465"/>
                      </a:cubicBezTo>
                      <a:cubicBezTo>
                        <a:pt x="31334" y="466465"/>
                        <a:pt x="29565" y="466213"/>
                        <a:pt x="27796" y="465960"/>
                      </a:cubicBezTo>
                      <a:cubicBezTo>
                        <a:pt x="26027" y="465707"/>
                        <a:pt x="24258" y="465201"/>
                        <a:pt x="22742" y="464696"/>
                      </a:cubicBezTo>
                      <a:cubicBezTo>
                        <a:pt x="21226" y="464191"/>
                        <a:pt x="19457" y="463433"/>
                        <a:pt x="17941" y="462675"/>
                      </a:cubicBezTo>
                      <a:lnTo>
                        <a:pt x="17941" y="462675"/>
                      </a:lnTo>
                      <a:cubicBezTo>
                        <a:pt x="16678" y="461917"/>
                        <a:pt x="14909" y="460906"/>
                        <a:pt x="13645" y="459895"/>
                      </a:cubicBezTo>
                      <a:cubicBezTo>
                        <a:pt x="12382" y="458884"/>
                        <a:pt x="11118" y="457874"/>
                        <a:pt x="9855" y="456610"/>
                      </a:cubicBezTo>
                      <a:cubicBezTo>
                        <a:pt x="8591" y="455347"/>
                        <a:pt x="7581" y="454083"/>
                        <a:pt x="6570" y="452820"/>
                      </a:cubicBezTo>
                      <a:cubicBezTo>
                        <a:pt x="5559" y="451556"/>
                        <a:pt x="4548" y="450040"/>
                        <a:pt x="3790" y="448524"/>
                      </a:cubicBezTo>
                      <a:cubicBezTo>
                        <a:pt x="3032" y="447008"/>
                        <a:pt x="2274" y="445492"/>
                        <a:pt x="1769" y="443723"/>
                      </a:cubicBezTo>
                      <a:cubicBezTo>
                        <a:pt x="1263" y="442207"/>
                        <a:pt x="758" y="440438"/>
                        <a:pt x="505" y="438669"/>
                      </a:cubicBezTo>
                      <a:lnTo>
                        <a:pt x="505" y="438669"/>
                      </a:lnTo>
                      <a:cubicBezTo>
                        <a:pt x="253" y="437153"/>
                        <a:pt x="253" y="434879"/>
                        <a:pt x="0" y="433363"/>
                      </a:cubicBezTo>
                      <a:cubicBezTo>
                        <a:pt x="0" y="433363"/>
                        <a:pt x="0" y="345932"/>
                        <a:pt x="0" y="236517"/>
                      </a:cubicBezTo>
                      <a:cubicBezTo>
                        <a:pt x="0" y="125840"/>
                        <a:pt x="0" y="34618"/>
                        <a:pt x="0" y="32597"/>
                      </a:cubicBezTo>
                      <a:cubicBezTo>
                        <a:pt x="253" y="32091"/>
                        <a:pt x="253" y="31586"/>
                        <a:pt x="253" y="31333"/>
                      </a:cubicBezTo>
                    </a:path>
                  </a:pathLst>
                </a:custGeom>
                <a:solidFill>
                  <a:srgbClr val="6D492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5" name="任意多边形: 形状 1934"/>
                <p:cNvSpPr/>
                <p:nvPr/>
              </p:nvSpPr>
              <p:spPr>
                <a:xfrm>
                  <a:off x="10817433" y="12041635"/>
                  <a:ext cx="65952" cy="465454"/>
                </a:xfrm>
                <a:custGeom>
                  <a:avLst/>
                  <a:gdLst>
                    <a:gd name="connsiteX0" fmla="*/ 65952 w 65952"/>
                    <a:gd name="connsiteY0" fmla="*/ 31586 h 465454"/>
                    <a:gd name="connsiteX1" fmla="*/ 65952 w 65952"/>
                    <a:gd name="connsiteY1" fmla="*/ 235507 h 465454"/>
                    <a:gd name="connsiteX2" fmla="*/ 65952 w 65952"/>
                    <a:gd name="connsiteY2" fmla="*/ 432352 h 465454"/>
                    <a:gd name="connsiteX3" fmla="*/ 65952 w 65952"/>
                    <a:gd name="connsiteY3" fmla="*/ 432352 h 465454"/>
                    <a:gd name="connsiteX4" fmla="*/ 65447 w 65952"/>
                    <a:gd name="connsiteY4" fmla="*/ 437659 h 465454"/>
                    <a:gd name="connsiteX5" fmla="*/ 64183 w 65952"/>
                    <a:gd name="connsiteY5" fmla="*/ 442712 h 465454"/>
                    <a:gd name="connsiteX6" fmla="*/ 62162 w 65952"/>
                    <a:gd name="connsiteY6" fmla="*/ 447513 h 465454"/>
                    <a:gd name="connsiteX7" fmla="*/ 59382 w 65952"/>
                    <a:gd name="connsiteY7" fmla="*/ 451809 h 465454"/>
                    <a:gd name="connsiteX8" fmla="*/ 56097 w 65952"/>
                    <a:gd name="connsiteY8" fmla="*/ 455599 h 465454"/>
                    <a:gd name="connsiteX9" fmla="*/ 52307 w 65952"/>
                    <a:gd name="connsiteY9" fmla="*/ 458884 h 465454"/>
                    <a:gd name="connsiteX10" fmla="*/ 52307 w 65952"/>
                    <a:gd name="connsiteY10" fmla="*/ 458884 h 465454"/>
                    <a:gd name="connsiteX11" fmla="*/ 48011 w 65952"/>
                    <a:gd name="connsiteY11" fmla="*/ 461664 h 465454"/>
                    <a:gd name="connsiteX12" fmla="*/ 43210 w 65952"/>
                    <a:gd name="connsiteY12" fmla="*/ 463686 h 465454"/>
                    <a:gd name="connsiteX13" fmla="*/ 38156 w 65952"/>
                    <a:gd name="connsiteY13" fmla="*/ 464949 h 465454"/>
                    <a:gd name="connsiteX14" fmla="*/ 32850 w 65952"/>
                    <a:gd name="connsiteY14" fmla="*/ 465454 h 465454"/>
                    <a:gd name="connsiteX15" fmla="*/ 27543 w 65952"/>
                    <a:gd name="connsiteY15" fmla="*/ 464949 h 465454"/>
                    <a:gd name="connsiteX16" fmla="*/ 22489 w 65952"/>
                    <a:gd name="connsiteY16" fmla="*/ 463686 h 465454"/>
                    <a:gd name="connsiteX17" fmla="*/ 17688 w 65952"/>
                    <a:gd name="connsiteY17" fmla="*/ 461664 h 465454"/>
                    <a:gd name="connsiteX18" fmla="*/ 17688 w 65952"/>
                    <a:gd name="connsiteY18" fmla="*/ 461664 h 465454"/>
                    <a:gd name="connsiteX19" fmla="*/ 13393 w 65952"/>
                    <a:gd name="connsiteY19" fmla="*/ 458884 h 465454"/>
                    <a:gd name="connsiteX20" fmla="*/ 9602 w 65952"/>
                    <a:gd name="connsiteY20" fmla="*/ 455599 h 465454"/>
                    <a:gd name="connsiteX21" fmla="*/ 6317 w 65952"/>
                    <a:gd name="connsiteY21" fmla="*/ 451809 h 465454"/>
                    <a:gd name="connsiteX22" fmla="*/ 3538 w 65952"/>
                    <a:gd name="connsiteY22" fmla="*/ 447513 h 465454"/>
                    <a:gd name="connsiteX23" fmla="*/ 1516 w 65952"/>
                    <a:gd name="connsiteY23" fmla="*/ 442712 h 465454"/>
                    <a:gd name="connsiteX24" fmla="*/ 253 w 65952"/>
                    <a:gd name="connsiteY24" fmla="*/ 437659 h 465454"/>
                    <a:gd name="connsiteX25" fmla="*/ 0 w 65952"/>
                    <a:gd name="connsiteY25" fmla="*/ 436395 h 465454"/>
                    <a:gd name="connsiteX26" fmla="*/ 2022 w 65952"/>
                    <a:gd name="connsiteY26" fmla="*/ 431847 h 465454"/>
                    <a:gd name="connsiteX27" fmla="*/ 29565 w 65952"/>
                    <a:gd name="connsiteY27" fmla="*/ 412137 h 465454"/>
                    <a:gd name="connsiteX28" fmla="*/ 52812 w 65952"/>
                    <a:gd name="connsiteY28" fmla="*/ 330265 h 465454"/>
                    <a:gd name="connsiteX29" fmla="*/ 43210 w 65952"/>
                    <a:gd name="connsiteY29" fmla="*/ 0 h 465454"/>
                    <a:gd name="connsiteX30" fmla="*/ 65952 w 65952"/>
                    <a:gd name="connsiteY30" fmla="*/ 31586 h 46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5952" h="465454">
                      <a:moveTo>
                        <a:pt x="65952" y="31586"/>
                      </a:moveTo>
                      <a:cubicBezTo>
                        <a:pt x="65952" y="33607"/>
                        <a:pt x="65952" y="124828"/>
                        <a:pt x="65952" y="235507"/>
                      </a:cubicBezTo>
                      <a:cubicBezTo>
                        <a:pt x="65952" y="344922"/>
                        <a:pt x="65952" y="432352"/>
                        <a:pt x="65952" y="432352"/>
                      </a:cubicBezTo>
                      <a:lnTo>
                        <a:pt x="65952" y="432352"/>
                      </a:lnTo>
                      <a:cubicBezTo>
                        <a:pt x="65952" y="433868"/>
                        <a:pt x="65699" y="436142"/>
                        <a:pt x="65447" y="437659"/>
                      </a:cubicBezTo>
                      <a:cubicBezTo>
                        <a:pt x="65194" y="439427"/>
                        <a:pt x="64689" y="441196"/>
                        <a:pt x="64183" y="442712"/>
                      </a:cubicBezTo>
                      <a:cubicBezTo>
                        <a:pt x="63678" y="444228"/>
                        <a:pt x="62920" y="445997"/>
                        <a:pt x="62162" y="447513"/>
                      </a:cubicBezTo>
                      <a:cubicBezTo>
                        <a:pt x="61404" y="449030"/>
                        <a:pt x="60393" y="450545"/>
                        <a:pt x="59382" y="451809"/>
                      </a:cubicBezTo>
                      <a:cubicBezTo>
                        <a:pt x="58371" y="453072"/>
                        <a:pt x="57361" y="454336"/>
                        <a:pt x="56097" y="455599"/>
                      </a:cubicBezTo>
                      <a:cubicBezTo>
                        <a:pt x="54834" y="456863"/>
                        <a:pt x="53570" y="457874"/>
                        <a:pt x="52307" y="458884"/>
                      </a:cubicBezTo>
                      <a:lnTo>
                        <a:pt x="52307" y="458884"/>
                      </a:lnTo>
                      <a:cubicBezTo>
                        <a:pt x="51043" y="459642"/>
                        <a:pt x="49274" y="460906"/>
                        <a:pt x="48011" y="461664"/>
                      </a:cubicBezTo>
                      <a:cubicBezTo>
                        <a:pt x="46495" y="462422"/>
                        <a:pt x="44979" y="463180"/>
                        <a:pt x="43210" y="463686"/>
                      </a:cubicBezTo>
                      <a:cubicBezTo>
                        <a:pt x="41694" y="464191"/>
                        <a:pt x="39925" y="464696"/>
                        <a:pt x="38156" y="464949"/>
                      </a:cubicBezTo>
                      <a:cubicBezTo>
                        <a:pt x="36387" y="465201"/>
                        <a:pt x="34618" y="465454"/>
                        <a:pt x="32850" y="465454"/>
                      </a:cubicBezTo>
                      <a:cubicBezTo>
                        <a:pt x="31081" y="465454"/>
                        <a:pt x="29312" y="465201"/>
                        <a:pt x="27543" y="464949"/>
                      </a:cubicBezTo>
                      <a:cubicBezTo>
                        <a:pt x="25774" y="464696"/>
                        <a:pt x="24006" y="464191"/>
                        <a:pt x="22489" y="463686"/>
                      </a:cubicBezTo>
                      <a:cubicBezTo>
                        <a:pt x="20973" y="463180"/>
                        <a:pt x="19204" y="462422"/>
                        <a:pt x="17688" y="461664"/>
                      </a:cubicBezTo>
                      <a:lnTo>
                        <a:pt x="17688" y="461664"/>
                      </a:lnTo>
                      <a:cubicBezTo>
                        <a:pt x="16425" y="460906"/>
                        <a:pt x="14656" y="459895"/>
                        <a:pt x="13393" y="458884"/>
                      </a:cubicBezTo>
                      <a:cubicBezTo>
                        <a:pt x="12129" y="457874"/>
                        <a:pt x="10866" y="456863"/>
                        <a:pt x="9602" y="455599"/>
                      </a:cubicBezTo>
                      <a:cubicBezTo>
                        <a:pt x="8339" y="454336"/>
                        <a:pt x="7328" y="453072"/>
                        <a:pt x="6317" y="451809"/>
                      </a:cubicBezTo>
                      <a:cubicBezTo>
                        <a:pt x="5306" y="450545"/>
                        <a:pt x="4296" y="449030"/>
                        <a:pt x="3538" y="447513"/>
                      </a:cubicBezTo>
                      <a:cubicBezTo>
                        <a:pt x="2780" y="445997"/>
                        <a:pt x="2022" y="444481"/>
                        <a:pt x="1516" y="442712"/>
                      </a:cubicBezTo>
                      <a:cubicBezTo>
                        <a:pt x="1011" y="441196"/>
                        <a:pt x="505" y="439427"/>
                        <a:pt x="253" y="437659"/>
                      </a:cubicBezTo>
                      <a:cubicBezTo>
                        <a:pt x="253" y="437406"/>
                        <a:pt x="253" y="436900"/>
                        <a:pt x="0" y="436395"/>
                      </a:cubicBezTo>
                      <a:cubicBezTo>
                        <a:pt x="505" y="434879"/>
                        <a:pt x="758" y="432605"/>
                        <a:pt x="2022" y="431847"/>
                      </a:cubicBezTo>
                      <a:cubicBezTo>
                        <a:pt x="10866" y="424771"/>
                        <a:pt x="21984" y="420981"/>
                        <a:pt x="29565" y="412137"/>
                      </a:cubicBezTo>
                      <a:cubicBezTo>
                        <a:pt x="30323" y="411378"/>
                        <a:pt x="46748" y="391416"/>
                        <a:pt x="52812" y="330265"/>
                      </a:cubicBezTo>
                      <a:cubicBezTo>
                        <a:pt x="53065" y="327233"/>
                        <a:pt x="75302" y="17435"/>
                        <a:pt x="43210" y="0"/>
                      </a:cubicBezTo>
                      <a:cubicBezTo>
                        <a:pt x="56603" y="4548"/>
                        <a:pt x="65952" y="16930"/>
                        <a:pt x="65952" y="31586"/>
                      </a:cubicBezTo>
                    </a:path>
                  </a:pathLst>
                </a:custGeom>
                <a:solidFill>
                  <a:srgbClr val="69472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6" name="任意多边形: 形状 1935"/>
                <p:cNvSpPr/>
                <p:nvPr/>
              </p:nvSpPr>
              <p:spPr>
                <a:xfrm>
                  <a:off x="10818949" y="12044162"/>
                  <a:ext cx="64435" cy="462927"/>
                </a:xfrm>
                <a:custGeom>
                  <a:avLst/>
                  <a:gdLst>
                    <a:gd name="connsiteX0" fmla="*/ 64436 w 64435"/>
                    <a:gd name="connsiteY0" fmla="*/ 29059 h 462927"/>
                    <a:gd name="connsiteX1" fmla="*/ 64436 w 64435"/>
                    <a:gd name="connsiteY1" fmla="*/ 232980 h 462927"/>
                    <a:gd name="connsiteX2" fmla="*/ 64436 w 64435"/>
                    <a:gd name="connsiteY2" fmla="*/ 429825 h 462927"/>
                    <a:gd name="connsiteX3" fmla="*/ 64436 w 64435"/>
                    <a:gd name="connsiteY3" fmla="*/ 429825 h 462927"/>
                    <a:gd name="connsiteX4" fmla="*/ 63931 w 64435"/>
                    <a:gd name="connsiteY4" fmla="*/ 435132 h 462927"/>
                    <a:gd name="connsiteX5" fmla="*/ 62667 w 64435"/>
                    <a:gd name="connsiteY5" fmla="*/ 440185 h 462927"/>
                    <a:gd name="connsiteX6" fmla="*/ 60646 w 64435"/>
                    <a:gd name="connsiteY6" fmla="*/ 444986 h 462927"/>
                    <a:gd name="connsiteX7" fmla="*/ 57866 w 64435"/>
                    <a:gd name="connsiteY7" fmla="*/ 449282 h 462927"/>
                    <a:gd name="connsiteX8" fmla="*/ 54581 w 64435"/>
                    <a:gd name="connsiteY8" fmla="*/ 453072 h 462927"/>
                    <a:gd name="connsiteX9" fmla="*/ 50791 w 64435"/>
                    <a:gd name="connsiteY9" fmla="*/ 456357 h 462927"/>
                    <a:gd name="connsiteX10" fmla="*/ 50791 w 64435"/>
                    <a:gd name="connsiteY10" fmla="*/ 456357 h 462927"/>
                    <a:gd name="connsiteX11" fmla="*/ 46495 w 64435"/>
                    <a:gd name="connsiteY11" fmla="*/ 459137 h 462927"/>
                    <a:gd name="connsiteX12" fmla="*/ 41694 w 64435"/>
                    <a:gd name="connsiteY12" fmla="*/ 461159 h 462927"/>
                    <a:gd name="connsiteX13" fmla="*/ 36640 w 64435"/>
                    <a:gd name="connsiteY13" fmla="*/ 462422 h 462927"/>
                    <a:gd name="connsiteX14" fmla="*/ 31334 w 64435"/>
                    <a:gd name="connsiteY14" fmla="*/ 462928 h 462927"/>
                    <a:gd name="connsiteX15" fmla="*/ 26027 w 64435"/>
                    <a:gd name="connsiteY15" fmla="*/ 462422 h 462927"/>
                    <a:gd name="connsiteX16" fmla="*/ 20973 w 64435"/>
                    <a:gd name="connsiteY16" fmla="*/ 461159 h 462927"/>
                    <a:gd name="connsiteX17" fmla="*/ 16172 w 64435"/>
                    <a:gd name="connsiteY17" fmla="*/ 459137 h 462927"/>
                    <a:gd name="connsiteX18" fmla="*/ 16172 w 64435"/>
                    <a:gd name="connsiteY18" fmla="*/ 459137 h 462927"/>
                    <a:gd name="connsiteX19" fmla="*/ 11876 w 64435"/>
                    <a:gd name="connsiteY19" fmla="*/ 456357 h 462927"/>
                    <a:gd name="connsiteX20" fmla="*/ 8086 w 64435"/>
                    <a:gd name="connsiteY20" fmla="*/ 453072 h 462927"/>
                    <a:gd name="connsiteX21" fmla="*/ 4801 w 64435"/>
                    <a:gd name="connsiteY21" fmla="*/ 449282 h 462927"/>
                    <a:gd name="connsiteX22" fmla="*/ 2022 w 64435"/>
                    <a:gd name="connsiteY22" fmla="*/ 444986 h 462927"/>
                    <a:gd name="connsiteX23" fmla="*/ 0 w 64435"/>
                    <a:gd name="connsiteY23" fmla="*/ 440185 h 462927"/>
                    <a:gd name="connsiteX24" fmla="*/ 0 w 64435"/>
                    <a:gd name="connsiteY24" fmla="*/ 439933 h 462927"/>
                    <a:gd name="connsiteX25" fmla="*/ 52559 w 64435"/>
                    <a:gd name="connsiteY25" fmla="*/ 6317 h 462927"/>
                    <a:gd name="connsiteX26" fmla="*/ 47253 w 64435"/>
                    <a:gd name="connsiteY26" fmla="*/ 0 h 462927"/>
                    <a:gd name="connsiteX27" fmla="*/ 64436 w 64435"/>
                    <a:gd name="connsiteY27" fmla="*/ 29059 h 46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4435" h="462926">
                      <a:moveTo>
                        <a:pt x="64436" y="29059"/>
                      </a:moveTo>
                      <a:cubicBezTo>
                        <a:pt x="64436" y="31080"/>
                        <a:pt x="64436" y="122302"/>
                        <a:pt x="64436" y="232980"/>
                      </a:cubicBezTo>
                      <a:cubicBezTo>
                        <a:pt x="64436" y="342395"/>
                        <a:pt x="64436" y="429825"/>
                        <a:pt x="64436" y="429825"/>
                      </a:cubicBezTo>
                      <a:lnTo>
                        <a:pt x="64436" y="429825"/>
                      </a:lnTo>
                      <a:cubicBezTo>
                        <a:pt x="64436" y="431341"/>
                        <a:pt x="64183" y="433615"/>
                        <a:pt x="63931" y="435132"/>
                      </a:cubicBezTo>
                      <a:cubicBezTo>
                        <a:pt x="63678" y="436900"/>
                        <a:pt x="63172" y="438669"/>
                        <a:pt x="62667" y="440185"/>
                      </a:cubicBezTo>
                      <a:cubicBezTo>
                        <a:pt x="62162" y="441701"/>
                        <a:pt x="61404" y="443471"/>
                        <a:pt x="60646" y="444986"/>
                      </a:cubicBezTo>
                      <a:cubicBezTo>
                        <a:pt x="59887" y="446503"/>
                        <a:pt x="58877" y="448018"/>
                        <a:pt x="57866" y="449282"/>
                      </a:cubicBezTo>
                      <a:cubicBezTo>
                        <a:pt x="56855" y="450545"/>
                        <a:pt x="55844" y="451809"/>
                        <a:pt x="54581" y="453072"/>
                      </a:cubicBezTo>
                      <a:cubicBezTo>
                        <a:pt x="53318" y="454336"/>
                        <a:pt x="52054" y="455347"/>
                        <a:pt x="50791" y="456357"/>
                      </a:cubicBezTo>
                      <a:lnTo>
                        <a:pt x="50791" y="456357"/>
                      </a:lnTo>
                      <a:cubicBezTo>
                        <a:pt x="49527" y="457116"/>
                        <a:pt x="47758" y="458379"/>
                        <a:pt x="46495" y="459137"/>
                      </a:cubicBezTo>
                      <a:cubicBezTo>
                        <a:pt x="44979" y="459895"/>
                        <a:pt x="43463" y="460653"/>
                        <a:pt x="41694" y="461159"/>
                      </a:cubicBezTo>
                      <a:cubicBezTo>
                        <a:pt x="40178" y="461664"/>
                        <a:pt x="38409" y="462169"/>
                        <a:pt x="36640" y="462422"/>
                      </a:cubicBezTo>
                      <a:cubicBezTo>
                        <a:pt x="34871" y="462675"/>
                        <a:pt x="33102" y="462928"/>
                        <a:pt x="31334" y="462928"/>
                      </a:cubicBezTo>
                      <a:cubicBezTo>
                        <a:pt x="29565" y="462928"/>
                        <a:pt x="27796" y="462675"/>
                        <a:pt x="26027" y="462422"/>
                      </a:cubicBezTo>
                      <a:cubicBezTo>
                        <a:pt x="24258" y="462169"/>
                        <a:pt x="22489" y="461664"/>
                        <a:pt x="20973" y="461159"/>
                      </a:cubicBezTo>
                      <a:cubicBezTo>
                        <a:pt x="19457" y="460653"/>
                        <a:pt x="17688" y="459895"/>
                        <a:pt x="16172" y="459137"/>
                      </a:cubicBezTo>
                      <a:lnTo>
                        <a:pt x="16172" y="459137"/>
                      </a:lnTo>
                      <a:cubicBezTo>
                        <a:pt x="14909" y="458379"/>
                        <a:pt x="13140" y="457368"/>
                        <a:pt x="11876" y="456357"/>
                      </a:cubicBezTo>
                      <a:cubicBezTo>
                        <a:pt x="10613" y="455347"/>
                        <a:pt x="9350" y="454336"/>
                        <a:pt x="8086" y="453072"/>
                      </a:cubicBezTo>
                      <a:cubicBezTo>
                        <a:pt x="6823" y="451809"/>
                        <a:pt x="5812" y="450545"/>
                        <a:pt x="4801" y="449282"/>
                      </a:cubicBezTo>
                      <a:cubicBezTo>
                        <a:pt x="3790" y="448018"/>
                        <a:pt x="2780" y="446503"/>
                        <a:pt x="2022" y="444986"/>
                      </a:cubicBezTo>
                      <a:cubicBezTo>
                        <a:pt x="1263" y="443471"/>
                        <a:pt x="505" y="441954"/>
                        <a:pt x="0" y="440185"/>
                      </a:cubicBezTo>
                      <a:cubicBezTo>
                        <a:pt x="0" y="440185"/>
                        <a:pt x="0" y="439933"/>
                        <a:pt x="0" y="439933"/>
                      </a:cubicBezTo>
                      <a:cubicBezTo>
                        <a:pt x="77576" y="457116"/>
                        <a:pt x="69742" y="41694"/>
                        <a:pt x="52559" y="6317"/>
                      </a:cubicBezTo>
                      <a:cubicBezTo>
                        <a:pt x="51549" y="4043"/>
                        <a:pt x="49274" y="1516"/>
                        <a:pt x="47253" y="0"/>
                      </a:cubicBezTo>
                      <a:cubicBezTo>
                        <a:pt x="57613" y="5559"/>
                        <a:pt x="64436" y="16425"/>
                        <a:pt x="64436" y="29059"/>
                      </a:cubicBezTo>
                    </a:path>
                  </a:pathLst>
                </a:custGeom>
                <a:solidFill>
                  <a:srgbClr val="65442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7" name="任意多边形: 形状 1936"/>
                <p:cNvSpPr/>
                <p:nvPr/>
              </p:nvSpPr>
              <p:spPr>
                <a:xfrm>
                  <a:off x="10816013" y="12041991"/>
                  <a:ext cx="56847" cy="376181"/>
                </a:xfrm>
                <a:custGeom>
                  <a:avLst/>
                  <a:gdLst>
                    <a:gd name="connsiteX0" fmla="*/ 16833 w 56847"/>
                    <a:gd name="connsiteY0" fmla="*/ 3181 h 376181"/>
                    <a:gd name="connsiteX1" fmla="*/ 40586 w 56847"/>
                    <a:gd name="connsiteY1" fmla="*/ 332942 h 376181"/>
                    <a:gd name="connsiteX2" fmla="*/ 10263 w 56847"/>
                    <a:gd name="connsiteY2" fmla="*/ 372108 h 376181"/>
                    <a:gd name="connsiteX3" fmla="*/ 16833 w 56847"/>
                    <a:gd name="connsiteY3" fmla="*/ 3181 h 37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46" h="376181">
                      <a:moveTo>
                        <a:pt x="16833" y="3181"/>
                      </a:moveTo>
                      <a:cubicBezTo>
                        <a:pt x="84049" y="-36238"/>
                        <a:pt x="47914" y="303124"/>
                        <a:pt x="40586" y="332942"/>
                      </a:cubicBezTo>
                      <a:cubicBezTo>
                        <a:pt x="31489" y="369582"/>
                        <a:pt x="17086" y="383985"/>
                        <a:pt x="10263" y="372108"/>
                      </a:cubicBezTo>
                      <a:cubicBezTo>
                        <a:pt x="8747" y="369582"/>
                        <a:pt x="-15764" y="22386"/>
                        <a:pt x="16833" y="3181"/>
                      </a:cubicBezTo>
                    </a:path>
                  </a:pathLst>
                </a:custGeom>
                <a:solidFill>
                  <a:srgbClr val="7D543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8" name="任意多边形: 形状 1937"/>
                <p:cNvSpPr/>
                <p:nvPr/>
              </p:nvSpPr>
              <p:spPr>
                <a:xfrm>
                  <a:off x="10817143" y="12043147"/>
                  <a:ext cx="54000" cy="365642"/>
                </a:xfrm>
                <a:custGeom>
                  <a:avLst/>
                  <a:gdLst>
                    <a:gd name="connsiteX0" fmla="*/ 15704 w 54000"/>
                    <a:gd name="connsiteY0" fmla="*/ 2783 h 365642"/>
                    <a:gd name="connsiteX1" fmla="*/ 36425 w 54000"/>
                    <a:gd name="connsiteY1" fmla="*/ 333049 h 365642"/>
                    <a:gd name="connsiteX2" fmla="*/ 9134 w 54000"/>
                    <a:gd name="connsiteY2" fmla="*/ 359581 h 365642"/>
                    <a:gd name="connsiteX3" fmla="*/ 15704 w 54000"/>
                    <a:gd name="connsiteY3" fmla="*/ 2783 h 36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00" h="365642">
                      <a:moveTo>
                        <a:pt x="15704" y="2783"/>
                      </a:moveTo>
                      <a:cubicBezTo>
                        <a:pt x="79382" y="-33604"/>
                        <a:pt x="46785" y="298178"/>
                        <a:pt x="36425" y="333049"/>
                      </a:cubicBezTo>
                      <a:cubicBezTo>
                        <a:pt x="26570" y="365899"/>
                        <a:pt x="14946" y="372216"/>
                        <a:pt x="9134" y="359581"/>
                      </a:cubicBezTo>
                      <a:cubicBezTo>
                        <a:pt x="8123" y="356549"/>
                        <a:pt x="-14619" y="20219"/>
                        <a:pt x="15704" y="2783"/>
                      </a:cubicBezTo>
                    </a:path>
                  </a:pathLst>
                </a:custGeom>
                <a:solidFill>
                  <a:srgbClr val="81563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9" name="任意多边形: 形状 1938"/>
                <p:cNvSpPr/>
                <p:nvPr/>
              </p:nvSpPr>
              <p:spPr>
                <a:xfrm>
                  <a:off x="10817062" y="12044647"/>
                  <a:ext cx="53231" cy="354697"/>
                </a:xfrm>
                <a:custGeom>
                  <a:avLst/>
                  <a:gdLst>
                    <a:gd name="connsiteX0" fmla="*/ 18565 w 53231"/>
                    <a:gd name="connsiteY0" fmla="*/ 1031 h 354697"/>
                    <a:gd name="connsiteX1" fmla="*/ 30947 w 53231"/>
                    <a:gd name="connsiteY1" fmla="*/ 337614 h 354697"/>
                    <a:gd name="connsiteX2" fmla="*/ 9468 w 53231"/>
                    <a:gd name="connsiteY2" fmla="*/ 345952 h 354697"/>
                    <a:gd name="connsiteX3" fmla="*/ 18565 w 53231"/>
                    <a:gd name="connsiteY3" fmla="*/ 1031 h 354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31" h="354697">
                      <a:moveTo>
                        <a:pt x="18565" y="1031"/>
                      </a:moveTo>
                      <a:cubicBezTo>
                        <a:pt x="74157" y="-20195"/>
                        <a:pt x="50909" y="292888"/>
                        <a:pt x="30947" y="337614"/>
                      </a:cubicBezTo>
                      <a:cubicBezTo>
                        <a:pt x="18060" y="366421"/>
                        <a:pt x="11237" y="351259"/>
                        <a:pt x="9468" y="345952"/>
                      </a:cubicBezTo>
                      <a:cubicBezTo>
                        <a:pt x="8457" y="343173"/>
                        <a:pt x="-16306" y="14424"/>
                        <a:pt x="18565" y="1031"/>
                      </a:cubicBezTo>
                    </a:path>
                  </a:pathLst>
                </a:custGeom>
                <a:solidFill>
                  <a:srgbClr val="85593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0" name="任意多边形: 形状 1939"/>
                <p:cNvSpPr/>
                <p:nvPr/>
              </p:nvSpPr>
              <p:spPr>
                <a:xfrm>
                  <a:off x="10817662" y="12046578"/>
                  <a:ext cx="50038" cy="343533"/>
                </a:xfrm>
                <a:custGeom>
                  <a:avLst/>
                  <a:gdLst>
                    <a:gd name="connsiteX0" fmla="*/ 17965 w 50038"/>
                    <a:gd name="connsiteY0" fmla="*/ 868 h 343533"/>
                    <a:gd name="connsiteX1" fmla="*/ 29589 w 50038"/>
                    <a:gd name="connsiteY1" fmla="*/ 328860 h 343533"/>
                    <a:gd name="connsiteX2" fmla="*/ 9626 w 50038"/>
                    <a:gd name="connsiteY2" fmla="*/ 334672 h 343533"/>
                    <a:gd name="connsiteX3" fmla="*/ 17965 w 50038"/>
                    <a:gd name="connsiteY3" fmla="*/ 868 h 34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038" h="343533">
                      <a:moveTo>
                        <a:pt x="17965" y="868"/>
                      </a:moveTo>
                      <a:cubicBezTo>
                        <a:pt x="69008" y="-18336"/>
                        <a:pt x="48288" y="286914"/>
                        <a:pt x="29589" y="328860"/>
                      </a:cubicBezTo>
                      <a:cubicBezTo>
                        <a:pt x="27567" y="333408"/>
                        <a:pt x="16954" y="355645"/>
                        <a:pt x="9626" y="334672"/>
                      </a:cubicBezTo>
                      <a:cubicBezTo>
                        <a:pt x="8615" y="331892"/>
                        <a:pt x="-16148" y="13756"/>
                        <a:pt x="17965" y="868"/>
                      </a:cubicBezTo>
                    </a:path>
                  </a:pathLst>
                </a:custGeom>
                <a:solidFill>
                  <a:srgbClr val="885C3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1" name="任意多边形: 形状 1940"/>
                <p:cNvSpPr/>
                <p:nvPr/>
              </p:nvSpPr>
              <p:spPr>
                <a:xfrm>
                  <a:off x="10818652" y="12048887"/>
                  <a:ext cx="48387" cy="332128"/>
                </a:xfrm>
                <a:custGeom>
                  <a:avLst/>
                  <a:gdLst>
                    <a:gd name="connsiteX0" fmla="*/ 16974 w 48387"/>
                    <a:gd name="connsiteY0" fmla="*/ 834 h 332128"/>
                    <a:gd name="connsiteX1" fmla="*/ 28598 w 48387"/>
                    <a:gd name="connsiteY1" fmla="*/ 317960 h 332128"/>
                    <a:gd name="connsiteX2" fmla="*/ 9899 w 48387"/>
                    <a:gd name="connsiteY2" fmla="*/ 325035 h 332128"/>
                    <a:gd name="connsiteX3" fmla="*/ 16974 w 48387"/>
                    <a:gd name="connsiteY3" fmla="*/ 834 h 332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387" h="332128">
                      <a:moveTo>
                        <a:pt x="16974" y="834"/>
                      </a:moveTo>
                      <a:cubicBezTo>
                        <a:pt x="64480" y="-17360"/>
                        <a:pt x="49318" y="267674"/>
                        <a:pt x="28598" y="317960"/>
                      </a:cubicBezTo>
                      <a:cubicBezTo>
                        <a:pt x="24808" y="327309"/>
                        <a:pt x="15963" y="340449"/>
                        <a:pt x="9899" y="325035"/>
                      </a:cubicBezTo>
                      <a:cubicBezTo>
                        <a:pt x="8888" y="322002"/>
                        <a:pt x="-15876" y="13215"/>
                        <a:pt x="16974" y="834"/>
                      </a:cubicBezTo>
                    </a:path>
                  </a:pathLst>
                </a:custGeom>
                <a:solidFill>
                  <a:srgbClr val="8C5E3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2" name="任意多边形: 形状 1941"/>
                <p:cNvSpPr/>
                <p:nvPr/>
              </p:nvSpPr>
              <p:spPr>
                <a:xfrm>
                  <a:off x="10818566" y="12051438"/>
                  <a:ext cx="47145" cy="320563"/>
                </a:xfrm>
                <a:custGeom>
                  <a:avLst/>
                  <a:gdLst>
                    <a:gd name="connsiteX0" fmla="*/ 19840 w 47145"/>
                    <a:gd name="connsiteY0" fmla="*/ 52 h 320563"/>
                    <a:gd name="connsiteX1" fmla="*/ 23125 w 47145"/>
                    <a:gd name="connsiteY1" fmla="*/ 316925 h 320563"/>
                    <a:gd name="connsiteX2" fmla="*/ 5690 w 47145"/>
                    <a:gd name="connsiteY2" fmla="*/ 284833 h 320563"/>
                    <a:gd name="connsiteX3" fmla="*/ 19840 w 47145"/>
                    <a:gd name="connsiteY3" fmla="*/ 52 h 320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45" h="320563">
                      <a:moveTo>
                        <a:pt x="19840" y="52"/>
                      </a:moveTo>
                      <a:cubicBezTo>
                        <a:pt x="65072" y="-4496"/>
                        <a:pt x="45362" y="290140"/>
                        <a:pt x="23125" y="316925"/>
                      </a:cubicBezTo>
                      <a:cubicBezTo>
                        <a:pt x="17313" y="324000"/>
                        <a:pt x="9480" y="324253"/>
                        <a:pt x="5690" y="284833"/>
                      </a:cubicBezTo>
                      <a:cubicBezTo>
                        <a:pt x="5437" y="282306"/>
                        <a:pt x="-13767" y="3337"/>
                        <a:pt x="19840" y="52"/>
                      </a:cubicBezTo>
                    </a:path>
                  </a:pathLst>
                </a:custGeom>
                <a:solidFill>
                  <a:srgbClr val="90613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3" name="任意多边形: 形状 1942"/>
                <p:cNvSpPr/>
                <p:nvPr/>
              </p:nvSpPr>
              <p:spPr>
                <a:xfrm>
                  <a:off x="10820382" y="12054490"/>
                  <a:ext cx="43372" cy="308971"/>
                </a:xfrm>
                <a:custGeom>
                  <a:avLst/>
                  <a:gdLst>
                    <a:gd name="connsiteX0" fmla="*/ 18024 w 43372"/>
                    <a:gd name="connsiteY0" fmla="*/ 32 h 308971"/>
                    <a:gd name="connsiteX1" fmla="*/ 20803 w 43372"/>
                    <a:gd name="connsiteY1" fmla="*/ 306292 h 308971"/>
                    <a:gd name="connsiteX2" fmla="*/ 2104 w 43372"/>
                    <a:gd name="connsiteY2" fmla="*/ 232760 h 308971"/>
                    <a:gd name="connsiteX3" fmla="*/ 18024 w 43372"/>
                    <a:gd name="connsiteY3" fmla="*/ 32 h 30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372" h="308971">
                      <a:moveTo>
                        <a:pt x="18024" y="32"/>
                      </a:moveTo>
                      <a:cubicBezTo>
                        <a:pt x="60223" y="-3505"/>
                        <a:pt x="41524" y="284056"/>
                        <a:pt x="20803" y="306292"/>
                      </a:cubicBezTo>
                      <a:cubicBezTo>
                        <a:pt x="4884" y="323223"/>
                        <a:pt x="2862" y="255249"/>
                        <a:pt x="2104" y="232760"/>
                      </a:cubicBezTo>
                      <a:cubicBezTo>
                        <a:pt x="-5224" y="2054"/>
                        <a:pt x="8169" y="791"/>
                        <a:pt x="18024" y="32"/>
                      </a:cubicBezTo>
                    </a:path>
                  </a:pathLst>
                </a:custGeom>
                <a:solidFill>
                  <a:srgbClr val="94643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4" name="任意多边形: 形状 1943"/>
                <p:cNvSpPr/>
                <p:nvPr/>
              </p:nvSpPr>
              <p:spPr>
                <a:xfrm>
                  <a:off x="10821331" y="12058025"/>
                  <a:ext cx="41658" cy="296457"/>
                </a:xfrm>
                <a:custGeom>
                  <a:avLst/>
                  <a:gdLst>
                    <a:gd name="connsiteX0" fmla="*/ 17075 w 41658"/>
                    <a:gd name="connsiteY0" fmla="*/ 35 h 296457"/>
                    <a:gd name="connsiteX1" fmla="*/ 41586 w 41658"/>
                    <a:gd name="connsiteY1" fmla="*/ 111724 h 296457"/>
                    <a:gd name="connsiteX2" fmla="*/ 20360 w 41658"/>
                    <a:gd name="connsiteY2" fmla="*/ 294924 h 296457"/>
                    <a:gd name="connsiteX3" fmla="*/ 2925 w 41658"/>
                    <a:gd name="connsiteY3" fmla="*/ 32127 h 296457"/>
                    <a:gd name="connsiteX4" fmla="*/ 17075 w 41658"/>
                    <a:gd name="connsiteY4" fmla="*/ 35 h 29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658" h="296457">
                      <a:moveTo>
                        <a:pt x="17075" y="35"/>
                      </a:moveTo>
                      <a:cubicBezTo>
                        <a:pt x="40323" y="-1986"/>
                        <a:pt x="41334" y="83675"/>
                        <a:pt x="41586" y="111724"/>
                      </a:cubicBezTo>
                      <a:cubicBezTo>
                        <a:pt x="42344" y="177676"/>
                        <a:pt x="37291" y="280773"/>
                        <a:pt x="20360" y="294924"/>
                      </a:cubicBezTo>
                      <a:cubicBezTo>
                        <a:pt x="-8699" y="319182"/>
                        <a:pt x="1409" y="47793"/>
                        <a:pt x="2925" y="32127"/>
                      </a:cubicBezTo>
                      <a:cubicBezTo>
                        <a:pt x="5199" y="4836"/>
                        <a:pt x="12780" y="288"/>
                        <a:pt x="17075" y="35"/>
                      </a:cubicBezTo>
                    </a:path>
                  </a:pathLst>
                </a:custGeom>
                <a:solidFill>
                  <a:srgbClr val="98663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5" name="任意多边形: 形状 1944"/>
                <p:cNvSpPr/>
                <p:nvPr/>
              </p:nvSpPr>
              <p:spPr>
                <a:xfrm>
                  <a:off x="10821714" y="12061833"/>
                  <a:ext cx="40665" cy="285544"/>
                </a:xfrm>
                <a:custGeom>
                  <a:avLst/>
                  <a:gdLst>
                    <a:gd name="connsiteX0" fmla="*/ 16692 w 40665"/>
                    <a:gd name="connsiteY0" fmla="*/ 18 h 285544"/>
                    <a:gd name="connsiteX1" fmla="*/ 19977 w 40665"/>
                    <a:gd name="connsiteY1" fmla="*/ 284546 h 285544"/>
                    <a:gd name="connsiteX2" fmla="*/ 4310 w 40665"/>
                    <a:gd name="connsiteY2" fmla="*/ 23012 h 285544"/>
                    <a:gd name="connsiteX3" fmla="*/ 16692 w 40665"/>
                    <a:gd name="connsiteY3" fmla="*/ 18 h 285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65" h="285544">
                      <a:moveTo>
                        <a:pt x="16692" y="18"/>
                      </a:moveTo>
                      <a:cubicBezTo>
                        <a:pt x="46509" y="-2509"/>
                        <a:pt x="49542" y="263321"/>
                        <a:pt x="19977" y="284546"/>
                      </a:cubicBezTo>
                      <a:cubicBezTo>
                        <a:pt x="-5798" y="303246"/>
                        <a:pt x="-1249" y="53335"/>
                        <a:pt x="4310" y="23012"/>
                      </a:cubicBezTo>
                      <a:cubicBezTo>
                        <a:pt x="7090" y="7346"/>
                        <a:pt x="10880" y="523"/>
                        <a:pt x="16692" y="18"/>
                      </a:cubicBezTo>
                    </a:path>
                  </a:pathLst>
                </a:custGeom>
                <a:solidFill>
                  <a:srgbClr val="9C694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6" name="任意多边形: 形状 1945"/>
                <p:cNvSpPr/>
                <p:nvPr/>
              </p:nvSpPr>
              <p:spPr>
                <a:xfrm>
                  <a:off x="10823783" y="12066118"/>
                  <a:ext cx="37809" cy="274022"/>
                </a:xfrm>
                <a:custGeom>
                  <a:avLst/>
                  <a:gdLst>
                    <a:gd name="connsiteX0" fmla="*/ 14623 w 37809"/>
                    <a:gd name="connsiteY0" fmla="*/ 28 h 274022"/>
                    <a:gd name="connsiteX1" fmla="*/ 20435 w 37809"/>
                    <a:gd name="connsiteY1" fmla="*/ 270911 h 274022"/>
                    <a:gd name="connsiteX2" fmla="*/ 14876 w 37809"/>
                    <a:gd name="connsiteY2" fmla="*/ 273944 h 274022"/>
                    <a:gd name="connsiteX3" fmla="*/ 11338 w 37809"/>
                    <a:gd name="connsiteY3" fmla="*/ 1544 h 274022"/>
                    <a:gd name="connsiteX4" fmla="*/ 14623 w 37809"/>
                    <a:gd name="connsiteY4" fmla="*/ 28 h 274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809" h="274022">
                      <a:moveTo>
                        <a:pt x="14623" y="28"/>
                      </a:moveTo>
                      <a:cubicBezTo>
                        <a:pt x="47978" y="-3004"/>
                        <a:pt x="41156" y="239830"/>
                        <a:pt x="20435" y="270911"/>
                      </a:cubicBezTo>
                      <a:cubicBezTo>
                        <a:pt x="19424" y="272428"/>
                        <a:pt x="16898" y="274449"/>
                        <a:pt x="14876" y="273944"/>
                      </a:cubicBezTo>
                      <a:cubicBezTo>
                        <a:pt x="-2560" y="269395"/>
                        <a:pt x="-5844" y="14684"/>
                        <a:pt x="11338" y="1544"/>
                      </a:cubicBezTo>
                      <a:cubicBezTo>
                        <a:pt x="12096" y="1039"/>
                        <a:pt x="13613" y="280"/>
                        <a:pt x="14623" y="28"/>
                      </a:cubicBezTo>
                    </a:path>
                  </a:pathLst>
                </a:custGeom>
                <a:solidFill>
                  <a:srgbClr val="A06B4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7" name="任意多边形: 形状 1946"/>
                <p:cNvSpPr/>
                <p:nvPr/>
              </p:nvSpPr>
              <p:spPr>
                <a:xfrm>
                  <a:off x="10823967" y="12071348"/>
                  <a:ext cx="36614" cy="261828"/>
                </a:xfrm>
                <a:custGeom>
                  <a:avLst/>
                  <a:gdLst>
                    <a:gd name="connsiteX0" fmla="*/ 17218 w 36614"/>
                    <a:gd name="connsiteY0" fmla="*/ 357 h 261828"/>
                    <a:gd name="connsiteX1" fmla="*/ 17724 w 36614"/>
                    <a:gd name="connsiteY1" fmla="*/ 261638 h 261828"/>
                    <a:gd name="connsiteX2" fmla="*/ 14691 w 36614"/>
                    <a:gd name="connsiteY2" fmla="*/ 261638 h 261828"/>
                    <a:gd name="connsiteX3" fmla="*/ 35 w 36614"/>
                    <a:gd name="connsiteY3" fmla="*/ 130746 h 261828"/>
                    <a:gd name="connsiteX4" fmla="*/ 13933 w 36614"/>
                    <a:gd name="connsiteY4" fmla="*/ 104 h 261828"/>
                    <a:gd name="connsiteX5" fmla="*/ 17218 w 36614"/>
                    <a:gd name="connsiteY5" fmla="*/ 357 h 261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14" h="261827">
                      <a:moveTo>
                        <a:pt x="17218" y="357"/>
                      </a:moveTo>
                      <a:cubicBezTo>
                        <a:pt x="42740" y="11981"/>
                        <a:pt x="43245" y="251278"/>
                        <a:pt x="17724" y="261638"/>
                      </a:cubicBezTo>
                      <a:cubicBezTo>
                        <a:pt x="16966" y="261891"/>
                        <a:pt x="15702" y="261891"/>
                        <a:pt x="14691" y="261638"/>
                      </a:cubicBezTo>
                      <a:cubicBezTo>
                        <a:pt x="1804" y="255321"/>
                        <a:pt x="35" y="167891"/>
                        <a:pt x="35" y="130746"/>
                      </a:cubicBezTo>
                      <a:cubicBezTo>
                        <a:pt x="-217" y="56202"/>
                        <a:pt x="541" y="3137"/>
                        <a:pt x="13933" y="104"/>
                      </a:cubicBezTo>
                      <a:cubicBezTo>
                        <a:pt x="14944" y="-148"/>
                        <a:pt x="16208" y="104"/>
                        <a:pt x="17218" y="357"/>
                      </a:cubicBezTo>
                    </a:path>
                  </a:pathLst>
                </a:custGeom>
                <a:solidFill>
                  <a:srgbClr val="A46E4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8" name="任意多边形: 形状 1947"/>
                <p:cNvSpPr/>
                <p:nvPr/>
              </p:nvSpPr>
              <p:spPr>
                <a:xfrm>
                  <a:off x="10825175" y="12076841"/>
                  <a:ext cx="33036" cy="249734"/>
                </a:xfrm>
                <a:custGeom>
                  <a:avLst/>
                  <a:gdLst>
                    <a:gd name="connsiteX0" fmla="*/ 16011 w 33036"/>
                    <a:gd name="connsiteY0" fmla="*/ 423 h 249734"/>
                    <a:gd name="connsiteX1" fmla="*/ 16516 w 33036"/>
                    <a:gd name="connsiteY1" fmla="*/ 249575 h 249734"/>
                    <a:gd name="connsiteX2" fmla="*/ 7924 w 33036"/>
                    <a:gd name="connsiteY2" fmla="*/ 5225 h 249734"/>
                    <a:gd name="connsiteX3" fmla="*/ 16011 w 33036"/>
                    <a:gd name="connsiteY3" fmla="*/ 423 h 249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36" h="249734">
                      <a:moveTo>
                        <a:pt x="16011" y="423"/>
                      </a:moveTo>
                      <a:cubicBezTo>
                        <a:pt x="38500" y="11794"/>
                        <a:pt x="38753" y="242247"/>
                        <a:pt x="16516" y="249575"/>
                      </a:cubicBezTo>
                      <a:cubicBezTo>
                        <a:pt x="-5468" y="256651"/>
                        <a:pt x="-2436" y="26197"/>
                        <a:pt x="7924" y="5225"/>
                      </a:cubicBezTo>
                      <a:cubicBezTo>
                        <a:pt x="10199" y="-82"/>
                        <a:pt x="13989" y="-587"/>
                        <a:pt x="16011" y="423"/>
                      </a:cubicBezTo>
                    </a:path>
                  </a:pathLst>
                </a:custGeom>
                <a:solidFill>
                  <a:srgbClr val="A8714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9" name="任意多边形: 形状 1948"/>
                <p:cNvSpPr/>
                <p:nvPr/>
              </p:nvSpPr>
              <p:spPr>
                <a:xfrm>
                  <a:off x="10826190" y="12083109"/>
                  <a:ext cx="33159" cy="238767"/>
                </a:xfrm>
                <a:custGeom>
                  <a:avLst/>
                  <a:gdLst>
                    <a:gd name="connsiteX0" fmla="*/ 14996 w 33159"/>
                    <a:gd name="connsiteY0" fmla="*/ 473 h 238767"/>
                    <a:gd name="connsiteX1" fmla="*/ 15501 w 33159"/>
                    <a:gd name="connsiteY1" fmla="*/ 238759 h 238767"/>
                    <a:gd name="connsiteX2" fmla="*/ 8931 w 33159"/>
                    <a:gd name="connsiteY2" fmla="*/ 2494 h 238767"/>
                    <a:gd name="connsiteX3" fmla="*/ 14996 w 33159"/>
                    <a:gd name="connsiteY3" fmla="*/ 473 h 23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159" h="238767">
                      <a:moveTo>
                        <a:pt x="14996" y="473"/>
                      </a:moveTo>
                      <a:cubicBezTo>
                        <a:pt x="39002" y="13612"/>
                        <a:pt x="39254" y="236485"/>
                        <a:pt x="15501" y="238759"/>
                      </a:cubicBezTo>
                      <a:cubicBezTo>
                        <a:pt x="-418" y="240276"/>
                        <a:pt x="-6483" y="21699"/>
                        <a:pt x="8931" y="2494"/>
                      </a:cubicBezTo>
                      <a:cubicBezTo>
                        <a:pt x="9942" y="1484"/>
                        <a:pt x="11964" y="-1043"/>
                        <a:pt x="14996" y="473"/>
                      </a:cubicBezTo>
                    </a:path>
                  </a:pathLst>
                </a:custGeom>
                <a:solidFill>
                  <a:srgbClr val="AC734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0" name="任意多边形: 形状 1949"/>
                <p:cNvSpPr/>
                <p:nvPr/>
              </p:nvSpPr>
              <p:spPr>
                <a:xfrm>
                  <a:off x="10826669" y="12090278"/>
                  <a:ext cx="29743" cy="227564"/>
                </a:xfrm>
                <a:custGeom>
                  <a:avLst/>
                  <a:gdLst>
                    <a:gd name="connsiteX0" fmla="*/ 14516 w 29743"/>
                    <a:gd name="connsiteY0" fmla="*/ 379 h 227564"/>
                    <a:gd name="connsiteX1" fmla="*/ 15022 w 29743"/>
                    <a:gd name="connsiteY1" fmla="*/ 227547 h 227564"/>
                    <a:gd name="connsiteX2" fmla="*/ 11231 w 29743"/>
                    <a:gd name="connsiteY2" fmla="*/ 379 h 227564"/>
                    <a:gd name="connsiteX3" fmla="*/ 14516 w 29743"/>
                    <a:gd name="connsiteY3" fmla="*/ 379 h 227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42" h="227564">
                      <a:moveTo>
                        <a:pt x="14516" y="379"/>
                      </a:moveTo>
                      <a:cubicBezTo>
                        <a:pt x="34479" y="11245"/>
                        <a:pt x="34984" y="229821"/>
                        <a:pt x="15022" y="227547"/>
                      </a:cubicBezTo>
                      <a:cubicBezTo>
                        <a:pt x="-2414" y="225526"/>
                        <a:pt x="-5952" y="6949"/>
                        <a:pt x="11231" y="379"/>
                      </a:cubicBezTo>
                      <a:cubicBezTo>
                        <a:pt x="12242" y="-126"/>
                        <a:pt x="13758" y="-126"/>
                        <a:pt x="14516" y="379"/>
                      </a:cubicBezTo>
                    </a:path>
                  </a:pathLst>
                </a:custGeom>
                <a:solidFill>
                  <a:srgbClr val="B0764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1" name="任意多边形: 形状 1950"/>
                <p:cNvSpPr/>
                <p:nvPr/>
              </p:nvSpPr>
              <p:spPr>
                <a:xfrm>
                  <a:off x="10827793" y="12097819"/>
                  <a:ext cx="29065" cy="215506"/>
                </a:xfrm>
                <a:custGeom>
                  <a:avLst/>
                  <a:gdLst>
                    <a:gd name="connsiteX0" fmla="*/ 13393 w 29065"/>
                    <a:gd name="connsiteY0" fmla="*/ 166 h 215506"/>
                    <a:gd name="connsiteX1" fmla="*/ 29059 w 29065"/>
                    <a:gd name="connsiteY1" fmla="*/ 99978 h 215506"/>
                    <a:gd name="connsiteX2" fmla="*/ 13898 w 29065"/>
                    <a:gd name="connsiteY2" fmla="*/ 215458 h 215506"/>
                    <a:gd name="connsiteX3" fmla="*/ 10108 w 29065"/>
                    <a:gd name="connsiteY3" fmla="*/ 419 h 215506"/>
                    <a:gd name="connsiteX4" fmla="*/ 12887 w 29065"/>
                    <a:gd name="connsiteY4" fmla="*/ 166 h 215506"/>
                    <a:gd name="connsiteX5" fmla="*/ 13393 w 29065"/>
                    <a:gd name="connsiteY5" fmla="*/ 166 h 215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065" h="215506">
                      <a:moveTo>
                        <a:pt x="13393" y="166"/>
                      </a:moveTo>
                      <a:cubicBezTo>
                        <a:pt x="22995" y="4967"/>
                        <a:pt x="29059" y="55505"/>
                        <a:pt x="29059" y="99978"/>
                      </a:cubicBezTo>
                      <a:cubicBezTo>
                        <a:pt x="29312" y="170226"/>
                        <a:pt x="21226" y="217227"/>
                        <a:pt x="13898" y="215458"/>
                      </a:cubicBezTo>
                      <a:cubicBezTo>
                        <a:pt x="-2021" y="211668"/>
                        <a:pt x="-5559" y="8758"/>
                        <a:pt x="10108" y="419"/>
                      </a:cubicBezTo>
                      <a:cubicBezTo>
                        <a:pt x="10866" y="-87"/>
                        <a:pt x="12129" y="-87"/>
                        <a:pt x="12887" y="166"/>
                      </a:cubicBezTo>
                      <a:cubicBezTo>
                        <a:pt x="13140" y="166"/>
                        <a:pt x="13393" y="166"/>
                        <a:pt x="13393" y="166"/>
                      </a:cubicBezTo>
                    </a:path>
                  </a:pathLst>
                </a:custGeom>
                <a:solidFill>
                  <a:srgbClr val="B3794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2" name="任意多边形: 形状 1951"/>
                <p:cNvSpPr/>
                <p:nvPr/>
              </p:nvSpPr>
              <p:spPr>
                <a:xfrm>
                  <a:off x="10828914" y="12105818"/>
                  <a:ext cx="26671" cy="203229"/>
                </a:xfrm>
                <a:custGeom>
                  <a:avLst/>
                  <a:gdLst>
                    <a:gd name="connsiteX0" fmla="*/ 12272 w 26671"/>
                    <a:gd name="connsiteY0" fmla="*/ 0 h 203229"/>
                    <a:gd name="connsiteX1" fmla="*/ 15304 w 26671"/>
                    <a:gd name="connsiteY1" fmla="*/ 202405 h 203229"/>
                    <a:gd name="connsiteX2" fmla="*/ 12777 w 26671"/>
                    <a:gd name="connsiteY2" fmla="*/ 203162 h 203229"/>
                    <a:gd name="connsiteX3" fmla="*/ 8987 w 26671"/>
                    <a:gd name="connsiteY3" fmla="*/ 1263 h 203229"/>
                    <a:gd name="connsiteX4" fmla="*/ 12019 w 26671"/>
                    <a:gd name="connsiteY4" fmla="*/ 0 h 203229"/>
                    <a:gd name="connsiteX5" fmla="*/ 12272 w 26671"/>
                    <a:gd name="connsiteY5" fmla="*/ 0 h 203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671" h="203229">
                      <a:moveTo>
                        <a:pt x="12272" y="0"/>
                      </a:moveTo>
                      <a:cubicBezTo>
                        <a:pt x="35267" y="7834"/>
                        <a:pt x="26423" y="192802"/>
                        <a:pt x="15304" y="202405"/>
                      </a:cubicBezTo>
                      <a:cubicBezTo>
                        <a:pt x="14799" y="202910"/>
                        <a:pt x="13536" y="203415"/>
                        <a:pt x="12777" y="203162"/>
                      </a:cubicBezTo>
                      <a:cubicBezTo>
                        <a:pt x="-1626" y="198361"/>
                        <a:pt x="-5164" y="13393"/>
                        <a:pt x="8987" y="1263"/>
                      </a:cubicBezTo>
                      <a:cubicBezTo>
                        <a:pt x="9745" y="758"/>
                        <a:pt x="11009" y="0"/>
                        <a:pt x="12019" y="0"/>
                      </a:cubicBezTo>
                      <a:cubicBezTo>
                        <a:pt x="12019" y="253"/>
                        <a:pt x="12272" y="0"/>
                        <a:pt x="12272" y="0"/>
                      </a:cubicBezTo>
                    </a:path>
                  </a:pathLst>
                </a:custGeom>
                <a:solidFill>
                  <a:srgbClr val="B77B4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3" name="任意多边形: 形状 1952"/>
                <p:cNvSpPr/>
                <p:nvPr/>
              </p:nvSpPr>
              <p:spPr>
                <a:xfrm>
                  <a:off x="10828953" y="12114397"/>
                  <a:ext cx="26965" cy="190387"/>
                </a:xfrm>
                <a:custGeom>
                  <a:avLst/>
                  <a:gdLst>
                    <a:gd name="connsiteX0" fmla="*/ 15265 w 26965"/>
                    <a:gd name="connsiteY0" fmla="*/ 2792 h 190387"/>
                    <a:gd name="connsiteX1" fmla="*/ 15265 w 26965"/>
                    <a:gd name="connsiteY1" fmla="*/ 189783 h 190387"/>
                    <a:gd name="connsiteX2" fmla="*/ 12738 w 26965"/>
                    <a:gd name="connsiteY2" fmla="*/ 190288 h 190387"/>
                    <a:gd name="connsiteX3" fmla="*/ 11727 w 26965"/>
                    <a:gd name="connsiteY3" fmla="*/ 13 h 190387"/>
                    <a:gd name="connsiteX4" fmla="*/ 15265 w 26965"/>
                    <a:gd name="connsiteY4" fmla="*/ 2792 h 190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65" h="190387">
                      <a:moveTo>
                        <a:pt x="15265" y="2792"/>
                      </a:moveTo>
                      <a:cubicBezTo>
                        <a:pt x="35733" y="30083"/>
                        <a:pt x="25120" y="181949"/>
                        <a:pt x="15265" y="189783"/>
                      </a:cubicBezTo>
                      <a:cubicBezTo>
                        <a:pt x="14760" y="190288"/>
                        <a:pt x="13496" y="190541"/>
                        <a:pt x="12738" y="190288"/>
                      </a:cubicBezTo>
                      <a:cubicBezTo>
                        <a:pt x="-3687" y="183213"/>
                        <a:pt x="-4445" y="-1756"/>
                        <a:pt x="11727" y="13"/>
                      </a:cubicBezTo>
                      <a:cubicBezTo>
                        <a:pt x="13244" y="13"/>
                        <a:pt x="14507" y="1529"/>
                        <a:pt x="15265" y="2792"/>
                      </a:cubicBezTo>
                    </a:path>
                  </a:pathLst>
                </a:custGeom>
                <a:solidFill>
                  <a:srgbClr val="BB7E4D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4" name="任意多边形: 形状 1953"/>
                <p:cNvSpPr/>
                <p:nvPr/>
              </p:nvSpPr>
              <p:spPr>
                <a:xfrm>
                  <a:off x="10830938" y="12121672"/>
                  <a:ext cx="23928" cy="178630"/>
                </a:xfrm>
                <a:custGeom>
                  <a:avLst/>
                  <a:gdLst>
                    <a:gd name="connsiteX0" fmla="*/ 13280 w 23928"/>
                    <a:gd name="connsiteY0" fmla="*/ 1076 h 178630"/>
                    <a:gd name="connsiteX1" fmla="*/ 13280 w 23928"/>
                    <a:gd name="connsiteY1" fmla="*/ 178212 h 178630"/>
                    <a:gd name="connsiteX2" fmla="*/ 10753 w 23928"/>
                    <a:gd name="connsiteY2" fmla="*/ 178464 h 178630"/>
                    <a:gd name="connsiteX3" fmla="*/ 9743 w 23928"/>
                    <a:gd name="connsiteY3" fmla="*/ 66 h 178630"/>
                    <a:gd name="connsiteX4" fmla="*/ 13280 w 23928"/>
                    <a:gd name="connsiteY4" fmla="*/ 1076 h 178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928" h="178630">
                      <a:moveTo>
                        <a:pt x="13280" y="1076"/>
                      </a:moveTo>
                      <a:cubicBezTo>
                        <a:pt x="30463" y="18259"/>
                        <a:pt x="24146" y="170126"/>
                        <a:pt x="13280" y="178212"/>
                      </a:cubicBezTo>
                      <a:cubicBezTo>
                        <a:pt x="12775" y="178717"/>
                        <a:pt x="11511" y="178717"/>
                        <a:pt x="10753" y="178464"/>
                      </a:cubicBezTo>
                      <a:cubicBezTo>
                        <a:pt x="-2892" y="171137"/>
                        <a:pt x="-3903" y="2593"/>
                        <a:pt x="9743" y="66"/>
                      </a:cubicBezTo>
                      <a:cubicBezTo>
                        <a:pt x="10753" y="-187"/>
                        <a:pt x="12522" y="318"/>
                        <a:pt x="13280" y="1076"/>
                      </a:cubicBezTo>
                    </a:path>
                  </a:pathLst>
                </a:custGeom>
                <a:solidFill>
                  <a:srgbClr val="BF804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5" name="任意多边形: 形状 1954"/>
                <p:cNvSpPr/>
                <p:nvPr/>
              </p:nvSpPr>
              <p:spPr>
                <a:xfrm>
                  <a:off x="10832550" y="12127780"/>
                  <a:ext cx="21921" cy="168187"/>
                </a:xfrm>
                <a:custGeom>
                  <a:avLst/>
                  <a:gdLst>
                    <a:gd name="connsiteX0" fmla="*/ 11668 w 21921"/>
                    <a:gd name="connsiteY0" fmla="*/ 528 h 168187"/>
                    <a:gd name="connsiteX1" fmla="*/ 11668 w 21921"/>
                    <a:gd name="connsiteY1" fmla="*/ 167809 h 168187"/>
                    <a:gd name="connsiteX2" fmla="*/ 9141 w 21921"/>
                    <a:gd name="connsiteY2" fmla="*/ 167809 h 168187"/>
                    <a:gd name="connsiteX3" fmla="*/ 8130 w 21921"/>
                    <a:gd name="connsiteY3" fmla="*/ 276 h 168187"/>
                    <a:gd name="connsiteX4" fmla="*/ 11163 w 21921"/>
                    <a:gd name="connsiteY4" fmla="*/ 528 h 168187"/>
                    <a:gd name="connsiteX5" fmla="*/ 11668 w 21921"/>
                    <a:gd name="connsiteY5" fmla="*/ 528 h 168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921" h="168187">
                      <a:moveTo>
                        <a:pt x="11668" y="528"/>
                      </a:moveTo>
                      <a:cubicBezTo>
                        <a:pt x="28093" y="15689"/>
                        <a:pt x="22281" y="160481"/>
                        <a:pt x="11668" y="167809"/>
                      </a:cubicBezTo>
                      <a:cubicBezTo>
                        <a:pt x="10910" y="168314"/>
                        <a:pt x="9899" y="168314"/>
                        <a:pt x="9141" y="167809"/>
                      </a:cubicBezTo>
                      <a:cubicBezTo>
                        <a:pt x="-2483" y="162249"/>
                        <a:pt x="-3241" y="5582"/>
                        <a:pt x="8130" y="276"/>
                      </a:cubicBezTo>
                      <a:cubicBezTo>
                        <a:pt x="8888" y="-230"/>
                        <a:pt x="10405" y="23"/>
                        <a:pt x="11163" y="528"/>
                      </a:cubicBezTo>
                      <a:cubicBezTo>
                        <a:pt x="11415" y="528"/>
                        <a:pt x="11415" y="528"/>
                        <a:pt x="11668" y="528"/>
                      </a:cubicBezTo>
                    </a:path>
                  </a:pathLst>
                </a:custGeom>
                <a:solidFill>
                  <a:srgbClr val="C38350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6" name="任意多边形: 形状 1955"/>
                <p:cNvSpPr/>
                <p:nvPr/>
              </p:nvSpPr>
              <p:spPr>
                <a:xfrm>
                  <a:off x="10833002" y="12133515"/>
                  <a:ext cx="20880" cy="158811"/>
                </a:xfrm>
                <a:custGeom>
                  <a:avLst/>
                  <a:gdLst>
                    <a:gd name="connsiteX0" fmla="*/ 11216 w 20880"/>
                    <a:gd name="connsiteY0" fmla="*/ 604 h 158811"/>
                    <a:gd name="connsiteX1" fmla="*/ 11216 w 20880"/>
                    <a:gd name="connsiteY1" fmla="*/ 158536 h 158811"/>
                    <a:gd name="connsiteX2" fmla="*/ 8689 w 20880"/>
                    <a:gd name="connsiteY2" fmla="*/ 158283 h 158811"/>
                    <a:gd name="connsiteX3" fmla="*/ 8183 w 20880"/>
                    <a:gd name="connsiteY3" fmla="*/ 99 h 158811"/>
                    <a:gd name="connsiteX4" fmla="*/ 10710 w 20880"/>
                    <a:gd name="connsiteY4" fmla="*/ 604 h 158811"/>
                    <a:gd name="connsiteX5" fmla="*/ 11216 w 20880"/>
                    <a:gd name="connsiteY5" fmla="*/ 604 h 15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80" h="158811">
                      <a:moveTo>
                        <a:pt x="11216" y="604"/>
                      </a:moveTo>
                      <a:cubicBezTo>
                        <a:pt x="24103" y="10965"/>
                        <a:pt x="24103" y="151208"/>
                        <a:pt x="11216" y="158536"/>
                      </a:cubicBezTo>
                      <a:cubicBezTo>
                        <a:pt x="10457" y="159041"/>
                        <a:pt x="9194" y="158789"/>
                        <a:pt x="8689" y="158283"/>
                      </a:cubicBezTo>
                      <a:cubicBezTo>
                        <a:pt x="-2682" y="150450"/>
                        <a:pt x="-2935" y="5658"/>
                        <a:pt x="8183" y="99"/>
                      </a:cubicBezTo>
                      <a:cubicBezTo>
                        <a:pt x="8941" y="-154"/>
                        <a:pt x="10205" y="99"/>
                        <a:pt x="10710" y="604"/>
                      </a:cubicBezTo>
                      <a:cubicBezTo>
                        <a:pt x="10963" y="604"/>
                        <a:pt x="10963" y="604"/>
                        <a:pt x="11216" y="604"/>
                      </a:cubicBezTo>
                    </a:path>
                  </a:pathLst>
                </a:custGeom>
                <a:solidFill>
                  <a:srgbClr val="CA9265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7" name="任意多边形: 形状 1956"/>
                <p:cNvSpPr/>
                <p:nvPr/>
              </p:nvSpPr>
              <p:spPr>
                <a:xfrm>
                  <a:off x="10833571" y="12139892"/>
                  <a:ext cx="19364" cy="149225"/>
                </a:xfrm>
                <a:custGeom>
                  <a:avLst/>
                  <a:gdLst>
                    <a:gd name="connsiteX0" fmla="*/ 10647 w 19364"/>
                    <a:gd name="connsiteY0" fmla="*/ 292 h 149225"/>
                    <a:gd name="connsiteX1" fmla="*/ 10647 w 19364"/>
                    <a:gd name="connsiteY1" fmla="*/ 149126 h 149225"/>
                    <a:gd name="connsiteX2" fmla="*/ 8120 w 19364"/>
                    <a:gd name="connsiteY2" fmla="*/ 148621 h 149225"/>
                    <a:gd name="connsiteX3" fmla="*/ 7615 w 19364"/>
                    <a:gd name="connsiteY3" fmla="*/ 292 h 149225"/>
                    <a:gd name="connsiteX4" fmla="*/ 10142 w 19364"/>
                    <a:gd name="connsiteY4" fmla="*/ 292 h 149225"/>
                    <a:gd name="connsiteX5" fmla="*/ 10647 w 19364"/>
                    <a:gd name="connsiteY5" fmla="*/ 292 h 149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364" h="149225">
                      <a:moveTo>
                        <a:pt x="10647" y="292"/>
                      </a:moveTo>
                      <a:cubicBezTo>
                        <a:pt x="22271" y="8125"/>
                        <a:pt x="22271" y="143062"/>
                        <a:pt x="10647" y="149126"/>
                      </a:cubicBezTo>
                      <a:cubicBezTo>
                        <a:pt x="9889" y="149379"/>
                        <a:pt x="8626" y="149126"/>
                        <a:pt x="8120" y="148621"/>
                      </a:cubicBezTo>
                      <a:cubicBezTo>
                        <a:pt x="-2493" y="140029"/>
                        <a:pt x="-2745" y="7115"/>
                        <a:pt x="7615" y="292"/>
                      </a:cubicBezTo>
                      <a:cubicBezTo>
                        <a:pt x="8373" y="-214"/>
                        <a:pt x="9384" y="39"/>
                        <a:pt x="10142" y="292"/>
                      </a:cubicBezTo>
                      <a:cubicBezTo>
                        <a:pt x="10394" y="292"/>
                        <a:pt x="10394" y="39"/>
                        <a:pt x="10647" y="292"/>
                      </a:cubicBezTo>
                    </a:path>
                  </a:pathLst>
                </a:custGeom>
                <a:solidFill>
                  <a:srgbClr val="CD986E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8" name="任意多边形: 形状 1957"/>
                <p:cNvSpPr/>
                <p:nvPr/>
              </p:nvSpPr>
              <p:spPr>
                <a:xfrm>
                  <a:off x="10834610" y="12144381"/>
                  <a:ext cx="18559" cy="141419"/>
                </a:xfrm>
                <a:custGeom>
                  <a:avLst/>
                  <a:gdLst>
                    <a:gd name="connsiteX0" fmla="*/ 12640 w 18559"/>
                    <a:gd name="connsiteY0" fmla="*/ 5153 h 141419"/>
                    <a:gd name="connsiteX1" fmla="*/ 9607 w 18559"/>
                    <a:gd name="connsiteY1" fmla="*/ 141353 h 141419"/>
                    <a:gd name="connsiteX2" fmla="*/ 7081 w 18559"/>
                    <a:gd name="connsiteY2" fmla="*/ 140594 h 141419"/>
                    <a:gd name="connsiteX3" fmla="*/ 6575 w 18559"/>
                    <a:gd name="connsiteY3" fmla="*/ 604 h 141419"/>
                    <a:gd name="connsiteX4" fmla="*/ 9102 w 18559"/>
                    <a:gd name="connsiteY4" fmla="*/ 99 h 141419"/>
                    <a:gd name="connsiteX5" fmla="*/ 12640 w 18559"/>
                    <a:gd name="connsiteY5" fmla="*/ 5153 h 141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59" h="141419">
                      <a:moveTo>
                        <a:pt x="12640" y="5153"/>
                      </a:moveTo>
                      <a:cubicBezTo>
                        <a:pt x="23253" y="31685"/>
                        <a:pt x="17946" y="137562"/>
                        <a:pt x="9607" y="141353"/>
                      </a:cubicBezTo>
                      <a:cubicBezTo>
                        <a:pt x="8849" y="141606"/>
                        <a:pt x="7586" y="141100"/>
                        <a:pt x="7081" y="140594"/>
                      </a:cubicBezTo>
                      <a:cubicBezTo>
                        <a:pt x="-2016" y="132256"/>
                        <a:pt x="-2522" y="7932"/>
                        <a:pt x="6575" y="604"/>
                      </a:cubicBezTo>
                      <a:cubicBezTo>
                        <a:pt x="7081" y="99"/>
                        <a:pt x="8344" y="-154"/>
                        <a:pt x="9102" y="99"/>
                      </a:cubicBezTo>
                      <a:cubicBezTo>
                        <a:pt x="10871" y="857"/>
                        <a:pt x="11882" y="3384"/>
                        <a:pt x="12640" y="5153"/>
                      </a:cubicBezTo>
                    </a:path>
                  </a:pathLst>
                </a:custGeom>
                <a:solidFill>
                  <a:srgbClr val="CF9D7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9" name="任意多边形: 形状 1958"/>
                <p:cNvSpPr/>
                <p:nvPr/>
              </p:nvSpPr>
              <p:spPr>
                <a:xfrm>
                  <a:off x="10835179" y="12147967"/>
                  <a:ext cx="17338" cy="134531"/>
                </a:xfrm>
                <a:custGeom>
                  <a:avLst/>
                  <a:gdLst>
                    <a:gd name="connsiteX0" fmla="*/ 12072 w 17338"/>
                    <a:gd name="connsiteY0" fmla="*/ 5609 h 134531"/>
                    <a:gd name="connsiteX1" fmla="*/ 9039 w 17338"/>
                    <a:gd name="connsiteY1" fmla="*/ 134481 h 134531"/>
                    <a:gd name="connsiteX2" fmla="*/ 6513 w 17338"/>
                    <a:gd name="connsiteY2" fmla="*/ 133470 h 134531"/>
                    <a:gd name="connsiteX3" fmla="*/ 6007 w 17338"/>
                    <a:gd name="connsiteY3" fmla="*/ 1061 h 134531"/>
                    <a:gd name="connsiteX4" fmla="*/ 8534 w 17338"/>
                    <a:gd name="connsiteY4" fmla="*/ 50 h 134531"/>
                    <a:gd name="connsiteX5" fmla="*/ 12072 w 17338"/>
                    <a:gd name="connsiteY5" fmla="*/ 5609 h 13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338" h="134531">
                      <a:moveTo>
                        <a:pt x="12072" y="5609"/>
                      </a:moveTo>
                      <a:cubicBezTo>
                        <a:pt x="21674" y="31384"/>
                        <a:pt x="16620" y="131449"/>
                        <a:pt x="9039" y="134481"/>
                      </a:cubicBezTo>
                      <a:cubicBezTo>
                        <a:pt x="8281" y="134734"/>
                        <a:pt x="7018" y="133976"/>
                        <a:pt x="6513" y="133470"/>
                      </a:cubicBezTo>
                      <a:cubicBezTo>
                        <a:pt x="-1826" y="124626"/>
                        <a:pt x="-2332" y="9399"/>
                        <a:pt x="6007" y="1061"/>
                      </a:cubicBezTo>
                      <a:cubicBezTo>
                        <a:pt x="6513" y="555"/>
                        <a:pt x="7776" y="-202"/>
                        <a:pt x="8534" y="50"/>
                      </a:cubicBezTo>
                      <a:cubicBezTo>
                        <a:pt x="10303" y="808"/>
                        <a:pt x="11566" y="3840"/>
                        <a:pt x="12072" y="5609"/>
                      </a:cubicBezTo>
                    </a:path>
                  </a:pathLst>
                </a:custGeom>
                <a:solidFill>
                  <a:srgbClr val="D1A17A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0" name="任意多边形: 形状 1959"/>
                <p:cNvSpPr/>
                <p:nvPr/>
              </p:nvSpPr>
              <p:spPr>
                <a:xfrm>
                  <a:off x="10835655" y="12152011"/>
                  <a:ext cx="16281" cy="127454"/>
                </a:xfrm>
                <a:custGeom>
                  <a:avLst/>
                  <a:gdLst>
                    <a:gd name="connsiteX0" fmla="*/ 11596 w 16281"/>
                    <a:gd name="connsiteY0" fmla="*/ 5862 h 127454"/>
                    <a:gd name="connsiteX1" fmla="*/ 8563 w 16281"/>
                    <a:gd name="connsiteY1" fmla="*/ 127405 h 127454"/>
                    <a:gd name="connsiteX2" fmla="*/ 6036 w 16281"/>
                    <a:gd name="connsiteY2" fmla="*/ 126142 h 127454"/>
                    <a:gd name="connsiteX3" fmla="*/ 5531 w 16281"/>
                    <a:gd name="connsiteY3" fmla="*/ 1313 h 127454"/>
                    <a:gd name="connsiteX4" fmla="*/ 8058 w 16281"/>
                    <a:gd name="connsiteY4" fmla="*/ 50 h 127454"/>
                    <a:gd name="connsiteX5" fmla="*/ 11596 w 16281"/>
                    <a:gd name="connsiteY5" fmla="*/ 5862 h 12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81" h="127454">
                      <a:moveTo>
                        <a:pt x="11596" y="5862"/>
                      </a:moveTo>
                      <a:cubicBezTo>
                        <a:pt x="20187" y="30625"/>
                        <a:pt x="15639" y="124878"/>
                        <a:pt x="8563" y="127405"/>
                      </a:cubicBezTo>
                      <a:cubicBezTo>
                        <a:pt x="7805" y="127658"/>
                        <a:pt x="6542" y="126900"/>
                        <a:pt x="6036" y="126142"/>
                      </a:cubicBezTo>
                      <a:cubicBezTo>
                        <a:pt x="-1797" y="116792"/>
                        <a:pt x="-2050" y="10915"/>
                        <a:pt x="5531" y="1313"/>
                      </a:cubicBezTo>
                      <a:cubicBezTo>
                        <a:pt x="6036" y="555"/>
                        <a:pt x="7300" y="-203"/>
                        <a:pt x="8058" y="50"/>
                      </a:cubicBezTo>
                      <a:cubicBezTo>
                        <a:pt x="10079" y="555"/>
                        <a:pt x="11090" y="3840"/>
                        <a:pt x="11596" y="5862"/>
                      </a:cubicBezTo>
                    </a:path>
                  </a:pathLst>
                </a:custGeom>
                <a:solidFill>
                  <a:srgbClr val="D3A47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1" name="任意多边形: 形状 1960"/>
                <p:cNvSpPr/>
                <p:nvPr/>
              </p:nvSpPr>
              <p:spPr>
                <a:xfrm>
                  <a:off x="10835741" y="12155818"/>
                  <a:ext cx="15866" cy="120386"/>
                </a:xfrm>
                <a:custGeom>
                  <a:avLst/>
                  <a:gdLst>
                    <a:gd name="connsiteX0" fmla="*/ 11510 w 15866"/>
                    <a:gd name="connsiteY0" fmla="*/ 6097 h 120386"/>
                    <a:gd name="connsiteX1" fmla="*/ 8477 w 15866"/>
                    <a:gd name="connsiteY1" fmla="*/ 120313 h 120386"/>
                    <a:gd name="connsiteX2" fmla="*/ 139 w 15866"/>
                    <a:gd name="connsiteY2" fmla="*/ 73313 h 120386"/>
                    <a:gd name="connsiteX3" fmla="*/ 5445 w 15866"/>
                    <a:gd name="connsiteY3" fmla="*/ 1802 h 120386"/>
                    <a:gd name="connsiteX4" fmla="*/ 7972 w 15866"/>
                    <a:gd name="connsiteY4" fmla="*/ 33 h 120386"/>
                    <a:gd name="connsiteX5" fmla="*/ 11510 w 15866"/>
                    <a:gd name="connsiteY5" fmla="*/ 6097 h 12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866" h="120385">
                      <a:moveTo>
                        <a:pt x="11510" y="6097"/>
                      </a:moveTo>
                      <a:cubicBezTo>
                        <a:pt x="18838" y="28081"/>
                        <a:pt x="16311" y="117534"/>
                        <a:pt x="8477" y="120313"/>
                      </a:cubicBezTo>
                      <a:cubicBezTo>
                        <a:pt x="2918" y="122082"/>
                        <a:pt x="644" y="91759"/>
                        <a:pt x="139" y="73313"/>
                      </a:cubicBezTo>
                      <a:cubicBezTo>
                        <a:pt x="-872" y="30861"/>
                        <a:pt x="3929" y="4076"/>
                        <a:pt x="5445" y="1802"/>
                      </a:cubicBezTo>
                      <a:cubicBezTo>
                        <a:pt x="5950" y="1043"/>
                        <a:pt x="6961" y="-220"/>
                        <a:pt x="7972" y="33"/>
                      </a:cubicBezTo>
                      <a:cubicBezTo>
                        <a:pt x="9993" y="538"/>
                        <a:pt x="11004" y="4076"/>
                        <a:pt x="11510" y="6097"/>
                      </a:cubicBezTo>
                    </a:path>
                  </a:pathLst>
                </a:custGeom>
                <a:solidFill>
                  <a:srgbClr val="D5A783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2" name="任意多边形: 形状 1961"/>
                <p:cNvSpPr/>
                <p:nvPr/>
              </p:nvSpPr>
              <p:spPr>
                <a:xfrm>
                  <a:off x="10836163" y="12159617"/>
                  <a:ext cx="14713" cy="113569"/>
                </a:xfrm>
                <a:custGeom>
                  <a:avLst/>
                  <a:gdLst>
                    <a:gd name="connsiteX0" fmla="*/ 11087 w 14713"/>
                    <a:gd name="connsiteY0" fmla="*/ 6594 h 113569"/>
                    <a:gd name="connsiteX1" fmla="*/ 8055 w 14713"/>
                    <a:gd name="connsiteY1" fmla="*/ 113482 h 113569"/>
                    <a:gd name="connsiteX2" fmla="*/ 5023 w 14713"/>
                    <a:gd name="connsiteY2" fmla="*/ 2551 h 113569"/>
                    <a:gd name="connsiteX3" fmla="*/ 8055 w 14713"/>
                    <a:gd name="connsiteY3" fmla="*/ 24 h 113569"/>
                    <a:gd name="connsiteX4" fmla="*/ 11087 w 14713"/>
                    <a:gd name="connsiteY4" fmla="*/ 6594 h 113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13" h="113569">
                      <a:moveTo>
                        <a:pt x="11087" y="6594"/>
                      </a:moveTo>
                      <a:cubicBezTo>
                        <a:pt x="17404" y="26557"/>
                        <a:pt x="14877" y="111208"/>
                        <a:pt x="8055" y="113482"/>
                      </a:cubicBezTo>
                      <a:cubicBezTo>
                        <a:pt x="-3822" y="117020"/>
                        <a:pt x="-537" y="11648"/>
                        <a:pt x="5023" y="2551"/>
                      </a:cubicBezTo>
                      <a:cubicBezTo>
                        <a:pt x="5528" y="1540"/>
                        <a:pt x="6791" y="-228"/>
                        <a:pt x="8055" y="24"/>
                      </a:cubicBezTo>
                      <a:cubicBezTo>
                        <a:pt x="10076" y="277"/>
                        <a:pt x="10329" y="4573"/>
                        <a:pt x="11087" y="6594"/>
                      </a:cubicBezTo>
                    </a:path>
                  </a:pathLst>
                </a:custGeom>
                <a:solidFill>
                  <a:srgbClr val="D6AA88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3" name="任意多边形: 形状 1962"/>
                <p:cNvSpPr/>
                <p:nvPr/>
              </p:nvSpPr>
              <p:spPr>
                <a:xfrm>
                  <a:off x="10837015" y="12163432"/>
                  <a:ext cx="13849" cy="106440"/>
                </a:xfrm>
                <a:custGeom>
                  <a:avLst/>
                  <a:gdLst>
                    <a:gd name="connsiteX0" fmla="*/ 9477 w 13849"/>
                    <a:gd name="connsiteY0" fmla="*/ 5306 h 106440"/>
                    <a:gd name="connsiteX1" fmla="*/ 7203 w 13849"/>
                    <a:gd name="connsiteY1" fmla="*/ 106382 h 106440"/>
                    <a:gd name="connsiteX2" fmla="*/ 4171 w 13849"/>
                    <a:gd name="connsiteY2" fmla="*/ 3032 h 106440"/>
                    <a:gd name="connsiteX3" fmla="*/ 7203 w 13849"/>
                    <a:gd name="connsiteY3" fmla="*/ 0 h 106440"/>
                    <a:gd name="connsiteX4" fmla="*/ 9477 w 13849"/>
                    <a:gd name="connsiteY4" fmla="*/ 5306 h 10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49" h="106440">
                      <a:moveTo>
                        <a:pt x="9477" y="5306"/>
                      </a:moveTo>
                      <a:cubicBezTo>
                        <a:pt x="18322" y="26279"/>
                        <a:pt x="11752" y="105119"/>
                        <a:pt x="7203" y="106382"/>
                      </a:cubicBezTo>
                      <a:cubicBezTo>
                        <a:pt x="-3157" y="109162"/>
                        <a:pt x="-630" y="11876"/>
                        <a:pt x="4171" y="3032"/>
                      </a:cubicBezTo>
                      <a:cubicBezTo>
                        <a:pt x="4676" y="2022"/>
                        <a:pt x="6192" y="1011"/>
                        <a:pt x="7203" y="0"/>
                      </a:cubicBezTo>
                      <a:cubicBezTo>
                        <a:pt x="7961" y="1516"/>
                        <a:pt x="8972" y="3537"/>
                        <a:pt x="9477" y="5306"/>
                      </a:cubicBezTo>
                    </a:path>
                  </a:pathLst>
                </a:custGeom>
                <a:solidFill>
                  <a:srgbClr val="D7AD8B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4" name="任意多边形: 形状 1963"/>
                <p:cNvSpPr/>
                <p:nvPr/>
              </p:nvSpPr>
              <p:spPr>
                <a:xfrm>
                  <a:off x="10837395" y="12167222"/>
                  <a:ext cx="13272" cy="99307"/>
                </a:xfrm>
                <a:custGeom>
                  <a:avLst/>
                  <a:gdLst>
                    <a:gd name="connsiteX0" fmla="*/ 7581 w 13272"/>
                    <a:gd name="connsiteY0" fmla="*/ 1516 h 99307"/>
                    <a:gd name="connsiteX1" fmla="*/ 6823 w 13272"/>
                    <a:gd name="connsiteY1" fmla="*/ 99307 h 99307"/>
                    <a:gd name="connsiteX2" fmla="*/ 0 w 13272"/>
                    <a:gd name="connsiteY2" fmla="*/ 61909 h 99307"/>
                    <a:gd name="connsiteX3" fmla="*/ 6823 w 13272"/>
                    <a:gd name="connsiteY3" fmla="*/ 0 h 99307"/>
                    <a:gd name="connsiteX4" fmla="*/ 7581 w 13272"/>
                    <a:gd name="connsiteY4" fmla="*/ 1516 h 9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72" h="99307">
                      <a:moveTo>
                        <a:pt x="7581" y="1516"/>
                      </a:moveTo>
                      <a:cubicBezTo>
                        <a:pt x="15414" y="19962"/>
                        <a:pt x="15161" y="77576"/>
                        <a:pt x="6823" y="99307"/>
                      </a:cubicBezTo>
                      <a:cubicBezTo>
                        <a:pt x="505" y="93495"/>
                        <a:pt x="0" y="69237"/>
                        <a:pt x="0" y="61909"/>
                      </a:cubicBezTo>
                      <a:cubicBezTo>
                        <a:pt x="0" y="34113"/>
                        <a:pt x="0" y="7581"/>
                        <a:pt x="6823" y="0"/>
                      </a:cubicBezTo>
                      <a:cubicBezTo>
                        <a:pt x="7075" y="505"/>
                        <a:pt x="7328" y="1011"/>
                        <a:pt x="7581" y="1516"/>
                      </a:cubicBezTo>
                    </a:path>
                  </a:pathLst>
                </a:custGeom>
                <a:solidFill>
                  <a:srgbClr val="D9B08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5" name="任意多边形: 形状 1964"/>
                <p:cNvSpPr/>
                <p:nvPr/>
              </p:nvSpPr>
              <p:spPr>
                <a:xfrm>
                  <a:off x="10837648" y="12170759"/>
                  <a:ext cx="12453" cy="92484"/>
                </a:xfrm>
                <a:custGeom>
                  <a:avLst/>
                  <a:gdLst>
                    <a:gd name="connsiteX0" fmla="*/ 9602 w 12453"/>
                    <a:gd name="connsiteY0" fmla="*/ 8086 h 92484"/>
                    <a:gd name="connsiteX1" fmla="*/ 6570 w 12453"/>
                    <a:gd name="connsiteY1" fmla="*/ 92485 h 92484"/>
                    <a:gd name="connsiteX2" fmla="*/ 0 w 12453"/>
                    <a:gd name="connsiteY2" fmla="*/ 58119 h 92484"/>
                    <a:gd name="connsiteX3" fmla="*/ 6570 w 12453"/>
                    <a:gd name="connsiteY3" fmla="*/ 0 h 92484"/>
                    <a:gd name="connsiteX4" fmla="*/ 9602 w 12453"/>
                    <a:gd name="connsiteY4" fmla="*/ 8086 h 9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53" h="92484">
                      <a:moveTo>
                        <a:pt x="9602" y="8086"/>
                      </a:moveTo>
                      <a:cubicBezTo>
                        <a:pt x="12887" y="21226"/>
                        <a:pt x="14909" y="70501"/>
                        <a:pt x="6570" y="92485"/>
                      </a:cubicBezTo>
                      <a:cubicBezTo>
                        <a:pt x="2274" y="88189"/>
                        <a:pt x="0" y="76818"/>
                        <a:pt x="0" y="58119"/>
                      </a:cubicBezTo>
                      <a:cubicBezTo>
                        <a:pt x="0" y="31334"/>
                        <a:pt x="0" y="8339"/>
                        <a:pt x="6570" y="0"/>
                      </a:cubicBezTo>
                      <a:cubicBezTo>
                        <a:pt x="7581" y="2780"/>
                        <a:pt x="9097" y="5812"/>
                        <a:pt x="9602" y="8086"/>
                      </a:cubicBezTo>
                    </a:path>
                  </a:pathLst>
                </a:custGeom>
                <a:solidFill>
                  <a:srgbClr val="DAB292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6" name="任意多边形: 形状 1965"/>
                <p:cNvSpPr/>
                <p:nvPr/>
              </p:nvSpPr>
              <p:spPr>
                <a:xfrm>
                  <a:off x="10837585" y="12174550"/>
                  <a:ext cx="12072" cy="85156"/>
                </a:xfrm>
                <a:custGeom>
                  <a:avLst/>
                  <a:gdLst>
                    <a:gd name="connsiteX0" fmla="*/ 9665 w 12072"/>
                    <a:gd name="connsiteY0" fmla="*/ 8592 h 85156"/>
                    <a:gd name="connsiteX1" fmla="*/ 6633 w 12072"/>
                    <a:gd name="connsiteY1" fmla="*/ 85156 h 85156"/>
                    <a:gd name="connsiteX2" fmla="*/ 6633 w 12072"/>
                    <a:gd name="connsiteY2" fmla="*/ 0 h 85156"/>
                    <a:gd name="connsiteX3" fmla="*/ 9665 w 12072"/>
                    <a:gd name="connsiteY3" fmla="*/ 8592 h 85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72" h="85156">
                      <a:moveTo>
                        <a:pt x="9665" y="8592"/>
                      </a:moveTo>
                      <a:cubicBezTo>
                        <a:pt x="9665" y="8844"/>
                        <a:pt x="16741" y="44726"/>
                        <a:pt x="6633" y="85156"/>
                      </a:cubicBezTo>
                      <a:cubicBezTo>
                        <a:pt x="-2211" y="71006"/>
                        <a:pt x="-2211" y="12887"/>
                        <a:pt x="6633" y="0"/>
                      </a:cubicBezTo>
                      <a:cubicBezTo>
                        <a:pt x="7644" y="2780"/>
                        <a:pt x="9160" y="6065"/>
                        <a:pt x="9665" y="8592"/>
                      </a:cubicBezTo>
                    </a:path>
                  </a:pathLst>
                </a:custGeom>
                <a:solidFill>
                  <a:srgbClr val="DBB496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7" name="任意多边形: 形状 1966"/>
                <p:cNvSpPr/>
                <p:nvPr/>
              </p:nvSpPr>
              <p:spPr>
                <a:xfrm>
                  <a:off x="10838659" y="12178845"/>
                  <a:ext cx="10677" cy="76818"/>
                </a:xfrm>
                <a:custGeom>
                  <a:avLst/>
                  <a:gdLst>
                    <a:gd name="connsiteX0" fmla="*/ 8591 w 10677"/>
                    <a:gd name="connsiteY0" fmla="*/ 8844 h 76818"/>
                    <a:gd name="connsiteX1" fmla="*/ 5559 w 10677"/>
                    <a:gd name="connsiteY1" fmla="*/ 76818 h 76818"/>
                    <a:gd name="connsiteX2" fmla="*/ 0 w 10677"/>
                    <a:gd name="connsiteY2" fmla="*/ 50286 h 76818"/>
                    <a:gd name="connsiteX3" fmla="*/ 5559 w 10677"/>
                    <a:gd name="connsiteY3" fmla="*/ 0 h 76818"/>
                    <a:gd name="connsiteX4" fmla="*/ 8591 w 10677"/>
                    <a:gd name="connsiteY4" fmla="*/ 8844 h 76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77" h="76818">
                      <a:moveTo>
                        <a:pt x="8591" y="8844"/>
                      </a:moveTo>
                      <a:cubicBezTo>
                        <a:pt x="8591" y="9097"/>
                        <a:pt x="14909" y="39167"/>
                        <a:pt x="5559" y="76818"/>
                      </a:cubicBezTo>
                      <a:cubicBezTo>
                        <a:pt x="3032" y="72270"/>
                        <a:pt x="0" y="67216"/>
                        <a:pt x="0" y="50286"/>
                      </a:cubicBezTo>
                      <a:cubicBezTo>
                        <a:pt x="0" y="18699"/>
                        <a:pt x="253" y="8339"/>
                        <a:pt x="5559" y="0"/>
                      </a:cubicBezTo>
                      <a:cubicBezTo>
                        <a:pt x="6570" y="2527"/>
                        <a:pt x="8086" y="6065"/>
                        <a:pt x="8591" y="8844"/>
                      </a:cubicBezTo>
                    </a:path>
                  </a:pathLst>
                </a:custGeom>
                <a:solidFill>
                  <a:srgbClr val="DCB79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8" name="任意多边形: 形状 1967"/>
                <p:cNvSpPr/>
                <p:nvPr/>
              </p:nvSpPr>
              <p:spPr>
                <a:xfrm>
                  <a:off x="10839417" y="12182383"/>
                  <a:ext cx="8864" cy="68731"/>
                </a:xfrm>
                <a:custGeom>
                  <a:avLst/>
                  <a:gdLst>
                    <a:gd name="connsiteX0" fmla="*/ 7833 w 8864"/>
                    <a:gd name="connsiteY0" fmla="*/ 9602 h 68731"/>
                    <a:gd name="connsiteX1" fmla="*/ 8844 w 8864"/>
                    <a:gd name="connsiteY1" fmla="*/ 46242 h 68731"/>
                    <a:gd name="connsiteX2" fmla="*/ 4801 w 8864"/>
                    <a:gd name="connsiteY2" fmla="*/ 68731 h 68731"/>
                    <a:gd name="connsiteX3" fmla="*/ 0 w 8864"/>
                    <a:gd name="connsiteY3" fmla="*/ 46495 h 68731"/>
                    <a:gd name="connsiteX4" fmla="*/ 4801 w 8864"/>
                    <a:gd name="connsiteY4" fmla="*/ 0 h 68731"/>
                    <a:gd name="connsiteX5" fmla="*/ 7833 w 8864"/>
                    <a:gd name="connsiteY5" fmla="*/ 9602 h 68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64" h="68731">
                      <a:moveTo>
                        <a:pt x="7833" y="9602"/>
                      </a:moveTo>
                      <a:cubicBezTo>
                        <a:pt x="9097" y="15667"/>
                        <a:pt x="8844" y="45989"/>
                        <a:pt x="8844" y="46242"/>
                      </a:cubicBezTo>
                      <a:cubicBezTo>
                        <a:pt x="8591" y="53317"/>
                        <a:pt x="8591" y="53317"/>
                        <a:pt x="4801" y="68731"/>
                      </a:cubicBezTo>
                      <a:cubicBezTo>
                        <a:pt x="1769" y="62667"/>
                        <a:pt x="0" y="59129"/>
                        <a:pt x="0" y="46495"/>
                      </a:cubicBezTo>
                      <a:cubicBezTo>
                        <a:pt x="0" y="8844"/>
                        <a:pt x="505" y="7833"/>
                        <a:pt x="4801" y="0"/>
                      </a:cubicBezTo>
                      <a:cubicBezTo>
                        <a:pt x="5812" y="3032"/>
                        <a:pt x="7328" y="6570"/>
                        <a:pt x="7833" y="9602"/>
                      </a:cubicBezTo>
                    </a:path>
                  </a:pathLst>
                </a:custGeom>
                <a:solidFill>
                  <a:srgbClr val="DDB99C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9" name="任意多边形: 形状 1968"/>
                <p:cNvSpPr/>
                <p:nvPr/>
              </p:nvSpPr>
              <p:spPr>
                <a:xfrm>
                  <a:off x="10839669" y="12186932"/>
                  <a:ext cx="8086" cy="60139"/>
                </a:xfrm>
                <a:custGeom>
                  <a:avLst/>
                  <a:gdLst>
                    <a:gd name="connsiteX0" fmla="*/ 7581 w 8086"/>
                    <a:gd name="connsiteY0" fmla="*/ 9602 h 60139"/>
                    <a:gd name="connsiteX1" fmla="*/ 8086 w 8086"/>
                    <a:gd name="connsiteY1" fmla="*/ 41946 h 60139"/>
                    <a:gd name="connsiteX2" fmla="*/ 4296 w 8086"/>
                    <a:gd name="connsiteY2" fmla="*/ 60140 h 60139"/>
                    <a:gd name="connsiteX3" fmla="*/ 0 w 8086"/>
                    <a:gd name="connsiteY3" fmla="*/ 42451 h 60139"/>
                    <a:gd name="connsiteX4" fmla="*/ 4296 w 8086"/>
                    <a:gd name="connsiteY4" fmla="*/ 0 h 60139"/>
                    <a:gd name="connsiteX5" fmla="*/ 7581 w 8086"/>
                    <a:gd name="connsiteY5" fmla="*/ 9602 h 6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6" h="60139">
                      <a:moveTo>
                        <a:pt x="7581" y="9602"/>
                      </a:moveTo>
                      <a:cubicBezTo>
                        <a:pt x="7833" y="11118"/>
                        <a:pt x="8086" y="41694"/>
                        <a:pt x="8086" y="41946"/>
                      </a:cubicBezTo>
                      <a:cubicBezTo>
                        <a:pt x="7833" y="45736"/>
                        <a:pt x="7833" y="45736"/>
                        <a:pt x="4296" y="60140"/>
                      </a:cubicBezTo>
                      <a:cubicBezTo>
                        <a:pt x="253" y="51548"/>
                        <a:pt x="0" y="51043"/>
                        <a:pt x="0" y="42451"/>
                      </a:cubicBezTo>
                      <a:cubicBezTo>
                        <a:pt x="0" y="8591"/>
                        <a:pt x="0" y="8591"/>
                        <a:pt x="4296" y="0"/>
                      </a:cubicBezTo>
                      <a:cubicBezTo>
                        <a:pt x="5559" y="2527"/>
                        <a:pt x="7075" y="6317"/>
                        <a:pt x="7581" y="9602"/>
                      </a:cubicBezTo>
                    </a:path>
                  </a:pathLst>
                </a:custGeom>
                <a:solidFill>
                  <a:srgbClr val="DEBB9F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0" name="任意多边形: 形状 1969"/>
                <p:cNvSpPr/>
                <p:nvPr/>
              </p:nvSpPr>
              <p:spPr>
                <a:xfrm>
                  <a:off x="10840428" y="12190216"/>
                  <a:ext cx="7075" cy="52054"/>
                </a:xfrm>
                <a:custGeom>
                  <a:avLst/>
                  <a:gdLst>
                    <a:gd name="connsiteX0" fmla="*/ 6065 w 7075"/>
                    <a:gd name="connsiteY0" fmla="*/ 7581 h 52054"/>
                    <a:gd name="connsiteX1" fmla="*/ 7075 w 7075"/>
                    <a:gd name="connsiteY1" fmla="*/ 38409 h 52054"/>
                    <a:gd name="connsiteX2" fmla="*/ 3790 w 7075"/>
                    <a:gd name="connsiteY2" fmla="*/ 52054 h 52054"/>
                    <a:gd name="connsiteX3" fmla="*/ 0 w 7075"/>
                    <a:gd name="connsiteY3" fmla="*/ 38662 h 52054"/>
                    <a:gd name="connsiteX4" fmla="*/ 3790 w 7075"/>
                    <a:gd name="connsiteY4" fmla="*/ 0 h 52054"/>
                    <a:gd name="connsiteX5" fmla="*/ 6065 w 7075"/>
                    <a:gd name="connsiteY5" fmla="*/ 7581 h 5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75" h="52054">
                      <a:moveTo>
                        <a:pt x="6065" y="7581"/>
                      </a:moveTo>
                      <a:cubicBezTo>
                        <a:pt x="6317" y="8844"/>
                        <a:pt x="7075" y="36388"/>
                        <a:pt x="7075" y="38409"/>
                      </a:cubicBezTo>
                      <a:cubicBezTo>
                        <a:pt x="7075" y="38662"/>
                        <a:pt x="7075" y="38662"/>
                        <a:pt x="3790" y="52054"/>
                      </a:cubicBezTo>
                      <a:cubicBezTo>
                        <a:pt x="0" y="43463"/>
                        <a:pt x="0" y="43463"/>
                        <a:pt x="0" y="38662"/>
                      </a:cubicBezTo>
                      <a:cubicBezTo>
                        <a:pt x="0" y="8339"/>
                        <a:pt x="0" y="8339"/>
                        <a:pt x="3790" y="0"/>
                      </a:cubicBezTo>
                      <a:cubicBezTo>
                        <a:pt x="4548" y="2275"/>
                        <a:pt x="5559" y="5307"/>
                        <a:pt x="6065" y="7581"/>
                      </a:cubicBezTo>
                    </a:path>
                  </a:pathLst>
                </a:custGeom>
                <a:solidFill>
                  <a:srgbClr val="DFBDA1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1" name="任意多边形: 形状 1970"/>
                <p:cNvSpPr/>
                <p:nvPr/>
              </p:nvSpPr>
              <p:spPr>
                <a:xfrm>
                  <a:off x="10840933" y="12194260"/>
                  <a:ext cx="5684" cy="43715"/>
                </a:xfrm>
                <a:custGeom>
                  <a:avLst/>
                  <a:gdLst>
                    <a:gd name="connsiteX0" fmla="*/ 4296 w 5684"/>
                    <a:gd name="connsiteY0" fmla="*/ 3537 h 43715"/>
                    <a:gd name="connsiteX1" fmla="*/ 5559 w 5684"/>
                    <a:gd name="connsiteY1" fmla="*/ 34366 h 43715"/>
                    <a:gd name="connsiteX2" fmla="*/ 3285 w 5684"/>
                    <a:gd name="connsiteY2" fmla="*/ 43715 h 43715"/>
                    <a:gd name="connsiteX3" fmla="*/ 0 w 5684"/>
                    <a:gd name="connsiteY3" fmla="*/ 34618 h 43715"/>
                    <a:gd name="connsiteX4" fmla="*/ 3285 w 5684"/>
                    <a:gd name="connsiteY4" fmla="*/ 0 h 43715"/>
                    <a:gd name="connsiteX5" fmla="*/ 4296 w 5684"/>
                    <a:gd name="connsiteY5" fmla="*/ 3537 h 4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84" h="43715">
                      <a:moveTo>
                        <a:pt x="4296" y="3537"/>
                      </a:moveTo>
                      <a:cubicBezTo>
                        <a:pt x="5812" y="12634"/>
                        <a:pt x="5812" y="25016"/>
                        <a:pt x="5559" y="34366"/>
                      </a:cubicBezTo>
                      <a:cubicBezTo>
                        <a:pt x="5559" y="37145"/>
                        <a:pt x="4043" y="40936"/>
                        <a:pt x="3285" y="43715"/>
                      </a:cubicBezTo>
                      <a:cubicBezTo>
                        <a:pt x="0" y="35882"/>
                        <a:pt x="0" y="35882"/>
                        <a:pt x="0" y="34618"/>
                      </a:cubicBezTo>
                      <a:cubicBezTo>
                        <a:pt x="0" y="7328"/>
                        <a:pt x="1769" y="3032"/>
                        <a:pt x="3285" y="0"/>
                      </a:cubicBezTo>
                      <a:cubicBezTo>
                        <a:pt x="3538" y="1011"/>
                        <a:pt x="4043" y="2527"/>
                        <a:pt x="4296" y="3537"/>
                      </a:cubicBezTo>
                    </a:path>
                  </a:pathLst>
                </a:custGeom>
                <a:solidFill>
                  <a:srgbClr val="E0BFA4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2" name="任意多边形: 形状 1971"/>
                <p:cNvSpPr/>
                <p:nvPr/>
              </p:nvSpPr>
              <p:spPr>
                <a:xfrm>
                  <a:off x="10842196" y="12199819"/>
                  <a:ext cx="3472" cy="33860"/>
                </a:xfrm>
                <a:custGeom>
                  <a:avLst/>
                  <a:gdLst>
                    <a:gd name="connsiteX0" fmla="*/ 3285 w 3472"/>
                    <a:gd name="connsiteY0" fmla="*/ 28807 h 33860"/>
                    <a:gd name="connsiteX1" fmla="*/ 2022 w 3472"/>
                    <a:gd name="connsiteY1" fmla="*/ 33861 h 33860"/>
                    <a:gd name="connsiteX2" fmla="*/ 0 w 3472"/>
                    <a:gd name="connsiteY2" fmla="*/ 28807 h 33860"/>
                    <a:gd name="connsiteX3" fmla="*/ 2022 w 3472"/>
                    <a:gd name="connsiteY3" fmla="*/ 0 h 33860"/>
                    <a:gd name="connsiteX4" fmla="*/ 3285 w 3472"/>
                    <a:gd name="connsiteY4" fmla="*/ 28807 h 3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71" h="33860">
                      <a:moveTo>
                        <a:pt x="3285" y="28807"/>
                      </a:moveTo>
                      <a:cubicBezTo>
                        <a:pt x="3032" y="30323"/>
                        <a:pt x="2527" y="32344"/>
                        <a:pt x="2022" y="33861"/>
                      </a:cubicBezTo>
                      <a:cubicBezTo>
                        <a:pt x="1516" y="32344"/>
                        <a:pt x="0" y="30576"/>
                        <a:pt x="0" y="28807"/>
                      </a:cubicBezTo>
                      <a:cubicBezTo>
                        <a:pt x="0" y="20215"/>
                        <a:pt x="1263" y="8592"/>
                        <a:pt x="2022" y="0"/>
                      </a:cubicBezTo>
                      <a:cubicBezTo>
                        <a:pt x="2274" y="8844"/>
                        <a:pt x="4043" y="20215"/>
                        <a:pt x="3285" y="28807"/>
                      </a:cubicBezTo>
                    </a:path>
                  </a:pathLst>
                </a:custGeom>
                <a:solidFill>
                  <a:srgbClr val="E1C0A7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3" name="任意多边形: 形状 1972"/>
                <p:cNvSpPr/>
                <p:nvPr/>
              </p:nvSpPr>
              <p:spPr>
                <a:xfrm>
                  <a:off x="10843993" y="12224077"/>
                  <a:ext cx="477" cy="5306"/>
                </a:xfrm>
                <a:custGeom>
                  <a:avLst/>
                  <a:gdLst>
                    <a:gd name="connsiteX0" fmla="*/ 477 w 477"/>
                    <a:gd name="connsiteY0" fmla="*/ 4549 h 5306"/>
                    <a:gd name="connsiteX1" fmla="*/ 225 w 477"/>
                    <a:gd name="connsiteY1" fmla="*/ 5306 h 5306"/>
                    <a:gd name="connsiteX2" fmla="*/ 225 w 477"/>
                    <a:gd name="connsiteY2" fmla="*/ 0 h 5306"/>
                    <a:gd name="connsiteX3" fmla="*/ 477 w 477"/>
                    <a:gd name="connsiteY3" fmla="*/ 4549 h 5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" h="5306">
                      <a:moveTo>
                        <a:pt x="477" y="4549"/>
                      </a:moveTo>
                      <a:cubicBezTo>
                        <a:pt x="477" y="4801"/>
                        <a:pt x="225" y="5054"/>
                        <a:pt x="225" y="5306"/>
                      </a:cubicBezTo>
                      <a:cubicBezTo>
                        <a:pt x="-281" y="3790"/>
                        <a:pt x="225" y="1516"/>
                        <a:pt x="225" y="0"/>
                      </a:cubicBezTo>
                      <a:cubicBezTo>
                        <a:pt x="225" y="1516"/>
                        <a:pt x="477" y="3285"/>
                        <a:pt x="477" y="4549"/>
                      </a:cubicBezTo>
                    </a:path>
                  </a:pathLst>
                </a:custGeom>
                <a:solidFill>
                  <a:srgbClr val="E2C2A9"/>
                </a:solidFill>
                <a:ln w="2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81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938000" y="120904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06 3.7037E-07 L 0.33307 3.7037E-07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1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5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1.11111E-06 L -0.33138 -1.11111E-06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1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交流平台</a:t>
            </a:r>
            <a:endParaRPr lang="zh-CN" altLang="en-US"/>
          </a:p>
        </p:txBody>
      </p:sp>
      <p:sp>
        <p:nvSpPr>
          <p:cNvPr id="8" name="PA-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9842" y="1316676"/>
            <a:ext cx="9014868" cy="3521143"/>
          </a:xfrm>
          <a:prstGeom prst="roundRect">
            <a:avLst>
              <a:gd name="adj" fmla="val 9667"/>
            </a:avLst>
          </a:prstGeom>
          <a:solidFill>
            <a:srgbClr val="E8D8C2"/>
          </a:solidFill>
          <a:ln w="28575">
            <a:noFill/>
            <a:prstDash val="sysDash"/>
          </a:ln>
        </p:spPr>
        <p:txBody>
          <a:bodyPr wrap="square" lIns="91440" tIns="45720" rIns="720000" bIns="45720" rtlCol="0" anchor="ctr" anchorCtr="0">
            <a:spAutoFit/>
          </a:bodyPr>
          <a:lstStyle/>
          <a:p>
            <a:pPr indent="904875">
              <a:lnSpc>
                <a:spcPct val="120000"/>
              </a:lnSpc>
              <a:defRPr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慈母情深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有一个细节：“母亲掏衣兜，掏出一卷揉得皱皱的毛票，用龟裂的手指数着。”从中可以感受到母亲工作的辛苦、挣钱的不易，还可以联系上下文体会到“我”的羞愧和自责。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30390" y="2934146"/>
            <a:ext cx="1597973" cy="1903673"/>
          </a:xfrm>
          <a:prstGeom prst="rect">
            <a:avLst/>
          </a:prstGeo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56063" y="5024106"/>
            <a:ext cx="2679874" cy="612934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CC847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C00000"/>
                </a:solidFill>
                <a:latin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</a:rPr>
              <a:t>细节描写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0" name="矩形 4"/>
          <p:cNvSpPr/>
          <p:nvPr/>
        </p:nvSpPr>
        <p:spPr>
          <a:xfrm>
            <a:off x="587376" y="1092887"/>
            <a:ext cx="10440988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下面这几篇课文的结尾分别与文章的其他部分有什么联系呢？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1163638" y="2601689"/>
            <a:ext cx="9864726" cy="715089"/>
          </a:xfrm>
          <a:prstGeom prst="roundRect">
            <a:avLst/>
          </a:prstGeom>
          <a:solidFill>
            <a:srgbClr val="FFE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就这样，我有了第一本长篇小说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PA-文本框 1"/>
          <p:cNvSpPr txBox="1"/>
          <p:nvPr>
            <p:custDataLst>
              <p:tags r:id="rId1"/>
            </p:custDataLst>
          </p:nvPr>
        </p:nvSpPr>
        <p:spPr>
          <a:xfrm>
            <a:off x="1163638" y="3584278"/>
            <a:ext cx="9864726" cy="2570897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914400">
              <a:lnSpc>
                <a:spcPct val="13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70162E"/>
                </a:solidFill>
              </a:rPr>
              <a:t>以事情的结果作为文章的结尾，照应了文章的开头，朴实自然。</a:t>
            </a:r>
            <a:endParaRPr lang="en-US" altLang="zh-CN">
              <a:solidFill>
                <a:srgbClr val="70162E"/>
              </a:solidFill>
            </a:endParaRPr>
          </a:p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70162E"/>
                </a:solidFill>
              </a:rPr>
              <a:t>省略号蕴含着“我”对母亲言之不尽的感情，引发读者深思。</a:t>
            </a:r>
            <a:endParaRPr lang="zh-CN" altLang="en-US">
              <a:solidFill>
                <a:srgbClr val="70162E"/>
              </a:solidFill>
            </a:endParaRPr>
          </a:p>
        </p:txBody>
      </p:sp>
      <p:sp>
        <p:nvSpPr>
          <p:cNvPr id="20" name="红方框"/>
          <p:cNvSpPr/>
          <p:nvPr/>
        </p:nvSpPr>
        <p:spPr>
          <a:xfrm>
            <a:off x="8822034" y="2722026"/>
            <a:ext cx="1020055" cy="531812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uiExpand="1" build="allAtOnce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9" name="PA-文本框 1"/>
          <p:cNvSpPr txBox="1"/>
          <p:nvPr>
            <p:custDataLst>
              <p:tags r:id="rId1"/>
            </p:custDataLst>
          </p:nvPr>
        </p:nvSpPr>
        <p:spPr>
          <a:xfrm>
            <a:off x="1163638" y="3671820"/>
            <a:ext cx="9864726" cy="1241302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914400">
              <a:lnSpc>
                <a:spcPct val="13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70162E"/>
                </a:solidFill>
              </a:rPr>
              <a:t>再次强调了文章的主要内容，既点题，又总结全文，加深了读者的印象。</a:t>
            </a:r>
            <a:endParaRPr lang="zh-CN" altLang="en-US">
              <a:solidFill>
                <a:srgbClr val="70162E"/>
              </a:solidFill>
            </a:endParaRPr>
          </a:p>
        </p:txBody>
      </p:sp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1163640" y="1731398"/>
            <a:ext cx="9864724" cy="1472091"/>
          </a:xfrm>
          <a:prstGeom prst="roundRect">
            <a:avLst>
              <a:gd name="adj" fmla="val 5337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noFill/>
            <a:prstDash val="sysDash"/>
          </a:ln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447675">
              <a:defRPr sz="36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indent="914400"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于是，我又想起了在故乡童年时代的“摇花乐”，还有那摇落的阵阵桂花雨。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9" name="PA-文本框 1"/>
          <p:cNvSpPr txBox="1"/>
          <p:nvPr>
            <p:custDataLst>
              <p:tags r:id="rId1"/>
            </p:custDataLst>
          </p:nvPr>
        </p:nvSpPr>
        <p:spPr>
          <a:xfrm>
            <a:off x="1163638" y="4061377"/>
            <a:ext cx="9864726" cy="1906099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indent="914400">
              <a:lnSpc>
                <a:spcPct val="13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571500" indent="-5715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70162E"/>
                </a:solidFill>
              </a:rPr>
              <a:t>作者成年后对父母的两种不同评价方式有了更深入的认识。既是对题目的照应，也是对全文的归纳总结，有升华主题、画龙点睛的作用。</a:t>
            </a:r>
            <a:endParaRPr lang="zh-CN" altLang="en-US">
              <a:solidFill>
                <a:srgbClr val="70162E"/>
              </a:solidFill>
            </a:endParaRPr>
          </a:p>
        </p:txBody>
      </p:sp>
      <p:sp>
        <p:nvSpPr>
          <p:cNvPr id="8" name="TextBox 14"/>
          <p:cNvSpPr txBox="1">
            <a:spLocks noChangeArrowheads="1"/>
          </p:cNvSpPr>
          <p:nvPr/>
        </p:nvSpPr>
        <p:spPr bwMode="auto">
          <a:xfrm>
            <a:off x="1163639" y="1089025"/>
            <a:ext cx="9986141" cy="2740499"/>
          </a:xfrm>
          <a:prstGeom prst="roundRect">
            <a:avLst>
              <a:gd name="adj" fmla="val 5337"/>
            </a:avLst>
          </a:prstGeom>
          <a:solidFill>
            <a:srgbClr val="F9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indent="914400" algn="l">
              <a:lnSpc>
                <a:spcPct val="120000"/>
              </a:lnSpc>
            </a:pPr>
            <a:r>
              <a:rPr lang="zh-CN" altLang="en-US"/>
              <a:t>我从心底里知道，“精彩极了”也好，“糟糕透了”也好，这两个极端的断言有一个共同的出发点，那就是爱。在爱的鼓舞下，我努力地向前驶去。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3185652" y="2407124"/>
            <a:ext cx="5456903" cy="1906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你在课内或课外阅读中发现了哪些优美或有趣的文章结尾呢？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53935" y="2092156"/>
            <a:ext cx="877962" cy="243068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36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交流讨论</a:t>
            </a:r>
            <a:endParaRPr lang="zh-CN" altLang="en-US" sz="3600" b="1">
              <a:solidFill>
                <a:srgbClr val="8C1C3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0" name="矩形 4"/>
          <p:cNvSpPr/>
          <p:nvPr/>
        </p:nvSpPr>
        <p:spPr>
          <a:xfrm>
            <a:off x="587376" y="1092887"/>
            <a:ext cx="10440988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571500" indent="-571500">
              <a:lnSpc>
                <a:spcPct val="120000"/>
              </a:lnSpc>
              <a:buFont typeface="黑体" panose="02010609060101010101" pitchFamily="49" charset="-122"/>
              <a:buChar char="◎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读下面的两段话，想象画面，说说场景描写在课文中的作用。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63640" y="2692954"/>
            <a:ext cx="9864724" cy="1472091"/>
          </a:xfrm>
          <a:prstGeom prst="roundRect">
            <a:avLst>
              <a:gd name="adj" fmla="val 5337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noFill/>
            <a:prstDash val="sysDash"/>
          </a:ln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447675">
              <a:defRPr sz="36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marL="0" indent="914400"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空间非常低矮，低矮得使人感到压抑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使我感到犹如身在蒸笼。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63639" y="4523810"/>
            <a:ext cx="9864724" cy="1241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914400">
              <a:lnSpc>
                <a:spcPct val="120000"/>
              </a:lnSpc>
            </a:pPr>
            <a:r>
              <a:rPr lang="zh-CN" altLang="en-US" sz="3600" b="1">
                <a:solidFill>
                  <a:srgbClr val="7016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母亲工作的环境的恶劣，衬托出母亲的辛劳及挣钱的不易，为情节发展营造了氛围。</a:t>
            </a:r>
            <a:endParaRPr lang="zh-CN" altLang="en-US" sz="3600" b="1">
              <a:solidFill>
                <a:srgbClr val="7016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97590" y="149286"/>
            <a:ext cx="319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8C1C3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词句段运用</a:t>
            </a:r>
            <a:endParaRPr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63640" y="1092888"/>
            <a:ext cx="9864724" cy="1472091"/>
          </a:xfrm>
          <a:prstGeom prst="roundRect">
            <a:avLst>
              <a:gd name="adj" fmla="val 5337"/>
            </a:avLst>
          </a:prstGeom>
          <a:solidFill>
            <a:srgbClr val="BCE2F5"/>
          </a:solidFill>
          <a:ln w="28575">
            <a:noFill/>
            <a:prstDash val="sysDash"/>
          </a:ln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indent="914400">
              <a:lnSpc>
                <a:spcPct val="120000"/>
              </a:lnSpc>
              <a:def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/>
              <a:t>我看各样彩排着的戏人边走边唱，</a:t>
            </a:r>
            <a:r>
              <a:rPr lang="en-US" altLang="zh-CN"/>
              <a:t>……</a:t>
            </a:r>
            <a:r>
              <a:rPr lang="zh-CN" altLang="en-US"/>
              <a:t>但不敢，也不忍心叫父亲买。</a:t>
            </a: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63639" y="2800695"/>
            <a:ext cx="9864724" cy="2570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914400">
              <a:lnSpc>
                <a:spcPct val="120000"/>
              </a:lnSpc>
            </a:pPr>
            <a:r>
              <a:rPr lang="zh-CN" altLang="en-US" sz="3600" b="1">
                <a:solidFill>
                  <a:srgbClr val="7016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庙会的热闹和物质的丰富衬托了父亲和“我”的困窘，为下文父亲给“我”买热豆腐脑和做万花筒做铺垫，也表达了“我”对父亲的理解、体谅，同时流露出了父子之间的温情。</a:t>
            </a:r>
            <a:endParaRPr lang="zh-CN" altLang="en-US" sz="3600" b="1">
              <a:solidFill>
                <a:srgbClr val="7016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tags/tag1.xml><?xml version="1.0" encoding="utf-8"?>
<p:tagLst xmlns:p="http://schemas.openxmlformats.org/presentationml/2006/main">
  <p:tag name="PA" val="v5.2.10"/>
</p:tagLst>
</file>

<file path=ppt/tags/tag2.xml><?xml version="1.0" encoding="utf-8"?>
<p:tagLst xmlns:p="http://schemas.openxmlformats.org/presentationml/2006/main">
  <p:tag name="PA" val="v5.2.10"/>
</p:tagLst>
</file>

<file path=ppt/tags/tag3.xml><?xml version="1.0" encoding="utf-8"?>
<p:tagLst xmlns:p="http://schemas.openxmlformats.org/presentationml/2006/main">
  <p:tag name="PA" val="v5.2.10"/>
</p:tagLst>
</file>

<file path=ppt/tags/tag4.xml><?xml version="1.0" encoding="utf-8"?>
<p:tagLst xmlns:p="http://schemas.openxmlformats.org/presentationml/2006/main">
  <p:tag name="PA" val="v5.2.10"/>
</p:tagLst>
</file>

<file path=ppt/tags/tag5.xml><?xml version="1.0" encoding="utf-8"?>
<p:tagLst xmlns:p="http://schemas.openxmlformats.org/presentationml/2006/main">
  <p:tag name="PA" val="v5.2.10"/>
</p:tagLst>
</file>

<file path=ppt/tags/tag6.xml><?xml version="1.0" encoding="utf-8"?>
<p:tagLst xmlns:p="http://schemas.openxmlformats.org/presentationml/2006/main">
  <p:tag name="PA" val="v5.2.10"/>
</p:tagLst>
</file>

<file path=ppt/tags/tag7.xml><?xml version="1.0" encoding="utf-8"?>
<p:tagLst xmlns:p="http://schemas.openxmlformats.org/presentationml/2006/main">
  <p:tag name="PA" val="v5.2.10"/>
</p:tagLst>
</file>

<file path=ppt/tags/tag8.xml><?xml version="1.0" encoding="utf-8"?>
<p:tagLst xmlns:p="http://schemas.openxmlformats.org/presentationml/2006/main">
  <p:tag name="PA" val="v5.2.10"/>
</p:tagLst>
</file>

<file path=ppt/tags/tag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课件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课件">
      <a:majorFont>
        <a:latin typeface="黑体"/>
        <a:ea typeface="黑体"/>
        <a:cs typeface="Arial"/>
      </a:majorFont>
      <a:minorFont>
        <a:latin typeface="GB pinyinok-D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A5BCE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1457</Words>
  <Application>WPS 演示</Application>
  <PresentationFormat/>
  <Paragraphs>128</Paragraphs>
  <Slides>20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微软雅黑</vt:lpstr>
      <vt:lpstr>Arial Unicode MS</vt:lpstr>
      <vt:lpstr>等线</vt:lpstr>
      <vt:lpstr>Calibri</vt:lpstr>
      <vt:lpstr>GB pinyinok-D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2021-08-13T12:50:00Z</cp:lastPrinted>
  <dcterms:created xsi:type="dcterms:W3CDTF">2021-08-13T12:50:00Z</dcterms:created>
  <dcterms:modified xsi:type="dcterms:W3CDTF">2021-10-28T06:35:06Z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83E92CE6717044F6A380C004781074A5</vt:lpwstr>
  </property>
  <property fmtid="{D5CDD505-2E9C-101B-9397-08002B2CF9AE}" pid="7" name="KSOProductBuildVer">
    <vt:lpwstr>2052-11.1.0.10938</vt:lpwstr>
  </property>
</Properties>
</file>