
<file path=[Content_Types].xml><?xml version="1.0" encoding="utf-8"?>
<Types xmlns="http://schemas.openxmlformats.org/package/2006/content-types">
  <Default Extension="vml" ContentType="application/vnd.openxmlformats-officedocument.vmlDrawing"/>
  <Default Extension="bin" ContentType="application/vnd.openxmlformats-officedocument.oleObject"/>
  <Default Extension="png" ContentType="image/png"/>
  <Default Extension="emf" ContentType="image/x-emf"/>
  <Default Extension="wmf" ContentType="image/x-w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586" r:id="rId3"/>
    <p:sldId id="587" r:id="rId5"/>
    <p:sldId id="588" r:id="rId6"/>
    <p:sldId id="589" r:id="rId7"/>
    <p:sldId id="590" r:id="rId8"/>
    <p:sldId id="591" r:id="rId9"/>
    <p:sldId id="592" r:id="rId10"/>
    <p:sldId id="593" r:id="rId11"/>
    <p:sldId id="594" r:id="rId12"/>
    <p:sldId id="595" r:id="rId13"/>
    <p:sldId id="596" r:id="rId14"/>
    <p:sldId id="597" r:id="rId15"/>
  </p:sldIdLst>
  <p:sldSz cx="9144000" cy="5145405"/>
  <p:notesSz cx="6858000" cy="9144000"/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2000" b="0" i="0" u="none" kern="1200" baseline="0">
        <a:solidFill>
          <a:schemeClr val="tx1"/>
        </a:solidFill>
        <a:latin typeface="Times New Roman" panose="02020603050405020304" pitchFamily="18" charset="0"/>
        <a:ea typeface="方正硬笔楷书简体" pitchFamily="65" charset="-12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2000" b="0" i="0" u="none" kern="1200" baseline="0">
        <a:solidFill>
          <a:schemeClr val="tx1"/>
        </a:solidFill>
        <a:latin typeface="Times New Roman" panose="02020603050405020304" pitchFamily="18" charset="0"/>
        <a:ea typeface="方正硬笔楷书简体" pitchFamily="65" charset="-12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2000" b="0" i="0" u="none" kern="1200" baseline="0">
        <a:solidFill>
          <a:schemeClr val="tx1"/>
        </a:solidFill>
        <a:latin typeface="Times New Roman" panose="02020603050405020304" pitchFamily="18" charset="0"/>
        <a:ea typeface="方正硬笔楷书简体" pitchFamily="65" charset="-12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2000" b="0" i="0" u="none" kern="1200" baseline="0">
        <a:solidFill>
          <a:schemeClr val="tx1"/>
        </a:solidFill>
        <a:latin typeface="Times New Roman" panose="02020603050405020304" pitchFamily="18" charset="0"/>
        <a:ea typeface="方正硬笔楷书简体" pitchFamily="65" charset="-12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2000" b="0" i="0" u="none" kern="1200" baseline="0">
        <a:solidFill>
          <a:schemeClr val="tx1"/>
        </a:solidFill>
        <a:latin typeface="Times New Roman" panose="02020603050405020304" pitchFamily="18" charset="0"/>
        <a:ea typeface="方正硬笔楷书简体" pitchFamily="65" charset="-12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2000" b="0" i="0" u="none" kern="1200" baseline="0">
        <a:solidFill>
          <a:schemeClr val="tx1"/>
        </a:solidFill>
        <a:latin typeface="Times New Roman" panose="02020603050405020304" pitchFamily="18" charset="0"/>
        <a:ea typeface="方正硬笔楷书简体" pitchFamily="65" charset="-12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2000" b="0" i="0" u="none" kern="1200" baseline="0">
        <a:solidFill>
          <a:schemeClr val="tx1"/>
        </a:solidFill>
        <a:latin typeface="Times New Roman" panose="02020603050405020304" pitchFamily="18" charset="0"/>
        <a:ea typeface="方正硬笔楷书简体" pitchFamily="65" charset="-12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2000" b="0" i="0" u="none" kern="1200" baseline="0">
        <a:solidFill>
          <a:schemeClr val="tx1"/>
        </a:solidFill>
        <a:latin typeface="Times New Roman" panose="02020603050405020304" pitchFamily="18" charset="0"/>
        <a:ea typeface="方正硬笔楷书简体" pitchFamily="65" charset="-12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2000" b="0" i="0" u="none" kern="1200" baseline="0">
        <a:solidFill>
          <a:schemeClr val="tx1"/>
        </a:solidFill>
        <a:latin typeface="Times New Roman" panose="02020603050405020304" pitchFamily="18" charset="0"/>
        <a:ea typeface="方正硬笔楷书简体" pitchFamily="65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CCFF"/>
    <a:srgbClr val="0000FF"/>
    <a:srgbClr val="66CCFF"/>
    <a:srgbClr val="0099FF"/>
    <a:srgbClr val="008000"/>
    <a:srgbClr val="6600CC"/>
    <a:srgbClr val="FF0000"/>
    <a:srgbClr val="2D9F9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howGuides="1">
      <p:cViewPr varScale="1">
        <p:scale>
          <a:sx n="116" d="100"/>
          <a:sy n="116" d="100"/>
        </p:scale>
        <p:origin x="-120" y="-96"/>
      </p:cViewPr>
      <p:guideLst>
        <p:guide orient="horz" pos="1621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8" Type="http://schemas.openxmlformats.org/officeDocument/2006/relationships/tableStyles" Target="tableStyles.xml"/><Relationship Id="rId17" Type="http://schemas.openxmlformats.org/officeDocument/2006/relationships/viewProps" Target="viewProps.xml"/><Relationship Id="rId16" Type="http://schemas.openxmlformats.org/officeDocument/2006/relationships/presProps" Target="presProps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9218" name="页眉占位符 9217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 algn="l" fontAlgn="base"/>
            <a:endParaRPr lang="zh-CN" altLang="en-US" sz="1200" strike="noStrike" noProof="1" dirty="0"/>
          </a:p>
        </p:txBody>
      </p:sp>
      <p:sp>
        <p:nvSpPr>
          <p:cNvPr id="9219" name="日期占位符 9218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 algn="r" fontAlgn="base"/>
            <a:fld id="{BB962C8B-B14F-4D97-AF65-F5344CB8AC3E}" type="datetimeFigureOut">
              <a:rPr lang="zh-CN" altLang="en-US" sz="1200" strike="noStrike" noProof="1" dirty="0">
                <a:latin typeface="Times New Roman" panose="02020603050405020304" pitchFamily="18" charset="0"/>
                <a:ea typeface="方正硬笔楷书简体" pitchFamily="65" charset="-122"/>
                <a:cs typeface="+mn-cs"/>
              </a:rPr>
            </a:fld>
            <a:endParaRPr lang="zh-CN" altLang="en-US" sz="1200" strike="noStrike" noProof="1" dirty="0">
              <a:latin typeface="Times New Roman" panose="02020603050405020304" pitchFamily="18" charset="0"/>
              <a:ea typeface="方正硬笔楷书简体" pitchFamily="65" charset="-122"/>
              <a:cs typeface="+mn-cs"/>
            </a:endParaRPr>
          </a:p>
        </p:txBody>
      </p:sp>
      <p:sp>
        <p:nvSpPr>
          <p:cNvPr id="3076" name="幻灯片图像占位符 9219"/>
          <p:cNvSpPr>
            <a:spLocks noRot="1" noTextEdit="1"/>
          </p:cNvSpPr>
          <p:nvPr>
            <p:ph type="sldImg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9525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</p:sp>
      <p:sp>
        <p:nvSpPr>
          <p:cNvPr id="3077" name="文本占位符 9220"/>
          <p:cNvSpPr>
            <a:spLocks noGrp="1"/>
          </p:cNvSpPr>
          <p:nvPr>
            <p:ph type="body" sz="quarter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 indent="0"/>
            <a:r>
              <a:rPr lang="zh-CN" altLang="en-US" dirty="0"/>
              <a:t>第二级</a:t>
            </a:r>
            <a:endParaRPr lang="zh-CN" altLang="en-US" dirty="0"/>
          </a:p>
          <a:p>
            <a:pPr lvl="2" indent="0"/>
            <a:r>
              <a:rPr lang="zh-CN" altLang="en-US" dirty="0"/>
              <a:t>第三级</a:t>
            </a:r>
            <a:endParaRPr lang="zh-CN" altLang="en-US" dirty="0"/>
          </a:p>
          <a:p>
            <a:pPr lvl="3" indent="0"/>
            <a:r>
              <a:rPr lang="zh-CN" altLang="en-US" dirty="0"/>
              <a:t>第四级</a:t>
            </a:r>
            <a:endParaRPr lang="zh-CN" altLang="en-US" dirty="0"/>
          </a:p>
          <a:p>
            <a:pPr lvl="4" indent="0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222" name="页脚占位符 9221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 algn="l" fontAlgn="base"/>
            <a:endParaRPr lang="zh-CN" altLang="en-US" sz="1200" strike="noStrike" noProof="1" dirty="0"/>
          </a:p>
        </p:txBody>
      </p:sp>
      <p:sp>
        <p:nvSpPr>
          <p:cNvPr id="9223" name="灯片编号占位符 9222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 algn="r" fontAlgn="base"/>
            <a:fld id="{9A0DB2DC-4C9A-4742-B13C-FB6460FD3503}" type="slidenum">
              <a:rPr lang="zh-CN" altLang="en-US" sz="1200" strike="noStrike" noProof="1" dirty="0">
                <a:latin typeface="Times New Roman" panose="02020603050405020304" pitchFamily="18" charset="0"/>
                <a:ea typeface="方正硬笔楷书简体" pitchFamily="65" charset="-122"/>
                <a:cs typeface="+mn-cs"/>
              </a:rPr>
            </a:fld>
            <a:endParaRPr lang="zh-CN" altLang="en-US" sz="1200" strike="noStrike" noProof="1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121" name="幻灯片图像占位符 10241"/>
          <p:cNvSpPr>
            <a:spLocks noRot="1" noTextEdit="1"/>
          </p:cNvSpPr>
          <p:nvPr>
            <p:ph type="sldImg"/>
          </p:nvPr>
        </p:nvSpPr>
        <p:spPr>
          <a:ln/>
        </p:spPr>
      </p:sp>
      <p:sp>
        <p:nvSpPr>
          <p:cNvPr id="5122" name="文本占位符 10242"/>
          <p:cNvSpPr>
            <a:spLocks noGrp="1"/>
          </p:cNvSpPr>
          <p:nvPr>
            <p:ph type="body"/>
          </p:nvPr>
        </p:nvSpPr>
        <p:spPr>
          <a:ln/>
        </p:spPr>
        <p:txBody>
          <a:bodyPr anchor="t" anchorCtr="0"/>
          <a:p>
            <a:pPr lvl="0"/>
            <a:endParaRPr lang="zh-CN" altLang="en-US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3553" name="幻灯片图像占位符 931841"/>
          <p:cNvSpPr>
            <a:spLocks noRot="1" noTextEdit="1"/>
          </p:cNvSpPr>
          <p:nvPr>
            <p:ph type="sldImg"/>
          </p:nvPr>
        </p:nvSpPr>
        <p:spPr>
          <a:xfrm>
            <a:off x="687388" y="1143000"/>
            <a:ext cx="5483225" cy="3086100"/>
          </a:xfrm>
          <a:ln/>
        </p:spPr>
      </p:sp>
      <p:sp>
        <p:nvSpPr>
          <p:cNvPr id="23554" name="文本占位符 931842"/>
          <p:cNvSpPr>
            <a:spLocks noGrp="1"/>
          </p:cNvSpPr>
          <p:nvPr>
            <p:ph type="body"/>
          </p:nvPr>
        </p:nvSpPr>
        <p:spPr>
          <a:xfrm>
            <a:off x="685800" y="4400550"/>
            <a:ext cx="5486400" cy="3600450"/>
          </a:xfrm>
          <a:ln/>
        </p:spPr>
        <p:txBody>
          <a:bodyPr anchor="t" anchorCtr="0"/>
          <a:p>
            <a:pPr lvl="0"/>
            <a:endParaRPr lang="zh-CN" altLang="en-US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5601" name="幻灯片图像占位符 942081"/>
          <p:cNvSpPr>
            <a:spLocks noRot="1" noTextEdit="1"/>
          </p:cNvSpPr>
          <p:nvPr>
            <p:ph type="sldImg"/>
          </p:nvPr>
        </p:nvSpPr>
        <p:spPr>
          <a:xfrm>
            <a:off x="687388" y="1143000"/>
            <a:ext cx="5483225" cy="3086100"/>
          </a:xfrm>
          <a:ln/>
        </p:spPr>
      </p:sp>
      <p:sp>
        <p:nvSpPr>
          <p:cNvPr id="25602" name="文本占位符 942082"/>
          <p:cNvSpPr>
            <a:spLocks noGrp="1"/>
          </p:cNvSpPr>
          <p:nvPr>
            <p:ph type="body"/>
          </p:nvPr>
        </p:nvSpPr>
        <p:spPr>
          <a:xfrm>
            <a:off x="685800" y="4400550"/>
            <a:ext cx="5486400" cy="3600450"/>
          </a:xfrm>
          <a:ln/>
        </p:spPr>
        <p:txBody>
          <a:bodyPr anchor="t" anchorCtr="0"/>
          <a:p>
            <a:pPr lvl="0"/>
            <a:endParaRPr lang="zh-CN" altLang="en-US"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7649" name="幻灯片图像占位符 944129"/>
          <p:cNvSpPr>
            <a:spLocks noRot="1" noTextEdit="1"/>
          </p:cNvSpPr>
          <p:nvPr>
            <p:ph type="sldImg"/>
          </p:nvPr>
        </p:nvSpPr>
        <p:spPr>
          <a:xfrm>
            <a:off x="687388" y="1143000"/>
            <a:ext cx="5483225" cy="3086100"/>
          </a:xfrm>
          <a:ln/>
        </p:spPr>
      </p:sp>
      <p:sp>
        <p:nvSpPr>
          <p:cNvPr id="27650" name="文本占位符 944130"/>
          <p:cNvSpPr>
            <a:spLocks noGrp="1"/>
          </p:cNvSpPr>
          <p:nvPr>
            <p:ph type="body"/>
          </p:nvPr>
        </p:nvSpPr>
        <p:spPr>
          <a:xfrm>
            <a:off x="685800" y="4400550"/>
            <a:ext cx="5486400" cy="3600450"/>
          </a:xfrm>
          <a:ln/>
        </p:spPr>
        <p:txBody>
          <a:bodyPr anchor="t" anchorCtr="0"/>
          <a:p>
            <a:pPr lvl="0"/>
            <a:endParaRPr lang="zh-CN" alt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7169" name="幻灯片图像占位符 708609"/>
          <p:cNvSpPr>
            <a:spLocks noRot="1" noTextEdit="1"/>
          </p:cNvSpPr>
          <p:nvPr>
            <p:ph type="sldImg"/>
          </p:nvPr>
        </p:nvSpPr>
        <p:spPr>
          <a:xfrm>
            <a:off x="687388" y="1143000"/>
            <a:ext cx="5483225" cy="3086100"/>
          </a:xfrm>
          <a:ln/>
        </p:spPr>
      </p:sp>
      <p:sp>
        <p:nvSpPr>
          <p:cNvPr id="7170" name="文本占位符 708610"/>
          <p:cNvSpPr>
            <a:spLocks noGrp="1"/>
          </p:cNvSpPr>
          <p:nvPr>
            <p:ph type="body"/>
          </p:nvPr>
        </p:nvSpPr>
        <p:spPr>
          <a:xfrm>
            <a:off x="685800" y="4400550"/>
            <a:ext cx="5486400" cy="3600450"/>
          </a:xfrm>
          <a:ln/>
        </p:spPr>
        <p:txBody>
          <a:bodyPr anchor="t" anchorCtr="0"/>
          <a:p>
            <a:pPr lvl="0"/>
            <a:endParaRPr lang="zh-CN" alt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9217" name="幻灯片图像占位符 811009"/>
          <p:cNvSpPr>
            <a:spLocks noRot="1" noTextEdit="1"/>
          </p:cNvSpPr>
          <p:nvPr>
            <p:ph type="sldImg"/>
          </p:nvPr>
        </p:nvSpPr>
        <p:spPr>
          <a:xfrm>
            <a:off x="687388" y="1143000"/>
            <a:ext cx="5483225" cy="3086100"/>
          </a:xfrm>
          <a:ln/>
        </p:spPr>
      </p:sp>
      <p:sp>
        <p:nvSpPr>
          <p:cNvPr id="9218" name="文本占位符 811010"/>
          <p:cNvSpPr>
            <a:spLocks noGrp="1"/>
          </p:cNvSpPr>
          <p:nvPr>
            <p:ph type="body"/>
          </p:nvPr>
        </p:nvSpPr>
        <p:spPr>
          <a:xfrm>
            <a:off x="685800" y="4400550"/>
            <a:ext cx="5486400" cy="3600450"/>
          </a:xfrm>
          <a:ln/>
        </p:spPr>
        <p:txBody>
          <a:bodyPr anchor="t" anchorCtr="0"/>
          <a:p>
            <a:pPr lvl="0"/>
            <a:endParaRPr lang="zh-CN" alt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1265" name="幻灯片图像占位符 884737"/>
          <p:cNvSpPr>
            <a:spLocks noRot="1" noTextEdit="1"/>
          </p:cNvSpPr>
          <p:nvPr>
            <p:ph type="sldImg"/>
          </p:nvPr>
        </p:nvSpPr>
        <p:spPr>
          <a:xfrm>
            <a:off x="687388" y="1143000"/>
            <a:ext cx="5483225" cy="3086100"/>
          </a:xfrm>
          <a:ln/>
        </p:spPr>
      </p:sp>
      <p:sp>
        <p:nvSpPr>
          <p:cNvPr id="11266" name="文本占位符 884738"/>
          <p:cNvSpPr>
            <a:spLocks noGrp="1"/>
          </p:cNvSpPr>
          <p:nvPr>
            <p:ph type="body"/>
          </p:nvPr>
        </p:nvSpPr>
        <p:spPr>
          <a:xfrm>
            <a:off x="685800" y="4400550"/>
            <a:ext cx="5486400" cy="3600450"/>
          </a:xfrm>
          <a:ln/>
        </p:spPr>
        <p:txBody>
          <a:bodyPr anchor="t" anchorCtr="0"/>
          <a:p>
            <a:pPr lvl="0"/>
            <a:endParaRPr lang="zh-CN" altLang="en-US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3313" name="幻灯片图像占位符 923649"/>
          <p:cNvSpPr>
            <a:spLocks noRot="1" noTextEdit="1"/>
          </p:cNvSpPr>
          <p:nvPr>
            <p:ph type="sldImg"/>
          </p:nvPr>
        </p:nvSpPr>
        <p:spPr>
          <a:xfrm>
            <a:off x="687388" y="1143000"/>
            <a:ext cx="5483225" cy="3086100"/>
          </a:xfrm>
          <a:ln/>
        </p:spPr>
      </p:sp>
      <p:sp>
        <p:nvSpPr>
          <p:cNvPr id="13314" name="文本占位符 923650"/>
          <p:cNvSpPr>
            <a:spLocks noGrp="1"/>
          </p:cNvSpPr>
          <p:nvPr>
            <p:ph type="body"/>
          </p:nvPr>
        </p:nvSpPr>
        <p:spPr>
          <a:xfrm>
            <a:off x="685800" y="4400550"/>
            <a:ext cx="5486400" cy="3600450"/>
          </a:xfrm>
          <a:ln/>
        </p:spPr>
        <p:txBody>
          <a:bodyPr anchor="t" anchorCtr="0"/>
          <a:p>
            <a:pPr lvl="0"/>
            <a:endParaRPr lang="zh-CN" altLang="en-US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5361" name="幻灯片图像占位符 907265"/>
          <p:cNvSpPr>
            <a:spLocks noRot="1" noTextEdit="1"/>
          </p:cNvSpPr>
          <p:nvPr>
            <p:ph type="sldImg"/>
          </p:nvPr>
        </p:nvSpPr>
        <p:spPr>
          <a:xfrm>
            <a:off x="687388" y="1143000"/>
            <a:ext cx="5483225" cy="3086100"/>
          </a:xfrm>
          <a:ln/>
        </p:spPr>
      </p:sp>
      <p:sp>
        <p:nvSpPr>
          <p:cNvPr id="15362" name="文本占位符 907266"/>
          <p:cNvSpPr>
            <a:spLocks noGrp="1"/>
          </p:cNvSpPr>
          <p:nvPr>
            <p:ph type="body"/>
          </p:nvPr>
        </p:nvSpPr>
        <p:spPr>
          <a:xfrm>
            <a:off x="685800" y="4400550"/>
            <a:ext cx="5486400" cy="3600450"/>
          </a:xfrm>
          <a:ln/>
        </p:spPr>
        <p:txBody>
          <a:bodyPr anchor="t" anchorCtr="0"/>
          <a:p>
            <a:pPr lvl="0"/>
            <a:endParaRPr lang="zh-CN" altLang="en-US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7409" name="幻灯片图像占位符 927745"/>
          <p:cNvSpPr>
            <a:spLocks noRot="1" noTextEdit="1"/>
          </p:cNvSpPr>
          <p:nvPr>
            <p:ph type="sldImg"/>
          </p:nvPr>
        </p:nvSpPr>
        <p:spPr>
          <a:xfrm>
            <a:off x="687388" y="1143000"/>
            <a:ext cx="5483225" cy="3086100"/>
          </a:xfrm>
          <a:ln/>
        </p:spPr>
      </p:sp>
      <p:sp>
        <p:nvSpPr>
          <p:cNvPr id="17410" name="文本占位符 927746"/>
          <p:cNvSpPr>
            <a:spLocks noGrp="1"/>
          </p:cNvSpPr>
          <p:nvPr>
            <p:ph type="body"/>
          </p:nvPr>
        </p:nvSpPr>
        <p:spPr>
          <a:xfrm>
            <a:off x="685800" y="4400550"/>
            <a:ext cx="5486400" cy="3600450"/>
          </a:xfrm>
          <a:ln/>
        </p:spPr>
        <p:txBody>
          <a:bodyPr anchor="t" anchorCtr="0"/>
          <a:p>
            <a:pPr lvl="0"/>
            <a:endParaRPr lang="zh-CN" altLang="en-US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9457" name="幻灯片图像占位符 905217"/>
          <p:cNvSpPr>
            <a:spLocks noRot="1" noTextEdit="1"/>
          </p:cNvSpPr>
          <p:nvPr>
            <p:ph type="sldImg"/>
          </p:nvPr>
        </p:nvSpPr>
        <p:spPr>
          <a:xfrm>
            <a:off x="687388" y="1143000"/>
            <a:ext cx="5483225" cy="3086100"/>
          </a:xfrm>
          <a:ln/>
        </p:spPr>
      </p:sp>
      <p:sp>
        <p:nvSpPr>
          <p:cNvPr id="19458" name="文本占位符 905218"/>
          <p:cNvSpPr>
            <a:spLocks noGrp="1"/>
          </p:cNvSpPr>
          <p:nvPr>
            <p:ph type="body"/>
          </p:nvPr>
        </p:nvSpPr>
        <p:spPr>
          <a:xfrm>
            <a:off x="685800" y="4400550"/>
            <a:ext cx="5486400" cy="3600450"/>
          </a:xfrm>
          <a:ln/>
        </p:spPr>
        <p:txBody>
          <a:bodyPr anchor="t" anchorCtr="0"/>
          <a:p>
            <a:pPr lvl="0"/>
            <a:endParaRPr lang="zh-CN" altLang="en-US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1505" name="幻灯片图像占位符 911361"/>
          <p:cNvSpPr>
            <a:spLocks noRot="1" noTextEdit="1"/>
          </p:cNvSpPr>
          <p:nvPr>
            <p:ph type="sldImg"/>
          </p:nvPr>
        </p:nvSpPr>
        <p:spPr>
          <a:xfrm>
            <a:off x="687388" y="1143000"/>
            <a:ext cx="5483225" cy="3086100"/>
          </a:xfrm>
          <a:ln/>
        </p:spPr>
      </p:sp>
      <p:sp>
        <p:nvSpPr>
          <p:cNvPr id="21506" name="文本占位符 911362"/>
          <p:cNvSpPr>
            <a:spLocks noGrp="1"/>
          </p:cNvSpPr>
          <p:nvPr>
            <p:ph type="body"/>
          </p:nvPr>
        </p:nvSpPr>
        <p:spPr>
          <a:xfrm>
            <a:off x="685800" y="4400550"/>
            <a:ext cx="5486400" cy="3600450"/>
          </a:xfrm>
          <a:ln/>
        </p:spPr>
        <p:txBody>
          <a:bodyPr anchor="t" anchorCtr="0"/>
          <a:p>
            <a:pPr lvl="0"/>
            <a:endParaRPr lang="zh-CN" alt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showMasterPhAnim="0">
  <p:cSld name="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050" name="等腰三角形 5"/>
          <p:cNvSpPr/>
          <p:nvPr userDrawn="1"/>
        </p:nvSpPr>
        <p:spPr>
          <a:xfrm rot="-10800000" flipV="1">
            <a:off x="900113" y="3063875"/>
            <a:ext cx="4313237" cy="2081213"/>
          </a:xfrm>
          <a:prstGeom prst="triangle">
            <a:avLst>
              <a:gd name="adj" fmla="val 50000"/>
            </a:avLst>
          </a:prstGeom>
          <a:solidFill>
            <a:srgbClr val="8FAADC">
              <a:alpha val="39999"/>
            </a:srgbClr>
          </a:solidFill>
          <a:ln w="28575">
            <a:noFill/>
          </a:ln>
        </p:spPr>
        <p:txBody>
          <a:bodyPr lIns="68589" tIns="34295" rIns="68589" bIns="34295" anchor="ctr" anchorCtr="0"/>
          <a:p>
            <a:pPr lvl="0" algn="ctr" defTabSz="685800" eaLnBrk="0" hangingPunct="0">
              <a:buFontTx/>
            </a:pPr>
            <a:endParaRPr lang="zh-CN" altLang="en-US" sz="18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cxnSp>
        <p:nvCxnSpPr>
          <p:cNvPr id="7" name="直接连接符 6"/>
          <p:cNvCxnSpPr/>
          <p:nvPr userDrawn="1"/>
        </p:nvCxnSpPr>
        <p:spPr>
          <a:xfrm>
            <a:off x="2339975" y="2500313"/>
            <a:ext cx="5641975" cy="0"/>
          </a:xfrm>
          <a:prstGeom prst="line">
            <a:avLst/>
          </a:prstGeom>
          <a:ln>
            <a:solidFill>
              <a:srgbClr val="01AB9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78" name="文本框 8"/>
          <p:cNvSpPr txBox="1"/>
          <p:nvPr userDrawn="1"/>
        </p:nvSpPr>
        <p:spPr>
          <a:xfrm>
            <a:off x="0" y="628650"/>
            <a:ext cx="2016125" cy="1165225"/>
          </a:xfrm>
          <a:prstGeom prst="rect">
            <a:avLst/>
          </a:prstGeom>
          <a:noFill/>
          <a:ln w="9525">
            <a:noFill/>
          </a:ln>
        </p:spPr>
        <p:txBody>
          <a:bodyPr lIns="68589" tIns="34295" rIns="68589" bIns="34295">
            <a:spAutoFit/>
          </a:bodyPr>
          <a:p>
            <a:pPr lvl="0" algn="ctr" defTabSz="685800" eaLnBrk="0" fontAlgn="base" hangingPunct="0">
              <a:lnSpc>
                <a:spcPct val="150000"/>
              </a:lnSpc>
              <a:buFontTx/>
            </a:pPr>
            <a:r>
              <a:rPr lang="zh-CN" altLang="en-US" sz="2400" b="1" strike="noStrike" noProof="1" dirty="0">
                <a:solidFill>
                  <a:srgbClr val="0000FF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幼圆" panose="02010509060101010101" pitchFamily="49" charset="-122"/>
                <a:ea typeface="幼圆" panose="02010509060101010101" pitchFamily="49" charset="-122"/>
                <a:cs typeface="+mn-cs"/>
              </a:rPr>
              <a:t>人教版</a:t>
            </a:r>
            <a:endParaRPr lang="zh-CN" altLang="en-US" sz="2400" b="1" strike="noStrike" noProof="1" dirty="0">
              <a:solidFill>
                <a:srgbClr val="0000FF"/>
              </a:solidFill>
              <a:effectLst>
                <a:outerShdw blurRad="38100" dist="38100" dir="2700000">
                  <a:srgbClr val="C0C0C0"/>
                </a:outerShdw>
              </a:effectLst>
              <a:latin typeface="幼圆" panose="02010509060101010101" pitchFamily="49" charset="-122"/>
              <a:ea typeface="幼圆" panose="02010509060101010101" pitchFamily="49" charset="-122"/>
            </a:endParaRPr>
          </a:p>
          <a:p>
            <a:pPr lvl="0" algn="ctr" defTabSz="685800" eaLnBrk="0" fontAlgn="base" hangingPunct="0">
              <a:lnSpc>
                <a:spcPct val="150000"/>
              </a:lnSpc>
              <a:buFontTx/>
            </a:pPr>
            <a:r>
              <a:rPr lang="zh-CN" altLang="en-US" sz="2400" b="1" strike="noStrike" noProof="1" dirty="0">
                <a:solidFill>
                  <a:srgbClr val="0000FF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幼圆" panose="02010509060101010101" pitchFamily="49" charset="-122"/>
                <a:ea typeface="幼圆" panose="02010509060101010101" pitchFamily="49" charset="-122"/>
                <a:cs typeface="+mn-cs"/>
              </a:rPr>
              <a:t>四年级上册</a:t>
            </a:r>
            <a:endParaRPr lang="zh-CN" altLang="en-US" sz="2400" b="1" strike="noStrike" noProof="1" dirty="0">
              <a:solidFill>
                <a:srgbClr val="0000FF"/>
              </a:solidFill>
              <a:effectLst>
                <a:outerShdw blurRad="38100" dist="38100" dir="2700000">
                  <a:srgbClr val="C0C0C0"/>
                </a:outerShdw>
              </a:effectLst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</p:spTree>
  </p:cSld>
  <p:clrMapOvr>
    <a:masterClrMapping/>
  </p:clrMapOvr>
  <p:transition spd="med">
    <p:random/>
  </p:transition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955"/>
            <a:ext cx="8229600" cy="1143000"/>
          </a:xfrm>
          <a:prstGeom prst="rect">
            <a:avLst/>
          </a:prstGeo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6280"/>
          </a:xfrm>
          <a:prstGeom prst="rect">
            <a:avLst/>
          </a:prstGeom>
        </p:spPr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</p:spTree>
  </p:cSld>
  <p:clrMapOvr>
    <a:masterClrMapping/>
  </p:clrMapOvr>
  <p:transition spd="med">
    <p:random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43675" y="273945"/>
            <a:ext cx="1971675" cy="4360493"/>
          </a:xfrm>
          <a:prstGeom prst="rect">
            <a:avLst/>
          </a:prstGeom>
        </p:spPr>
        <p:txBody>
          <a:bodyPr vert="eaVert"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0" y="273945"/>
            <a:ext cx="5800725" cy="4360493"/>
          </a:xfrm>
          <a:prstGeom prst="rect">
            <a:avLst/>
          </a:prstGeom>
        </p:spPr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</p:spTree>
  </p:cSld>
  <p:clrMapOvr>
    <a:masterClrMapping/>
  </p:clrMapOvr>
  <p:transition spd="med">
    <p:random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955"/>
            <a:ext cx="8229600" cy="1143000"/>
          </a:xfrm>
          <a:prstGeom prst="rect">
            <a:avLst/>
          </a:prstGeo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6280"/>
          </a:xfrm>
          <a:prstGeom prst="rect">
            <a:avLst/>
          </a:prstGeo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</p:spTree>
  </p:cSld>
  <p:clrMapOvr>
    <a:masterClrMapping/>
  </p:clrMapOvr>
  <p:transition spd="med">
    <p:random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282778"/>
            <a:ext cx="7886700" cy="2140345"/>
          </a:xfrm>
          <a:prstGeom prst="rect">
            <a:avLst/>
          </a:prstGeom>
        </p:spPr>
        <p:txBody>
          <a:bodyPr anchor="b"/>
          <a:lstStyle>
            <a:lvl1pPr>
              <a:defRPr sz="45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3443372"/>
            <a:ext cx="7886700" cy="112555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</p:spTree>
  </p:cSld>
  <p:clrMapOvr>
    <a:masterClrMapping/>
  </p:clrMapOvr>
  <p:transition spd="med">
    <p:random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955"/>
            <a:ext cx="8229600" cy="1143000"/>
          </a:xfrm>
          <a:prstGeom prst="rect">
            <a:avLst/>
          </a:prstGeo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369726"/>
            <a:ext cx="3886200" cy="3264712"/>
          </a:xfrm>
          <a:prstGeom prst="rect">
            <a:avLst/>
          </a:prstGeo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9150" y="1369726"/>
            <a:ext cx="3886200" cy="3264712"/>
          </a:xfrm>
          <a:prstGeom prst="rect">
            <a:avLst/>
          </a:prstGeo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</p:spTree>
  </p:cSld>
  <p:clrMapOvr>
    <a:masterClrMapping/>
  </p:clrMapOvr>
  <p:transition spd="med">
    <p:random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273945"/>
            <a:ext cx="7886700" cy="994540"/>
          </a:xfrm>
          <a:prstGeom prst="rect">
            <a:avLst/>
          </a:prstGeo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334323"/>
            <a:ext cx="3655181" cy="618163"/>
          </a:xfrm>
          <a:prstGeom prst="rect">
            <a:avLst/>
          </a:prstGeo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1999775"/>
            <a:ext cx="3655181" cy="2644192"/>
          </a:xfrm>
          <a:prstGeom prst="rect">
            <a:avLst/>
          </a:prstGeo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334323"/>
            <a:ext cx="3673182" cy="618163"/>
          </a:xfrm>
          <a:prstGeom prst="rect">
            <a:avLst/>
          </a:prstGeo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1999775"/>
            <a:ext cx="3673182" cy="2644192"/>
          </a:xfrm>
          <a:prstGeom prst="rect">
            <a:avLst/>
          </a:prstGeo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</p:spTree>
  </p:cSld>
  <p:clrMapOvr>
    <a:masterClrMapping/>
  </p:clrMapOvr>
  <p:transition spd="med">
    <p:random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955"/>
            <a:ext cx="8229600" cy="1143000"/>
          </a:xfrm>
          <a:prstGeom prst="rect">
            <a:avLst/>
          </a:prstGeo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</p:spTree>
  </p:cSld>
  <p:clrMapOvr>
    <a:masterClrMapping/>
  </p:clrMapOvr>
  <p:transition spd="med">
    <p:random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>
    <p:random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3027"/>
            <a:ext cx="2949178" cy="1200595"/>
          </a:xfrm>
          <a:prstGeom prst="rect">
            <a:avLst/>
          </a:prstGeo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740843"/>
            <a:ext cx="4629150" cy="3656573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622"/>
            <a:ext cx="2949178" cy="28597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</p:spTree>
  </p:cSld>
  <p:clrMapOvr>
    <a:masterClrMapping/>
  </p:clrMapOvr>
  <p:transition spd="med">
    <p:random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3027"/>
            <a:ext cx="3124012" cy="1200595"/>
          </a:xfrm>
          <a:prstGeom prst="rect">
            <a:avLst/>
          </a:prstGeo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343028"/>
            <a:ext cx="4629150" cy="405438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fontAlgn="base"/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622"/>
            <a:ext cx="3124012" cy="28597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</p:spTree>
  </p:cSld>
  <p:clrMapOvr>
    <a:masterClrMapping/>
  </p:clrMapOvr>
  <p:transition spd="med">
    <p:random/>
  </p:transition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>
    <p:random/>
  </p:transition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lnSpc>
          <a:spcPct val="150000"/>
        </a:lnSpc>
        <a:spcBef>
          <a:spcPct val="0"/>
        </a:spcBef>
        <a:spcAft>
          <a:spcPct val="0"/>
        </a:spcAft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lnSpc>
          <a:spcPct val="150000"/>
        </a:lnSpc>
        <a:spcBef>
          <a:spcPct val="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lnSpc>
          <a:spcPct val="150000"/>
        </a:lnSpc>
        <a:spcBef>
          <a:spcPct val="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lnSpc>
          <a:spcPct val="150000"/>
        </a:lnSpc>
        <a:spcBef>
          <a:spcPct val="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lnSpc>
          <a:spcPct val="150000"/>
        </a:lnSpc>
        <a:spcBef>
          <a:spcPct val="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lnSpc>
          <a:spcPct val="150000"/>
        </a:lnSpc>
        <a:spcBef>
          <a:spcPct val="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lnSpc>
          <a:spcPct val="150000"/>
        </a:lnSpc>
        <a:spcBef>
          <a:spcPct val="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lnSpc>
          <a:spcPct val="150000"/>
        </a:lnSpc>
        <a:spcBef>
          <a:spcPct val="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lnSpc>
          <a:spcPct val="150000"/>
        </a:lnSpc>
        <a:spcBef>
          <a:spcPct val="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8.wmf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.xml"/><Relationship Id="rId3" Type="http://schemas.openxmlformats.org/officeDocument/2006/relationships/slideLayout" Target="../slideLayouts/slideLayout7.xml"/><Relationship Id="rId2" Type="http://schemas.openxmlformats.org/officeDocument/2006/relationships/image" Target="C:/Users/qwe/AppData/Local/Temp/NULL" TargetMode="External"/><Relationship Id="rId1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3.xml"/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4.xml"/><Relationship Id="rId4" Type="http://schemas.openxmlformats.org/officeDocument/2006/relationships/vmlDrawing" Target="../drawings/vmlDrawing1.v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5.emf"/><Relationship Id="rId1" Type="http://schemas.openxmlformats.org/officeDocument/2006/relationships/oleObject" Target="../embeddings/oleObject1.bin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8.xml"/><Relationship Id="rId3" Type="http://schemas.openxmlformats.org/officeDocument/2006/relationships/slideLayout" Target="../slideLayouts/slideLayout7.xml"/><Relationship Id="rId2" Type="http://schemas.openxmlformats.org/officeDocument/2006/relationships/image" Target="C:/Users/qwe/AppData/Local/Temp/NULL" TargetMode="External"/><Relationship Id="rId1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9.xml"/><Relationship Id="rId4" Type="http://schemas.openxmlformats.org/officeDocument/2006/relationships/vmlDrawing" Target="../drawings/vmlDrawing2.v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7.emf"/><Relationship Id="rId1" Type="http://schemas.openxmlformats.org/officeDocument/2006/relationships/oleObject" Target="../embeddings/oleObject2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097" name="矩形 8211"/>
          <p:cNvSpPr/>
          <p:nvPr/>
        </p:nvSpPr>
        <p:spPr>
          <a:xfrm>
            <a:off x="3295650" y="1922463"/>
            <a:ext cx="2644775" cy="476250"/>
          </a:xfrm>
          <a:prstGeom prst="rect">
            <a:avLst/>
          </a:prstGeom>
          <a:noFill/>
          <a:ln w="9525">
            <a:noFill/>
          </a:ln>
        </p:spPr>
        <p:txBody>
          <a:bodyPr wrap="none" anchor="ctr" anchorCtr="0">
            <a:spAutoFit/>
          </a:bodyPr>
          <a:p>
            <a:pPr algn="ctr"/>
            <a:r>
              <a:rPr lang="en-US" altLang="en-US" sz="2500" b="1">
                <a:solidFill>
                  <a:srgbClr val="FF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27* </a:t>
            </a:r>
            <a:r>
              <a:rPr lang="en-US" altLang="en-US" sz="2500" b="1" err="1">
                <a:solidFill>
                  <a:srgbClr val="FF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我的“长生果</a:t>
            </a:r>
            <a:r>
              <a:rPr lang="en-US" altLang="en-US" sz="2500" b="1">
                <a:solidFill>
                  <a:srgbClr val="FF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”</a:t>
            </a:r>
            <a:endParaRPr lang="zh-CN" altLang="en-US" sz="2500" b="1" dirty="0">
              <a:solidFill>
                <a:srgbClr val="FF0000"/>
              </a:solidFill>
              <a:latin typeface="Times New Roman" panose="02020603050405020304" pitchFamily="18" charset="0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med">
    <p:random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2529" name="矩形 930817"/>
          <p:cNvSpPr/>
          <p:nvPr/>
        </p:nvSpPr>
        <p:spPr>
          <a:xfrm>
            <a:off x="179388" y="1349375"/>
            <a:ext cx="8208962" cy="24003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>
            <a:spAutoFit/>
          </a:bodyPr>
          <a:p>
            <a:pPr algn="just">
              <a:lnSpc>
                <a:spcPct val="150000"/>
              </a:lnSpc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1</a:t>
            </a:r>
            <a:r>
              <a:rPr lang="zh-CN" altLang="en-US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．文段中用</a:t>
            </a:r>
            <a:r>
              <a:rPr lang="zh-CN" altLang="en-US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“</a:t>
            </a:r>
            <a:r>
              <a:rPr lang="zh-CN" altLang="en-US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酵母</a:t>
            </a:r>
            <a:r>
              <a:rPr lang="zh-CN" altLang="en-US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”</a:t>
            </a:r>
            <a:r>
              <a:rPr lang="zh-CN" altLang="en-US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来比喻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________________</a:t>
            </a:r>
            <a:r>
              <a:rPr lang="zh-CN" altLang="en-US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，</a:t>
            </a:r>
            <a:endParaRPr lang="zh-CN" altLang="en-US" b="1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algn="just">
              <a:lnSpc>
                <a:spcPct val="150000"/>
              </a:lnSpc>
            </a:pPr>
            <a:r>
              <a:rPr lang="zh-CN" altLang="en-US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形象地说明了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________</a:t>
            </a:r>
            <a:r>
              <a:rPr lang="zh-CN" altLang="en-US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和课外阅读的作用。</a:t>
            </a:r>
            <a:endParaRPr lang="zh-CN" altLang="en-US" b="1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algn="just">
              <a:lnSpc>
                <a:spcPct val="150000"/>
              </a:lnSpc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2</a:t>
            </a:r>
            <a:r>
              <a:rPr lang="zh-CN" altLang="en-US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．</a:t>
            </a:r>
            <a:r>
              <a:rPr lang="zh-CN" altLang="en-US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“</a:t>
            </a:r>
            <a:r>
              <a:rPr lang="zh-CN" altLang="en-US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禁不住眼泪汪汪</a:t>
            </a:r>
            <a:r>
              <a:rPr lang="zh-CN" altLang="en-US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”</a:t>
            </a:r>
            <a:r>
              <a:rPr lang="zh-CN" altLang="en-US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说明</a:t>
            </a:r>
            <a:r>
              <a:rPr lang="zh-CN" altLang="en-US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“</a:t>
            </a:r>
            <a:r>
              <a:rPr lang="zh-CN" altLang="en-US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我</a:t>
            </a:r>
            <a:r>
              <a:rPr lang="zh-CN" altLang="en-US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”</a:t>
            </a:r>
            <a:r>
              <a:rPr lang="zh-CN" altLang="en-US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写作时投入了大量的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_____</a:t>
            </a:r>
            <a:r>
              <a:rPr lang="zh-CN" altLang="en-US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。</a:t>
            </a:r>
            <a:endParaRPr lang="zh-CN" altLang="en-US" b="1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algn="just">
              <a:lnSpc>
                <a:spcPct val="150000"/>
              </a:lnSpc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3</a:t>
            </a:r>
            <a:r>
              <a:rPr lang="zh-CN" altLang="en-US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．从画</a:t>
            </a:r>
            <a:r>
              <a:rPr lang="zh-CN" altLang="en-US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“</a:t>
            </a:r>
            <a:r>
              <a:rPr lang="zh-CN" altLang="en-US" b="1" u="sng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　　</a:t>
            </a:r>
            <a:r>
              <a:rPr lang="zh-CN" altLang="en-US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”</a:t>
            </a:r>
            <a:r>
              <a:rPr lang="zh-CN" altLang="en-US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的句子中可以体会到，</a:t>
            </a:r>
            <a:endParaRPr lang="zh-CN" altLang="en-US" b="1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algn="just">
              <a:lnSpc>
                <a:spcPct val="150000"/>
              </a:lnSpc>
            </a:pPr>
            <a:r>
              <a:rPr lang="zh-CN" altLang="en-US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写好作文的一个重要因素是要写出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__________</a:t>
            </a:r>
            <a:r>
              <a:rPr lang="zh-CN" altLang="en-US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。</a:t>
            </a:r>
            <a:endParaRPr lang="zh-CN" altLang="en-US" b="1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930835" name="矩形 930834"/>
          <p:cNvSpPr/>
          <p:nvPr/>
        </p:nvSpPr>
        <p:spPr>
          <a:xfrm>
            <a:off x="3779838" y="1420813"/>
            <a:ext cx="1970087" cy="398462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r>
              <a:rPr lang="zh-CN" altLang="en-US" b="1" dirty="0">
                <a:solidFill>
                  <a:srgbClr val="FF0000"/>
                </a:solidFill>
                <a:latin typeface="Times New Roman" panose="02020603050405020304" pitchFamily="18" charset="0"/>
                <a:ea typeface="方正硬笔楷书简体" pitchFamily="65" charset="-122"/>
              </a:rPr>
              <a:t>平时积累的词语</a:t>
            </a:r>
            <a:endParaRPr lang="zh-CN" altLang="en-US" b="1" dirty="0">
              <a:solidFill>
                <a:srgbClr val="FF0000"/>
              </a:solidFill>
              <a:latin typeface="Times New Roman" panose="02020603050405020304" pitchFamily="18" charset="0"/>
              <a:ea typeface="方正硬笔楷书简体" pitchFamily="65" charset="-122"/>
            </a:endParaRPr>
          </a:p>
        </p:txBody>
      </p:sp>
      <p:sp>
        <p:nvSpPr>
          <p:cNvPr id="930836" name="矩形 930835"/>
          <p:cNvSpPr/>
          <p:nvPr/>
        </p:nvSpPr>
        <p:spPr>
          <a:xfrm>
            <a:off x="1908175" y="1852613"/>
            <a:ext cx="1203325" cy="398462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r>
              <a:rPr lang="zh-CN" altLang="en-US" b="1" dirty="0">
                <a:solidFill>
                  <a:srgbClr val="FF0000"/>
                </a:solidFill>
                <a:latin typeface="Times New Roman" panose="02020603050405020304" pitchFamily="18" charset="0"/>
                <a:ea typeface="方正硬笔楷书简体" pitchFamily="65" charset="-122"/>
              </a:rPr>
              <a:t>生活体验</a:t>
            </a:r>
            <a:endParaRPr lang="zh-CN" altLang="en-US" b="1" dirty="0">
              <a:solidFill>
                <a:srgbClr val="FF0000"/>
              </a:solidFill>
              <a:latin typeface="Times New Roman" panose="02020603050405020304" pitchFamily="18" charset="0"/>
              <a:ea typeface="方正硬笔楷书简体" pitchFamily="65" charset="-122"/>
            </a:endParaRPr>
          </a:p>
        </p:txBody>
      </p:sp>
      <p:sp>
        <p:nvSpPr>
          <p:cNvPr id="930837" name="矩形 930836"/>
          <p:cNvSpPr/>
          <p:nvPr/>
        </p:nvSpPr>
        <p:spPr>
          <a:xfrm>
            <a:off x="6804025" y="2355850"/>
            <a:ext cx="693738" cy="398463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r>
              <a:rPr lang="zh-CN" altLang="en-US" b="1" dirty="0">
                <a:solidFill>
                  <a:srgbClr val="FF0000"/>
                </a:solidFill>
                <a:latin typeface="Times New Roman" panose="02020603050405020304" pitchFamily="18" charset="0"/>
                <a:ea typeface="方正硬笔楷书简体" pitchFamily="65" charset="-122"/>
              </a:rPr>
              <a:t>情感</a:t>
            </a:r>
            <a:endParaRPr lang="zh-CN" altLang="en-US" b="1" dirty="0">
              <a:solidFill>
                <a:srgbClr val="FF0000"/>
              </a:solidFill>
              <a:latin typeface="Times New Roman" panose="02020603050405020304" pitchFamily="18" charset="0"/>
              <a:ea typeface="方正硬笔楷书简体" pitchFamily="65" charset="-122"/>
            </a:endParaRPr>
          </a:p>
        </p:txBody>
      </p:sp>
      <p:sp>
        <p:nvSpPr>
          <p:cNvPr id="930838" name="矩形 930837"/>
          <p:cNvSpPr/>
          <p:nvPr/>
        </p:nvSpPr>
        <p:spPr>
          <a:xfrm>
            <a:off x="4427538" y="3221038"/>
            <a:ext cx="1203325" cy="398462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r>
              <a:rPr lang="zh-CN" altLang="en-US" b="1" dirty="0">
                <a:solidFill>
                  <a:srgbClr val="FF0000"/>
                </a:solidFill>
                <a:latin typeface="Times New Roman" panose="02020603050405020304" pitchFamily="18" charset="0"/>
                <a:ea typeface="方正硬笔楷书简体" pitchFamily="65" charset="-122"/>
              </a:rPr>
              <a:t>真情实感</a:t>
            </a:r>
            <a:endParaRPr lang="zh-CN" altLang="en-US" b="1" dirty="0">
              <a:solidFill>
                <a:srgbClr val="FF0000"/>
              </a:solidFill>
              <a:latin typeface="Times New Roman" panose="02020603050405020304" pitchFamily="18" charset="0"/>
              <a:ea typeface="方正硬笔楷书简体" pitchFamily="65" charset="-122"/>
            </a:endParaRPr>
          </a:p>
        </p:txBody>
      </p:sp>
    </p:spTree>
  </p:cSld>
  <p:clrMapOvr>
    <a:masterClrMapping/>
  </p:clrMapOvr>
  <p:transition spd="med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08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308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308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08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308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308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08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308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308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08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308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9308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30835" grpId="0"/>
      <p:bldP spid="930836" grpId="0"/>
      <p:bldP spid="930837" grpId="0"/>
      <p:bldP spid="93083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4577" name="图片 941058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619250" y="1708150"/>
            <a:ext cx="5832475" cy="1389063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med">
    <p:random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943127" name="矩形 943126"/>
          <p:cNvSpPr/>
          <p:nvPr/>
        </p:nvSpPr>
        <p:spPr>
          <a:xfrm>
            <a:off x="-127000" y="1833563"/>
            <a:ext cx="9385300" cy="1476375"/>
          </a:xfrm>
          <a:prstGeom prst="rect">
            <a:avLst/>
          </a:prstGeom>
          <a:noFill/>
          <a:ln w="9525">
            <a:noFill/>
          </a:ln>
        </p:spPr>
        <p:txBody>
          <a:bodyPr wrap="none" anchor="ctr" anchorCtr="0">
            <a:spAutoFit/>
          </a:bodyPr>
          <a:p>
            <a:pPr indent="268605">
              <a:lnSpc>
                <a:spcPct val="150000"/>
              </a:lnSpc>
            </a:pPr>
            <a:r>
              <a:rPr lang="zh-CN" altLang="en-US" b="1" dirty="0">
                <a:latin typeface="黑体" panose="02010609060101010101" pitchFamily="49" charset="-122"/>
                <a:ea typeface="黑体" panose="02010609060101010101" pitchFamily="49" charset="-122"/>
              </a:rPr>
              <a:t>七、杨绛先生曾教育青年人说：</a:t>
            </a:r>
            <a:r>
              <a:rPr lang="zh-CN" altLang="en-US" b="1" dirty="0">
                <a:latin typeface="宋体" panose="02010600030101010101" pitchFamily="2" charset="-122"/>
                <a:ea typeface="宋体" panose="02010600030101010101" pitchFamily="2" charset="-122"/>
              </a:rPr>
              <a:t>“</a:t>
            </a:r>
            <a:r>
              <a:rPr lang="zh-CN" altLang="en-US" b="1" dirty="0">
                <a:latin typeface="黑体" panose="02010609060101010101" pitchFamily="49" charset="-122"/>
                <a:ea typeface="黑体" panose="02010609060101010101" pitchFamily="49" charset="-122"/>
              </a:rPr>
              <a:t>你的问题主要是在于读书不多而想得太多。</a:t>
            </a:r>
            <a:r>
              <a:rPr lang="zh-CN" altLang="en-US" b="1" dirty="0">
                <a:latin typeface="宋体" panose="02010600030101010101" pitchFamily="2" charset="-122"/>
                <a:ea typeface="宋体" panose="02010600030101010101" pitchFamily="2" charset="-122"/>
              </a:rPr>
              <a:t>”</a:t>
            </a:r>
            <a:endParaRPr lang="zh-CN" altLang="en-US" dirty="0">
              <a:latin typeface="Times New Roman" panose="02020603050405020304" pitchFamily="18" charset="0"/>
              <a:ea typeface="方正硬笔楷书简体" pitchFamily="65" charset="-122"/>
            </a:endParaRPr>
          </a:p>
          <a:p>
            <a:pPr indent="268605" eaLnBrk="0" hangingPunct="0">
              <a:lnSpc>
                <a:spcPct val="150000"/>
              </a:lnSpc>
              <a:buFontTx/>
            </a:pPr>
            <a:r>
              <a:rPr lang="zh-CN" altLang="en-US" b="1" dirty="0">
                <a:latin typeface="Times New Roman" panose="02020603050405020304" pitchFamily="18" charset="0"/>
                <a:ea typeface="宋体" panose="02010600030101010101" pitchFamily="2" charset="-122"/>
              </a:rPr>
              <a:t>读了上面的文字，请你联系自己的实际情况，写一写你今后准备怎么做。</a:t>
            </a:r>
            <a:endParaRPr lang="zh-CN" altLang="en-US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indent="268605" eaLnBrk="0" hangingPunct="0">
              <a:lnSpc>
                <a:spcPct val="150000"/>
              </a:lnSpc>
              <a:buFontTx/>
            </a:pPr>
            <a:r>
              <a:rPr lang="zh-CN" altLang="en-US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示例：我要多读书，读好书，不断提高个人修养，提升我的能力。</a:t>
            </a:r>
            <a:r>
              <a:rPr lang="zh-CN" altLang="en-US" dirty="0">
                <a:solidFill>
                  <a:srgbClr val="FF0000"/>
                </a:solidFill>
                <a:latin typeface="Times New Roman" panose="02020603050405020304" pitchFamily="18" charset="0"/>
                <a:ea typeface="方正硬笔楷书简体" pitchFamily="65" charset="-122"/>
              </a:rPr>
              <a:t> </a:t>
            </a:r>
            <a:endParaRPr lang="zh-CN" altLang="en-US" dirty="0">
              <a:solidFill>
                <a:srgbClr val="FF0000"/>
              </a:solidFill>
              <a:latin typeface="Times New Roman" panose="02020603050405020304" pitchFamily="18" charset="0"/>
              <a:ea typeface="方正硬笔楷书简体" pitchFamily="65" charset="-122"/>
            </a:endParaRPr>
          </a:p>
        </p:txBody>
      </p:sp>
    </p:spTree>
  </p:cSld>
  <p:clrMapOvr>
    <a:masterClrMapping/>
  </p:clrMapOvr>
  <p:transition spd="med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3127">
                                            <p:txEl>
                                              <p:charRg st="69" end="10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43127">
                                            <p:txEl>
                                              <p:charRg st="69" end="10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43127">
                                            <p:txEl>
                                              <p:charRg st="69" end="10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6145" name="图片 707604" descr="C:/Users/Administrator/Desktop/百分闯关人五语上教用/百分人五上正文教用/轻松演练.TIF"/>
          <p:cNvPicPr>
            <a:picLocks noChangeAspect="1"/>
          </p:cNvPicPr>
          <p:nvPr/>
        </p:nvPicPr>
        <p:blipFill>
          <a:blip r:embed="rId1" r:link="rId2"/>
          <a:stretch>
            <a:fillRect/>
          </a:stretch>
        </p:blipFill>
        <p:spPr>
          <a:xfrm>
            <a:off x="1476375" y="1781175"/>
            <a:ext cx="5786438" cy="1392238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med">
    <p:random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8193" name="图片 810033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187450" y="773113"/>
            <a:ext cx="5886450" cy="30575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810035" name="图片 81003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51050" y="1420813"/>
            <a:ext cx="409575" cy="4095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810036" name="图片 81003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24300" y="1420813"/>
            <a:ext cx="409575" cy="4095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810037" name="图片 81003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95963" y="1420813"/>
            <a:ext cx="720725" cy="4095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810038" name="图片 81003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51050" y="2644775"/>
            <a:ext cx="409575" cy="4095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810039" name="图片 81003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63938" y="2716213"/>
            <a:ext cx="409575" cy="4095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810040" name="图片 81003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24525" y="2716213"/>
            <a:ext cx="409575" cy="40957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med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8100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8100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10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" dur="500"/>
                                        <p:tgtEl>
                                          <p:spTgt spid="8100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/>
                                        <p:tgtEl>
                                          <p:spTgt spid="8100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10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8" dur="500"/>
                                        <p:tgtEl>
                                          <p:spTgt spid="8100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/>
                                        <p:tgtEl>
                                          <p:spTgt spid="8100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10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4" dur="500"/>
                                        <p:tgtEl>
                                          <p:spTgt spid="8100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/>
                                        <p:tgtEl>
                                          <p:spTgt spid="8100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10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0" dur="500"/>
                                        <p:tgtEl>
                                          <p:spTgt spid="8100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/>
                                        <p:tgtEl>
                                          <p:spTgt spid="8100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100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6" dur="500"/>
                                        <p:tgtEl>
                                          <p:spTgt spid="8100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/>
                                        <p:tgtEl>
                                          <p:spTgt spid="8100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100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aphicFrame>
        <p:nvGraphicFramePr>
          <p:cNvPr id="10241" name="对象 883752"/>
          <p:cNvGraphicFramePr/>
          <p:nvPr/>
        </p:nvGraphicFramePr>
        <p:xfrm>
          <a:off x="179388" y="989013"/>
          <a:ext cx="8782050" cy="2286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6" name="" r:id="rId1" imgW="8842375" imgH="2313305" progId="Word.Document.8">
                  <p:embed/>
                </p:oleObj>
              </mc:Choice>
              <mc:Fallback>
                <p:oleObj name="" r:id="rId1" imgW="8842375" imgH="2313305" progId="Word.Document.8">
                  <p:embed/>
                  <p:pic>
                    <p:nvPicPr>
                      <p:cNvPr id="0" name="图片 3075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179388" y="989013"/>
                        <a:ext cx="8782050" cy="228600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883754" name="矩形 883753"/>
          <p:cNvSpPr/>
          <p:nvPr/>
        </p:nvSpPr>
        <p:spPr>
          <a:xfrm>
            <a:off x="3436938" y="1490663"/>
            <a:ext cx="323850" cy="400050"/>
          </a:xfrm>
          <a:prstGeom prst="rect">
            <a:avLst/>
          </a:prstGeom>
          <a:noFill/>
          <a:ln w="9525">
            <a:noFill/>
          </a:ln>
        </p:spPr>
        <p:txBody>
          <a:bodyPr wrap="none" anchor="ctr" anchorCtr="0">
            <a:spAutoFit/>
          </a:bodyPr>
          <a:p>
            <a:pPr algn="ctr"/>
            <a:r>
              <a:rPr lang="zh-CN" altLang="en-US" b="1" dirty="0">
                <a:solidFill>
                  <a:srgbClr val="FF0000"/>
                </a:solidFill>
                <a:latin typeface="Times New Roman" panose="02020603050405020304" pitchFamily="18" charset="0"/>
                <a:ea typeface="方正硬笔楷书简体" pitchFamily="65" charset="-122"/>
              </a:rPr>
              <a:t>√</a:t>
            </a:r>
            <a:r>
              <a:rPr lang="zh-CN" altLang="en-US" dirty="0">
                <a:solidFill>
                  <a:srgbClr val="FF0000"/>
                </a:solidFill>
                <a:latin typeface="Times New Roman" panose="02020603050405020304" pitchFamily="18" charset="0"/>
                <a:ea typeface="方正硬笔楷书简体" pitchFamily="65" charset="-122"/>
              </a:rPr>
              <a:t> </a:t>
            </a:r>
            <a:endParaRPr lang="zh-CN" altLang="en-US" dirty="0">
              <a:solidFill>
                <a:srgbClr val="FF0000"/>
              </a:solidFill>
              <a:latin typeface="Times New Roman" panose="02020603050405020304" pitchFamily="18" charset="0"/>
              <a:ea typeface="方正硬笔楷书简体" pitchFamily="65" charset="-122"/>
            </a:endParaRPr>
          </a:p>
        </p:txBody>
      </p:sp>
      <p:sp>
        <p:nvSpPr>
          <p:cNvPr id="883755" name="矩形 883754"/>
          <p:cNvSpPr/>
          <p:nvPr/>
        </p:nvSpPr>
        <p:spPr>
          <a:xfrm>
            <a:off x="1347788" y="1995488"/>
            <a:ext cx="323850" cy="400050"/>
          </a:xfrm>
          <a:prstGeom prst="rect">
            <a:avLst/>
          </a:prstGeom>
          <a:noFill/>
          <a:ln w="9525">
            <a:noFill/>
          </a:ln>
        </p:spPr>
        <p:txBody>
          <a:bodyPr wrap="none" anchor="ctr" anchorCtr="0">
            <a:spAutoFit/>
          </a:bodyPr>
          <a:p>
            <a:pPr algn="ctr"/>
            <a:r>
              <a:rPr lang="zh-CN" altLang="en-US" b="1" dirty="0">
                <a:solidFill>
                  <a:srgbClr val="FF0000"/>
                </a:solidFill>
                <a:latin typeface="Times New Roman" panose="02020603050405020304" pitchFamily="18" charset="0"/>
                <a:ea typeface="方正硬笔楷书简体" pitchFamily="65" charset="-122"/>
              </a:rPr>
              <a:t>√</a:t>
            </a:r>
            <a:r>
              <a:rPr lang="zh-CN" altLang="en-US" dirty="0">
                <a:solidFill>
                  <a:srgbClr val="FF0000"/>
                </a:solidFill>
                <a:latin typeface="Times New Roman" panose="02020603050405020304" pitchFamily="18" charset="0"/>
                <a:ea typeface="方正硬笔楷书简体" pitchFamily="65" charset="-122"/>
              </a:rPr>
              <a:t> </a:t>
            </a:r>
            <a:endParaRPr lang="zh-CN" altLang="en-US" dirty="0">
              <a:solidFill>
                <a:srgbClr val="FF0000"/>
              </a:solidFill>
              <a:latin typeface="Times New Roman" panose="02020603050405020304" pitchFamily="18" charset="0"/>
              <a:ea typeface="方正硬笔楷书简体" pitchFamily="65" charset="-122"/>
            </a:endParaRPr>
          </a:p>
        </p:txBody>
      </p:sp>
      <p:sp>
        <p:nvSpPr>
          <p:cNvPr id="883756" name="矩形 883755"/>
          <p:cNvSpPr/>
          <p:nvPr/>
        </p:nvSpPr>
        <p:spPr>
          <a:xfrm>
            <a:off x="3940175" y="2859088"/>
            <a:ext cx="323850" cy="400050"/>
          </a:xfrm>
          <a:prstGeom prst="rect">
            <a:avLst/>
          </a:prstGeom>
          <a:noFill/>
          <a:ln w="9525">
            <a:noFill/>
          </a:ln>
        </p:spPr>
        <p:txBody>
          <a:bodyPr wrap="none" anchor="ctr" anchorCtr="0">
            <a:spAutoFit/>
          </a:bodyPr>
          <a:p>
            <a:pPr algn="ctr"/>
            <a:r>
              <a:rPr lang="zh-CN" altLang="en-US" b="1" dirty="0">
                <a:solidFill>
                  <a:srgbClr val="FF0000"/>
                </a:solidFill>
                <a:latin typeface="Times New Roman" panose="02020603050405020304" pitchFamily="18" charset="0"/>
                <a:ea typeface="方正硬笔楷书简体" pitchFamily="65" charset="-122"/>
              </a:rPr>
              <a:t>√</a:t>
            </a:r>
            <a:r>
              <a:rPr lang="zh-CN" altLang="en-US" dirty="0">
                <a:solidFill>
                  <a:srgbClr val="FF0000"/>
                </a:solidFill>
                <a:latin typeface="Times New Roman" panose="02020603050405020304" pitchFamily="18" charset="0"/>
                <a:ea typeface="方正硬笔楷书简体" pitchFamily="65" charset="-122"/>
              </a:rPr>
              <a:t> </a:t>
            </a:r>
            <a:endParaRPr lang="zh-CN" altLang="en-US" dirty="0">
              <a:solidFill>
                <a:srgbClr val="FF0000"/>
              </a:solidFill>
              <a:latin typeface="Times New Roman" panose="02020603050405020304" pitchFamily="18" charset="0"/>
              <a:ea typeface="方正硬笔楷书简体" pitchFamily="65" charset="-122"/>
            </a:endParaRPr>
          </a:p>
        </p:txBody>
      </p:sp>
      <p:sp>
        <p:nvSpPr>
          <p:cNvPr id="883757" name="矩形 883756"/>
          <p:cNvSpPr/>
          <p:nvPr/>
        </p:nvSpPr>
        <p:spPr>
          <a:xfrm>
            <a:off x="6892925" y="2930525"/>
            <a:ext cx="323850" cy="400050"/>
          </a:xfrm>
          <a:prstGeom prst="rect">
            <a:avLst/>
          </a:prstGeom>
          <a:noFill/>
          <a:ln w="9525">
            <a:noFill/>
          </a:ln>
        </p:spPr>
        <p:txBody>
          <a:bodyPr wrap="none" anchor="ctr" anchorCtr="0">
            <a:spAutoFit/>
          </a:bodyPr>
          <a:p>
            <a:pPr algn="ctr"/>
            <a:r>
              <a:rPr lang="zh-CN" altLang="en-US" b="1" dirty="0">
                <a:solidFill>
                  <a:srgbClr val="FF0000"/>
                </a:solidFill>
                <a:latin typeface="Times New Roman" panose="02020603050405020304" pitchFamily="18" charset="0"/>
                <a:ea typeface="方正硬笔楷书简体" pitchFamily="65" charset="-122"/>
              </a:rPr>
              <a:t>√</a:t>
            </a:r>
            <a:r>
              <a:rPr lang="zh-CN" altLang="en-US" dirty="0">
                <a:solidFill>
                  <a:srgbClr val="FF0000"/>
                </a:solidFill>
                <a:latin typeface="Times New Roman" panose="02020603050405020304" pitchFamily="18" charset="0"/>
                <a:ea typeface="方正硬笔楷书简体" pitchFamily="65" charset="-122"/>
              </a:rPr>
              <a:t> </a:t>
            </a:r>
            <a:endParaRPr lang="zh-CN" altLang="en-US" dirty="0">
              <a:solidFill>
                <a:srgbClr val="FF0000"/>
              </a:solidFill>
              <a:latin typeface="Times New Roman" panose="02020603050405020304" pitchFamily="18" charset="0"/>
              <a:ea typeface="方正硬笔楷书简体" pitchFamily="65" charset="-122"/>
            </a:endParaRPr>
          </a:p>
        </p:txBody>
      </p:sp>
    </p:spTree>
  </p:cSld>
  <p:clrMapOvr>
    <a:masterClrMapping/>
  </p:clrMapOvr>
  <p:transition spd="med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37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837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837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37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837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837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37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837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837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37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837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837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83754" grpId="0"/>
      <p:bldP spid="883755" grpId="0"/>
      <p:bldP spid="883756" grpId="0"/>
      <p:bldP spid="88375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2289" name="矩形 922647"/>
          <p:cNvSpPr/>
          <p:nvPr/>
        </p:nvSpPr>
        <p:spPr>
          <a:xfrm>
            <a:off x="468313" y="611188"/>
            <a:ext cx="7488237" cy="37846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>
            <a:spAutoFit/>
          </a:bodyPr>
          <a:p>
            <a:pPr indent="268605">
              <a:lnSpc>
                <a:spcPct val="150000"/>
              </a:lnSpc>
            </a:pPr>
            <a:r>
              <a:rPr lang="zh-CN" altLang="en-US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三、在错别字下面画横线并改正</a:t>
            </a:r>
            <a:r>
              <a:rPr lang="zh-CN" altLang="en-US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，</a:t>
            </a:r>
            <a:r>
              <a:rPr lang="zh-CN" altLang="en-US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再根据课文内容填空。</a:t>
            </a:r>
            <a:endParaRPr lang="zh-CN" altLang="en-US" b="1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indent="268605">
              <a:lnSpc>
                <a:spcPct val="150000"/>
              </a:lnSpc>
            </a:pPr>
            <a:r>
              <a:rPr lang="zh-CN" altLang="en-US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流光溢</a:t>
            </a:r>
            <a:r>
              <a:rPr lang="zh-CN" altLang="en-US" b="1" u="sng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采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(     )</a:t>
            </a:r>
            <a:r>
              <a:rPr lang="zh-CN" altLang="en-US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　　千</a:t>
            </a:r>
            <a:r>
              <a:rPr lang="zh-CN" altLang="en-US" b="1" u="sng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编</a:t>
            </a:r>
            <a:r>
              <a:rPr lang="zh-CN" altLang="en-US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一律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(    )</a:t>
            </a:r>
            <a:endParaRPr lang="en-US" altLang="zh-CN" b="1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indent="268605">
              <a:lnSpc>
                <a:spcPct val="150000"/>
              </a:lnSpc>
            </a:pPr>
            <a:r>
              <a:rPr lang="zh-CN" altLang="en-US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不求</a:t>
            </a:r>
            <a:r>
              <a:rPr lang="zh-CN" altLang="en-US" b="1" u="sng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深</a:t>
            </a:r>
            <a:r>
              <a:rPr lang="zh-CN" altLang="en-US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解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(       )    </a:t>
            </a:r>
            <a:r>
              <a:rPr lang="zh-CN" altLang="en-US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别出</a:t>
            </a:r>
            <a:r>
              <a:rPr lang="zh-CN" altLang="en-US" b="1" u="sng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新</a:t>
            </a:r>
            <a:r>
              <a:rPr lang="zh-CN" altLang="en-US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裁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(     )</a:t>
            </a:r>
            <a:endParaRPr lang="en-US" altLang="zh-CN" b="1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indent="268605">
              <a:lnSpc>
                <a:spcPct val="150000"/>
              </a:lnSpc>
            </a:pPr>
            <a:r>
              <a:rPr lang="zh-CN" altLang="en-US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浮想</a:t>
            </a:r>
            <a:r>
              <a:rPr lang="zh-CN" altLang="en-US" b="1" u="sng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连</a:t>
            </a:r>
            <a:r>
              <a:rPr lang="zh-CN" altLang="en-US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翩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(      )    </a:t>
            </a:r>
            <a:r>
              <a:rPr lang="zh-CN" altLang="en-US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如痴如</a:t>
            </a:r>
            <a:r>
              <a:rPr lang="zh-CN" altLang="en-US" b="1" u="sng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酣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(      )</a:t>
            </a:r>
            <a:endParaRPr lang="en-US" altLang="zh-CN" b="1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indent="268605">
              <a:lnSpc>
                <a:spcPct val="150000"/>
              </a:lnSpc>
            </a:pPr>
            <a:r>
              <a:rPr lang="zh-CN" altLang="en-US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津津有</a:t>
            </a:r>
            <a:r>
              <a:rPr lang="zh-CN" altLang="en-US" b="1" u="sng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昧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(      )    </a:t>
            </a:r>
            <a:r>
              <a:rPr lang="zh-CN" altLang="en-US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牵</a:t>
            </a:r>
            <a:r>
              <a:rPr lang="zh-CN" altLang="en-US" b="1" u="sng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长</a:t>
            </a:r>
            <a:r>
              <a:rPr lang="zh-CN" altLang="en-US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挂肚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(      )</a:t>
            </a:r>
            <a:endParaRPr lang="en-US" altLang="zh-CN" b="1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indent="268605">
              <a:lnSpc>
                <a:spcPct val="150000"/>
              </a:lnSpc>
            </a:pPr>
            <a:r>
              <a:rPr lang="zh-CN" altLang="en-US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作者最早看</a:t>
            </a:r>
            <a:r>
              <a:rPr lang="zh-CN" altLang="en-US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“</a:t>
            </a:r>
            <a:r>
              <a:rPr lang="zh-CN" altLang="en-US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香烟人</a:t>
            </a:r>
            <a:r>
              <a:rPr lang="zh-CN" altLang="en-US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”</a:t>
            </a:r>
            <a:r>
              <a:rPr lang="zh-CN" altLang="en-US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小画片时，看得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__________</a:t>
            </a:r>
            <a:r>
              <a:rPr lang="zh-CN" altLang="en-US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；</a:t>
            </a:r>
            <a:endParaRPr lang="zh-CN" altLang="en-US" b="1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indent="268605">
              <a:lnSpc>
                <a:spcPct val="150000"/>
              </a:lnSpc>
            </a:pPr>
            <a:r>
              <a:rPr lang="zh-CN" altLang="en-US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后来看连环画看得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_____________</a:t>
            </a:r>
            <a:r>
              <a:rPr lang="zh-CN" altLang="en-US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；</a:t>
            </a:r>
            <a:endParaRPr lang="zh-CN" altLang="en-US" b="1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indent="268605">
              <a:lnSpc>
                <a:spcPct val="150000"/>
              </a:lnSpc>
            </a:pPr>
            <a:r>
              <a:rPr lang="zh-CN" altLang="en-US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读文艺书籍时，书中人物的悲欢离合让作者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___________</a:t>
            </a:r>
            <a:r>
              <a:rPr lang="zh-CN" altLang="en-US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。</a:t>
            </a:r>
            <a:endParaRPr lang="zh-CN" altLang="en-US" b="1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922651" name="矩形 922650"/>
          <p:cNvSpPr/>
          <p:nvPr/>
        </p:nvSpPr>
        <p:spPr>
          <a:xfrm>
            <a:off x="1908175" y="1204913"/>
            <a:ext cx="438150" cy="398462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r>
              <a:rPr lang="zh-CN" altLang="en-US" b="1" dirty="0">
                <a:solidFill>
                  <a:srgbClr val="FF0000"/>
                </a:solidFill>
                <a:latin typeface="Times New Roman" panose="02020603050405020304" pitchFamily="18" charset="0"/>
                <a:ea typeface="方正硬笔楷书简体" pitchFamily="65" charset="-122"/>
              </a:rPr>
              <a:t>彩</a:t>
            </a:r>
            <a:endParaRPr lang="zh-CN" altLang="en-US" b="1" dirty="0">
              <a:solidFill>
                <a:srgbClr val="FF0000"/>
              </a:solidFill>
              <a:latin typeface="Times New Roman" panose="02020603050405020304" pitchFamily="18" charset="0"/>
              <a:ea typeface="方正硬笔楷书简体" pitchFamily="65" charset="-122"/>
            </a:endParaRPr>
          </a:p>
        </p:txBody>
      </p:sp>
      <p:sp>
        <p:nvSpPr>
          <p:cNvPr id="922652" name="矩形 922651"/>
          <p:cNvSpPr/>
          <p:nvPr/>
        </p:nvSpPr>
        <p:spPr>
          <a:xfrm>
            <a:off x="3924300" y="1204913"/>
            <a:ext cx="438150" cy="398462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r>
              <a:rPr lang="zh-CN" altLang="en-US" b="1" dirty="0">
                <a:solidFill>
                  <a:srgbClr val="FF0000"/>
                </a:solidFill>
                <a:latin typeface="Times New Roman" panose="02020603050405020304" pitchFamily="18" charset="0"/>
                <a:ea typeface="方正硬笔楷书简体" pitchFamily="65" charset="-122"/>
              </a:rPr>
              <a:t>篇</a:t>
            </a:r>
            <a:endParaRPr lang="zh-CN" altLang="en-US" b="1" dirty="0">
              <a:solidFill>
                <a:srgbClr val="FF0000"/>
              </a:solidFill>
              <a:latin typeface="Times New Roman" panose="02020603050405020304" pitchFamily="18" charset="0"/>
              <a:ea typeface="方正硬笔楷书简体" pitchFamily="65" charset="-122"/>
            </a:endParaRPr>
          </a:p>
        </p:txBody>
      </p:sp>
      <p:sp>
        <p:nvSpPr>
          <p:cNvPr id="922653" name="矩形 922652"/>
          <p:cNvSpPr/>
          <p:nvPr/>
        </p:nvSpPr>
        <p:spPr>
          <a:xfrm>
            <a:off x="1908175" y="1636713"/>
            <a:ext cx="438150" cy="398462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r>
              <a:rPr lang="zh-CN" altLang="en-US" b="1" dirty="0">
                <a:solidFill>
                  <a:srgbClr val="FF0000"/>
                </a:solidFill>
                <a:latin typeface="Times New Roman" panose="02020603050405020304" pitchFamily="18" charset="0"/>
                <a:ea typeface="方正硬笔楷书简体" pitchFamily="65" charset="-122"/>
              </a:rPr>
              <a:t>甚</a:t>
            </a:r>
            <a:endParaRPr lang="zh-CN" altLang="en-US" b="1" dirty="0">
              <a:solidFill>
                <a:srgbClr val="FF0000"/>
              </a:solidFill>
              <a:latin typeface="Times New Roman" panose="02020603050405020304" pitchFamily="18" charset="0"/>
              <a:ea typeface="方正硬笔楷书简体" pitchFamily="65" charset="-122"/>
            </a:endParaRPr>
          </a:p>
        </p:txBody>
      </p:sp>
      <p:sp>
        <p:nvSpPr>
          <p:cNvPr id="922654" name="矩形 922653"/>
          <p:cNvSpPr/>
          <p:nvPr/>
        </p:nvSpPr>
        <p:spPr>
          <a:xfrm>
            <a:off x="3779838" y="1708150"/>
            <a:ext cx="438150" cy="398463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r>
              <a:rPr lang="zh-CN" altLang="en-US" b="1" dirty="0">
                <a:solidFill>
                  <a:srgbClr val="FF0000"/>
                </a:solidFill>
                <a:latin typeface="Times New Roman" panose="02020603050405020304" pitchFamily="18" charset="0"/>
                <a:ea typeface="方正硬笔楷书简体" pitchFamily="65" charset="-122"/>
              </a:rPr>
              <a:t>心</a:t>
            </a:r>
            <a:endParaRPr lang="zh-CN" altLang="en-US" b="1" dirty="0">
              <a:solidFill>
                <a:srgbClr val="FF0000"/>
              </a:solidFill>
              <a:latin typeface="Times New Roman" panose="02020603050405020304" pitchFamily="18" charset="0"/>
              <a:ea typeface="方正硬笔楷书简体" pitchFamily="65" charset="-122"/>
            </a:endParaRPr>
          </a:p>
        </p:txBody>
      </p:sp>
      <p:sp>
        <p:nvSpPr>
          <p:cNvPr id="922655" name="矩形 922654"/>
          <p:cNvSpPr/>
          <p:nvPr/>
        </p:nvSpPr>
        <p:spPr>
          <a:xfrm>
            <a:off x="1908175" y="2139950"/>
            <a:ext cx="438150" cy="398463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r>
              <a:rPr lang="zh-CN" altLang="en-US" b="1" dirty="0">
                <a:solidFill>
                  <a:srgbClr val="FF0000"/>
                </a:solidFill>
                <a:latin typeface="Times New Roman" panose="02020603050405020304" pitchFamily="18" charset="0"/>
                <a:ea typeface="方正硬笔楷书简体" pitchFamily="65" charset="-122"/>
              </a:rPr>
              <a:t>联</a:t>
            </a:r>
            <a:endParaRPr lang="zh-CN" altLang="en-US" b="1" dirty="0">
              <a:solidFill>
                <a:srgbClr val="FF0000"/>
              </a:solidFill>
              <a:latin typeface="Times New Roman" panose="02020603050405020304" pitchFamily="18" charset="0"/>
              <a:ea typeface="方正硬笔楷书简体" pitchFamily="65" charset="-122"/>
            </a:endParaRPr>
          </a:p>
        </p:txBody>
      </p:sp>
      <p:sp>
        <p:nvSpPr>
          <p:cNvPr id="922656" name="矩形 922655"/>
          <p:cNvSpPr/>
          <p:nvPr/>
        </p:nvSpPr>
        <p:spPr>
          <a:xfrm>
            <a:off x="3708400" y="2139950"/>
            <a:ext cx="438150" cy="398463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r>
              <a:rPr lang="zh-CN" altLang="en-US" b="1" dirty="0">
                <a:solidFill>
                  <a:srgbClr val="FF0000"/>
                </a:solidFill>
                <a:latin typeface="Times New Roman" panose="02020603050405020304" pitchFamily="18" charset="0"/>
                <a:ea typeface="方正硬笔楷书简体" pitchFamily="65" charset="-122"/>
              </a:rPr>
              <a:t>醉</a:t>
            </a:r>
            <a:endParaRPr lang="zh-CN" altLang="en-US" b="1" dirty="0">
              <a:solidFill>
                <a:srgbClr val="FF0000"/>
              </a:solidFill>
              <a:latin typeface="Times New Roman" panose="02020603050405020304" pitchFamily="18" charset="0"/>
              <a:ea typeface="方正硬笔楷书简体" pitchFamily="65" charset="-122"/>
            </a:endParaRPr>
          </a:p>
        </p:txBody>
      </p:sp>
      <p:sp>
        <p:nvSpPr>
          <p:cNvPr id="922657" name="矩形 922656"/>
          <p:cNvSpPr/>
          <p:nvPr/>
        </p:nvSpPr>
        <p:spPr>
          <a:xfrm>
            <a:off x="1908175" y="2573338"/>
            <a:ext cx="438150" cy="398462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r>
              <a:rPr lang="zh-CN" altLang="en-US" b="1" dirty="0">
                <a:solidFill>
                  <a:srgbClr val="FF0000"/>
                </a:solidFill>
                <a:latin typeface="Times New Roman" panose="02020603050405020304" pitchFamily="18" charset="0"/>
                <a:ea typeface="方正硬笔楷书简体" pitchFamily="65" charset="-122"/>
              </a:rPr>
              <a:t>味</a:t>
            </a:r>
            <a:endParaRPr lang="zh-CN" altLang="en-US" b="1" dirty="0">
              <a:solidFill>
                <a:srgbClr val="FF0000"/>
              </a:solidFill>
              <a:latin typeface="Times New Roman" panose="02020603050405020304" pitchFamily="18" charset="0"/>
              <a:ea typeface="方正硬笔楷书简体" pitchFamily="65" charset="-122"/>
            </a:endParaRPr>
          </a:p>
        </p:txBody>
      </p:sp>
      <p:sp>
        <p:nvSpPr>
          <p:cNvPr id="922658" name="矩形 922657"/>
          <p:cNvSpPr/>
          <p:nvPr/>
        </p:nvSpPr>
        <p:spPr>
          <a:xfrm>
            <a:off x="3708400" y="2573338"/>
            <a:ext cx="438150" cy="398462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r>
              <a:rPr lang="zh-CN" altLang="en-US" b="1" dirty="0">
                <a:solidFill>
                  <a:srgbClr val="FF0000"/>
                </a:solidFill>
                <a:latin typeface="Times New Roman" panose="02020603050405020304" pitchFamily="18" charset="0"/>
                <a:ea typeface="方正硬笔楷书简体" pitchFamily="65" charset="-122"/>
              </a:rPr>
              <a:t>肠</a:t>
            </a:r>
            <a:endParaRPr lang="zh-CN" altLang="en-US" b="1" dirty="0">
              <a:solidFill>
                <a:srgbClr val="FF0000"/>
              </a:solidFill>
              <a:latin typeface="Times New Roman" panose="02020603050405020304" pitchFamily="18" charset="0"/>
              <a:ea typeface="方正硬笔楷书简体" pitchFamily="65" charset="-122"/>
            </a:endParaRPr>
          </a:p>
        </p:txBody>
      </p:sp>
      <p:sp>
        <p:nvSpPr>
          <p:cNvPr id="922659" name="矩形 922658"/>
          <p:cNvSpPr/>
          <p:nvPr/>
        </p:nvSpPr>
        <p:spPr>
          <a:xfrm>
            <a:off x="5219700" y="2932113"/>
            <a:ext cx="1203325" cy="398462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r>
              <a:rPr lang="zh-CN" altLang="en-US" b="1" dirty="0">
                <a:solidFill>
                  <a:srgbClr val="FF0000"/>
                </a:solidFill>
                <a:latin typeface="Times New Roman" panose="02020603050405020304" pitchFamily="18" charset="0"/>
                <a:ea typeface="方正硬笔楷书简体" pitchFamily="65" charset="-122"/>
              </a:rPr>
              <a:t>津津有味</a:t>
            </a:r>
            <a:endParaRPr lang="zh-CN" altLang="en-US" b="1" dirty="0">
              <a:solidFill>
                <a:srgbClr val="FF0000"/>
              </a:solidFill>
              <a:latin typeface="Times New Roman" panose="02020603050405020304" pitchFamily="18" charset="0"/>
              <a:ea typeface="方正硬笔楷书简体" pitchFamily="65" charset="-122"/>
            </a:endParaRPr>
          </a:p>
        </p:txBody>
      </p:sp>
      <p:sp>
        <p:nvSpPr>
          <p:cNvPr id="922660" name="矩形 922659"/>
          <p:cNvSpPr/>
          <p:nvPr/>
        </p:nvSpPr>
        <p:spPr>
          <a:xfrm>
            <a:off x="3059113" y="3363913"/>
            <a:ext cx="1203325" cy="398462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r>
              <a:rPr lang="zh-CN" altLang="en-US" b="1" dirty="0">
                <a:solidFill>
                  <a:srgbClr val="FF0000"/>
                </a:solidFill>
                <a:latin typeface="Times New Roman" panose="02020603050405020304" pitchFamily="18" charset="0"/>
                <a:ea typeface="方正硬笔楷书简体" pitchFamily="65" charset="-122"/>
              </a:rPr>
              <a:t>如痴如醉</a:t>
            </a:r>
            <a:endParaRPr lang="zh-CN" altLang="en-US" b="1" dirty="0">
              <a:solidFill>
                <a:srgbClr val="FF0000"/>
              </a:solidFill>
              <a:latin typeface="Times New Roman" panose="02020603050405020304" pitchFamily="18" charset="0"/>
              <a:ea typeface="方正硬笔楷书简体" pitchFamily="65" charset="-122"/>
            </a:endParaRPr>
          </a:p>
        </p:txBody>
      </p:sp>
      <p:sp>
        <p:nvSpPr>
          <p:cNvPr id="922661" name="矩形 922660"/>
          <p:cNvSpPr/>
          <p:nvPr/>
        </p:nvSpPr>
        <p:spPr>
          <a:xfrm>
            <a:off x="5724525" y="3868738"/>
            <a:ext cx="1203325" cy="398462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r>
              <a:rPr lang="zh-CN" altLang="en-US" b="1" dirty="0">
                <a:solidFill>
                  <a:srgbClr val="FF0000"/>
                </a:solidFill>
                <a:latin typeface="Times New Roman" panose="02020603050405020304" pitchFamily="18" charset="0"/>
                <a:ea typeface="方正硬笔楷书简体" pitchFamily="65" charset="-122"/>
              </a:rPr>
              <a:t>牵肠挂肚</a:t>
            </a:r>
            <a:endParaRPr lang="zh-CN" altLang="en-US" b="1" dirty="0">
              <a:solidFill>
                <a:srgbClr val="FF0000"/>
              </a:solidFill>
              <a:latin typeface="Times New Roman" panose="02020603050405020304" pitchFamily="18" charset="0"/>
              <a:ea typeface="方正硬笔楷书简体" pitchFamily="65" charset="-122"/>
            </a:endParaRPr>
          </a:p>
        </p:txBody>
      </p:sp>
    </p:spTree>
  </p:cSld>
  <p:clrMapOvr>
    <a:masterClrMapping/>
  </p:clrMapOvr>
  <p:transition spd="med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6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226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226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226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226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6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226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226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6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226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9226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6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9226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226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6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9226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9226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6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9226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9226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6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9226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9226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6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9226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9226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6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9226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9226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6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9226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9226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651" grpId="0"/>
      <p:bldP spid="922652" grpId="0"/>
      <p:bldP spid="922653" grpId="0"/>
      <p:bldP spid="922654" grpId="0"/>
      <p:bldP spid="922655" grpId="0"/>
      <p:bldP spid="922656" grpId="0"/>
      <p:bldP spid="922657" grpId="0"/>
      <p:bldP spid="922658" grpId="0"/>
      <p:bldP spid="922659" grpId="0"/>
      <p:bldP spid="922660" grpId="0"/>
      <p:bldP spid="92266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4337" name="矩形 906268"/>
          <p:cNvSpPr/>
          <p:nvPr/>
        </p:nvSpPr>
        <p:spPr>
          <a:xfrm>
            <a:off x="179388" y="1141413"/>
            <a:ext cx="8785225" cy="2860675"/>
          </a:xfrm>
          <a:prstGeom prst="rect">
            <a:avLst/>
          </a:prstGeom>
          <a:noFill/>
          <a:ln w="9525">
            <a:noFill/>
          </a:ln>
        </p:spPr>
        <p:txBody>
          <a:bodyPr anchor="ctr" anchorCtr="0">
            <a:spAutoFit/>
          </a:bodyPr>
          <a:p>
            <a:pPr indent="268605">
              <a:lnSpc>
                <a:spcPct val="150000"/>
              </a:lnSpc>
            </a:pPr>
            <a:r>
              <a:rPr lang="zh-CN" altLang="en-US" b="1" dirty="0">
                <a:latin typeface="黑体" panose="02010609060101010101" pitchFamily="49" charset="-122"/>
                <a:ea typeface="黑体" panose="02010609060101010101" pitchFamily="49" charset="-122"/>
              </a:rPr>
              <a:t>四、下面的说法对的画</a:t>
            </a:r>
            <a:r>
              <a:rPr lang="zh-CN" altLang="en-US" b="1" dirty="0">
                <a:latin typeface="宋体" panose="02010600030101010101" pitchFamily="2" charset="-122"/>
                <a:ea typeface="宋体" panose="02010600030101010101" pitchFamily="2" charset="-122"/>
              </a:rPr>
              <a:t>“</a:t>
            </a:r>
            <a:r>
              <a:rPr lang="zh-CN" altLang="en-US" b="1" dirty="0">
                <a:latin typeface="宋体" panose="02010600030101010101" pitchFamily="2" charset="-122"/>
                <a:ea typeface="黑体" panose="02010609060101010101" pitchFamily="49" charset="-122"/>
              </a:rPr>
              <a:t>√</a:t>
            </a:r>
            <a:r>
              <a:rPr lang="zh-CN" altLang="en-US" b="1" dirty="0">
                <a:latin typeface="宋体" panose="02010600030101010101" pitchFamily="2" charset="-122"/>
                <a:ea typeface="宋体" panose="02010600030101010101" pitchFamily="2" charset="-122"/>
              </a:rPr>
              <a:t>”</a:t>
            </a:r>
            <a:r>
              <a:rPr lang="zh-CN" altLang="en-US" b="1" dirty="0">
                <a:latin typeface="Times New Roman" panose="02020603050405020304" pitchFamily="18" charset="0"/>
                <a:ea typeface="宋体" panose="02010600030101010101" pitchFamily="2" charset="-122"/>
              </a:rPr>
              <a:t>，</a:t>
            </a:r>
            <a:r>
              <a:rPr lang="zh-CN" altLang="en-US" b="1" dirty="0">
                <a:latin typeface="黑体" panose="02010609060101010101" pitchFamily="49" charset="-122"/>
                <a:ea typeface="黑体" panose="02010609060101010101" pitchFamily="49" charset="-122"/>
              </a:rPr>
              <a:t>错的画</a:t>
            </a:r>
            <a:r>
              <a:rPr lang="zh-CN" altLang="en-US" b="1" dirty="0">
                <a:latin typeface="宋体" panose="02010600030101010101" pitchFamily="2" charset="-122"/>
                <a:ea typeface="宋体" panose="02010600030101010101" pitchFamily="2" charset="-122"/>
              </a:rPr>
              <a:t>“</a:t>
            </a:r>
            <a:r>
              <a:rPr lang="en-US" altLang="zh-CN" b="1">
                <a:latin typeface="宋体" panose="02010600030101010101" pitchFamily="2" charset="-122"/>
                <a:ea typeface="宋体" panose="02010600030101010101" pitchFamily="2" charset="-122"/>
              </a:rPr>
              <a:t>×”</a:t>
            </a:r>
            <a:r>
              <a:rPr lang="zh-CN" altLang="en-US" b="1" dirty="0">
                <a:latin typeface="黑体" panose="02010609060101010101" pitchFamily="49" charset="-122"/>
                <a:ea typeface="黑体" panose="02010609060101010101" pitchFamily="49" charset="-122"/>
              </a:rPr>
              <a:t>。</a:t>
            </a:r>
            <a:endParaRPr lang="zh-CN" altLang="en-US" dirty="0">
              <a:latin typeface="Times New Roman" panose="02020603050405020304" pitchFamily="18" charset="0"/>
              <a:ea typeface="方正硬笔楷书简体" pitchFamily="65" charset="-122"/>
            </a:endParaRPr>
          </a:p>
          <a:p>
            <a:pPr indent="268605" eaLnBrk="0" hangingPunct="0">
              <a:lnSpc>
                <a:spcPct val="150000"/>
              </a:lnSpc>
              <a:buFontTx/>
            </a:pP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</a:rPr>
              <a:t>1</a:t>
            </a:r>
            <a:r>
              <a:rPr lang="zh-CN" altLang="en-US" b="1" dirty="0">
                <a:latin typeface="Times New Roman" panose="02020603050405020304" pitchFamily="18" charset="0"/>
                <a:ea typeface="宋体" panose="02010600030101010101" pitchFamily="2" charset="-122"/>
              </a:rPr>
              <a:t>．这篇文章是著名作家叶文玲创作的一篇散文。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</a:rPr>
              <a:t>(     )</a:t>
            </a:r>
            <a:endParaRPr lang="en-US" altLang="zh-CN">
              <a:latin typeface="Times New Roman" panose="02020603050405020304" pitchFamily="18" charset="0"/>
              <a:ea typeface="方正硬笔楷书简体" pitchFamily="65" charset="-122"/>
            </a:endParaRPr>
          </a:p>
          <a:p>
            <a:pPr indent="268605" eaLnBrk="0" hangingPunct="0">
              <a:lnSpc>
                <a:spcPct val="150000"/>
              </a:lnSpc>
              <a:buFontTx/>
            </a:pP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</a:rPr>
              <a:t>2</a:t>
            </a:r>
            <a:r>
              <a:rPr lang="zh-CN" altLang="en-US" b="1" dirty="0">
                <a:latin typeface="Times New Roman" panose="02020603050405020304" pitchFamily="18" charset="0"/>
                <a:ea typeface="宋体" panose="02010600030101010101" pitchFamily="2" charset="-122"/>
              </a:rPr>
              <a:t>．本文主要是回忆作者成年时代的读书生活，阐明读书的特有感受。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</a:rPr>
              <a:t>(    )</a:t>
            </a:r>
            <a:endParaRPr lang="en-US" altLang="zh-CN">
              <a:latin typeface="Times New Roman" panose="02020603050405020304" pitchFamily="18" charset="0"/>
              <a:ea typeface="方正硬笔楷书简体" pitchFamily="65" charset="-122"/>
            </a:endParaRPr>
          </a:p>
          <a:p>
            <a:pPr indent="268605" eaLnBrk="0" hangingPunct="0">
              <a:lnSpc>
                <a:spcPct val="150000"/>
              </a:lnSpc>
              <a:buFontTx/>
            </a:pP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</a:rPr>
              <a:t>3</a:t>
            </a:r>
            <a:r>
              <a:rPr lang="zh-CN" altLang="en-US" b="1" dirty="0">
                <a:latin typeface="Times New Roman" panose="02020603050405020304" pitchFamily="18" charset="0"/>
                <a:ea typeface="宋体" panose="02010600030101010101" pitchFamily="2" charset="-122"/>
              </a:rPr>
              <a:t>．</a:t>
            </a:r>
            <a:r>
              <a:rPr lang="zh-CN" altLang="en-US" b="1" dirty="0">
                <a:latin typeface="宋体" panose="02010600030101010101" pitchFamily="2" charset="-122"/>
                <a:ea typeface="宋体" panose="02010600030101010101" pitchFamily="2" charset="-122"/>
              </a:rPr>
              <a:t>“</a:t>
            </a:r>
            <a:r>
              <a:rPr lang="zh-CN" altLang="en-US" b="1" dirty="0">
                <a:latin typeface="Times New Roman" panose="02020603050405020304" pitchFamily="18" charset="0"/>
                <a:ea typeface="宋体" panose="02010600030101010101" pitchFamily="2" charset="-122"/>
              </a:rPr>
              <a:t>书，被人们称为人类文明的长生果</a:t>
            </a:r>
            <a:r>
              <a:rPr lang="zh-CN" altLang="en-US" b="1" dirty="0">
                <a:latin typeface="宋体" panose="02010600030101010101" pitchFamily="2" charset="-122"/>
                <a:ea typeface="宋体" panose="02010600030101010101" pitchFamily="2" charset="-122"/>
              </a:rPr>
              <a:t>”</a:t>
            </a:r>
            <a:r>
              <a:rPr lang="zh-CN" altLang="en-US" b="1" dirty="0">
                <a:latin typeface="Times New Roman" panose="02020603050405020304" pitchFamily="18" charset="0"/>
                <a:ea typeface="宋体" panose="02010600030101010101" pitchFamily="2" charset="-122"/>
              </a:rPr>
              <a:t>，这是一个拟人句。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</a:rPr>
              <a:t>(    )</a:t>
            </a:r>
            <a:endParaRPr lang="en-US" altLang="zh-CN">
              <a:latin typeface="Times New Roman" panose="02020603050405020304" pitchFamily="18" charset="0"/>
              <a:ea typeface="方正硬笔楷书简体" pitchFamily="65" charset="-122"/>
            </a:endParaRPr>
          </a:p>
          <a:p>
            <a:pPr indent="268605" eaLnBrk="0" hangingPunct="0">
              <a:lnSpc>
                <a:spcPct val="150000"/>
              </a:lnSpc>
              <a:buFontTx/>
            </a:pP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</a:rPr>
              <a:t>4</a:t>
            </a:r>
            <a:r>
              <a:rPr lang="zh-CN" altLang="en-US" b="1" dirty="0">
                <a:latin typeface="Times New Roman" panose="02020603050405020304" pitchFamily="18" charset="0"/>
                <a:ea typeface="宋体" panose="02010600030101010101" pitchFamily="2" charset="-122"/>
              </a:rPr>
              <a:t>．</a:t>
            </a:r>
            <a:r>
              <a:rPr lang="zh-CN" altLang="en-US" b="1" dirty="0">
                <a:latin typeface="宋体" panose="02010600030101010101" pitchFamily="2" charset="-122"/>
                <a:ea typeface="宋体" panose="02010600030101010101" pitchFamily="2" charset="-122"/>
              </a:rPr>
              <a:t>“</a:t>
            </a:r>
            <a:r>
              <a:rPr lang="zh-CN" altLang="en-US" b="1" dirty="0">
                <a:latin typeface="Times New Roman" panose="02020603050405020304" pitchFamily="18" charset="0"/>
                <a:ea typeface="宋体" panose="02010600030101010101" pitchFamily="2" charset="-122"/>
              </a:rPr>
              <a:t>我又发现了一块</a:t>
            </a:r>
            <a:r>
              <a:rPr lang="zh-CN" altLang="en-US" b="1" dirty="0">
                <a:latin typeface="宋体" panose="02010600030101010101" pitchFamily="2" charset="-122"/>
                <a:ea typeface="宋体" panose="02010600030101010101" pitchFamily="2" charset="-122"/>
              </a:rPr>
              <a:t>‘</a:t>
            </a:r>
            <a:r>
              <a:rPr lang="zh-CN" altLang="en-US" b="1" dirty="0">
                <a:latin typeface="Times New Roman" panose="02020603050405020304" pitchFamily="18" charset="0"/>
                <a:ea typeface="宋体" panose="02010600030101010101" pitchFamily="2" charset="-122"/>
              </a:rPr>
              <a:t>绿洲</a:t>
            </a:r>
            <a:r>
              <a:rPr lang="zh-CN" altLang="en-US" b="1" dirty="0">
                <a:latin typeface="宋体" panose="02010600030101010101" pitchFamily="2" charset="-122"/>
                <a:ea typeface="宋体" panose="02010600030101010101" pitchFamily="2" charset="-122"/>
              </a:rPr>
              <a:t>’</a:t>
            </a:r>
            <a:r>
              <a:rPr lang="en-US" altLang="zh-CN" b="1">
                <a:latin typeface="Courier New" panose="02070309020205020404" pitchFamily="49" charset="0"/>
                <a:ea typeface="Times New Roman" panose="02020603050405020304" pitchFamily="18" charset="0"/>
              </a:rPr>
              <a:t>——</a:t>
            </a:r>
            <a:r>
              <a:rPr lang="zh-CN" altLang="en-US" b="1" dirty="0">
                <a:latin typeface="Times New Roman" panose="02020603050405020304" pitchFamily="18" charset="0"/>
                <a:ea typeface="宋体" panose="02010600030101010101" pitchFamily="2" charset="-122"/>
              </a:rPr>
              <a:t>小镇的文化站有几百册图书！</a:t>
            </a:r>
            <a:r>
              <a:rPr lang="zh-CN" altLang="en-US" b="1" dirty="0">
                <a:latin typeface="宋体" panose="02010600030101010101" pitchFamily="2" charset="-122"/>
                <a:ea typeface="宋体" panose="02010600030101010101" pitchFamily="2" charset="-122"/>
              </a:rPr>
              <a:t>”</a:t>
            </a:r>
            <a:r>
              <a:rPr lang="zh-CN" altLang="en-US" b="1" dirty="0">
                <a:latin typeface="Times New Roman" panose="02020603050405020304" pitchFamily="18" charset="0"/>
                <a:ea typeface="宋体" panose="02010600030101010101" pitchFamily="2" charset="-122"/>
              </a:rPr>
              <a:t>句中破折号的作用是表示解释说明。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</a:rPr>
              <a:t>(     )</a:t>
            </a:r>
            <a:endParaRPr lang="en-US" altLang="zh-CN" b="1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906270" name="矩形 906269"/>
          <p:cNvSpPr/>
          <p:nvPr/>
        </p:nvSpPr>
        <p:spPr>
          <a:xfrm>
            <a:off x="6011863" y="1708150"/>
            <a:ext cx="322262" cy="398463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方正硬笔楷书简体" pitchFamily="65" charset="-122"/>
              </a:rPr>
              <a:t>√</a:t>
            </a:r>
            <a:endParaRPr lang="zh-CN" altLang="en-US" b="1" dirty="0">
              <a:solidFill>
                <a:srgbClr val="FF0000"/>
              </a:solidFill>
              <a:latin typeface="Times New Roman" panose="02020603050405020304" pitchFamily="18" charset="0"/>
              <a:ea typeface="方正硬笔楷书简体" pitchFamily="65" charset="-122"/>
            </a:endParaRPr>
          </a:p>
        </p:txBody>
      </p:sp>
      <p:sp>
        <p:nvSpPr>
          <p:cNvPr id="906271" name="矩形 906270"/>
          <p:cNvSpPr/>
          <p:nvPr/>
        </p:nvSpPr>
        <p:spPr>
          <a:xfrm>
            <a:off x="8316913" y="2212975"/>
            <a:ext cx="438150" cy="398463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方正硬笔楷书简体" pitchFamily="65" charset="-122"/>
              </a:rPr>
              <a:t>×</a:t>
            </a:r>
            <a:endParaRPr lang="zh-CN" altLang="en-US" b="1" dirty="0">
              <a:solidFill>
                <a:srgbClr val="FF0000"/>
              </a:solidFill>
              <a:latin typeface="Times New Roman" panose="02020603050405020304" pitchFamily="18" charset="0"/>
              <a:ea typeface="方正硬笔楷书简体" pitchFamily="65" charset="-122"/>
            </a:endParaRPr>
          </a:p>
        </p:txBody>
      </p:sp>
      <p:sp>
        <p:nvSpPr>
          <p:cNvPr id="906272" name="矩形 906271"/>
          <p:cNvSpPr/>
          <p:nvPr/>
        </p:nvSpPr>
        <p:spPr>
          <a:xfrm>
            <a:off x="7524750" y="2644775"/>
            <a:ext cx="438150" cy="398463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方正硬笔楷书简体" pitchFamily="65" charset="-122"/>
              </a:rPr>
              <a:t>×</a:t>
            </a:r>
            <a:endParaRPr lang="zh-CN" altLang="en-US" b="1" dirty="0">
              <a:solidFill>
                <a:srgbClr val="FF0000"/>
              </a:solidFill>
              <a:latin typeface="Times New Roman" panose="02020603050405020304" pitchFamily="18" charset="0"/>
              <a:ea typeface="方正硬笔楷书简体" pitchFamily="65" charset="-122"/>
            </a:endParaRPr>
          </a:p>
        </p:txBody>
      </p:sp>
      <p:sp>
        <p:nvSpPr>
          <p:cNvPr id="906273" name="矩形 906272"/>
          <p:cNvSpPr/>
          <p:nvPr/>
        </p:nvSpPr>
        <p:spPr>
          <a:xfrm>
            <a:off x="3635375" y="3508375"/>
            <a:ext cx="322263" cy="398463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方正硬笔楷书简体" pitchFamily="65" charset="-122"/>
              </a:rPr>
              <a:t>√</a:t>
            </a:r>
            <a:endParaRPr lang="zh-CN" altLang="en-US" b="1" dirty="0">
              <a:solidFill>
                <a:srgbClr val="FF0000"/>
              </a:solidFill>
              <a:latin typeface="Times New Roman" panose="02020603050405020304" pitchFamily="18" charset="0"/>
              <a:ea typeface="方正硬笔楷书简体" pitchFamily="65" charset="-122"/>
            </a:endParaRPr>
          </a:p>
        </p:txBody>
      </p:sp>
    </p:spTree>
  </p:cSld>
  <p:clrMapOvr>
    <a:masterClrMapping/>
  </p:clrMapOvr>
  <p:transition spd="med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6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062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062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6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062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062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6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062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062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6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062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9062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6270" grpId="0"/>
      <p:bldP spid="906271" grpId="0"/>
      <p:bldP spid="906272" grpId="0"/>
      <p:bldP spid="90627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6385" name="矩形 926721"/>
          <p:cNvSpPr/>
          <p:nvPr/>
        </p:nvSpPr>
        <p:spPr>
          <a:xfrm>
            <a:off x="107950" y="1196975"/>
            <a:ext cx="8785225" cy="193675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>
            <a:spAutoFit/>
          </a:bodyPr>
          <a:p>
            <a:pPr indent="268605" algn="just">
              <a:lnSpc>
                <a:spcPct val="150000"/>
              </a:lnSpc>
            </a:pPr>
            <a:r>
              <a:rPr lang="zh-CN" altLang="zh-CN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五、品读句子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完成练习。</a:t>
            </a:r>
            <a:endParaRPr lang="zh-CN" altLang="zh-CN" b="1" dirty="0">
              <a:solidFill>
                <a:srgbClr val="000000"/>
              </a:solidFill>
              <a:latin typeface="Times New Roman" panose="02020603050405020304" pitchFamily="18" charset="0"/>
              <a:ea typeface="楷体_GB2312" charset="-122"/>
            </a:endParaRPr>
          </a:p>
          <a:p>
            <a:pPr indent="268605" algn="just">
              <a:lnSpc>
                <a:spcPct val="150000"/>
              </a:lnSpc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_GB2312" charset="-122"/>
              </a:rPr>
              <a:t>书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_GB2312" charset="-122"/>
              </a:rPr>
              <a:t>被人们称为人类文明的</a:t>
            </a:r>
            <a:r>
              <a:rPr lang="zh-CN" altLang="en-US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</a:t>
            </a:r>
            <a:r>
              <a:rPr lang="zh-CN" altLang="en-US" b="1" dirty="0">
                <a:solidFill>
                  <a:srgbClr val="000000"/>
                </a:solidFill>
                <a:latin typeface="Times New Roman" panose="02020603050405020304" pitchFamily="18" charset="0"/>
                <a:ea typeface="楷体_GB2312" charset="-122"/>
              </a:rPr>
              <a:t>长生果</a:t>
            </a:r>
            <a:r>
              <a:rPr lang="zh-CN" altLang="en-US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en-US" b="1" dirty="0">
                <a:solidFill>
                  <a:srgbClr val="000000"/>
                </a:solidFill>
                <a:latin typeface="Times New Roman" panose="02020603050405020304" pitchFamily="18" charset="0"/>
                <a:ea typeface="楷体_GB2312" charset="-122"/>
              </a:rPr>
              <a:t>。这个比喻</a:t>
            </a:r>
            <a:r>
              <a:rPr lang="zh-CN" altLang="en-US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，</a:t>
            </a:r>
            <a:r>
              <a:rPr lang="zh-CN" altLang="en-US" b="1" dirty="0">
                <a:solidFill>
                  <a:srgbClr val="000000"/>
                </a:solidFill>
                <a:latin typeface="Times New Roman" panose="02020603050405020304" pitchFamily="18" charset="0"/>
                <a:ea typeface="楷体_GB2312" charset="-122"/>
              </a:rPr>
              <a:t>我觉得特别亲切。</a:t>
            </a:r>
            <a:endParaRPr lang="zh-CN" altLang="en-US" b="1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indent="268605" algn="just">
              <a:lnSpc>
                <a:spcPct val="150000"/>
              </a:lnSpc>
            </a:pPr>
            <a:r>
              <a:rPr lang="zh-CN" altLang="en-US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“长生果”是指人吃了会使人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_______</a:t>
            </a:r>
            <a:r>
              <a:rPr lang="zh-CN" altLang="en-US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的果子，这里把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__</a:t>
            </a:r>
            <a:r>
              <a:rPr lang="zh-CN" altLang="en-US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比作“长生果”，</a:t>
            </a:r>
            <a:endParaRPr lang="zh-CN" altLang="en-US" b="1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indent="268605" algn="just">
              <a:lnSpc>
                <a:spcPct val="150000"/>
              </a:lnSpc>
            </a:pPr>
            <a:r>
              <a:rPr lang="zh-CN" altLang="en-US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意思是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______________________________________________________</a:t>
            </a:r>
            <a:r>
              <a:rPr lang="zh-CN" altLang="en-US" b="1" u="sng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。</a:t>
            </a:r>
            <a:endParaRPr lang="en-US" altLang="zh-CN" b="1" u="sng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926752" name="矩形 926751"/>
          <p:cNvSpPr/>
          <p:nvPr/>
        </p:nvSpPr>
        <p:spPr>
          <a:xfrm>
            <a:off x="3708400" y="2212975"/>
            <a:ext cx="1203325" cy="398463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r>
              <a:rPr lang="zh-CN" altLang="en-US" b="1" dirty="0">
                <a:solidFill>
                  <a:srgbClr val="FF0000"/>
                </a:solidFill>
                <a:latin typeface="Times New Roman" panose="02020603050405020304" pitchFamily="18" charset="0"/>
                <a:ea typeface="方正硬笔楷书简体" pitchFamily="65" charset="-122"/>
              </a:rPr>
              <a:t>长生不老</a:t>
            </a:r>
            <a:endParaRPr lang="zh-CN" altLang="en-US" b="1" dirty="0">
              <a:solidFill>
                <a:srgbClr val="FF0000"/>
              </a:solidFill>
              <a:latin typeface="Times New Roman" panose="02020603050405020304" pitchFamily="18" charset="0"/>
              <a:ea typeface="方正硬笔楷书简体" pitchFamily="65" charset="-122"/>
            </a:endParaRPr>
          </a:p>
        </p:txBody>
      </p:sp>
      <p:sp>
        <p:nvSpPr>
          <p:cNvPr id="926753" name="矩形 926752"/>
          <p:cNvSpPr/>
          <p:nvPr/>
        </p:nvSpPr>
        <p:spPr>
          <a:xfrm>
            <a:off x="6372225" y="2139950"/>
            <a:ext cx="438150" cy="398463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r>
              <a:rPr lang="zh-CN" altLang="en-US" b="1" dirty="0">
                <a:solidFill>
                  <a:srgbClr val="FF0000"/>
                </a:solidFill>
                <a:latin typeface="Times New Roman" panose="02020603050405020304" pitchFamily="18" charset="0"/>
                <a:ea typeface="方正硬笔楷书简体" pitchFamily="65" charset="-122"/>
              </a:rPr>
              <a:t>书</a:t>
            </a:r>
            <a:endParaRPr lang="zh-CN" altLang="en-US" b="1" dirty="0">
              <a:solidFill>
                <a:srgbClr val="FF0000"/>
              </a:solidFill>
              <a:latin typeface="Times New Roman" panose="02020603050405020304" pitchFamily="18" charset="0"/>
              <a:ea typeface="方正硬笔楷书简体" pitchFamily="65" charset="-122"/>
            </a:endParaRPr>
          </a:p>
        </p:txBody>
      </p:sp>
      <p:sp>
        <p:nvSpPr>
          <p:cNvPr id="926754" name="矩形 926753"/>
          <p:cNvSpPr/>
          <p:nvPr/>
        </p:nvSpPr>
        <p:spPr>
          <a:xfrm>
            <a:off x="1331913" y="2644775"/>
            <a:ext cx="6564312" cy="398463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r>
              <a:rPr lang="zh-CN" altLang="en-US" b="1" dirty="0">
                <a:solidFill>
                  <a:srgbClr val="FF0000"/>
                </a:solidFill>
                <a:latin typeface="Times New Roman" panose="02020603050405020304" pitchFamily="18" charset="0"/>
                <a:ea typeface="方正硬笔楷书简体" pitchFamily="65" charset="-122"/>
              </a:rPr>
              <a:t>书是人类的精神粮食，是人类文明传承和延续的生命之源</a:t>
            </a:r>
            <a:endParaRPr lang="zh-CN" altLang="en-US" b="1" dirty="0">
              <a:solidFill>
                <a:srgbClr val="FF0000"/>
              </a:solidFill>
              <a:latin typeface="Times New Roman" panose="02020603050405020304" pitchFamily="18" charset="0"/>
              <a:ea typeface="方正硬笔楷书简体" pitchFamily="65" charset="-122"/>
            </a:endParaRPr>
          </a:p>
        </p:txBody>
      </p:sp>
    </p:spTree>
  </p:cSld>
  <p:clrMapOvr>
    <a:masterClrMapping/>
  </p:clrMapOvr>
  <p:transition spd="med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67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267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267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67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267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267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67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267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267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6752" grpId="0"/>
      <p:bldP spid="926753" grpId="0"/>
      <p:bldP spid="92675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8433" name="图片 904197" descr="C:/Users/Administrator/Desktop/百分闯关人五语上教用/百分人五上正文教用/快乐闯关.TIF"/>
          <p:cNvPicPr>
            <a:picLocks noChangeAspect="1"/>
          </p:cNvPicPr>
          <p:nvPr/>
        </p:nvPicPr>
        <p:blipFill>
          <a:blip r:embed="rId1" r:link="rId2"/>
          <a:stretch>
            <a:fillRect/>
          </a:stretch>
        </p:blipFill>
        <p:spPr>
          <a:xfrm>
            <a:off x="1763713" y="1924050"/>
            <a:ext cx="5111750" cy="1230313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med">
    <p:random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aphicFrame>
        <p:nvGraphicFramePr>
          <p:cNvPr id="20481" name="对象 910367"/>
          <p:cNvGraphicFramePr/>
          <p:nvPr/>
        </p:nvGraphicFramePr>
        <p:xfrm>
          <a:off x="252413" y="481013"/>
          <a:ext cx="8758237" cy="3933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7" name="" r:id="rId1" imgW="8842375" imgH="3963670" progId="Word.Document.8">
                  <p:embed/>
                </p:oleObj>
              </mc:Choice>
              <mc:Fallback>
                <p:oleObj name="" r:id="rId1" imgW="8842375" imgH="3963670" progId="Word.Document.8">
                  <p:embed/>
                  <p:pic>
                    <p:nvPicPr>
                      <p:cNvPr id="0" name="图片 3076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252413" y="481013"/>
                        <a:ext cx="8758237" cy="3933825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spd="med">
    <p:random/>
  </p:transition>
</p:sld>
</file>

<file path=ppt/theme/theme1.xml><?xml version="1.0" encoding="utf-8"?>
<a:theme xmlns:a="http://schemas.openxmlformats.org/drawingml/2006/main" name="第一课时">
  <a:themeElements>
    <a:clrScheme name="第一课时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第一课时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raClrSchemeLst>
    <a:extraClrScheme>
      <a:clrScheme name="第一课时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第一课时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第一课时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第一课时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第一课时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第一课时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第一课时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第一课时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第一课时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第一课时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第一课时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第一课时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Cambria-Calibri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2007-20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atMod val="350000"/>
                <a:shade val="99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841</Words>
  <Application>WPS 演示</Application>
  <PresentationFormat>自定义</PresentationFormat>
  <Paragraphs>84</Paragraphs>
  <Slides>12</Slides>
  <Notes>17</Notes>
  <HiddenSlides>0</HiddenSlides>
  <MMClips>0</MMClips>
  <ScaleCrop>false</ScaleCrop>
  <HeadingPairs>
    <vt:vector size="8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2</vt:i4>
      </vt:variant>
      <vt:variant>
        <vt:lpstr>幻灯片标题</vt:lpstr>
      </vt:variant>
      <vt:variant>
        <vt:i4>12</vt:i4>
      </vt:variant>
    </vt:vector>
  </HeadingPairs>
  <TitlesOfParts>
    <vt:vector size="29" baseType="lpstr">
      <vt:lpstr>Arial</vt:lpstr>
      <vt:lpstr>宋体</vt:lpstr>
      <vt:lpstr>Wingdings</vt:lpstr>
      <vt:lpstr>Calibri</vt:lpstr>
      <vt:lpstr>幼圆</vt:lpstr>
      <vt:lpstr>Times New Roman</vt:lpstr>
      <vt:lpstr>微软雅黑</vt:lpstr>
      <vt:lpstr>方正硬笔楷书简体</vt:lpstr>
      <vt:lpstr>黑体</vt:lpstr>
      <vt:lpstr>Courier New</vt:lpstr>
      <vt:lpstr>楷体_GB2312</vt:lpstr>
      <vt:lpstr>新宋体</vt:lpstr>
      <vt:lpstr>方正粗宋简体</vt:lpstr>
      <vt:lpstr>Arial Unicode MS</vt:lpstr>
      <vt:lpstr>第一课时</vt:lpstr>
      <vt:lpstr>Word.Document.8</vt:lpstr>
      <vt:lpstr>Word.Document.8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qwe</cp:lastModifiedBy>
  <cp:revision>381</cp:revision>
  <dcterms:created xsi:type="dcterms:W3CDTF">2014-06-11T07:16:49Z</dcterms:created>
  <dcterms:modified xsi:type="dcterms:W3CDTF">2021-10-28T07:14:12Z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2052-11.1.0.10938</vt:lpwstr>
  </property>
  <property fmtid="{D5CDD505-2E9C-101B-9397-08002B2CF9AE}" pid="3" name="ICV">
    <vt:lpwstr>30458127E37A4F619FE11DDC248982D5</vt:lpwstr>
  </property>
</Properties>
</file>