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3"/>
    <p:sldId id="278" r:id="rId4"/>
    <p:sldId id="260" r:id="rId5"/>
    <p:sldId id="269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12192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kern="1200">
        <a:solidFill>
          <a:srgbClr val="000000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kern="1200">
        <a:solidFill>
          <a:srgbClr val="000000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kern="1200">
        <a:solidFill>
          <a:srgbClr val="000000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kern="1200">
        <a:solidFill>
          <a:srgbClr val="000000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kern="1200">
        <a:solidFill>
          <a:srgbClr val="000000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kern="1200">
        <a:solidFill>
          <a:srgbClr val="000000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kern="1200">
        <a:solidFill>
          <a:srgbClr val="000000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kern="1200">
        <a:solidFill>
          <a:srgbClr val="000000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kern="1200">
        <a:solidFill>
          <a:srgbClr val="000000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522"/>
    <p:restoredTop sz="94660"/>
  </p:normalViewPr>
  <p:slideViewPr>
    <p:cSldViewPr showGuides="1">
      <p:cViewPr varScale="1">
        <p:scale>
          <a:sx n="90" d="100"/>
          <a:sy n="90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lvl="0" fontAlgn="base"/>
            <a:endParaRPr lang="zh-CN" altLang="en-US" sz="1200"/>
          </a:p>
        </p:txBody>
      </p:sp>
      <p:sp>
        <p:nvSpPr>
          <p:cNvPr id="22531" name="日期占位符 2"/>
          <p:cNvSpPr>
            <a:spLocks noGrp="1"/>
          </p:cNvSpPr>
          <p:nvPr>
            <p:ph type="dt" sz="quarter" idx="2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lvl="0" algn="r" fontAlgn="base"/>
            <a:fld id="{BB962C8B-B14F-4D97-AF65-F5344CB8AC3E}" type="datetime1">
              <a:rPr lang="zh-CN" altLang="en-US" sz="1200"/>
            </a:fld>
            <a:endParaRPr lang="zh-CN" altLang="en-US" sz="1200"/>
          </a:p>
        </p:txBody>
      </p:sp>
      <p:sp>
        <p:nvSpPr>
          <p:cNvPr id="22532" name="页脚占位符 3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p>
            <a:pPr lvl="0" fontAlgn="base"/>
            <a:endParaRPr lang="zh-CN" altLang="en-US" sz="1200"/>
          </a:p>
        </p:txBody>
      </p:sp>
      <p:sp>
        <p:nvSpPr>
          <p:cNvPr id="2253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p>
            <a:pPr lvl="0" algn="r" fontAlgn="base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lvl="0" fontAlgn="base"/>
            <a:endParaRPr lang="zh-CN" altLang="en-US" sz="1200"/>
          </a:p>
        </p:txBody>
      </p:sp>
      <p:sp>
        <p:nvSpPr>
          <p:cNvPr id="21507" name="日期占位符 2"/>
          <p:cNvSpPr>
            <a:spLocks noGrp="1"/>
          </p:cNvSpPr>
          <p:nvPr>
            <p:ph type="dt" idx="2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lvl="0" algn="r" fontAlgn="base"/>
            <a:fld id="{BB962C8B-B14F-4D97-AF65-F5344CB8AC3E}" type="datetime1">
              <a:rPr lang="zh-CN" altLang="en-US" sz="1200"/>
            </a:fld>
            <a:endParaRPr lang="zh-CN" altLang="en-US" sz="1200"/>
          </a:p>
        </p:txBody>
      </p:sp>
      <p:sp>
        <p:nvSpPr>
          <p:cNvPr id="21508" name="幻灯片图像占位符 3"/>
          <p:cNvSpPr>
            <a:spLocks noGrp="1" noRot="1" noChangeAspect="1"/>
          </p:cNvSpPr>
          <p:nvPr>
            <p:ph type="sldImg" idx="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备注占位符 4"/>
          <p:cNvSpPr>
            <a:spLocks noGrp="1"/>
          </p:cNvSpPr>
          <p:nvPr>
            <p:ph type="body" sz="quarter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15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p>
            <a:pPr lvl="0" fontAlgn="base"/>
            <a:endParaRPr lang="zh-CN" altLang="en-US" sz="1200"/>
          </a:p>
        </p:txBody>
      </p:sp>
      <p:sp>
        <p:nvSpPr>
          <p:cNvPr id="215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p>
            <a:pPr lvl="0" algn="r" fontAlgn="base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charset="0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charset="0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charset="0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charset="0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charset="0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charset="0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charset="0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charset="0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 Light" panose="020F0302020204030204" charset="0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kumimoji="0" lang="zh-CN" altLang="en-US" sz="60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6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5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 fontAlgn="auto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07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307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pPr fontAlgn="auto"/>
            <a:r>
              <a:rPr kumimoji="0" lang="zh-CN" altLang="en-US" sz="60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6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09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4101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1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1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5125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1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l">
              <a:defRPr/>
            </a:lvl1pPr>
          </a:lstStyle>
          <a:p>
            <a:pPr fontAlgn="auto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 fontAlgn="auto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14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614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1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17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717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717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rt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rt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rt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19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819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1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21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r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9221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92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fontAlgn="base">
              <a:defRPr sz="1200">
                <a:solidFill>
                  <a:srgbClr val="898989"/>
                </a:solidFill>
              </a:defRPr>
            </a:lvl1pPr>
          </a:lstStyle>
          <a:p>
            <a:pPr lvl="0" rtl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algn="ctr" fontAlgn="base">
              <a:defRPr sz="1200">
                <a:solidFill>
                  <a:srgbClr val="898989"/>
                </a:solidFill>
              </a:defRPr>
            </a:lvl1pPr>
          </a:lstStyle>
          <a:p>
            <a:pPr lvl="0" rtl="0"/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algn="r" fontAlgn="base">
              <a:defRPr sz="1200">
                <a:solidFill>
                  <a:srgbClr val="898989"/>
                </a:solidFill>
              </a:defRPr>
            </a:lvl1pPr>
          </a:lstStyle>
          <a:p>
            <a:pPr lvl="0" rt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image" Target="../media/image13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6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image" Target="../media/image9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10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0243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4" name="图片 1" descr="2020-08-24 17:45:03.883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" descr="2020-08-24 17:55:38.232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9459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60" name="图片 1" descr="2020-08-24 17:48:27.084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20483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484" name="图片 1" descr="2020-08-24 17:48:44.406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2" descr="2020-08-24 17:48:54.967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New pictur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04600" y="12509500"/>
            <a:ext cx="330200" cy="241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1267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8" name="图片 1" descr="2020-08-24 19:15:35.860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0" y="-44450"/>
            <a:ext cx="12066588" cy="69611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2291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2" name="图片 1" descr="2020-08-24 17:45:51.012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" descr="2020-08-24 19:16:05.936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75" y="60325"/>
            <a:ext cx="12093575" cy="67675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331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316" name="图片 1" descr="2020-08-24 17:56:39.826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8100"/>
            <a:ext cx="12192000" cy="69484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4339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40" name="图片 1" descr="2020-08-24 17:46:04.754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5363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4" name="图片 1" descr="2020-08-24 17:46:12.978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2" descr="2020-08-24 17:46:13.024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000" y="9826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6387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88" name="图片 1" descr="2020-08-24 17:46:19.088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7411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2" name="图片 1" descr="2020-08-24 17:46:24.914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ln/>
        </p:spPr>
        <p:txBody>
          <a:bodyPr lIns="91440" tIns="45720" rIns="91440" bIns="45720" anchor="b" anchorCtr="0"/>
          <a:p>
            <a:pPr defTabSz="914400">
              <a:buSzPct val="100000"/>
              <a:buFontTx/>
              <a:buNone/>
            </a:pPr>
            <a:r>
              <a:rPr lang="zh-CN" altLang="en-US" kern="1200">
                <a:solidFill>
                  <a:srgbClr val="000000"/>
                </a:solidFill>
                <a:latin typeface="Calibri Light" panose="020F0302020204030204" charset="0"/>
                <a:ea typeface="宋体" panose="02010600030101010101" pitchFamily="2" charset="-122"/>
                <a:cs typeface="+mj-cs"/>
              </a:rPr>
              <a:t>请在此处添加标题</a:t>
            </a:r>
            <a:endParaRPr lang="zh-CN" altLang="en-US" kern="1200">
              <a:solidFill>
                <a:srgbClr val="000000"/>
              </a:solidFill>
              <a:latin typeface="Calibri Light" panose="020F030202020403020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843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ln/>
        </p:spPr>
        <p:txBody>
          <a:bodyPr lIns="91440" tIns="45720" rIns="91440" bIns="45720" anchor="t" anchorCtr="0"/>
          <a:p>
            <a:pPr defTabSz="914400">
              <a:buSzPct val="100000"/>
            </a:pPr>
            <a:r>
              <a:rPr lang="zh-CN" altLang="en-US" kern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  <a:t>请在此处添加副标题</a:t>
            </a:r>
            <a:endParaRPr lang="zh-CN" altLang="en-US" kern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36" name="图片 1" descr="2020-08-24 17:46:33.020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2" descr="2020-08-24 17:48:17.179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0" y="538163"/>
            <a:ext cx="10287000" cy="5781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12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15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18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21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24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27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3.xml><?xml version="1.0" encoding="utf-8"?>
<p:tagLst xmlns:p="http://schemas.openxmlformats.org/presentationml/2006/main">
  <p:tag name="KSO_WM_BEAUTIFY_FLAG" val="#wm#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30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33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6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a*1"/>
  <p:tag name="KSO_WM_UNIT_INDEX" val="1"/>
  <p:tag name="KSO_WM_UNIT_ISCONTENTSTITLE" val="0"/>
  <p:tag name="KSO_WM_UNIT_LAYERLEVEL" val="1"/>
  <p:tag name="KSO_WM_UNIT_PRESET_TEXT" val="请在此处添加标题"/>
  <p:tag name="KSO_WM_UNIT_TYPE" val="a"/>
  <p:tag name="KSO_WM_UNIT_VALUE" val="2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preset"/>
  <p:tag name="KSO_WM_TEMPLATE_INDEX" val="11"/>
  <p:tag name="KSO_WM_UNIT_CLEAR" val="1"/>
  <p:tag name="KSO_WM_UNIT_COMPATIBLE" val="0"/>
  <p:tag name="KSO_WM_UNIT_HIGHLIGHT" val="0"/>
  <p:tag name="KSO_WM_UNIT_ID" val="256*b*1"/>
  <p:tag name="KSO_WM_UNIT_INDEX" val="1"/>
  <p:tag name="KSO_WM_UNIT_ISCONTENTSTITLE" val="0"/>
  <p:tag name="KSO_WM_UNIT_LAYERLEVEL" val="1"/>
  <p:tag name="KSO_WM_UNIT_PRESET_TEXT" val="请在此处添加副标题"/>
  <p:tag name="KSO_WM_UNIT_TYPE" val="b"/>
  <p:tag name="KSO_WM_UNIT_VALUE" val="140"/>
</p:tagLst>
</file>

<file path=ppt/tags/tag9.xml><?xml version="1.0" encoding="utf-8"?>
<p:tagLst xmlns:p="http://schemas.openxmlformats.org/presentationml/2006/main">
  <p:tag name="KSO_WM_BEAUTIFY_FLAG" val="#wm#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preset"/>
  <p:tag name="KSO_WM_TEMPLATE_INDEX" val="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WPS 演示</Application>
  <PresentationFormat/>
  <Paragraphs>44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 Light</vt:lpstr>
      <vt:lpstr>Arial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2021-05-15T00:10:15Z</cp:lastPrinted>
  <dcterms:created xsi:type="dcterms:W3CDTF">2021-05-15T00:10:15Z</dcterms:created>
  <dcterms:modified xsi:type="dcterms:W3CDTF">2021-11-01T04:47:49Z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47278184862848B38F95EFC323B2EA7E</vt:lpwstr>
  </property>
  <property fmtid="{D5CDD505-2E9C-101B-9397-08002B2CF9AE}" pid="7" name="KSOProductBuildVer">
    <vt:lpwstr>2052-11.1.0.10938</vt:lpwstr>
  </property>
</Properties>
</file>