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2" r:id="rId4"/>
  </p:sldMasterIdLst>
  <p:notesMasterIdLst>
    <p:notesMasterId r:id="rId18"/>
  </p:notesMasterIdLst>
  <p:sldIdLst>
    <p:sldId id="416" r:id="rId5"/>
    <p:sldId id="417" r:id="rId6"/>
    <p:sldId id="418" r:id="rId7"/>
    <p:sldId id="395" r:id="rId8"/>
    <p:sldId id="392" r:id="rId9"/>
    <p:sldId id="429" r:id="rId10"/>
    <p:sldId id="396" r:id="rId11"/>
    <p:sldId id="397" r:id="rId12"/>
    <p:sldId id="391" r:id="rId13"/>
    <p:sldId id="398" r:id="rId14"/>
    <p:sldId id="399" r:id="rId15"/>
    <p:sldId id="428" r:id="rId16"/>
    <p:sldId id="422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1F4"/>
    <a:srgbClr val="4F80BD"/>
    <a:srgbClr val="4E70A8"/>
    <a:srgbClr val="CC00CC"/>
    <a:srgbClr val="009900"/>
    <a:srgbClr val="FF6600"/>
    <a:srgbClr val="996633"/>
    <a:srgbClr val="CC000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/>
    <p:restoredTop sz="94660"/>
  </p:normalViewPr>
  <p:slideViewPr>
    <p:cSldViewPr showGuides="1"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99" d="100"/>
        <a:sy n="99" d="100"/>
      </p:scale>
      <p:origin x="0" y="193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37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625312" y="1720878"/>
            <a:ext cx="576040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第一单元</a:t>
            </a:r>
            <a:endParaRPr lang="zh-CN" altLang="en-US" sz="4000" b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690" y="116770"/>
            <a:ext cx="2765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/>
              <a:t>部编版语文五年级下册</a:t>
            </a:r>
            <a:endParaRPr lang="zh-CN" altLang="en-US" sz="2000" b="1" dirty="0"/>
          </a:p>
        </p:txBody>
      </p:sp>
      <p:sp>
        <p:nvSpPr>
          <p:cNvPr id="6" name="文本框 10"/>
          <p:cNvSpPr txBox="1"/>
          <p:nvPr/>
        </p:nvSpPr>
        <p:spPr>
          <a:xfrm>
            <a:off x="1481303" y="2852960"/>
            <a:ext cx="577244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</a:t>
            </a:r>
            <a:r>
              <a:rPr lang="en-US" altLang="zh-CN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  古诗三首</a:t>
            </a:r>
            <a:endParaRPr lang="en-US" altLang="zh-CN" sz="32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稚子弄冰</a:t>
            </a:r>
            <a:r>
              <a:rPr lang="en-US" altLang="zh-CN" sz="32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32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2870" y="515620"/>
            <a:ext cx="893826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3.“稚子金盆脱晓冰，彩丝穿取当银钲。”通过对小孩子一系列动作的描写，刻画出一个（         ）的儿童形象。“脱”字形象传神，写出了孩子（     ）的样子。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1685" y="1321435"/>
            <a:ext cx="1725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天真可爱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95745" y="1944370"/>
            <a:ext cx="991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剜冰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1750" y="1580515"/>
            <a:ext cx="74165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写一个孩子在冬天的一场嬉戏：一块大冰被穿上彩线，当锣来敲打，声音也清越嘹亮。忽然冰锣被敲碎落地，发出像玻璃碎裂的声音，表现了孩子的天真烂漫。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47790" y="2132910"/>
            <a:ext cx="4572000" cy="14542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．有感情地背诵古诗。</a:t>
            </a:r>
            <a:endParaRPr lang="en-US" altLang="zh-CN" sz="32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．默写</a:t>
            </a: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稚子弄冰</a:t>
            </a: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课后练习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04"/>
            <a:ext cx="9167835" cy="685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339023" y="2707476"/>
            <a:ext cx="24897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8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8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735" y="1412860"/>
            <a:ext cx="78915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自主学习字词，读准“稚”字音，理解字义，识记字形；正确书写会写字“晓”；正确读写课文中“稚子”等词语。</a:t>
            </a:r>
            <a:endParaRPr lang="zh-CN" altLang="en-US" sz="2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有感情的朗读、背诵古诗。</a:t>
            </a:r>
            <a:endParaRPr lang="zh-CN" altLang="en-US" sz="2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借助注释和插图理解古诗的大意，并能用自己的话说出诗句的意思。</a:t>
            </a:r>
            <a:endParaRPr lang="zh-CN" altLang="en-US" sz="2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反复诵读的基础上，想象诗歌所描绘的情景，体会诗人所表达的思想感情，感受诗歌的语言美和内蕴美。</a:t>
            </a:r>
            <a:endParaRPr lang="en-US" altLang="zh-CN" sz="2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4" y="2780973"/>
            <a:ext cx="3821310" cy="38213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180459" y="1373604"/>
            <a:ext cx="5184360" cy="277576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</a:t>
            </a:r>
            <a:r>
              <a:rPr lang="zh-CN" altLang="en-US" sz="2400" b="1" dirty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童年岁月是纯真、难忘的，身处童年，你们正经历着人生的美好季节，一切都是新鲜的，一切都是美好的。可是，你们想知道几百年前的儿童，他们的生活是怎样的吗？</a:t>
            </a:r>
            <a:endParaRPr lang="zh-CN" altLang="en-US" sz="2400" b="1" dirty="0">
              <a:solidFill>
                <a:schemeClr val="accent3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导入新知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2031" y="1052835"/>
            <a:ext cx="7128495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有许多喜爱儿童和富有童心的诗人，他们为我们留下了宝贵的作品，在他们的诗词中，我们能清晰地看到许多年以前的孩子的生活情景。今天让我们走进其中一首，来看看以前的孩子是怎样生活的。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69401" y="4673994"/>
            <a:ext cx="24737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稚子弄冰</a:t>
            </a:r>
            <a:endParaRPr lang="zh-CN" alt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70600" y="332785"/>
            <a:ext cx="350150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稚子弄冰 </a:t>
            </a:r>
            <a:endParaRPr lang="zh-CN" altLang="en-US" sz="40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AutoShape 2" descr="data:image/jpeg;base64,/9j/4AAQSkZJRgABAgAAAQABAAD/2wBDAAgGBgcGBQgHBwcJCQgKDBQNDAsLDBkSEw8UHRofHh0aHBwgJC4nICIsIxwcKDcpLDAxNDQ0Hyc5PTgyPC4zNDL/2wBDAQkJCQwLDBgNDRgyIRwhMjIyMjIyMjIyMjIyMjIyMjIyMjIyMjIyMjIyMjIyMjIyMjIyMjIyMjIyMjIyMjIyMjL/wAARCAEy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looASilooAQ0UGigAooooAWiiigBKKKKAFopKKACiiigAooooAKKKKACo5YI5PvKCfepKM0AQeSojZAAA3XHeqK6PAsgKgCMdVDHkdh9K1CKSgYAYGKKKKBhWbq13JZ2UkkUUjyKRgLGX/AEBz7ZrSqhqsHnWMv7l5ztOI1bG72PIyKCWeP65c3WqXlzNMY1Rl2tmMgBSfQcnnIp+h6PBq12bKK3BmTDu5UEqD/Dg/c7n17ntWjdaZ5tyjxqWeR8CIknac45OfyHH6V23hfw6dJiaeaQtPKgUqOij0z3PvVJknIeL/AAzHYaZbpZ7lZmzKoIDO4H39xGSfx+neuPl0KWWNYWKQopbaZGG8Nxn7vv1zxXt2t2TXtgYw8q4bOIyBuPbJPQV5/qOgklpILfzlVdjmJtysc53HuOAcj6U0wSOAtb/U9DkCpOzxqjqYhOrN04GOCRmukTT9O8Rxx3NpeeRqGMblfjp0/LqO46064020nDm4sY3Ofk8xcnZ1O30P+e9c7f2sunx/abEB2R8qVBLup7EDjKkYz/jQyrlPWdBmsJTACHkQMgWMbGkBIOB/CMc8AY4A4zS3t5fQX8Urp5izpGI/KAO4KoJ2nsSSRyMnn047Ox8rxP4VkuZoITewrmOSP724DI/pXOnRJNSltLaSxZbmOLcHSQDCliyhcDjGcck+2Mk0XDcj8OWd9rOsxl4pfs0LEmOUj93wAQO/Y/iPWuw8RXWk2kVv5qJLNA5VUSbbs4/iI6/Ss97mPRbQ6dpkhMrYNxMi5Zm2/cQDqcenqelcheXl9JHNIjebDMxjyITnngxevfOB1IpD2OrfV7OCbNtoEN0Au7dnO0evPSrtrr+l6l+5utLEbJj5WXPBwQR39OfpXnn2K1+xrG11JM8kXmZt3EgUgcBgRkNknjj0BNJNCssgtrNIWCoixDcPNOV5bjuMHPPGcU2hOR3GpaEqQG50B5JYlYtLbhww2HOQAeMg+vBBI6iueuPC95GyXdzcmC1UhtkiMw68j5cKOmOCTU/hLW5LG8iWaUzLO5jcFiwjIHr/ABcfTmpNYsUbXmhuLmch2ZN08hdY+NybSxxj7w5/l0QXI49MS/tmnfUrJ9shdYYZMSImTlTxgZ+nas7+z5LZisj2ilG8yGTy8s47gj+Ltwe4961U1HcZPItUg8qM73Makb84H3eMdcntketUY0uZb9HnYzq8gmI8sAofRCcgD39vaq5hWKl7PPJpCJPeLMluAIAjZaNehyCOcgjv1x710HgbVLmfUDCyqkJXEwTKqCB1A7E+nTP4VlratBdTyIYnRvkRXH97kHjjIxzj0rT8CQT3N/cSyRosqzbpVXCjpg7fbOfypN3LTsV9b06ODVJRKjLaGRiWDEYXHU45AAOawp5fNsJWtnkaVXihiJhCsgDgqu1jgsCcDaTweetdV42uxNqHk28bF9yo4LfLJnGBx64PvxXncrwySJJLA7heXy4JwCfkOO/Tk84HtREGzS0tZvt2nXkUM8kbSuk25FjG9mbseOxwCexx6Vt/8JDb3E8VtbRgJKXWMzLhsqRkHB4z1H41x05S6kcxyzrC0heZOHVWBwWBHVQDwT6ke9bFvpj3X7gw2ywKolikdTvKsoIJAwWJAycnrVkXO+jXzrDzoI5rh5SCS6jAx1XA/CqkgmaSNY9qsHyVHygjsc9R3+n41c0MQJZx28rIyKAgkXcitwP4c8e9W7t4ze5m2EOhCgD5Mgf/AKz9aWwWuUJrSaO3+zT2u4zI6r+7yZD1JBHQgfpVXwppCN4lnMMqxwxDzUeMZU4x69AefyNZl9cz6lqMkmnlvm2Nb7eNxx1K9BuPPXp2PbvvB+hJY+HZjfW7RyzhknZ2yxGCG57deKnmLWhxEs2n3eu3E09xbhBvUTyA7MAjDADnOTjGO+e1T6aNW1OSKSGyWRdgVX7v75JGD1/Tite70bwtY3SubhpYY8BUfB+oDHvnHUe1adt4qcLHBo2jrbtMWVZrr5Afox5OM9h+FJ6jKDaFrMNr515pds24YELRn5h3yMsp7Zz6VhXkNjMu43Rl2gM0ZtwvlZOCA3Qc5wR16VunXdeTWhuuZJFXJaOKcOkg27gMMO/+cU9JNE8QxG7njk0vUWXaZQoMTPwfmU9Rx9O/UUhNXOaspILRgYjE7KBtSRAxBzggDkbh6mpLaRGmMiX6TRyrtVCyrIRkjGedvHbjpWzqOhafFcLqOuaqJFckPFYwlA5xyWHX0yabLeaNJEIdM0iWKFdquyoqmYLztOTk+uOM4HWmmRYl0kqb+MX1vLPGQQQshDnjA/oK7u68RyH/AEbT4dzBSCepB9s9vrXD2t0955V5boI0nlZdyDbzgnHJz/8AXrQ1C5aWyihKmIodxdh36EE+wx+dDGjpZ9b1GAxrHGjAoCxVQwz3+n0ormI4LpRgOpUfdIc9MUUhnrVFFFIQlFFFAC0YoooAMUYoooASloooASiiigAooooAWkopaAEooooAKKKKACgUUCgBKWkNVnvrZSgaZAXJC5P3sdcUDLNFRrKrHCnJxmn5oAdUM0KTxPFKoZGGCDU1IRQBiwaFbQagLgYKKdyoVxtPbHsMn8TWwKTFOFDCw0ioZYVkjZCSAQfu8H9KsUhouB5JrMEMEuxbZ0XJBbJ+7z/ewfy4rndQuZbCyYr5iMq+WGVMliTgfT8eteoa5o1/qF2GRkCvlRlsgL6njI6dj1PakuPAOl3lrNb3gkmaWJI2bzCoXacgqB0q0yWjzjwTby6bPsDbhJJtcM23YoHPH17+1dB4m1CTS7UxwRD51LAKOTj0/n+HtWJrekXvhjWIYS/nWYUyWz5+YouNyn1Kgj1yCK0rzzNS0+NomEwbcFUckjA/PBx+BoKRz1pp91FHNNdwQtJLkGKR87F9SVOdxIB44OAKyzaTjU9rxiJ9hRxLHiKPuCCCCp4znr+HSWZJv7UgbBikRvLlZOCnBwOuME9G9D69Ni5iudG07dcXWLUMF86VwwbJ4OBnjPf/AOvQDRzOowi3tlgjjWSN2VmVI2jYE/e+bkEcd+e9UklEryRxl9PguGy6RDcqocYBI56dR3znA6VpSXi6tHNFBfHy4jyru3lRnOMjAIIPqfTjrTLImxtXeEs98zGGBtpA2E4JjyMbvrkj2pk2GRRRw3F2r3S/aEkD28wO0O+7CDHQAjPA4AJz6V01pJD4osDY3cKLqsK7hHLwJY+mAcjt3H1rkZ2zatc3MD3dyhET7wFVWBJG9Qcvgdzj05rX0545bSOVrqWK/tzuin3btkjZwreoYAgjtmkNDLfT7mwtbhrq4+zgv5TxoAGwvzcnIx0I6c/jViVoPJVHuBasFRzEqEttOdrNk9en5g46GtWe9vdas/NhiH9pRuBcW2AMHoRyOCMgg+lYb2V1DLcQzMwmdQFeONTuBPU54zn16Y+lIZX1DUIn00osjLcW8qMhXKFsnrj1IP4YrvfC+nf2bYLIVaIGEZLHkHkksehOe/0FY2keFIY4457/AAIYSpzM2WZhwOehwAO3p1qXxB4gklvWtbOWQCMctEBkMfVjwP8AHvSYGNq2hXX2yV7aOK9tHJLu827dkdR1PGc/lWBPYmAAs0KQA72tHIWTODgc8P7Nz+HStbdqGkYuodtxb7XaQ42+Vg469O444PPr16yy1EalokzhIv7Qt87t8Qbd23dPTHI9PekpDseSrJcW0rMiIjKRumgI+U4GcN6DI4PfNXIiNPltb1ry2MktsZY4nDHPUbcHgEjOMcDHGOK2r55riRpY3iuZjGQ0ptlTGeGTP0BBBz1yOuazbEMLiQyQWYjkj3DeMYyuMLxw3fBxk5rWLuTY0dK8UEztb3Fi0pZQZDAo3ZCtkgdMMcZ7dxWzdXsUqmCCOO5a7AEcIkIaFiOCzDgDrx1qjoGn2uuRXEF08MZtyrbkhCGQHqWx1Ocfn+NdF/bXh3w3evbx2e8wBgZdnIkBwUHocYNKQFu00qy8JaQZbqJrqZznKgjBHfPasKTX77V5m3ThLaPgZYogB9vvHpz+FdNd+I9B1a0MElwwjk+XJXAOf/1e1c6mhk3zJYagpbOVk2ZwB0yrDkcD8qgZlpIILsXDAOz/ACp5o4Tdn5l9B9R+FacUMkgguSHaCQ7iWm2LGwXBOcZzwOnYd806Lw3rMatDcWCTbD8rSXQVMeoxlj9OMVHZwWNrKtvLf2M88sgBjUvle/ynOB1/XmmMkht5LeKIyugwylGmU7V2dADjOCOMD/69Xbi5unsYGlMXkRuSqqgCsrLtJVRx689RkVYkz57W/nibtHC65BJB9MYIA61YSKL7HCPJjDxM26IuXyx49+oz06GgCK2vpdE0yN4JHv7QqwuLd0B2px+OOTyOfqKpXeh2osftli801o4IwwAa39FJ6nvg47VYGlXFlOYoo/OZiGjKENgA9T6ds5qO1nlGrqluHSQqy3EecgHJ+bHIIweR69uTQSTwKgZDFAWhc4yG6Njnk9D/AI1enV/sJjaESwLwPLJGCRnPv0H6VWstKe30+6Zpo1mM4dVB4Ht7ZwD174xVc3M8M0xkkceYBtO4B89OnbqaYMmtoXeLckE7ZOWIUcmiq9zbzS3DuIYTk8lACM0UrCue2UUUVIwpaKSgAooooAWiiigApKKWgApKSloAKKKKAClpKQ0ALRRRQAmaM0lFIdh2aM0lFMCnqTXH2CX7K4SbHyk4/r3rzeSKK2me9kEht1bd5YbALk5Lj8e/qa3fF9tqMy3c4l8myjiHO0knJGeO4x+VcQJkvZ7PRrMTxpvDzKWEilA2efQA5wPQDvQB0cHiq30vynluxPeKvlmOP5lZdwKgheAcEnP0961/+FiWQkw9ndonA3OoHPfjP9aj07TLG0Ms1vaRRu3ykhe2elX5YoriBoZolkjYYKtyKBmzpWq22rWn2i2kDL0IPDKfQ1frz0+H7vTpWu9FvGtnxgx4yjexXuKuWvjK6tJfJ13TZIEU7PtUClowfcdQPcUAdtRWHL4ltknhjjYyLcKWhdBuVx13Z9MUy81+GCOP9/GiM4i8wsOHOML6AnPSgDfopFYMARS0CEwDQfumjOKOtMGjyDxhc6hreo3P2OWeS002dRNE1qUNu2CN6sfvgnH4HJGDkcvZeJrvRbtLeYRLbckeU4IycgnHvgcEfWvoVk3emO4Irz7xj8N7PxLqtjcIqwqJi14YwqNIu0DrjJPAHUdc80DRzyX+iatcRrOjQXzLt3eXgOB2DfXtVaXwnaXvmxxSrFNGdwDReYc+vXBB/pXRt8J7GG28u21G6ysIWMSYKq6jhjgdD3H5YxXKS2Wp6BfLNAbn5J2gZJCVjlK4LON2SFJI5HXoeaYGJNYLp2rzz3NtvSNNk4i+RZAwGw4HcEAE/Sren28d9ok00dg6clAtyN/lr/EBntnjPB4Oa1tXsU1+0fWrXcBNEUkUNj5h6j0wMevesPSLmVtMa1dUS4BJJJJ8zsTgck4GOOMjOKEDRHPojhHCQRMIVaVCqlXVuOpP3hw2BnrVqDS7YYl8vaimNwtwdwMpHQoMDjk88fhVu6mLrhFnMyY8whDtKnHC46L04P8ASsy71fSobazZZWunMn7y3jyWUZGfqcdiefWgmxJqFyLd2v7e8Y30TJFcMWIDJkgScdx0B9wPStDw/Dd67qKvdS/6gAyEJ8sa9cYP8RPOPb8KqWVhPr0sZ0mAiyil2sZDmRsHqeOPXH09639Wu4dK0e5sdPZUKgmSbJxH7HuWPr+dJspIreJNZgklFvFdrbQwjZbL94k4OW+vv79qz7K0bTvOhaUtGwWUuIyxL9OMZyOePqarWumW4jsru71F1uickomfLXggHP5/nWhcX0EEXlzOFmdsrKCS23PXA5z2/GhjaMqU+bqH2aRTFFKmFRRvZm5OGA9evTH5GrWmyLpWpWFyywqJYXX5W+bgjO4dOh49s+gqDWLW5ufEFvaaRei4CIA8qfLh+wB/HP4+1auq2+h6d4egsr+XbcxEtG4JDq/rjkn8fT6UWAx/EGkppt/d2sCOAzCeGVSBlCNrBuh4OCPr71gvNPb3Ys5IXhurUsolAHmMxx15649O30rrdNmTxHo0enairR3ihltpDw69MDB6AjOM5B6c8VyV5pLQ3scKMyFWKXPnkbEcdgoOcYxg9waqOgh6XhnspLS9vZbae3xDFbOuxWUfNtYkHnngHnj6VSSQzLLcT3cLjcJHO/8AeZ6Y6ZycdeR39atvpepXQUrp0jQIoU3Ui+XmPHzbiTkqBnHU46elRSJHfQT+TaLHEJgm9QIhH7YZ/mPXr6ngZFWSzr9NAXw9A8jWIkBO4sFYgHBVWJ5yAcYps1zDZW0E/myRtNEwR4PuuwI4IPA7ccGuPkEcFs6RSLdWfleU0kHysJMkqSDzycc9xW1pdxBb2ypcsA05MsyEvukZh8oCn5SBjr3wQODUyQHV2mtOcwapGksEqkg8t1GfqOMcdeRTJIIrN4be7aP7O0hktbhYgHHHIPGGPXrz+dD2Si0KG2ItplKu4A59Tn1Hqas2O2OB9OvEF9ZKRsMw+ZlzwT6HrzmpGU4F/wBJjeRUlXJw5YntxkA59avW7QxmBHkdVmnAZhlVGerA/wBKtz6NYZkjtUZcYkLK44XHbd7nOKrvZsZ2kTDRgs3kyncIyeDwfvHH5++KQM7DTtHs7nTZ5IlWUM7eUzcHA45OefpXO3tmlhM6xOltJEcbSucjrgN3H+c10nhnSLm2t/luHa2ck+W64cnoCfajWdIllEkUdsWXIAZhkj6HPI9j/wDXoEcO9/wQfk3YZl3nBb09+vSkF219eMuZGQQ7WLgAKc5zxxnr0q3rGkXFkvm+XbKQCjxRY3qD3xjkc9ecfjWesfm73QkmMqsi4CA49D26c9apMDUWCygGxpnz9BRVK/dNOufs9/AHn2q244fIIyOe9FFxHtVFJRUDCiiigAooooAKKDSDPc0ALRRRQAUUUUAFFFFABRRSMwQZPTuaQC0hrmrzxVb2l/CjM3lSEoAEJxjqxPoKvQa/p88cUi3CbJeVZgVz2zg0x2NaioHu4YgGlmjjUnALuB/OnNcxKMmRB9WAoGSk4BJrHu/Eem2fmGa6X924jcKCSpPr6DHOaL3xLpVorGS8i+UEnaSw491Brx3U9Sj1nVIre2ugxwzSsqlXAyTtKsBwP6+1Ajf8V64+r3qwWcpmijbKSJ8sYPQjP8eR6DHv1qSxt1tUQQ7k3AmTjBbHrj+lZEci2lvGkUahx3bkqPSrhuZCi/MPnADbT2/pQOx0mnXQmRsAkqwJPrnsK1lbPBBB9DXK6W7oBEiZTO7OevaulRs5XHJpMC2pyoU9M81MESSPDJkEYIYDmoQPlB9eakBpIdjzvxLpLaPrNq9tJNFY3BYSEMdsRPJ49D7frT/7ZvtLu4LaS1WdoJFKM2WZgw+8oB5OCcH/ABrttUsItVsHt7jpwQ3oeuf5H8K86htrqz1J7bz5k1ATCOMh8Ar6An1GMdKbYHrSagPkjQrvKb9x6fSrdpdpcxbx8vOMGvLrbzNQuZrVpbxmlBEQJ4iGMYcZ9evc8d67nw3o8tjZx/aZjI6A7eMY/wAimhHQ4owexoxRimAYpuB3rnr/AMX6fp+tQ6TNHctdTxGSHy4yyvjqAR3H+TWLq3xF0yzSQSajZQMmP3cUn2iY59FXjP4/jSA7Z5YlwN4BIyB6is7V7S1vIUe5dlijbL4IG9cEFGP908HA6kCvMZ9Rj8QINbv59Vs7OBJDaXhlSNzu4KpGoyVI75PQdODVSDXfFV/o76dbW8N/ayIYh5kZZ2UjGC+4DOD15PuaLgM09m07x9d2ewLbRoYXDDbvOflcKOMHI59TWd4pe10jXliUfZTcxGQyDICnJHB6AH8MVJB8P9WimtZ/OFk8a7UcK25yPrkD8fb2rUPgjUJ0YXd/5zu+GleRnOPoTimMyNc1i40PPlwbIHVHR8lhLk/dJ9NuTnnrVHw34XuNSnW7vkjtrTOckYlIzkLnj1xnknFdVZ/DuCxljmmvZJfKO4RheDjnAz9Kz/EU921yLWSMRW0YBWAER+bg5wSR0wPb3pgkaWueMbaCJ9J0G1MYCgSy25w24nGN30/iPTNc/FY3iLcreGT9zEWHlkMIyPm5/vNjjn3I9ar29kssEcQ08K3mtMZJ2ZckjbtwvDKOoHFbGmeFNW8zzP7RuI4J1EbsW2l1HHJOSTjjPXmpYzNtdat9RgWKGOdp87ljjTO4+rEe3YVbtPDU9zF9u1OeO2gjBBdwc4OOg9/xPaurtrHw74VtXNu9usoTG1WEjOwHAC55PXiuZ1DWLnW38wPK9oMK80MG8RnngD6kZPOOKBMaNRt7XFtoaiAcsztzJsGMsufqDj3yapporX/+lSZkuLcb/MP/AC1yxySOuf0wO1bGk6XFLbJayEyrDmRWKgsSxOcdCevftWvZaHdbLqVWJjW1KoETYN2fuge2Dz+tUJHLnSYpDBcQSrHfKu0hl/d4/uk9eOMHqDW1o7aZr1zNb6naRRa5FHnzZIcuuBxv9cccjqKrFCrlQNyjDHOVGfc9uvSmgxSyi7ulL3EYIikjJRkxjuOnA4ByOKAMy9LWN7JJNPK11Yy7pU3fupo8HBUKPxwffmuMYWE8ipHbSyxwxjdMi5YnP8QBGQM47fkK9GSC0urRYtVupob1maKPUYVAV0zkI2BhgOOCM5HGc1zOr6VcafqVncYgmieL5s7YA6bz87KpYspA7jt07G0xFFLKCO3VokWG3tSS19PHsEnTy+AGydwcdCOea67SEGoLDqkNqiXU/LSxnknowYnvx7VwEUsCQuI4buSG5IVItwQHBJADFeRnuv096W2u9SsIILyC5aEQhhEmOUUj5nAPYlh15OeMgUSEepKdy7Th8uUEQyF3Zw2PerkUYwYrkhArbQoX58nnrXC+H7q9uYLq1fUI7aQSi4c3MDfeHTbgE5J529Bgc17Np+mxatZ2935sybl58xfmb3BPIHp7VmM5W7hNu21ArSZyRg/MOx6/X/A1qaS1jqFi8d0C98g/dgnaSccAH64HNWtR8KMsE1ybsMI4tnEfJRTuA69feqlnFb3N3brD56TFV2ST8B9o44HU4B7/AMNAHRaPpLWqR3Pn3QZ13PDK3QkDIP0rZlJSJ2VS7BThR346U22jkji2yS+Yw6t61MR8pHqKAPONfLS363kccvzKA8Nwu0ow7Dv+Xp+FaOj6JK5tmu7MPCVYyiZwGiY9to4PY5P9K2L3w+k8oaOXysS+YCBhl9gR0H8qn0eKa0D28sIQsxYMDkH8yTQBMNE00qq/ZY8KMKNp4HX+tFaWKKkCSiiimISiiigAxRilooATFGKWigApKWkoAWkopaAEoooNADd3OMVVvk+02kkSvs3DG7GcVxfinWxd6sunwXF7DHZHzbqS34GOPlz6+h6dahl1nUbnRJbdDc3LuxQXkciRBTwcDvgcDJ5OSPakOxykV/qF/rOoQ20Uz4J3eTIrRrxgHc3QkgdBnGfStG10PUEuHupbsQbskJAdzhT1y5A5+g71p6Vp0NhaRWkQClCWlcDl3PVj6/4Yqae9jiby40LfeyQe5oGQSJbTbrg20UjN1aQeZkfj0/CsadLLflkhiTsQn+AplzqHlM0fJj3Endng56+n5+1YU2pQ3V+I5XIjCERJtOfx9/WgZoXWupDsCxMFVdoDErnA64zx681HbWV5qdo8kssltDLgoyDaz46H2XH51jW8Mt7NMdpaNIy2cZbJycEfp+NehbPtUEMkQQJsySP7p9PWmI5ZbdYrk28VxvU4+aR8llx6+ta9vBDaM01w4CAYJ6j06fniqFypj1CR/L8vDEqMf57CrFw/2ixTbtJ84Js24Crjjj1/woA2NNWYusudigbVyPp+fauhtxvlZ25xxj/PFc5aXkHyK0udgwB3Y4x+WenvW1Z3UaKdzLtAz8q4/wD10gNYdKXcey5qjb34n3fLg54G7NXR0qSiVWX1rnPFnh1tZtPMsyVvIuVA/wCWq91+vcfiK31NO7g+hzTQjgfClxG2pW93du0MqRiIRq/Vhldr8dW5bnqevSvV0lTy/M3Ls9c1yGo2cNjO2p2Ngss7qVnjVeZB1BHow6/nWbL4h+2QG3so7kbmK+aQBjHUjPGRzwaoR6HDOkybkz7g8EVHdwtcWzxLPLAzDAkiI3r7jIIzXPeHZEtS0Vzf3Ut04z5dwwwF7FQvy9vrXSRzRTxiSKVHQ9GVgR+dMDyLQ/D8mmXWvpArXmuRecIp5XCq5bkEY6E5P0PpXGaf4Tm0KWOfVrO3mKxAQ2kE+4SyZ/5agchfUDrjHrXR+L5JdR8dPFpbySmRVhIUhVzt5I/A4JPv6iuptNI0nwjpgmvDHNcRxFgoPO71/wDr/XigCrbaBDbxfbdeu03hVHzkJHGoHChewHpjtTLrxlbwRKmk26yZH3iFXjt15/IelcbearqfiTUzLDaSziJgZBaKX+zoTjIGeTj1711x+Emmy3FtdzX8wgWNVbJIdiOc57fkMfrSAwdV8aaoo3SSKu0nbGHLM3rhfr3IqeXWPEWoWscv9lX8fyllLbV547EgkfhS2kSQ/EC/t7BY1trWVVeU4LuVT5mJ65J4/CqN9Lea94ma0juCka5ZmZiFAU/MD+JAoGPHiPXNKt2N9BcQHOFG0ER56dGz+fr7irJ8c3K21qNU0tJQymS3eaDkj0wPc57irGo2Ed9LO85Rmij3YZcFjxnP6dKP+Eftr6FpJJI2SJCAEU5BxwPamFyaPxnCbfzGsbJCvVmlCke4DDjjvWe+o3esS7bGxVEwQzh9qMcZwGPHQ/54rei8FWl8A5H26CVUjkVj8yhR25HHPJ/WrNx4YOnWYS3kR2gAkkt0BGz2X14z+X5oGzjrvTZlsFjghhj34ZmSTe2Dj5enHbP5etXNL0BY3vHtiY4AhMcTT4BbAzj1OO1a0VpDNJttUdopWAUs2FDdWU569ula1tb6iFtbeONPvqYnBV1Y5Oc+n/1qBXK2nGGDxDazzQjacSYlIYjIzkgdD6D2r0W5jkmtW8tlVip2luntms3RkKQGKaNTInJkwcu2eeTzxxz+Nbp5FMDg28HX86s9zexb2ILKfm6DAOcda529s5LS+BezktoVb5WccsMcrnoec8+9esyg7DtGW/h+tchqmgajdyPcxny23iTyZJMoXxgsODgY7fWmJnC6xEt7Atoh8xJiA4Y7cYORyO3P5gVgX9jHJZ+VIJXWJiYJ423YOM7T3BJ4PHXB9c9fq2nXdvJDFqRFu7KSskGMEjr+PQ8d6zorbUpbZr2IQvK8RXZKAqzgey9SPw/GgRxOoW15bTiE5uNKS3DxxSy7ljyucfL0cHI44/AkVteD/CQ8RWN1HPbq9uoURTqG89XA4xkn5ByOgBrRuLFb6zRY1e3YRjMsi/u2OQeV5OCecVd8JWk1rBs0+aGC4cBpZDu+XBzz2PPYdqbA17fwlqKQD7YLu92RGMSs5Lkk5U8YOBXoOhx3aaciXihXBKqo6hRgDPvVXSLm7eKRLp5HwSTM6hOpzjHoP5VspLGzBRIpbbuxnnHrUgSEfLis260S1vHt32tE0GdhjO3bn2rU4paQxiJtXGeKdS0UAIBRiiimAtFFFIBaKWigQUUUUAFFFFACUUUUALRSUUALRRmigApGpSahuJ0t4jJIwVR3JxQBxfjoXC2cJtp0t23kvI8gXc235QePmz0x04Fc3oMMRsYILeGZWMjSSSSqu5j93t0AIbH09a6TxRrem31u9naNHc30cv7pG6I4B+f3CjJ9O3es6zSPS7ERx5eQRLGpJ5PFBcURalfC1aS3iYBlGGfGTk+n4ZNcte6hJFZGdnOxySMn5QMkf4/lUeoXV0833POkLHeqnnOf8/nThoz37xyNEWdIljXzTwrdeB65P8/SkVYw7u+u1mSJl2hh8yk/PycgnuKXT9O+06uAxZg2XYggbe3H8uKsk41OeK8jG9XGBnPTqpzjGD7DOKedQbS2mvMb2lURRbhkKc5J+o/maBWKllN+9dyS4Mm7ch/h4x+HNdT4bv41toLSYGGT7sYk4EnUgA+uO35VzWmQhysEIJaZQ5JHY+/fOa6HV7ONLNYdm8W6q245zjuwx0/+tQFjV1fT+BMsZzGCBn+IE8Z96wri7S2KSsAVO1VQ88nv7kDtWromqm826Vckzbl/cTZ+8Bnhs9SOeR/9erFzpVsQsDwbWDFhJtz6DnPvQFjL02I3GvQYYeWgLuccFeeMY47VstMjyvHGAY2O8YPvUGkPaWkN48myK4lICkn5pBz8o+n86qy6hFFJdRqpEZwrbecngZA/CgVjqbSW2YcyIkaj5QD1Ga1wylPlIIPcVzGkzrGgiLLhlyDxgH2/z6VtQ3aM6IOh4z6+9IZeFLgHtk9uKYXUcA5NOGR0J55oAaxAGQQT6HjmqeoafDqEbLukhlwMyx4ye+D2YcDrVtjk0zP5etMRy97o+qmaIxQRzWzAxP8AZ2KBh7rzjv6jrVLxB42bRrH/AIRrw/a/6YoETyydIGIO5Tnq+ec8jnNbnifVrXS9Cu3uZQFZfLKxy7X59MEEHjj/AOtXmvhayu9U1lRO0jlpTJk/OyD3z+AGf6UwO18E6TBpC3WpXcjPeMoG5hkkkbm9+pP5+9cnrer3Op6qbSCR5p5GCDDcSOT0Hr268ADiuo8TOumWBtojO6YIklC7QPRRj35OfX3rE+H+h22r6+JZkEtjbW5eRnDLidmGCp9fl/LNA7HoPhPwYvhwiR5IpXEW1SqlSrtjzOc8gkLgdscUnjPxXpmi6dLb3EZuZ5RtSFecP1Xf3UcZz7VV8YeN7Szs5NN0q8jfUZEMazxOGS2Ix8znn8ua5TRdJuvE3iNNe1ZY7hCFbIj2hiowuF9O/OScD0xQST+H9A/sfQbzVp2868uIy7FxwCxG4H/OfyrO8P2skt5LdSQmbzVaNnAJBBIYnb3/AIV/U+tdB4o1QIY9NtUBSJfmAGcHkDr6/wCetdD4Q0u50nQ5vMupJTLiQQGMZjfbhgPXJwfw+poG2cnJGY2hJdsqoUkdQOmT6+ma6HwjDFLEZFneMRvtaPYFXJzkA9zgc/pVfUbO8mia4maNWBIfK4CYPDfQ+lWbO2ut7CFT8jfMyt8qZH3gM9utMg7KCxt7bPlxrkjB5zx6VFd6bDeSB5gGC8qNoyPx61FpVzNIpjumBkAABA+8AACT9TzWr1oGcJceH5A7sgdFhlyI5DsQJk8q3Q+/eug0K0lt7VEd4nj2/LIj5OOw+lbDxxyIUdFZT1B5FNgtYLUEQxqgPXFIB/lqOVUKT1IHJp1KaKYCVHMHMZ2EB+xPTPv7VLSEUAcBeWgnu7u41BGS1VGkmhRw+H+7uTuOpP8AiKyIAszJ5ELtZwvvRehYD37d/wAq7vWJ1ghlWMMs4XzAqgEvj2PDe461xSQta3irLG7Rk7gM9j8wK/mP0pgUAlk5kaKOQAOVEcj5HU4GOlRvBfPvkNvMFDDcQ+3gnp7+nrV94LizWAGHbOzsCVTcSeCv+Rz19a6m10eDUkZ50uY3A2YYbNxxncPT3oEctaXF0Y5IP3jRRK0nlliQuOmcdAKu6ZcS392i2c8/nLAsRQAcgckA8cAn611dvoaxxukhUMSCvkoEAHpjuD3zVS80G4hliksFUKgJKq+w8nnHbpSGbti8z26mePy3HG327GrQqC1eSSANJEYmz90nNWBQMKWkpaQhKKKKYBRTqKAFooopCCkpaSgBaKKKAEooooAXFGKTNGaAFxSE4ozXJeI9Zlt4Ly2KPCu0CKUNhpHyCQvtjIz1oA6vOfSuK8fazZ2+npYXMTPJKd6uTtWMjIDZ74Paqlh4xtrHT3t0uZr64XJVZFKkA9F3d8dM9awdSeTU7z7VeSh3Xpn7sffao7/Wgqwvh+2a2jee7RQrEkZG3C9efcn19h2qvqmsNK6zxl0jjJz6txxx+FVNRvGvZYoIWJjJ4UnBfGef51mTrKZtjhgvmZUp0PQcD06CkUiurSvdwiNNwYhyu/bn05P0rsNI3yN50nMauQoIOQcAEntn+XPrVO1042cLySxq83J2qfmYDkj+ePwqv/bcSSNFbsCHcsGzjpgYwfpjHbFA2ybXbyE3E0Ttl1GAcenPWuY1GE6lBZ20cyJcHLLuO0ZHB5+laktxb39vOXRvO3sQc84xwPQ1Y0X7JM0a3EUUgK7AHXjBHvQBl6TjSdYhN5mQwEbsdge34f4122qWMF/EZVw47MOQR1HI7dK53Xbd7S+imjBEMv3mAzjGO3fvUmga0dNI029x5IJEcw6J2w3oM9D278UAVrSxFhqWXb/RAjeSSciMnnH866mxeN7T7PJOsrxjauQVZVPODmlureOaNjjcjqd3vXMfaLnT7xJN7SwjCSxsMkJgcH1A7UAbut2ylFCRpuK7t23kMBxj0PX2rBucPaDYozje5PGa6O0e2vZJYYphNCybtqj7nbH1/wAKoXVsLFXgLGSFSNjMOVGe/qOf0oANInGwec4WReCD178f1xWkl35FzKS25oBnA6YyPx+g71zupiVLZCsG3Y3LZ69M8DsSf85p5uTa+QJYnG9ckMeoxQI7bT76S+kLsCEwNv17itFXPaua0u8tnstkLjdGOQe2avQXTtIBkknuKANgnNZWs63aaLAZZniM21jFA0qxmXHULu49f8mrqTkg5AwByQa888X6rH4imGk2DRyWsDbppyoOW9Ez+pFFhMxZmvPEviD7S0W5JsxwM8ahxHnK7sdcZPPpXo2j6Cui2DpFO32iQHfOBkj3ANZXhzQ/JgV1+TbjDFgCo9Kv6j4wstMYRNlvkJyp649PxzQxGHqXh+916Uu9xJJb7FVGmc4DDuY+Bg8nPqTxWdb/AA81iXFu9xKsDrvKhyEY465/x9uTWoPHSC5jkZmjATdJlQxwegAPPcVmTeM9V1CJI7Z5rdpS0obzPLTYOfyAHb365FNFI6PSPBdlpMswuJosmM/KjY47tj0zx+IpmpeJbC00SBNORvs7qFyw2k+ijsPw4HFZFroXiW7v3W6KxQyoG8xHypBwQgwcj6D2rd0nwQXuYrlpIp4Pu7zlnXB+6FYDa38uabQjn7PSNQ1/xAjRxtGjKJMksCFHHD44YYGM+p+le1RxI0QjcbwFH3uf51zpu7HwxZxRx/vINxBCHJXv2/PNT23i2yuryK3gVm8w8kDBU8ZyPxFIGbjWcDR+WEATsoAxUixqgwqgD2FKDTs80EtC4oxS5pM0ALijFGaM0AJRS4pMUwCiiigCOSJJAA6K2DkZHSmTW0M+3zY1facruUHBqeqpvIArMZEAQkNlhxjr+VA7GfPokEt49yWxIWDIQozGQMAj3H+elW7G3ntkZJZVkXOQRndn3J61V1TVkslQRRmWd+Y1zhcepPOB/PtWObi9vAWnnfBP3UJRR/8AW+pNRKaRpCk57HXeYg6sv50p5ri5UONhbcMHryDXI+IvFV74cvYVtQPKwCVLkbh6elTGqm7FzoOKvc9ipwriNN+Jfhy808Nc3qWc4XmGXOfw45ql/wAJ7YxalK8d0L+NoNpW2BPzq3BwegIbryOK1MUrnotGa5zw54pt9fDCOCSKRVyysQce3rn8K6KkSFFFFABRRRTAdS0UlIQGjFNK/NnNPFIApKKWmAlFKTUUkpXOY3OP7ozQBJUTsUGQpY+gxTfObIHkyc/T/GjzXHWJwPwpDsMe9SLO9XUDuRXJeJrSPU45LyASSTxogRSMD73Pf0J/IV0880jgovy9icKe31qnNFI8exmRh9FX+tFxo8qE8aapLbBw6+czoVGAS4Gc8c9KfcXRkjCJGqNtCofb/E1e8YaINN1C3vIthhmjaFguAARyOnqCefaucNyj31rH5rAxlQQF689wP8/Sgo2l002Vu1w7RzTHnoVBHYdf88+uagtbGeeaNGQMPMDXEn94D5lUn0z/AJ5rT8+3ls7xiyskU5VPmLDAwRz2rLk1YWdxGgYIJG4YnqfT/PtQNM0ddu1tbxDOoNu6feHVef5fpng1xVzby3F290jHY0hMcm7I3A4wc9+Bx7+1dFq95/altHERgr99hyCveqej+C7jW0a4S7W3RcqgZc7h3Yj9PwoAxbSa6SSXzSVJyXUjkt1/WrFpf/Zp0KblkAYDKH6DHqa6ePw3FFL9lk1Nv3ny7PLCn25Iw31zVi58DJBbyNDLJJIp3B2bkHt7UAWcQ6vpigP5Z29cBip71zOraVcx3KSQSIXK4Y9OR3B/Klsr+fSrsWtyxQOSQH6P9cdx/WtcXNteF0jK7QcOmf5Hv/OmBlaRrktlbGKeFpF3AMCcbD3K9ufT+VbIksNWgfyHO4H7rDDDH+evSs6a1huY50xtlbBV9vLe/ueo/wAiqFlBaz3H2RUYXCgMkinY/uMjuD+hoA1fNk0svGZYwwUMinrjPUHuOf0+ta5u4dStkkBUygfOi9R17VjDUJLLKSIlxED8y7ecY6cdD9KZMsE8yyWUzRlhvQBugPqOxH+RQMkfFt5jRAgjHyFiVH4en8qpatqEkixXLRlguMuD8oI4P51al1OC3WP7cCoPyiRVyCff3qOOISXLNGd0Milm2kbTSEJp94IpMMHCsOd3fI6VrXuuQaLDE9ykskcrbW8obig/vEZ6fSqaW0Ur72QbgMEjvWR4sit7Z7mO5FvdyqgeHfN+9h3gggLjO3IzkHvQkITWfGU+ttHpeiiSJZztZzw0g/ujuB+pqXwrYWq3X2Z8xSRlwFkGH46cdv6Vz3hvTp5NREUZmWQj5ZoVHB6rg84zgV6vZ6bHptlJLfpE8wxlwuOg6f5NMRHdXdvo2kZlR3eTpGhA3E9MnoBx+leValcSPcyIwD/MHdVwAvYLuGCTjFdD4g8RnVWP2O4SKCNirSnkYxwfck/kAO5qPwf4Yk8R+ZIWltLSMErPEvLyAjGSR19RSBm14NsEv/Dbw3+jC2WKQtBd7cNknkYPIUeoPUdquLpllFMXubd0njyAZDvQgjDA556Ff0rvYofJgSMuXZRgu3Vj6nHesjV9NiZFZEMTFuXUZXP+0vQ0wTM9dZJDBSkZTgFBuVhz1/LNB14maRU2RysuCUchZM/4YGD9Pxz5NNt1lmW3iCZxtVW4Bx0/wrNS3k2LGzhGyVBbjj1+ntTGTNcXUEoiuGuWXfjcMgN2GTjHOfXmn6Hc3FvfSzQ2jsTKUEj4yinIOMHr9OKjN/JdabGs6bDE4LKTw4HykfiTUmmWQiKX1zJHHtYho1YBQ47MO34fWgD0eK8Ywp5tvcOwXq3H6U8XkRIBtLkfQGsfR/7Z1GFLm4v/ACYw2PJSNWDD69e45rbCz/8AP3N/36pEMkRrd1yYHUdtwPNTqYmGVjkA/wB0iqrGVFy9zOBnH+rFSJcxjlrksPR1ApAWwB3Q0o/3CKbHKkn3XByM8Gn+Uvv+dAAWI6Kx+mKRJC5x5br9RTGiRxjc350fZk6gnOc5zmgCYso/iH50m9f7w/OmeUgXAUUqqB0AFMDK8S3N1a6BdT2H/HwqgKSM7ckDODXlN1a+Kzpiaupkv/JYtNFMobHYHHBbPcDsB9K9sZdy4PQ1HJAGgKLxkEfmP/r1LZUZWPMNa8bR2FjZTT2ZN1NbLKLdXwqcdyRn9PWqPhzxjdatqf2S4tIo451JjdAflYDODn1wa1r3wnY6vc2s10WEkKeUUA4OD0/PPNaItrGykiiWOCOVgdgbG/A7juepyfc1z1Gjrp82lti8UV+pbHp0rhviFosl1aR3UZOIfvnsP84rsrK+W73vDGwgB2pMfuv67fUe/Qnpmp7i3hvITFMgZD1BqIuzuaT95WPGPBWm2Wr6/b2moo0kJdR8rspBzwPpnHvXsE/gLSxeGexsobRtvDR5BJPBU/7J74rnNP0PSrTV0WzIkna4iIdWGVAO7A7AcfpXqSzJtHNdkZcyOOUXBmR4e8OwaFEdo3yEcvjH5CtssB1NNaUIu6ub13XEt2t2jnVTmTjrgBSOfxpszLt9rtvapa75drSsuB9c8/SrkmqW9tHCZpP9b909jXkt1fzahcW7ybm8mELhV6AZyf15rUWW912FntkaZIgGRY1yCxHOD0GSSfpSA9SSVJFDIQynoaK4KDStYhgSP7eiqqgBWuApHHPGD3z3oouB6HRRRTJGmmNuHRqkIz3I+lQPEzY/euPoRQAuH/56H9KiabapbfKf+AUjW7nGJn/E1ExdCR5qnvyTSGK9yMEnzRt4JIAqAXJdSDv65+9/gKa9yuDkqxBxgbiPx9qPNtm5RFyBnlGoGWhBL1EzcZ4LZqJlYth4y+08HIz+dQRvGiktE2emREefzpTISSqxADHBwBgfnSAfyCN1ixJJOWcGq8zsF/eWSKAepbP8ulNmljVvmW4UHjKuMZ/P2qnd6dHcWOPt0sbuNoy4I3Hp05//AF0ARLZWuoCS1uo49jcKY85B7dRxivP/ABB4d/sDVo5AyNC5JDgjkAgZYduvXp710d/cPb37QCeWTJQqULEhweefzqp4gvbea2slEpAhmdWz82VIIbPtnHX1/MQzmUu7azeeJJ4RA+WV85Kv0wfbt+INZF9M9xdQeWweHaG2MoK5759elF7aacGna3uo42YcQkkn8O2MfzNMtoA9xArpGC0yxGSNwMbjjqOnXv71VhmlaIy+bGHKzSgiKPknB7ADkd+/UiuutnvtH0uOKGKGORlz5kgLnaTwqqPmGM/ifzrnjcQ+HdQSS2WJ3OfLUoWdeCC5J4xnipbaS+1ycQRma7jjYvPJJceXHIR6nHTP8vrSGacOn6jJNNNfalFFuYqI2VSWAxhm54Ht6VvaXDeW+oJHKo+zFC8c8fzRuT1XOePx6568VjTaNfyOhTS7OBGILSLJ5vHfAwOfrWw73Gk6RNbE751iLRRoNgboD0PJAOf5dKTAf4g8NW2pWLrgb925cZGG9QeorgUtBFcC2RylxkRlnA2sQB29eBj65Fd7p2rxXlqr205d4QFmVskKcd/89657xTpO64jv7Ubd3ysuDg46Z9D2z9KEx2M7UbNtOcCUXDROQYXQFwrdvpjim2lzHZ6tFczwCYFcI+QrI2MH0yD6Hpzin2msRTb0ugYZeVLOdrBvU/3u3+eax54NSWMXRe3mt3IbzVfAwOmV6jvx/wDWqhnX3aaVqDqLgrFJkMFkGzd+fB61DN4bt1Ubl3lRlGBwVA54I61T0+1t9UjUtcbCECtbPglQPQ9xz19vrhHttXsW2WU8iRZIUI25M/7rZA+oxQIhltcXHkLkq52kN0Psc1EJTaXU26EBACm0N7Y7ehqvqN3qrllZLcgMCJQnluMc5xnBNOd3urSO5RCJAiEjGScHkjjB6/WgWxbsNSSW68p8IxDMAeAMVk+NZmbxBZFn3PFbFthAK85PGOeRzjpxWrbWpiWSe2treS62ExtPH8rdBg46AjOa4eJhfajI1rbxQWybkjhjJZeQQACeT1pgek+BNNOlaU95dFCrjcCp555/ljp6mqXjDxHNPaTWVt+/OcOYvmCj1+ueK09djfTPDmn26XJQ7FWUDtgAsenbGfwrzaO4vr7V5dPtGINyy7Cr52qOO/c8EmgRoaDpEt5rtjZgJcAOj3CE8KhPJx6DAJ+ozXuUKxWCrbRQxRQAYj8vAGepyO1ctodjY+H7aOFI0XUWVh9pcbmJJBIP14q1Jrh+0C2mjdZAyumBkHA5/rSYM6rHcdKiYAscgGsyxv0t7dvM/wBXnO4ds1ONTtmOEfcT9w4wG/GkI57xDbT20xNipDOOwznJxx7jNZ4iAjXzWO4MSgZCcgdwPrg10OpanAdPlYpyucfMAenY9ucCvHrzxrfQ+JfNAcWCS7fJU4BUcc/r/nmi5cUd89uJFEb2c+3kOzdMVcjv9IW6NveXi20s5wv2pvlft79ffFXbG6ivrKO6hO6GQZBFYPizwydctS0QH2iMfIOxHpWPtveszo9heN0dkNSsvDFs1xqOr2sduw+VEUfMfb1/CuR1f4jHW5mt9H0u7lKbXLmPaQFIIbOeMHB5ryy3sZI9ft9K1iSe0jaURNIDny9x+8M8Y6f5FfROn+EdM0+weytbS1SCRFSQfMSwXpuYnJre66HLy2OR8OeMtbfxNaaLd2SmFgI/9WdyfLu3kk8jHXNepxrxk4P4VmNBbLepcTC2WVAQrBTuGRj+XFaMc6bQFLn/AIAaRLHmMHuR9OKCqfxc/XmmmcA4LEf8BNMWbOfmY/SM0ASgwr3SnKQRkGozOAceXL/3xTklycBW/FcUCJDRR1ooBC008CmSyiNC3YVWivopAxVgwwWG0g5FFrgZGuW9yga6tZFEY5k/dNI3HZVB5z/T3rmLS6t9VYXcaJJOm6NZ2hKFgMZwDyBnjn3rsb0w3umSWcMijzUYK2cgMOefxrgFv7h7thJHNHIj/cUZYN3XB/l7cVhUgt0dmH1Rd3z2t891PdJJFESIYFj2qjf3jzknH5ZrQgv0vYpFztGCDt+lYMa3GqLIILdoYYVxtcFndjknJPcY5xnqOeKuWUC6YAZuOfz9Px4rA7eWHJ5lPSDHpepXNxcMSlizIAf7hZtpz9AQPwrVHjOJ9RhKR/K8W1sMeJMk/iMfzrJgsY7+/mRobgvLK8pEcrfOvlttXbnBZjuIz/CueMjPQaL4X0jUdNtZkv7y4EIKqwcRlW/iDKBlWByCDyK7Kex5dWXvFafxNc3MzypGEtYGZh2BXaBzk4OD/OuYb7ZcbIULXLqzYiRtxBJ/i9M16dB4a0iCAxJYQmN87gy7i3rk96vWmnWdim2ztYYB3EaAVTMzidM8GPJHbPqCICsfMa5XnupxyecHqPSu1jtljQRjAjHREXao/AVY24oXk9CPrU3KQiqqLhY1xRUmaKYE9FFFUZhRRRQBHJGHGMkfSmxwKi4PzH1NTUUANxS0hkRerqPxqM3EJ6Sx/wDfQoAeyK/3lB+tQyW8QyQijIPQCka4T/n4j/L/AOvWJNrE8E7I8qnDEApH1pDSuMuZHuL2GJLV02srsXjwBgkHkdaz57FzeXaJNcRxu4ddsbcccj2wcfhitI6q3rI3GeIR/SqV5qkvKDfGm75mdTjI9/50hmS9g0cO2N549jM5kA2hh3yfwHNVWtUg/wBGsJ38+dvtHnMm54Y+m0epLZ69gTUdxf65qNlFPbvp1lGf3kTiJmkC9BuzxkgnIxjmtbw74ct9ORbyeV7m+dcS3EnXB52gdAvSlsMxx4OaWdnu76djt2hU2IVHbnBzj8u1R/8ACG6NIgJuZfOQhfNhm/eRP94c/U5xj6Vs6nqVmI7i2YPIyZUqCUOR12+vqOx9a4PU7VYLNXGpzyrKFEMrEL5YY5If1A5AOeCMd6tMZk+IbDUNJ1Rlkm86OSMCOdiQZV/+Kz+FdJo+sxx2MdnbW4edEUyOVZYwTyd3qc5/+sKxNbklvNLFqZ0ea2fcrdCw6Eeo7e35Vf0O9E9splZIraHJWADp/tMepOemaBnf6LbSPbpNPIZHkB+bbtwe4x6DtVnUIFn025jdA6lSAvQ57EHsff8A/VWAviy3tLGzhkKNPPIwQDso7n8e1Sv4osPNiglkjjmlXqTjaM9/xpAczbm90eeW6GPKlwj8grjHcqME8En3rprS5TUbD7PO/MsZI9Qp4B+o9K5PXLiXVr22W1sWEcUxPnMRscDuefu9OSO9X7TWLf8AtL55wzYw4hTbHHjjg+n8X/66Q72Kuo6K7FPOtwXOVEkTgh8Dr3P51V0u4jhluoLiNFjnwEKjKjqCD6cfyroYplN2Y76by5GBWJJFDHOxWYj/AL6B9hTbXw5Z3+oSj7RlUVWKqoQE8k/zHSmS2YE1g0OoQm21EPFFnakrAFe2Mg5PHfrWpDqt0jqs00LofvbgA4+jZAPbtXTL4XgiSOKK03pH0Jc56fmKxdR0lkvVjt9JlnEkLDCkEZ4HPuKYXOc1awjNyZ7iF7uOfkSWz/NEQMYI5yOn5GnaYFjht4op58s7ZhljxtIAwc85zz+VadtpKeQ/23SYlGZFUn5GB/hzgZ4P1rn4Lv8A4RzW7aXULZnt5EedQGy+5TgqRg+vr2NAzT8U30mjaVIlswW4lXyl7GMNwT+X5Vh+CoUe6JjjTzUIXCn5X5+97HvWtFpR1G6TXPFNzDDazoCkajk5yAoA9Bk/j9aueHNAWy8S3IhuIrhHTzLZoj8hVskEjsR0IpjG/ELVkijOnqR9okiQv3wpyTz68VyXhSwW88Z2Mt1L5LbhNGixBlKhcgE5wvYd8njrzV7xykk/iHVZpfvQqgReu5MD5vpWx4DuRci7u53s0uZ4xaw25kG4hOSwXqfTPHegR1Wou0sccq7BKvbpuwOPxGf1+tc1Pqc52facxFTujYZByO2T0/xpmpzG0uGiR/8AVorFVbdjnpjg8bvxqUX6zWRaWORx8u0NF0yevP40hHRpfw6jplutrcM8oX95G6geZ6DAHBGP88VELy3ARIyvl/dBb8h+NZlvos1tGZBJDFtyzOpHbknj3qyrbZphLHDeMCEKhtjHI647n147UhFm8ZVjgR3U+ZPGPvD5gOc4/L86ytc8AprVxFLpwhtw5/fEqTnHQgevr9Kv60l6kunNaRosk0kccgZN6BSxzzjP93n1xXToPKmCjkZwM9fxrCrJp6HZSiuW5HpunQ6dpttZRcpBGEz6nvUskYVww+n4VWuri6jmaS0WCdIv9fBkiVfoen4HGexp819bpeQ2rzKLiZC6Rk8kCudpt3No9jO8QeG7PXrQicbZkyUlA5Ht9K63w3K974ftfPKzTQ5jdmPVlOM/pWNPOlvC8pkbaqfMp6H3rc0G1MHh62V8pI/75xnHzMc4/pXRSfQ5cRuXgksbArbQ5/3sf0qdJJ+9uB9JM1RmecPhI0IHfzTzT4klMZEkVtuz2Y9K3OU0N7fw7fzpMyH+7+ZqsFKqAsUP/fRP9KcTMiMxZAvU4U0DJmMoUsdmAM96at0hXJIHsTzXN+INYEGk3ciTZdYnZVHGSAc4+nWvOYfHOpvG000cahDj5hgYwSBnOfU/nSA9sjuFkdlXnBwaVpgVJHOMj8a8i03X9WmuzLaR3LQvf+dtiQyEpsIHI42n5cn1Fdjp9z4g1HTLPdZta3fDXEtyoVc5OQEByfzFAFPxJ4vhgszDbThrkKWyCCh5xyfY5rmNIsNfvleG1eJflHmZbCnKkLyM8rxwOmRXUaZ8OdNtFk+3zyX+9i2xgERc9to6/jXS3U1lpOntI/lww26jIUYPXAwB1JPAHcmmtQOdsvDFvpemTx3+oEQPmSfkRRqCMH5jyB7kg1YsbrR9c1TyNM23C28X727jH3W4CLuP3sjd6j5a5298/wAQ3IudTGyBD+5sVOUj927M/v0HQetUILtPDviWy1L5vswP2e5G4gJG/G7/AICQp+ham4GSxCUrI7DWIp7CVRAI5A6syhyV+7gkcA9jXNX7RzvE8rtIsiF8p/DGBnA92yq568j0ruvEFl9v0t/s/N1D+9g9dw7fiMj8a81hlgS8nuIGkaJnigQMcjc434VR1GWXjtuIPTnL2avc6o13azOusUTTbe41W6OI7VCgCgAtM2A+36YWNfZT2rGs7zWYmmu7e5CSXMzTyoEDJkgDG0jsFUZzk9Tyav8AiWVY7iy0WPJitoRM5U8FjkD8eGP4g1EzOE3qqlsfKAa6IQujgrVnGRq2HjMpldXtWgYHHnwqWjA9WH3l9+o966qG4iuIUlidXjdQyujAqwPQg9xXm87D7MZmDK6dQqgHP19jzVnwJetDrN5pnmMsLxC5SJxgJJuw+32IKkj1z60TptK4Ua6k7M9DxS4pM0AsfvVidYuKKMUUDJqKia4RTjk/QUjy5U7VOfcVZmTVDNKUT5QN3bINRGSXsW/75H+NVZL7YRmXavutLcaJ3uZlGQE/BGNVmv59wB2AHqRE5/pTBqRKkgu2Dj5Iz/UVXnnupCixyyqDy37tcn6c0DsSTXkqqXeROmQBbkk/nVWK8urj92obd3IiCY/nUn2e9mjH+k3WT0OUGR+BqrfWl7Atu1uJX2yqZhI4JKZ5xgdaVwsTTWNyyFpZ3A+o4otRbKXZrlVZSU4QEj8eaypF1GQs32TbtaTaSSxIP3QOx9c1NZxTyWV7JKiLcSFxGoQlRkDHH4DmgZNeanb24lh+3zebHEZUAYAMBz0A964q4127ktDbW8w3XbyyPMzlWSNRjjsD1/THNa0+kXt2BLKGMrxmMuE7Y4I9OOPfn1qnbeH7lwIriz8gxjatzCNpYbs8nPPPYjHNADvCV8Lq2hW5lh3qdmEyAMfdBz+tbU/iOOTVZrCFmRIXCySKM54BNcfN4an8+XydReRJCSwClQPcnPGPp1PSkfw+7zspmMQeN+nALBR1+uD+YoGT+KvECavPBa2GnyLNbFnFzOQoC4+7jOdp46+g+tZTQ3cMMWmX1valZJCQ/mBigGDkLwRyKnTw4srPJaiBY1ZQys5ZsjIY574PH4Vo6b4ZvZdQmYyxDEpZZVUu+NpU4/Ag8+lCQGc/hu7nljt7loMD52nTGeTyMdOmPzrH1fTJkvZC8yF1JJ8okFwWx6egPX0r1aHS0061jiInlKgLv+zk7jUEeg2wk+1szLubI8zKkA5yP1NUSeM2thrl1PG9pDM7qvliZh8sa5IHUdOv8+tbB8G6iL6y2TO8mPNnm/hLbwdoH0yQce1elS2+m2qKBIWyCRtkJzj6dOcVn3tx9juY/JgfY0aHOTwzOBwfpu/SgLnIW3hrxDdJJbXk8sYcbDIWGMFG4OOuGAGPeibRmEcbz3dwkEQkOIX2kh2P16AEdP54rfk1C+ku7lrN52xhY8pndiRRkA9sE/5FQaHoFhIrm/l1CGTf5QjZginKsePxJ/yKB3MOy8NQ6nHFO2qTo7ZkKbc/KFTp0xxjPtj0rUsPCmsWWs3wsTOlkyMsMksm3eCFx0Prn3rp7TQvDsBVUdDlACrXJYZIx2OMkH+VbcN1p8jGJL6MPEAGHnHOSOM+9A2UNL0vVLe/dpdULQlt6oRk/wARwfb5/fp7cbZ0mYiRhOW77dgAOantbm2LhPNtnPbaTmtVJEdQyEsD6CkSjj9R0We/lgy9wsS5DqikF/fPasPXdAtbPT7vUbq41RI4UkZogQFkDLt2HI+7kg4r08HPY/jXM+MdBvdZsYfslyUeFy/kkqEmJGBvJU8DOcAc9OOoCtjw3xPbahHa6I9zHL9jWzRElAJw4ySB79PTI55xW9oeqJ4b1SMzqZoltY3Zhy53Rhj+pP5+1aklheXemSeHtVt2tJblRLaiU7AdpztzzjIzx1FZE+i6q1rPLf20sLafELf7UAojkTGByDyy5AyMArnoRzQXNL4l6Sl3YRaraOfPg2xTKG42uM88cnlfzrkPC+pW2neJNI1Bj5SNmC4CgfMeByT0HQnPpnivTfD00HiDQD9vtUaUr9nuIlBJKrwPc+tcHr3g+/0oyX9t9nmilIEgjPEbE5ViCOAwH4EntQB6Fr8Wh3lz/Ztm1oNXbaWRcFtvU/MB1xzj/Jwb3Sbm3njs8yXe+MkARcYViRz2Pb8a4Jri2tlguooH2Fj5kaOY2R8D5cjp0BHGK9xe8jGgQa1f3KRo8KyFYm3jLYwikffOTjjqaBN2Ofi02/1WNyJktopAY3ikULKq59gBjHf296tL9k06w3T3S3yCRY4/JAd1ZQP4lP0PXHOKzLyG71yRp9Ud4rQ8raqflUf7ePvt7nj0Hes648u21C2MY8qKIMmxehDYxx9QPzptWjcypVYSrKEjpP7XhvNSgshZ4OxpBMSARjA2gD61Y1C6+z2rSenaudn/AHcizIuTHk4Q4Z0PUDPfoRn+ICtuEPf2qhxHMGXIkUbVcYzuA6jPXH+BxwzbZ7fIqTSexk2k1veanaXdxJPHNbt5cbRylA+7opA+9yM4rpb6VvsrGHYZiCF3AHHfvx6fpXMXFrNp06y20PmRN8skbIXwexAHI+uDjj6027nuZpAGikimZAozPuIHH5cn68DJ7VKLqRj8Udja8O20+thZftF5JZLJ84vYQj5HVRgDgnGc56cda7h7xIR+7II7AivPvJvrJYXs714rlG37gdySHuGHTHb2wMEV1elaxb6vYybk8m6hYCaEtuCk9D7qf8e4rqjTcdWeLOvGc7I2I7meRckxr9FJqbbcFOJV5/2OKpwQyD5iwUd9sfH603UdYtNLg8y5uVRCdoyuWY4JwAOvANVcGaIEg6zgfRBWLrWrw6PY3FzLNIwhC5UFerHA9sDiuBt/GGoX97Nfx3oSFy8fl+WxRAgPOCeo459c03T9cv726Ec3k3CrEQZJ4yx3Z4bAPX/PvTsBP4bTXdYv47tUCooZXmmTC4weQOjHn6V2eleD9G0lmkjtVlnc5eSYBifp2A9hXL3XivUbaHYbtUVTsHkoEUfXOT+VZg8Y6mUd5bqeOFTj72cn0yAPy9KTA9ajiSMYQBB6LxTyK8THjDU/JlnuZnMCkKPnY7j/AHRzj3qzpOs6ve6haW0DZnndXzszsTJ79V4DfX3zSKSPYcVw3iO9+2eITYh0eC0iVnGfmErZPPuFx9M9sitbVtUuNB8OmSRhPfuRBbCXAMsh6bsccDJOOymuRs7T7DZNufzZcNLJJKOZZDyWP1P5cela0o63ObETaVkGr6vHo9tHM4BjBCkqeQf8Dnr6muf1LVbeWaaIZY4EhXGQQRnHp61n3l9deMbn7PZ2bG3VgZWyoVFBzg5I+bjH51b1WK1tNNjjjtIo5Cg33Cz72kOME9NpHXI9MYPSnKSTsThqF1zSNFPFmvf6Nbwaii2oSNUCW4Q4BKgZGePl5+vtWbFPcW00tzHeMhe4N0Ai/IsjqhbgnnOT9dvTmq2lN9qjjf7I0kg4RfMZAepAC9gevbv1xVjdEYkRbCSXbtxEkzOclMDJ4Uccde3qKxc0d3Kalxrwl1Jbi9RFk1AoBtBO5goHGc44A/Gry3+JfLVv4tqj3rj57l7bVLKR0P2cs7QM5H3XGAOMY5AHtnHaprW5isY/tcgZXk+6O7yE9vxH5V003oeZiKcnI79WJ+U4zj5sVBbSGy8R2F5gD9+EbPTa2UP/AKEPyrM0LULq+Ekk5jC7ht+XHH/1/wCX1q5fTBrZ2A4RSx/DkfqBWs3eJz0/dqI9SFONNTJjRieSAf0pxrhPWTEoqH7VF/eooKLJJGMAmojI3aKTpnsKnFLV2IKcivKBmEnH+3igQAKB5SfQtn+lW8UtICp5C/8APGP8qCjg4EAIHTBq1ilHFAXKBW6JyIlUf9dDmmvbSAhjGHOe7n/GtHFFKwXMme1LIR5KnndncetZzWdy52xhig9WronhVjnLD6HFQPbDsrkf7+KB3uc3cQvE4SS3mfjOIwTTgG+zSlNNk+XON4YFuOlbzW47o4/7aUnlxj7sDFu2GNPYZw8OnagbJZUtYlBZm8qbKMn6deP6+tOv7eSztrZ2toGbbiTDghXPTGfpXYkCPASycjOceaDj8zSTxJcp5M1l+6PJyw6g8UMDjWhW10uYw6fIZwRGQ0qja7AHkD3P8vXNbekreR6dF5kaQs3O3zwDzzzxWpHCFLstkqlyN3zg5wAP6D8qj+yOCTluT03H+gFAx5uC0RQmLHTd5pb8DgVXnEk0LL5iAE4+VT3pstsOQ0M5Gf8AnqVG3/vqoTboRhbRD9ZiflpCM59Gt1ijVpfN8obVbdg4yTg/n9agFsY4Vg8h/LWMxlmddxQ++MHt+VbDWcBGDBbj6MR/SnLbWkageRB/30x/mKdxHKf2NbrDBFCZIvKxhzMGOAckdO+TmpV0SeaY751khVVSNGfpgEEkjrwa6tIrVSAttGCT97AI/lUi8chYlX1C4FK4HMWXhoWazKpQLI6uQDnaV6Y5rSW1SO4DG6iLNjgRY/PmthknzkPEAfbFRmGRs5MRBzxmmMsWU8G1iG3uBklUOPp71djILEhmPGMEcVTRoQ2SkmQcYyMVejkBGETpQBMCKCAaKM0AZms6NBrWmyWko2kjMcgHMTdmHoRXC6xpvie20a4t54/tcBgKSPERIWwMhgvDZzg98e9en0yQDHIzTEfO/grxJNo9xKlyrY3gXA/uD+99RzXo15FDexSyQqpDKfMUHqMcHPUHntXnHieWYeLJrmRLK3WZnSQQpIEYo+CcsBk4AyV44rX0jXWto0UsXEMgjZhwVB6HOeR/j1oKuYGo+dePdW08S74Wy0j4EicgjOMB198D8K3tLuru4azsLoRKLdXuJPKBwZZDtz04ICt+LZrpZNKt9YhN5aOYpF4lQADfjkc/Qn8DjFY9paLpmu+UB8s1tnBHdGIP/oQq4mGIbUbo3WDNbge2CAeK5+9tlV2gkLNlPlORg4//AF1t7i7rglcHPFYmvTCJQzDEibXBz1AOD+hroaueZTbc1LqhtvIbixG8/v4Dg/7S9j/X/wDVV2y1FrJhH5vlRTEmFuhglzkfh3x/vetZvmBwt6gxg+XIBzkE8HH50/Yk0E9sSylhkOOCp6gj3B2mvJqJwk7n2OG/2qjbqTrqM15bhreVo2YbmcEHLMeV78Dpnr+pL7C2DM8rFisQYA5zvcZJP4VBY2sdlp6Q8uIkyzdyepq0W+yeG7li5BEEjHHuDWmHjzSuc+PkqFDk6sh0/V4ru1hAyfMCuvGe1a1rfDTNa0/UFbCtKtvNgdY5DtGfo2015l4TumimiRPLLuFGGc7nx6e3oPau51uNzooI4mluIFUD1Mq4Ar0JpOOp83H3aqt1PULm5t7eRPtDhRIdqfd+Y+3rWJrF/pN9aTWsm55IWzjy+YmzgnOOOpqr4wtrqaHfGkxmif8A0fy2Ixzycj6fhXCahY3enXE0DJKQVQiXcQpGQSSRx94kfWuQ9OxUMaSSyWcAnUiQrBBtJyC3qD6ZP4e+a6nTdGfTdPWKY7cEyzPj8SfbpijwLo8lxcPdzRBbNAWjkYEF2PAAI6gAHt3rq7/Qp71J4mkXZN8rKp5C+mfz5qgPO1shfai90yymyQMyjdnGMKMH1Pr059qyNd1GzeZLWBI1ii4YwrkKPT3J7/h9K73VtPitrGW1tyIIyAA469CBj3xn6da80is8SiHMgjLYaRsMWHcikNGvpmh3+u3Nvb2yxpEpyqM4Jh9XcDnJ/Mngetew6JodlolsIbWI7urysPmdvUmuI0fUZ9F0BJrWysrfcQSsUJBk6gck5JNN1vxfqU3hW+jCJFOEAeRCeU3DzFA9dueee9AN6EtzqA8QavNq8u4WVruhst3AaP8Aik/4Ew4PoB61x/ifU7+ZJ7vTo7jyIxh5Y0yuemST9R0rsbPy2tE8tVVQN2AMDA6fp0qLUoDNZXEMSBmZMKp798fjjH41vFWR5kq3v+8N0jRk0Tw6baTaJiu+R2HJlOMk4B5z7GuJ12ZLjVAEeXy448gFXA77yN5JGOfX+LFdHq3iVZZIpYZmEMeySZdpGZNw+X3I7gdD1z25a4cX17cTKi7GkLIoPBLHOD6kgniuSUZcx68JJx0NnSrcR6dCsnzZUAksQgJOQT3dlbHTOQa2oYmbdIqOH2P+7cqigH74VfYkMC3vVa2jd5H8sBiE+Uu3zbccAnogK5XjJyPeraN9lYTq4IIxKT0aM/dbnk4HdjjrgGoZpFGPrGjNf6QblLly9srKbdZdwYMRuIJ5U9DjkZHvXn9xdeaFlYypdQnG3BPJ4PBGOeuf/rV67pBEUtxa3ERdbhR2wMAcqRjPQ55zwe1YeleGLF764M0fmvbTujM2STg5BHbJBGT161vQlrYwxVoK5y+lm+g/0iNZ/tAO5fMckbenQHP48mu61DUGTR5JpXCq8Iyq8fiParNzZxKmzblR2xj+VU9XijbRJlkG4+WRt7dDXY/hPFU+erc9Vu7tbe1QA5Z0+X8aa+oQ/wBns29RKUxtJ5z0rmrnW4TZwyO6K7RJsSQ44KjBrGuL9pIGeSXJAJBY/LxjtXHynrx2OjN2FwCzA46ZoriftjSRRPEjSKy53AdeTRRYs9ooooqiAooooAKKKKACiiikIKQ0tFADGQN1GaYbePspH0YipqKQFf7JEeqk/ViaX7JB/wA8xU9GKLBdlVrO32n90KYYLfvGB+dXaYUHfmgd2UZYLd+MPk91Y8frVMwLGdym4II5G7H/ALNWu65XAOPpVdrYSDmV+PTH+FA0UFaJVx5DkDuQp/majeS3bO61IB7CMf0NXntCD8r3BA/2wKiWAcDy7ok+soHH4GlcCBRaysStoxIHA2kE/rSG2QDP2BlAPTA/qaueSV4+zOcdzIT/AFoYOGP+h7h/10H+NAXKaR5wFtriPPTag/nmny2zHb8jE553R9fapv3qZdbVlYfdA2mmG7vHbYbS4X8F/wAaEFyuI1ww2JgnkrHzn61aR4raP53cD1MbVPFHdjY7yhgRkoYwD/OrmKYisjtKm5VG11z36VL+9+VVDKAO+DT9i+lOHFACKSMAqcetRXUT3FtLEkrxM6lQ6HDLkdQfUVZpKYHj3iP4aa2fssWm6g+oWcK7RDcusckZ77WAwQSenb3rjb3T7zRc29/bXNlKY9jBkx5oByMEcEjA74OK+kWGawfEfhqDxJYx2k9zPCqSB90OATjscj+WKB3PI7TWTayI1ncyIBGTLHnAYf5/yKW41/7XrOlToyqojcMTwzFzjafbKjn3rau/hhq91M++4tFjG4wOhbfjPyqRjByOpPesJvDk/wDa7WN5HJDIIBJGSu1g+/KkfkelXDcyru8GdSbmJbb7RK4QH9foK4rxbrkbK9uACxXCsOhyMFfy5z/UV0t5HAtjJJdRPuhBZTExVh9CPX0rkdThbUYDHBZyKsxCqZOSB1zuPPH05rqseZCSi9SxoN7FJBHYmUNcNkEk/fJ67fxrah2OsVyEyUOHXPPpmuY0m3n0fVjFLEWcDBZR1Unhh6+/fPB9+lsLkG9voWJXO1xkdSRg/wAq4MXDS59BlOI5KjjfcuyH779gDn6VW1+XGjizXBlvP3Sgj7qnlm/AfqRReBWgnVnCFY2PPTpn+lYt1eQnV7UySMirZxbVAyXLZPA7ngVODKzzWSNDTvDtjFbrGYRgEMQRnJ7H611CwfaVCYUiN1ZWYYIZTkbfoR1qlp/ntDmawlgGAF3sMkd8AE7fx9a3otgYKTGGP3VB5I+lXXrdEcOCwl/fmNls0uWD3LPPIDnfK5P9eKyvEd9o+hWqG5LhpTmOOEZZsfjgDp1NdCAB1NeeeOtFvrrVY71YpJbURhRtG7YRnOQOxzXJGbvqz05wjbQ7/wAH+I7a/hSPzNwlOEkAwcgcow/hYDn0I6c1185xAzYJI6AdSa8s8O6LJpejs53LPOUlGeGjI+7/AI/pXpEcx1DSo5AuHlQHaegb6V0KVzklBpXPPvEt/Lp3nRqhkM8Rw6DJHYBfU/41haBoFzqkhFyskUcWMsy5Dc/dX3x39COa1deu4PtcltERfuTgpG2Fjxxhm7H2GTS2U+uW9skMIs4I4xgIsJOAOxJOSfeh1EjJuxs6pqK2P2eCKOMsxCrkglVxgfT6+1cHJdxzX04u2LI7/vEHBYH+WRXS3tpe3ZVzLZpPnmUQ8twPesySxu4pjPNZw3Pyf6yHhvxByCPxpKorgmnuWNHvIrSCOxeUMoUmB24LoOOc9x0P59DVLXdZtw6rA8byqd+1pNvHofrx71Bu0+Ym2uoGd2AHl3C7Tx2XPGc55BqSU/ZIwkVjsEWdojjGRgdcdjk49a3VXsctTDxk7mHfrNqWpw3SRGKGR8kn5Q7jHODyeMc98DPSorABLyPc0hHAUquCoUdR2wG/irRnkllvrFZSSWSV8nqCcdqqGNIbyWcYZ2+6p5yo74J5APGB7Z9iWup00mo6M6qIoibUVUIJMZHKoCeTk9cNhtx6gnA71bEgt4/MchZWJIK4zn+JQO2c5DHn3rDtdQijn8osBvOd7LuOee46sB+mQKZJeRkSRlD8wwyZ3ZUd8+q9vbGMkcc8kdSkMmvxBdFYRstmkAGDyPqeuRzzxwD1rb0+6UT3UsrjMrI2GPGdgBx+Irl54y5gX5WaZ/lYtnfnAyPQksB7469hLqVrLDc6iGubhIxNLvjiO0SbSQOe2QBmtaStqcmIblodHq2pWvlwwiTfcSNhIYxlmPsKwbkale3yRXRRICQPJDhsc8g9ue/5DPNLFFaI7/Y4PJhwG82bmWZjyBz/AA+9bGn+FdX1mFpYVaMFjhn4HU8+/wDOt3U0sc1PDKLuU7+6muNRNsbiEzOhZVx8ue/Tof0pIYTFLHHdJI7hSqLA25ZB79h0+tdZZ/D25mulkv50UoflkQ5bp09PxrtNK8PafpEKpbwgsOrtyTWR1nBW3hrV0jYpbRqrMWCqOF9ulFeo4ooGSUUUUCCiiigBNw7UtJtA6ACloAKKKKACiiikIKKKKACiiigApDS0UAMxSeX71JSUrDImiyMEt+Bpn2ePuX/GQ1ZpuKLBch+zRbs4z9STR9nhByIkz64qcUlADNgHAAArA8R6jrunzWv9k6KuoRMred+92Mh4xj9fyrowKbgHqM0wOTtfE+vSjbJ4Mv4yAP8Al5ix+pFWJNd15QXXwtOVUZZTeRBiP9kDOT9SK6UKPSk8te9AjlD4n1sFh/wiF821tuUuYjn3HOcUxvGGqA4TwdrTN33eWAPxzzXXBEHajavp+dAHN23iS+eaNLzw1qlsshIV/kkXcBnB2njOMAnjOOlU4viHYTJui0jXJMEqQtgxwR1B9xXYED0o2Ac0AcqvjbzIhJH4a8QuCM5+xgcfi1JB43tJLy3trjStYsjcOI45Lq0KoznouQTjP5V1eKawFAWZyLfEjwxHIYry+azmQkPFcROjoR6jFYHibWfCuttFqVh4hsI9Rtl2DfLsE0e7JQ5HHPIPY9eDXo0tpbTsGmt4pGAxl0BP6isrVrfQtNs2vb2wswkY4Y26Fm7BQMck9AKaepMlpY82tNSttQKrFPDK4OG2sDjnr+X/ANappyvmhDH8+ScsOlMOmRapLNePaRWyyOTFFCoTyRxjG3HPHPYmq91Y6lZoI0lWYZyjPw6+3ofr+ldkdjx60VzaBq+nnUYI0teb5DujVfvE9wc9AR3PQYPamjR2uH3XUU6TxfI4HBI9eODk+nBrSsBPYw7JM3ELINzqMsDzk9Mt1+v6VY1DUIBZssb7lYbdyvt98g9ORgjsfauGrUmpWtoethqMXC6lYx7jw+Luzmh+0z7D8pDEkIf6GpJdOt5oYmSMl7QAeZ1ZQMd+/A6Vntb3aXZD63exFwFjB2Ak5JAPXjGf/wBWa6PT9KafTNguluHWQiSVl2ksp4zt6dc8HJ45Aq00oXS1FOE6lZKUrpFXxTqM+nW13c2y7pQY1UtztBzzXG6dpGua1crdo0xkyGE7E/IQeue3Q9K7tYrmMML7a9vOwhjR2EhKgEgtxg5547frW5GiWtoDGmIo0+VUHYdgK45N9UerGN3YsRK+0eYBnAyQOp7mnMKyzf3FxYW8ltC8Bn5ZrgBDAndsHqewHvk9Kls9YtZ7dJUcmJyRG7fxqDjd+Jz/ADrE0SfQpeI9Uk0/ysu8CMMB1XcGfJwCccdOnBOcVydtJLBLfXEVxNFDKQ0kccrINxByOO3H6132rBJtLuFIVl25I69Of6V5zdzwnRb2WM4eaQuF9Mn/AOtitE7C5U1qb2lMgZI0ClzEZHwMbemB/n2rZ6AleKwfC9hPHDLe3Sskk7AIjDBVB0z6En9AK6IqO3pionueVN6kIJyxY9eRUhAwCBweacEyCM1EkqCYwk/MFDc980iLla+sIbyIpNCkoYYIZc1jzafeacCbcfarXHMErEsg/wBljz+B4+nWumcZXiodvBOM4pxm0yk2cPqMhn1W3uYIZVt4o2DyGMjD/wB1gejYGT9e4qwLJiqiWKPCpv3ngKx44Prg/rWhr+kNcgzWgxMUIZO0gHOD+vPb8wc4av5GmxpLE0kgG0xkckjqMeo4r0KUlNGFabWqGnw88ssbedAFYHbwwwAO2OnOPr0qV9LitAsk04YjDAAHj9enX6DgYFadss09slzJIBLL0iUfdQdF+vPPvUstrHMoEgye3tWzpowjiZN2MzwpYfa/Glgj7nO83MpyACEBI4HGNxHT3qXVrEza1qEYGE8zOOvDAf40mhTNpniw3Nn5kt1NE4ECqCJAO3P3R3Jzx6Gt++hjj8S6kh3YCw43f9cxUNWOvm0ubXhjwrpcunWGpTxebMYEG1jlAyjB47nIrtUjCKFXAA6ACsfwwhi0C3j7K0gH/fbVtCs5aM2jsLRRmloRQlFLiigBaKKKYgooooAKKKKACiiikIKKKKACiiigAooooATNLRiigYUVC3miSMKqlSfmJ7DHb8aloADSGhRgYpaACilooASiiigAopu6k3UAPopm/wBqhluJU+7CHHs4H86AsyzmkNU2mnYYNr/5EFN864H/AC7Af8DpXHYu0hOPf6VWDzsOY1AzjO//AOtVeeGVRnc5f+755H64oBlq4uYra3knlYIkal2Y9gOprzLUNUn8SamszjZaR/6iLrgHje3+0QT9Afc10/i9vI8NSI00hM80UWAxbPzZI/IV5/oOj694q33Fi40zT0JUXE6ndIf9le/bnOPrVxsmY1E2rI6Ip5aAAYAHFU3n8x+afqWma/4eTFwn9p2YQkzwIQ6+uY+p+ozVG3v7O+jaa0nDjGSA3Q+h9K6oTTR5ValNM0Fl8pC+ce9RoJ9VuhbabAnnk5ebbgR+5Pue3U0/w9ZWWtX0tnfXVz50SFhCGASRCcZDDn0yOOvWrninxHa6DAPDugbI72VsN5Y/1IbqP989s9M5POM4VJLmO3D0pKKbZwXizUobTWU022mMyW43STdFlk/iz7DBUYzjB9edHT/EUphLwuyqxyxVuc5wA2ODUaeC4r/yVYSQyu+DJtB+U+x/zz9ay7/QtS8J3DC6CvD5m1WjGUKYBBI7HjtyDUXTVjrcexrzazNNPEZXeQgjiVs7fXGMAds+vHNb1lcpcWwexa2W5DYlknZspFnqnqRnpxz1z34EXy3j+WSsYLkA54B7Y9Pxr0Dwf4YebT3vJblUSYN5aoMllPGT7HsOp4OelTON4jpykprm2NOeaGezcXKK8KriSWXaI2Hqc8Z46YxWE9o1y0UtqpW2xiFQu1doHBA9MdPbmuil8I4hMNzaR3sOSVIl2lD06E9cY5zWTqWrw6Nbtb29m7xwqFjxKoiwOBzkn9M5rkdNnq068Iu6Gaxqo0rST9o+9NiONByWPf68fzrH0PQy+26vlG5eY4gchSe59T79u1ckdVuNS1+WWNWvbrJ8uAEkJz8xJ6KOv0yO9ejW97GkSrNNCsgUBgCFAPfHt70pKxw4mu5yui4BinbqTJIDdj0ppmSNHZmACAsxPQAd81D1ONDZ5Y4Yy8jhcevf/PFcxBqU9/4wiMOHs44jG7gjAbk5x+nHqKwNd8X2l/chY5FMcf3HXpu/vH1x7ck47AVhxamsz+UonS3K4wmCWOc5IJGf85rWFLmRSiexxXcErMkc0bsODsYEipCufr6+tcB4c1DRdNu95trtbphtMsiDGO4CqcAfhXdQ3UVxEHhcMp/P8qznHlBjJFOa5660y1fXDvjO6aElHRiCrAc9COuDn6CulYnjKgcZ4rE1plhMd0WKvDIrHHUjPI/TFVQlaZjUXMmiH+xhEzCJ7lQqj5vOYAnPI64/Gm3Ns4BiivbwkuCSZOF79xwPWrxuIrmdTDcBWXJKH+L09iKpT3ajduiLMhYE5wD9Pzr2E0zy7ShLQh0/TvO160ga5mzIwzJ8u5VyO+OuSOnr25rodeW6t9bnje7MxVIy37lBkYPBxXNaVfR2011qMkbFbWSM4HVthLHH+e1aNvqhv7y71GeQPNcqHZFIIXAwAMdeKwe56d/3aO+0JtWl0a3kt7mxmiYEgNC6MOTkEhj3z2rYjl1ME+ZDaEdhHK39VrN8ESibwfYSg53+Yf8Ax9q6QVlLVnTH4UUvtN2hIawZgBnKyqf54qNtUaPG/T70f7sYfH/fJNaBpQaCjPk1mzi2iRpFLKGA8p+h/Cii7t72SYNBcLGm0Db70UAaNFFFAgooooAKKKKYwooooAKKKKACiiop50gj3yEBdwHPucUhEtFV47pWhaRyFCsVPsQcVYoAKKKz9Y1mz0Sz+03km1M4VRyzH0A7mgDRpDxXM2ni9NQgaey0nUJYxnDMqqGx6EtVvT/EIvVzJp13bc4zMFA/PNK47M2GkVQT6DNCOsi7kIZT0Irh/FuvapZhXsIJXtWjIl2wkkHI53DIxtz+NJpPiWQpBDPGm2WQxpKTlScgDBHHQj/OaB2Z3dMWZGXIPFcjfeJIYZb61Ea+dagBmzwGPT+Yp1jqEZ8hWC/6je++QY69ev4UBY6Vrxc8JK3ptjNRtqCqhPkXHBx90VEXVAokCIGwOZcUqXcUwAQxgjj/AFg6UCsN/tRf+eT/AIkU5bwuwAjPJwP3g5NLgsSfNfcf7si8/pSpDEzlvtEjEdQZen5Uhj98/aAfjIKe0LOMGOIj0IzUMisP9UHfHT98RUZ888eUSOcgyj86YD/7ORmJbK/7jEUv2KJOrTN9ZDURBIIaDH/bbFQ4TcB5J5OP+Pj/AOvSHYm3hHxGHY/7e7P8qVridcfuCeccKf8ACsu91XT9LleK4MqSrH5hRmJ45PXOB0p+n61ZXF79m8oxSlRInzZDBs4x74GfxxQKxFcq2t3UenzRoIYmWe4Rgc4H3V9ge/tn1rowgwAecDA+lY3hyNWl1W9wS899INx6lUwgH0GDW8elUIgnjV4mDDIxXmXifw3ZX8/2iEG2vM8z2/ysD6t/e/GvSL+dba1dyQDjjJrz7zZNe1waXbuY15+0Tj+DGCVX/bx37dfSkm0x8qe55zJrWq6FeXHkXIkkgBtvtUfBLNgMACMbgPqAfcVX0rUY5RNIdruxwzyO2Pm5OTnIPfcP65r1TxR8P7fUBDLYRiCG2hIWCJfmkYfdHPGP1rznV/h9rGkuDHA0kDfKzImcdwTj8qtu4uVJWR6B4U1uNtSexNy1xuClE2HgkH/630HWtrWNITWtDkSBxdZDKTwA3Yg9j/8AWrxi2v7zSbiWytBIt3IAEZRyQcjvzmvTvBWuq8H2BkMsMUeZncABix6+/Oc1D0GeaeJNAi0S+2ShDO2HEQGCyN3YjjvioNK1jVdOuGe31EhI2HlqDhkwP4R0A7Edx717Jr/hqLU4BLeJHcCFi8fVdo4wPbA6+ormjY2unXs0+xCwjxEGXKLz0x16DPvxQ5FKz3LemfEvUpPLGoaZmMjc08CtyOOR1Geen05rgtX1qP7LIUlVpmlc2uyTzCELZAI/vjJBIHGOOa6qbxjb294LSb9zsfJklyrbfUgDj6AdMVjWGi6pd6jJqweK185y6rLDukdCTgZ/g4xwPTqeaylKw526GTbaRqgESW+nTTWJAMsW7yTK3dmc8nB6A9q7yw0WzjhRmsYUl4LD75zjpnvV+1hMUCrLKZX7tgCpwMVhKTZgyrdt5Fu0uM7Rwo6MegA9ycD8a6LR/CwW036o5nllUM0LKPKjP91R3x6nk+3QYEt3bR6xpNlJOiyTXKMEJ+ZgMnp9cV6Oh3KGrSlBPVgkYd14O0K5hKPplrj2hX/CvPPFHwq0xFknst9pKc42Esn/AHyeg+hr2LFQXUHnQMnc9K3vYux852cWraPK1rLdxuqEbUlQTQsvsWAYdemePxFdpol0J8o9olvJjJMQOD+B5H6j3q5rOlWv2lorkeXbu6h5AuDG2cLIP90nkd1LA1kQW91Y6hLpty+y5hk2HjhQejD/AGW7H8OuaxqRuyWjdAPY4qrdoGhbfFvQqytjjrx/jV75iPmOTjGR0zUNwgWFiw3ADJU9x71zx3MtmP03wNZappllqltfXUPnwBpI9wZDkc4zyvI9a0bL4daaJ3kub67ukz/qsrGo9iVAJ/Osvw34303StMXStQeSBLaSWE3Wwsgw5IU4yV+Ujk8V6LbsskCyQsuxlyjLyCD0NegpGvLFnnGo+HLG0vVsNNt47bzZC+wE8Y7nnnoKm0bwVpeuaM0yI9nKZGSO4tRtyoA+8v3WGc9RXYT2kVmt7qEqjeqHa3cDA/me1P8ACqrH4ctNo++nmH6tyaLj5UHhrRZNA0G00trj7S0KkGYrt3ZYnpz6+tbXagmq73O07I0Mkv8AcBHH1PagOliwWA60hdR3qg8F7Oo3XXkDuIlGfpk0q6epKl7i6cgY3eeRn8BSGQahb6hNdb7W9MUe0fL70Vc/s2BuWaYn/rq3+NFMC5RRRQIKKKKACiikJxQAtFJmkLhRljgUxjqKqSXsaNjev51DLqlvDBJO8kYjTqc5yfQe/tSuBFrGsxaZZ3EjbDLFCZBGT15wK8/1rxm0800UVxHJayJG8BHIyQOM9M7h+efpT9U0K+8W3a3d7cSWdkp5g43sPQ9lHfHP+CR/D3So92y6nhXd8gXDMuewz16fWgaIH8XyWtlNbyIYfNkP70ODjgHI7en5jv06OPxokPhuW/l2PKkhjJXACnAKk8528jmsv/hBrSRl83ULqWNTkJhR+oGa2IPD+g6PCWe3h5HzPP8AvGb885+gFAM56b4pxxvIjICrwq0QhbcyuQc5+hxx6DI9Kxv7bvtfa3muJknmgiIigQlyMjksR1P0rqdQ1fQbOFZBa2pUc4ECKB+maw5/H0TQSNHD5cTYCmBMBj6ZoGkbGmtdafGX1C2XZneis23Gfauit9UtLlYiInO75SAuQPce1cLZeJbm9tllt9OjjjyE899xdgTjg4A6+9bMbX0TMslxMBgne+I8qOeh6/r0NIaOrWSzlXAZFJ/4Capt4f0iXdssLXJJO5FGTnrzVa2jugoLIkv8Su8vBGBjoOe1bCMg6YX2pFHM3fgy2l+0SRXNwkkvJDMGyfqRkfnXM6r4dvNNhmktkkuXaNlYD5Tz1I7HoOmPpXp5GaQqhXbIv1BFAmjzAeLNThgst6CQW7JLNKckSYJwM/Q/nmuz03xJFq1qZbe2ZQifNjCkHAJH0BOKj1TwXpeps0okuLeZm3M0b/K591PBrO0/wtdeHtUWezgjuYWTyywGWRf7209z3waBWOtWWcpkeVFn+9KeR+FQz3n2Uo0lzbjPQLnoCo9f9quNuNd8SWTvNd2aLDHNyRBxjOR15AwOprK1PxdJdwxyRxsP3rBW4J5fOMY64AoCx6amoxtezW5uIX8tR91Qee/f3FTu0jYImR/rFx/OvLv+EsuUvL2/QSeZMreWvACgjj6ngH8/au/03VFv7ffEQpDFD86ncQBnHPuaGIvkQlwsiwbzx9wDJ9OtR38sFlD9pNsztuCjykBOT0PsPequp6uNMigmu59sUkgjMm1SAD3z3HbislNck1vTpLyeU2mmJkTqR+8lHTAGM7TyB0JoGZVvpms+KbxLvUphFbJN8oiUBdgz0zyQeOp/CmXtlqXgu9gvoUiurVyUJ+7gnkKeeAMcH2PrVG78VT3Oqq1qJbWGBlS3g37flyB0XOT7V0mr+I47ycWzWoksAB55k4KndjI+hHfihAb/AIUuheaCk4RYy8spKDHyne3XHetxhzXPeGjbWzXdnbNG0assylSMkMOcjsciuiqiTnfESTSxsu4pCFK716gkdvevLINfXw1dQ3tgmYVidYopeGuASMyk9Tl+eOy57ivUNatp9UUW7bhZICZCBzKey/T1P4eted6tDaWV55l3At1+7LNGnAJLAL1+6AFwPoTSGXdN+IN3e6hH9tcRQl03+SAB9MnOM55B4PqOtd7/AMJHpU0E7W+oWxeFGJYuMKRxyTjvXGL4R8P+I7VJNPf7HOgCzxnkcjJyPXnqOOlZUvwySHcZ9SSMZyC0SlWz9cU7gcd4quZb7xXPcWkpVpQh8wJtDsQBx79vTiu+8K6TLpNsDeK674/mkhIMZA+7uOc5HA+uOtW9D0Pw1pl/HcSXdvc3jKsG9v8AUhv9nPQ4HFU/EfiW2W4ks9NuleGNgDnJUkZyAe/JP6elD1GTeKtentY5jZ3BY7djNnscbuv4cn0qPw4v/EuS4i1GOJ/NG55lDFoR95QCeMnv7CuFkm1DW7pWktZFMrhVQMd2MjAx9f1NdPoGlWmoWcCXTuGQEhUfb0POD16/55NQ9BqPMSa3Y22v+IIo7CaMy7lEsoXeuByfywOf90GtOfRLXT7Gae7vbiTyhkN5m3B7BQOM1sWel22nRNLDEifLtdmzwD6k9uOaytY0abxjpk62U/7y2lIEb9GGOD9T+ZHHFYWlOXkXyKMdSNND8SXelQ3Oj3sM4kHDyOpCnocgqD+RPSrkHhPxZdKp1HVbCzTblvscJeTPplvlAHPPP0rO8E+K5dBv7nQdXRYrdJSq3AOVSQnBBP8AdJOc9iTnGa9UWRJUDo4ZT0K4INbqmkjBngmu6c2ha8HieSa4s3jup55HLPLKSAiE8c43HHTn3r3HSb2K/wBPhuYTmORQ6n2PSsDXNCiuAxaMNEJfNOByze/0wPyFZ/g/UBYXsujSE7RmS2Y8Bkzyv1Un8mHoaqwjvxQ33TTUbcoNK5AU54FBR574jXzZZogPlOVK98Hg1XuLO48Q+FIb6zj83W9KzAVLYM4XG6Mn/aXBB9am12XaQFPzFyAPUn/62T+FHgq+WLV9RtiVWGaBbgHsGU7WJPbgr+RqWhMz9J1GDVbJbqA/KTtKnhkI6qw7EVddA6lW5BGKxNeuLS28Ti/0Z1is52Av3kP7l2H8aKOd2Op6H361sxzIcEMCp6MDkfnXLKPK9DNo53/hGbiLXmv4rgJC53SxhOWbHXPpzz6/gK7HwXqcdlcahpDsEgiKyWw7KrZDKPQbhkf71U5ZFXaDkknGAPz/ACrmrq/istUvmit57iRolj8uEjk7ixB9SBtPA4ya1pybeo1oeneJh5+hSIrhVcqCT3XPI/EVe0RAmi2gAA/djpXLaRpV9q2lQyzXt3bQP0hmjBYjOAT/AJ712kEC28EcKDARQv5DFblkuKi+yoHZlZkLHLbTjJqSSWOMfM6g+5qE3Wf9VDJJ7gYH5mmIdMj+WdhYsOn196kRcKOhPciqwjneUOD5YU5K5yW9j2FXaBiUUtFAiu8zKMgA/U4pPNmPSMf99iolW42riOPp/dx/WgrcFifNQDPHy/8A16VyhWuymN6op93FRjU1PUL+Dimv5yDL3S49AgHP400XDj/l4P8A45RcLEzX0bjClx9KiMkjEBDIfXkD86xte8TxaOqJJGJXkRnUKw4wcZrjl+IAhSRzDDMDKWwhPyg4GAcdOD19R70BY9Eeacf/AL4VB506q0krgRoOS03yj6ntXG32r6vqt/b3GjW00cO0APIojAJOc89e3+c50lspJvKbV52uWXP7pWIiQ9cYPJ/HpRcDRn8QQR2Zkgtpb2SQholV8hvfJ6DP51jw2WpX85ub9wG3bo40GFT6Du3uf/r0av4js9PURxtGz4A8tTgL6bsDOevHU1zOq+LLq4fyDLLboB8yLgNj/a9OOw59aQHdG/tLKAI0hyhzz1J2/oKybnxXpk6soZ4hE+Qzd++e/JrgZby7uyYreKQk8bnf5n/Dr6VuWnhDUdRt1uJ/J89flETZVVJ9Rj/P60AWbjxetzOy2SyySD0/i/oq/X24rCbxBqV5qB+ctKePKQb2C56YGSBwOf511Nt8PI4tsl9fRzHJJhhJjT6f3j371au9Vg0C02Wy29ugIAWIY+h9/wDPWmBx8um6zqRR5tCvJlY7t0mE/DnkDgVYtrjWYLyOxGnxm4lcJEBIjID1JJ7Y61oy61fan5jxyyQ2jYR5Cnzyn/Zz06g5/wD1VZgudL0hoxa2fmzBsvNKCWGOpHQDrTKGWPhvxPLOsl1c2ojGTgEtzk9sCtR0NhIqXU8s48sAQqgC7vXdnis688VSsdrzCFCcOwYbh64UVjut5q26ezuT9nTl3m4LnsABx0oA7ZNXgWBQ6MJsY8tXAUfiOg/wqxFfz+dvjgBUAAKWHTv/AErj7fSbqGNZYZGn2vhgqnAXb3Gf6VsWWli4tnkkeZJlchY1Zs7e2emaQzp4r2WTAFq4JHTcPToPXoaj/tiGNisqSRMOxUN/WuTFjPBELgzTrxlsnCj8iT+tXbTV9NmIjilaN8jLEYJ46k+3bmkB0f8AaMcsOY3Y5OFV48c0n26dpAl3aPFycOsgZW4/w9azJAsr5iuElBGQAwbFYt/HNBEVe6lEZJAVTkepOPXPvSYy54iv4Z7aWOPUkiKf8syWBYkdOOnft7GuZ022M0j+VFJZEphn3B42OcjAIyPzNOEFsnnE3ETxMAXYYzgD19cYz1PSqt94ngjWW3SF4t4ZdwBxjHX2/nVRFcr3mmz27SRRQyiZDnPmblZfQ9sEeneui8PXNxpty62ykWbytIlvIR5rDZ/DwckEjOPTOK5l9bjNsGM0yuzbdiZY8CodP1G8udUtrqE7PKchFZdzFmwC2OpPA6enWmI77XXk/tW8ugAtvEscTlvmdtw+4q9skj/IrnxdX2vug8oyR2+5IkVdqKAOSW7kY710OmeE9RvpkbU2lt7GMtJ5XmfvZZG6s2MgD9fpXWLoFjDDDBFEscMaqmxVHKg5IPsTjP0FITZwWn6JFZ79QmjilniKCFIwViUvkB2Yn5gDwSBgHpxzXRz6PYWdqlqBK1xKqRz7JCXVTxwPz6ds11b2NvM2+WFHYrtJKg5XOcfTNRrptmbk3BtojLu3eYUG7ONuc/Tj6UCucBaM+jeMxe29zHNYXZ2yOfkKKxxhs9wwA7dMcHr6UJFKgkgZ9TXnnj/XYdIntre2gX7eQzCXHCKeMEdGzjoc9B3xXJHxP4h1UrbJIFLsEC28eGf6dT7cYpiPQdW18ajdHSdG23FwM+c5bYkQ9yeT9Bk/TrUc1n4c0i1VNaktp7lD5kjPESWJ5ztGcAdh6AVX8J+ELnT7xdR1F8TKjLHEGzt3dST9OwrVuvC63N3LLI8ZR5jJIzRgvjsqk9MDjPpQUcppc0Uur6lf2qpZ6fL8kZCBAScbRt9d2CB3z71X10z/ANs2Gli581bklfPm3bMngBiPfP8AWup0jR5p9RlOoWyNFbyH7Orocg5IOc/eGACO3PsarS+Hp49Zu7e2PmWk7LK0NwCyxkqQSvOccAfj7CkIltPAGlyaRDb6gpnuV+Y3CMwYk56Z7Vin4ZzJrMBilH2ReXlxhtuc4C/3vfp/Kug8PxXdprLQSCQxFGDCaQuVYEEHcfvAjODXY4phcpQWcFrbRQRIAkSBFP8AFgY7n6V5RZvc6td3kjYggaWVUSM4GdxBLYx079uuO1eleItXXS9NlaHbJdt8sERPLv8A4DqfauI0ez+w2cKSYdlXe77eHY59umSR7AUWFzNbEeo2CfZS3myb27O5ZRgdl6Hpjpjv3q1pMc+na1IIJZR/aFvAGCjpKyAs2PUDJz70WUMuuasLGMqYUwbg5OQufXuTjaBk9M9q6y08Pi21uXUXfzclzGh/g34z/L8ianlFzN7nJ67YXumiOaXTodSmM6IZ5P8AlrGRjgDpIMe47j0qGytpPDmk3V7fy3UcfmmO1itpTCshbkEL0XvnI7Hj19OZQ2NwB+tZ+taNba3pr2VyrbGIYMhwyMOjD3pjPJ28QXdxe77955rcJsa3N06Ltx1DdSeepHPPArSstRTUNYsYEiFpEDsWXfvZWzkZ4A+bDLx/ePWtpPhqrOBJqj+WOy26hvzyR+lXNT8Ladp+hNBZxMg81ZZZt5aXAP39x7r94dhtoA6m0V1hG9t3pz0FQ6rdC3tJPUrxWHpviG2s7NI9R1uxmlBIDxsAGHY4z19e30rL8UeI9PkhASZ5iclVjJAIA5y3931xQMzrmZb6UlXO58pGcjC4HzuPfqoP+8e1R6dYTyRajPAXJt4lDKgzuBJJHv8AKM4+ntV7TdI1W+CrHA8NtOoeS6mKAsuOMKCeOgA4AAHpz3Nhpltp1otvAmFHLEnliepPuaAPJJ4JGIubF45UcfvImOQ/rj39/wBDVI2dokpZNJuoZy24qhOwn35x+OK9Z1Dwzp987ShWt526yw4BJ9SDlT+IrN/4QiNsB9VvVTvsVFP/AH1g4rNwuTY5KwF1dXkMHyG9mBSGMAlYUH3nOOcDjPTJwOM13+kaVLpNittaiJiDueWQkvIxOSxIA5Pp0HSrGl+H9N0aJ0srcI0mPMkclnkx/eY8mtRVxTjGwiuFuyMvJEnrsUsf1pBajOXllc4x9/A/IVaxSYrQY1LaGP7kar9BUmKBS0AFFFFAwooooAryZXlg23v8xqhcPEQVMvzDtuNVPEeqtY6RNJbKGdduAOvJ7frXFXvj6ZLuee2sGAVI1w5wMhz/ADGf8ilYpHXsqqxHnofq1PkvDa27TYjRVySSpIAHU5rgdW8cPfaNPG8PlXDzhBtkxleDkjHOP8KvabPdajAomll+zgs7M0hPmEEY9iAcn6/Skxl19usTtf6lBHIg+W1jlQYVO5wehY8+uAPSoo7rSrKYhLeKLrhY0xuI444qrfNNPA1z8oiXhV3cqB3x6nFc8kqpOSsTP5WDKy/NsUfyPsc00hNnSz6tKrHcfLRCDtXoPY9z9PzrL1DxFd702M0ZYZjjj6/iT0FZN9etFEskjbY2O9IQ2T6Y9c9vz9apWEMlzcIGjllupCW8pTgkepPbqMf5wBsXoNPvJp2+zlzPIxzJE2SD6DPQep611GmeAYCY/tj7Y0G4IinJPcsepJ/Sr2iaY+lq9zfiGIkghAdyoue3HX/D84b/AF83U0i2rJnlVUHgn39qm4GxY2mk6RhbS1jQqdodFyTz/e70mqa5FArxmYW8YBJYjLj6DtXGXepzQWyKZWMoGN4AB/D0Hqfesnyb68uVmvbeYWrD5ty7VHPAAPJyfzNMqxq6v4mhnJETK4ALEMSwJx/GB16Z2jOKx7C01DUQJrTTnuZuTGz5WKIj69Tx1PToK6DTvBsSbbvUti4wfKVPlUe+Op6/j2rrbeaws7dhHKqouOvB6dqYWMrR/DWbcTapuku3z5gL5C8/wgcY/Wr154f8PKVa4sLZd3O5lJNZ934tCyMEUiNfvfNyD7np+HeucutcudUmYrHKkeSvz/x9gB6f570rhYu6nc6JaSiLT7BHlIwqou9mPXAB6dOtW9M0bWtRG2+jGnW4GEiG0yex44HH9PrVzQtPs/Dkbz3G038+GZifu+iirV14mjkjYQ/u9oyzMeBTGa0EUNvB5SEnA4LtWLe6xbQLLMboSSLGQQAcH3A7frWPf63cTWxEZITPLSfJnnt3P1NchqmqLcRhLUMSQQ7uOD0wBQS3Y6jV/EiR2ZVlJPlB1CkfNk4yazLPVYLqMwmFTGWBXHJ6YwABz3qzoHgfUNbxNf71jAABnzgqRnjuMenHbmu/0XwNpmkLkRedMeskigH6ADoP880ybnJpHFHZb4dMuBPuz8sJ5/Hp+tUja61LcrIunahK0oBA8o/L/wB9HjivYwoUYAAHYAUuKQXPFbnwxrtzPsi0a7VGXksVGec9c8elaFp8PdXvJFklFtbqBjEzGRv/AB3/AOtXrWKdTQrnnkHwtsZGWTUL+4uH4yIQIV49xk/r2rrtL8P6Xo0YSws4ouc7tuWP4nmtPFL0pgApRTaKQXH0lJSUAc14i8G2XiK5innmkhmjG3cgBDLnOCDVnRfC+maEgNtDmfGGnfBcj+g9hWzKSF4GckD6e9MjDKzFm3AnIGMACi4yYDHSlPIpM0tFwExSGNd27HNOooEIEAqrqV/BpllJd3LKkUalix/kPerdYuteGbPXzGL2a58pBxEkm1c+vSgDyq68Rzajr0moyK+1GAERPCrnhf8APeuit5x4imjgsVCSHJYn5lQDqfc9vf2rpbrwdpUWnXEdraKHaEqh77u3P1rJ+Glk0Ol3s0ibZjMIiGHICjp+bUCOs0nTrbSrYW9upyTl5Dyzn1J/yB0rRo6UtA0hCKUUUUALWbra3R0m4+wnF35beV/vf56e+K0qKAPEF065L4S1uvMY48sWzbj+GOldfoPhCSW4F5rEZ2rjZbyPvLEcguSTwD0XP19K74Dt29KNtAwUADA6UtIBSmgApKKWkAtLTR1paCRaKSg0wFozTKKVx2H0U0UuaYC0UmaKAONndmdgzEjyhwT7mqF7GklnJvRW+ZPvDP8Ay0NFFBSMnS7W3N5q2YIjid1+4OnHFWb/APd6dAifKvlgYHA6UUUgMm7Yi2tsE/64/wBK47T3ffH8zfMzk89eKKKBF+451e+H9y2XZ/s/IOnpXS+EURLa6ZVVWJHIGDRRQMf4hnlMCKZX288bjjoK5/SmI0+9YE7to5796KKhDJdEUSeK7UOA37kH5ueQOtdRqzH/AISDS48nYbkZXsePSiiqKNPUv+Qcn/XeuUgdzBdZZj+9PeiigCixIntFBwvzHH5Vfj/5GOVf4UC7R/d5bpRRQMlu3Z7qTcxbk9TnuaqX33Ivr/jRRQJmbqZJuUySf3g/rXRfDu3hl1oNJDG5W2ypZQcfSiimRLc9Yj+9UtFFMkKRqKKBMcOlFFFABUa/eb60UUAPooopjCgUUUANb7hqGUkRNg9v6UUVIynpDs8UhZix8x+pz3rUNFFICCP/AF7/AFqU/eFFFMB9FFFMQx/umqdlGkcMoRFUeZI2AMc560UUCLtLRRSGFKKKKaGJQaKKAEooopDEooooEx9BoopAIKWiimJhRRRTEFIaKKkpBQaKKYCUUUUC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076" name="Picture 4" descr="https://gimg2.baidu.com/image_search/src=http%3A%2F%2Fp0.itc.cn%2Fimages01%2F20200628%2Fdb73fa28498748e7b5676a3fd5239a50.jpeg&amp;refer=http%3A%2F%2Fp0.itc.cn&amp;app=2002&amp;size=f9999,10000&amp;q=a80&amp;n=0&amp;g=0n&amp;fmt=jpeg?sec=1614911013&amp;t=7a9ba9c0b26c063137db67d54fadaa8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7" y="1236980"/>
            <a:ext cx="8835567" cy="540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3425" y="1628507"/>
            <a:ext cx="4572000" cy="3869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书宋" charset="0"/>
              </a:rPr>
              <a:t>杨万里（公元</a:t>
            </a:r>
            <a:r>
              <a:rPr lang="en-US" altLang="zh-CN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书宋" charset="0"/>
              </a:rPr>
              <a:t>1127</a:t>
            </a:r>
            <a:r>
              <a:rPr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书宋" charset="0"/>
              </a:rPr>
              <a:t>年</a:t>
            </a:r>
            <a:r>
              <a:rPr lang="en-US" altLang="zh-CN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书宋" charset="0"/>
              </a:rPr>
              <a:t>—1206</a:t>
            </a:r>
            <a:r>
              <a:rPr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书宋" charset="0"/>
              </a:rPr>
              <a:t>年），字廷秀，号诚斋，吉水（今江西省吉安市）人。南宋著名诗人。他的诗通俗易懂，清新活泼，富有生活情趣。当时人称“诚斋体”。</a:t>
            </a:r>
            <a:endParaRPr lang="zh-CN" altLang="en-US" sz="28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书宋" charset="0"/>
            </a:endParaRPr>
          </a:p>
        </p:txBody>
      </p:sp>
      <p:sp>
        <p:nvSpPr>
          <p:cNvPr id="3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简介诗人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8" name="Picture 2" descr="https://ss2.baidu.com/-vo3dSag_xI4khGko9WTAnF6hhy/baike/w%3d268/sign=bc321cdf38c79f3d8fe1e33682a1cdbc/d50735fae6cd7b89eb5e63a30c2442a7d9330edb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760" y="1781995"/>
            <a:ext cx="255270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0192" y="2617787"/>
            <a:ext cx="893381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稚子：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脱晓冰：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钲：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罄：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玻璃：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74467" y="1431607"/>
            <a:ext cx="3410585" cy="1054735"/>
          </a:xfrm>
          <a:prstGeom prst="cloud">
            <a:avLst/>
          </a:prstGeom>
          <a:solidFill>
            <a:schemeClr val="bg1"/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字词理解。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3322" y="2808922"/>
            <a:ext cx="2168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幼小的孩子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51147" y="3417252"/>
            <a:ext cx="7411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在这里指儿童晨起，从结成坚冰的铜盆里剜冰。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5197" y="4086542"/>
            <a:ext cx="4450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指古代的一种像锣的乐器。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35197" y="4531042"/>
            <a:ext cx="69672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一种用玉或玉石制成的打击乐器。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48582" y="5324157"/>
            <a:ext cx="78168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一种天然玉石，也叫水玉，并不是现在的玻璃。</a:t>
            </a:r>
            <a:endParaRPr lang="zh-CN" altLang="en-US" sz="2800"/>
          </a:p>
        </p:txBody>
      </p:sp>
      <p:sp>
        <p:nvSpPr>
          <p:cNvPr id="9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初读古诗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15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云形 7"/>
          <p:cNvSpPr/>
          <p:nvPr/>
        </p:nvSpPr>
        <p:spPr>
          <a:xfrm>
            <a:off x="86995" y="581660"/>
            <a:ext cx="3410585" cy="1054735"/>
          </a:xfrm>
          <a:prstGeom prst="cloud">
            <a:avLst/>
          </a:prstGeom>
          <a:solidFill>
            <a:schemeClr val="bg1"/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划分节奏。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04690" y="1550035"/>
            <a:ext cx="44297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稚子弄冰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杨万里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稚 子 金 盆 脱 晓 冰，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彩 丝 穿 取 当 银 钲。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敲 成 玉 罄 穿 林 响，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忽 作 玻 璃 碎 地 声。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 descr="冰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3385" y="1860550"/>
            <a:ext cx="3248660" cy="36683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597525" y="3007995"/>
            <a:ext cx="278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47180" y="3007995"/>
            <a:ext cx="360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01970" y="3613150"/>
            <a:ext cx="2698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5597525" y="4325620"/>
            <a:ext cx="379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59245" y="4325620"/>
            <a:ext cx="335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61330" y="4910455"/>
            <a:ext cx="351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59245" y="4910455"/>
            <a:ext cx="3009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28765" y="3613150"/>
            <a:ext cx="338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5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3985" y="1606550"/>
            <a:ext cx="847026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稚子金盆脱晓冰，彩丝穿取当银钲。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0670" y="2200275"/>
            <a:ext cx="840168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铜盆里的水结成坚冰，儿童晨起，把它从盆里剜出，用彩线穿起来当锣来敲。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133985" y="3583940"/>
            <a:ext cx="81286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2.敲成玉磬穿林响，忽作玻璃碎地声。</a:t>
            </a:r>
            <a:endParaRPr lang="zh-CN" altLang="en-US" sz="2800"/>
          </a:p>
        </p:txBody>
      </p:sp>
      <p:sp>
        <p:nvSpPr>
          <p:cNvPr id="9" name="文本框 8"/>
          <p:cNvSpPr txBox="1"/>
          <p:nvPr/>
        </p:nvSpPr>
        <p:spPr>
          <a:xfrm>
            <a:off x="271145" y="4253230"/>
            <a:ext cx="82607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敲出的声音像玉磬一样穿越树林，冰忽然落在地上发出像玻璃一样的破裂声。</a:t>
            </a:r>
            <a:endParaRPr lang="zh-CN" altLang="en-US" sz="2800"/>
          </a:p>
        </p:txBody>
      </p:sp>
      <p:sp>
        <p:nvSpPr>
          <p:cNvPr id="10" name="文本框 10"/>
          <p:cNvSpPr txBox="1"/>
          <p:nvPr/>
        </p:nvSpPr>
        <p:spPr>
          <a:xfrm>
            <a:off x="418704" y="332785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领悟诗意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AMIC_NUM_END" val="1"/>
  <p:tag name="KSO_WM_UNIT_INDEX" val="1576573048558_1_1"/>
</p:tagLst>
</file>

<file path=ppt/theme/theme1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923</Words>
  <Application>WPS 演示</Application>
  <PresentationFormat>全屏显示(4:3)</PresentationFormat>
  <Paragraphs>104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黑体</vt:lpstr>
      <vt:lpstr>楷体</vt:lpstr>
      <vt:lpstr>书宋</vt:lpstr>
      <vt:lpstr>微软雅黑</vt:lpstr>
      <vt:lpstr>Arial Unicode MS</vt:lpstr>
      <vt:lpstr>3_自定义设计方案</vt:lpstr>
      <vt:lpstr>4_自定义设计方案</vt:lpstr>
      <vt:lpstr>5_自定义设计方案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166</cp:revision>
  <dcterms:created xsi:type="dcterms:W3CDTF">2009-04-21T00:44:00Z</dcterms:created>
  <dcterms:modified xsi:type="dcterms:W3CDTF">2021-11-01T04:57:44Z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7CB2776ED2A34552A05C1DB887E54AE4</vt:lpwstr>
  </property>
</Properties>
</file>