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67" r:id="rId3"/>
    <p:sldId id="266" r:id="rId4"/>
    <p:sldId id="256" r:id="rId5"/>
    <p:sldId id="257" r:id="rId6"/>
    <p:sldId id="258" r:id="rId7"/>
    <p:sldId id="259" r:id="rId8"/>
    <p:sldId id="260" r:id="rId9"/>
    <p:sldId id="262" r:id="rId10"/>
    <p:sldId id="261" r:id="rId1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536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>
              <a:latin typeface="Calibri" panose="020F0502020204030204"/>
              <a:ea typeface="华文新魏" panose="02010800040101010101" pitchFamily="2" charset="-122"/>
            </a:endParaRPr>
          </a:p>
        </p:txBody>
      </p:sp>
      <p:sp>
        <p:nvSpPr>
          <p:cNvPr id="15363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>
                <a:latin typeface="Calibri" panose="020F0502020204030204"/>
                <a:ea typeface="华文新魏" panose="02010800040101010101" pitchFamily="2" charset="-122"/>
              </a:rPr>
            </a:fld>
            <a:endParaRPr lang="zh-CN" altLang="en-US" sz="1200">
              <a:latin typeface="Calibri" panose="020F0502020204030204"/>
              <a:ea typeface="华文新魏" panose="02010800040101010101" pitchFamily="2" charset="-122"/>
            </a:endParaRPr>
          </a:p>
        </p:txBody>
      </p:sp>
      <p:sp>
        <p:nvSpPr>
          <p:cNvPr id="15364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 anchorCtr="0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ea typeface="华文新魏" panose="02010800040101010101" pitchFamily="2" charset="-122"/>
            </a:endParaRPr>
          </a:p>
        </p:txBody>
      </p:sp>
      <p:sp>
        <p:nvSpPr>
          <p:cNvPr id="15365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366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>
              <a:latin typeface="Calibri" panose="020F0502020204030204"/>
              <a:ea typeface="华文新魏" panose="02010800040101010101" pitchFamily="2" charset="-122"/>
            </a:endParaRPr>
          </a:p>
        </p:txBody>
      </p:sp>
      <p:sp>
        <p:nvSpPr>
          <p:cNvPr id="1536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>
                <a:latin typeface="Calibri" panose="020F0502020204030204"/>
              </a:rPr>
            </a:fld>
            <a:endParaRPr lang="zh-CN" altLang="en-US" sz="1200">
              <a:latin typeface="Calibri" panose="020F05020202040302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矩形 7"/>
          <p:cNvGrpSpPr/>
          <p:nvPr/>
        </p:nvGrpSpPr>
        <p:grpSpPr>
          <a:xfrm>
            <a:off x="2670175" y="0"/>
            <a:ext cx="6473825" cy="6858000"/>
            <a:chOff x="1682" y="0"/>
            <a:chExt cx="4078" cy="4320"/>
          </a:xfrm>
        </p:grpSpPr>
        <p:pic>
          <p:nvPicPr>
            <p:cNvPr id="2051" name="矩形 7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682" y="0"/>
              <a:ext cx="4078" cy="43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2" name="矩形 2051"/>
            <p:cNvSpPr/>
            <p:nvPr/>
          </p:nvSpPr>
          <p:spPr>
            <a:xfrm>
              <a:off x="1680" y="0"/>
              <a:ext cx="4080" cy="43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p>
              <a:pPr marL="0" lvl="0" indent="0" algn="ctr" eaLnBrk="1" hangingPunct="1"/>
              <a:endParaRPr lang="en-US" altLang="zh-CN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2053" name="直接连接符 9"/>
          <p:cNvSpPr/>
          <p:nvPr/>
        </p:nvSpPr>
        <p:spPr>
          <a:xfrm rot="16200000">
            <a:off x="-762000" y="3429000"/>
            <a:ext cx="6858000" cy="0"/>
          </a:xfrm>
          <a:prstGeom prst="line">
            <a:avLst/>
          </a:prstGeom>
          <a:ln w="1143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en-US">
              <a:latin typeface="Trebuchet MS" panose="020B0603020202020204" pitchFamily="34" charset="0"/>
              <a:ea typeface="Arial" panose="020B0604020202020204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</a:lstStyle>
          <a:p>
            <a:r>
              <a:rPr kumimoji="0" lang="zh-CN" altLang="en-US" sz="42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42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25" name="副标题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en-US" altLang="en-US" sz="2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2054" name="灯片编号占位符 28"/>
          <p:cNvSpPr>
            <a:spLocks noGrp="1"/>
          </p:cNvSpPr>
          <p:nvPr>
            <p:ph type="sldNum" sz="quarter" idx="4"/>
          </p:nvPr>
        </p:nvSpPr>
        <p:spPr>
          <a:xfrm>
            <a:off x="7880350" y="6556375"/>
            <a:ext cx="588963" cy="2286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 anchorCtr="0"/>
          <a:p>
            <a:pPr algn="r"/>
            <a:fld id="{9A0DB2DC-4C9A-4742-B13C-FB6460FD3503}" type="slidenum">
              <a:rPr lang="zh-CN" altLang="en-US">
                <a:solidFill>
                  <a:srgbClr val="FFFFFF"/>
                </a:solidFill>
                <a:latin typeface="Trebuchet MS" panose="020B0603020202020204" pitchFamily="34" charset="0"/>
                <a:ea typeface="华文新魏" panose="02010800040101010101" pitchFamily="2" charset="-122"/>
              </a:rPr>
            </a:fld>
            <a:endParaRPr lang="zh-CN" altLang="en-US">
              <a:solidFill>
                <a:srgbClr val="FFFFFF"/>
              </a:solidFill>
              <a:latin typeface="Trebuchet MS" panose="020B0603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2057" name="日期占位符 30"/>
          <p:cNvSpPr>
            <a:spLocks noGrp="1"/>
          </p:cNvSpPr>
          <p:nvPr>
            <p:ph type="dt" sz="half" idx="2"/>
          </p:nvPr>
        </p:nvSpPr>
        <p:spPr>
          <a:xfrm>
            <a:off x="5870575" y="6557963"/>
            <a:ext cx="2003425" cy="227012"/>
          </a:xfrm>
          <a:prstGeom prst="rect">
            <a:avLst/>
          </a:prstGeom>
          <a:noFill/>
          <a:ln w="9525">
            <a:noFill/>
          </a:ln>
        </p:spPr>
        <p:txBody>
          <a:bodyPr lIns="91440" tIns="0" rIns="91440" bIns="0" anchor="b" anchorCtr="0"/>
          <a:p>
            <a:fld id="{BB962C8B-B14F-4D97-AF65-F5344CB8AC3E}" type="datetime1">
              <a:rPr lang="zh-CN" altLang="en-US">
                <a:solidFill>
                  <a:srgbClr val="FFFFFF"/>
                </a:solidFill>
                <a:latin typeface="Trebuchet MS" panose="020B0603020202020204" pitchFamily="34" charset="0"/>
                <a:ea typeface="华文新魏" panose="02010800040101010101" pitchFamily="2" charset="-122"/>
              </a:rPr>
            </a:fld>
            <a:endParaRPr lang="zh-CN" altLang="en-US">
              <a:solidFill>
                <a:srgbClr val="FFFFFF"/>
              </a:solidFill>
              <a:latin typeface="Trebuchet MS" panose="020B0603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2058" name="页脚占位符 17"/>
          <p:cNvSpPr>
            <a:spLocks noGrp="1"/>
          </p:cNvSpPr>
          <p:nvPr>
            <p:ph type="ftr" sz="quarter" idx="3"/>
          </p:nvPr>
        </p:nvSpPr>
        <p:spPr>
          <a:xfrm>
            <a:off x="2819400" y="6557963"/>
            <a:ext cx="2927350" cy="228600"/>
          </a:xfrm>
          <a:prstGeom prst="rect">
            <a:avLst/>
          </a:prstGeom>
          <a:noFill/>
          <a:ln w="9525">
            <a:noFill/>
          </a:ln>
        </p:spPr>
        <p:txBody>
          <a:bodyPr lIns="91440" tIns="0" rIns="91440" bIns="0" anchor="b" anchorCtr="0"/>
          <a:p>
            <a:pPr algn="r"/>
            <a:endParaRPr lang="zh-CN" altLang="en-US">
              <a:solidFill>
                <a:srgbClr val="FFFFFF"/>
              </a:solidFill>
              <a:latin typeface="Trebuchet MS" panose="020B0603020202020204" pitchFamily="34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</p:spPr>
        <p:txBody>
          <a:bodyPr/>
          <a:lstStyle/>
          <a:p>
            <a:r>
              <a:rPr kumimoji="0" lang="zh-CN" altLang="en-US" sz="38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38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9725"/>
            <a:ext cx="7239000" cy="4846638"/>
          </a:xfrm>
        </p:spPr>
        <p:txBody>
          <a:bodyPr vert="eaVert"/>
          <a:lstStyle/>
          <a:p>
            <a:pPr lvl="0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3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3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zh-CN" altLang="en-US" sz="38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38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3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3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12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254750" y="6553200"/>
            <a:ext cx="587375" cy="2286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 anchorCtr="0"/>
          <a:p>
            <a:pPr algn="r"/>
            <a:fld id="{9A0DB2DC-4C9A-4742-B13C-FB6460FD3503}" type="slidenum">
              <a:rPr lang="zh-CN" altLang="en-US">
                <a:latin typeface="Trebuchet MS" panose="020B0603020202020204" pitchFamily="34" charset="0"/>
                <a:ea typeface="华文新魏" panose="02010800040101010101" pitchFamily="2" charset="-122"/>
              </a:rPr>
            </a:fld>
            <a:endParaRPr lang="zh-CN" altLang="en-US">
              <a:latin typeface="Trebuchet MS" panose="020B0603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5128" name="日期占位符 3"/>
          <p:cNvSpPr>
            <a:spLocks noGrp="1"/>
          </p:cNvSpPr>
          <p:nvPr>
            <p:ph type="dt" sz="half" idx="2"/>
          </p:nvPr>
        </p:nvSpPr>
        <p:spPr>
          <a:xfrm>
            <a:off x="4243388" y="6557963"/>
            <a:ext cx="2001837" cy="227012"/>
          </a:xfrm>
          <a:prstGeom prst="rect">
            <a:avLst/>
          </a:prstGeom>
          <a:noFill/>
          <a:ln w="9525">
            <a:noFill/>
          </a:ln>
        </p:spPr>
        <p:txBody>
          <a:bodyPr lIns="91440" tIns="0" rIns="91440" bIns="0" anchor="b" anchorCtr="0"/>
          <a:p>
            <a:fld id="{BB962C8B-B14F-4D97-AF65-F5344CB8AC3E}" type="datetime1">
              <a:rPr lang="zh-CN" altLang="en-US">
                <a:latin typeface="Trebuchet MS" panose="020B0603020202020204" pitchFamily="34" charset="0"/>
                <a:ea typeface="华文新魏" panose="02010800040101010101" pitchFamily="2" charset="-122"/>
              </a:rPr>
            </a:fld>
            <a:endParaRPr lang="zh-CN" altLang="en-US">
              <a:latin typeface="Trebuchet MS" panose="020B0603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51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57200" y="6556375"/>
            <a:ext cx="3657600" cy="228600"/>
          </a:xfrm>
          <a:prstGeom prst="rect">
            <a:avLst/>
          </a:prstGeom>
          <a:noFill/>
          <a:ln w="9525">
            <a:noFill/>
          </a:ln>
        </p:spPr>
        <p:txBody>
          <a:bodyPr lIns="91440" tIns="0" rIns="91440" bIns="0" anchor="b" anchorCtr="0"/>
          <a:p>
            <a:pPr algn="r"/>
            <a:endParaRPr lang="zh-CN" altLang="en-US">
              <a:latin typeface="Trebuchet MS" panose="020B0603020202020204" pitchFamily="34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</p:spPr>
        <p:txBody>
          <a:bodyPr/>
          <a:lstStyle/>
          <a:p>
            <a:r>
              <a:rPr kumimoji="0" lang="zh-CN" altLang="en-US" sz="38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38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9725"/>
            <a:ext cx="7239000" cy="4846638"/>
          </a:xfrm>
        </p:spPr>
        <p:txBody>
          <a:bodyPr/>
          <a:lstStyle/>
          <a:p>
            <a:pPr lvl="0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3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3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</a:lstStyle>
          <a:p>
            <a:r>
              <a:rPr kumimoji="0" lang="zh-CN" altLang="en-US" sz="42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42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07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734175" y="6554788"/>
            <a:ext cx="587375" cy="2286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 anchorCtr="0"/>
          <a:p>
            <a:pPr algn="r"/>
            <a:fld id="{9A0DB2DC-4C9A-4742-B13C-FB6460FD3503}" type="slidenum">
              <a:rPr lang="zh-CN" altLang="en-US">
                <a:latin typeface="Trebuchet MS" panose="020B0603020202020204" pitchFamily="34" charset="0"/>
                <a:ea typeface="华文新魏" panose="02010800040101010101" pitchFamily="2" charset="-122"/>
              </a:rPr>
            </a:fld>
            <a:endParaRPr lang="zh-CN" altLang="en-US">
              <a:latin typeface="Trebuchet MS" panose="020B0603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3080" name="日期占位符 3"/>
          <p:cNvSpPr>
            <a:spLocks noGrp="1"/>
          </p:cNvSpPr>
          <p:nvPr>
            <p:ph type="dt" sz="half" idx="2"/>
          </p:nvPr>
        </p:nvSpPr>
        <p:spPr>
          <a:xfrm>
            <a:off x="4724400" y="6556375"/>
            <a:ext cx="2001838" cy="227013"/>
          </a:xfrm>
          <a:prstGeom prst="rect">
            <a:avLst/>
          </a:prstGeom>
          <a:noFill/>
          <a:ln w="9525">
            <a:noFill/>
          </a:ln>
        </p:spPr>
        <p:txBody>
          <a:bodyPr lIns="91440" tIns="0" rIns="91440" bIns="0" anchor="b" anchorCtr="0"/>
          <a:p>
            <a:fld id="{BB962C8B-B14F-4D97-AF65-F5344CB8AC3E}" type="datetime1">
              <a:rPr lang="zh-CN" altLang="en-US">
                <a:latin typeface="Trebuchet MS" panose="020B0603020202020204" pitchFamily="34" charset="0"/>
                <a:ea typeface="华文新魏" panose="02010800040101010101" pitchFamily="2" charset="-122"/>
              </a:rPr>
            </a:fld>
            <a:endParaRPr lang="zh-CN" altLang="en-US">
              <a:latin typeface="Trebuchet MS" panose="020B0603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3081" name="页脚占位符 4"/>
          <p:cNvSpPr>
            <a:spLocks noGrp="1"/>
          </p:cNvSpPr>
          <p:nvPr>
            <p:ph type="ftr" sz="quarter" idx="3"/>
          </p:nvPr>
        </p:nvSpPr>
        <p:spPr>
          <a:xfrm>
            <a:off x="1735138" y="6556375"/>
            <a:ext cx="2895600" cy="228600"/>
          </a:xfrm>
          <a:prstGeom prst="rect">
            <a:avLst/>
          </a:prstGeom>
          <a:noFill/>
          <a:ln w="9525">
            <a:noFill/>
          </a:ln>
        </p:spPr>
        <p:txBody>
          <a:bodyPr lIns="91440" tIns="0" rIns="91440" bIns="0" anchor="b" anchorCtr="0"/>
          <a:p>
            <a:pPr algn="r"/>
            <a:endParaRPr lang="zh-CN" altLang="en-US">
              <a:latin typeface="Trebuchet MS" panose="020B0603020202020204" pitchFamily="34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zh-CN" altLang="en-US" sz="38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38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38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38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kumimoji="0" lang="zh-CN" altLang="en-US" sz="18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8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kumimoji="0" lang="zh-CN" altLang="en-US" sz="18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8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zh-CN" altLang="en-US" sz="38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38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zh-CN" altLang="en-US" sz="24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24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rtlCol="0" fromWordArt="0" forceAA="0">
            <a:normAutofit/>
          </a:bodyPr>
          <a:lstStyle>
            <a:lvl1pPr marL="0" indent="0">
              <a:spcBef>
                <a:spcPct val="0"/>
              </a:spcBef>
              <a:spcAft>
                <a:spcPct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en-US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showMasterSp="0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矩形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>
            <a:solidFill>
              <a:srgbClr val="EAEAEA"/>
            </a:solidFill>
            <a:prstDash val="solid"/>
            <a:round/>
            <a:headEnd type="none" w="med" len="med"/>
            <a:tailEnd type="none" w="med" len="med"/>
          </a:ln>
          <a:effectLst>
            <a:outerShdw dist="12700" dir="5400000" algn="t" rotWithShape="0">
              <a:srgbClr val="000000">
                <a:alpha val="39999"/>
              </a:srgbClr>
            </a:outerShdw>
          </a:effectLst>
        </p:spPr>
        <p:txBody>
          <a:bodyPr anchor="ctr" anchorCtr="0"/>
          <a:p>
            <a:pPr marL="0" lvl="0" indent="0" algn="ctr" eaLnBrk="1" hangingPunct="1"/>
            <a:endParaRPr lang="en-US" altLang="zh-CN">
              <a:solidFill>
                <a:srgbClr val="FFFFFF"/>
              </a:solidFill>
              <a:latin typeface="Trebuchet MS" panose="020B0603020202020204" pitchFamily="34" charset="0"/>
            </a:endParaRPr>
          </a:p>
        </p:txBody>
      </p:sp>
      <p:sp>
        <p:nvSpPr>
          <p:cNvPr id="4099" name="矩形 9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>
            <a:solidFill>
              <a:srgbClr val="EAEAEA"/>
            </a:solidFill>
            <a:prstDash val="solid"/>
            <a:round/>
            <a:headEnd type="none" w="med" len="med"/>
            <a:tailEnd type="none" w="med" len="med"/>
          </a:ln>
          <a:effectLst>
            <a:outerShdw dist="12700" dir="5400000" algn="tl" rotWithShape="0">
              <a:srgbClr val="000000">
                <a:alpha val="39999"/>
              </a:srgbClr>
            </a:outerShdw>
          </a:effectLst>
        </p:spPr>
        <p:txBody>
          <a:bodyPr anchor="ctr" anchorCtr="0"/>
          <a:p>
            <a:pPr marL="0" lvl="0" indent="0" algn="ctr" eaLnBrk="1" hangingPunct="1"/>
            <a:endParaRPr lang="en-US" altLang="zh-CN">
              <a:solidFill>
                <a:srgbClr val="FFFFFF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zh-CN" altLang="en-US" sz="30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en-US" altLang="en-US" sz="30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ct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10" name="图片占位符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0" indent="0">
              <a:buNone/>
              <a:defRPr sz="3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SzPct val="73000"/>
              <a:buFont typeface="Wingdings 2" panose="050201020105070707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0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 anchorCtr="0"/>
          <a:p>
            <a:pPr algn="r"/>
            <a:fld id="{9A0DB2DC-4C9A-4742-B13C-FB6460FD3503}" type="slidenum">
              <a:rPr lang="zh-CN" altLang="en-US">
                <a:solidFill>
                  <a:srgbClr val="F4E7ED"/>
                </a:solidFill>
                <a:latin typeface="Trebuchet MS" panose="020B0603020202020204" pitchFamily="34" charset="0"/>
                <a:ea typeface="华文新魏" panose="02010800040101010101" pitchFamily="2" charset="-122"/>
              </a:rPr>
            </a:fld>
            <a:endParaRPr lang="zh-CN" altLang="en-US">
              <a:solidFill>
                <a:srgbClr val="F4E7ED"/>
              </a:solidFill>
              <a:latin typeface="Trebuchet MS" panose="020B0603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4103" name="日期占位符 4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  <a:noFill/>
          <a:ln w="9525">
            <a:noFill/>
          </a:ln>
        </p:spPr>
        <p:txBody>
          <a:bodyPr lIns="91440" tIns="0" rIns="91440" bIns="0" anchor="b" anchorCtr="0"/>
          <a:p>
            <a:fld id="{BB962C8B-B14F-4D97-AF65-F5344CB8AC3E}" type="datetime1">
              <a:rPr lang="zh-CN" altLang="en-US">
                <a:solidFill>
                  <a:srgbClr val="F4E7ED"/>
                </a:solidFill>
                <a:latin typeface="Trebuchet MS" panose="020B0603020202020204" pitchFamily="34" charset="0"/>
                <a:ea typeface="华文新魏" panose="02010800040101010101" pitchFamily="2" charset="-122"/>
              </a:rPr>
            </a:fld>
            <a:endParaRPr lang="zh-CN" altLang="en-US">
              <a:solidFill>
                <a:srgbClr val="F4E7ED"/>
              </a:solidFill>
              <a:latin typeface="Trebuchet MS" panose="020B0603020202020204" pitchFamily="34" charset="0"/>
              <a:ea typeface="华文新魏" panose="02010800040101010101" pitchFamily="2" charset="-122"/>
            </a:endParaRPr>
          </a:p>
        </p:txBody>
      </p:sp>
      <p:sp>
        <p:nvSpPr>
          <p:cNvPr id="4104" name="页脚占位符 5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  <a:noFill/>
          <a:ln w="9525">
            <a:noFill/>
          </a:ln>
        </p:spPr>
        <p:txBody>
          <a:bodyPr lIns="91440" tIns="0" rIns="91440" bIns="0" anchor="b" anchorCtr="0"/>
          <a:p>
            <a:pPr algn="r"/>
            <a:endParaRPr lang="zh-CN" altLang="en-US">
              <a:solidFill>
                <a:srgbClr val="F4E7ED"/>
              </a:solidFill>
              <a:latin typeface="Trebuchet MS" panose="020B0603020202020204" pitchFamily="34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4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矩形 8"/>
          <p:cNvGrpSpPr/>
          <p:nvPr/>
        </p:nvGrpSpPr>
        <p:grpSpPr>
          <a:xfrm>
            <a:off x="8156575" y="0"/>
            <a:ext cx="987425" cy="6858000"/>
            <a:chOff x="5138" y="0"/>
            <a:chExt cx="622" cy="4320"/>
          </a:xfrm>
        </p:grpSpPr>
        <p:pic>
          <p:nvPicPr>
            <p:cNvPr id="1027" name="矩形 8"/>
            <p:cNvPicPr/>
            <p:nvPr/>
          </p:nvPicPr>
          <p:blipFill>
            <a:blip r:embed="rId12"/>
            <a:stretch>
              <a:fillRect/>
            </a:stretch>
          </p:blipFill>
          <p:spPr>
            <a:xfrm>
              <a:off x="5138" y="0"/>
              <a:ext cx="622" cy="43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8" name="矩形 1027"/>
            <p:cNvSpPr/>
            <p:nvPr/>
          </p:nvSpPr>
          <p:spPr>
            <a:xfrm>
              <a:off x="5136" y="0"/>
              <a:ext cx="624" cy="43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p>
              <a:pPr marL="0" lvl="0" indent="0" algn="ctr" eaLnBrk="1" hangingPunct="1"/>
              <a:endParaRPr lang="en-US" altLang="zh-CN">
                <a:solidFill>
                  <a:srgbClr val="FFFFFF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029" name="标题占位符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  <a:noFill/>
          <a:ln w="9525">
            <a:noFill/>
          </a:ln>
        </p:spPr>
        <p:txBody>
          <a:bodyPr lIns="45720" tIns="0" rIns="45720" bIns="0" anchor="b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30" name="文本占位符 30"/>
          <p:cNvSpPr>
            <a:spLocks noGrp="1"/>
          </p:cNvSpPr>
          <p:nvPr>
            <p:ph type="body" idx="1"/>
          </p:nvPr>
        </p:nvSpPr>
        <p:spPr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31" name="日期占位符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  <a:noFill/>
          <a:ln w="9525">
            <a:noFill/>
          </a:ln>
        </p:spPr>
        <p:txBody>
          <a:bodyPr tIns="0" bIns="0" anchor="b" anchorCtr="0"/>
          <a:lstStyle>
            <a:lvl1pPr marL="0" indent="0">
              <a:defRPr sz="1000">
                <a:solidFill>
                  <a:srgbClr val="B13F9A"/>
                </a:solidFill>
                <a:latin typeface="Trebuchet MS" panose="020B0603020202020204" pitchFamily="34" charset="0"/>
                <a:ea typeface="华文新魏" panose="02010800040101010101" pitchFamily="2" charset="-122"/>
              </a:defRPr>
            </a:lvl1pPr>
          </a:lstStyle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1032" name="页脚占位符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  <a:noFill/>
          <a:ln w="9525">
            <a:noFill/>
          </a:ln>
        </p:spPr>
        <p:txBody>
          <a:bodyPr tIns="0" bIns="0" anchor="b" anchorCtr="0"/>
          <a:lstStyle>
            <a:lvl1pPr marL="0" indent="0" algn="r">
              <a:defRPr sz="1000">
                <a:solidFill>
                  <a:srgbClr val="B13F9A"/>
                </a:solidFill>
                <a:latin typeface="Trebuchet MS" panose="020B0603020202020204" pitchFamily="34" charset="0"/>
                <a:ea typeface="华文新魏" panose="02010800040101010101" pitchFamily="2" charset="-122"/>
              </a:defRPr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1033" name="灯片编号占位符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 anchorCtr="0"/>
          <a:lstStyle>
            <a:lvl1pPr marL="0" indent="0" algn="r">
              <a:defRPr sz="1100">
                <a:solidFill>
                  <a:srgbClr val="B13F9A"/>
                </a:solidFill>
                <a:latin typeface="Trebuchet MS" panose="020B0603020202020204" pitchFamily="34" charset="0"/>
                <a:ea typeface="华文新魏" panose="02010800040101010101" pitchFamily="2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800" b="1" i="0" u="none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solidFill>
            <a:schemeClr val="tx1"/>
          </a:solidFill>
          <a:effectLst/>
          <a:latin typeface="Trebuchet MS" panose="020B0603020202020204" pitchFamily="34" charset="0"/>
          <a:ea typeface="黑体" panose="02010609060101010101" pitchFamily="49" charset="-122"/>
          <a:cs typeface="+mj-cs"/>
        </a:defRPr>
      </a:lvl1pPr>
    </p:titleStyle>
    <p:bodyStyle>
      <a:lvl1pPr marL="273050" indent="-273050" algn="l" defTabSz="9144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anose="05020102010507070707" pitchFamily="18" charset="2"/>
        <a:buChar char="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20700" indent="-228600" algn="l" defTabSz="914400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anose="05020102010507070707" pitchFamily="18" charset="2"/>
        <a:buChar char=""/>
        <a:defRPr kumimoji="0" sz="2300" b="0" i="0" u="none" kern="1200" baseline="0">
          <a:solidFill>
            <a:srgbClr val="6C6C6C"/>
          </a:solidFill>
          <a:effectLst/>
          <a:latin typeface="+mn-lt"/>
          <a:ea typeface="+mn-ea"/>
          <a:cs typeface="+mn-cs"/>
        </a:defRPr>
      </a:lvl2pPr>
      <a:lvl3pPr marL="758825" indent="-228600" algn="l" defTabSz="914400" rtl="0" eaLnBrk="0" fontAlgn="base" hangingPunct="0">
        <a:lnSpc>
          <a:spcPct val="100000"/>
        </a:lnSpc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anose="05000000000000000000" pitchFamily="2" charset="2"/>
        <a:buChar char="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05205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anose="05020102010507070707" pitchFamily="18" charset="2"/>
        <a:buChar char=""/>
        <a:defRPr kumimoji="0" sz="2000" b="0" i="0" u="none" kern="1200" baseline="0">
          <a:solidFill>
            <a:srgbClr val="6C6C6C"/>
          </a:solidFill>
          <a:effectLst/>
          <a:latin typeface="+mn-lt"/>
          <a:ea typeface="+mn-ea"/>
          <a:cs typeface="+mn-cs"/>
        </a:defRPr>
      </a:lvl4pPr>
      <a:lvl5pPr marL="1279525" indent="-228600" algn="l" defTabSz="914400" rtl="0" eaLnBrk="0" fontAlgn="base" hangingPunct="0">
        <a:lnSpc>
          <a:spcPct val="100000"/>
        </a:lnSpc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anose="05000000000000000000" pitchFamily="2" charset="2"/>
        <a:buChar char="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471930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 panose="05020102010507070707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225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 panose="05020102010507070707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215" indent="-182880" algn="l" rtl="0" eaLnBrk="1" latinLnBrk="0" hangingPunct="1">
        <a:spcBef>
          <a:spcPts val="300"/>
        </a:spcBef>
        <a:buClr>
          <a:schemeClr val="accent4"/>
        </a:buClr>
        <a:buSzTx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Tx/>
        <a:buFont typeface="Wingdings" panose="05000000000000000000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矩形 3"/>
          <p:cNvSpPr/>
          <p:nvPr/>
        </p:nvSpPr>
        <p:spPr>
          <a:xfrm>
            <a:off x="3059113" y="2276475"/>
            <a:ext cx="5834062" cy="2586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38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村 晚</a:t>
            </a:r>
            <a:r>
              <a:rPr lang="zh-CN" altLang="en-US" sz="9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endParaRPr lang="en-US" altLang="zh-CN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                          </a:t>
            </a:r>
            <a:r>
              <a:rPr lang="zh-CN" altLang="en-US" sz="24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雷震</a:t>
            </a:r>
            <a:r>
              <a:rPr lang="zh-CN" altLang="en-US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Box 5"/>
          <p:cNvSpPr/>
          <p:nvPr/>
        </p:nvSpPr>
        <p:spPr>
          <a:xfrm>
            <a:off x="3059113" y="404813"/>
            <a:ext cx="6084887" cy="6000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60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村 晚</a:t>
            </a:r>
            <a:r>
              <a:rPr lang="zh-CN" altLang="en-US" sz="48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endParaRPr lang="en-US" altLang="zh-CN" sz="3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雷震 </a:t>
            </a:r>
            <a:endParaRPr lang="en-US" altLang="zh-CN" sz="3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endParaRPr lang="en-US" altLang="zh-CN" sz="3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草满池塘水满陂</a:t>
            </a:r>
            <a:r>
              <a:rPr lang="en-US" altLang="zh-CN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(bēi)</a:t>
            </a:r>
            <a:r>
              <a:rPr lang="zh-CN" altLang="en-US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　</a:t>
            </a:r>
            <a:endParaRPr lang="en-US" altLang="zh-CN" sz="3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山衔落日浸寒漪（</a:t>
            </a:r>
            <a:r>
              <a:rPr lang="en-US" altLang="zh-CN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yī</a:t>
            </a:r>
            <a:r>
              <a:rPr lang="zh-CN" altLang="en-US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  <a:endParaRPr lang="en-US" altLang="zh-CN" sz="3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　　</a:t>
            </a:r>
            <a:endParaRPr lang="en-US" altLang="zh-CN" sz="3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牧童归去横牛背， </a:t>
            </a:r>
            <a:endParaRPr lang="en-US" altLang="zh-CN" sz="3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endParaRPr lang="en-US" altLang="zh-CN" sz="3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短笛无腔信口吹。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Box 3"/>
          <p:cNvSpPr/>
          <p:nvPr/>
        </p:nvSpPr>
        <p:spPr>
          <a:xfrm>
            <a:off x="2843213" y="620713"/>
            <a:ext cx="547370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村晚</a:t>
            </a:r>
            <a:endParaRPr lang="zh-CN" altLang="en-US" sz="4800" b="1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195" name="TextBox 4"/>
          <p:cNvSpPr/>
          <p:nvPr/>
        </p:nvSpPr>
        <p:spPr>
          <a:xfrm>
            <a:off x="1260475" y="188913"/>
            <a:ext cx="800100" cy="3671887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 sz="400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知诗人  解诗题</a:t>
            </a:r>
            <a:endParaRPr lang="zh-CN" altLang="en-US" sz="400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196" name="矩形 7"/>
          <p:cNvSpPr/>
          <p:nvPr/>
        </p:nvSpPr>
        <p:spPr>
          <a:xfrm>
            <a:off x="3132138" y="2133600"/>
            <a:ext cx="5761037" cy="3046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雷震，生平不详。或以为眉州</a:t>
            </a:r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今四川眉山</a:t>
            </a:r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人，宋宁宗嘉定年间进士。又说是南昌</a:t>
            </a:r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今属江西</a:t>
            </a:r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人，宋度宗咸淳元年</a:t>
            </a:r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(1265)</a:t>
            </a:r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进士。其诗见</a:t>
            </a:r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宋诗纪事</a:t>
            </a:r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卷七十四。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1"/>
          <p:cNvSpPr>
            <a:spLocks noGrp="1"/>
          </p:cNvSpPr>
          <p:nvPr>
            <p:ph type="ctrTitle"/>
          </p:nvPr>
        </p:nvSpPr>
        <p:spPr>
          <a:xfrm>
            <a:off x="3203575" y="260350"/>
            <a:ext cx="3509963" cy="808038"/>
          </a:xfrm>
          <a:ln/>
        </p:spPr>
        <p:txBody>
          <a:bodyPr lIns="45720" tIns="0" rIns="45720" bIns="0" anchor="b" anchorCtr="0"/>
          <a:p>
            <a:pPr algn="ctr" defTabSz="914400" eaLnBrk="1" latinLnBrk="0" hangingPunct="1">
              <a:buSzPct val="100000"/>
              <a:buFontTx/>
              <a:buNone/>
            </a:pPr>
            <a:r>
              <a:rPr kumimoji="0" lang="zh-CN" altLang="en-US" kern="1200" baseline="0">
                <a:ln>
                  <a:noFill/>
                </a:ln>
                <a:solidFill>
                  <a:srgbClr val="000000"/>
                </a:solidFill>
                <a:latin typeface="Trebuchet MS" panose="020B0603020202020204" pitchFamily="34" charset="0"/>
                <a:ea typeface="黑体" panose="02010609060101010101" pitchFamily="49" charset="-122"/>
                <a:cs typeface="+mj-cs"/>
              </a:rPr>
              <a:t>解诗题</a:t>
            </a:r>
            <a:endParaRPr kumimoji="0" lang="zh-CN" altLang="en-US" kern="1200" baseline="0">
              <a:ln>
                <a:noFill/>
              </a:ln>
              <a:solidFill>
                <a:srgbClr val="000000"/>
              </a:solidFill>
              <a:latin typeface="Trebuchet MS" panose="020B0603020202020204" pitchFamily="34" charset="0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9219" name="TextBox 4"/>
          <p:cNvSpPr/>
          <p:nvPr/>
        </p:nvSpPr>
        <p:spPr>
          <a:xfrm>
            <a:off x="3203575" y="1412875"/>
            <a:ext cx="5329238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这首诗是一首描写盛夏山村晚景的诗。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Box 3"/>
          <p:cNvSpPr/>
          <p:nvPr/>
        </p:nvSpPr>
        <p:spPr>
          <a:xfrm>
            <a:off x="963613" y="333375"/>
            <a:ext cx="800100" cy="41751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 sz="400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抓字眼   明诗意</a:t>
            </a:r>
            <a:endParaRPr lang="zh-CN" altLang="en-US" sz="400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243" name="矩形 4"/>
          <p:cNvSpPr/>
          <p:nvPr/>
        </p:nvSpPr>
        <p:spPr>
          <a:xfrm>
            <a:off x="2916238" y="692150"/>
            <a:ext cx="6011862" cy="5018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陂：池塘。 　　</a:t>
            </a:r>
            <a:endParaRPr lang="en-US" altLang="zh-CN" sz="3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衔：口里含着。本文指落日西沉，半挂在山腰，像被山含住了。 　　</a:t>
            </a:r>
            <a:endParaRPr lang="en-US" altLang="zh-CN" sz="3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浸：淹没。 　　</a:t>
            </a:r>
            <a:endParaRPr lang="en-US" altLang="zh-CN" sz="3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漪：水波。 　　</a:t>
            </a:r>
            <a:endParaRPr lang="en-US" altLang="zh-CN" sz="3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横牛背：横坐在牛背上。 　　</a:t>
            </a:r>
            <a:endParaRPr lang="en-US" altLang="zh-CN" sz="3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腔：曲调。 　　</a:t>
            </a:r>
            <a:endParaRPr lang="en-US" altLang="zh-CN" sz="3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归去：回去。</a:t>
            </a:r>
            <a:endParaRPr lang="en-US" altLang="zh-CN" sz="3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信口：随口。 　　</a:t>
            </a:r>
            <a:endParaRPr lang="en-US" altLang="zh-CN" sz="3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Box 3"/>
          <p:cNvSpPr/>
          <p:nvPr/>
        </p:nvSpPr>
        <p:spPr>
          <a:xfrm>
            <a:off x="2987675" y="1052513"/>
            <a:ext cx="5905500" cy="2062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四周长满青草的池塘里，池水灌得满满的，太阳正要落山，红红的火球好像被山口卡住一样，淹没在冰凉的池水波纹中。。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7" name="TextBox 4"/>
          <p:cNvSpPr/>
          <p:nvPr/>
        </p:nvSpPr>
        <p:spPr>
          <a:xfrm>
            <a:off x="749300" y="404813"/>
            <a:ext cx="1662113" cy="5545137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 sz="4800">
                <a:latin typeface="隶书" panose="02010509060101010101" pitchFamily="49" charset="-122"/>
                <a:ea typeface="隶书" panose="02010509060101010101" pitchFamily="49" charset="-122"/>
              </a:rPr>
              <a:t>草满池塘水满陂  山衔落日浸寒漪</a:t>
            </a:r>
            <a:endParaRPr lang="zh-CN" altLang="en-US" sz="480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Box 3"/>
          <p:cNvSpPr/>
          <p:nvPr/>
        </p:nvSpPr>
        <p:spPr>
          <a:xfrm>
            <a:off x="2987675" y="692150"/>
            <a:ext cx="5832475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放牛回家的孩子横坐在牛背，用短笛随便地吹奏着不成调的曲子。</a:t>
            </a:r>
            <a:r>
              <a:rPr lang="zh-CN" altLang="en-US" sz="28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1" name="TextBox 5"/>
          <p:cNvSpPr/>
          <p:nvPr/>
        </p:nvSpPr>
        <p:spPr>
          <a:xfrm>
            <a:off x="606425" y="260350"/>
            <a:ext cx="1662113" cy="5113338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 sz="4800">
                <a:latin typeface="隶书" panose="02010509060101010101" pitchFamily="49" charset="-122"/>
                <a:ea typeface="隶书" panose="02010509060101010101" pitchFamily="49" charset="-122"/>
              </a:rPr>
              <a:t>牧童归去横牛背 短笛无腔信口吹</a:t>
            </a:r>
            <a:endParaRPr lang="zh-CN" altLang="en-US" sz="480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Box 3"/>
          <p:cNvSpPr/>
          <p:nvPr/>
        </p:nvSpPr>
        <p:spPr>
          <a:xfrm>
            <a:off x="2987675" y="476250"/>
            <a:ext cx="5976938" cy="6002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、两个“满”字使我们仿佛看到了小草生机勃勃的景象和秋水满塘的美景。</a:t>
            </a:r>
            <a:endParaRPr lang="en-US" altLang="zh-CN" sz="3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、一个“衔”字把夕阳落山一刹那的景象形象的表现出来。</a:t>
            </a:r>
            <a:endParaRPr lang="en-US" altLang="zh-CN" sz="3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、“横”和“信口”两个词语使一个天真活泼，顽皮可爱的儿童形象跃然纸上。</a:t>
            </a:r>
            <a:endParaRPr lang="en-US" altLang="zh-CN" sz="3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全诗有静有动，有声有色。诗中最后两句“牧童归去横牛背，短笛无腔信口吹”，成为千古传诵的名句。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5" name="TextBox 2"/>
          <p:cNvSpPr/>
          <p:nvPr/>
        </p:nvSpPr>
        <p:spPr>
          <a:xfrm>
            <a:off x="1241425" y="692150"/>
            <a:ext cx="738188" cy="4465638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 sz="3600" b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想意境  悟诗情</a:t>
            </a:r>
            <a:endParaRPr lang="zh-CN" altLang="en-US" sz="3600" b="1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Box 5"/>
          <p:cNvSpPr/>
          <p:nvPr/>
        </p:nvSpPr>
        <p:spPr>
          <a:xfrm>
            <a:off x="2916238" y="301625"/>
            <a:ext cx="6048375" cy="6126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宋诗与唐诗中的不少写景之作，都是诗中有画。但唐人诗中之画，多为妙手天成；宋人却更多是有意为之。尤其是南宋末年，一些作家常以七绝的形式，进行这方面的艺术实践。使你感到这些诗本就是题在画上的。</a:t>
            </a:r>
            <a:endParaRPr lang="en-US" altLang="zh-CN" sz="28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此诗是其中的较有成就者。池塘里的碧水，堤岸上的青草，远山衔着落日，倒映在水中</a:t>
            </a:r>
            <a:r>
              <a:rPr lang="en-US" altLang="zh-CN" sz="28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这已是画意盎然，再添上暮归的老牛，牛背上信口吹笛的牧童，就更增加了无限生机。整幅画面，是那样悠然自得，人与大自然显得那样和谐，见出作者的心灵追求。 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39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023600" y="12319000"/>
            <a:ext cx="3302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华丽">
  <a:themeElements>
    <a:clrScheme name="华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华丽">
      <a:majorFont>
        <a:latin typeface="Trebuchet MS"/>
        <a:ea typeface="Arial"/>
        <a:cs typeface="Arial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Arial"/>
        <a:cs typeface="Arial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华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798</Words>
  <Application>WPS 演示</Application>
  <PresentationFormat/>
  <Paragraphs>54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Arial</vt:lpstr>
      <vt:lpstr>宋体</vt:lpstr>
      <vt:lpstr>Wingdings</vt:lpstr>
      <vt:lpstr>Arial</vt:lpstr>
      <vt:lpstr>Trebuchet MS</vt:lpstr>
      <vt:lpstr>黑体</vt:lpstr>
      <vt:lpstr>Wingdings 2</vt:lpstr>
      <vt:lpstr>华文新魏</vt:lpstr>
      <vt:lpstr>楷体</vt:lpstr>
      <vt:lpstr>华文行楷</vt:lpstr>
      <vt:lpstr>隶书</vt:lpstr>
      <vt:lpstr>Calibri</vt:lpstr>
      <vt:lpstr>Wingdings 2</vt:lpstr>
      <vt:lpstr>Wingdings</vt:lpstr>
      <vt:lpstr>微软雅黑</vt:lpstr>
      <vt:lpstr>Arial Unicode MS</vt:lpstr>
      <vt:lpstr>华丽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2021-05-15T02:34:31Z</cp:lastPrinted>
  <dcterms:created xsi:type="dcterms:W3CDTF">2021-05-15T02:34:31Z</dcterms:created>
  <dcterms:modified xsi:type="dcterms:W3CDTF">2021-11-01T05:00:26Z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D62816C3CCB941D290FA0456D37EC724</vt:lpwstr>
  </property>
  <property fmtid="{D5CDD505-2E9C-101B-9397-08002B2CF9AE}" pid="7" name="KSOProductBuildVer">
    <vt:lpwstr>2052-11.1.0.10938</vt:lpwstr>
  </property>
</Properties>
</file>