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tags/tag1019.xml" ContentType="application/vnd.openxmlformats-officedocument.presentationml.tags+xml"/>
  <Override PartName="/ppt/tags/tag102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tags/tag1029.xml" ContentType="application/vnd.openxmlformats-officedocument.presentationml.tags+xml"/>
  <Override PartName="/ppt/tags/tag103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tags/tag1038.xml" ContentType="application/vnd.openxmlformats-officedocument.presentationml.tags+xml"/>
  <Override PartName="/ppt/tags/tag1039.xml" ContentType="application/vnd.openxmlformats-officedocument.presentationml.tags+xml"/>
  <Override PartName="/ppt/tags/tag104.xml" ContentType="application/vnd.openxmlformats-officedocument.presentationml.tags+xml"/>
  <Override PartName="/ppt/tags/tag1040.xml" ContentType="application/vnd.openxmlformats-officedocument.presentationml.tags+xml"/>
  <Override PartName="/ppt/tags/tag1041.xml" ContentType="application/vnd.openxmlformats-officedocument.presentationml.tags+xml"/>
  <Override PartName="/ppt/tags/tag1042.xml" ContentType="application/vnd.openxmlformats-officedocument.presentationml.tags+xml"/>
  <Override PartName="/ppt/tags/tag1043.xml" ContentType="application/vnd.openxmlformats-officedocument.presentationml.tags+xml"/>
  <Override PartName="/ppt/tags/tag1044.xml" ContentType="application/vnd.openxmlformats-officedocument.presentationml.tags+xml"/>
  <Override PartName="/ppt/tags/tag1045.xml" ContentType="application/vnd.openxmlformats-officedocument.presentationml.tags+xml"/>
  <Override PartName="/ppt/tags/tag1046.xml" ContentType="application/vnd.openxmlformats-officedocument.presentationml.tags+xml"/>
  <Override PartName="/ppt/tags/tag1047.xml" ContentType="application/vnd.openxmlformats-officedocument.presentationml.tags+xml"/>
  <Override PartName="/ppt/tags/tag1048.xml" ContentType="application/vnd.openxmlformats-officedocument.presentationml.tags+xml"/>
  <Override PartName="/ppt/tags/tag1049.xml" ContentType="application/vnd.openxmlformats-officedocument.presentationml.tags+xml"/>
  <Override PartName="/ppt/tags/tag105.xml" ContentType="application/vnd.openxmlformats-officedocument.presentationml.tags+xml"/>
  <Override PartName="/ppt/tags/tag1050.xml" ContentType="application/vnd.openxmlformats-officedocument.presentationml.tags+xml"/>
  <Override PartName="/ppt/tags/tag1051.xml" ContentType="application/vnd.openxmlformats-officedocument.presentationml.tags+xml"/>
  <Override PartName="/ppt/tags/tag1052.xml" ContentType="application/vnd.openxmlformats-officedocument.presentationml.tags+xml"/>
  <Override PartName="/ppt/tags/tag1053.xml" ContentType="application/vnd.openxmlformats-officedocument.presentationml.tags+xml"/>
  <Override PartName="/ppt/tags/tag1054.xml" ContentType="application/vnd.openxmlformats-officedocument.presentationml.tags+xml"/>
  <Override PartName="/ppt/tags/tag1055.xml" ContentType="application/vnd.openxmlformats-officedocument.presentationml.tags+xml"/>
  <Override PartName="/ppt/tags/tag1056.xml" ContentType="application/vnd.openxmlformats-officedocument.presentationml.tags+xml"/>
  <Override PartName="/ppt/tags/tag1057.xml" ContentType="application/vnd.openxmlformats-officedocument.presentationml.tags+xml"/>
  <Override PartName="/ppt/tags/tag1058.xml" ContentType="application/vnd.openxmlformats-officedocument.presentationml.tags+xml"/>
  <Override PartName="/ppt/tags/tag1059.xml" ContentType="application/vnd.openxmlformats-officedocument.presentationml.tags+xml"/>
  <Override PartName="/ppt/tags/tag106.xml" ContentType="application/vnd.openxmlformats-officedocument.presentationml.tags+xml"/>
  <Override PartName="/ppt/tags/tag1060.xml" ContentType="application/vnd.openxmlformats-officedocument.presentationml.tags+xml"/>
  <Override PartName="/ppt/tags/tag1061.xml" ContentType="application/vnd.openxmlformats-officedocument.presentationml.tags+xml"/>
  <Override PartName="/ppt/tags/tag1062.xml" ContentType="application/vnd.openxmlformats-officedocument.presentationml.tags+xml"/>
  <Override PartName="/ppt/tags/tag1063.xml" ContentType="application/vnd.openxmlformats-officedocument.presentationml.tags+xml"/>
  <Override PartName="/ppt/tags/tag1064.xml" ContentType="application/vnd.openxmlformats-officedocument.presentationml.tags+xml"/>
  <Override PartName="/ppt/tags/tag1065.xml" ContentType="application/vnd.openxmlformats-officedocument.presentationml.tags+xml"/>
  <Override PartName="/ppt/tags/tag1066.xml" ContentType="application/vnd.openxmlformats-officedocument.presentationml.tags+xml"/>
  <Override PartName="/ppt/tags/tag1067.xml" ContentType="application/vnd.openxmlformats-officedocument.presentationml.tags+xml"/>
  <Override PartName="/ppt/tags/tag1068.xml" ContentType="application/vnd.openxmlformats-officedocument.presentationml.tags+xml"/>
  <Override PartName="/ppt/tags/tag1069.xml" ContentType="application/vnd.openxmlformats-officedocument.presentationml.tags+xml"/>
  <Override PartName="/ppt/tags/tag107.xml" ContentType="application/vnd.openxmlformats-officedocument.presentationml.tags+xml"/>
  <Override PartName="/ppt/tags/tag1070.xml" ContentType="application/vnd.openxmlformats-officedocument.presentationml.tags+xml"/>
  <Override PartName="/ppt/tags/tag1071.xml" ContentType="application/vnd.openxmlformats-officedocument.presentationml.tags+xml"/>
  <Override PartName="/ppt/tags/tag1072.xml" ContentType="application/vnd.openxmlformats-officedocument.presentationml.tags+xml"/>
  <Override PartName="/ppt/tags/tag1073.xml" ContentType="application/vnd.openxmlformats-officedocument.presentationml.tags+xml"/>
  <Override PartName="/ppt/tags/tag1074.xml" ContentType="application/vnd.openxmlformats-officedocument.presentationml.tags+xml"/>
  <Override PartName="/ppt/tags/tag1075.xml" ContentType="application/vnd.openxmlformats-officedocument.presentationml.tags+xml"/>
  <Override PartName="/ppt/tags/tag1076.xml" ContentType="application/vnd.openxmlformats-officedocument.presentationml.tags+xml"/>
  <Override PartName="/ppt/tags/tag1077.xml" ContentType="application/vnd.openxmlformats-officedocument.presentationml.tags+xml"/>
  <Override PartName="/ppt/tags/tag1078.xml" ContentType="application/vnd.openxmlformats-officedocument.presentationml.tags+xml"/>
  <Override PartName="/ppt/tags/tag1079.xml" ContentType="application/vnd.openxmlformats-officedocument.presentationml.tags+xml"/>
  <Override PartName="/ppt/tags/tag108.xml" ContentType="application/vnd.openxmlformats-officedocument.presentationml.tags+xml"/>
  <Override PartName="/ppt/tags/tag1080.xml" ContentType="application/vnd.openxmlformats-officedocument.presentationml.tags+xml"/>
  <Override PartName="/ppt/tags/tag1081.xml" ContentType="application/vnd.openxmlformats-officedocument.presentationml.tags+xml"/>
  <Override PartName="/ppt/tags/tag1082.xml" ContentType="application/vnd.openxmlformats-officedocument.presentationml.tags+xml"/>
  <Override PartName="/ppt/tags/tag1083.xml" ContentType="application/vnd.openxmlformats-officedocument.presentationml.tags+xml"/>
  <Override PartName="/ppt/tags/tag1084.xml" ContentType="application/vnd.openxmlformats-officedocument.presentationml.tags+xml"/>
  <Override PartName="/ppt/tags/tag1085.xml" ContentType="application/vnd.openxmlformats-officedocument.presentationml.tags+xml"/>
  <Override PartName="/ppt/tags/tag1086.xml" ContentType="application/vnd.openxmlformats-officedocument.presentationml.tags+xml"/>
  <Override PartName="/ppt/tags/tag1087.xml" ContentType="application/vnd.openxmlformats-officedocument.presentationml.tags+xml"/>
  <Override PartName="/ppt/tags/tag1088.xml" ContentType="application/vnd.openxmlformats-officedocument.presentationml.tags+xml"/>
  <Override PartName="/ppt/tags/tag1089.xml" ContentType="application/vnd.openxmlformats-officedocument.presentationml.tags+xml"/>
  <Override PartName="/ppt/tags/tag109.xml" ContentType="application/vnd.openxmlformats-officedocument.presentationml.tags+xml"/>
  <Override PartName="/ppt/tags/tag1090.xml" ContentType="application/vnd.openxmlformats-officedocument.presentationml.tags+xml"/>
  <Override PartName="/ppt/tags/tag1091.xml" ContentType="application/vnd.openxmlformats-officedocument.presentationml.tags+xml"/>
  <Override PartName="/ppt/tags/tag1092.xml" ContentType="application/vnd.openxmlformats-officedocument.presentationml.tags+xml"/>
  <Override PartName="/ppt/tags/tag1093.xml" ContentType="application/vnd.openxmlformats-officedocument.presentationml.tags+xml"/>
  <Override PartName="/ppt/tags/tag1094.xml" ContentType="application/vnd.openxmlformats-officedocument.presentationml.tags+xml"/>
  <Override PartName="/ppt/tags/tag1095.xml" ContentType="application/vnd.openxmlformats-officedocument.presentationml.tags+xml"/>
  <Override PartName="/ppt/tags/tag1096.xml" ContentType="application/vnd.openxmlformats-officedocument.presentationml.tags+xml"/>
  <Override PartName="/ppt/tags/tag1097.xml" ContentType="application/vnd.openxmlformats-officedocument.presentationml.tags+xml"/>
  <Override PartName="/ppt/tags/tag1098.xml" ContentType="application/vnd.openxmlformats-officedocument.presentationml.tags+xml"/>
  <Override PartName="/ppt/tags/tag109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00.xml" ContentType="application/vnd.openxmlformats-officedocument.presentationml.tags+xml"/>
  <Override PartName="/ppt/tags/tag1101.xml" ContentType="application/vnd.openxmlformats-officedocument.presentationml.tags+xml"/>
  <Override PartName="/ppt/tags/tag1102.xml" ContentType="application/vnd.openxmlformats-officedocument.presentationml.tags+xml"/>
  <Override PartName="/ppt/tags/tag1103.xml" ContentType="application/vnd.openxmlformats-officedocument.presentationml.tags+xml"/>
  <Override PartName="/ppt/tags/tag1104.xml" ContentType="application/vnd.openxmlformats-officedocument.presentationml.tags+xml"/>
  <Override PartName="/ppt/tags/tag1105.xml" ContentType="application/vnd.openxmlformats-officedocument.presentationml.tags+xml"/>
  <Override PartName="/ppt/tags/tag1106.xml" ContentType="application/vnd.openxmlformats-officedocument.presentationml.tags+xml"/>
  <Override PartName="/ppt/tags/tag1107.xml" ContentType="application/vnd.openxmlformats-officedocument.presentationml.tags+xml"/>
  <Override PartName="/ppt/tags/tag1108.xml" ContentType="application/vnd.openxmlformats-officedocument.presentationml.tags+xml"/>
  <Override PartName="/ppt/tags/tag1109.xml" ContentType="application/vnd.openxmlformats-officedocument.presentationml.tags+xml"/>
  <Override PartName="/ppt/tags/tag111.xml" ContentType="application/vnd.openxmlformats-officedocument.presentationml.tags+xml"/>
  <Override PartName="/ppt/tags/tag1110.xml" ContentType="application/vnd.openxmlformats-officedocument.presentationml.tags+xml"/>
  <Override PartName="/ppt/tags/tag1111.xml" ContentType="application/vnd.openxmlformats-officedocument.presentationml.tags+xml"/>
  <Override PartName="/ppt/tags/tag1112.xml" ContentType="application/vnd.openxmlformats-officedocument.presentationml.tags+xml"/>
  <Override PartName="/ppt/tags/tag1113.xml" ContentType="application/vnd.openxmlformats-officedocument.presentationml.tags+xml"/>
  <Override PartName="/ppt/tags/tag1114.xml" ContentType="application/vnd.openxmlformats-officedocument.presentationml.tags+xml"/>
  <Override PartName="/ppt/tags/tag1115.xml" ContentType="application/vnd.openxmlformats-officedocument.presentationml.tags+xml"/>
  <Override PartName="/ppt/tags/tag1116.xml" ContentType="application/vnd.openxmlformats-officedocument.presentationml.tags+xml"/>
  <Override PartName="/ppt/tags/tag1117.xml" ContentType="application/vnd.openxmlformats-officedocument.presentationml.tags+xml"/>
  <Override PartName="/ppt/tags/tag1118.xml" ContentType="application/vnd.openxmlformats-officedocument.presentationml.tags+xml"/>
  <Override PartName="/ppt/tags/tag1119.xml" ContentType="application/vnd.openxmlformats-officedocument.presentationml.tags+xml"/>
  <Override PartName="/ppt/tags/tag112.xml" ContentType="application/vnd.openxmlformats-officedocument.presentationml.tags+xml"/>
  <Override PartName="/ppt/tags/tag1120.xml" ContentType="application/vnd.openxmlformats-officedocument.presentationml.tags+xml"/>
  <Override PartName="/ppt/tags/tag1121.xml" ContentType="application/vnd.openxmlformats-officedocument.presentationml.tags+xml"/>
  <Override PartName="/ppt/tags/tag1122.xml" ContentType="application/vnd.openxmlformats-officedocument.presentationml.tags+xml"/>
  <Override PartName="/ppt/tags/tag1123.xml" ContentType="application/vnd.openxmlformats-officedocument.presentationml.tags+xml"/>
  <Override PartName="/ppt/tags/tag1124.xml" ContentType="application/vnd.openxmlformats-officedocument.presentationml.tags+xml"/>
  <Override PartName="/ppt/tags/tag1125.xml" ContentType="application/vnd.openxmlformats-officedocument.presentationml.tags+xml"/>
  <Override PartName="/ppt/tags/tag1126.xml" ContentType="application/vnd.openxmlformats-officedocument.presentationml.tags+xml"/>
  <Override PartName="/ppt/tags/tag1127.xml" ContentType="application/vnd.openxmlformats-officedocument.presentationml.tags+xml"/>
  <Override PartName="/ppt/tags/tag1128.xml" ContentType="application/vnd.openxmlformats-officedocument.presentationml.tags+xml"/>
  <Override PartName="/ppt/tags/tag1129.xml" ContentType="application/vnd.openxmlformats-officedocument.presentationml.tags+xml"/>
  <Override PartName="/ppt/tags/tag113.xml" ContentType="application/vnd.openxmlformats-officedocument.presentationml.tags+xml"/>
  <Override PartName="/ppt/tags/tag1130.xml" ContentType="application/vnd.openxmlformats-officedocument.presentationml.tags+xml"/>
  <Override PartName="/ppt/tags/tag1131.xml" ContentType="application/vnd.openxmlformats-officedocument.presentationml.tags+xml"/>
  <Override PartName="/ppt/tags/tag1132.xml" ContentType="application/vnd.openxmlformats-officedocument.presentationml.tags+xml"/>
  <Override PartName="/ppt/tags/tag1133.xml" ContentType="application/vnd.openxmlformats-officedocument.presentationml.tags+xml"/>
  <Override PartName="/ppt/tags/tag1134.xml" ContentType="application/vnd.openxmlformats-officedocument.presentationml.tags+xml"/>
  <Override PartName="/ppt/tags/tag1135.xml" ContentType="application/vnd.openxmlformats-officedocument.presentationml.tags+xml"/>
  <Override PartName="/ppt/tags/tag1136.xml" ContentType="application/vnd.openxmlformats-officedocument.presentationml.tags+xml"/>
  <Override PartName="/ppt/tags/tag1137.xml" ContentType="application/vnd.openxmlformats-officedocument.presentationml.tags+xml"/>
  <Override PartName="/ppt/tags/tag1138.xml" ContentType="application/vnd.openxmlformats-officedocument.presentationml.tags+xml"/>
  <Override PartName="/ppt/tags/tag1139.xml" ContentType="application/vnd.openxmlformats-officedocument.presentationml.tags+xml"/>
  <Override PartName="/ppt/tags/tag114.xml" ContentType="application/vnd.openxmlformats-officedocument.presentationml.tags+xml"/>
  <Override PartName="/ppt/tags/tag1140.xml" ContentType="application/vnd.openxmlformats-officedocument.presentationml.tags+xml"/>
  <Override PartName="/ppt/tags/tag1141.xml" ContentType="application/vnd.openxmlformats-officedocument.presentationml.tags+xml"/>
  <Override PartName="/ppt/tags/tag1142.xml" ContentType="application/vnd.openxmlformats-officedocument.presentationml.tags+xml"/>
  <Override PartName="/ppt/tags/tag1143.xml" ContentType="application/vnd.openxmlformats-officedocument.presentationml.tags+xml"/>
  <Override PartName="/ppt/tags/tag1144.xml" ContentType="application/vnd.openxmlformats-officedocument.presentationml.tags+xml"/>
  <Override PartName="/ppt/tags/tag1145.xml" ContentType="application/vnd.openxmlformats-officedocument.presentationml.tags+xml"/>
  <Override PartName="/ppt/tags/tag1146.xml" ContentType="application/vnd.openxmlformats-officedocument.presentationml.tags+xml"/>
  <Override PartName="/ppt/tags/tag1147.xml" ContentType="application/vnd.openxmlformats-officedocument.presentationml.tags+xml"/>
  <Override PartName="/ppt/tags/tag1148.xml" ContentType="application/vnd.openxmlformats-officedocument.presentationml.tags+xml"/>
  <Override PartName="/ppt/tags/tag1149.xml" ContentType="application/vnd.openxmlformats-officedocument.presentationml.tags+xml"/>
  <Override PartName="/ppt/tags/tag115.xml" ContentType="application/vnd.openxmlformats-officedocument.presentationml.tags+xml"/>
  <Override PartName="/ppt/tags/tag1150.xml" ContentType="application/vnd.openxmlformats-officedocument.presentationml.tags+xml"/>
  <Override PartName="/ppt/tags/tag1151.xml" ContentType="application/vnd.openxmlformats-officedocument.presentationml.tags+xml"/>
  <Override PartName="/ppt/tags/tag1152.xml" ContentType="application/vnd.openxmlformats-officedocument.presentationml.tags+xml"/>
  <Override PartName="/ppt/tags/tag1153.xml" ContentType="application/vnd.openxmlformats-officedocument.presentationml.tags+xml"/>
  <Override PartName="/ppt/tags/tag1154.xml" ContentType="application/vnd.openxmlformats-officedocument.presentationml.tags+xml"/>
  <Override PartName="/ppt/tags/tag1155.xml" ContentType="application/vnd.openxmlformats-officedocument.presentationml.tags+xml"/>
  <Override PartName="/ppt/tags/tag1156.xml" ContentType="application/vnd.openxmlformats-officedocument.presentationml.tags+xml"/>
  <Override PartName="/ppt/tags/tag1157.xml" ContentType="application/vnd.openxmlformats-officedocument.presentationml.tags+xml"/>
  <Override PartName="/ppt/tags/tag1158.xml" ContentType="application/vnd.openxmlformats-officedocument.presentationml.tags+xml"/>
  <Override PartName="/ppt/tags/tag1159.xml" ContentType="application/vnd.openxmlformats-officedocument.presentationml.tags+xml"/>
  <Override PartName="/ppt/tags/tag116.xml" ContentType="application/vnd.openxmlformats-officedocument.presentationml.tags+xml"/>
  <Override PartName="/ppt/tags/tag1160.xml" ContentType="application/vnd.openxmlformats-officedocument.presentationml.tags+xml"/>
  <Override PartName="/ppt/tags/tag1161.xml" ContentType="application/vnd.openxmlformats-officedocument.presentationml.tags+xml"/>
  <Override PartName="/ppt/tags/tag1162.xml" ContentType="application/vnd.openxmlformats-officedocument.presentationml.tags+xml"/>
  <Override PartName="/ppt/tags/tag1163.xml" ContentType="application/vnd.openxmlformats-officedocument.presentationml.tags+xml"/>
  <Override PartName="/ppt/tags/tag1164.xml" ContentType="application/vnd.openxmlformats-officedocument.presentationml.tags+xml"/>
  <Override PartName="/ppt/tags/tag1165.xml" ContentType="application/vnd.openxmlformats-officedocument.presentationml.tags+xml"/>
  <Override PartName="/ppt/tags/tag1166.xml" ContentType="application/vnd.openxmlformats-officedocument.presentationml.tags+xml"/>
  <Override PartName="/ppt/tags/tag1167.xml" ContentType="application/vnd.openxmlformats-officedocument.presentationml.tags+xml"/>
  <Override PartName="/ppt/tags/tag1168.xml" ContentType="application/vnd.openxmlformats-officedocument.presentationml.tags+xml"/>
  <Override PartName="/ppt/tags/tag1169.xml" ContentType="application/vnd.openxmlformats-officedocument.presentationml.tags+xml"/>
  <Override PartName="/ppt/tags/tag117.xml" ContentType="application/vnd.openxmlformats-officedocument.presentationml.tags+xml"/>
  <Override PartName="/ppt/tags/tag1170.xml" ContentType="application/vnd.openxmlformats-officedocument.presentationml.tags+xml"/>
  <Override PartName="/ppt/tags/tag1171.xml" ContentType="application/vnd.openxmlformats-officedocument.presentationml.tags+xml"/>
  <Override PartName="/ppt/tags/tag1172.xml" ContentType="application/vnd.openxmlformats-officedocument.presentationml.tags+xml"/>
  <Override PartName="/ppt/tags/tag1173.xml" ContentType="application/vnd.openxmlformats-officedocument.presentationml.tags+xml"/>
  <Override PartName="/ppt/tags/tag1174.xml" ContentType="application/vnd.openxmlformats-officedocument.presentationml.tags+xml"/>
  <Override PartName="/ppt/tags/tag1175.xml" ContentType="application/vnd.openxmlformats-officedocument.presentationml.tags+xml"/>
  <Override PartName="/ppt/tags/tag1176.xml" ContentType="application/vnd.openxmlformats-officedocument.presentationml.tags+xml"/>
  <Override PartName="/ppt/tags/tag1177.xml" ContentType="application/vnd.openxmlformats-officedocument.presentationml.tags+xml"/>
  <Override PartName="/ppt/tags/tag1178.xml" ContentType="application/vnd.openxmlformats-officedocument.presentationml.tags+xml"/>
  <Override PartName="/ppt/tags/tag1179.xml" ContentType="application/vnd.openxmlformats-officedocument.presentationml.tags+xml"/>
  <Override PartName="/ppt/tags/tag118.xml" ContentType="application/vnd.openxmlformats-officedocument.presentationml.tags+xml"/>
  <Override PartName="/ppt/tags/tag1180.xml" ContentType="application/vnd.openxmlformats-officedocument.presentationml.tags+xml"/>
  <Override PartName="/ppt/tags/tag1181.xml" ContentType="application/vnd.openxmlformats-officedocument.presentationml.tags+xml"/>
  <Override PartName="/ppt/tags/tag1182.xml" ContentType="application/vnd.openxmlformats-officedocument.presentationml.tags+xml"/>
  <Override PartName="/ppt/tags/tag1183.xml" ContentType="application/vnd.openxmlformats-officedocument.presentationml.tags+xml"/>
  <Override PartName="/ppt/tags/tag1184.xml" ContentType="application/vnd.openxmlformats-officedocument.presentationml.tags+xml"/>
  <Override PartName="/ppt/tags/tag1185.xml" ContentType="application/vnd.openxmlformats-officedocument.presentationml.tags+xml"/>
  <Override PartName="/ppt/tags/tag1186.xml" ContentType="application/vnd.openxmlformats-officedocument.presentationml.tags+xml"/>
  <Override PartName="/ppt/tags/tag1187.xml" ContentType="application/vnd.openxmlformats-officedocument.presentationml.tags+xml"/>
  <Override PartName="/ppt/tags/tag1188.xml" ContentType="application/vnd.openxmlformats-officedocument.presentationml.tags+xml"/>
  <Override PartName="/ppt/tags/tag1189.xml" ContentType="application/vnd.openxmlformats-officedocument.presentationml.tags+xml"/>
  <Override PartName="/ppt/tags/tag119.xml" ContentType="application/vnd.openxmlformats-officedocument.presentationml.tags+xml"/>
  <Override PartName="/ppt/tags/tag1190.xml" ContentType="application/vnd.openxmlformats-officedocument.presentationml.tags+xml"/>
  <Override PartName="/ppt/tags/tag1191.xml" ContentType="application/vnd.openxmlformats-officedocument.presentationml.tags+xml"/>
  <Override PartName="/ppt/tags/tag1192.xml" ContentType="application/vnd.openxmlformats-officedocument.presentationml.tags+xml"/>
  <Override PartName="/ppt/tags/tag1193.xml" ContentType="application/vnd.openxmlformats-officedocument.presentationml.tags+xml"/>
  <Override PartName="/ppt/tags/tag1194.xml" ContentType="application/vnd.openxmlformats-officedocument.presentationml.tags+xml"/>
  <Override PartName="/ppt/tags/tag1195.xml" ContentType="application/vnd.openxmlformats-officedocument.presentationml.tags+xml"/>
  <Override PartName="/ppt/tags/tag1196.xml" ContentType="application/vnd.openxmlformats-officedocument.presentationml.tags+xml"/>
  <Override PartName="/ppt/tags/tag1197.xml" ContentType="application/vnd.openxmlformats-officedocument.presentationml.tags+xml"/>
  <Override PartName="/ppt/tags/tag1198.xml" ContentType="application/vnd.openxmlformats-officedocument.presentationml.tags+xml"/>
  <Override PartName="/ppt/tags/tag119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00.xml" ContentType="application/vnd.openxmlformats-officedocument.presentationml.tags+xml"/>
  <Override PartName="/ppt/tags/tag1201.xml" ContentType="application/vnd.openxmlformats-officedocument.presentationml.tags+xml"/>
  <Override PartName="/ppt/tags/tag1202.xml" ContentType="application/vnd.openxmlformats-officedocument.presentationml.tags+xml"/>
  <Override PartName="/ppt/tags/tag1203.xml" ContentType="application/vnd.openxmlformats-officedocument.presentationml.tags+xml"/>
  <Override PartName="/ppt/tags/tag1204.xml" ContentType="application/vnd.openxmlformats-officedocument.presentationml.tags+xml"/>
  <Override PartName="/ppt/tags/tag1205.xml" ContentType="application/vnd.openxmlformats-officedocument.presentationml.tags+xml"/>
  <Override PartName="/ppt/tags/tag1206.xml" ContentType="application/vnd.openxmlformats-officedocument.presentationml.tags+xml"/>
  <Override PartName="/ppt/tags/tag1207.xml" ContentType="application/vnd.openxmlformats-officedocument.presentationml.tags+xml"/>
  <Override PartName="/ppt/tags/tag1208.xml" ContentType="application/vnd.openxmlformats-officedocument.presentationml.tags+xml"/>
  <Override PartName="/ppt/tags/tag1209.xml" ContentType="application/vnd.openxmlformats-officedocument.presentationml.tags+xml"/>
  <Override PartName="/ppt/tags/tag121.xml" ContentType="application/vnd.openxmlformats-officedocument.presentationml.tags+xml"/>
  <Override PartName="/ppt/tags/tag1210.xml" ContentType="application/vnd.openxmlformats-officedocument.presentationml.tags+xml"/>
  <Override PartName="/ppt/tags/tag1211.xml" ContentType="application/vnd.openxmlformats-officedocument.presentationml.tags+xml"/>
  <Override PartName="/ppt/tags/tag1212.xml" ContentType="application/vnd.openxmlformats-officedocument.presentationml.tags+xml"/>
  <Override PartName="/ppt/tags/tag1213.xml" ContentType="application/vnd.openxmlformats-officedocument.presentationml.tags+xml"/>
  <Override PartName="/ppt/tags/tag1214.xml" ContentType="application/vnd.openxmlformats-officedocument.presentationml.tags+xml"/>
  <Override PartName="/ppt/tags/tag1215.xml" ContentType="application/vnd.openxmlformats-officedocument.presentationml.tags+xml"/>
  <Override PartName="/ppt/tags/tag1216.xml" ContentType="application/vnd.openxmlformats-officedocument.presentationml.tags+xml"/>
  <Override PartName="/ppt/tags/tag1217.xml" ContentType="application/vnd.openxmlformats-officedocument.presentationml.tags+xml"/>
  <Override PartName="/ppt/tags/tag1218.xml" ContentType="application/vnd.openxmlformats-officedocument.presentationml.tags+xml"/>
  <Override PartName="/ppt/tags/tag1219.xml" ContentType="application/vnd.openxmlformats-officedocument.presentationml.tags+xml"/>
  <Override PartName="/ppt/tags/tag122.xml" ContentType="application/vnd.openxmlformats-officedocument.presentationml.tags+xml"/>
  <Override PartName="/ppt/tags/tag1220.xml" ContentType="application/vnd.openxmlformats-officedocument.presentationml.tags+xml"/>
  <Override PartName="/ppt/tags/tag1221.xml" ContentType="application/vnd.openxmlformats-officedocument.presentationml.tags+xml"/>
  <Override PartName="/ppt/tags/tag1222.xml" ContentType="application/vnd.openxmlformats-officedocument.presentationml.tags+xml"/>
  <Override PartName="/ppt/tags/tag1223.xml" ContentType="application/vnd.openxmlformats-officedocument.presentationml.tags+xml"/>
  <Override PartName="/ppt/tags/tag1224.xml" ContentType="application/vnd.openxmlformats-officedocument.presentationml.tags+xml"/>
  <Override PartName="/ppt/tags/tag1225.xml" ContentType="application/vnd.openxmlformats-officedocument.presentationml.tags+xml"/>
  <Override PartName="/ppt/tags/tag1226.xml" ContentType="application/vnd.openxmlformats-officedocument.presentationml.tags+xml"/>
  <Override PartName="/ppt/tags/tag1227.xml" ContentType="application/vnd.openxmlformats-officedocument.presentationml.tags+xml"/>
  <Override PartName="/ppt/tags/tag1228.xml" ContentType="application/vnd.openxmlformats-officedocument.presentationml.tags+xml"/>
  <Override PartName="/ppt/tags/tag1229.xml" ContentType="application/vnd.openxmlformats-officedocument.presentationml.tags+xml"/>
  <Override PartName="/ppt/tags/tag123.xml" ContentType="application/vnd.openxmlformats-officedocument.presentationml.tags+xml"/>
  <Override PartName="/ppt/tags/tag1230.xml" ContentType="application/vnd.openxmlformats-officedocument.presentationml.tags+xml"/>
  <Override PartName="/ppt/tags/tag1231.xml" ContentType="application/vnd.openxmlformats-officedocument.presentationml.tags+xml"/>
  <Override PartName="/ppt/tags/tag1232.xml" ContentType="application/vnd.openxmlformats-officedocument.presentationml.tags+xml"/>
  <Override PartName="/ppt/tags/tag1233.xml" ContentType="application/vnd.openxmlformats-officedocument.presentationml.tags+xml"/>
  <Override PartName="/ppt/tags/tag1234.xml" ContentType="application/vnd.openxmlformats-officedocument.presentationml.tags+xml"/>
  <Override PartName="/ppt/tags/tag1235.xml" ContentType="application/vnd.openxmlformats-officedocument.presentationml.tags+xml"/>
  <Override PartName="/ppt/tags/tag1236.xml" ContentType="application/vnd.openxmlformats-officedocument.presentationml.tags+xml"/>
  <Override PartName="/ppt/tags/tag1237.xml" ContentType="application/vnd.openxmlformats-officedocument.presentationml.tags+xml"/>
  <Override PartName="/ppt/tags/tag1238.xml" ContentType="application/vnd.openxmlformats-officedocument.presentationml.tags+xml"/>
  <Override PartName="/ppt/tags/tag1239.xml" ContentType="application/vnd.openxmlformats-officedocument.presentationml.tags+xml"/>
  <Override PartName="/ppt/tags/tag124.xml" ContentType="application/vnd.openxmlformats-officedocument.presentationml.tags+xml"/>
  <Override PartName="/ppt/tags/tag1240.xml" ContentType="application/vnd.openxmlformats-officedocument.presentationml.tags+xml"/>
  <Override PartName="/ppt/tags/tag1241.xml" ContentType="application/vnd.openxmlformats-officedocument.presentationml.tags+xml"/>
  <Override PartName="/ppt/tags/tag1242.xml" ContentType="application/vnd.openxmlformats-officedocument.presentationml.tags+xml"/>
  <Override PartName="/ppt/tags/tag1243.xml" ContentType="application/vnd.openxmlformats-officedocument.presentationml.tags+xml"/>
  <Override PartName="/ppt/tags/tag1244.xml" ContentType="application/vnd.openxmlformats-officedocument.presentationml.tags+xml"/>
  <Override PartName="/ppt/tags/tag1245.xml" ContentType="application/vnd.openxmlformats-officedocument.presentationml.tags+xml"/>
  <Override PartName="/ppt/tags/tag1246.xml" ContentType="application/vnd.openxmlformats-officedocument.presentationml.tags+xml"/>
  <Override PartName="/ppt/tags/tag1247.xml" ContentType="application/vnd.openxmlformats-officedocument.presentationml.tags+xml"/>
  <Override PartName="/ppt/tags/tag1248.xml" ContentType="application/vnd.openxmlformats-officedocument.presentationml.tags+xml"/>
  <Override PartName="/ppt/tags/tag1249.xml" ContentType="application/vnd.openxmlformats-officedocument.presentationml.tags+xml"/>
  <Override PartName="/ppt/tags/tag125.xml" ContentType="application/vnd.openxmlformats-officedocument.presentationml.tags+xml"/>
  <Override PartName="/ppt/tags/tag1250.xml" ContentType="application/vnd.openxmlformats-officedocument.presentationml.tags+xml"/>
  <Override PartName="/ppt/tags/tag1251.xml" ContentType="application/vnd.openxmlformats-officedocument.presentationml.tags+xml"/>
  <Override PartName="/ppt/tags/tag1252.xml" ContentType="application/vnd.openxmlformats-officedocument.presentationml.tags+xml"/>
  <Override PartName="/ppt/tags/tag1253.xml" ContentType="application/vnd.openxmlformats-officedocument.presentationml.tags+xml"/>
  <Override PartName="/ppt/tags/tag1254.xml" ContentType="application/vnd.openxmlformats-officedocument.presentationml.tags+xml"/>
  <Override PartName="/ppt/tags/tag1255.xml" ContentType="application/vnd.openxmlformats-officedocument.presentationml.tags+xml"/>
  <Override PartName="/ppt/tags/tag1256.xml" ContentType="application/vnd.openxmlformats-officedocument.presentationml.tags+xml"/>
  <Override PartName="/ppt/tags/tag1257.xml" ContentType="application/vnd.openxmlformats-officedocument.presentationml.tags+xml"/>
  <Override PartName="/ppt/tags/tag1258.xml" ContentType="application/vnd.openxmlformats-officedocument.presentationml.tags+xml"/>
  <Override PartName="/ppt/tags/tag1259.xml" ContentType="application/vnd.openxmlformats-officedocument.presentationml.tags+xml"/>
  <Override PartName="/ppt/tags/tag126.xml" ContentType="application/vnd.openxmlformats-officedocument.presentationml.tags+xml"/>
  <Override PartName="/ppt/tags/tag1260.xml" ContentType="application/vnd.openxmlformats-officedocument.presentationml.tags+xml"/>
  <Override PartName="/ppt/tags/tag1261.xml" ContentType="application/vnd.openxmlformats-officedocument.presentationml.tags+xml"/>
  <Override PartName="/ppt/tags/tag1262.xml" ContentType="application/vnd.openxmlformats-officedocument.presentationml.tags+xml"/>
  <Override PartName="/ppt/tags/tag1263.xml" ContentType="application/vnd.openxmlformats-officedocument.presentationml.tags+xml"/>
  <Override PartName="/ppt/tags/tag1264.xml" ContentType="application/vnd.openxmlformats-officedocument.presentationml.tags+xml"/>
  <Override PartName="/ppt/tags/tag1265.xml" ContentType="application/vnd.openxmlformats-officedocument.presentationml.tags+xml"/>
  <Override PartName="/ppt/tags/tag1266.xml" ContentType="application/vnd.openxmlformats-officedocument.presentationml.tags+xml"/>
  <Override PartName="/ppt/tags/tag1267.xml" ContentType="application/vnd.openxmlformats-officedocument.presentationml.tags+xml"/>
  <Override PartName="/ppt/tags/tag1268.xml" ContentType="application/vnd.openxmlformats-officedocument.presentationml.tags+xml"/>
  <Override PartName="/ppt/tags/tag1269.xml" ContentType="application/vnd.openxmlformats-officedocument.presentationml.tags+xml"/>
  <Override PartName="/ppt/tags/tag127.xml" ContentType="application/vnd.openxmlformats-officedocument.presentationml.tags+xml"/>
  <Override PartName="/ppt/tags/tag1270.xml" ContentType="application/vnd.openxmlformats-officedocument.presentationml.tags+xml"/>
  <Override PartName="/ppt/tags/tag1271.xml" ContentType="application/vnd.openxmlformats-officedocument.presentationml.tags+xml"/>
  <Override PartName="/ppt/tags/tag1272.xml" ContentType="application/vnd.openxmlformats-officedocument.presentationml.tags+xml"/>
  <Override PartName="/ppt/tags/tag1273.xml" ContentType="application/vnd.openxmlformats-officedocument.presentationml.tags+xml"/>
  <Override PartName="/ppt/tags/tag1274.xml" ContentType="application/vnd.openxmlformats-officedocument.presentationml.tags+xml"/>
  <Override PartName="/ppt/tags/tag1275.xml" ContentType="application/vnd.openxmlformats-officedocument.presentationml.tags+xml"/>
  <Override PartName="/ppt/tags/tag1276.xml" ContentType="application/vnd.openxmlformats-officedocument.presentationml.tags+xml"/>
  <Override PartName="/ppt/tags/tag1277.xml" ContentType="application/vnd.openxmlformats-officedocument.presentationml.tags+xml"/>
  <Override PartName="/ppt/tags/tag1278.xml" ContentType="application/vnd.openxmlformats-officedocument.presentationml.tags+xml"/>
  <Override PartName="/ppt/tags/tag1279.xml" ContentType="application/vnd.openxmlformats-officedocument.presentationml.tags+xml"/>
  <Override PartName="/ppt/tags/tag128.xml" ContentType="application/vnd.openxmlformats-officedocument.presentationml.tags+xml"/>
  <Override PartName="/ppt/tags/tag1280.xml" ContentType="application/vnd.openxmlformats-officedocument.presentationml.tags+xml"/>
  <Override PartName="/ppt/tags/tag1281.xml" ContentType="application/vnd.openxmlformats-officedocument.presentationml.tags+xml"/>
  <Override PartName="/ppt/tags/tag1282.xml" ContentType="application/vnd.openxmlformats-officedocument.presentationml.tags+xml"/>
  <Override PartName="/ppt/tags/tag1283.xml" ContentType="application/vnd.openxmlformats-officedocument.presentationml.tags+xml"/>
  <Override PartName="/ppt/tags/tag1284.xml" ContentType="application/vnd.openxmlformats-officedocument.presentationml.tags+xml"/>
  <Override PartName="/ppt/tags/tag1285.xml" ContentType="application/vnd.openxmlformats-officedocument.presentationml.tags+xml"/>
  <Override PartName="/ppt/tags/tag1286.xml" ContentType="application/vnd.openxmlformats-officedocument.presentationml.tags+xml"/>
  <Override PartName="/ppt/tags/tag1287.xml" ContentType="application/vnd.openxmlformats-officedocument.presentationml.tags+xml"/>
  <Override PartName="/ppt/tags/tag1288.xml" ContentType="application/vnd.openxmlformats-officedocument.presentationml.tags+xml"/>
  <Override PartName="/ppt/tags/tag1289.xml" ContentType="application/vnd.openxmlformats-officedocument.presentationml.tags+xml"/>
  <Override PartName="/ppt/tags/tag129.xml" ContentType="application/vnd.openxmlformats-officedocument.presentationml.tags+xml"/>
  <Override PartName="/ppt/tags/tag1290.xml" ContentType="application/vnd.openxmlformats-officedocument.presentationml.tags+xml"/>
  <Override PartName="/ppt/tags/tag1291.xml" ContentType="application/vnd.openxmlformats-officedocument.presentationml.tags+xml"/>
  <Override PartName="/ppt/tags/tag1292.xml" ContentType="application/vnd.openxmlformats-officedocument.presentationml.tags+xml"/>
  <Override PartName="/ppt/tags/tag1293.xml" ContentType="application/vnd.openxmlformats-officedocument.presentationml.tags+xml"/>
  <Override PartName="/ppt/tags/tag1294.xml" ContentType="application/vnd.openxmlformats-officedocument.presentationml.tags+xml"/>
  <Override PartName="/ppt/tags/tag1295.xml" ContentType="application/vnd.openxmlformats-officedocument.presentationml.tags+xml"/>
  <Override PartName="/ppt/tags/tag1296.xml" ContentType="application/vnd.openxmlformats-officedocument.presentationml.tags+xml"/>
  <Override PartName="/ppt/tags/tag1297.xml" ContentType="application/vnd.openxmlformats-officedocument.presentationml.tags+xml"/>
  <Override PartName="/ppt/tags/tag1298.xml" ContentType="application/vnd.openxmlformats-officedocument.presentationml.tags+xml"/>
  <Override PartName="/ppt/tags/tag129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00.xml" ContentType="application/vnd.openxmlformats-officedocument.presentationml.tags+xml"/>
  <Override PartName="/ppt/tags/tag1301.xml" ContentType="application/vnd.openxmlformats-officedocument.presentationml.tags+xml"/>
  <Override PartName="/ppt/tags/tag1302.xml" ContentType="application/vnd.openxmlformats-officedocument.presentationml.tags+xml"/>
  <Override PartName="/ppt/tags/tag1303.xml" ContentType="application/vnd.openxmlformats-officedocument.presentationml.tags+xml"/>
  <Override PartName="/ppt/tags/tag1304.xml" ContentType="application/vnd.openxmlformats-officedocument.presentationml.tags+xml"/>
  <Override PartName="/ppt/tags/tag1305.xml" ContentType="application/vnd.openxmlformats-officedocument.presentationml.tags+xml"/>
  <Override PartName="/ppt/tags/tag1306.xml" ContentType="application/vnd.openxmlformats-officedocument.presentationml.tags+xml"/>
  <Override PartName="/ppt/tags/tag1307.xml" ContentType="application/vnd.openxmlformats-officedocument.presentationml.tags+xml"/>
  <Override PartName="/ppt/tags/tag1308.xml" ContentType="application/vnd.openxmlformats-officedocument.presentationml.tags+xml"/>
  <Override PartName="/ppt/tags/tag1309.xml" ContentType="application/vnd.openxmlformats-officedocument.presentationml.tags+xml"/>
  <Override PartName="/ppt/tags/tag131.xml" ContentType="application/vnd.openxmlformats-officedocument.presentationml.tags+xml"/>
  <Override PartName="/ppt/tags/tag1310.xml" ContentType="application/vnd.openxmlformats-officedocument.presentationml.tags+xml"/>
  <Override PartName="/ppt/tags/tag1311.xml" ContentType="application/vnd.openxmlformats-officedocument.presentationml.tags+xml"/>
  <Override PartName="/ppt/tags/tag1312.xml" ContentType="application/vnd.openxmlformats-officedocument.presentationml.tags+xml"/>
  <Override PartName="/ppt/tags/tag1313.xml" ContentType="application/vnd.openxmlformats-officedocument.presentationml.tags+xml"/>
  <Override PartName="/ppt/tags/tag1314.xml" ContentType="application/vnd.openxmlformats-officedocument.presentationml.tags+xml"/>
  <Override PartName="/ppt/tags/tag1315.xml" ContentType="application/vnd.openxmlformats-officedocument.presentationml.tags+xml"/>
  <Override PartName="/ppt/tags/tag1316.xml" ContentType="application/vnd.openxmlformats-officedocument.presentationml.tags+xml"/>
  <Override PartName="/ppt/tags/tag1317.xml" ContentType="application/vnd.openxmlformats-officedocument.presentationml.tags+xml"/>
  <Override PartName="/ppt/tags/tag1318.xml" ContentType="application/vnd.openxmlformats-officedocument.presentationml.tags+xml"/>
  <Override PartName="/ppt/tags/tag1319.xml" ContentType="application/vnd.openxmlformats-officedocument.presentationml.tags+xml"/>
  <Override PartName="/ppt/tags/tag132.xml" ContentType="application/vnd.openxmlformats-officedocument.presentationml.tags+xml"/>
  <Override PartName="/ppt/tags/tag1320.xml" ContentType="application/vnd.openxmlformats-officedocument.presentationml.tags+xml"/>
  <Override PartName="/ppt/tags/tag1321.xml" ContentType="application/vnd.openxmlformats-officedocument.presentationml.tags+xml"/>
  <Override PartName="/ppt/tags/tag1322.xml" ContentType="application/vnd.openxmlformats-officedocument.presentationml.tags+xml"/>
  <Override PartName="/ppt/tags/tag1323.xml" ContentType="application/vnd.openxmlformats-officedocument.presentationml.tags+xml"/>
  <Override PartName="/ppt/tags/tag1324.xml" ContentType="application/vnd.openxmlformats-officedocument.presentationml.tags+xml"/>
  <Override PartName="/ppt/tags/tag1325.xml" ContentType="application/vnd.openxmlformats-officedocument.presentationml.tags+xml"/>
  <Override PartName="/ppt/tags/tag1326.xml" ContentType="application/vnd.openxmlformats-officedocument.presentationml.tags+xml"/>
  <Override PartName="/ppt/tags/tag1327.xml" ContentType="application/vnd.openxmlformats-officedocument.presentationml.tags+xml"/>
  <Override PartName="/ppt/tags/tag1328.xml" ContentType="application/vnd.openxmlformats-officedocument.presentationml.tags+xml"/>
  <Override PartName="/ppt/tags/tag1329.xml" ContentType="application/vnd.openxmlformats-officedocument.presentationml.tags+xml"/>
  <Override PartName="/ppt/tags/tag133.xml" ContentType="application/vnd.openxmlformats-officedocument.presentationml.tags+xml"/>
  <Override PartName="/ppt/tags/tag1330.xml" ContentType="application/vnd.openxmlformats-officedocument.presentationml.tags+xml"/>
  <Override PartName="/ppt/tags/tag1331.xml" ContentType="application/vnd.openxmlformats-officedocument.presentationml.tags+xml"/>
  <Override PartName="/ppt/tags/tag1332.xml" ContentType="application/vnd.openxmlformats-officedocument.presentationml.tags+xml"/>
  <Override PartName="/ppt/tags/tag1333.xml" ContentType="application/vnd.openxmlformats-officedocument.presentationml.tags+xml"/>
  <Override PartName="/ppt/tags/tag1334.xml" ContentType="application/vnd.openxmlformats-officedocument.presentationml.tags+xml"/>
  <Override PartName="/ppt/tags/tag1335.xml" ContentType="application/vnd.openxmlformats-officedocument.presentationml.tags+xml"/>
  <Override PartName="/ppt/tags/tag1336.xml" ContentType="application/vnd.openxmlformats-officedocument.presentationml.tags+xml"/>
  <Override PartName="/ppt/tags/tag1337.xml" ContentType="application/vnd.openxmlformats-officedocument.presentationml.tags+xml"/>
  <Override PartName="/ppt/tags/tag1338.xml" ContentType="application/vnd.openxmlformats-officedocument.presentationml.tags+xml"/>
  <Override PartName="/ppt/tags/tag1339.xml" ContentType="application/vnd.openxmlformats-officedocument.presentationml.tags+xml"/>
  <Override PartName="/ppt/tags/tag134.xml" ContentType="application/vnd.openxmlformats-officedocument.presentationml.tags+xml"/>
  <Override PartName="/ppt/tags/tag1340.xml" ContentType="application/vnd.openxmlformats-officedocument.presentationml.tags+xml"/>
  <Override PartName="/ppt/tags/tag1341.xml" ContentType="application/vnd.openxmlformats-officedocument.presentationml.tags+xml"/>
  <Override PartName="/ppt/tags/tag1342.xml" ContentType="application/vnd.openxmlformats-officedocument.presentationml.tags+xml"/>
  <Override PartName="/ppt/tags/tag1343.xml" ContentType="application/vnd.openxmlformats-officedocument.presentationml.tags+xml"/>
  <Override PartName="/ppt/tags/tag1344.xml" ContentType="application/vnd.openxmlformats-officedocument.presentationml.tags+xml"/>
  <Override PartName="/ppt/tags/tag1345.xml" ContentType="application/vnd.openxmlformats-officedocument.presentationml.tags+xml"/>
  <Override PartName="/ppt/tags/tag1346.xml" ContentType="application/vnd.openxmlformats-officedocument.presentationml.tags+xml"/>
  <Override PartName="/ppt/tags/tag1347.xml" ContentType="application/vnd.openxmlformats-officedocument.presentationml.tags+xml"/>
  <Override PartName="/ppt/tags/tag1348.xml" ContentType="application/vnd.openxmlformats-officedocument.presentationml.tags+xml"/>
  <Override PartName="/ppt/tags/tag1349.xml" ContentType="application/vnd.openxmlformats-officedocument.presentationml.tags+xml"/>
  <Override PartName="/ppt/tags/tag135.xml" ContentType="application/vnd.openxmlformats-officedocument.presentationml.tags+xml"/>
  <Override PartName="/ppt/tags/tag1350.xml" ContentType="application/vnd.openxmlformats-officedocument.presentationml.tags+xml"/>
  <Override PartName="/ppt/tags/tag1351.xml" ContentType="application/vnd.openxmlformats-officedocument.presentationml.tags+xml"/>
  <Override PartName="/ppt/tags/tag1352.xml" ContentType="application/vnd.openxmlformats-officedocument.presentationml.tags+xml"/>
  <Override PartName="/ppt/tags/tag1353.xml" ContentType="application/vnd.openxmlformats-officedocument.presentationml.tags+xml"/>
  <Override PartName="/ppt/tags/tag1354.xml" ContentType="application/vnd.openxmlformats-officedocument.presentationml.tags+xml"/>
  <Override PartName="/ppt/tags/tag1355.xml" ContentType="application/vnd.openxmlformats-officedocument.presentationml.tags+xml"/>
  <Override PartName="/ppt/tags/tag1356.xml" ContentType="application/vnd.openxmlformats-officedocument.presentationml.tags+xml"/>
  <Override PartName="/ppt/tags/tag1357.xml" ContentType="application/vnd.openxmlformats-officedocument.presentationml.tags+xml"/>
  <Override PartName="/ppt/tags/tag1358.xml" ContentType="application/vnd.openxmlformats-officedocument.presentationml.tags+xml"/>
  <Override PartName="/ppt/tags/tag1359.xml" ContentType="application/vnd.openxmlformats-officedocument.presentationml.tags+xml"/>
  <Override PartName="/ppt/tags/tag136.xml" ContentType="application/vnd.openxmlformats-officedocument.presentationml.tags+xml"/>
  <Override PartName="/ppt/tags/tag1360.xml" ContentType="application/vnd.openxmlformats-officedocument.presentationml.tags+xml"/>
  <Override PartName="/ppt/tags/tag1361.xml" ContentType="application/vnd.openxmlformats-officedocument.presentationml.tags+xml"/>
  <Override PartName="/ppt/tags/tag1362.xml" ContentType="application/vnd.openxmlformats-officedocument.presentationml.tags+xml"/>
  <Override PartName="/ppt/tags/tag1363.xml" ContentType="application/vnd.openxmlformats-officedocument.presentationml.tags+xml"/>
  <Override PartName="/ppt/tags/tag1364.xml" ContentType="application/vnd.openxmlformats-officedocument.presentationml.tags+xml"/>
  <Override PartName="/ppt/tags/tag1365.xml" ContentType="application/vnd.openxmlformats-officedocument.presentationml.tags+xml"/>
  <Override PartName="/ppt/tags/tag1366.xml" ContentType="application/vnd.openxmlformats-officedocument.presentationml.tags+xml"/>
  <Override PartName="/ppt/tags/tag1367.xml" ContentType="application/vnd.openxmlformats-officedocument.presentationml.tags+xml"/>
  <Override PartName="/ppt/tags/tag1368.xml" ContentType="application/vnd.openxmlformats-officedocument.presentationml.tags+xml"/>
  <Override PartName="/ppt/tags/tag1369.xml" ContentType="application/vnd.openxmlformats-officedocument.presentationml.tags+xml"/>
  <Override PartName="/ppt/tags/tag137.xml" ContentType="application/vnd.openxmlformats-officedocument.presentationml.tags+xml"/>
  <Override PartName="/ppt/tags/tag1370.xml" ContentType="application/vnd.openxmlformats-officedocument.presentationml.tags+xml"/>
  <Override PartName="/ppt/tags/tag1371.xml" ContentType="application/vnd.openxmlformats-officedocument.presentationml.tags+xml"/>
  <Override PartName="/ppt/tags/tag1372.xml" ContentType="application/vnd.openxmlformats-officedocument.presentationml.tags+xml"/>
  <Override PartName="/ppt/tags/tag1373.xml" ContentType="application/vnd.openxmlformats-officedocument.presentationml.tags+xml"/>
  <Override PartName="/ppt/tags/tag1374.xml" ContentType="application/vnd.openxmlformats-officedocument.presentationml.tags+xml"/>
  <Override PartName="/ppt/tags/tag1375.xml" ContentType="application/vnd.openxmlformats-officedocument.presentationml.tags+xml"/>
  <Override PartName="/ppt/tags/tag1376.xml" ContentType="application/vnd.openxmlformats-officedocument.presentationml.tags+xml"/>
  <Override PartName="/ppt/tags/tag1377.xml" ContentType="application/vnd.openxmlformats-officedocument.presentationml.tags+xml"/>
  <Override PartName="/ppt/tags/tag1378.xml" ContentType="application/vnd.openxmlformats-officedocument.presentationml.tags+xml"/>
  <Override PartName="/ppt/tags/tag1379.xml" ContentType="application/vnd.openxmlformats-officedocument.presentationml.tags+xml"/>
  <Override PartName="/ppt/tags/tag138.xml" ContentType="application/vnd.openxmlformats-officedocument.presentationml.tags+xml"/>
  <Override PartName="/ppt/tags/tag1380.xml" ContentType="application/vnd.openxmlformats-officedocument.presentationml.tags+xml"/>
  <Override PartName="/ppt/tags/tag1381.xml" ContentType="application/vnd.openxmlformats-officedocument.presentationml.tags+xml"/>
  <Override PartName="/ppt/tags/tag1382.xml" ContentType="application/vnd.openxmlformats-officedocument.presentationml.tags+xml"/>
  <Override PartName="/ppt/tags/tag1383.xml" ContentType="application/vnd.openxmlformats-officedocument.presentationml.tags+xml"/>
  <Override PartName="/ppt/tags/tag1384.xml" ContentType="application/vnd.openxmlformats-officedocument.presentationml.tags+xml"/>
  <Override PartName="/ppt/tags/tag1385.xml" ContentType="application/vnd.openxmlformats-officedocument.presentationml.tags+xml"/>
  <Override PartName="/ppt/tags/tag1386.xml" ContentType="application/vnd.openxmlformats-officedocument.presentationml.tags+xml"/>
  <Override PartName="/ppt/tags/tag1387.xml" ContentType="application/vnd.openxmlformats-officedocument.presentationml.tags+xml"/>
  <Override PartName="/ppt/tags/tag1388.xml" ContentType="application/vnd.openxmlformats-officedocument.presentationml.tags+xml"/>
  <Override PartName="/ppt/tags/tag1389.xml" ContentType="application/vnd.openxmlformats-officedocument.presentationml.tags+xml"/>
  <Override PartName="/ppt/tags/tag139.xml" ContentType="application/vnd.openxmlformats-officedocument.presentationml.tags+xml"/>
  <Override PartName="/ppt/tags/tag1390.xml" ContentType="application/vnd.openxmlformats-officedocument.presentationml.tags+xml"/>
  <Override PartName="/ppt/tags/tag1391.xml" ContentType="application/vnd.openxmlformats-officedocument.presentationml.tags+xml"/>
  <Override PartName="/ppt/tags/tag1392.xml" ContentType="application/vnd.openxmlformats-officedocument.presentationml.tags+xml"/>
  <Override PartName="/ppt/tags/tag1393.xml" ContentType="application/vnd.openxmlformats-officedocument.presentationml.tags+xml"/>
  <Override PartName="/ppt/tags/tag1394.xml" ContentType="application/vnd.openxmlformats-officedocument.presentationml.tags+xml"/>
  <Override PartName="/ppt/tags/tag1395.xml" ContentType="application/vnd.openxmlformats-officedocument.presentationml.tags+xml"/>
  <Override PartName="/ppt/tags/tag1396.xml" ContentType="application/vnd.openxmlformats-officedocument.presentationml.tags+xml"/>
  <Override PartName="/ppt/tags/tag1397.xml" ContentType="application/vnd.openxmlformats-officedocument.presentationml.tags+xml"/>
  <Override PartName="/ppt/tags/tag1398.xml" ContentType="application/vnd.openxmlformats-officedocument.presentationml.tags+xml"/>
  <Override PartName="/ppt/tags/tag139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00.xml" ContentType="application/vnd.openxmlformats-officedocument.presentationml.tags+xml"/>
  <Override PartName="/ppt/tags/tag1401.xml" ContentType="application/vnd.openxmlformats-officedocument.presentationml.tags+xml"/>
  <Override PartName="/ppt/tags/tag1402.xml" ContentType="application/vnd.openxmlformats-officedocument.presentationml.tags+xml"/>
  <Override PartName="/ppt/tags/tag1403.xml" ContentType="application/vnd.openxmlformats-officedocument.presentationml.tags+xml"/>
  <Override PartName="/ppt/tags/tag1404.xml" ContentType="application/vnd.openxmlformats-officedocument.presentationml.tags+xml"/>
  <Override PartName="/ppt/tags/tag1405.xml" ContentType="application/vnd.openxmlformats-officedocument.presentationml.tags+xml"/>
  <Override PartName="/ppt/tags/tag1406.xml" ContentType="application/vnd.openxmlformats-officedocument.presentationml.tags+xml"/>
  <Override PartName="/ppt/tags/tag1407.xml" ContentType="application/vnd.openxmlformats-officedocument.presentationml.tags+xml"/>
  <Override PartName="/ppt/tags/tag1408.xml" ContentType="application/vnd.openxmlformats-officedocument.presentationml.tags+xml"/>
  <Override PartName="/ppt/tags/tag1409.xml" ContentType="application/vnd.openxmlformats-officedocument.presentationml.tags+xml"/>
  <Override PartName="/ppt/tags/tag141.xml" ContentType="application/vnd.openxmlformats-officedocument.presentationml.tags+xml"/>
  <Override PartName="/ppt/tags/tag1410.xml" ContentType="application/vnd.openxmlformats-officedocument.presentationml.tags+xml"/>
  <Override PartName="/ppt/tags/tag1411.xml" ContentType="application/vnd.openxmlformats-officedocument.presentationml.tags+xml"/>
  <Override PartName="/ppt/tags/tag1412.xml" ContentType="application/vnd.openxmlformats-officedocument.presentationml.tags+xml"/>
  <Override PartName="/ppt/tags/tag1413.xml" ContentType="application/vnd.openxmlformats-officedocument.presentationml.tags+xml"/>
  <Override PartName="/ppt/tags/tag1414.xml" ContentType="application/vnd.openxmlformats-officedocument.presentationml.tags+xml"/>
  <Override PartName="/ppt/tags/tag1415.xml" ContentType="application/vnd.openxmlformats-officedocument.presentationml.tags+xml"/>
  <Override PartName="/ppt/tags/tag1416.xml" ContentType="application/vnd.openxmlformats-officedocument.presentationml.tags+xml"/>
  <Override PartName="/ppt/tags/tag1417.xml" ContentType="application/vnd.openxmlformats-officedocument.presentationml.tags+xml"/>
  <Override PartName="/ppt/tags/tag1418.xml" ContentType="application/vnd.openxmlformats-officedocument.presentationml.tags+xml"/>
  <Override PartName="/ppt/tags/tag1419.xml" ContentType="application/vnd.openxmlformats-officedocument.presentationml.tags+xml"/>
  <Override PartName="/ppt/tags/tag142.xml" ContentType="application/vnd.openxmlformats-officedocument.presentationml.tags+xml"/>
  <Override PartName="/ppt/tags/tag1420.xml" ContentType="application/vnd.openxmlformats-officedocument.presentationml.tags+xml"/>
  <Override PartName="/ppt/tags/tag1421.xml" ContentType="application/vnd.openxmlformats-officedocument.presentationml.tags+xml"/>
  <Override PartName="/ppt/tags/tag1422.xml" ContentType="application/vnd.openxmlformats-officedocument.presentationml.tags+xml"/>
  <Override PartName="/ppt/tags/tag1423.xml" ContentType="application/vnd.openxmlformats-officedocument.presentationml.tags+xml"/>
  <Override PartName="/ppt/tags/tag1424.xml" ContentType="application/vnd.openxmlformats-officedocument.presentationml.tags+xml"/>
  <Override PartName="/ppt/tags/tag1425.xml" ContentType="application/vnd.openxmlformats-officedocument.presentationml.tags+xml"/>
  <Override PartName="/ppt/tags/tag1426.xml" ContentType="application/vnd.openxmlformats-officedocument.presentationml.tags+xml"/>
  <Override PartName="/ppt/tags/tag1427.xml" ContentType="application/vnd.openxmlformats-officedocument.presentationml.tags+xml"/>
  <Override PartName="/ppt/tags/tag1428.xml" ContentType="application/vnd.openxmlformats-officedocument.presentationml.tags+xml"/>
  <Override PartName="/ppt/tags/tag1429.xml" ContentType="application/vnd.openxmlformats-officedocument.presentationml.tags+xml"/>
  <Override PartName="/ppt/tags/tag143.xml" ContentType="application/vnd.openxmlformats-officedocument.presentationml.tags+xml"/>
  <Override PartName="/ppt/tags/tag1430.xml" ContentType="application/vnd.openxmlformats-officedocument.presentationml.tags+xml"/>
  <Override PartName="/ppt/tags/tag1431.xml" ContentType="application/vnd.openxmlformats-officedocument.presentationml.tags+xml"/>
  <Override PartName="/ppt/tags/tag1432.xml" ContentType="application/vnd.openxmlformats-officedocument.presentationml.tags+xml"/>
  <Override PartName="/ppt/tags/tag1433.xml" ContentType="application/vnd.openxmlformats-officedocument.presentationml.tags+xml"/>
  <Override PartName="/ppt/tags/tag1434.xml" ContentType="application/vnd.openxmlformats-officedocument.presentationml.tags+xml"/>
  <Override PartName="/ppt/tags/tag1435.xml" ContentType="application/vnd.openxmlformats-officedocument.presentationml.tags+xml"/>
  <Override PartName="/ppt/tags/tag1436.xml" ContentType="application/vnd.openxmlformats-officedocument.presentationml.tags+xml"/>
  <Override PartName="/ppt/tags/tag1437.xml" ContentType="application/vnd.openxmlformats-officedocument.presentationml.tags+xml"/>
  <Override PartName="/ppt/tags/tag1438.xml" ContentType="application/vnd.openxmlformats-officedocument.presentationml.tags+xml"/>
  <Override PartName="/ppt/tags/tag1439.xml" ContentType="application/vnd.openxmlformats-officedocument.presentationml.tags+xml"/>
  <Override PartName="/ppt/tags/tag144.xml" ContentType="application/vnd.openxmlformats-officedocument.presentationml.tags+xml"/>
  <Override PartName="/ppt/tags/tag1440.xml" ContentType="application/vnd.openxmlformats-officedocument.presentationml.tags+xml"/>
  <Override PartName="/ppt/tags/tag1441.xml" ContentType="application/vnd.openxmlformats-officedocument.presentationml.tags+xml"/>
  <Override PartName="/ppt/tags/tag1442.xml" ContentType="application/vnd.openxmlformats-officedocument.presentationml.tags+xml"/>
  <Override PartName="/ppt/tags/tag1443.xml" ContentType="application/vnd.openxmlformats-officedocument.presentationml.tags+xml"/>
  <Override PartName="/ppt/tags/tag1444.xml" ContentType="application/vnd.openxmlformats-officedocument.presentationml.tags+xml"/>
  <Override PartName="/ppt/tags/tag1445.xml" ContentType="application/vnd.openxmlformats-officedocument.presentationml.tags+xml"/>
  <Override PartName="/ppt/tags/tag1446.xml" ContentType="application/vnd.openxmlformats-officedocument.presentationml.tags+xml"/>
  <Override PartName="/ppt/tags/tag1447.xml" ContentType="application/vnd.openxmlformats-officedocument.presentationml.tags+xml"/>
  <Override PartName="/ppt/tags/tag1448.xml" ContentType="application/vnd.openxmlformats-officedocument.presentationml.tags+xml"/>
  <Override PartName="/ppt/tags/tag1449.xml" ContentType="application/vnd.openxmlformats-officedocument.presentationml.tags+xml"/>
  <Override PartName="/ppt/tags/tag145.xml" ContentType="application/vnd.openxmlformats-officedocument.presentationml.tags+xml"/>
  <Override PartName="/ppt/tags/tag1450.xml" ContentType="application/vnd.openxmlformats-officedocument.presentationml.tags+xml"/>
  <Override PartName="/ppt/tags/tag1451.xml" ContentType="application/vnd.openxmlformats-officedocument.presentationml.tags+xml"/>
  <Override PartName="/ppt/tags/tag1452.xml" ContentType="application/vnd.openxmlformats-officedocument.presentationml.tags+xml"/>
  <Override PartName="/ppt/tags/tag1453.xml" ContentType="application/vnd.openxmlformats-officedocument.presentationml.tags+xml"/>
  <Override PartName="/ppt/tags/tag1454.xml" ContentType="application/vnd.openxmlformats-officedocument.presentationml.tags+xml"/>
  <Override PartName="/ppt/tags/tag1455.xml" ContentType="application/vnd.openxmlformats-officedocument.presentationml.tags+xml"/>
  <Override PartName="/ppt/tags/tag1456.xml" ContentType="application/vnd.openxmlformats-officedocument.presentationml.tags+xml"/>
  <Override PartName="/ppt/tags/tag1457.xml" ContentType="application/vnd.openxmlformats-officedocument.presentationml.tags+xml"/>
  <Override PartName="/ppt/tags/tag1458.xml" ContentType="application/vnd.openxmlformats-officedocument.presentationml.tags+xml"/>
  <Override PartName="/ppt/tags/tag1459.xml" ContentType="application/vnd.openxmlformats-officedocument.presentationml.tags+xml"/>
  <Override PartName="/ppt/tags/tag146.xml" ContentType="application/vnd.openxmlformats-officedocument.presentationml.tags+xml"/>
  <Override PartName="/ppt/tags/tag1460.xml" ContentType="application/vnd.openxmlformats-officedocument.presentationml.tags+xml"/>
  <Override PartName="/ppt/tags/tag1461.xml" ContentType="application/vnd.openxmlformats-officedocument.presentationml.tags+xml"/>
  <Override PartName="/ppt/tags/tag1462.xml" ContentType="application/vnd.openxmlformats-officedocument.presentationml.tags+xml"/>
  <Override PartName="/ppt/tags/tag1463.xml" ContentType="application/vnd.openxmlformats-officedocument.presentationml.tags+xml"/>
  <Override PartName="/ppt/tags/tag1464.xml" ContentType="application/vnd.openxmlformats-officedocument.presentationml.tags+xml"/>
  <Override PartName="/ppt/tags/tag1465.xml" ContentType="application/vnd.openxmlformats-officedocument.presentationml.tags+xml"/>
  <Override PartName="/ppt/tags/tag1466.xml" ContentType="application/vnd.openxmlformats-officedocument.presentationml.tags+xml"/>
  <Override PartName="/ppt/tags/tag1467.xml" ContentType="application/vnd.openxmlformats-officedocument.presentationml.tags+xml"/>
  <Override PartName="/ppt/tags/tag1468.xml" ContentType="application/vnd.openxmlformats-officedocument.presentationml.tags+xml"/>
  <Override PartName="/ppt/tags/tag1469.xml" ContentType="application/vnd.openxmlformats-officedocument.presentationml.tags+xml"/>
  <Override PartName="/ppt/tags/tag147.xml" ContentType="application/vnd.openxmlformats-officedocument.presentationml.tags+xml"/>
  <Override PartName="/ppt/tags/tag1470.xml" ContentType="application/vnd.openxmlformats-officedocument.presentationml.tags+xml"/>
  <Override PartName="/ppt/tags/tag1471.xml" ContentType="application/vnd.openxmlformats-officedocument.presentationml.tags+xml"/>
  <Override PartName="/ppt/tags/tag1472.xml" ContentType="application/vnd.openxmlformats-officedocument.presentationml.tags+xml"/>
  <Override PartName="/ppt/tags/tag1473.xml" ContentType="application/vnd.openxmlformats-officedocument.presentationml.tags+xml"/>
  <Override PartName="/ppt/tags/tag1474.xml" ContentType="application/vnd.openxmlformats-officedocument.presentationml.tags+xml"/>
  <Override PartName="/ppt/tags/tag1475.xml" ContentType="application/vnd.openxmlformats-officedocument.presentationml.tags+xml"/>
  <Override PartName="/ppt/tags/tag1476.xml" ContentType="application/vnd.openxmlformats-officedocument.presentationml.tags+xml"/>
  <Override PartName="/ppt/tags/tag1477.xml" ContentType="application/vnd.openxmlformats-officedocument.presentationml.tags+xml"/>
  <Override PartName="/ppt/tags/tag1478.xml" ContentType="application/vnd.openxmlformats-officedocument.presentationml.tags+xml"/>
  <Override PartName="/ppt/tags/tag1479.xml" ContentType="application/vnd.openxmlformats-officedocument.presentationml.tags+xml"/>
  <Override PartName="/ppt/tags/tag148.xml" ContentType="application/vnd.openxmlformats-officedocument.presentationml.tags+xml"/>
  <Override PartName="/ppt/tags/tag1480.xml" ContentType="application/vnd.openxmlformats-officedocument.presentationml.tags+xml"/>
  <Override PartName="/ppt/tags/tag1481.xml" ContentType="application/vnd.openxmlformats-officedocument.presentationml.tags+xml"/>
  <Override PartName="/ppt/tags/tag1482.xml" ContentType="application/vnd.openxmlformats-officedocument.presentationml.tags+xml"/>
  <Override PartName="/ppt/tags/tag1483.xml" ContentType="application/vnd.openxmlformats-officedocument.presentationml.tags+xml"/>
  <Override PartName="/ppt/tags/tag1484.xml" ContentType="application/vnd.openxmlformats-officedocument.presentationml.tags+xml"/>
  <Override PartName="/ppt/tags/tag1485.xml" ContentType="application/vnd.openxmlformats-officedocument.presentationml.tags+xml"/>
  <Override PartName="/ppt/tags/tag1486.xml" ContentType="application/vnd.openxmlformats-officedocument.presentationml.tags+xml"/>
  <Override PartName="/ppt/tags/tag1487.xml" ContentType="application/vnd.openxmlformats-officedocument.presentationml.tags+xml"/>
  <Override PartName="/ppt/tags/tag1488.xml" ContentType="application/vnd.openxmlformats-officedocument.presentationml.tags+xml"/>
  <Override PartName="/ppt/tags/tag1489.xml" ContentType="application/vnd.openxmlformats-officedocument.presentationml.tags+xml"/>
  <Override PartName="/ppt/tags/tag149.xml" ContentType="application/vnd.openxmlformats-officedocument.presentationml.tags+xml"/>
  <Override PartName="/ppt/tags/tag1490.xml" ContentType="application/vnd.openxmlformats-officedocument.presentationml.tags+xml"/>
  <Override PartName="/ppt/tags/tag1491.xml" ContentType="application/vnd.openxmlformats-officedocument.presentationml.tags+xml"/>
  <Override PartName="/ppt/tags/tag1492.xml" ContentType="application/vnd.openxmlformats-officedocument.presentationml.tags+xml"/>
  <Override PartName="/ppt/tags/tag1493.xml" ContentType="application/vnd.openxmlformats-officedocument.presentationml.tags+xml"/>
  <Override PartName="/ppt/tags/tag1494.xml" ContentType="application/vnd.openxmlformats-officedocument.presentationml.tags+xml"/>
  <Override PartName="/ppt/tags/tag1495.xml" ContentType="application/vnd.openxmlformats-officedocument.presentationml.tags+xml"/>
  <Override PartName="/ppt/tags/tag1496.xml" ContentType="application/vnd.openxmlformats-officedocument.presentationml.tags+xml"/>
  <Override PartName="/ppt/tags/tag1497.xml" ContentType="application/vnd.openxmlformats-officedocument.presentationml.tags+xml"/>
  <Override PartName="/ppt/tags/tag1498.xml" ContentType="application/vnd.openxmlformats-officedocument.presentationml.tags+xml"/>
  <Override PartName="/ppt/tags/tag149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00.xml" ContentType="application/vnd.openxmlformats-officedocument.presentationml.tags+xml"/>
  <Override PartName="/ppt/tags/tag1501.xml" ContentType="application/vnd.openxmlformats-officedocument.presentationml.tags+xml"/>
  <Override PartName="/ppt/tags/tag1502.xml" ContentType="application/vnd.openxmlformats-officedocument.presentationml.tags+xml"/>
  <Override PartName="/ppt/tags/tag1503.xml" ContentType="application/vnd.openxmlformats-officedocument.presentationml.tags+xml"/>
  <Override PartName="/ppt/tags/tag1504.xml" ContentType="application/vnd.openxmlformats-officedocument.presentationml.tags+xml"/>
  <Override PartName="/ppt/tags/tag1505.xml" ContentType="application/vnd.openxmlformats-officedocument.presentationml.tags+xml"/>
  <Override PartName="/ppt/tags/tag1506.xml" ContentType="application/vnd.openxmlformats-officedocument.presentationml.tags+xml"/>
  <Override PartName="/ppt/tags/tag1507.xml" ContentType="application/vnd.openxmlformats-officedocument.presentationml.tags+xml"/>
  <Override PartName="/ppt/tags/tag1508.xml" ContentType="application/vnd.openxmlformats-officedocument.presentationml.tags+xml"/>
  <Override PartName="/ppt/tags/tag1509.xml" ContentType="application/vnd.openxmlformats-officedocument.presentationml.tags+xml"/>
  <Override PartName="/ppt/tags/tag151.xml" ContentType="application/vnd.openxmlformats-officedocument.presentationml.tags+xml"/>
  <Override PartName="/ppt/tags/tag1510.xml" ContentType="application/vnd.openxmlformats-officedocument.presentationml.tags+xml"/>
  <Override PartName="/ppt/tags/tag1511.xml" ContentType="application/vnd.openxmlformats-officedocument.presentationml.tags+xml"/>
  <Override PartName="/ppt/tags/tag1512.xml" ContentType="application/vnd.openxmlformats-officedocument.presentationml.tags+xml"/>
  <Override PartName="/ppt/tags/tag1513.xml" ContentType="application/vnd.openxmlformats-officedocument.presentationml.tags+xml"/>
  <Override PartName="/ppt/tags/tag1514.xml" ContentType="application/vnd.openxmlformats-officedocument.presentationml.tags+xml"/>
  <Override PartName="/ppt/tags/tag1515.xml" ContentType="application/vnd.openxmlformats-officedocument.presentationml.tags+xml"/>
  <Override PartName="/ppt/tags/tag1516.xml" ContentType="application/vnd.openxmlformats-officedocument.presentationml.tags+xml"/>
  <Override PartName="/ppt/tags/tag1517.xml" ContentType="application/vnd.openxmlformats-officedocument.presentationml.tags+xml"/>
  <Override PartName="/ppt/tags/tag1518.xml" ContentType="application/vnd.openxmlformats-officedocument.presentationml.tags+xml"/>
  <Override PartName="/ppt/tags/tag1519.xml" ContentType="application/vnd.openxmlformats-officedocument.presentationml.tags+xml"/>
  <Override PartName="/ppt/tags/tag152.xml" ContentType="application/vnd.openxmlformats-officedocument.presentationml.tags+xml"/>
  <Override PartName="/ppt/tags/tag1520.xml" ContentType="application/vnd.openxmlformats-officedocument.presentationml.tags+xml"/>
  <Override PartName="/ppt/tags/tag1521.xml" ContentType="application/vnd.openxmlformats-officedocument.presentationml.tags+xml"/>
  <Override PartName="/ppt/tags/tag1522.xml" ContentType="application/vnd.openxmlformats-officedocument.presentationml.tags+xml"/>
  <Override PartName="/ppt/tags/tag1523.xml" ContentType="application/vnd.openxmlformats-officedocument.presentationml.tags+xml"/>
  <Override PartName="/ppt/tags/tag1524.xml" ContentType="application/vnd.openxmlformats-officedocument.presentationml.tags+xml"/>
  <Override PartName="/ppt/tags/tag1525.xml" ContentType="application/vnd.openxmlformats-officedocument.presentationml.tags+xml"/>
  <Override PartName="/ppt/tags/tag1526.xml" ContentType="application/vnd.openxmlformats-officedocument.presentationml.tags+xml"/>
  <Override PartName="/ppt/tags/tag1527.xml" ContentType="application/vnd.openxmlformats-officedocument.presentationml.tags+xml"/>
  <Override PartName="/ppt/tags/tag1528.xml" ContentType="application/vnd.openxmlformats-officedocument.presentationml.tags+xml"/>
  <Override PartName="/ppt/tags/tag1529.xml" ContentType="application/vnd.openxmlformats-officedocument.presentationml.tags+xml"/>
  <Override PartName="/ppt/tags/tag153.xml" ContentType="application/vnd.openxmlformats-officedocument.presentationml.tags+xml"/>
  <Override PartName="/ppt/tags/tag1530.xml" ContentType="application/vnd.openxmlformats-officedocument.presentationml.tags+xml"/>
  <Override PartName="/ppt/tags/tag1531.xml" ContentType="application/vnd.openxmlformats-officedocument.presentationml.tags+xml"/>
  <Override PartName="/ppt/tags/tag1532.xml" ContentType="application/vnd.openxmlformats-officedocument.presentationml.tags+xml"/>
  <Override PartName="/ppt/tags/tag1533.xml" ContentType="application/vnd.openxmlformats-officedocument.presentationml.tags+xml"/>
  <Override PartName="/ppt/tags/tag1534.xml" ContentType="application/vnd.openxmlformats-officedocument.presentationml.tags+xml"/>
  <Override PartName="/ppt/tags/tag1535.xml" ContentType="application/vnd.openxmlformats-officedocument.presentationml.tags+xml"/>
  <Override PartName="/ppt/tags/tag1536.xml" ContentType="application/vnd.openxmlformats-officedocument.presentationml.tags+xml"/>
  <Override PartName="/ppt/tags/tag1537.xml" ContentType="application/vnd.openxmlformats-officedocument.presentationml.tags+xml"/>
  <Override PartName="/ppt/tags/tag1538.xml" ContentType="application/vnd.openxmlformats-officedocument.presentationml.tags+xml"/>
  <Override PartName="/ppt/tags/tag1539.xml" ContentType="application/vnd.openxmlformats-officedocument.presentationml.tags+xml"/>
  <Override PartName="/ppt/tags/tag154.xml" ContentType="application/vnd.openxmlformats-officedocument.presentationml.tags+xml"/>
  <Override PartName="/ppt/tags/tag1540.xml" ContentType="application/vnd.openxmlformats-officedocument.presentationml.tags+xml"/>
  <Override PartName="/ppt/tags/tag1541.xml" ContentType="application/vnd.openxmlformats-officedocument.presentationml.tags+xml"/>
  <Override PartName="/ppt/tags/tag1542.xml" ContentType="application/vnd.openxmlformats-officedocument.presentationml.tags+xml"/>
  <Override PartName="/ppt/tags/tag1543.xml" ContentType="application/vnd.openxmlformats-officedocument.presentationml.tags+xml"/>
  <Override PartName="/ppt/tags/tag1544.xml" ContentType="application/vnd.openxmlformats-officedocument.presentationml.tags+xml"/>
  <Override PartName="/ppt/tags/tag1545.xml" ContentType="application/vnd.openxmlformats-officedocument.presentationml.tags+xml"/>
  <Override PartName="/ppt/tags/tag1546.xml" ContentType="application/vnd.openxmlformats-officedocument.presentationml.tags+xml"/>
  <Override PartName="/ppt/tags/tag1547.xml" ContentType="application/vnd.openxmlformats-officedocument.presentationml.tags+xml"/>
  <Override PartName="/ppt/tags/tag1548.xml" ContentType="application/vnd.openxmlformats-officedocument.presentationml.tags+xml"/>
  <Override PartName="/ppt/tags/tag1549.xml" ContentType="application/vnd.openxmlformats-officedocument.presentationml.tags+xml"/>
  <Override PartName="/ppt/tags/tag155.xml" ContentType="application/vnd.openxmlformats-officedocument.presentationml.tags+xml"/>
  <Override PartName="/ppt/tags/tag1550.xml" ContentType="application/vnd.openxmlformats-officedocument.presentationml.tags+xml"/>
  <Override PartName="/ppt/tags/tag1551.xml" ContentType="application/vnd.openxmlformats-officedocument.presentationml.tags+xml"/>
  <Override PartName="/ppt/tags/tag1552.xml" ContentType="application/vnd.openxmlformats-officedocument.presentationml.tags+xml"/>
  <Override PartName="/ppt/tags/tag1553.xml" ContentType="application/vnd.openxmlformats-officedocument.presentationml.tags+xml"/>
  <Override PartName="/ppt/tags/tag1554.xml" ContentType="application/vnd.openxmlformats-officedocument.presentationml.tags+xml"/>
  <Override PartName="/ppt/tags/tag1555.xml" ContentType="application/vnd.openxmlformats-officedocument.presentationml.tags+xml"/>
  <Override PartName="/ppt/tags/tag1556.xml" ContentType="application/vnd.openxmlformats-officedocument.presentationml.tags+xml"/>
  <Override PartName="/ppt/tags/tag1557.xml" ContentType="application/vnd.openxmlformats-officedocument.presentationml.tags+xml"/>
  <Override PartName="/ppt/tags/tag1558.xml" ContentType="application/vnd.openxmlformats-officedocument.presentationml.tags+xml"/>
  <Override PartName="/ppt/tags/tag1559.xml" ContentType="application/vnd.openxmlformats-officedocument.presentationml.tags+xml"/>
  <Override PartName="/ppt/tags/tag156.xml" ContentType="application/vnd.openxmlformats-officedocument.presentationml.tags+xml"/>
  <Override PartName="/ppt/tags/tag1560.xml" ContentType="application/vnd.openxmlformats-officedocument.presentationml.tags+xml"/>
  <Override PartName="/ppt/tags/tag1561.xml" ContentType="application/vnd.openxmlformats-officedocument.presentationml.tags+xml"/>
  <Override PartName="/ppt/tags/tag1562.xml" ContentType="application/vnd.openxmlformats-officedocument.presentationml.tags+xml"/>
  <Override PartName="/ppt/tags/tag1563.xml" ContentType="application/vnd.openxmlformats-officedocument.presentationml.tags+xml"/>
  <Override PartName="/ppt/tags/tag1564.xml" ContentType="application/vnd.openxmlformats-officedocument.presentationml.tags+xml"/>
  <Override PartName="/ppt/tags/tag1565.xml" ContentType="application/vnd.openxmlformats-officedocument.presentationml.tags+xml"/>
  <Override PartName="/ppt/tags/tag1566.xml" ContentType="application/vnd.openxmlformats-officedocument.presentationml.tags+xml"/>
  <Override PartName="/ppt/tags/tag1567.xml" ContentType="application/vnd.openxmlformats-officedocument.presentationml.tags+xml"/>
  <Override PartName="/ppt/tags/tag1568.xml" ContentType="application/vnd.openxmlformats-officedocument.presentationml.tags+xml"/>
  <Override PartName="/ppt/tags/tag1569.xml" ContentType="application/vnd.openxmlformats-officedocument.presentationml.tags+xml"/>
  <Override PartName="/ppt/tags/tag157.xml" ContentType="application/vnd.openxmlformats-officedocument.presentationml.tags+xml"/>
  <Override PartName="/ppt/tags/tag1570.xml" ContentType="application/vnd.openxmlformats-officedocument.presentationml.tags+xml"/>
  <Override PartName="/ppt/tags/tag1571.xml" ContentType="application/vnd.openxmlformats-officedocument.presentationml.tags+xml"/>
  <Override PartName="/ppt/tags/tag1572.xml" ContentType="application/vnd.openxmlformats-officedocument.presentationml.tags+xml"/>
  <Override PartName="/ppt/tags/tag1573.xml" ContentType="application/vnd.openxmlformats-officedocument.presentationml.tags+xml"/>
  <Override PartName="/ppt/tags/tag1574.xml" ContentType="application/vnd.openxmlformats-officedocument.presentationml.tags+xml"/>
  <Override PartName="/ppt/tags/tag1575.xml" ContentType="application/vnd.openxmlformats-officedocument.presentationml.tags+xml"/>
  <Override PartName="/ppt/tags/tag1576.xml" ContentType="application/vnd.openxmlformats-officedocument.presentationml.tags+xml"/>
  <Override PartName="/ppt/tags/tag1577.xml" ContentType="application/vnd.openxmlformats-officedocument.presentationml.tags+xml"/>
  <Override PartName="/ppt/tags/tag1578.xml" ContentType="application/vnd.openxmlformats-officedocument.presentationml.tags+xml"/>
  <Override PartName="/ppt/tags/tag1579.xml" ContentType="application/vnd.openxmlformats-officedocument.presentationml.tags+xml"/>
  <Override PartName="/ppt/tags/tag158.xml" ContentType="application/vnd.openxmlformats-officedocument.presentationml.tags+xml"/>
  <Override PartName="/ppt/tags/tag1580.xml" ContentType="application/vnd.openxmlformats-officedocument.presentationml.tags+xml"/>
  <Override PartName="/ppt/tags/tag1581.xml" ContentType="application/vnd.openxmlformats-officedocument.presentationml.tags+xml"/>
  <Override PartName="/ppt/tags/tag1582.xml" ContentType="application/vnd.openxmlformats-officedocument.presentationml.tags+xml"/>
  <Override PartName="/ppt/tags/tag1583.xml" ContentType="application/vnd.openxmlformats-officedocument.presentationml.tags+xml"/>
  <Override PartName="/ppt/tags/tag1584.xml" ContentType="application/vnd.openxmlformats-officedocument.presentationml.tags+xml"/>
  <Override PartName="/ppt/tags/tag1585.xml" ContentType="application/vnd.openxmlformats-officedocument.presentationml.tags+xml"/>
  <Override PartName="/ppt/tags/tag1586.xml" ContentType="application/vnd.openxmlformats-officedocument.presentationml.tags+xml"/>
  <Override PartName="/ppt/tags/tag1587.xml" ContentType="application/vnd.openxmlformats-officedocument.presentationml.tags+xml"/>
  <Override PartName="/ppt/tags/tag1588.xml" ContentType="application/vnd.openxmlformats-officedocument.presentationml.tags+xml"/>
  <Override PartName="/ppt/tags/tag1589.xml" ContentType="application/vnd.openxmlformats-officedocument.presentationml.tags+xml"/>
  <Override PartName="/ppt/tags/tag159.xml" ContentType="application/vnd.openxmlformats-officedocument.presentationml.tags+xml"/>
  <Override PartName="/ppt/tags/tag1590.xml" ContentType="application/vnd.openxmlformats-officedocument.presentationml.tags+xml"/>
  <Override PartName="/ppt/tags/tag1591.xml" ContentType="application/vnd.openxmlformats-officedocument.presentationml.tags+xml"/>
  <Override PartName="/ppt/tags/tag1592.xml" ContentType="application/vnd.openxmlformats-officedocument.presentationml.tags+xml"/>
  <Override PartName="/ppt/tags/tag1593.xml" ContentType="application/vnd.openxmlformats-officedocument.presentationml.tags+xml"/>
  <Override PartName="/ppt/tags/tag1594.xml" ContentType="application/vnd.openxmlformats-officedocument.presentationml.tags+xml"/>
  <Override PartName="/ppt/tags/tag1595.xml" ContentType="application/vnd.openxmlformats-officedocument.presentationml.tags+xml"/>
  <Override PartName="/ppt/tags/tag1596.xml" ContentType="application/vnd.openxmlformats-officedocument.presentationml.tags+xml"/>
  <Override PartName="/ppt/tags/tag1597.xml" ContentType="application/vnd.openxmlformats-officedocument.presentationml.tags+xml"/>
  <Override PartName="/ppt/tags/tag1598.xml" ContentType="application/vnd.openxmlformats-officedocument.presentationml.tags+xml"/>
  <Override PartName="/ppt/tags/tag159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00.xml" ContentType="application/vnd.openxmlformats-officedocument.presentationml.tags+xml"/>
  <Override PartName="/ppt/tags/tag1601.xml" ContentType="application/vnd.openxmlformats-officedocument.presentationml.tags+xml"/>
  <Override PartName="/ppt/tags/tag1602.xml" ContentType="application/vnd.openxmlformats-officedocument.presentationml.tags+xml"/>
  <Override PartName="/ppt/tags/tag1603.xml" ContentType="application/vnd.openxmlformats-officedocument.presentationml.tags+xml"/>
  <Override PartName="/ppt/tags/tag1604.xml" ContentType="application/vnd.openxmlformats-officedocument.presentationml.tags+xml"/>
  <Override PartName="/ppt/tags/tag1605.xml" ContentType="application/vnd.openxmlformats-officedocument.presentationml.tags+xml"/>
  <Override PartName="/ppt/tags/tag1606.xml" ContentType="application/vnd.openxmlformats-officedocument.presentationml.tags+xml"/>
  <Override PartName="/ppt/tags/tag1607.xml" ContentType="application/vnd.openxmlformats-officedocument.presentationml.tags+xml"/>
  <Override PartName="/ppt/tags/tag1608.xml" ContentType="application/vnd.openxmlformats-officedocument.presentationml.tags+xml"/>
  <Override PartName="/ppt/tags/tag1609.xml" ContentType="application/vnd.openxmlformats-officedocument.presentationml.tags+xml"/>
  <Override PartName="/ppt/tags/tag161.xml" ContentType="application/vnd.openxmlformats-officedocument.presentationml.tags+xml"/>
  <Override PartName="/ppt/tags/tag1610.xml" ContentType="application/vnd.openxmlformats-officedocument.presentationml.tags+xml"/>
  <Override PartName="/ppt/tags/tag1611.xml" ContentType="application/vnd.openxmlformats-officedocument.presentationml.tags+xml"/>
  <Override PartName="/ppt/tags/tag1612.xml" ContentType="application/vnd.openxmlformats-officedocument.presentationml.tags+xml"/>
  <Override PartName="/ppt/tags/tag1613.xml" ContentType="application/vnd.openxmlformats-officedocument.presentationml.tags+xml"/>
  <Override PartName="/ppt/tags/tag1614.xml" ContentType="application/vnd.openxmlformats-officedocument.presentationml.tags+xml"/>
  <Override PartName="/ppt/tags/tag1615.xml" ContentType="application/vnd.openxmlformats-officedocument.presentationml.tags+xml"/>
  <Override PartName="/ppt/tags/tag1616.xml" ContentType="application/vnd.openxmlformats-officedocument.presentationml.tags+xml"/>
  <Override PartName="/ppt/tags/tag1617.xml" ContentType="application/vnd.openxmlformats-officedocument.presentationml.tags+xml"/>
  <Override PartName="/ppt/tags/tag1618.xml" ContentType="application/vnd.openxmlformats-officedocument.presentationml.tags+xml"/>
  <Override PartName="/ppt/tags/tag1619.xml" ContentType="application/vnd.openxmlformats-officedocument.presentationml.tags+xml"/>
  <Override PartName="/ppt/tags/tag162.xml" ContentType="application/vnd.openxmlformats-officedocument.presentationml.tags+xml"/>
  <Override PartName="/ppt/tags/tag1620.xml" ContentType="application/vnd.openxmlformats-officedocument.presentationml.tags+xml"/>
  <Override PartName="/ppt/tags/tag1621.xml" ContentType="application/vnd.openxmlformats-officedocument.presentationml.tags+xml"/>
  <Override PartName="/ppt/tags/tag1622.xml" ContentType="application/vnd.openxmlformats-officedocument.presentationml.tags+xml"/>
  <Override PartName="/ppt/tags/tag1623.xml" ContentType="application/vnd.openxmlformats-officedocument.presentationml.tags+xml"/>
  <Override PartName="/ppt/tags/tag1624.xml" ContentType="application/vnd.openxmlformats-officedocument.presentationml.tags+xml"/>
  <Override PartName="/ppt/tags/tag1625.xml" ContentType="application/vnd.openxmlformats-officedocument.presentationml.tags+xml"/>
  <Override PartName="/ppt/tags/tag1626.xml" ContentType="application/vnd.openxmlformats-officedocument.presentationml.tags+xml"/>
  <Override PartName="/ppt/tags/tag1627.xml" ContentType="application/vnd.openxmlformats-officedocument.presentationml.tags+xml"/>
  <Override PartName="/ppt/tags/tag1628.xml" ContentType="application/vnd.openxmlformats-officedocument.presentationml.tags+xml"/>
  <Override PartName="/ppt/tags/tag1629.xml" ContentType="application/vnd.openxmlformats-officedocument.presentationml.tags+xml"/>
  <Override PartName="/ppt/tags/tag163.xml" ContentType="application/vnd.openxmlformats-officedocument.presentationml.tags+xml"/>
  <Override PartName="/ppt/tags/tag1630.xml" ContentType="application/vnd.openxmlformats-officedocument.presentationml.tags+xml"/>
  <Override PartName="/ppt/tags/tag1631.xml" ContentType="application/vnd.openxmlformats-officedocument.presentationml.tags+xml"/>
  <Override PartName="/ppt/tags/tag1632.xml" ContentType="application/vnd.openxmlformats-officedocument.presentationml.tags+xml"/>
  <Override PartName="/ppt/tags/tag1633.xml" ContentType="application/vnd.openxmlformats-officedocument.presentationml.tags+xml"/>
  <Override PartName="/ppt/tags/tag1634.xml" ContentType="application/vnd.openxmlformats-officedocument.presentationml.tags+xml"/>
  <Override PartName="/ppt/tags/tag1635.xml" ContentType="application/vnd.openxmlformats-officedocument.presentationml.tags+xml"/>
  <Override PartName="/ppt/tags/tag1636.xml" ContentType="application/vnd.openxmlformats-officedocument.presentationml.tags+xml"/>
  <Override PartName="/ppt/tags/tag1637.xml" ContentType="application/vnd.openxmlformats-officedocument.presentationml.tags+xml"/>
  <Override PartName="/ppt/tags/tag1638.xml" ContentType="application/vnd.openxmlformats-officedocument.presentationml.tags+xml"/>
  <Override PartName="/ppt/tags/tag1639.xml" ContentType="application/vnd.openxmlformats-officedocument.presentationml.tags+xml"/>
  <Override PartName="/ppt/tags/tag164.xml" ContentType="application/vnd.openxmlformats-officedocument.presentationml.tags+xml"/>
  <Override PartName="/ppt/tags/tag1640.xml" ContentType="application/vnd.openxmlformats-officedocument.presentationml.tags+xml"/>
  <Override PartName="/ppt/tags/tag1641.xml" ContentType="application/vnd.openxmlformats-officedocument.presentationml.tags+xml"/>
  <Override PartName="/ppt/tags/tag1642.xml" ContentType="application/vnd.openxmlformats-officedocument.presentationml.tags+xml"/>
  <Override PartName="/ppt/tags/tag1643.xml" ContentType="application/vnd.openxmlformats-officedocument.presentationml.tags+xml"/>
  <Override PartName="/ppt/tags/tag1644.xml" ContentType="application/vnd.openxmlformats-officedocument.presentationml.tags+xml"/>
  <Override PartName="/ppt/tags/tag1645.xml" ContentType="application/vnd.openxmlformats-officedocument.presentationml.tags+xml"/>
  <Override PartName="/ppt/tags/tag1646.xml" ContentType="application/vnd.openxmlformats-officedocument.presentationml.tags+xml"/>
  <Override PartName="/ppt/tags/tag1647.xml" ContentType="application/vnd.openxmlformats-officedocument.presentationml.tags+xml"/>
  <Override PartName="/ppt/tags/tag1648.xml" ContentType="application/vnd.openxmlformats-officedocument.presentationml.tags+xml"/>
  <Override PartName="/ppt/tags/tag1649.xml" ContentType="application/vnd.openxmlformats-officedocument.presentationml.tags+xml"/>
  <Override PartName="/ppt/tags/tag165.xml" ContentType="application/vnd.openxmlformats-officedocument.presentationml.tags+xml"/>
  <Override PartName="/ppt/tags/tag1650.xml" ContentType="application/vnd.openxmlformats-officedocument.presentationml.tags+xml"/>
  <Override PartName="/ppt/tags/tag1651.xml" ContentType="application/vnd.openxmlformats-officedocument.presentationml.tags+xml"/>
  <Override PartName="/ppt/tags/tag1652.xml" ContentType="application/vnd.openxmlformats-officedocument.presentationml.tags+xml"/>
  <Override PartName="/ppt/tags/tag1653.xml" ContentType="application/vnd.openxmlformats-officedocument.presentationml.tags+xml"/>
  <Override PartName="/ppt/tags/tag1654.xml" ContentType="application/vnd.openxmlformats-officedocument.presentationml.tags+xml"/>
  <Override PartName="/ppt/tags/tag1655.xml" ContentType="application/vnd.openxmlformats-officedocument.presentationml.tags+xml"/>
  <Override PartName="/ppt/tags/tag1656.xml" ContentType="application/vnd.openxmlformats-officedocument.presentationml.tags+xml"/>
  <Override PartName="/ppt/tags/tag1657.xml" ContentType="application/vnd.openxmlformats-officedocument.presentationml.tags+xml"/>
  <Override PartName="/ppt/tags/tag1658.xml" ContentType="application/vnd.openxmlformats-officedocument.presentationml.tags+xml"/>
  <Override PartName="/ppt/tags/tag1659.xml" ContentType="application/vnd.openxmlformats-officedocument.presentationml.tags+xml"/>
  <Override PartName="/ppt/tags/tag166.xml" ContentType="application/vnd.openxmlformats-officedocument.presentationml.tags+xml"/>
  <Override PartName="/ppt/tags/tag1660.xml" ContentType="application/vnd.openxmlformats-officedocument.presentationml.tags+xml"/>
  <Override PartName="/ppt/tags/tag1661.xml" ContentType="application/vnd.openxmlformats-officedocument.presentationml.tags+xml"/>
  <Override PartName="/ppt/tags/tag1662.xml" ContentType="application/vnd.openxmlformats-officedocument.presentationml.tags+xml"/>
  <Override PartName="/ppt/tags/tag1663.xml" ContentType="application/vnd.openxmlformats-officedocument.presentationml.tags+xml"/>
  <Override PartName="/ppt/tags/tag1664.xml" ContentType="application/vnd.openxmlformats-officedocument.presentationml.tags+xml"/>
  <Override PartName="/ppt/tags/tag1665.xml" ContentType="application/vnd.openxmlformats-officedocument.presentationml.tags+xml"/>
  <Override PartName="/ppt/tags/tag1666.xml" ContentType="application/vnd.openxmlformats-officedocument.presentationml.tags+xml"/>
  <Override PartName="/ppt/tags/tag1667.xml" ContentType="application/vnd.openxmlformats-officedocument.presentationml.tags+xml"/>
  <Override PartName="/ppt/tags/tag1668.xml" ContentType="application/vnd.openxmlformats-officedocument.presentationml.tags+xml"/>
  <Override PartName="/ppt/tags/tag1669.xml" ContentType="application/vnd.openxmlformats-officedocument.presentationml.tags+xml"/>
  <Override PartName="/ppt/tags/tag167.xml" ContentType="application/vnd.openxmlformats-officedocument.presentationml.tags+xml"/>
  <Override PartName="/ppt/tags/tag1670.xml" ContentType="application/vnd.openxmlformats-officedocument.presentationml.tags+xml"/>
  <Override PartName="/ppt/tags/tag1671.xml" ContentType="application/vnd.openxmlformats-officedocument.presentationml.tags+xml"/>
  <Override PartName="/ppt/tags/tag1672.xml" ContentType="application/vnd.openxmlformats-officedocument.presentationml.tags+xml"/>
  <Override PartName="/ppt/tags/tag1673.xml" ContentType="application/vnd.openxmlformats-officedocument.presentationml.tags+xml"/>
  <Override PartName="/ppt/tags/tag1674.xml" ContentType="application/vnd.openxmlformats-officedocument.presentationml.tags+xml"/>
  <Override PartName="/ppt/tags/tag1675.xml" ContentType="application/vnd.openxmlformats-officedocument.presentationml.tags+xml"/>
  <Override PartName="/ppt/tags/tag1676.xml" ContentType="application/vnd.openxmlformats-officedocument.presentationml.tags+xml"/>
  <Override PartName="/ppt/tags/tag1677.xml" ContentType="application/vnd.openxmlformats-officedocument.presentationml.tags+xml"/>
  <Override PartName="/ppt/tags/tag1678.xml" ContentType="application/vnd.openxmlformats-officedocument.presentationml.tags+xml"/>
  <Override PartName="/ppt/tags/tag1679.xml" ContentType="application/vnd.openxmlformats-officedocument.presentationml.tags+xml"/>
  <Override PartName="/ppt/tags/tag168.xml" ContentType="application/vnd.openxmlformats-officedocument.presentationml.tags+xml"/>
  <Override PartName="/ppt/tags/tag1680.xml" ContentType="application/vnd.openxmlformats-officedocument.presentationml.tags+xml"/>
  <Override PartName="/ppt/tags/tag1681.xml" ContentType="application/vnd.openxmlformats-officedocument.presentationml.tags+xml"/>
  <Override PartName="/ppt/tags/tag1682.xml" ContentType="application/vnd.openxmlformats-officedocument.presentationml.tags+xml"/>
  <Override PartName="/ppt/tags/tag1683.xml" ContentType="application/vnd.openxmlformats-officedocument.presentationml.tags+xml"/>
  <Override PartName="/ppt/tags/tag1684.xml" ContentType="application/vnd.openxmlformats-officedocument.presentationml.tags+xml"/>
  <Override PartName="/ppt/tags/tag1685.xml" ContentType="application/vnd.openxmlformats-officedocument.presentationml.tags+xml"/>
  <Override PartName="/ppt/tags/tag1686.xml" ContentType="application/vnd.openxmlformats-officedocument.presentationml.tags+xml"/>
  <Override PartName="/ppt/tags/tag1687.xml" ContentType="application/vnd.openxmlformats-officedocument.presentationml.tags+xml"/>
  <Override PartName="/ppt/tags/tag1688.xml" ContentType="application/vnd.openxmlformats-officedocument.presentationml.tags+xml"/>
  <Override PartName="/ppt/tags/tag1689.xml" ContentType="application/vnd.openxmlformats-officedocument.presentationml.tags+xml"/>
  <Override PartName="/ppt/tags/tag169.xml" ContentType="application/vnd.openxmlformats-officedocument.presentationml.tags+xml"/>
  <Override PartName="/ppt/tags/tag1690.xml" ContentType="application/vnd.openxmlformats-officedocument.presentationml.tags+xml"/>
  <Override PartName="/ppt/tags/tag1691.xml" ContentType="application/vnd.openxmlformats-officedocument.presentationml.tags+xml"/>
  <Override PartName="/ppt/tags/tag1692.xml" ContentType="application/vnd.openxmlformats-officedocument.presentationml.tags+xml"/>
  <Override PartName="/ppt/tags/tag1693.xml" ContentType="application/vnd.openxmlformats-officedocument.presentationml.tags+xml"/>
  <Override PartName="/ppt/tags/tag1694.xml" ContentType="application/vnd.openxmlformats-officedocument.presentationml.tags+xml"/>
  <Override PartName="/ppt/tags/tag1695.xml" ContentType="application/vnd.openxmlformats-officedocument.presentationml.tags+xml"/>
  <Override PartName="/ppt/tags/tag1696.xml" ContentType="application/vnd.openxmlformats-officedocument.presentationml.tags+xml"/>
  <Override PartName="/ppt/tags/tag1697.xml" ContentType="application/vnd.openxmlformats-officedocument.presentationml.tags+xml"/>
  <Override PartName="/ppt/tags/tag1698.xml" ContentType="application/vnd.openxmlformats-officedocument.presentationml.tags+xml"/>
  <Override PartName="/ppt/tags/tag169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00.xml" ContentType="application/vnd.openxmlformats-officedocument.presentationml.tags+xml"/>
  <Override PartName="/ppt/tags/tag1701.xml" ContentType="application/vnd.openxmlformats-officedocument.presentationml.tags+xml"/>
  <Override PartName="/ppt/tags/tag1702.xml" ContentType="application/vnd.openxmlformats-officedocument.presentationml.tags+xml"/>
  <Override PartName="/ppt/tags/tag1703.xml" ContentType="application/vnd.openxmlformats-officedocument.presentationml.tags+xml"/>
  <Override PartName="/ppt/tags/tag1704.xml" ContentType="application/vnd.openxmlformats-officedocument.presentationml.tags+xml"/>
  <Override PartName="/ppt/tags/tag1705.xml" ContentType="application/vnd.openxmlformats-officedocument.presentationml.tags+xml"/>
  <Override PartName="/ppt/tags/tag1706.xml" ContentType="application/vnd.openxmlformats-officedocument.presentationml.tags+xml"/>
  <Override PartName="/ppt/tags/tag1707.xml" ContentType="application/vnd.openxmlformats-officedocument.presentationml.tags+xml"/>
  <Override PartName="/ppt/tags/tag1708.xml" ContentType="application/vnd.openxmlformats-officedocument.presentationml.tags+xml"/>
  <Override PartName="/ppt/tags/tag1709.xml" ContentType="application/vnd.openxmlformats-officedocument.presentationml.tags+xml"/>
  <Override PartName="/ppt/tags/tag171.xml" ContentType="application/vnd.openxmlformats-officedocument.presentationml.tags+xml"/>
  <Override PartName="/ppt/tags/tag1710.xml" ContentType="application/vnd.openxmlformats-officedocument.presentationml.tags+xml"/>
  <Override PartName="/ppt/tags/tag1711.xml" ContentType="application/vnd.openxmlformats-officedocument.presentationml.tags+xml"/>
  <Override PartName="/ppt/tags/tag1712.xml" ContentType="application/vnd.openxmlformats-officedocument.presentationml.tags+xml"/>
  <Override PartName="/ppt/tags/tag1713.xml" ContentType="application/vnd.openxmlformats-officedocument.presentationml.tags+xml"/>
  <Override PartName="/ppt/tags/tag1714.xml" ContentType="application/vnd.openxmlformats-officedocument.presentationml.tags+xml"/>
  <Override PartName="/ppt/tags/tag1715.xml" ContentType="application/vnd.openxmlformats-officedocument.presentationml.tags+xml"/>
  <Override PartName="/ppt/tags/tag1716.xml" ContentType="application/vnd.openxmlformats-officedocument.presentationml.tags+xml"/>
  <Override PartName="/ppt/tags/tag1717.xml" ContentType="application/vnd.openxmlformats-officedocument.presentationml.tags+xml"/>
  <Override PartName="/ppt/tags/tag1718.xml" ContentType="application/vnd.openxmlformats-officedocument.presentationml.tags+xml"/>
  <Override PartName="/ppt/tags/tag1719.xml" ContentType="application/vnd.openxmlformats-officedocument.presentationml.tags+xml"/>
  <Override PartName="/ppt/tags/tag172.xml" ContentType="application/vnd.openxmlformats-officedocument.presentationml.tags+xml"/>
  <Override PartName="/ppt/tags/tag1720.xml" ContentType="application/vnd.openxmlformats-officedocument.presentationml.tags+xml"/>
  <Override PartName="/ppt/tags/tag1721.xml" ContentType="application/vnd.openxmlformats-officedocument.presentationml.tags+xml"/>
  <Override PartName="/ppt/tags/tag1722.xml" ContentType="application/vnd.openxmlformats-officedocument.presentationml.tags+xml"/>
  <Override PartName="/ppt/tags/tag1723.xml" ContentType="application/vnd.openxmlformats-officedocument.presentationml.tags+xml"/>
  <Override PartName="/ppt/tags/tag1724.xml" ContentType="application/vnd.openxmlformats-officedocument.presentationml.tags+xml"/>
  <Override PartName="/ppt/tags/tag1725.xml" ContentType="application/vnd.openxmlformats-officedocument.presentationml.tags+xml"/>
  <Override PartName="/ppt/tags/tag1726.xml" ContentType="application/vnd.openxmlformats-officedocument.presentationml.tags+xml"/>
  <Override PartName="/ppt/tags/tag1727.xml" ContentType="application/vnd.openxmlformats-officedocument.presentationml.tags+xml"/>
  <Override PartName="/ppt/tags/tag1728.xml" ContentType="application/vnd.openxmlformats-officedocument.presentationml.tags+xml"/>
  <Override PartName="/ppt/tags/tag1729.xml" ContentType="application/vnd.openxmlformats-officedocument.presentationml.tags+xml"/>
  <Override PartName="/ppt/tags/tag173.xml" ContentType="application/vnd.openxmlformats-officedocument.presentationml.tags+xml"/>
  <Override PartName="/ppt/tags/tag1730.xml" ContentType="application/vnd.openxmlformats-officedocument.presentationml.tags+xml"/>
  <Override PartName="/ppt/tags/tag1731.xml" ContentType="application/vnd.openxmlformats-officedocument.presentationml.tags+xml"/>
  <Override PartName="/ppt/tags/tag1732.xml" ContentType="application/vnd.openxmlformats-officedocument.presentationml.tags+xml"/>
  <Override PartName="/ppt/tags/tag1733.xml" ContentType="application/vnd.openxmlformats-officedocument.presentationml.tags+xml"/>
  <Override PartName="/ppt/tags/tag1734.xml" ContentType="application/vnd.openxmlformats-officedocument.presentationml.tags+xml"/>
  <Override PartName="/ppt/tags/tag1735.xml" ContentType="application/vnd.openxmlformats-officedocument.presentationml.tags+xml"/>
  <Override PartName="/ppt/tags/tag1736.xml" ContentType="application/vnd.openxmlformats-officedocument.presentationml.tags+xml"/>
  <Override PartName="/ppt/tags/tag1737.xml" ContentType="application/vnd.openxmlformats-officedocument.presentationml.tags+xml"/>
  <Override PartName="/ppt/tags/tag1738.xml" ContentType="application/vnd.openxmlformats-officedocument.presentationml.tags+xml"/>
  <Override PartName="/ppt/tags/tag1739.xml" ContentType="application/vnd.openxmlformats-officedocument.presentationml.tags+xml"/>
  <Override PartName="/ppt/tags/tag174.xml" ContentType="application/vnd.openxmlformats-officedocument.presentationml.tags+xml"/>
  <Override PartName="/ppt/tags/tag1740.xml" ContentType="application/vnd.openxmlformats-officedocument.presentationml.tags+xml"/>
  <Override PartName="/ppt/tags/tag1741.xml" ContentType="application/vnd.openxmlformats-officedocument.presentationml.tags+xml"/>
  <Override PartName="/ppt/tags/tag1742.xml" ContentType="application/vnd.openxmlformats-officedocument.presentationml.tags+xml"/>
  <Override PartName="/ppt/tags/tag1743.xml" ContentType="application/vnd.openxmlformats-officedocument.presentationml.tags+xml"/>
  <Override PartName="/ppt/tags/tag1744.xml" ContentType="application/vnd.openxmlformats-officedocument.presentationml.tags+xml"/>
  <Override PartName="/ppt/tags/tag1745.xml" ContentType="application/vnd.openxmlformats-officedocument.presentationml.tags+xml"/>
  <Override PartName="/ppt/tags/tag1746.xml" ContentType="application/vnd.openxmlformats-officedocument.presentationml.tags+xml"/>
  <Override PartName="/ppt/tags/tag1747.xml" ContentType="application/vnd.openxmlformats-officedocument.presentationml.tags+xml"/>
  <Override PartName="/ppt/tags/tag1748.xml" ContentType="application/vnd.openxmlformats-officedocument.presentationml.tags+xml"/>
  <Override PartName="/ppt/tags/tag1749.xml" ContentType="application/vnd.openxmlformats-officedocument.presentationml.tags+xml"/>
  <Override PartName="/ppt/tags/tag175.xml" ContentType="application/vnd.openxmlformats-officedocument.presentationml.tags+xml"/>
  <Override PartName="/ppt/tags/tag1750.xml" ContentType="application/vnd.openxmlformats-officedocument.presentationml.tags+xml"/>
  <Override PartName="/ppt/tags/tag1751.xml" ContentType="application/vnd.openxmlformats-officedocument.presentationml.tags+xml"/>
  <Override PartName="/ppt/tags/tag1752.xml" ContentType="application/vnd.openxmlformats-officedocument.presentationml.tags+xml"/>
  <Override PartName="/ppt/tags/tag1753.xml" ContentType="application/vnd.openxmlformats-officedocument.presentationml.tags+xml"/>
  <Override PartName="/ppt/tags/tag1754.xml" ContentType="application/vnd.openxmlformats-officedocument.presentationml.tags+xml"/>
  <Override PartName="/ppt/tags/tag1755.xml" ContentType="application/vnd.openxmlformats-officedocument.presentationml.tags+xml"/>
  <Override PartName="/ppt/tags/tag1756.xml" ContentType="application/vnd.openxmlformats-officedocument.presentationml.tags+xml"/>
  <Override PartName="/ppt/tags/tag1757.xml" ContentType="application/vnd.openxmlformats-officedocument.presentationml.tags+xml"/>
  <Override PartName="/ppt/tags/tag1758.xml" ContentType="application/vnd.openxmlformats-officedocument.presentationml.tags+xml"/>
  <Override PartName="/ppt/tags/tag1759.xml" ContentType="application/vnd.openxmlformats-officedocument.presentationml.tags+xml"/>
  <Override PartName="/ppt/tags/tag176.xml" ContentType="application/vnd.openxmlformats-officedocument.presentationml.tags+xml"/>
  <Override PartName="/ppt/tags/tag1760.xml" ContentType="application/vnd.openxmlformats-officedocument.presentationml.tags+xml"/>
  <Override PartName="/ppt/tags/tag1761.xml" ContentType="application/vnd.openxmlformats-officedocument.presentationml.tags+xml"/>
  <Override PartName="/ppt/tags/tag1762.xml" ContentType="application/vnd.openxmlformats-officedocument.presentationml.tags+xml"/>
  <Override PartName="/ppt/tags/tag1763.xml" ContentType="application/vnd.openxmlformats-officedocument.presentationml.tags+xml"/>
  <Override PartName="/ppt/tags/tag1764.xml" ContentType="application/vnd.openxmlformats-officedocument.presentationml.tags+xml"/>
  <Override PartName="/ppt/tags/tag1765.xml" ContentType="application/vnd.openxmlformats-officedocument.presentationml.tags+xml"/>
  <Override PartName="/ppt/tags/tag1766.xml" ContentType="application/vnd.openxmlformats-officedocument.presentationml.tags+xml"/>
  <Override PartName="/ppt/tags/tag1767.xml" ContentType="application/vnd.openxmlformats-officedocument.presentationml.tags+xml"/>
  <Override PartName="/ppt/tags/tag1768.xml" ContentType="application/vnd.openxmlformats-officedocument.presentationml.tags+xml"/>
  <Override PartName="/ppt/tags/tag1769.xml" ContentType="application/vnd.openxmlformats-officedocument.presentationml.tags+xml"/>
  <Override PartName="/ppt/tags/tag177.xml" ContentType="application/vnd.openxmlformats-officedocument.presentationml.tags+xml"/>
  <Override PartName="/ppt/tags/tag1770.xml" ContentType="application/vnd.openxmlformats-officedocument.presentationml.tags+xml"/>
  <Override PartName="/ppt/tags/tag1771.xml" ContentType="application/vnd.openxmlformats-officedocument.presentationml.tags+xml"/>
  <Override PartName="/ppt/tags/tag1772.xml" ContentType="application/vnd.openxmlformats-officedocument.presentationml.tags+xml"/>
  <Override PartName="/ppt/tags/tag1773.xml" ContentType="application/vnd.openxmlformats-officedocument.presentationml.tags+xml"/>
  <Override PartName="/ppt/tags/tag1774.xml" ContentType="application/vnd.openxmlformats-officedocument.presentationml.tags+xml"/>
  <Override PartName="/ppt/tags/tag1775.xml" ContentType="application/vnd.openxmlformats-officedocument.presentationml.tags+xml"/>
  <Override PartName="/ppt/tags/tag1776.xml" ContentType="application/vnd.openxmlformats-officedocument.presentationml.tags+xml"/>
  <Override PartName="/ppt/tags/tag1777.xml" ContentType="application/vnd.openxmlformats-officedocument.presentationml.tags+xml"/>
  <Override PartName="/ppt/tags/tag1778.xml" ContentType="application/vnd.openxmlformats-officedocument.presentationml.tags+xml"/>
  <Override PartName="/ppt/tags/tag1779.xml" ContentType="application/vnd.openxmlformats-officedocument.presentationml.tags+xml"/>
  <Override PartName="/ppt/tags/tag178.xml" ContentType="application/vnd.openxmlformats-officedocument.presentationml.tags+xml"/>
  <Override PartName="/ppt/tags/tag1780.xml" ContentType="application/vnd.openxmlformats-officedocument.presentationml.tags+xml"/>
  <Override PartName="/ppt/tags/tag1781.xml" ContentType="application/vnd.openxmlformats-officedocument.presentationml.tags+xml"/>
  <Override PartName="/ppt/tags/tag1782.xml" ContentType="application/vnd.openxmlformats-officedocument.presentationml.tags+xml"/>
  <Override PartName="/ppt/tags/tag1783.xml" ContentType="application/vnd.openxmlformats-officedocument.presentationml.tags+xml"/>
  <Override PartName="/ppt/tags/tag1784.xml" ContentType="application/vnd.openxmlformats-officedocument.presentationml.tags+xml"/>
  <Override PartName="/ppt/tags/tag1785.xml" ContentType="application/vnd.openxmlformats-officedocument.presentationml.tags+xml"/>
  <Override PartName="/ppt/tags/tag1786.xml" ContentType="application/vnd.openxmlformats-officedocument.presentationml.tags+xml"/>
  <Override PartName="/ppt/tags/tag1787.xml" ContentType="application/vnd.openxmlformats-officedocument.presentationml.tags+xml"/>
  <Override PartName="/ppt/tags/tag1788.xml" ContentType="application/vnd.openxmlformats-officedocument.presentationml.tags+xml"/>
  <Override PartName="/ppt/tags/tag1789.xml" ContentType="application/vnd.openxmlformats-officedocument.presentationml.tags+xml"/>
  <Override PartName="/ppt/tags/tag179.xml" ContentType="application/vnd.openxmlformats-officedocument.presentationml.tags+xml"/>
  <Override PartName="/ppt/tags/tag1790.xml" ContentType="application/vnd.openxmlformats-officedocument.presentationml.tags+xml"/>
  <Override PartName="/ppt/tags/tag1791.xml" ContentType="application/vnd.openxmlformats-officedocument.presentationml.tags+xml"/>
  <Override PartName="/ppt/tags/tag1792.xml" ContentType="application/vnd.openxmlformats-officedocument.presentationml.tags+xml"/>
  <Override PartName="/ppt/tags/tag1793.xml" ContentType="application/vnd.openxmlformats-officedocument.presentationml.tags+xml"/>
  <Override PartName="/ppt/tags/tag1794.xml" ContentType="application/vnd.openxmlformats-officedocument.presentationml.tags+xml"/>
  <Override PartName="/ppt/tags/tag1795.xml" ContentType="application/vnd.openxmlformats-officedocument.presentationml.tags+xml"/>
  <Override PartName="/ppt/tags/tag1796.xml" ContentType="application/vnd.openxmlformats-officedocument.presentationml.tags+xml"/>
  <Override PartName="/ppt/tags/tag1797.xml" ContentType="application/vnd.openxmlformats-officedocument.presentationml.tags+xml"/>
  <Override PartName="/ppt/tags/tag1798.xml" ContentType="application/vnd.openxmlformats-officedocument.presentationml.tags+xml"/>
  <Override PartName="/ppt/tags/tag179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00.xml" ContentType="application/vnd.openxmlformats-officedocument.presentationml.tags+xml"/>
  <Override PartName="/ppt/tags/tag1801.xml" ContentType="application/vnd.openxmlformats-officedocument.presentationml.tags+xml"/>
  <Override PartName="/ppt/tags/tag1802.xml" ContentType="application/vnd.openxmlformats-officedocument.presentationml.tags+xml"/>
  <Override PartName="/ppt/tags/tag1803.xml" ContentType="application/vnd.openxmlformats-officedocument.presentationml.tags+xml"/>
  <Override PartName="/ppt/tags/tag1804.xml" ContentType="application/vnd.openxmlformats-officedocument.presentationml.tags+xml"/>
  <Override PartName="/ppt/tags/tag1805.xml" ContentType="application/vnd.openxmlformats-officedocument.presentationml.tags+xml"/>
  <Override PartName="/ppt/tags/tag1806.xml" ContentType="application/vnd.openxmlformats-officedocument.presentationml.tags+xml"/>
  <Override PartName="/ppt/tags/tag1807.xml" ContentType="application/vnd.openxmlformats-officedocument.presentationml.tags+xml"/>
  <Override PartName="/ppt/tags/tag1808.xml" ContentType="application/vnd.openxmlformats-officedocument.presentationml.tags+xml"/>
  <Override PartName="/ppt/tags/tag1809.xml" ContentType="application/vnd.openxmlformats-officedocument.presentationml.tags+xml"/>
  <Override PartName="/ppt/tags/tag181.xml" ContentType="application/vnd.openxmlformats-officedocument.presentationml.tags+xml"/>
  <Override PartName="/ppt/tags/tag1810.xml" ContentType="application/vnd.openxmlformats-officedocument.presentationml.tags+xml"/>
  <Override PartName="/ppt/tags/tag1811.xml" ContentType="application/vnd.openxmlformats-officedocument.presentationml.tags+xml"/>
  <Override PartName="/ppt/tags/tag1812.xml" ContentType="application/vnd.openxmlformats-officedocument.presentationml.tags+xml"/>
  <Override PartName="/ppt/tags/tag1813.xml" ContentType="application/vnd.openxmlformats-officedocument.presentationml.tags+xml"/>
  <Override PartName="/ppt/tags/tag1814.xml" ContentType="application/vnd.openxmlformats-officedocument.presentationml.tags+xml"/>
  <Override PartName="/ppt/tags/tag1815.xml" ContentType="application/vnd.openxmlformats-officedocument.presentationml.tags+xml"/>
  <Override PartName="/ppt/tags/tag1816.xml" ContentType="application/vnd.openxmlformats-officedocument.presentationml.tags+xml"/>
  <Override PartName="/ppt/tags/tag1817.xml" ContentType="application/vnd.openxmlformats-officedocument.presentationml.tags+xml"/>
  <Override PartName="/ppt/tags/tag1818.xml" ContentType="application/vnd.openxmlformats-officedocument.presentationml.tags+xml"/>
  <Override PartName="/ppt/tags/tag1819.xml" ContentType="application/vnd.openxmlformats-officedocument.presentationml.tags+xml"/>
  <Override PartName="/ppt/tags/tag182.xml" ContentType="application/vnd.openxmlformats-officedocument.presentationml.tags+xml"/>
  <Override PartName="/ppt/tags/tag1820.xml" ContentType="application/vnd.openxmlformats-officedocument.presentationml.tags+xml"/>
  <Override PartName="/ppt/tags/tag1821.xml" ContentType="application/vnd.openxmlformats-officedocument.presentationml.tags+xml"/>
  <Override PartName="/ppt/tags/tag1822.xml" ContentType="application/vnd.openxmlformats-officedocument.presentationml.tags+xml"/>
  <Override PartName="/ppt/tags/tag1823.xml" ContentType="application/vnd.openxmlformats-officedocument.presentationml.tags+xml"/>
  <Override PartName="/ppt/tags/tag1824.xml" ContentType="application/vnd.openxmlformats-officedocument.presentationml.tags+xml"/>
  <Override PartName="/ppt/tags/tag1825.xml" ContentType="application/vnd.openxmlformats-officedocument.presentationml.tags+xml"/>
  <Override PartName="/ppt/tags/tag1826.xml" ContentType="application/vnd.openxmlformats-officedocument.presentationml.tags+xml"/>
  <Override PartName="/ppt/tags/tag1827.xml" ContentType="application/vnd.openxmlformats-officedocument.presentationml.tags+xml"/>
  <Override PartName="/ppt/tags/tag1828.xml" ContentType="application/vnd.openxmlformats-officedocument.presentationml.tags+xml"/>
  <Override PartName="/ppt/tags/tag1829.xml" ContentType="application/vnd.openxmlformats-officedocument.presentationml.tags+xml"/>
  <Override PartName="/ppt/tags/tag183.xml" ContentType="application/vnd.openxmlformats-officedocument.presentationml.tags+xml"/>
  <Override PartName="/ppt/tags/tag1830.xml" ContentType="application/vnd.openxmlformats-officedocument.presentationml.tags+xml"/>
  <Override PartName="/ppt/tags/tag1831.xml" ContentType="application/vnd.openxmlformats-officedocument.presentationml.tags+xml"/>
  <Override PartName="/ppt/tags/tag1832.xml" ContentType="application/vnd.openxmlformats-officedocument.presentationml.tags+xml"/>
  <Override PartName="/ppt/tags/tag1833.xml" ContentType="application/vnd.openxmlformats-officedocument.presentationml.tags+xml"/>
  <Override PartName="/ppt/tags/tag1834.xml" ContentType="application/vnd.openxmlformats-officedocument.presentationml.tags+xml"/>
  <Override PartName="/ppt/tags/tag1835.xml" ContentType="application/vnd.openxmlformats-officedocument.presentationml.tags+xml"/>
  <Override PartName="/ppt/tags/tag1836.xml" ContentType="application/vnd.openxmlformats-officedocument.presentationml.tags+xml"/>
  <Override PartName="/ppt/tags/tag1837.xml" ContentType="application/vnd.openxmlformats-officedocument.presentationml.tags+xml"/>
  <Override PartName="/ppt/tags/tag1838.xml" ContentType="application/vnd.openxmlformats-officedocument.presentationml.tags+xml"/>
  <Override PartName="/ppt/tags/tag1839.xml" ContentType="application/vnd.openxmlformats-officedocument.presentationml.tags+xml"/>
  <Override PartName="/ppt/tags/tag184.xml" ContentType="application/vnd.openxmlformats-officedocument.presentationml.tags+xml"/>
  <Override PartName="/ppt/tags/tag1840.xml" ContentType="application/vnd.openxmlformats-officedocument.presentationml.tags+xml"/>
  <Override PartName="/ppt/tags/tag1841.xml" ContentType="application/vnd.openxmlformats-officedocument.presentationml.tags+xml"/>
  <Override PartName="/ppt/tags/tag1842.xml" ContentType="application/vnd.openxmlformats-officedocument.presentationml.tags+xml"/>
  <Override PartName="/ppt/tags/tag1843.xml" ContentType="application/vnd.openxmlformats-officedocument.presentationml.tags+xml"/>
  <Override PartName="/ppt/tags/tag1844.xml" ContentType="application/vnd.openxmlformats-officedocument.presentationml.tags+xml"/>
  <Override PartName="/ppt/tags/tag1845.xml" ContentType="application/vnd.openxmlformats-officedocument.presentationml.tags+xml"/>
  <Override PartName="/ppt/tags/tag1846.xml" ContentType="application/vnd.openxmlformats-officedocument.presentationml.tags+xml"/>
  <Override PartName="/ppt/tags/tag1847.xml" ContentType="application/vnd.openxmlformats-officedocument.presentationml.tags+xml"/>
  <Override PartName="/ppt/tags/tag1848.xml" ContentType="application/vnd.openxmlformats-officedocument.presentationml.tags+xml"/>
  <Override PartName="/ppt/tags/tag1849.xml" ContentType="application/vnd.openxmlformats-officedocument.presentationml.tags+xml"/>
  <Override PartName="/ppt/tags/tag185.xml" ContentType="application/vnd.openxmlformats-officedocument.presentationml.tags+xml"/>
  <Override PartName="/ppt/tags/tag1850.xml" ContentType="application/vnd.openxmlformats-officedocument.presentationml.tags+xml"/>
  <Override PartName="/ppt/tags/tag1851.xml" ContentType="application/vnd.openxmlformats-officedocument.presentationml.tags+xml"/>
  <Override PartName="/ppt/tags/tag1852.xml" ContentType="application/vnd.openxmlformats-officedocument.presentationml.tags+xml"/>
  <Override PartName="/ppt/tags/tag1853.xml" ContentType="application/vnd.openxmlformats-officedocument.presentationml.tags+xml"/>
  <Override PartName="/ppt/tags/tag1854.xml" ContentType="application/vnd.openxmlformats-officedocument.presentationml.tags+xml"/>
  <Override PartName="/ppt/tags/tag1855.xml" ContentType="application/vnd.openxmlformats-officedocument.presentationml.tags+xml"/>
  <Override PartName="/ppt/tags/tag1856.xml" ContentType="application/vnd.openxmlformats-officedocument.presentationml.tags+xml"/>
  <Override PartName="/ppt/tags/tag1857.xml" ContentType="application/vnd.openxmlformats-officedocument.presentationml.tags+xml"/>
  <Override PartName="/ppt/tags/tag1858.xml" ContentType="application/vnd.openxmlformats-officedocument.presentationml.tags+xml"/>
  <Override PartName="/ppt/tags/tag1859.xml" ContentType="application/vnd.openxmlformats-officedocument.presentationml.tags+xml"/>
  <Override PartName="/ppt/tags/tag186.xml" ContentType="application/vnd.openxmlformats-officedocument.presentationml.tags+xml"/>
  <Override PartName="/ppt/tags/tag1860.xml" ContentType="application/vnd.openxmlformats-officedocument.presentationml.tags+xml"/>
  <Override PartName="/ppt/tags/tag1861.xml" ContentType="application/vnd.openxmlformats-officedocument.presentationml.tags+xml"/>
  <Override PartName="/ppt/tags/tag1862.xml" ContentType="application/vnd.openxmlformats-officedocument.presentationml.tags+xml"/>
  <Override PartName="/ppt/tags/tag1863.xml" ContentType="application/vnd.openxmlformats-officedocument.presentationml.tags+xml"/>
  <Override PartName="/ppt/tags/tag1864.xml" ContentType="application/vnd.openxmlformats-officedocument.presentationml.tags+xml"/>
  <Override PartName="/ppt/tags/tag1865.xml" ContentType="application/vnd.openxmlformats-officedocument.presentationml.tags+xml"/>
  <Override PartName="/ppt/tags/tag1866.xml" ContentType="application/vnd.openxmlformats-officedocument.presentationml.tags+xml"/>
  <Override PartName="/ppt/tags/tag1867.xml" ContentType="application/vnd.openxmlformats-officedocument.presentationml.tags+xml"/>
  <Override PartName="/ppt/tags/tag1868.xml" ContentType="application/vnd.openxmlformats-officedocument.presentationml.tags+xml"/>
  <Override PartName="/ppt/tags/tag1869.xml" ContentType="application/vnd.openxmlformats-officedocument.presentationml.tags+xml"/>
  <Override PartName="/ppt/tags/tag187.xml" ContentType="application/vnd.openxmlformats-officedocument.presentationml.tags+xml"/>
  <Override PartName="/ppt/tags/tag1870.xml" ContentType="application/vnd.openxmlformats-officedocument.presentationml.tags+xml"/>
  <Override PartName="/ppt/tags/tag1871.xml" ContentType="application/vnd.openxmlformats-officedocument.presentationml.tags+xml"/>
  <Override PartName="/ppt/tags/tag1872.xml" ContentType="application/vnd.openxmlformats-officedocument.presentationml.tags+xml"/>
  <Override PartName="/ppt/tags/tag1873.xml" ContentType="application/vnd.openxmlformats-officedocument.presentationml.tags+xml"/>
  <Override PartName="/ppt/tags/tag1874.xml" ContentType="application/vnd.openxmlformats-officedocument.presentationml.tags+xml"/>
  <Override PartName="/ppt/tags/tag1875.xml" ContentType="application/vnd.openxmlformats-officedocument.presentationml.tags+xml"/>
  <Override PartName="/ppt/tags/tag1876.xml" ContentType="application/vnd.openxmlformats-officedocument.presentationml.tags+xml"/>
  <Override PartName="/ppt/tags/tag1877.xml" ContentType="application/vnd.openxmlformats-officedocument.presentationml.tags+xml"/>
  <Override PartName="/ppt/tags/tag1878.xml" ContentType="application/vnd.openxmlformats-officedocument.presentationml.tags+xml"/>
  <Override PartName="/ppt/tags/tag1879.xml" ContentType="application/vnd.openxmlformats-officedocument.presentationml.tags+xml"/>
  <Override PartName="/ppt/tags/tag188.xml" ContentType="application/vnd.openxmlformats-officedocument.presentationml.tags+xml"/>
  <Override PartName="/ppt/tags/tag1880.xml" ContentType="application/vnd.openxmlformats-officedocument.presentationml.tags+xml"/>
  <Override PartName="/ppt/tags/tag1881.xml" ContentType="application/vnd.openxmlformats-officedocument.presentationml.tags+xml"/>
  <Override PartName="/ppt/tags/tag1882.xml" ContentType="application/vnd.openxmlformats-officedocument.presentationml.tags+xml"/>
  <Override PartName="/ppt/tags/tag1883.xml" ContentType="application/vnd.openxmlformats-officedocument.presentationml.tags+xml"/>
  <Override PartName="/ppt/tags/tag1884.xml" ContentType="application/vnd.openxmlformats-officedocument.presentationml.tags+xml"/>
  <Override PartName="/ppt/tags/tag1885.xml" ContentType="application/vnd.openxmlformats-officedocument.presentationml.tags+xml"/>
  <Override PartName="/ppt/tags/tag1886.xml" ContentType="application/vnd.openxmlformats-officedocument.presentationml.tags+xml"/>
  <Override PartName="/ppt/tags/tag1887.xml" ContentType="application/vnd.openxmlformats-officedocument.presentationml.tags+xml"/>
  <Override PartName="/ppt/tags/tag1888.xml" ContentType="application/vnd.openxmlformats-officedocument.presentationml.tags+xml"/>
  <Override PartName="/ppt/tags/tag1889.xml" ContentType="application/vnd.openxmlformats-officedocument.presentationml.tags+xml"/>
  <Override PartName="/ppt/tags/tag189.xml" ContentType="application/vnd.openxmlformats-officedocument.presentationml.tags+xml"/>
  <Override PartName="/ppt/tags/tag1890.xml" ContentType="application/vnd.openxmlformats-officedocument.presentationml.tags+xml"/>
  <Override PartName="/ppt/tags/tag1891.xml" ContentType="application/vnd.openxmlformats-officedocument.presentationml.tags+xml"/>
  <Override PartName="/ppt/tags/tag1892.xml" ContentType="application/vnd.openxmlformats-officedocument.presentationml.tags+xml"/>
  <Override PartName="/ppt/tags/tag1893.xml" ContentType="application/vnd.openxmlformats-officedocument.presentationml.tags+xml"/>
  <Override PartName="/ppt/tags/tag1894.xml" ContentType="application/vnd.openxmlformats-officedocument.presentationml.tags+xml"/>
  <Override PartName="/ppt/tags/tag1895.xml" ContentType="application/vnd.openxmlformats-officedocument.presentationml.tags+xml"/>
  <Override PartName="/ppt/tags/tag1896.xml" ContentType="application/vnd.openxmlformats-officedocument.presentationml.tags+xml"/>
  <Override PartName="/ppt/tags/tag1897.xml" ContentType="application/vnd.openxmlformats-officedocument.presentationml.tags+xml"/>
  <Override PartName="/ppt/tags/tag1898.xml" ContentType="application/vnd.openxmlformats-officedocument.presentationml.tags+xml"/>
  <Override PartName="/ppt/tags/tag189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00.xml" ContentType="application/vnd.openxmlformats-officedocument.presentationml.tags+xml"/>
  <Override PartName="/ppt/tags/tag1901.xml" ContentType="application/vnd.openxmlformats-officedocument.presentationml.tags+xml"/>
  <Override PartName="/ppt/tags/tag1902.xml" ContentType="application/vnd.openxmlformats-officedocument.presentationml.tags+xml"/>
  <Override PartName="/ppt/tags/tag1903.xml" ContentType="application/vnd.openxmlformats-officedocument.presentationml.tags+xml"/>
  <Override PartName="/ppt/tags/tag1904.xml" ContentType="application/vnd.openxmlformats-officedocument.presentationml.tags+xml"/>
  <Override PartName="/ppt/tags/tag1905.xml" ContentType="application/vnd.openxmlformats-officedocument.presentationml.tags+xml"/>
  <Override PartName="/ppt/tags/tag1906.xml" ContentType="application/vnd.openxmlformats-officedocument.presentationml.tags+xml"/>
  <Override PartName="/ppt/tags/tag1907.xml" ContentType="application/vnd.openxmlformats-officedocument.presentationml.tags+xml"/>
  <Override PartName="/ppt/tags/tag1908.xml" ContentType="application/vnd.openxmlformats-officedocument.presentationml.tags+xml"/>
  <Override PartName="/ppt/tags/tag1909.xml" ContentType="application/vnd.openxmlformats-officedocument.presentationml.tags+xml"/>
  <Override PartName="/ppt/tags/tag191.xml" ContentType="application/vnd.openxmlformats-officedocument.presentationml.tags+xml"/>
  <Override PartName="/ppt/tags/tag1910.xml" ContentType="application/vnd.openxmlformats-officedocument.presentationml.tags+xml"/>
  <Override PartName="/ppt/tags/tag1911.xml" ContentType="application/vnd.openxmlformats-officedocument.presentationml.tags+xml"/>
  <Override PartName="/ppt/tags/tag1912.xml" ContentType="application/vnd.openxmlformats-officedocument.presentationml.tags+xml"/>
  <Override PartName="/ppt/tags/tag1913.xml" ContentType="application/vnd.openxmlformats-officedocument.presentationml.tags+xml"/>
  <Override PartName="/ppt/tags/tag1914.xml" ContentType="application/vnd.openxmlformats-officedocument.presentationml.tags+xml"/>
  <Override PartName="/ppt/tags/tag1915.xml" ContentType="application/vnd.openxmlformats-officedocument.presentationml.tags+xml"/>
  <Override PartName="/ppt/tags/tag1916.xml" ContentType="application/vnd.openxmlformats-officedocument.presentationml.tags+xml"/>
  <Override PartName="/ppt/tags/tag1917.xml" ContentType="application/vnd.openxmlformats-officedocument.presentationml.tags+xml"/>
  <Override PartName="/ppt/tags/tag1918.xml" ContentType="application/vnd.openxmlformats-officedocument.presentationml.tags+xml"/>
  <Override PartName="/ppt/tags/tag1919.xml" ContentType="application/vnd.openxmlformats-officedocument.presentationml.tags+xml"/>
  <Override PartName="/ppt/tags/tag192.xml" ContentType="application/vnd.openxmlformats-officedocument.presentationml.tags+xml"/>
  <Override PartName="/ppt/tags/tag1920.xml" ContentType="application/vnd.openxmlformats-officedocument.presentationml.tags+xml"/>
  <Override PartName="/ppt/tags/tag1921.xml" ContentType="application/vnd.openxmlformats-officedocument.presentationml.tags+xml"/>
  <Override PartName="/ppt/tags/tag1922.xml" ContentType="application/vnd.openxmlformats-officedocument.presentationml.tags+xml"/>
  <Override PartName="/ppt/tags/tag1923.xml" ContentType="application/vnd.openxmlformats-officedocument.presentationml.tags+xml"/>
  <Override PartName="/ppt/tags/tag1924.xml" ContentType="application/vnd.openxmlformats-officedocument.presentationml.tags+xml"/>
  <Override PartName="/ppt/tags/tag1925.xml" ContentType="application/vnd.openxmlformats-officedocument.presentationml.tags+xml"/>
  <Override PartName="/ppt/tags/tag1926.xml" ContentType="application/vnd.openxmlformats-officedocument.presentationml.tags+xml"/>
  <Override PartName="/ppt/tags/tag1927.xml" ContentType="application/vnd.openxmlformats-officedocument.presentationml.tags+xml"/>
  <Override PartName="/ppt/tags/tag1928.xml" ContentType="application/vnd.openxmlformats-officedocument.presentationml.tags+xml"/>
  <Override PartName="/ppt/tags/tag1929.xml" ContentType="application/vnd.openxmlformats-officedocument.presentationml.tags+xml"/>
  <Override PartName="/ppt/tags/tag193.xml" ContentType="application/vnd.openxmlformats-officedocument.presentationml.tags+xml"/>
  <Override PartName="/ppt/tags/tag1930.xml" ContentType="application/vnd.openxmlformats-officedocument.presentationml.tags+xml"/>
  <Override PartName="/ppt/tags/tag1931.xml" ContentType="application/vnd.openxmlformats-officedocument.presentationml.tags+xml"/>
  <Override PartName="/ppt/tags/tag1932.xml" ContentType="application/vnd.openxmlformats-officedocument.presentationml.tags+xml"/>
  <Override PartName="/ppt/tags/tag1933.xml" ContentType="application/vnd.openxmlformats-officedocument.presentationml.tags+xml"/>
  <Override PartName="/ppt/tags/tag1934.xml" ContentType="application/vnd.openxmlformats-officedocument.presentationml.tags+xml"/>
  <Override PartName="/ppt/tags/tag1935.xml" ContentType="application/vnd.openxmlformats-officedocument.presentationml.tags+xml"/>
  <Override PartName="/ppt/tags/tag1936.xml" ContentType="application/vnd.openxmlformats-officedocument.presentationml.tags+xml"/>
  <Override PartName="/ppt/tags/tag1937.xml" ContentType="application/vnd.openxmlformats-officedocument.presentationml.tags+xml"/>
  <Override PartName="/ppt/tags/tag1938.xml" ContentType="application/vnd.openxmlformats-officedocument.presentationml.tags+xml"/>
  <Override PartName="/ppt/tags/tag1939.xml" ContentType="application/vnd.openxmlformats-officedocument.presentationml.tags+xml"/>
  <Override PartName="/ppt/tags/tag194.xml" ContentType="application/vnd.openxmlformats-officedocument.presentationml.tags+xml"/>
  <Override PartName="/ppt/tags/tag1940.xml" ContentType="application/vnd.openxmlformats-officedocument.presentationml.tags+xml"/>
  <Override PartName="/ppt/tags/tag1941.xml" ContentType="application/vnd.openxmlformats-officedocument.presentationml.tags+xml"/>
  <Override PartName="/ppt/tags/tag1942.xml" ContentType="application/vnd.openxmlformats-officedocument.presentationml.tags+xml"/>
  <Override PartName="/ppt/tags/tag1943.xml" ContentType="application/vnd.openxmlformats-officedocument.presentationml.tags+xml"/>
  <Override PartName="/ppt/tags/tag1944.xml" ContentType="application/vnd.openxmlformats-officedocument.presentationml.tags+xml"/>
  <Override PartName="/ppt/tags/tag1945.xml" ContentType="application/vnd.openxmlformats-officedocument.presentationml.tags+xml"/>
  <Override PartName="/ppt/tags/tag1946.xml" ContentType="application/vnd.openxmlformats-officedocument.presentationml.tags+xml"/>
  <Override PartName="/ppt/tags/tag1947.xml" ContentType="application/vnd.openxmlformats-officedocument.presentationml.tags+xml"/>
  <Override PartName="/ppt/tags/tag1948.xml" ContentType="application/vnd.openxmlformats-officedocument.presentationml.tags+xml"/>
  <Override PartName="/ppt/tags/tag1949.xml" ContentType="application/vnd.openxmlformats-officedocument.presentationml.tags+xml"/>
  <Override PartName="/ppt/tags/tag195.xml" ContentType="application/vnd.openxmlformats-officedocument.presentationml.tags+xml"/>
  <Override PartName="/ppt/tags/tag1950.xml" ContentType="application/vnd.openxmlformats-officedocument.presentationml.tags+xml"/>
  <Override PartName="/ppt/tags/tag1951.xml" ContentType="application/vnd.openxmlformats-officedocument.presentationml.tags+xml"/>
  <Override PartName="/ppt/tags/tag1952.xml" ContentType="application/vnd.openxmlformats-officedocument.presentationml.tags+xml"/>
  <Override PartName="/ppt/tags/tag1953.xml" ContentType="application/vnd.openxmlformats-officedocument.presentationml.tags+xml"/>
  <Override PartName="/ppt/tags/tag1954.xml" ContentType="application/vnd.openxmlformats-officedocument.presentationml.tags+xml"/>
  <Override PartName="/ppt/tags/tag1955.xml" ContentType="application/vnd.openxmlformats-officedocument.presentationml.tags+xml"/>
  <Override PartName="/ppt/tags/tag1956.xml" ContentType="application/vnd.openxmlformats-officedocument.presentationml.tags+xml"/>
  <Override PartName="/ppt/tags/tag1957.xml" ContentType="application/vnd.openxmlformats-officedocument.presentationml.tags+xml"/>
  <Override PartName="/ppt/tags/tag1958.xml" ContentType="application/vnd.openxmlformats-officedocument.presentationml.tags+xml"/>
  <Override PartName="/ppt/tags/tag1959.xml" ContentType="application/vnd.openxmlformats-officedocument.presentationml.tags+xml"/>
  <Override PartName="/ppt/tags/tag196.xml" ContentType="application/vnd.openxmlformats-officedocument.presentationml.tags+xml"/>
  <Override PartName="/ppt/tags/tag1960.xml" ContentType="application/vnd.openxmlformats-officedocument.presentationml.tags+xml"/>
  <Override PartName="/ppt/tags/tag1961.xml" ContentType="application/vnd.openxmlformats-officedocument.presentationml.tags+xml"/>
  <Override PartName="/ppt/tags/tag1962.xml" ContentType="application/vnd.openxmlformats-officedocument.presentationml.tags+xml"/>
  <Override PartName="/ppt/tags/tag1963.xml" ContentType="application/vnd.openxmlformats-officedocument.presentationml.tags+xml"/>
  <Override PartName="/ppt/tags/tag1964.xml" ContentType="application/vnd.openxmlformats-officedocument.presentationml.tags+xml"/>
  <Override PartName="/ppt/tags/tag1965.xml" ContentType="application/vnd.openxmlformats-officedocument.presentationml.tags+xml"/>
  <Override PartName="/ppt/tags/tag1966.xml" ContentType="application/vnd.openxmlformats-officedocument.presentationml.tags+xml"/>
  <Override PartName="/ppt/tags/tag1967.xml" ContentType="application/vnd.openxmlformats-officedocument.presentationml.tags+xml"/>
  <Override PartName="/ppt/tags/tag1968.xml" ContentType="application/vnd.openxmlformats-officedocument.presentationml.tags+xml"/>
  <Override PartName="/ppt/tags/tag1969.xml" ContentType="application/vnd.openxmlformats-officedocument.presentationml.tags+xml"/>
  <Override PartName="/ppt/tags/tag197.xml" ContentType="application/vnd.openxmlformats-officedocument.presentationml.tags+xml"/>
  <Override PartName="/ppt/tags/tag1970.xml" ContentType="application/vnd.openxmlformats-officedocument.presentationml.tags+xml"/>
  <Override PartName="/ppt/tags/tag1971.xml" ContentType="application/vnd.openxmlformats-officedocument.presentationml.tags+xml"/>
  <Override PartName="/ppt/tags/tag1972.xml" ContentType="application/vnd.openxmlformats-officedocument.presentationml.tags+xml"/>
  <Override PartName="/ppt/tags/tag1973.xml" ContentType="application/vnd.openxmlformats-officedocument.presentationml.tags+xml"/>
  <Override PartName="/ppt/tags/tag1974.xml" ContentType="application/vnd.openxmlformats-officedocument.presentationml.tags+xml"/>
  <Override PartName="/ppt/tags/tag1975.xml" ContentType="application/vnd.openxmlformats-officedocument.presentationml.tags+xml"/>
  <Override PartName="/ppt/tags/tag1976.xml" ContentType="application/vnd.openxmlformats-officedocument.presentationml.tags+xml"/>
  <Override PartName="/ppt/tags/tag1977.xml" ContentType="application/vnd.openxmlformats-officedocument.presentationml.tags+xml"/>
  <Override PartName="/ppt/tags/tag1978.xml" ContentType="application/vnd.openxmlformats-officedocument.presentationml.tags+xml"/>
  <Override PartName="/ppt/tags/tag1979.xml" ContentType="application/vnd.openxmlformats-officedocument.presentationml.tags+xml"/>
  <Override PartName="/ppt/tags/tag198.xml" ContentType="application/vnd.openxmlformats-officedocument.presentationml.tags+xml"/>
  <Override PartName="/ppt/tags/tag1980.xml" ContentType="application/vnd.openxmlformats-officedocument.presentationml.tags+xml"/>
  <Override PartName="/ppt/tags/tag1981.xml" ContentType="application/vnd.openxmlformats-officedocument.presentationml.tags+xml"/>
  <Override PartName="/ppt/tags/tag1982.xml" ContentType="application/vnd.openxmlformats-officedocument.presentationml.tags+xml"/>
  <Override PartName="/ppt/tags/tag1983.xml" ContentType="application/vnd.openxmlformats-officedocument.presentationml.tags+xml"/>
  <Override PartName="/ppt/tags/tag1984.xml" ContentType="application/vnd.openxmlformats-officedocument.presentationml.tags+xml"/>
  <Override PartName="/ppt/tags/tag1985.xml" ContentType="application/vnd.openxmlformats-officedocument.presentationml.tags+xml"/>
  <Override PartName="/ppt/tags/tag1986.xml" ContentType="application/vnd.openxmlformats-officedocument.presentationml.tags+xml"/>
  <Override PartName="/ppt/tags/tag1987.xml" ContentType="application/vnd.openxmlformats-officedocument.presentationml.tags+xml"/>
  <Override PartName="/ppt/tags/tag1988.xml" ContentType="application/vnd.openxmlformats-officedocument.presentationml.tags+xml"/>
  <Override PartName="/ppt/tags/tag1989.xml" ContentType="application/vnd.openxmlformats-officedocument.presentationml.tags+xml"/>
  <Override PartName="/ppt/tags/tag199.xml" ContentType="application/vnd.openxmlformats-officedocument.presentationml.tags+xml"/>
  <Override PartName="/ppt/tags/tag1990.xml" ContentType="application/vnd.openxmlformats-officedocument.presentationml.tags+xml"/>
  <Override PartName="/ppt/tags/tag1991.xml" ContentType="application/vnd.openxmlformats-officedocument.presentationml.tags+xml"/>
  <Override PartName="/ppt/tags/tag1992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1" r:id="rId3"/>
    <p:sldId id="286" r:id="rId5"/>
    <p:sldId id="288" r:id="rId6"/>
    <p:sldId id="289" r:id="rId7"/>
    <p:sldId id="290" r:id="rId8"/>
    <p:sldId id="291" r:id="rId9"/>
    <p:sldId id="292" r:id="rId10"/>
    <p:sldId id="297" r:id="rId11"/>
    <p:sldId id="301" r:id="rId12"/>
    <p:sldId id="304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3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D42FB5EC-4758-4A3A-88E3-3F7850F01CB0}" type="slidenum">
              <a:rPr lang="zh-CN" altLang="en-US">
                <a:ea typeface="楷体" panose="02010609060101010101" pitchFamily="49" charset="-122"/>
              </a:rPr>
            </a:fld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B8AA069B-ACD8-47C8-8E92-98020F658CBF}" type="slidenum">
              <a:rPr lang="zh-CN" altLang="en-US">
                <a:ea typeface="楷体" panose="02010609060101010101" pitchFamily="49" charset="-122"/>
              </a:rPr>
            </a:fld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97310D3-F487-47D9-B3CC-ACB0B06D3A15}" type="slidenum">
              <a:rPr lang="zh-CN" altLang="en-US">
                <a:ea typeface="楷体" panose="02010609060101010101" pitchFamily="49" charset="-122"/>
              </a:rPr>
            </a:fld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382B71F-BCBB-47A5-A4D9-C8E9870230A0}" type="slidenum">
              <a:rPr lang="zh-CN" altLang="en-US">
                <a:ea typeface="楷体" panose="02010609060101010101" pitchFamily="49" charset="-122"/>
              </a:rPr>
            </a:fld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83D81F2-7E53-4F0F-8BAA-25ABE8A9469C}" type="slidenum">
              <a:rPr lang="zh-CN" altLang="en-US">
                <a:ea typeface="楷体" panose="02010609060101010101" pitchFamily="49" charset="-122"/>
              </a:rPr>
            </a:fld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0DF0A7A-ADFA-4AE2-8A36-D11658E109AC}" type="slidenum">
              <a:rPr lang="zh-CN" altLang="en-US">
                <a:ea typeface="楷体" panose="02010609060101010101" pitchFamily="49" charset="-122"/>
              </a:rPr>
            </a:fld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7EE94B3-A0F9-40DE-96C2-E2A71BC6954E}" type="slidenum">
              <a:rPr lang="zh-CN" altLang="en-US">
                <a:ea typeface="楷体" panose="02010609060101010101" pitchFamily="49" charset="-122"/>
              </a:rPr>
            </a:fld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6B019D4-FF18-487C-8F2D-48B85C1A2CAA}" type="slidenum">
              <a:rPr lang="zh-CN" altLang="en-US">
                <a:ea typeface="楷体" panose="02010609060101010101" pitchFamily="49" charset="-122"/>
              </a:rPr>
            </a:fld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D62904D-B005-4617-A959-FEA0E602D55C}" type="slidenum">
              <a:rPr lang="zh-CN" altLang="en-US">
                <a:ea typeface="楷体" panose="02010609060101010101" pitchFamily="49" charset="-122"/>
              </a:rPr>
            </a:fld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或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  <a:lvl2pPr>
              <a:defRPr>
                <a:ea typeface="楷体" panose="02010609060101010101" pitchFamily="49" charset="-122"/>
              </a:defRPr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5060" cy="9797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9259" y="5767276"/>
            <a:ext cx="1397661" cy="10907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9" Type="http://schemas.openxmlformats.org/officeDocument/2006/relationships/tags" Target="../tags/tag98.xml"/><Relationship Id="rId98" Type="http://schemas.openxmlformats.org/officeDocument/2006/relationships/tags" Target="../tags/tag97.xml"/><Relationship Id="rId97" Type="http://schemas.openxmlformats.org/officeDocument/2006/relationships/tags" Target="../tags/tag96.xml"/><Relationship Id="rId96" Type="http://schemas.openxmlformats.org/officeDocument/2006/relationships/tags" Target="../tags/tag95.xml"/><Relationship Id="rId95" Type="http://schemas.openxmlformats.org/officeDocument/2006/relationships/tags" Target="../tags/tag94.xml"/><Relationship Id="rId94" Type="http://schemas.openxmlformats.org/officeDocument/2006/relationships/tags" Target="../tags/tag93.xml"/><Relationship Id="rId93" Type="http://schemas.openxmlformats.org/officeDocument/2006/relationships/tags" Target="../tags/tag92.xml"/><Relationship Id="rId92" Type="http://schemas.openxmlformats.org/officeDocument/2006/relationships/tags" Target="../tags/tag91.xml"/><Relationship Id="rId91" Type="http://schemas.openxmlformats.org/officeDocument/2006/relationships/tags" Target="../tags/tag90.xml"/><Relationship Id="rId90" Type="http://schemas.openxmlformats.org/officeDocument/2006/relationships/tags" Target="../tags/tag89.xml"/><Relationship Id="rId9" Type="http://schemas.openxmlformats.org/officeDocument/2006/relationships/tags" Target="../tags/tag8.xml"/><Relationship Id="rId89" Type="http://schemas.openxmlformats.org/officeDocument/2006/relationships/tags" Target="../tags/tag88.xml"/><Relationship Id="rId88" Type="http://schemas.openxmlformats.org/officeDocument/2006/relationships/tags" Target="../tags/tag87.xml"/><Relationship Id="rId87" Type="http://schemas.openxmlformats.org/officeDocument/2006/relationships/tags" Target="../tags/tag86.xml"/><Relationship Id="rId86" Type="http://schemas.openxmlformats.org/officeDocument/2006/relationships/tags" Target="../tags/tag85.xml"/><Relationship Id="rId85" Type="http://schemas.openxmlformats.org/officeDocument/2006/relationships/tags" Target="../tags/tag84.xml"/><Relationship Id="rId84" Type="http://schemas.openxmlformats.org/officeDocument/2006/relationships/tags" Target="../tags/tag83.xml"/><Relationship Id="rId83" Type="http://schemas.openxmlformats.org/officeDocument/2006/relationships/tags" Target="../tags/tag82.xml"/><Relationship Id="rId82" Type="http://schemas.openxmlformats.org/officeDocument/2006/relationships/tags" Target="../tags/tag81.xml"/><Relationship Id="rId81" Type="http://schemas.openxmlformats.org/officeDocument/2006/relationships/tags" Target="../tags/tag80.xml"/><Relationship Id="rId80" Type="http://schemas.openxmlformats.org/officeDocument/2006/relationships/tags" Target="../tags/tag79.xml"/><Relationship Id="rId8" Type="http://schemas.openxmlformats.org/officeDocument/2006/relationships/tags" Target="../tags/tag7.xml"/><Relationship Id="rId79" Type="http://schemas.openxmlformats.org/officeDocument/2006/relationships/tags" Target="../tags/tag78.xml"/><Relationship Id="rId78" Type="http://schemas.openxmlformats.org/officeDocument/2006/relationships/tags" Target="../tags/tag77.xml"/><Relationship Id="rId77" Type="http://schemas.openxmlformats.org/officeDocument/2006/relationships/tags" Target="../tags/tag76.xml"/><Relationship Id="rId76" Type="http://schemas.openxmlformats.org/officeDocument/2006/relationships/tags" Target="../tags/tag75.xml"/><Relationship Id="rId75" Type="http://schemas.openxmlformats.org/officeDocument/2006/relationships/tags" Target="../tags/tag74.xml"/><Relationship Id="rId74" Type="http://schemas.openxmlformats.org/officeDocument/2006/relationships/tags" Target="../tags/tag73.xml"/><Relationship Id="rId73" Type="http://schemas.openxmlformats.org/officeDocument/2006/relationships/tags" Target="../tags/tag72.xml"/><Relationship Id="rId72" Type="http://schemas.openxmlformats.org/officeDocument/2006/relationships/tags" Target="../tags/tag71.xml"/><Relationship Id="rId71" Type="http://schemas.openxmlformats.org/officeDocument/2006/relationships/tags" Target="../tags/tag70.xml"/><Relationship Id="rId70" Type="http://schemas.openxmlformats.org/officeDocument/2006/relationships/tags" Target="../tags/tag69.xml"/><Relationship Id="rId7" Type="http://schemas.openxmlformats.org/officeDocument/2006/relationships/tags" Target="../tags/tag6.xml"/><Relationship Id="rId69" Type="http://schemas.openxmlformats.org/officeDocument/2006/relationships/tags" Target="../tags/tag68.xml"/><Relationship Id="rId68" Type="http://schemas.openxmlformats.org/officeDocument/2006/relationships/tags" Target="../tags/tag67.xml"/><Relationship Id="rId67" Type="http://schemas.openxmlformats.org/officeDocument/2006/relationships/tags" Target="../tags/tag66.xml"/><Relationship Id="rId66" Type="http://schemas.openxmlformats.org/officeDocument/2006/relationships/tags" Target="../tags/tag65.xml"/><Relationship Id="rId65" Type="http://schemas.openxmlformats.org/officeDocument/2006/relationships/tags" Target="../tags/tag64.xml"/><Relationship Id="rId64" Type="http://schemas.openxmlformats.org/officeDocument/2006/relationships/tags" Target="../tags/tag63.xml"/><Relationship Id="rId63" Type="http://schemas.openxmlformats.org/officeDocument/2006/relationships/tags" Target="../tags/tag62.xml"/><Relationship Id="rId62" Type="http://schemas.openxmlformats.org/officeDocument/2006/relationships/tags" Target="../tags/tag61.xml"/><Relationship Id="rId61" Type="http://schemas.openxmlformats.org/officeDocument/2006/relationships/tags" Target="../tags/tag60.xml"/><Relationship Id="rId60" Type="http://schemas.openxmlformats.org/officeDocument/2006/relationships/tags" Target="../tags/tag59.xml"/><Relationship Id="rId6" Type="http://schemas.openxmlformats.org/officeDocument/2006/relationships/tags" Target="../tags/tag5.xml"/><Relationship Id="rId59" Type="http://schemas.openxmlformats.org/officeDocument/2006/relationships/tags" Target="../tags/tag58.xml"/><Relationship Id="rId58" Type="http://schemas.openxmlformats.org/officeDocument/2006/relationships/tags" Target="../tags/tag57.xml"/><Relationship Id="rId57" Type="http://schemas.openxmlformats.org/officeDocument/2006/relationships/tags" Target="../tags/tag56.xml"/><Relationship Id="rId56" Type="http://schemas.openxmlformats.org/officeDocument/2006/relationships/tags" Target="../tags/tag55.xml"/><Relationship Id="rId55" Type="http://schemas.openxmlformats.org/officeDocument/2006/relationships/tags" Target="../tags/tag54.xml"/><Relationship Id="rId54" Type="http://schemas.openxmlformats.org/officeDocument/2006/relationships/tags" Target="../tags/tag53.xml"/><Relationship Id="rId53" Type="http://schemas.openxmlformats.org/officeDocument/2006/relationships/tags" Target="../tags/tag52.xml"/><Relationship Id="rId52" Type="http://schemas.openxmlformats.org/officeDocument/2006/relationships/tags" Target="../tags/tag51.xml"/><Relationship Id="rId51" Type="http://schemas.openxmlformats.org/officeDocument/2006/relationships/tags" Target="../tags/tag50.xml"/><Relationship Id="rId50" Type="http://schemas.openxmlformats.org/officeDocument/2006/relationships/tags" Target="../tags/tag49.xml"/><Relationship Id="rId5" Type="http://schemas.openxmlformats.org/officeDocument/2006/relationships/tags" Target="../tags/tag4.xml"/><Relationship Id="rId49" Type="http://schemas.openxmlformats.org/officeDocument/2006/relationships/tags" Target="../tags/tag48.xml"/><Relationship Id="rId48" Type="http://schemas.openxmlformats.org/officeDocument/2006/relationships/tags" Target="../tags/tag47.xml"/><Relationship Id="rId47" Type="http://schemas.openxmlformats.org/officeDocument/2006/relationships/tags" Target="../tags/tag46.xml"/><Relationship Id="rId46" Type="http://schemas.openxmlformats.org/officeDocument/2006/relationships/tags" Target="../tags/tag45.xml"/><Relationship Id="rId45" Type="http://schemas.openxmlformats.org/officeDocument/2006/relationships/tags" Target="../tags/tag44.xml"/><Relationship Id="rId44" Type="http://schemas.openxmlformats.org/officeDocument/2006/relationships/tags" Target="../tags/tag43.xml"/><Relationship Id="rId43" Type="http://schemas.openxmlformats.org/officeDocument/2006/relationships/tags" Target="../tags/tag42.xml"/><Relationship Id="rId42" Type="http://schemas.openxmlformats.org/officeDocument/2006/relationships/tags" Target="../tags/tag41.xml"/><Relationship Id="rId41" Type="http://schemas.openxmlformats.org/officeDocument/2006/relationships/tags" Target="../tags/tag40.xml"/><Relationship Id="rId40" Type="http://schemas.openxmlformats.org/officeDocument/2006/relationships/tags" Target="../tags/tag39.xml"/><Relationship Id="rId4" Type="http://schemas.openxmlformats.org/officeDocument/2006/relationships/tags" Target="../tags/tag3.xml"/><Relationship Id="rId39" Type="http://schemas.openxmlformats.org/officeDocument/2006/relationships/tags" Target="../tags/tag38.xml"/><Relationship Id="rId38" Type="http://schemas.openxmlformats.org/officeDocument/2006/relationships/tags" Target="../tags/tag37.xml"/><Relationship Id="rId37" Type="http://schemas.openxmlformats.org/officeDocument/2006/relationships/tags" Target="../tags/tag36.xml"/><Relationship Id="rId36" Type="http://schemas.openxmlformats.org/officeDocument/2006/relationships/tags" Target="../tags/tag35.xml"/><Relationship Id="rId35" Type="http://schemas.openxmlformats.org/officeDocument/2006/relationships/tags" Target="../tags/tag34.xml"/><Relationship Id="rId34" Type="http://schemas.openxmlformats.org/officeDocument/2006/relationships/tags" Target="../tags/tag33.xml"/><Relationship Id="rId33" Type="http://schemas.openxmlformats.org/officeDocument/2006/relationships/tags" Target="../tags/tag32.xml"/><Relationship Id="rId32" Type="http://schemas.openxmlformats.org/officeDocument/2006/relationships/tags" Target="../tags/tag31.xml"/><Relationship Id="rId31" Type="http://schemas.openxmlformats.org/officeDocument/2006/relationships/tags" Target="../tags/tag30.xml"/><Relationship Id="rId30" Type="http://schemas.openxmlformats.org/officeDocument/2006/relationships/tags" Target="../tags/tag29.xml"/><Relationship Id="rId3" Type="http://schemas.openxmlformats.org/officeDocument/2006/relationships/image" Target="../media/image5.png"/><Relationship Id="rId29" Type="http://schemas.openxmlformats.org/officeDocument/2006/relationships/tags" Target="../tags/tag28.xml"/><Relationship Id="rId28" Type="http://schemas.openxmlformats.org/officeDocument/2006/relationships/tags" Target="../tags/tag27.xml"/><Relationship Id="rId27" Type="http://schemas.openxmlformats.org/officeDocument/2006/relationships/tags" Target="../tags/tag26.xml"/><Relationship Id="rId26" Type="http://schemas.openxmlformats.org/officeDocument/2006/relationships/tags" Target="../tags/tag25.xml"/><Relationship Id="rId25" Type="http://schemas.openxmlformats.org/officeDocument/2006/relationships/tags" Target="../tags/tag24.xml"/><Relationship Id="rId24" Type="http://schemas.openxmlformats.org/officeDocument/2006/relationships/tags" Target="../tags/tag23.xml"/><Relationship Id="rId23" Type="http://schemas.openxmlformats.org/officeDocument/2006/relationships/tags" Target="../tags/tag22.xml"/><Relationship Id="rId22" Type="http://schemas.openxmlformats.org/officeDocument/2006/relationships/tags" Target="../tags/tag21.xml"/><Relationship Id="rId21" Type="http://schemas.openxmlformats.org/officeDocument/2006/relationships/tags" Target="../tags/tag20.xml"/><Relationship Id="rId20" Type="http://schemas.openxmlformats.org/officeDocument/2006/relationships/tags" Target="../tags/tag19.xml"/><Relationship Id="rId2" Type="http://schemas.openxmlformats.org/officeDocument/2006/relationships/tags" Target="../tags/tag2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9" Type="http://schemas.openxmlformats.org/officeDocument/2006/relationships/notesSlide" Target="../notesSlides/notesSlide1.xml"/><Relationship Id="rId118" Type="http://schemas.openxmlformats.org/officeDocument/2006/relationships/slideLayout" Target="../slideLayouts/slideLayout1.xml"/><Relationship Id="rId117" Type="http://schemas.openxmlformats.org/officeDocument/2006/relationships/tags" Target="../tags/tag116.xml"/><Relationship Id="rId116" Type="http://schemas.openxmlformats.org/officeDocument/2006/relationships/tags" Target="../tags/tag115.xml"/><Relationship Id="rId115" Type="http://schemas.openxmlformats.org/officeDocument/2006/relationships/tags" Target="../tags/tag114.xml"/><Relationship Id="rId114" Type="http://schemas.openxmlformats.org/officeDocument/2006/relationships/tags" Target="../tags/tag113.xml"/><Relationship Id="rId113" Type="http://schemas.openxmlformats.org/officeDocument/2006/relationships/tags" Target="../tags/tag112.xml"/><Relationship Id="rId112" Type="http://schemas.openxmlformats.org/officeDocument/2006/relationships/tags" Target="../tags/tag111.xml"/><Relationship Id="rId111" Type="http://schemas.openxmlformats.org/officeDocument/2006/relationships/tags" Target="../tags/tag110.xml"/><Relationship Id="rId110" Type="http://schemas.openxmlformats.org/officeDocument/2006/relationships/tags" Target="../tags/tag109.xml"/><Relationship Id="rId11" Type="http://schemas.openxmlformats.org/officeDocument/2006/relationships/tags" Target="../tags/tag10.xml"/><Relationship Id="rId109" Type="http://schemas.openxmlformats.org/officeDocument/2006/relationships/tags" Target="../tags/tag108.xml"/><Relationship Id="rId108" Type="http://schemas.openxmlformats.org/officeDocument/2006/relationships/tags" Target="../tags/tag107.xml"/><Relationship Id="rId107" Type="http://schemas.openxmlformats.org/officeDocument/2006/relationships/tags" Target="../tags/tag106.xml"/><Relationship Id="rId106" Type="http://schemas.openxmlformats.org/officeDocument/2006/relationships/tags" Target="../tags/tag105.xml"/><Relationship Id="rId105" Type="http://schemas.openxmlformats.org/officeDocument/2006/relationships/tags" Target="../tags/tag104.xml"/><Relationship Id="rId104" Type="http://schemas.openxmlformats.org/officeDocument/2006/relationships/tags" Target="../tags/tag103.xml"/><Relationship Id="rId103" Type="http://schemas.openxmlformats.org/officeDocument/2006/relationships/tags" Target="../tags/tag102.xml"/><Relationship Id="rId102" Type="http://schemas.openxmlformats.org/officeDocument/2006/relationships/tags" Target="../tags/tag101.xml"/><Relationship Id="rId101" Type="http://schemas.openxmlformats.org/officeDocument/2006/relationships/tags" Target="../tags/tag100.xml"/><Relationship Id="rId100" Type="http://schemas.openxmlformats.org/officeDocument/2006/relationships/tags" Target="../tags/tag99.xml"/><Relationship Id="rId10" Type="http://schemas.openxmlformats.org/officeDocument/2006/relationships/tags" Target="../tags/tag9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9" Type="http://schemas.openxmlformats.org/officeDocument/2006/relationships/tags" Target="../tags/tag212.xml"/><Relationship Id="rId98" Type="http://schemas.openxmlformats.org/officeDocument/2006/relationships/tags" Target="../tags/tag211.xml"/><Relationship Id="rId97" Type="http://schemas.openxmlformats.org/officeDocument/2006/relationships/tags" Target="../tags/tag210.xml"/><Relationship Id="rId96" Type="http://schemas.openxmlformats.org/officeDocument/2006/relationships/tags" Target="../tags/tag209.xml"/><Relationship Id="rId95" Type="http://schemas.openxmlformats.org/officeDocument/2006/relationships/tags" Target="../tags/tag208.xml"/><Relationship Id="rId94" Type="http://schemas.openxmlformats.org/officeDocument/2006/relationships/tags" Target="../tags/tag207.xml"/><Relationship Id="rId93" Type="http://schemas.openxmlformats.org/officeDocument/2006/relationships/tags" Target="../tags/tag206.xml"/><Relationship Id="rId92" Type="http://schemas.openxmlformats.org/officeDocument/2006/relationships/tags" Target="../tags/tag205.xml"/><Relationship Id="rId91" Type="http://schemas.openxmlformats.org/officeDocument/2006/relationships/tags" Target="../tags/tag204.xml"/><Relationship Id="rId90" Type="http://schemas.openxmlformats.org/officeDocument/2006/relationships/tags" Target="../tags/tag203.xml"/><Relationship Id="rId9" Type="http://schemas.openxmlformats.org/officeDocument/2006/relationships/tags" Target="../tags/tag122.xml"/><Relationship Id="rId89" Type="http://schemas.openxmlformats.org/officeDocument/2006/relationships/tags" Target="../tags/tag202.xml"/><Relationship Id="rId88" Type="http://schemas.openxmlformats.org/officeDocument/2006/relationships/tags" Target="../tags/tag201.xml"/><Relationship Id="rId87" Type="http://schemas.openxmlformats.org/officeDocument/2006/relationships/tags" Target="../tags/tag200.xml"/><Relationship Id="rId86" Type="http://schemas.openxmlformats.org/officeDocument/2006/relationships/tags" Target="../tags/tag199.xml"/><Relationship Id="rId85" Type="http://schemas.openxmlformats.org/officeDocument/2006/relationships/tags" Target="../tags/tag198.xml"/><Relationship Id="rId84" Type="http://schemas.openxmlformats.org/officeDocument/2006/relationships/tags" Target="../tags/tag197.xml"/><Relationship Id="rId83" Type="http://schemas.openxmlformats.org/officeDocument/2006/relationships/tags" Target="../tags/tag196.xml"/><Relationship Id="rId82" Type="http://schemas.openxmlformats.org/officeDocument/2006/relationships/tags" Target="../tags/tag195.xml"/><Relationship Id="rId81" Type="http://schemas.openxmlformats.org/officeDocument/2006/relationships/tags" Target="../tags/tag194.xml"/><Relationship Id="rId80" Type="http://schemas.openxmlformats.org/officeDocument/2006/relationships/tags" Target="../tags/tag193.xml"/><Relationship Id="rId8" Type="http://schemas.openxmlformats.org/officeDocument/2006/relationships/tags" Target="../tags/tag121.xml"/><Relationship Id="rId79" Type="http://schemas.openxmlformats.org/officeDocument/2006/relationships/tags" Target="../tags/tag192.xml"/><Relationship Id="rId78" Type="http://schemas.openxmlformats.org/officeDocument/2006/relationships/tags" Target="../tags/tag191.xml"/><Relationship Id="rId77" Type="http://schemas.openxmlformats.org/officeDocument/2006/relationships/tags" Target="../tags/tag190.xml"/><Relationship Id="rId76" Type="http://schemas.openxmlformats.org/officeDocument/2006/relationships/tags" Target="../tags/tag189.xml"/><Relationship Id="rId75" Type="http://schemas.openxmlformats.org/officeDocument/2006/relationships/tags" Target="../tags/tag188.xml"/><Relationship Id="rId74" Type="http://schemas.openxmlformats.org/officeDocument/2006/relationships/tags" Target="../tags/tag187.xml"/><Relationship Id="rId73" Type="http://schemas.openxmlformats.org/officeDocument/2006/relationships/tags" Target="../tags/tag186.xml"/><Relationship Id="rId72" Type="http://schemas.openxmlformats.org/officeDocument/2006/relationships/tags" Target="../tags/tag185.xml"/><Relationship Id="rId71" Type="http://schemas.openxmlformats.org/officeDocument/2006/relationships/tags" Target="../tags/tag184.xml"/><Relationship Id="rId70" Type="http://schemas.openxmlformats.org/officeDocument/2006/relationships/tags" Target="../tags/tag183.xml"/><Relationship Id="rId7" Type="http://schemas.openxmlformats.org/officeDocument/2006/relationships/image" Target="../media/image7.png"/><Relationship Id="rId69" Type="http://schemas.openxmlformats.org/officeDocument/2006/relationships/tags" Target="../tags/tag182.xml"/><Relationship Id="rId68" Type="http://schemas.openxmlformats.org/officeDocument/2006/relationships/tags" Target="../tags/tag181.xml"/><Relationship Id="rId67" Type="http://schemas.openxmlformats.org/officeDocument/2006/relationships/tags" Target="../tags/tag180.xml"/><Relationship Id="rId66" Type="http://schemas.openxmlformats.org/officeDocument/2006/relationships/tags" Target="../tags/tag179.xml"/><Relationship Id="rId65" Type="http://schemas.openxmlformats.org/officeDocument/2006/relationships/tags" Target="../tags/tag178.xml"/><Relationship Id="rId64" Type="http://schemas.openxmlformats.org/officeDocument/2006/relationships/tags" Target="../tags/tag177.xml"/><Relationship Id="rId63" Type="http://schemas.openxmlformats.org/officeDocument/2006/relationships/tags" Target="../tags/tag176.xml"/><Relationship Id="rId62" Type="http://schemas.openxmlformats.org/officeDocument/2006/relationships/tags" Target="../tags/tag175.xml"/><Relationship Id="rId61" Type="http://schemas.openxmlformats.org/officeDocument/2006/relationships/tags" Target="../tags/tag174.xml"/><Relationship Id="rId60" Type="http://schemas.openxmlformats.org/officeDocument/2006/relationships/tags" Target="../tags/tag173.xml"/><Relationship Id="rId6" Type="http://schemas.openxmlformats.org/officeDocument/2006/relationships/tags" Target="../tags/tag120.xml"/><Relationship Id="rId59" Type="http://schemas.openxmlformats.org/officeDocument/2006/relationships/tags" Target="../tags/tag172.xml"/><Relationship Id="rId58" Type="http://schemas.openxmlformats.org/officeDocument/2006/relationships/tags" Target="../tags/tag171.xml"/><Relationship Id="rId57" Type="http://schemas.openxmlformats.org/officeDocument/2006/relationships/tags" Target="../tags/tag170.xml"/><Relationship Id="rId56" Type="http://schemas.openxmlformats.org/officeDocument/2006/relationships/tags" Target="../tags/tag169.xml"/><Relationship Id="rId55" Type="http://schemas.openxmlformats.org/officeDocument/2006/relationships/tags" Target="../tags/tag168.xml"/><Relationship Id="rId54" Type="http://schemas.openxmlformats.org/officeDocument/2006/relationships/tags" Target="../tags/tag167.xml"/><Relationship Id="rId53" Type="http://schemas.openxmlformats.org/officeDocument/2006/relationships/tags" Target="../tags/tag166.xml"/><Relationship Id="rId52" Type="http://schemas.openxmlformats.org/officeDocument/2006/relationships/tags" Target="../tags/tag165.xml"/><Relationship Id="rId51" Type="http://schemas.openxmlformats.org/officeDocument/2006/relationships/tags" Target="../tags/tag164.xml"/><Relationship Id="rId50" Type="http://schemas.openxmlformats.org/officeDocument/2006/relationships/tags" Target="../tags/tag163.xml"/><Relationship Id="rId5" Type="http://schemas.openxmlformats.org/officeDocument/2006/relationships/tags" Target="../tags/tag119.xml"/><Relationship Id="rId49" Type="http://schemas.openxmlformats.org/officeDocument/2006/relationships/tags" Target="../tags/tag162.xml"/><Relationship Id="rId48" Type="http://schemas.openxmlformats.org/officeDocument/2006/relationships/tags" Target="../tags/tag161.xml"/><Relationship Id="rId47" Type="http://schemas.openxmlformats.org/officeDocument/2006/relationships/tags" Target="../tags/tag160.xml"/><Relationship Id="rId46" Type="http://schemas.openxmlformats.org/officeDocument/2006/relationships/tags" Target="../tags/tag159.xml"/><Relationship Id="rId45" Type="http://schemas.openxmlformats.org/officeDocument/2006/relationships/tags" Target="../tags/tag158.xml"/><Relationship Id="rId44" Type="http://schemas.openxmlformats.org/officeDocument/2006/relationships/tags" Target="../tags/tag157.xml"/><Relationship Id="rId43" Type="http://schemas.openxmlformats.org/officeDocument/2006/relationships/tags" Target="../tags/tag156.xml"/><Relationship Id="rId42" Type="http://schemas.openxmlformats.org/officeDocument/2006/relationships/tags" Target="../tags/tag155.xml"/><Relationship Id="rId41" Type="http://schemas.openxmlformats.org/officeDocument/2006/relationships/tags" Target="../tags/tag154.xml"/><Relationship Id="rId40" Type="http://schemas.openxmlformats.org/officeDocument/2006/relationships/tags" Target="../tags/tag153.xml"/><Relationship Id="rId4" Type="http://schemas.openxmlformats.org/officeDocument/2006/relationships/image" Target="../media/image5.png"/><Relationship Id="rId39" Type="http://schemas.openxmlformats.org/officeDocument/2006/relationships/tags" Target="../tags/tag152.xml"/><Relationship Id="rId38" Type="http://schemas.openxmlformats.org/officeDocument/2006/relationships/tags" Target="../tags/tag151.xml"/><Relationship Id="rId37" Type="http://schemas.openxmlformats.org/officeDocument/2006/relationships/tags" Target="../tags/tag150.xml"/><Relationship Id="rId36" Type="http://schemas.openxmlformats.org/officeDocument/2006/relationships/tags" Target="../tags/tag149.xml"/><Relationship Id="rId35" Type="http://schemas.openxmlformats.org/officeDocument/2006/relationships/tags" Target="../tags/tag148.xml"/><Relationship Id="rId34" Type="http://schemas.openxmlformats.org/officeDocument/2006/relationships/tags" Target="../tags/tag147.xml"/><Relationship Id="rId33" Type="http://schemas.openxmlformats.org/officeDocument/2006/relationships/tags" Target="../tags/tag146.xml"/><Relationship Id="rId32" Type="http://schemas.openxmlformats.org/officeDocument/2006/relationships/tags" Target="../tags/tag145.xml"/><Relationship Id="rId31" Type="http://schemas.openxmlformats.org/officeDocument/2006/relationships/tags" Target="../tags/tag144.xml"/><Relationship Id="rId30" Type="http://schemas.openxmlformats.org/officeDocument/2006/relationships/tags" Target="../tags/tag143.xml"/><Relationship Id="rId3" Type="http://schemas.openxmlformats.org/officeDocument/2006/relationships/tags" Target="../tags/tag118.xml"/><Relationship Id="rId29" Type="http://schemas.openxmlformats.org/officeDocument/2006/relationships/tags" Target="../tags/tag142.xml"/><Relationship Id="rId28" Type="http://schemas.openxmlformats.org/officeDocument/2006/relationships/tags" Target="../tags/tag141.xml"/><Relationship Id="rId27" Type="http://schemas.openxmlformats.org/officeDocument/2006/relationships/tags" Target="../tags/tag140.xml"/><Relationship Id="rId26" Type="http://schemas.openxmlformats.org/officeDocument/2006/relationships/tags" Target="../tags/tag139.xml"/><Relationship Id="rId25" Type="http://schemas.openxmlformats.org/officeDocument/2006/relationships/tags" Target="../tags/tag138.xml"/><Relationship Id="rId24" Type="http://schemas.openxmlformats.org/officeDocument/2006/relationships/tags" Target="../tags/tag137.xml"/><Relationship Id="rId23" Type="http://schemas.openxmlformats.org/officeDocument/2006/relationships/tags" Target="../tags/tag136.xml"/><Relationship Id="rId22" Type="http://schemas.openxmlformats.org/officeDocument/2006/relationships/tags" Target="../tags/tag135.xml"/><Relationship Id="rId21" Type="http://schemas.openxmlformats.org/officeDocument/2006/relationships/tags" Target="../tags/tag134.xml"/><Relationship Id="rId205" Type="http://schemas.openxmlformats.org/officeDocument/2006/relationships/notesSlide" Target="../notesSlides/notesSlide2.xml"/><Relationship Id="rId204" Type="http://schemas.openxmlformats.org/officeDocument/2006/relationships/slideLayout" Target="../slideLayouts/slideLayout4.xml"/><Relationship Id="rId203" Type="http://schemas.openxmlformats.org/officeDocument/2006/relationships/image" Target="../media/image11.png"/><Relationship Id="rId202" Type="http://schemas.openxmlformats.org/officeDocument/2006/relationships/image" Target="../media/image10.png"/><Relationship Id="rId201" Type="http://schemas.openxmlformats.org/officeDocument/2006/relationships/image" Target="../media/image9.png"/><Relationship Id="rId200" Type="http://schemas.openxmlformats.org/officeDocument/2006/relationships/image" Target="../media/image8.png"/><Relationship Id="rId20" Type="http://schemas.openxmlformats.org/officeDocument/2006/relationships/tags" Target="../tags/tag133.xml"/><Relationship Id="rId2" Type="http://schemas.openxmlformats.org/officeDocument/2006/relationships/tags" Target="../tags/tag117.xml"/><Relationship Id="rId199" Type="http://schemas.openxmlformats.org/officeDocument/2006/relationships/tags" Target="../tags/tag312.xml"/><Relationship Id="rId198" Type="http://schemas.openxmlformats.org/officeDocument/2006/relationships/tags" Target="../tags/tag311.xml"/><Relationship Id="rId197" Type="http://schemas.openxmlformats.org/officeDocument/2006/relationships/tags" Target="../tags/tag310.xml"/><Relationship Id="rId196" Type="http://schemas.openxmlformats.org/officeDocument/2006/relationships/tags" Target="../tags/tag309.xml"/><Relationship Id="rId195" Type="http://schemas.openxmlformats.org/officeDocument/2006/relationships/tags" Target="../tags/tag308.xml"/><Relationship Id="rId194" Type="http://schemas.openxmlformats.org/officeDocument/2006/relationships/tags" Target="../tags/tag307.xml"/><Relationship Id="rId193" Type="http://schemas.openxmlformats.org/officeDocument/2006/relationships/tags" Target="../tags/tag306.xml"/><Relationship Id="rId192" Type="http://schemas.openxmlformats.org/officeDocument/2006/relationships/tags" Target="../tags/tag305.xml"/><Relationship Id="rId191" Type="http://schemas.openxmlformats.org/officeDocument/2006/relationships/tags" Target="../tags/tag304.xml"/><Relationship Id="rId190" Type="http://schemas.openxmlformats.org/officeDocument/2006/relationships/tags" Target="../tags/tag303.xml"/><Relationship Id="rId19" Type="http://schemas.openxmlformats.org/officeDocument/2006/relationships/tags" Target="../tags/tag132.xml"/><Relationship Id="rId189" Type="http://schemas.openxmlformats.org/officeDocument/2006/relationships/tags" Target="../tags/tag302.xml"/><Relationship Id="rId188" Type="http://schemas.openxmlformats.org/officeDocument/2006/relationships/tags" Target="../tags/tag301.xml"/><Relationship Id="rId187" Type="http://schemas.openxmlformats.org/officeDocument/2006/relationships/tags" Target="../tags/tag300.xml"/><Relationship Id="rId186" Type="http://schemas.openxmlformats.org/officeDocument/2006/relationships/tags" Target="../tags/tag299.xml"/><Relationship Id="rId185" Type="http://schemas.openxmlformats.org/officeDocument/2006/relationships/tags" Target="../tags/tag298.xml"/><Relationship Id="rId184" Type="http://schemas.openxmlformats.org/officeDocument/2006/relationships/tags" Target="../tags/tag297.xml"/><Relationship Id="rId183" Type="http://schemas.openxmlformats.org/officeDocument/2006/relationships/tags" Target="../tags/tag296.xml"/><Relationship Id="rId182" Type="http://schemas.openxmlformats.org/officeDocument/2006/relationships/tags" Target="../tags/tag295.xml"/><Relationship Id="rId181" Type="http://schemas.openxmlformats.org/officeDocument/2006/relationships/tags" Target="../tags/tag294.xml"/><Relationship Id="rId180" Type="http://schemas.openxmlformats.org/officeDocument/2006/relationships/tags" Target="../tags/tag293.xml"/><Relationship Id="rId18" Type="http://schemas.openxmlformats.org/officeDocument/2006/relationships/tags" Target="../tags/tag131.xml"/><Relationship Id="rId179" Type="http://schemas.openxmlformats.org/officeDocument/2006/relationships/tags" Target="../tags/tag292.xml"/><Relationship Id="rId178" Type="http://schemas.openxmlformats.org/officeDocument/2006/relationships/tags" Target="../tags/tag291.xml"/><Relationship Id="rId177" Type="http://schemas.openxmlformats.org/officeDocument/2006/relationships/tags" Target="../tags/tag290.xml"/><Relationship Id="rId176" Type="http://schemas.openxmlformats.org/officeDocument/2006/relationships/tags" Target="../tags/tag289.xml"/><Relationship Id="rId175" Type="http://schemas.openxmlformats.org/officeDocument/2006/relationships/tags" Target="../tags/tag288.xml"/><Relationship Id="rId174" Type="http://schemas.openxmlformats.org/officeDocument/2006/relationships/tags" Target="../tags/tag287.xml"/><Relationship Id="rId173" Type="http://schemas.openxmlformats.org/officeDocument/2006/relationships/tags" Target="../tags/tag286.xml"/><Relationship Id="rId172" Type="http://schemas.openxmlformats.org/officeDocument/2006/relationships/tags" Target="../tags/tag285.xml"/><Relationship Id="rId171" Type="http://schemas.openxmlformats.org/officeDocument/2006/relationships/tags" Target="../tags/tag284.xml"/><Relationship Id="rId170" Type="http://schemas.openxmlformats.org/officeDocument/2006/relationships/tags" Target="../tags/tag283.xml"/><Relationship Id="rId17" Type="http://schemas.openxmlformats.org/officeDocument/2006/relationships/tags" Target="../tags/tag130.xml"/><Relationship Id="rId169" Type="http://schemas.openxmlformats.org/officeDocument/2006/relationships/tags" Target="../tags/tag282.xml"/><Relationship Id="rId168" Type="http://schemas.openxmlformats.org/officeDocument/2006/relationships/tags" Target="../tags/tag281.xml"/><Relationship Id="rId167" Type="http://schemas.openxmlformats.org/officeDocument/2006/relationships/tags" Target="../tags/tag280.xml"/><Relationship Id="rId166" Type="http://schemas.openxmlformats.org/officeDocument/2006/relationships/tags" Target="../tags/tag279.xml"/><Relationship Id="rId165" Type="http://schemas.openxmlformats.org/officeDocument/2006/relationships/tags" Target="../tags/tag278.xml"/><Relationship Id="rId164" Type="http://schemas.openxmlformats.org/officeDocument/2006/relationships/tags" Target="../tags/tag277.xml"/><Relationship Id="rId163" Type="http://schemas.openxmlformats.org/officeDocument/2006/relationships/tags" Target="../tags/tag276.xml"/><Relationship Id="rId162" Type="http://schemas.openxmlformats.org/officeDocument/2006/relationships/tags" Target="../tags/tag275.xml"/><Relationship Id="rId161" Type="http://schemas.openxmlformats.org/officeDocument/2006/relationships/tags" Target="../tags/tag274.xml"/><Relationship Id="rId160" Type="http://schemas.openxmlformats.org/officeDocument/2006/relationships/tags" Target="../tags/tag273.xml"/><Relationship Id="rId16" Type="http://schemas.openxmlformats.org/officeDocument/2006/relationships/tags" Target="../tags/tag129.xml"/><Relationship Id="rId159" Type="http://schemas.openxmlformats.org/officeDocument/2006/relationships/tags" Target="../tags/tag272.xml"/><Relationship Id="rId158" Type="http://schemas.openxmlformats.org/officeDocument/2006/relationships/tags" Target="../tags/tag271.xml"/><Relationship Id="rId157" Type="http://schemas.openxmlformats.org/officeDocument/2006/relationships/tags" Target="../tags/tag270.xml"/><Relationship Id="rId156" Type="http://schemas.openxmlformats.org/officeDocument/2006/relationships/tags" Target="../tags/tag269.xml"/><Relationship Id="rId155" Type="http://schemas.openxmlformats.org/officeDocument/2006/relationships/tags" Target="../tags/tag268.xml"/><Relationship Id="rId154" Type="http://schemas.openxmlformats.org/officeDocument/2006/relationships/tags" Target="../tags/tag267.xml"/><Relationship Id="rId153" Type="http://schemas.openxmlformats.org/officeDocument/2006/relationships/tags" Target="../tags/tag266.xml"/><Relationship Id="rId152" Type="http://schemas.openxmlformats.org/officeDocument/2006/relationships/tags" Target="../tags/tag265.xml"/><Relationship Id="rId151" Type="http://schemas.openxmlformats.org/officeDocument/2006/relationships/tags" Target="../tags/tag264.xml"/><Relationship Id="rId150" Type="http://schemas.openxmlformats.org/officeDocument/2006/relationships/tags" Target="../tags/tag263.xml"/><Relationship Id="rId15" Type="http://schemas.openxmlformats.org/officeDocument/2006/relationships/tags" Target="../tags/tag128.xml"/><Relationship Id="rId149" Type="http://schemas.openxmlformats.org/officeDocument/2006/relationships/tags" Target="../tags/tag262.xml"/><Relationship Id="rId148" Type="http://schemas.openxmlformats.org/officeDocument/2006/relationships/tags" Target="../tags/tag261.xml"/><Relationship Id="rId147" Type="http://schemas.openxmlformats.org/officeDocument/2006/relationships/tags" Target="../tags/tag260.xml"/><Relationship Id="rId146" Type="http://schemas.openxmlformats.org/officeDocument/2006/relationships/tags" Target="../tags/tag259.xml"/><Relationship Id="rId145" Type="http://schemas.openxmlformats.org/officeDocument/2006/relationships/tags" Target="../tags/tag258.xml"/><Relationship Id="rId144" Type="http://schemas.openxmlformats.org/officeDocument/2006/relationships/tags" Target="../tags/tag257.xml"/><Relationship Id="rId143" Type="http://schemas.openxmlformats.org/officeDocument/2006/relationships/tags" Target="../tags/tag256.xml"/><Relationship Id="rId142" Type="http://schemas.openxmlformats.org/officeDocument/2006/relationships/tags" Target="../tags/tag255.xml"/><Relationship Id="rId141" Type="http://schemas.openxmlformats.org/officeDocument/2006/relationships/tags" Target="../tags/tag254.xml"/><Relationship Id="rId140" Type="http://schemas.openxmlformats.org/officeDocument/2006/relationships/tags" Target="../tags/tag253.xml"/><Relationship Id="rId14" Type="http://schemas.openxmlformats.org/officeDocument/2006/relationships/tags" Target="../tags/tag127.xml"/><Relationship Id="rId139" Type="http://schemas.openxmlformats.org/officeDocument/2006/relationships/tags" Target="../tags/tag252.xml"/><Relationship Id="rId138" Type="http://schemas.openxmlformats.org/officeDocument/2006/relationships/tags" Target="../tags/tag251.xml"/><Relationship Id="rId137" Type="http://schemas.openxmlformats.org/officeDocument/2006/relationships/tags" Target="../tags/tag250.xml"/><Relationship Id="rId136" Type="http://schemas.openxmlformats.org/officeDocument/2006/relationships/tags" Target="../tags/tag249.xml"/><Relationship Id="rId135" Type="http://schemas.openxmlformats.org/officeDocument/2006/relationships/tags" Target="../tags/tag248.xml"/><Relationship Id="rId134" Type="http://schemas.openxmlformats.org/officeDocument/2006/relationships/tags" Target="../tags/tag247.xml"/><Relationship Id="rId133" Type="http://schemas.openxmlformats.org/officeDocument/2006/relationships/tags" Target="../tags/tag246.xml"/><Relationship Id="rId132" Type="http://schemas.openxmlformats.org/officeDocument/2006/relationships/tags" Target="../tags/tag245.xml"/><Relationship Id="rId131" Type="http://schemas.openxmlformats.org/officeDocument/2006/relationships/tags" Target="../tags/tag244.xml"/><Relationship Id="rId130" Type="http://schemas.openxmlformats.org/officeDocument/2006/relationships/tags" Target="../tags/tag243.xml"/><Relationship Id="rId13" Type="http://schemas.openxmlformats.org/officeDocument/2006/relationships/tags" Target="../tags/tag126.xml"/><Relationship Id="rId129" Type="http://schemas.openxmlformats.org/officeDocument/2006/relationships/tags" Target="../tags/tag242.xml"/><Relationship Id="rId128" Type="http://schemas.openxmlformats.org/officeDocument/2006/relationships/tags" Target="../tags/tag241.xml"/><Relationship Id="rId127" Type="http://schemas.openxmlformats.org/officeDocument/2006/relationships/tags" Target="../tags/tag240.xml"/><Relationship Id="rId126" Type="http://schemas.openxmlformats.org/officeDocument/2006/relationships/tags" Target="../tags/tag239.xml"/><Relationship Id="rId125" Type="http://schemas.openxmlformats.org/officeDocument/2006/relationships/tags" Target="../tags/tag238.xml"/><Relationship Id="rId124" Type="http://schemas.openxmlformats.org/officeDocument/2006/relationships/tags" Target="../tags/tag237.xml"/><Relationship Id="rId123" Type="http://schemas.openxmlformats.org/officeDocument/2006/relationships/tags" Target="../tags/tag236.xml"/><Relationship Id="rId122" Type="http://schemas.openxmlformats.org/officeDocument/2006/relationships/tags" Target="../tags/tag235.xml"/><Relationship Id="rId121" Type="http://schemas.openxmlformats.org/officeDocument/2006/relationships/tags" Target="../tags/tag234.xml"/><Relationship Id="rId120" Type="http://schemas.openxmlformats.org/officeDocument/2006/relationships/tags" Target="../tags/tag233.xml"/><Relationship Id="rId12" Type="http://schemas.openxmlformats.org/officeDocument/2006/relationships/tags" Target="../tags/tag125.xml"/><Relationship Id="rId119" Type="http://schemas.openxmlformats.org/officeDocument/2006/relationships/tags" Target="../tags/tag232.xml"/><Relationship Id="rId118" Type="http://schemas.openxmlformats.org/officeDocument/2006/relationships/tags" Target="../tags/tag231.xml"/><Relationship Id="rId117" Type="http://schemas.openxmlformats.org/officeDocument/2006/relationships/tags" Target="../tags/tag230.xml"/><Relationship Id="rId116" Type="http://schemas.openxmlformats.org/officeDocument/2006/relationships/tags" Target="../tags/tag229.xml"/><Relationship Id="rId115" Type="http://schemas.openxmlformats.org/officeDocument/2006/relationships/tags" Target="../tags/tag228.xml"/><Relationship Id="rId114" Type="http://schemas.openxmlformats.org/officeDocument/2006/relationships/tags" Target="../tags/tag227.xml"/><Relationship Id="rId113" Type="http://schemas.openxmlformats.org/officeDocument/2006/relationships/tags" Target="../tags/tag226.xml"/><Relationship Id="rId112" Type="http://schemas.openxmlformats.org/officeDocument/2006/relationships/tags" Target="../tags/tag225.xml"/><Relationship Id="rId111" Type="http://schemas.openxmlformats.org/officeDocument/2006/relationships/tags" Target="../tags/tag224.xml"/><Relationship Id="rId110" Type="http://schemas.openxmlformats.org/officeDocument/2006/relationships/tags" Target="../tags/tag223.xml"/><Relationship Id="rId11" Type="http://schemas.openxmlformats.org/officeDocument/2006/relationships/tags" Target="../tags/tag124.xml"/><Relationship Id="rId109" Type="http://schemas.openxmlformats.org/officeDocument/2006/relationships/tags" Target="../tags/tag222.xml"/><Relationship Id="rId108" Type="http://schemas.openxmlformats.org/officeDocument/2006/relationships/tags" Target="../tags/tag221.xml"/><Relationship Id="rId107" Type="http://schemas.openxmlformats.org/officeDocument/2006/relationships/tags" Target="../tags/tag220.xml"/><Relationship Id="rId106" Type="http://schemas.openxmlformats.org/officeDocument/2006/relationships/tags" Target="../tags/tag219.xml"/><Relationship Id="rId105" Type="http://schemas.openxmlformats.org/officeDocument/2006/relationships/tags" Target="../tags/tag218.xml"/><Relationship Id="rId104" Type="http://schemas.openxmlformats.org/officeDocument/2006/relationships/tags" Target="../tags/tag217.xml"/><Relationship Id="rId103" Type="http://schemas.openxmlformats.org/officeDocument/2006/relationships/tags" Target="../tags/tag216.xml"/><Relationship Id="rId102" Type="http://schemas.openxmlformats.org/officeDocument/2006/relationships/tags" Target="../tags/tag215.xml"/><Relationship Id="rId101" Type="http://schemas.openxmlformats.org/officeDocument/2006/relationships/tags" Target="../tags/tag214.xml"/><Relationship Id="rId100" Type="http://schemas.openxmlformats.org/officeDocument/2006/relationships/tags" Target="../tags/tag213.xml"/><Relationship Id="rId10" Type="http://schemas.openxmlformats.org/officeDocument/2006/relationships/tags" Target="../tags/tag123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99" Type="http://schemas.openxmlformats.org/officeDocument/2006/relationships/tags" Target="../tags/tag409.xml"/><Relationship Id="rId98" Type="http://schemas.openxmlformats.org/officeDocument/2006/relationships/tags" Target="../tags/tag408.xml"/><Relationship Id="rId97" Type="http://schemas.openxmlformats.org/officeDocument/2006/relationships/tags" Target="../tags/tag407.xml"/><Relationship Id="rId96" Type="http://schemas.openxmlformats.org/officeDocument/2006/relationships/tags" Target="../tags/tag406.xml"/><Relationship Id="rId95" Type="http://schemas.openxmlformats.org/officeDocument/2006/relationships/tags" Target="../tags/tag405.xml"/><Relationship Id="rId94" Type="http://schemas.openxmlformats.org/officeDocument/2006/relationships/tags" Target="../tags/tag404.xml"/><Relationship Id="rId93" Type="http://schemas.openxmlformats.org/officeDocument/2006/relationships/tags" Target="../tags/tag403.xml"/><Relationship Id="rId92" Type="http://schemas.openxmlformats.org/officeDocument/2006/relationships/tags" Target="../tags/tag402.xml"/><Relationship Id="rId91" Type="http://schemas.openxmlformats.org/officeDocument/2006/relationships/tags" Target="../tags/tag401.xml"/><Relationship Id="rId90" Type="http://schemas.openxmlformats.org/officeDocument/2006/relationships/tags" Target="../tags/tag400.xml"/><Relationship Id="rId9" Type="http://schemas.openxmlformats.org/officeDocument/2006/relationships/tags" Target="../tags/tag319.xml"/><Relationship Id="rId89" Type="http://schemas.openxmlformats.org/officeDocument/2006/relationships/tags" Target="../tags/tag399.xml"/><Relationship Id="rId88" Type="http://schemas.openxmlformats.org/officeDocument/2006/relationships/tags" Target="../tags/tag398.xml"/><Relationship Id="rId87" Type="http://schemas.openxmlformats.org/officeDocument/2006/relationships/tags" Target="../tags/tag397.xml"/><Relationship Id="rId86" Type="http://schemas.openxmlformats.org/officeDocument/2006/relationships/tags" Target="../tags/tag396.xml"/><Relationship Id="rId85" Type="http://schemas.openxmlformats.org/officeDocument/2006/relationships/tags" Target="../tags/tag395.xml"/><Relationship Id="rId84" Type="http://schemas.openxmlformats.org/officeDocument/2006/relationships/tags" Target="../tags/tag394.xml"/><Relationship Id="rId83" Type="http://schemas.openxmlformats.org/officeDocument/2006/relationships/tags" Target="../tags/tag393.xml"/><Relationship Id="rId82" Type="http://schemas.openxmlformats.org/officeDocument/2006/relationships/tags" Target="../tags/tag392.xml"/><Relationship Id="rId81" Type="http://schemas.openxmlformats.org/officeDocument/2006/relationships/tags" Target="../tags/tag391.xml"/><Relationship Id="rId80" Type="http://schemas.openxmlformats.org/officeDocument/2006/relationships/tags" Target="../tags/tag390.xml"/><Relationship Id="rId8" Type="http://schemas.openxmlformats.org/officeDocument/2006/relationships/tags" Target="../tags/tag318.xml"/><Relationship Id="rId79" Type="http://schemas.openxmlformats.org/officeDocument/2006/relationships/tags" Target="../tags/tag389.xml"/><Relationship Id="rId78" Type="http://schemas.openxmlformats.org/officeDocument/2006/relationships/tags" Target="../tags/tag388.xml"/><Relationship Id="rId77" Type="http://schemas.openxmlformats.org/officeDocument/2006/relationships/tags" Target="../tags/tag387.xml"/><Relationship Id="rId76" Type="http://schemas.openxmlformats.org/officeDocument/2006/relationships/tags" Target="../tags/tag386.xml"/><Relationship Id="rId75" Type="http://schemas.openxmlformats.org/officeDocument/2006/relationships/tags" Target="../tags/tag385.xml"/><Relationship Id="rId74" Type="http://schemas.openxmlformats.org/officeDocument/2006/relationships/tags" Target="../tags/tag384.xml"/><Relationship Id="rId73" Type="http://schemas.openxmlformats.org/officeDocument/2006/relationships/tags" Target="../tags/tag383.xml"/><Relationship Id="rId72" Type="http://schemas.openxmlformats.org/officeDocument/2006/relationships/tags" Target="../tags/tag382.xml"/><Relationship Id="rId71" Type="http://schemas.openxmlformats.org/officeDocument/2006/relationships/tags" Target="../tags/tag381.xml"/><Relationship Id="rId70" Type="http://schemas.openxmlformats.org/officeDocument/2006/relationships/tags" Target="../tags/tag380.xml"/><Relationship Id="rId7" Type="http://schemas.openxmlformats.org/officeDocument/2006/relationships/tags" Target="../tags/tag317.xml"/><Relationship Id="rId69" Type="http://schemas.openxmlformats.org/officeDocument/2006/relationships/tags" Target="../tags/tag379.xml"/><Relationship Id="rId68" Type="http://schemas.openxmlformats.org/officeDocument/2006/relationships/tags" Target="../tags/tag378.xml"/><Relationship Id="rId67" Type="http://schemas.openxmlformats.org/officeDocument/2006/relationships/tags" Target="../tags/tag377.xml"/><Relationship Id="rId66" Type="http://schemas.openxmlformats.org/officeDocument/2006/relationships/tags" Target="../tags/tag376.xml"/><Relationship Id="rId65" Type="http://schemas.openxmlformats.org/officeDocument/2006/relationships/tags" Target="../tags/tag375.xml"/><Relationship Id="rId64" Type="http://schemas.openxmlformats.org/officeDocument/2006/relationships/tags" Target="../tags/tag374.xml"/><Relationship Id="rId63" Type="http://schemas.openxmlformats.org/officeDocument/2006/relationships/tags" Target="../tags/tag373.xml"/><Relationship Id="rId62" Type="http://schemas.openxmlformats.org/officeDocument/2006/relationships/tags" Target="../tags/tag372.xml"/><Relationship Id="rId61" Type="http://schemas.openxmlformats.org/officeDocument/2006/relationships/tags" Target="../tags/tag371.xml"/><Relationship Id="rId60" Type="http://schemas.openxmlformats.org/officeDocument/2006/relationships/tags" Target="../tags/tag370.xml"/><Relationship Id="rId6" Type="http://schemas.openxmlformats.org/officeDocument/2006/relationships/tags" Target="../tags/tag316.xml"/><Relationship Id="rId59" Type="http://schemas.openxmlformats.org/officeDocument/2006/relationships/tags" Target="../tags/tag369.xml"/><Relationship Id="rId58" Type="http://schemas.openxmlformats.org/officeDocument/2006/relationships/tags" Target="../tags/tag368.xml"/><Relationship Id="rId57" Type="http://schemas.openxmlformats.org/officeDocument/2006/relationships/tags" Target="../tags/tag367.xml"/><Relationship Id="rId56" Type="http://schemas.openxmlformats.org/officeDocument/2006/relationships/tags" Target="../tags/tag366.xml"/><Relationship Id="rId55" Type="http://schemas.openxmlformats.org/officeDocument/2006/relationships/tags" Target="../tags/tag365.xml"/><Relationship Id="rId54" Type="http://schemas.openxmlformats.org/officeDocument/2006/relationships/tags" Target="../tags/tag364.xml"/><Relationship Id="rId53" Type="http://schemas.openxmlformats.org/officeDocument/2006/relationships/tags" Target="../tags/tag363.xml"/><Relationship Id="rId52" Type="http://schemas.openxmlformats.org/officeDocument/2006/relationships/tags" Target="../tags/tag362.xml"/><Relationship Id="rId51" Type="http://schemas.openxmlformats.org/officeDocument/2006/relationships/tags" Target="../tags/tag361.xml"/><Relationship Id="rId50" Type="http://schemas.openxmlformats.org/officeDocument/2006/relationships/tags" Target="../tags/tag360.xml"/><Relationship Id="rId5" Type="http://schemas.openxmlformats.org/officeDocument/2006/relationships/tags" Target="../tags/tag315.xml"/><Relationship Id="rId49" Type="http://schemas.openxmlformats.org/officeDocument/2006/relationships/tags" Target="../tags/tag359.xml"/><Relationship Id="rId48" Type="http://schemas.openxmlformats.org/officeDocument/2006/relationships/tags" Target="../tags/tag358.xml"/><Relationship Id="rId47" Type="http://schemas.openxmlformats.org/officeDocument/2006/relationships/tags" Target="../tags/tag357.xml"/><Relationship Id="rId46" Type="http://schemas.openxmlformats.org/officeDocument/2006/relationships/tags" Target="../tags/tag356.xml"/><Relationship Id="rId45" Type="http://schemas.openxmlformats.org/officeDocument/2006/relationships/tags" Target="../tags/tag355.xml"/><Relationship Id="rId44" Type="http://schemas.openxmlformats.org/officeDocument/2006/relationships/tags" Target="../tags/tag354.xml"/><Relationship Id="rId43" Type="http://schemas.openxmlformats.org/officeDocument/2006/relationships/tags" Target="../tags/tag353.xml"/><Relationship Id="rId42" Type="http://schemas.openxmlformats.org/officeDocument/2006/relationships/tags" Target="../tags/tag352.xml"/><Relationship Id="rId41" Type="http://schemas.openxmlformats.org/officeDocument/2006/relationships/tags" Target="../tags/tag351.xml"/><Relationship Id="rId40" Type="http://schemas.openxmlformats.org/officeDocument/2006/relationships/tags" Target="../tags/tag350.xml"/><Relationship Id="rId4" Type="http://schemas.openxmlformats.org/officeDocument/2006/relationships/image" Target="../media/image5.png"/><Relationship Id="rId39" Type="http://schemas.openxmlformats.org/officeDocument/2006/relationships/tags" Target="../tags/tag349.xml"/><Relationship Id="rId38" Type="http://schemas.openxmlformats.org/officeDocument/2006/relationships/tags" Target="../tags/tag348.xml"/><Relationship Id="rId37" Type="http://schemas.openxmlformats.org/officeDocument/2006/relationships/tags" Target="../tags/tag347.xml"/><Relationship Id="rId36" Type="http://schemas.openxmlformats.org/officeDocument/2006/relationships/tags" Target="../tags/tag346.xml"/><Relationship Id="rId35" Type="http://schemas.openxmlformats.org/officeDocument/2006/relationships/tags" Target="../tags/tag345.xml"/><Relationship Id="rId34" Type="http://schemas.openxmlformats.org/officeDocument/2006/relationships/tags" Target="../tags/tag344.xml"/><Relationship Id="rId33" Type="http://schemas.openxmlformats.org/officeDocument/2006/relationships/tags" Target="../tags/tag343.xml"/><Relationship Id="rId32" Type="http://schemas.openxmlformats.org/officeDocument/2006/relationships/tags" Target="../tags/tag342.xml"/><Relationship Id="rId31" Type="http://schemas.openxmlformats.org/officeDocument/2006/relationships/tags" Target="../tags/tag341.xml"/><Relationship Id="rId30" Type="http://schemas.openxmlformats.org/officeDocument/2006/relationships/tags" Target="../tags/tag340.xml"/><Relationship Id="rId3" Type="http://schemas.openxmlformats.org/officeDocument/2006/relationships/tags" Target="../tags/tag314.xml"/><Relationship Id="rId29" Type="http://schemas.openxmlformats.org/officeDocument/2006/relationships/tags" Target="../tags/tag339.xml"/><Relationship Id="rId28" Type="http://schemas.openxmlformats.org/officeDocument/2006/relationships/tags" Target="../tags/tag338.xml"/><Relationship Id="rId27" Type="http://schemas.openxmlformats.org/officeDocument/2006/relationships/tags" Target="../tags/tag337.xml"/><Relationship Id="rId26" Type="http://schemas.openxmlformats.org/officeDocument/2006/relationships/tags" Target="../tags/tag336.xml"/><Relationship Id="rId25" Type="http://schemas.openxmlformats.org/officeDocument/2006/relationships/tags" Target="../tags/tag335.xml"/><Relationship Id="rId24" Type="http://schemas.openxmlformats.org/officeDocument/2006/relationships/tags" Target="../tags/tag334.xml"/><Relationship Id="rId23" Type="http://schemas.openxmlformats.org/officeDocument/2006/relationships/tags" Target="../tags/tag333.xml"/><Relationship Id="rId22" Type="http://schemas.openxmlformats.org/officeDocument/2006/relationships/tags" Target="../tags/tag332.xml"/><Relationship Id="rId21" Type="http://schemas.openxmlformats.org/officeDocument/2006/relationships/tags" Target="../tags/tag331.xml"/><Relationship Id="rId20" Type="http://schemas.openxmlformats.org/officeDocument/2006/relationships/tags" Target="../tags/tag330.xml"/><Relationship Id="rId2" Type="http://schemas.openxmlformats.org/officeDocument/2006/relationships/tags" Target="../tags/tag313.xml"/><Relationship Id="rId19" Type="http://schemas.openxmlformats.org/officeDocument/2006/relationships/tags" Target="../tags/tag329.xml"/><Relationship Id="rId18" Type="http://schemas.openxmlformats.org/officeDocument/2006/relationships/tags" Target="../tags/tag328.xml"/><Relationship Id="rId17" Type="http://schemas.openxmlformats.org/officeDocument/2006/relationships/tags" Target="../tags/tag327.xml"/><Relationship Id="rId16" Type="http://schemas.openxmlformats.org/officeDocument/2006/relationships/tags" Target="../tags/tag326.xml"/><Relationship Id="rId15" Type="http://schemas.openxmlformats.org/officeDocument/2006/relationships/tags" Target="../tags/tag325.xml"/><Relationship Id="rId144" Type="http://schemas.openxmlformats.org/officeDocument/2006/relationships/notesSlide" Target="../notesSlides/notesSlide3.xml"/><Relationship Id="rId143" Type="http://schemas.openxmlformats.org/officeDocument/2006/relationships/slideLayout" Target="../slideLayouts/slideLayout4.xml"/><Relationship Id="rId142" Type="http://schemas.openxmlformats.org/officeDocument/2006/relationships/tags" Target="../tags/tag452.xml"/><Relationship Id="rId141" Type="http://schemas.openxmlformats.org/officeDocument/2006/relationships/tags" Target="../tags/tag451.xml"/><Relationship Id="rId140" Type="http://schemas.openxmlformats.org/officeDocument/2006/relationships/tags" Target="../tags/tag450.xml"/><Relationship Id="rId14" Type="http://schemas.openxmlformats.org/officeDocument/2006/relationships/tags" Target="../tags/tag324.xml"/><Relationship Id="rId139" Type="http://schemas.openxmlformats.org/officeDocument/2006/relationships/tags" Target="../tags/tag449.xml"/><Relationship Id="rId138" Type="http://schemas.openxmlformats.org/officeDocument/2006/relationships/tags" Target="../tags/tag448.xml"/><Relationship Id="rId137" Type="http://schemas.openxmlformats.org/officeDocument/2006/relationships/tags" Target="../tags/tag447.xml"/><Relationship Id="rId136" Type="http://schemas.openxmlformats.org/officeDocument/2006/relationships/tags" Target="../tags/tag446.xml"/><Relationship Id="rId135" Type="http://schemas.openxmlformats.org/officeDocument/2006/relationships/tags" Target="../tags/tag445.xml"/><Relationship Id="rId134" Type="http://schemas.openxmlformats.org/officeDocument/2006/relationships/tags" Target="../tags/tag444.xml"/><Relationship Id="rId133" Type="http://schemas.openxmlformats.org/officeDocument/2006/relationships/tags" Target="../tags/tag443.xml"/><Relationship Id="rId132" Type="http://schemas.openxmlformats.org/officeDocument/2006/relationships/tags" Target="../tags/tag442.xml"/><Relationship Id="rId131" Type="http://schemas.openxmlformats.org/officeDocument/2006/relationships/tags" Target="../tags/tag441.xml"/><Relationship Id="rId130" Type="http://schemas.openxmlformats.org/officeDocument/2006/relationships/tags" Target="../tags/tag440.xml"/><Relationship Id="rId13" Type="http://schemas.openxmlformats.org/officeDocument/2006/relationships/tags" Target="../tags/tag323.xml"/><Relationship Id="rId129" Type="http://schemas.openxmlformats.org/officeDocument/2006/relationships/tags" Target="../tags/tag439.xml"/><Relationship Id="rId128" Type="http://schemas.openxmlformats.org/officeDocument/2006/relationships/tags" Target="../tags/tag438.xml"/><Relationship Id="rId127" Type="http://schemas.openxmlformats.org/officeDocument/2006/relationships/tags" Target="../tags/tag437.xml"/><Relationship Id="rId126" Type="http://schemas.openxmlformats.org/officeDocument/2006/relationships/tags" Target="../tags/tag436.xml"/><Relationship Id="rId125" Type="http://schemas.openxmlformats.org/officeDocument/2006/relationships/tags" Target="../tags/tag435.xml"/><Relationship Id="rId124" Type="http://schemas.openxmlformats.org/officeDocument/2006/relationships/tags" Target="../tags/tag434.xml"/><Relationship Id="rId123" Type="http://schemas.openxmlformats.org/officeDocument/2006/relationships/tags" Target="../tags/tag433.xml"/><Relationship Id="rId122" Type="http://schemas.openxmlformats.org/officeDocument/2006/relationships/tags" Target="../tags/tag432.xml"/><Relationship Id="rId121" Type="http://schemas.openxmlformats.org/officeDocument/2006/relationships/tags" Target="../tags/tag431.xml"/><Relationship Id="rId120" Type="http://schemas.openxmlformats.org/officeDocument/2006/relationships/tags" Target="../tags/tag430.xml"/><Relationship Id="rId12" Type="http://schemas.openxmlformats.org/officeDocument/2006/relationships/tags" Target="../tags/tag322.xml"/><Relationship Id="rId119" Type="http://schemas.openxmlformats.org/officeDocument/2006/relationships/tags" Target="../tags/tag429.xml"/><Relationship Id="rId118" Type="http://schemas.openxmlformats.org/officeDocument/2006/relationships/tags" Target="../tags/tag428.xml"/><Relationship Id="rId117" Type="http://schemas.openxmlformats.org/officeDocument/2006/relationships/tags" Target="../tags/tag427.xml"/><Relationship Id="rId116" Type="http://schemas.openxmlformats.org/officeDocument/2006/relationships/tags" Target="../tags/tag426.xml"/><Relationship Id="rId115" Type="http://schemas.openxmlformats.org/officeDocument/2006/relationships/tags" Target="../tags/tag425.xml"/><Relationship Id="rId114" Type="http://schemas.openxmlformats.org/officeDocument/2006/relationships/tags" Target="../tags/tag424.xml"/><Relationship Id="rId113" Type="http://schemas.openxmlformats.org/officeDocument/2006/relationships/tags" Target="../tags/tag423.xml"/><Relationship Id="rId112" Type="http://schemas.openxmlformats.org/officeDocument/2006/relationships/tags" Target="../tags/tag422.xml"/><Relationship Id="rId111" Type="http://schemas.openxmlformats.org/officeDocument/2006/relationships/tags" Target="../tags/tag421.xml"/><Relationship Id="rId110" Type="http://schemas.openxmlformats.org/officeDocument/2006/relationships/tags" Target="../tags/tag420.xml"/><Relationship Id="rId11" Type="http://schemas.openxmlformats.org/officeDocument/2006/relationships/tags" Target="../tags/tag321.xml"/><Relationship Id="rId109" Type="http://schemas.openxmlformats.org/officeDocument/2006/relationships/tags" Target="../tags/tag419.xml"/><Relationship Id="rId108" Type="http://schemas.openxmlformats.org/officeDocument/2006/relationships/tags" Target="../tags/tag418.xml"/><Relationship Id="rId107" Type="http://schemas.openxmlformats.org/officeDocument/2006/relationships/tags" Target="../tags/tag417.xml"/><Relationship Id="rId106" Type="http://schemas.openxmlformats.org/officeDocument/2006/relationships/tags" Target="../tags/tag416.xml"/><Relationship Id="rId105" Type="http://schemas.openxmlformats.org/officeDocument/2006/relationships/tags" Target="../tags/tag415.xml"/><Relationship Id="rId104" Type="http://schemas.openxmlformats.org/officeDocument/2006/relationships/tags" Target="../tags/tag414.xml"/><Relationship Id="rId103" Type="http://schemas.openxmlformats.org/officeDocument/2006/relationships/tags" Target="../tags/tag413.xml"/><Relationship Id="rId102" Type="http://schemas.openxmlformats.org/officeDocument/2006/relationships/tags" Target="../tags/tag412.xml"/><Relationship Id="rId101" Type="http://schemas.openxmlformats.org/officeDocument/2006/relationships/tags" Target="../tags/tag411.xml"/><Relationship Id="rId100" Type="http://schemas.openxmlformats.org/officeDocument/2006/relationships/tags" Target="../tags/tag410.xml"/><Relationship Id="rId10" Type="http://schemas.openxmlformats.org/officeDocument/2006/relationships/tags" Target="../tags/tag320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99" Type="http://schemas.openxmlformats.org/officeDocument/2006/relationships/tags" Target="../tags/tag549.xml"/><Relationship Id="rId98" Type="http://schemas.openxmlformats.org/officeDocument/2006/relationships/tags" Target="../tags/tag548.xml"/><Relationship Id="rId97" Type="http://schemas.openxmlformats.org/officeDocument/2006/relationships/tags" Target="../tags/tag547.xml"/><Relationship Id="rId96" Type="http://schemas.openxmlformats.org/officeDocument/2006/relationships/tags" Target="../tags/tag546.xml"/><Relationship Id="rId95" Type="http://schemas.openxmlformats.org/officeDocument/2006/relationships/tags" Target="../tags/tag545.xml"/><Relationship Id="rId94" Type="http://schemas.openxmlformats.org/officeDocument/2006/relationships/tags" Target="../tags/tag544.xml"/><Relationship Id="rId93" Type="http://schemas.openxmlformats.org/officeDocument/2006/relationships/tags" Target="../tags/tag543.xml"/><Relationship Id="rId92" Type="http://schemas.openxmlformats.org/officeDocument/2006/relationships/tags" Target="../tags/tag542.xml"/><Relationship Id="rId91" Type="http://schemas.openxmlformats.org/officeDocument/2006/relationships/tags" Target="../tags/tag541.xml"/><Relationship Id="rId90" Type="http://schemas.openxmlformats.org/officeDocument/2006/relationships/tags" Target="../tags/tag540.xml"/><Relationship Id="rId9" Type="http://schemas.openxmlformats.org/officeDocument/2006/relationships/tags" Target="../tags/tag459.xml"/><Relationship Id="rId89" Type="http://schemas.openxmlformats.org/officeDocument/2006/relationships/tags" Target="../tags/tag539.xml"/><Relationship Id="rId88" Type="http://schemas.openxmlformats.org/officeDocument/2006/relationships/tags" Target="../tags/tag538.xml"/><Relationship Id="rId87" Type="http://schemas.openxmlformats.org/officeDocument/2006/relationships/tags" Target="../tags/tag537.xml"/><Relationship Id="rId86" Type="http://schemas.openxmlformats.org/officeDocument/2006/relationships/tags" Target="../tags/tag536.xml"/><Relationship Id="rId85" Type="http://schemas.openxmlformats.org/officeDocument/2006/relationships/tags" Target="../tags/tag535.xml"/><Relationship Id="rId84" Type="http://schemas.openxmlformats.org/officeDocument/2006/relationships/tags" Target="../tags/tag534.xml"/><Relationship Id="rId83" Type="http://schemas.openxmlformats.org/officeDocument/2006/relationships/tags" Target="../tags/tag533.xml"/><Relationship Id="rId82" Type="http://schemas.openxmlformats.org/officeDocument/2006/relationships/tags" Target="../tags/tag532.xml"/><Relationship Id="rId81" Type="http://schemas.openxmlformats.org/officeDocument/2006/relationships/tags" Target="../tags/tag531.xml"/><Relationship Id="rId80" Type="http://schemas.openxmlformats.org/officeDocument/2006/relationships/tags" Target="../tags/tag530.xml"/><Relationship Id="rId8" Type="http://schemas.openxmlformats.org/officeDocument/2006/relationships/tags" Target="../tags/tag458.xml"/><Relationship Id="rId79" Type="http://schemas.openxmlformats.org/officeDocument/2006/relationships/tags" Target="../tags/tag529.xml"/><Relationship Id="rId78" Type="http://schemas.openxmlformats.org/officeDocument/2006/relationships/tags" Target="../tags/tag528.xml"/><Relationship Id="rId77" Type="http://schemas.openxmlformats.org/officeDocument/2006/relationships/tags" Target="../tags/tag527.xml"/><Relationship Id="rId76" Type="http://schemas.openxmlformats.org/officeDocument/2006/relationships/tags" Target="../tags/tag526.xml"/><Relationship Id="rId75" Type="http://schemas.openxmlformats.org/officeDocument/2006/relationships/tags" Target="../tags/tag525.xml"/><Relationship Id="rId74" Type="http://schemas.openxmlformats.org/officeDocument/2006/relationships/tags" Target="../tags/tag524.xml"/><Relationship Id="rId73" Type="http://schemas.openxmlformats.org/officeDocument/2006/relationships/tags" Target="../tags/tag523.xml"/><Relationship Id="rId72" Type="http://schemas.openxmlformats.org/officeDocument/2006/relationships/tags" Target="../tags/tag522.xml"/><Relationship Id="rId71" Type="http://schemas.openxmlformats.org/officeDocument/2006/relationships/tags" Target="../tags/tag521.xml"/><Relationship Id="rId70" Type="http://schemas.openxmlformats.org/officeDocument/2006/relationships/tags" Target="../tags/tag520.xml"/><Relationship Id="rId7" Type="http://schemas.openxmlformats.org/officeDocument/2006/relationships/tags" Target="../tags/tag457.xml"/><Relationship Id="rId69" Type="http://schemas.openxmlformats.org/officeDocument/2006/relationships/tags" Target="../tags/tag519.xml"/><Relationship Id="rId68" Type="http://schemas.openxmlformats.org/officeDocument/2006/relationships/tags" Target="../tags/tag518.xml"/><Relationship Id="rId67" Type="http://schemas.openxmlformats.org/officeDocument/2006/relationships/tags" Target="../tags/tag517.xml"/><Relationship Id="rId66" Type="http://schemas.openxmlformats.org/officeDocument/2006/relationships/tags" Target="../tags/tag516.xml"/><Relationship Id="rId65" Type="http://schemas.openxmlformats.org/officeDocument/2006/relationships/tags" Target="../tags/tag515.xml"/><Relationship Id="rId64" Type="http://schemas.openxmlformats.org/officeDocument/2006/relationships/tags" Target="../tags/tag514.xml"/><Relationship Id="rId63" Type="http://schemas.openxmlformats.org/officeDocument/2006/relationships/tags" Target="../tags/tag513.xml"/><Relationship Id="rId62" Type="http://schemas.openxmlformats.org/officeDocument/2006/relationships/tags" Target="../tags/tag512.xml"/><Relationship Id="rId61" Type="http://schemas.openxmlformats.org/officeDocument/2006/relationships/tags" Target="../tags/tag511.xml"/><Relationship Id="rId60" Type="http://schemas.openxmlformats.org/officeDocument/2006/relationships/tags" Target="../tags/tag510.xml"/><Relationship Id="rId6" Type="http://schemas.openxmlformats.org/officeDocument/2006/relationships/tags" Target="../tags/tag456.xml"/><Relationship Id="rId59" Type="http://schemas.openxmlformats.org/officeDocument/2006/relationships/tags" Target="../tags/tag509.xml"/><Relationship Id="rId58" Type="http://schemas.openxmlformats.org/officeDocument/2006/relationships/tags" Target="../tags/tag508.xml"/><Relationship Id="rId57" Type="http://schemas.openxmlformats.org/officeDocument/2006/relationships/tags" Target="../tags/tag507.xml"/><Relationship Id="rId56" Type="http://schemas.openxmlformats.org/officeDocument/2006/relationships/tags" Target="../tags/tag506.xml"/><Relationship Id="rId55" Type="http://schemas.openxmlformats.org/officeDocument/2006/relationships/tags" Target="../tags/tag505.xml"/><Relationship Id="rId54" Type="http://schemas.openxmlformats.org/officeDocument/2006/relationships/tags" Target="../tags/tag504.xml"/><Relationship Id="rId53" Type="http://schemas.openxmlformats.org/officeDocument/2006/relationships/tags" Target="../tags/tag503.xml"/><Relationship Id="rId52" Type="http://schemas.openxmlformats.org/officeDocument/2006/relationships/tags" Target="../tags/tag502.xml"/><Relationship Id="rId51" Type="http://schemas.openxmlformats.org/officeDocument/2006/relationships/tags" Target="../tags/tag501.xml"/><Relationship Id="rId50" Type="http://schemas.openxmlformats.org/officeDocument/2006/relationships/tags" Target="../tags/tag500.xml"/><Relationship Id="rId5" Type="http://schemas.openxmlformats.org/officeDocument/2006/relationships/tags" Target="../tags/tag455.xml"/><Relationship Id="rId492" Type="http://schemas.openxmlformats.org/officeDocument/2006/relationships/notesSlide" Target="../notesSlides/notesSlide4.xml"/><Relationship Id="rId491" Type="http://schemas.openxmlformats.org/officeDocument/2006/relationships/slideLayout" Target="../slideLayouts/slideLayout4.xml"/><Relationship Id="rId490" Type="http://schemas.openxmlformats.org/officeDocument/2006/relationships/tags" Target="../tags/tag940.xml"/><Relationship Id="rId49" Type="http://schemas.openxmlformats.org/officeDocument/2006/relationships/tags" Target="../tags/tag499.xml"/><Relationship Id="rId489" Type="http://schemas.openxmlformats.org/officeDocument/2006/relationships/tags" Target="../tags/tag939.xml"/><Relationship Id="rId488" Type="http://schemas.openxmlformats.org/officeDocument/2006/relationships/tags" Target="../tags/tag938.xml"/><Relationship Id="rId487" Type="http://schemas.openxmlformats.org/officeDocument/2006/relationships/tags" Target="../tags/tag937.xml"/><Relationship Id="rId486" Type="http://schemas.openxmlformats.org/officeDocument/2006/relationships/tags" Target="../tags/tag936.xml"/><Relationship Id="rId485" Type="http://schemas.openxmlformats.org/officeDocument/2006/relationships/tags" Target="../tags/tag935.xml"/><Relationship Id="rId484" Type="http://schemas.openxmlformats.org/officeDocument/2006/relationships/tags" Target="../tags/tag934.xml"/><Relationship Id="rId483" Type="http://schemas.openxmlformats.org/officeDocument/2006/relationships/tags" Target="../tags/tag933.xml"/><Relationship Id="rId482" Type="http://schemas.openxmlformats.org/officeDocument/2006/relationships/tags" Target="../tags/tag932.xml"/><Relationship Id="rId481" Type="http://schemas.openxmlformats.org/officeDocument/2006/relationships/tags" Target="../tags/tag931.xml"/><Relationship Id="rId480" Type="http://schemas.openxmlformats.org/officeDocument/2006/relationships/tags" Target="../tags/tag930.xml"/><Relationship Id="rId48" Type="http://schemas.openxmlformats.org/officeDocument/2006/relationships/tags" Target="../tags/tag498.xml"/><Relationship Id="rId479" Type="http://schemas.openxmlformats.org/officeDocument/2006/relationships/tags" Target="../tags/tag929.xml"/><Relationship Id="rId478" Type="http://schemas.openxmlformats.org/officeDocument/2006/relationships/tags" Target="../tags/tag928.xml"/><Relationship Id="rId477" Type="http://schemas.openxmlformats.org/officeDocument/2006/relationships/tags" Target="../tags/tag927.xml"/><Relationship Id="rId476" Type="http://schemas.openxmlformats.org/officeDocument/2006/relationships/tags" Target="../tags/tag926.xml"/><Relationship Id="rId475" Type="http://schemas.openxmlformats.org/officeDocument/2006/relationships/tags" Target="../tags/tag925.xml"/><Relationship Id="rId474" Type="http://schemas.openxmlformats.org/officeDocument/2006/relationships/tags" Target="../tags/tag924.xml"/><Relationship Id="rId473" Type="http://schemas.openxmlformats.org/officeDocument/2006/relationships/tags" Target="../tags/tag923.xml"/><Relationship Id="rId472" Type="http://schemas.openxmlformats.org/officeDocument/2006/relationships/tags" Target="../tags/tag922.xml"/><Relationship Id="rId471" Type="http://schemas.openxmlformats.org/officeDocument/2006/relationships/tags" Target="../tags/tag921.xml"/><Relationship Id="rId470" Type="http://schemas.openxmlformats.org/officeDocument/2006/relationships/tags" Target="../tags/tag920.xml"/><Relationship Id="rId47" Type="http://schemas.openxmlformats.org/officeDocument/2006/relationships/tags" Target="../tags/tag497.xml"/><Relationship Id="rId469" Type="http://schemas.openxmlformats.org/officeDocument/2006/relationships/tags" Target="../tags/tag919.xml"/><Relationship Id="rId468" Type="http://schemas.openxmlformats.org/officeDocument/2006/relationships/tags" Target="../tags/tag918.xml"/><Relationship Id="rId467" Type="http://schemas.openxmlformats.org/officeDocument/2006/relationships/tags" Target="../tags/tag917.xml"/><Relationship Id="rId466" Type="http://schemas.openxmlformats.org/officeDocument/2006/relationships/tags" Target="../tags/tag916.xml"/><Relationship Id="rId465" Type="http://schemas.openxmlformats.org/officeDocument/2006/relationships/tags" Target="../tags/tag915.xml"/><Relationship Id="rId464" Type="http://schemas.openxmlformats.org/officeDocument/2006/relationships/tags" Target="../tags/tag914.xml"/><Relationship Id="rId463" Type="http://schemas.openxmlformats.org/officeDocument/2006/relationships/tags" Target="../tags/tag913.xml"/><Relationship Id="rId462" Type="http://schemas.openxmlformats.org/officeDocument/2006/relationships/tags" Target="../tags/tag912.xml"/><Relationship Id="rId461" Type="http://schemas.openxmlformats.org/officeDocument/2006/relationships/tags" Target="../tags/tag911.xml"/><Relationship Id="rId460" Type="http://schemas.openxmlformats.org/officeDocument/2006/relationships/tags" Target="../tags/tag910.xml"/><Relationship Id="rId46" Type="http://schemas.openxmlformats.org/officeDocument/2006/relationships/tags" Target="../tags/tag496.xml"/><Relationship Id="rId459" Type="http://schemas.openxmlformats.org/officeDocument/2006/relationships/tags" Target="../tags/tag909.xml"/><Relationship Id="rId458" Type="http://schemas.openxmlformats.org/officeDocument/2006/relationships/tags" Target="../tags/tag908.xml"/><Relationship Id="rId457" Type="http://schemas.openxmlformats.org/officeDocument/2006/relationships/tags" Target="../tags/tag907.xml"/><Relationship Id="rId456" Type="http://schemas.openxmlformats.org/officeDocument/2006/relationships/tags" Target="../tags/tag906.xml"/><Relationship Id="rId455" Type="http://schemas.openxmlformats.org/officeDocument/2006/relationships/tags" Target="../tags/tag905.xml"/><Relationship Id="rId454" Type="http://schemas.openxmlformats.org/officeDocument/2006/relationships/tags" Target="../tags/tag904.xml"/><Relationship Id="rId453" Type="http://schemas.openxmlformats.org/officeDocument/2006/relationships/tags" Target="../tags/tag903.xml"/><Relationship Id="rId452" Type="http://schemas.openxmlformats.org/officeDocument/2006/relationships/tags" Target="../tags/tag902.xml"/><Relationship Id="rId451" Type="http://schemas.openxmlformats.org/officeDocument/2006/relationships/tags" Target="../tags/tag901.xml"/><Relationship Id="rId450" Type="http://schemas.openxmlformats.org/officeDocument/2006/relationships/tags" Target="../tags/tag900.xml"/><Relationship Id="rId45" Type="http://schemas.openxmlformats.org/officeDocument/2006/relationships/tags" Target="../tags/tag495.xml"/><Relationship Id="rId449" Type="http://schemas.openxmlformats.org/officeDocument/2006/relationships/tags" Target="../tags/tag899.xml"/><Relationship Id="rId448" Type="http://schemas.openxmlformats.org/officeDocument/2006/relationships/tags" Target="../tags/tag898.xml"/><Relationship Id="rId447" Type="http://schemas.openxmlformats.org/officeDocument/2006/relationships/tags" Target="../tags/tag897.xml"/><Relationship Id="rId446" Type="http://schemas.openxmlformats.org/officeDocument/2006/relationships/tags" Target="../tags/tag896.xml"/><Relationship Id="rId445" Type="http://schemas.openxmlformats.org/officeDocument/2006/relationships/tags" Target="../tags/tag895.xml"/><Relationship Id="rId444" Type="http://schemas.openxmlformats.org/officeDocument/2006/relationships/tags" Target="../tags/tag894.xml"/><Relationship Id="rId443" Type="http://schemas.openxmlformats.org/officeDocument/2006/relationships/tags" Target="../tags/tag893.xml"/><Relationship Id="rId442" Type="http://schemas.openxmlformats.org/officeDocument/2006/relationships/tags" Target="../tags/tag892.xml"/><Relationship Id="rId441" Type="http://schemas.openxmlformats.org/officeDocument/2006/relationships/tags" Target="../tags/tag891.xml"/><Relationship Id="rId440" Type="http://schemas.openxmlformats.org/officeDocument/2006/relationships/tags" Target="../tags/tag890.xml"/><Relationship Id="rId44" Type="http://schemas.openxmlformats.org/officeDocument/2006/relationships/tags" Target="../tags/tag494.xml"/><Relationship Id="rId439" Type="http://schemas.openxmlformats.org/officeDocument/2006/relationships/tags" Target="../tags/tag889.xml"/><Relationship Id="rId438" Type="http://schemas.openxmlformats.org/officeDocument/2006/relationships/tags" Target="../tags/tag888.xml"/><Relationship Id="rId437" Type="http://schemas.openxmlformats.org/officeDocument/2006/relationships/tags" Target="../tags/tag887.xml"/><Relationship Id="rId436" Type="http://schemas.openxmlformats.org/officeDocument/2006/relationships/tags" Target="../tags/tag886.xml"/><Relationship Id="rId435" Type="http://schemas.openxmlformats.org/officeDocument/2006/relationships/tags" Target="../tags/tag885.xml"/><Relationship Id="rId434" Type="http://schemas.openxmlformats.org/officeDocument/2006/relationships/tags" Target="../tags/tag884.xml"/><Relationship Id="rId433" Type="http://schemas.openxmlformats.org/officeDocument/2006/relationships/tags" Target="../tags/tag883.xml"/><Relationship Id="rId432" Type="http://schemas.openxmlformats.org/officeDocument/2006/relationships/tags" Target="../tags/tag882.xml"/><Relationship Id="rId431" Type="http://schemas.openxmlformats.org/officeDocument/2006/relationships/tags" Target="../tags/tag881.xml"/><Relationship Id="rId430" Type="http://schemas.openxmlformats.org/officeDocument/2006/relationships/tags" Target="../tags/tag880.xml"/><Relationship Id="rId43" Type="http://schemas.openxmlformats.org/officeDocument/2006/relationships/tags" Target="../tags/tag493.xml"/><Relationship Id="rId429" Type="http://schemas.openxmlformats.org/officeDocument/2006/relationships/tags" Target="../tags/tag879.xml"/><Relationship Id="rId428" Type="http://schemas.openxmlformats.org/officeDocument/2006/relationships/tags" Target="../tags/tag878.xml"/><Relationship Id="rId427" Type="http://schemas.openxmlformats.org/officeDocument/2006/relationships/tags" Target="../tags/tag877.xml"/><Relationship Id="rId426" Type="http://schemas.openxmlformats.org/officeDocument/2006/relationships/tags" Target="../tags/tag876.xml"/><Relationship Id="rId425" Type="http://schemas.openxmlformats.org/officeDocument/2006/relationships/tags" Target="../tags/tag875.xml"/><Relationship Id="rId424" Type="http://schemas.openxmlformats.org/officeDocument/2006/relationships/tags" Target="../tags/tag874.xml"/><Relationship Id="rId423" Type="http://schemas.openxmlformats.org/officeDocument/2006/relationships/tags" Target="../tags/tag873.xml"/><Relationship Id="rId422" Type="http://schemas.openxmlformats.org/officeDocument/2006/relationships/tags" Target="../tags/tag872.xml"/><Relationship Id="rId421" Type="http://schemas.openxmlformats.org/officeDocument/2006/relationships/tags" Target="../tags/tag871.xml"/><Relationship Id="rId420" Type="http://schemas.openxmlformats.org/officeDocument/2006/relationships/tags" Target="../tags/tag870.xml"/><Relationship Id="rId42" Type="http://schemas.openxmlformats.org/officeDocument/2006/relationships/tags" Target="../tags/tag492.xml"/><Relationship Id="rId419" Type="http://schemas.openxmlformats.org/officeDocument/2006/relationships/tags" Target="../tags/tag869.xml"/><Relationship Id="rId418" Type="http://schemas.openxmlformats.org/officeDocument/2006/relationships/tags" Target="../tags/tag868.xml"/><Relationship Id="rId417" Type="http://schemas.openxmlformats.org/officeDocument/2006/relationships/tags" Target="../tags/tag867.xml"/><Relationship Id="rId416" Type="http://schemas.openxmlformats.org/officeDocument/2006/relationships/tags" Target="../tags/tag866.xml"/><Relationship Id="rId415" Type="http://schemas.openxmlformats.org/officeDocument/2006/relationships/tags" Target="../tags/tag865.xml"/><Relationship Id="rId414" Type="http://schemas.openxmlformats.org/officeDocument/2006/relationships/tags" Target="../tags/tag864.xml"/><Relationship Id="rId413" Type="http://schemas.openxmlformats.org/officeDocument/2006/relationships/tags" Target="../tags/tag863.xml"/><Relationship Id="rId412" Type="http://schemas.openxmlformats.org/officeDocument/2006/relationships/tags" Target="../tags/tag862.xml"/><Relationship Id="rId411" Type="http://schemas.openxmlformats.org/officeDocument/2006/relationships/tags" Target="../tags/tag861.xml"/><Relationship Id="rId410" Type="http://schemas.openxmlformats.org/officeDocument/2006/relationships/tags" Target="../tags/tag860.xml"/><Relationship Id="rId41" Type="http://schemas.openxmlformats.org/officeDocument/2006/relationships/tags" Target="../tags/tag491.xml"/><Relationship Id="rId409" Type="http://schemas.openxmlformats.org/officeDocument/2006/relationships/tags" Target="../tags/tag859.xml"/><Relationship Id="rId408" Type="http://schemas.openxmlformats.org/officeDocument/2006/relationships/tags" Target="../tags/tag858.xml"/><Relationship Id="rId407" Type="http://schemas.openxmlformats.org/officeDocument/2006/relationships/tags" Target="../tags/tag857.xml"/><Relationship Id="rId406" Type="http://schemas.openxmlformats.org/officeDocument/2006/relationships/tags" Target="../tags/tag856.xml"/><Relationship Id="rId405" Type="http://schemas.openxmlformats.org/officeDocument/2006/relationships/tags" Target="../tags/tag855.xml"/><Relationship Id="rId404" Type="http://schemas.openxmlformats.org/officeDocument/2006/relationships/tags" Target="../tags/tag854.xml"/><Relationship Id="rId403" Type="http://schemas.openxmlformats.org/officeDocument/2006/relationships/tags" Target="../tags/tag853.xml"/><Relationship Id="rId402" Type="http://schemas.openxmlformats.org/officeDocument/2006/relationships/tags" Target="../tags/tag852.xml"/><Relationship Id="rId401" Type="http://schemas.openxmlformats.org/officeDocument/2006/relationships/tags" Target="../tags/tag851.xml"/><Relationship Id="rId400" Type="http://schemas.openxmlformats.org/officeDocument/2006/relationships/tags" Target="../tags/tag850.xml"/><Relationship Id="rId40" Type="http://schemas.openxmlformats.org/officeDocument/2006/relationships/tags" Target="../tags/tag490.xml"/><Relationship Id="rId4" Type="http://schemas.openxmlformats.org/officeDocument/2006/relationships/image" Target="../media/image5.png"/><Relationship Id="rId399" Type="http://schemas.openxmlformats.org/officeDocument/2006/relationships/tags" Target="../tags/tag849.xml"/><Relationship Id="rId398" Type="http://schemas.openxmlformats.org/officeDocument/2006/relationships/tags" Target="../tags/tag848.xml"/><Relationship Id="rId397" Type="http://schemas.openxmlformats.org/officeDocument/2006/relationships/tags" Target="../tags/tag847.xml"/><Relationship Id="rId396" Type="http://schemas.openxmlformats.org/officeDocument/2006/relationships/tags" Target="../tags/tag846.xml"/><Relationship Id="rId395" Type="http://schemas.openxmlformats.org/officeDocument/2006/relationships/tags" Target="../tags/tag845.xml"/><Relationship Id="rId394" Type="http://schemas.openxmlformats.org/officeDocument/2006/relationships/tags" Target="../tags/tag844.xml"/><Relationship Id="rId393" Type="http://schemas.openxmlformats.org/officeDocument/2006/relationships/tags" Target="../tags/tag843.xml"/><Relationship Id="rId392" Type="http://schemas.openxmlformats.org/officeDocument/2006/relationships/tags" Target="../tags/tag842.xml"/><Relationship Id="rId391" Type="http://schemas.openxmlformats.org/officeDocument/2006/relationships/tags" Target="../tags/tag841.xml"/><Relationship Id="rId390" Type="http://schemas.openxmlformats.org/officeDocument/2006/relationships/tags" Target="../tags/tag840.xml"/><Relationship Id="rId39" Type="http://schemas.openxmlformats.org/officeDocument/2006/relationships/tags" Target="../tags/tag489.xml"/><Relationship Id="rId389" Type="http://schemas.openxmlformats.org/officeDocument/2006/relationships/tags" Target="../tags/tag839.xml"/><Relationship Id="rId388" Type="http://schemas.openxmlformats.org/officeDocument/2006/relationships/tags" Target="../tags/tag838.xml"/><Relationship Id="rId387" Type="http://schemas.openxmlformats.org/officeDocument/2006/relationships/tags" Target="../tags/tag837.xml"/><Relationship Id="rId386" Type="http://schemas.openxmlformats.org/officeDocument/2006/relationships/tags" Target="../tags/tag836.xml"/><Relationship Id="rId385" Type="http://schemas.openxmlformats.org/officeDocument/2006/relationships/tags" Target="../tags/tag835.xml"/><Relationship Id="rId384" Type="http://schemas.openxmlformats.org/officeDocument/2006/relationships/tags" Target="../tags/tag834.xml"/><Relationship Id="rId383" Type="http://schemas.openxmlformats.org/officeDocument/2006/relationships/tags" Target="../tags/tag833.xml"/><Relationship Id="rId382" Type="http://schemas.openxmlformats.org/officeDocument/2006/relationships/tags" Target="../tags/tag832.xml"/><Relationship Id="rId381" Type="http://schemas.openxmlformats.org/officeDocument/2006/relationships/tags" Target="../tags/tag831.xml"/><Relationship Id="rId380" Type="http://schemas.openxmlformats.org/officeDocument/2006/relationships/tags" Target="../tags/tag830.xml"/><Relationship Id="rId38" Type="http://schemas.openxmlformats.org/officeDocument/2006/relationships/tags" Target="../tags/tag488.xml"/><Relationship Id="rId379" Type="http://schemas.openxmlformats.org/officeDocument/2006/relationships/tags" Target="../tags/tag829.xml"/><Relationship Id="rId378" Type="http://schemas.openxmlformats.org/officeDocument/2006/relationships/tags" Target="../tags/tag828.xml"/><Relationship Id="rId377" Type="http://schemas.openxmlformats.org/officeDocument/2006/relationships/tags" Target="../tags/tag827.xml"/><Relationship Id="rId376" Type="http://schemas.openxmlformats.org/officeDocument/2006/relationships/tags" Target="../tags/tag826.xml"/><Relationship Id="rId375" Type="http://schemas.openxmlformats.org/officeDocument/2006/relationships/tags" Target="../tags/tag825.xml"/><Relationship Id="rId374" Type="http://schemas.openxmlformats.org/officeDocument/2006/relationships/tags" Target="../tags/tag824.xml"/><Relationship Id="rId373" Type="http://schemas.openxmlformats.org/officeDocument/2006/relationships/tags" Target="../tags/tag823.xml"/><Relationship Id="rId372" Type="http://schemas.openxmlformats.org/officeDocument/2006/relationships/tags" Target="../tags/tag822.xml"/><Relationship Id="rId371" Type="http://schemas.openxmlformats.org/officeDocument/2006/relationships/tags" Target="../tags/tag821.xml"/><Relationship Id="rId370" Type="http://schemas.openxmlformats.org/officeDocument/2006/relationships/tags" Target="../tags/tag820.xml"/><Relationship Id="rId37" Type="http://schemas.openxmlformats.org/officeDocument/2006/relationships/tags" Target="../tags/tag487.xml"/><Relationship Id="rId369" Type="http://schemas.openxmlformats.org/officeDocument/2006/relationships/tags" Target="../tags/tag819.xml"/><Relationship Id="rId368" Type="http://schemas.openxmlformats.org/officeDocument/2006/relationships/tags" Target="../tags/tag818.xml"/><Relationship Id="rId367" Type="http://schemas.openxmlformats.org/officeDocument/2006/relationships/tags" Target="../tags/tag817.xml"/><Relationship Id="rId366" Type="http://schemas.openxmlformats.org/officeDocument/2006/relationships/tags" Target="../tags/tag816.xml"/><Relationship Id="rId365" Type="http://schemas.openxmlformats.org/officeDocument/2006/relationships/tags" Target="../tags/tag815.xml"/><Relationship Id="rId364" Type="http://schemas.openxmlformats.org/officeDocument/2006/relationships/tags" Target="../tags/tag814.xml"/><Relationship Id="rId363" Type="http://schemas.openxmlformats.org/officeDocument/2006/relationships/tags" Target="../tags/tag813.xml"/><Relationship Id="rId362" Type="http://schemas.openxmlformats.org/officeDocument/2006/relationships/tags" Target="../tags/tag812.xml"/><Relationship Id="rId361" Type="http://schemas.openxmlformats.org/officeDocument/2006/relationships/tags" Target="../tags/tag811.xml"/><Relationship Id="rId360" Type="http://schemas.openxmlformats.org/officeDocument/2006/relationships/tags" Target="../tags/tag810.xml"/><Relationship Id="rId36" Type="http://schemas.openxmlformats.org/officeDocument/2006/relationships/tags" Target="../tags/tag486.xml"/><Relationship Id="rId359" Type="http://schemas.openxmlformats.org/officeDocument/2006/relationships/tags" Target="../tags/tag809.xml"/><Relationship Id="rId358" Type="http://schemas.openxmlformats.org/officeDocument/2006/relationships/tags" Target="../tags/tag808.xml"/><Relationship Id="rId357" Type="http://schemas.openxmlformats.org/officeDocument/2006/relationships/tags" Target="../tags/tag807.xml"/><Relationship Id="rId356" Type="http://schemas.openxmlformats.org/officeDocument/2006/relationships/tags" Target="../tags/tag806.xml"/><Relationship Id="rId355" Type="http://schemas.openxmlformats.org/officeDocument/2006/relationships/tags" Target="../tags/tag805.xml"/><Relationship Id="rId354" Type="http://schemas.openxmlformats.org/officeDocument/2006/relationships/tags" Target="../tags/tag804.xml"/><Relationship Id="rId353" Type="http://schemas.openxmlformats.org/officeDocument/2006/relationships/tags" Target="../tags/tag803.xml"/><Relationship Id="rId352" Type="http://schemas.openxmlformats.org/officeDocument/2006/relationships/tags" Target="../tags/tag802.xml"/><Relationship Id="rId351" Type="http://schemas.openxmlformats.org/officeDocument/2006/relationships/tags" Target="../tags/tag801.xml"/><Relationship Id="rId350" Type="http://schemas.openxmlformats.org/officeDocument/2006/relationships/tags" Target="../tags/tag800.xml"/><Relationship Id="rId35" Type="http://schemas.openxmlformats.org/officeDocument/2006/relationships/tags" Target="../tags/tag485.xml"/><Relationship Id="rId349" Type="http://schemas.openxmlformats.org/officeDocument/2006/relationships/tags" Target="../tags/tag799.xml"/><Relationship Id="rId348" Type="http://schemas.openxmlformats.org/officeDocument/2006/relationships/tags" Target="../tags/tag798.xml"/><Relationship Id="rId347" Type="http://schemas.openxmlformats.org/officeDocument/2006/relationships/tags" Target="../tags/tag797.xml"/><Relationship Id="rId346" Type="http://schemas.openxmlformats.org/officeDocument/2006/relationships/tags" Target="../tags/tag796.xml"/><Relationship Id="rId345" Type="http://schemas.openxmlformats.org/officeDocument/2006/relationships/tags" Target="../tags/tag795.xml"/><Relationship Id="rId344" Type="http://schemas.openxmlformats.org/officeDocument/2006/relationships/tags" Target="../tags/tag794.xml"/><Relationship Id="rId343" Type="http://schemas.openxmlformats.org/officeDocument/2006/relationships/tags" Target="../tags/tag793.xml"/><Relationship Id="rId342" Type="http://schemas.openxmlformats.org/officeDocument/2006/relationships/tags" Target="../tags/tag792.xml"/><Relationship Id="rId341" Type="http://schemas.openxmlformats.org/officeDocument/2006/relationships/tags" Target="../tags/tag791.xml"/><Relationship Id="rId340" Type="http://schemas.openxmlformats.org/officeDocument/2006/relationships/tags" Target="../tags/tag790.xml"/><Relationship Id="rId34" Type="http://schemas.openxmlformats.org/officeDocument/2006/relationships/tags" Target="../tags/tag484.xml"/><Relationship Id="rId339" Type="http://schemas.openxmlformats.org/officeDocument/2006/relationships/tags" Target="../tags/tag789.xml"/><Relationship Id="rId338" Type="http://schemas.openxmlformats.org/officeDocument/2006/relationships/tags" Target="../tags/tag788.xml"/><Relationship Id="rId337" Type="http://schemas.openxmlformats.org/officeDocument/2006/relationships/tags" Target="../tags/tag787.xml"/><Relationship Id="rId336" Type="http://schemas.openxmlformats.org/officeDocument/2006/relationships/tags" Target="../tags/tag786.xml"/><Relationship Id="rId335" Type="http://schemas.openxmlformats.org/officeDocument/2006/relationships/tags" Target="../tags/tag785.xml"/><Relationship Id="rId334" Type="http://schemas.openxmlformats.org/officeDocument/2006/relationships/tags" Target="../tags/tag784.xml"/><Relationship Id="rId333" Type="http://schemas.openxmlformats.org/officeDocument/2006/relationships/tags" Target="../tags/tag783.xml"/><Relationship Id="rId332" Type="http://schemas.openxmlformats.org/officeDocument/2006/relationships/tags" Target="../tags/tag782.xml"/><Relationship Id="rId331" Type="http://schemas.openxmlformats.org/officeDocument/2006/relationships/tags" Target="../tags/tag781.xml"/><Relationship Id="rId330" Type="http://schemas.openxmlformats.org/officeDocument/2006/relationships/tags" Target="../tags/tag780.xml"/><Relationship Id="rId33" Type="http://schemas.openxmlformats.org/officeDocument/2006/relationships/tags" Target="../tags/tag483.xml"/><Relationship Id="rId329" Type="http://schemas.openxmlformats.org/officeDocument/2006/relationships/tags" Target="../tags/tag779.xml"/><Relationship Id="rId328" Type="http://schemas.openxmlformats.org/officeDocument/2006/relationships/tags" Target="../tags/tag778.xml"/><Relationship Id="rId327" Type="http://schemas.openxmlformats.org/officeDocument/2006/relationships/tags" Target="../tags/tag777.xml"/><Relationship Id="rId326" Type="http://schemas.openxmlformats.org/officeDocument/2006/relationships/tags" Target="../tags/tag776.xml"/><Relationship Id="rId325" Type="http://schemas.openxmlformats.org/officeDocument/2006/relationships/tags" Target="../tags/tag775.xml"/><Relationship Id="rId324" Type="http://schemas.openxmlformats.org/officeDocument/2006/relationships/tags" Target="../tags/tag774.xml"/><Relationship Id="rId323" Type="http://schemas.openxmlformats.org/officeDocument/2006/relationships/tags" Target="../tags/tag773.xml"/><Relationship Id="rId322" Type="http://schemas.openxmlformats.org/officeDocument/2006/relationships/tags" Target="../tags/tag772.xml"/><Relationship Id="rId321" Type="http://schemas.openxmlformats.org/officeDocument/2006/relationships/tags" Target="../tags/tag771.xml"/><Relationship Id="rId320" Type="http://schemas.openxmlformats.org/officeDocument/2006/relationships/tags" Target="../tags/tag770.xml"/><Relationship Id="rId32" Type="http://schemas.openxmlformats.org/officeDocument/2006/relationships/tags" Target="../tags/tag482.xml"/><Relationship Id="rId319" Type="http://schemas.openxmlformats.org/officeDocument/2006/relationships/tags" Target="../tags/tag769.xml"/><Relationship Id="rId318" Type="http://schemas.openxmlformats.org/officeDocument/2006/relationships/tags" Target="../tags/tag768.xml"/><Relationship Id="rId317" Type="http://schemas.openxmlformats.org/officeDocument/2006/relationships/tags" Target="../tags/tag767.xml"/><Relationship Id="rId316" Type="http://schemas.openxmlformats.org/officeDocument/2006/relationships/tags" Target="../tags/tag766.xml"/><Relationship Id="rId315" Type="http://schemas.openxmlformats.org/officeDocument/2006/relationships/tags" Target="../tags/tag765.xml"/><Relationship Id="rId314" Type="http://schemas.openxmlformats.org/officeDocument/2006/relationships/tags" Target="../tags/tag764.xml"/><Relationship Id="rId313" Type="http://schemas.openxmlformats.org/officeDocument/2006/relationships/tags" Target="../tags/tag763.xml"/><Relationship Id="rId312" Type="http://schemas.openxmlformats.org/officeDocument/2006/relationships/tags" Target="../tags/tag762.xml"/><Relationship Id="rId311" Type="http://schemas.openxmlformats.org/officeDocument/2006/relationships/tags" Target="../tags/tag761.xml"/><Relationship Id="rId310" Type="http://schemas.openxmlformats.org/officeDocument/2006/relationships/tags" Target="../tags/tag760.xml"/><Relationship Id="rId31" Type="http://schemas.openxmlformats.org/officeDocument/2006/relationships/tags" Target="../tags/tag481.xml"/><Relationship Id="rId309" Type="http://schemas.openxmlformats.org/officeDocument/2006/relationships/tags" Target="../tags/tag759.xml"/><Relationship Id="rId308" Type="http://schemas.openxmlformats.org/officeDocument/2006/relationships/tags" Target="../tags/tag758.xml"/><Relationship Id="rId307" Type="http://schemas.openxmlformats.org/officeDocument/2006/relationships/tags" Target="../tags/tag757.xml"/><Relationship Id="rId306" Type="http://schemas.openxmlformats.org/officeDocument/2006/relationships/tags" Target="../tags/tag756.xml"/><Relationship Id="rId305" Type="http://schemas.openxmlformats.org/officeDocument/2006/relationships/tags" Target="../tags/tag755.xml"/><Relationship Id="rId304" Type="http://schemas.openxmlformats.org/officeDocument/2006/relationships/tags" Target="../tags/tag754.xml"/><Relationship Id="rId303" Type="http://schemas.openxmlformats.org/officeDocument/2006/relationships/tags" Target="../tags/tag753.xml"/><Relationship Id="rId302" Type="http://schemas.openxmlformats.org/officeDocument/2006/relationships/tags" Target="../tags/tag752.xml"/><Relationship Id="rId301" Type="http://schemas.openxmlformats.org/officeDocument/2006/relationships/tags" Target="../tags/tag751.xml"/><Relationship Id="rId300" Type="http://schemas.openxmlformats.org/officeDocument/2006/relationships/tags" Target="../tags/tag750.xml"/><Relationship Id="rId30" Type="http://schemas.openxmlformats.org/officeDocument/2006/relationships/tags" Target="../tags/tag480.xml"/><Relationship Id="rId3" Type="http://schemas.openxmlformats.org/officeDocument/2006/relationships/tags" Target="../tags/tag454.xml"/><Relationship Id="rId299" Type="http://schemas.openxmlformats.org/officeDocument/2006/relationships/tags" Target="../tags/tag749.xml"/><Relationship Id="rId298" Type="http://schemas.openxmlformats.org/officeDocument/2006/relationships/tags" Target="../tags/tag748.xml"/><Relationship Id="rId297" Type="http://schemas.openxmlformats.org/officeDocument/2006/relationships/tags" Target="../tags/tag747.xml"/><Relationship Id="rId296" Type="http://schemas.openxmlformats.org/officeDocument/2006/relationships/tags" Target="../tags/tag746.xml"/><Relationship Id="rId295" Type="http://schemas.openxmlformats.org/officeDocument/2006/relationships/tags" Target="../tags/tag745.xml"/><Relationship Id="rId294" Type="http://schemas.openxmlformats.org/officeDocument/2006/relationships/tags" Target="../tags/tag744.xml"/><Relationship Id="rId293" Type="http://schemas.openxmlformats.org/officeDocument/2006/relationships/tags" Target="../tags/tag743.xml"/><Relationship Id="rId292" Type="http://schemas.openxmlformats.org/officeDocument/2006/relationships/tags" Target="../tags/tag742.xml"/><Relationship Id="rId291" Type="http://schemas.openxmlformats.org/officeDocument/2006/relationships/tags" Target="../tags/tag741.xml"/><Relationship Id="rId290" Type="http://schemas.openxmlformats.org/officeDocument/2006/relationships/tags" Target="../tags/tag740.xml"/><Relationship Id="rId29" Type="http://schemas.openxmlformats.org/officeDocument/2006/relationships/tags" Target="../tags/tag479.xml"/><Relationship Id="rId289" Type="http://schemas.openxmlformats.org/officeDocument/2006/relationships/tags" Target="../tags/tag739.xml"/><Relationship Id="rId288" Type="http://schemas.openxmlformats.org/officeDocument/2006/relationships/tags" Target="../tags/tag738.xml"/><Relationship Id="rId287" Type="http://schemas.openxmlformats.org/officeDocument/2006/relationships/tags" Target="../tags/tag737.xml"/><Relationship Id="rId286" Type="http://schemas.openxmlformats.org/officeDocument/2006/relationships/tags" Target="../tags/tag736.xml"/><Relationship Id="rId285" Type="http://schemas.openxmlformats.org/officeDocument/2006/relationships/tags" Target="../tags/tag735.xml"/><Relationship Id="rId284" Type="http://schemas.openxmlformats.org/officeDocument/2006/relationships/tags" Target="../tags/tag734.xml"/><Relationship Id="rId283" Type="http://schemas.openxmlformats.org/officeDocument/2006/relationships/tags" Target="../tags/tag733.xml"/><Relationship Id="rId282" Type="http://schemas.openxmlformats.org/officeDocument/2006/relationships/tags" Target="../tags/tag732.xml"/><Relationship Id="rId281" Type="http://schemas.openxmlformats.org/officeDocument/2006/relationships/tags" Target="../tags/tag731.xml"/><Relationship Id="rId280" Type="http://schemas.openxmlformats.org/officeDocument/2006/relationships/tags" Target="../tags/tag730.xml"/><Relationship Id="rId28" Type="http://schemas.openxmlformats.org/officeDocument/2006/relationships/tags" Target="../tags/tag478.xml"/><Relationship Id="rId279" Type="http://schemas.openxmlformats.org/officeDocument/2006/relationships/tags" Target="../tags/tag729.xml"/><Relationship Id="rId278" Type="http://schemas.openxmlformats.org/officeDocument/2006/relationships/tags" Target="../tags/tag728.xml"/><Relationship Id="rId277" Type="http://schemas.openxmlformats.org/officeDocument/2006/relationships/tags" Target="../tags/tag727.xml"/><Relationship Id="rId276" Type="http://schemas.openxmlformats.org/officeDocument/2006/relationships/tags" Target="../tags/tag726.xml"/><Relationship Id="rId275" Type="http://schemas.openxmlformats.org/officeDocument/2006/relationships/tags" Target="../tags/tag725.xml"/><Relationship Id="rId274" Type="http://schemas.openxmlformats.org/officeDocument/2006/relationships/tags" Target="../tags/tag724.xml"/><Relationship Id="rId273" Type="http://schemas.openxmlformats.org/officeDocument/2006/relationships/tags" Target="../tags/tag723.xml"/><Relationship Id="rId272" Type="http://schemas.openxmlformats.org/officeDocument/2006/relationships/tags" Target="../tags/tag722.xml"/><Relationship Id="rId271" Type="http://schemas.openxmlformats.org/officeDocument/2006/relationships/tags" Target="../tags/tag721.xml"/><Relationship Id="rId270" Type="http://schemas.openxmlformats.org/officeDocument/2006/relationships/tags" Target="../tags/tag720.xml"/><Relationship Id="rId27" Type="http://schemas.openxmlformats.org/officeDocument/2006/relationships/tags" Target="../tags/tag477.xml"/><Relationship Id="rId269" Type="http://schemas.openxmlformats.org/officeDocument/2006/relationships/tags" Target="../tags/tag719.xml"/><Relationship Id="rId268" Type="http://schemas.openxmlformats.org/officeDocument/2006/relationships/tags" Target="../tags/tag718.xml"/><Relationship Id="rId267" Type="http://schemas.openxmlformats.org/officeDocument/2006/relationships/tags" Target="../tags/tag717.xml"/><Relationship Id="rId266" Type="http://schemas.openxmlformats.org/officeDocument/2006/relationships/tags" Target="../tags/tag716.xml"/><Relationship Id="rId265" Type="http://schemas.openxmlformats.org/officeDocument/2006/relationships/tags" Target="../tags/tag715.xml"/><Relationship Id="rId264" Type="http://schemas.openxmlformats.org/officeDocument/2006/relationships/tags" Target="../tags/tag714.xml"/><Relationship Id="rId263" Type="http://schemas.openxmlformats.org/officeDocument/2006/relationships/tags" Target="../tags/tag713.xml"/><Relationship Id="rId262" Type="http://schemas.openxmlformats.org/officeDocument/2006/relationships/tags" Target="../tags/tag712.xml"/><Relationship Id="rId261" Type="http://schemas.openxmlformats.org/officeDocument/2006/relationships/tags" Target="../tags/tag711.xml"/><Relationship Id="rId260" Type="http://schemas.openxmlformats.org/officeDocument/2006/relationships/tags" Target="../tags/tag710.xml"/><Relationship Id="rId26" Type="http://schemas.openxmlformats.org/officeDocument/2006/relationships/tags" Target="../tags/tag476.xml"/><Relationship Id="rId259" Type="http://schemas.openxmlformats.org/officeDocument/2006/relationships/tags" Target="../tags/tag709.xml"/><Relationship Id="rId258" Type="http://schemas.openxmlformats.org/officeDocument/2006/relationships/tags" Target="../tags/tag708.xml"/><Relationship Id="rId257" Type="http://schemas.openxmlformats.org/officeDocument/2006/relationships/tags" Target="../tags/tag707.xml"/><Relationship Id="rId256" Type="http://schemas.openxmlformats.org/officeDocument/2006/relationships/tags" Target="../tags/tag706.xml"/><Relationship Id="rId255" Type="http://schemas.openxmlformats.org/officeDocument/2006/relationships/tags" Target="../tags/tag705.xml"/><Relationship Id="rId254" Type="http://schemas.openxmlformats.org/officeDocument/2006/relationships/tags" Target="../tags/tag704.xml"/><Relationship Id="rId253" Type="http://schemas.openxmlformats.org/officeDocument/2006/relationships/tags" Target="../tags/tag703.xml"/><Relationship Id="rId252" Type="http://schemas.openxmlformats.org/officeDocument/2006/relationships/tags" Target="../tags/tag702.xml"/><Relationship Id="rId251" Type="http://schemas.openxmlformats.org/officeDocument/2006/relationships/tags" Target="../tags/tag701.xml"/><Relationship Id="rId250" Type="http://schemas.openxmlformats.org/officeDocument/2006/relationships/tags" Target="../tags/tag700.xml"/><Relationship Id="rId25" Type="http://schemas.openxmlformats.org/officeDocument/2006/relationships/tags" Target="../tags/tag475.xml"/><Relationship Id="rId249" Type="http://schemas.openxmlformats.org/officeDocument/2006/relationships/tags" Target="../tags/tag699.xml"/><Relationship Id="rId248" Type="http://schemas.openxmlformats.org/officeDocument/2006/relationships/tags" Target="../tags/tag698.xml"/><Relationship Id="rId247" Type="http://schemas.openxmlformats.org/officeDocument/2006/relationships/tags" Target="../tags/tag697.xml"/><Relationship Id="rId246" Type="http://schemas.openxmlformats.org/officeDocument/2006/relationships/tags" Target="../tags/tag696.xml"/><Relationship Id="rId245" Type="http://schemas.openxmlformats.org/officeDocument/2006/relationships/tags" Target="../tags/tag695.xml"/><Relationship Id="rId244" Type="http://schemas.openxmlformats.org/officeDocument/2006/relationships/tags" Target="../tags/tag694.xml"/><Relationship Id="rId243" Type="http://schemas.openxmlformats.org/officeDocument/2006/relationships/tags" Target="../tags/tag693.xml"/><Relationship Id="rId242" Type="http://schemas.openxmlformats.org/officeDocument/2006/relationships/tags" Target="../tags/tag692.xml"/><Relationship Id="rId241" Type="http://schemas.openxmlformats.org/officeDocument/2006/relationships/tags" Target="../tags/tag691.xml"/><Relationship Id="rId240" Type="http://schemas.openxmlformats.org/officeDocument/2006/relationships/tags" Target="../tags/tag690.xml"/><Relationship Id="rId24" Type="http://schemas.openxmlformats.org/officeDocument/2006/relationships/tags" Target="../tags/tag474.xml"/><Relationship Id="rId239" Type="http://schemas.openxmlformats.org/officeDocument/2006/relationships/tags" Target="../tags/tag689.xml"/><Relationship Id="rId238" Type="http://schemas.openxmlformats.org/officeDocument/2006/relationships/tags" Target="../tags/tag688.xml"/><Relationship Id="rId237" Type="http://schemas.openxmlformats.org/officeDocument/2006/relationships/tags" Target="../tags/tag687.xml"/><Relationship Id="rId236" Type="http://schemas.openxmlformats.org/officeDocument/2006/relationships/tags" Target="../tags/tag686.xml"/><Relationship Id="rId235" Type="http://schemas.openxmlformats.org/officeDocument/2006/relationships/tags" Target="../tags/tag685.xml"/><Relationship Id="rId234" Type="http://schemas.openxmlformats.org/officeDocument/2006/relationships/tags" Target="../tags/tag684.xml"/><Relationship Id="rId233" Type="http://schemas.openxmlformats.org/officeDocument/2006/relationships/tags" Target="../tags/tag683.xml"/><Relationship Id="rId232" Type="http://schemas.openxmlformats.org/officeDocument/2006/relationships/tags" Target="../tags/tag682.xml"/><Relationship Id="rId231" Type="http://schemas.openxmlformats.org/officeDocument/2006/relationships/tags" Target="../tags/tag681.xml"/><Relationship Id="rId230" Type="http://schemas.openxmlformats.org/officeDocument/2006/relationships/tags" Target="../tags/tag680.xml"/><Relationship Id="rId23" Type="http://schemas.openxmlformats.org/officeDocument/2006/relationships/tags" Target="../tags/tag473.xml"/><Relationship Id="rId229" Type="http://schemas.openxmlformats.org/officeDocument/2006/relationships/tags" Target="../tags/tag679.xml"/><Relationship Id="rId228" Type="http://schemas.openxmlformats.org/officeDocument/2006/relationships/tags" Target="../tags/tag678.xml"/><Relationship Id="rId227" Type="http://schemas.openxmlformats.org/officeDocument/2006/relationships/tags" Target="../tags/tag677.xml"/><Relationship Id="rId226" Type="http://schemas.openxmlformats.org/officeDocument/2006/relationships/tags" Target="../tags/tag676.xml"/><Relationship Id="rId225" Type="http://schemas.openxmlformats.org/officeDocument/2006/relationships/tags" Target="../tags/tag675.xml"/><Relationship Id="rId224" Type="http://schemas.openxmlformats.org/officeDocument/2006/relationships/tags" Target="../tags/tag674.xml"/><Relationship Id="rId223" Type="http://schemas.openxmlformats.org/officeDocument/2006/relationships/tags" Target="../tags/tag673.xml"/><Relationship Id="rId222" Type="http://schemas.openxmlformats.org/officeDocument/2006/relationships/tags" Target="../tags/tag672.xml"/><Relationship Id="rId221" Type="http://schemas.openxmlformats.org/officeDocument/2006/relationships/tags" Target="../tags/tag671.xml"/><Relationship Id="rId220" Type="http://schemas.openxmlformats.org/officeDocument/2006/relationships/tags" Target="../tags/tag670.xml"/><Relationship Id="rId22" Type="http://schemas.openxmlformats.org/officeDocument/2006/relationships/tags" Target="../tags/tag472.xml"/><Relationship Id="rId219" Type="http://schemas.openxmlformats.org/officeDocument/2006/relationships/tags" Target="../tags/tag669.xml"/><Relationship Id="rId218" Type="http://schemas.openxmlformats.org/officeDocument/2006/relationships/tags" Target="../tags/tag668.xml"/><Relationship Id="rId217" Type="http://schemas.openxmlformats.org/officeDocument/2006/relationships/tags" Target="../tags/tag667.xml"/><Relationship Id="rId216" Type="http://schemas.openxmlformats.org/officeDocument/2006/relationships/tags" Target="../tags/tag666.xml"/><Relationship Id="rId215" Type="http://schemas.openxmlformats.org/officeDocument/2006/relationships/tags" Target="../tags/tag665.xml"/><Relationship Id="rId214" Type="http://schemas.openxmlformats.org/officeDocument/2006/relationships/tags" Target="../tags/tag664.xml"/><Relationship Id="rId213" Type="http://schemas.openxmlformats.org/officeDocument/2006/relationships/tags" Target="../tags/tag663.xml"/><Relationship Id="rId212" Type="http://schemas.openxmlformats.org/officeDocument/2006/relationships/tags" Target="../tags/tag662.xml"/><Relationship Id="rId211" Type="http://schemas.openxmlformats.org/officeDocument/2006/relationships/tags" Target="../tags/tag661.xml"/><Relationship Id="rId210" Type="http://schemas.openxmlformats.org/officeDocument/2006/relationships/tags" Target="../tags/tag660.xml"/><Relationship Id="rId21" Type="http://schemas.openxmlformats.org/officeDocument/2006/relationships/tags" Target="../tags/tag471.xml"/><Relationship Id="rId209" Type="http://schemas.openxmlformats.org/officeDocument/2006/relationships/tags" Target="../tags/tag659.xml"/><Relationship Id="rId208" Type="http://schemas.openxmlformats.org/officeDocument/2006/relationships/tags" Target="../tags/tag658.xml"/><Relationship Id="rId207" Type="http://schemas.openxmlformats.org/officeDocument/2006/relationships/tags" Target="../tags/tag657.xml"/><Relationship Id="rId206" Type="http://schemas.openxmlformats.org/officeDocument/2006/relationships/tags" Target="../tags/tag656.xml"/><Relationship Id="rId205" Type="http://schemas.openxmlformats.org/officeDocument/2006/relationships/tags" Target="../tags/tag655.xml"/><Relationship Id="rId204" Type="http://schemas.openxmlformats.org/officeDocument/2006/relationships/tags" Target="../tags/tag654.xml"/><Relationship Id="rId203" Type="http://schemas.openxmlformats.org/officeDocument/2006/relationships/tags" Target="../tags/tag653.xml"/><Relationship Id="rId202" Type="http://schemas.openxmlformats.org/officeDocument/2006/relationships/tags" Target="../tags/tag652.xml"/><Relationship Id="rId201" Type="http://schemas.openxmlformats.org/officeDocument/2006/relationships/tags" Target="../tags/tag651.xml"/><Relationship Id="rId200" Type="http://schemas.openxmlformats.org/officeDocument/2006/relationships/tags" Target="../tags/tag650.xml"/><Relationship Id="rId20" Type="http://schemas.openxmlformats.org/officeDocument/2006/relationships/tags" Target="../tags/tag470.xml"/><Relationship Id="rId2" Type="http://schemas.openxmlformats.org/officeDocument/2006/relationships/tags" Target="../tags/tag453.xml"/><Relationship Id="rId199" Type="http://schemas.openxmlformats.org/officeDocument/2006/relationships/tags" Target="../tags/tag649.xml"/><Relationship Id="rId198" Type="http://schemas.openxmlformats.org/officeDocument/2006/relationships/tags" Target="../tags/tag648.xml"/><Relationship Id="rId197" Type="http://schemas.openxmlformats.org/officeDocument/2006/relationships/tags" Target="../tags/tag647.xml"/><Relationship Id="rId196" Type="http://schemas.openxmlformats.org/officeDocument/2006/relationships/tags" Target="../tags/tag646.xml"/><Relationship Id="rId195" Type="http://schemas.openxmlformats.org/officeDocument/2006/relationships/tags" Target="../tags/tag645.xml"/><Relationship Id="rId194" Type="http://schemas.openxmlformats.org/officeDocument/2006/relationships/tags" Target="../tags/tag644.xml"/><Relationship Id="rId193" Type="http://schemas.openxmlformats.org/officeDocument/2006/relationships/tags" Target="../tags/tag643.xml"/><Relationship Id="rId192" Type="http://schemas.openxmlformats.org/officeDocument/2006/relationships/tags" Target="../tags/tag642.xml"/><Relationship Id="rId191" Type="http://schemas.openxmlformats.org/officeDocument/2006/relationships/tags" Target="../tags/tag641.xml"/><Relationship Id="rId190" Type="http://schemas.openxmlformats.org/officeDocument/2006/relationships/tags" Target="../tags/tag640.xml"/><Relationship Id="rId19" Type="http://schemas.openxmlformats.org/officeDocument/2006/relationships/tags" Target="../tags/tag469.xml"/><Relationship Id="rId189" Type="http://schemas.openxmlformats.org/officeDocument/2006/relationships/tags" Target="../tags/tag639.xml"/><Relationship Id="rId188" Type="http://schemas.openxmlformats.org/officeDocument/2006/relationships/tags" Target="../tags/tag638.xml"/><Relationship Id="rId187" Type="http://schemas.openxmlformats.org/officeDocument/2006/relationships/tags" Target="../tags/tag637.xml"/><Relationship Id="rId186" Type="http://schemas.openxmlformats.org/officeDocument/2006/relationships/tags" Target="../tags/tag636.xml"/><Relationship Id="rId185" Type="http://schemas.openxmlformats.org/officeDocument/2006/relationships/tags" Target="../tags/tag635.xml"/><Relationship Id="rId184" Type="http://schemas.openxmlformats.org/officeDocument/2006/relationships/tags" Target="../tags/tag634.xml"/><Relationship Id="rId183" Type="http://schemas.openxmlformats.org/officeDocument/2006/relationships/tags" Target="../tags/tag633.xml"/><Relationship Id="rId182" Type="http://schemas.openxmlformats.org/officeDocument/2006/relationships/tags" Target="../tags/tag632.xml"/><Relationship Id="rId181" Type="http://schemas.openxmlformats.org/officeDocument/2006/relationships/tags" Target="../tags/tag631.xml"/><Relationship Id="rId180" Type="http://schemas.openxmlformats.org/officeDocument/2006/relationships/tags" Target="../tags/tag630.xml"/><Relationship Id="rId18" Type="http://schemas.openxmlformats.org/officeDocument/2006/relationships/tags" Target="../tags/tag468.xml"/><Relationship Id="rId179" Type="http://schemas.openxmlformats.org/officeDocument/2006/relationships/tags" Target="../tags/tag629.xml"/><Relationship Id="rId178" Type="http://schemas.openxmlformats.org/officeDocument/2006/relationships/tags" Target="../tags/tag628.xml"/><Relationship Id="rId177" Type="http://schemas.openxmlformats.org/officeDocument/2006/relationships/tags" Target="../tags/tag627.xml"/><Relationship Id="rId176" Type="http://schemas.openxmlformats.org/officeDocument/2006/relationships/tags" Target="../tags/tag626.xml"/><Relationship Id="rId175" Type="http://schemas.openxmlformats.org/officeDocument/2006/relationships/tags" Target="../tags/tag625.xml"/><Relationship Id="rId174" Type="http://schemas.openxmlformats.org/officeDocument/2006/relationships/tags" Target="../tags/tag624.xml"/><Relationship Id="rId173" Type="http://schemas.openxmlformats.org/officeDocument/2006/relationships/tags" Target="../tags/tag623.xml"/><Relationship Id="rId172" Type="http://schemas.openxmlformats.org/officeDocument/2006/relationships/tags" Target="../tags/tag622.xml"/><Relationship Id="rId171" Type="http://schemas.openxmlformats.org/officeDocument/2006/relationships/tags" Target="../tags/tag621.xml"/><Relationship Id="rId170" Type="http://schemas.openxmlformats.org/officeDocument/2006/relationships/tags" Target="../tags/tag620.xml"/><Relationship Id="rId17" Type="http://schemas.openxmlformats.org/officeDocument/2006/relationships/tags" Target="../tags/tag467.xml"/><Relationship Id="rId169" Type="http://schemas.openxmlformats.org/officeDocument/2006/relationships/tags" Target="../tags/tag619.xml"/><Relationship Id="rId168" Type="http://schemas.openxmlformats.org/officeDocument/2006/relationships/tags" Target="../tags/tag618.xml"/><Relationship Id="rId167" Type="http://schemas.openxmlformats.org/officeDocument/2006/relationships/tags" Target="../tags/tag617.xml"/><Relationship Id="rId166" Type="http://schemas.openxmlformats.org/officeDocument/2006/relationships/tags" Target="../tags/tag616.xml"/><Relationship Id="rId165" Type="http://schemas.openxmlformats.org/officeDocument/2006/relationships/tags" Target="../tags/tag615.xml"/><Relationship Id="rId164" Type="http://schemas.openxmlformats.org/officeDocument/2006/relationships/tags" Target="../tags/tag614.xml"/><Relationship Id="rId163" Type="http://schemas.openxmlformats.org/officeDocument/2006/relationships/tags" Target="../tags/tag613.xml"/><Relationship Id="rId162" Type="http://schemas.openxmlformats.org/officeDocument/2006/relationships/tags" Target="../tags/tag612.xml"/><Relationship Id="rId161" Type="http://schemas.openxmlformats.org/officeDocument/2006/relationships/tags" Target="../tags/tag611.xml"/><Relationship Id="rId160" Type="http://schemas.openxmlformats.org/officeDocument/2006/relationships/tags" Target="../tags/tag610.xml"/><Relationship Id="rId16" Type="http://schemas.openxmlformats.org/officeDocument/2006/relationships/tags" Target="../tags/tag466.xml"/><Relationship Id="rId159" Type="http://schemas.openxmlformats.org/officeDocument/2006/relationships/tags" Target="../tags/tag609.xml"/><Relationship Id="rId158" Type="http://schemas.openxmlformats.org/officeDocument/2006/relationships/tags" Target="../tags/tag608.xml"/><Relationship Id="rId157" Type="http://schemas.openxmlformats.org/officeDocument/2006/relationships/tags" Target="../tags/tag607.xml"/><Relationship Id="rId156" Type="http://schemas.openxmlformats.org/officeDocument/2006/relationships/tags" Target="../tags/tag606.xml"/><Relationship Id="rId155" Type="http://schemas.openxmlformats.org/officeDocument/2006/relationships/tags" Target="../tags/tag605.xml"/><Relationship Id="rId154" Type="http://schemas.openxmlformats.org/officeDocument/2006/relationships/tags" Target="../tags/tag604.xml"/><Relationship Id="rId153" Type="http://schemas.openxmlformats.org/officeDocument/2006/relationships/tags" Target="../tags/tag603.xml"/><Relationship Id="rId152" Type="http://schemas.openxmlformats.org/officeDocument/2006/relationships/tags" Target="../tags/tag602.xml"/><Relationship Id="rId151" Type="http://schemas.openxmlformats.org/officeDocument/2006/relationships/tags" Target="../tags/tag601.xml"/><Relationship Id="rId150" Type="http://schemas.openxmlformats.org/officeDocument/2006/relationships/tags" Target="../tags/tag600.xml"/><Relationship Id="rId15" Type="http://schemas.openxmlformats.org/officeDocument/2006/relationships/tags" Target="../tags/tag465.xml"/><Relationship Id="rId149" Type="http://schemas.openxmlformats.org/officeDocument/2006/relationships/tags" Target="../tags/tag599.xml"/><Relationship Id="rId148" Type="http://schemas.openxmlformats.org/officeDocument/2006/relationships/tags" Target="../tags/tag598.xml"/><Relationship Id="rId147" Type="http://schemas.openxmlformats.org/officeDocument/2006/relationships/tags" Target="../tags/tag597.xml"/><Relationship Id="rId146" Type="http://schemas.openxmlformats.org/officeDocument/2006/relationships/tags" Target="../tags/tag596.xml"/><Relationship Id="rId145" Type="http://schemas.openxmlformats.org/officeDocument/2006/relationships/tags" Target="../tags/tag595.xml"/><Relationship Id="rId144" Type="http://schemas.openxmlformats.org/officeDocument/2006/relationships/tags" Target="../tags/tag594.xml"/><Relationship Id="rId143" Type="http://schemas.openxmlformats.org/officeDocument/2006/relationships/tags" Target="../tags/tag593.xml"/><Relationship Id="rId142" Type="http://schemas.openxmlformats.org/officeDocument/2006/relationships/tags" Target="../tags/tag592.xml"/><Relationship Id="rId141" Type="http://schemas.openxmlformats.org/officeDocument/2006/relationships/tags" Target="../tags/tag591.xml"/><Relationship Id="rId140" Type="http://schemas.openxmlformats.org/officeDocument/2006/relationships/tags" Target="../tags/tag590.xml"/><Relationship Id="rId14" Type="http://schemas.openxmlformats.org/officeDocument/2006/relationships/tags" Target="../tags/tag464.xml"/><Relationship Id="rId139" Type="http://schemas.openxmlformats.org/officeDocument/2006/relationships/tags" Target="../tags/tag589.xml"/><Relationship Id="rId138" Type="http://schemas.openxmlformats.org/officeDocument/2006/relationships/tags" Target="../tags/tag588.xml"/><Relationship Id="rId137" Type="http://schemas.openxmlformats.org/officeDocument/2006/relationships/tags" Target="../tags/tag587.xml"/><Relationship Id="rId136" Type="http://schemas.openxmlformats.org/officeDocument/2006/relationships/tags" Target="../tags/tag586.xml"/><Relationship Id="rId135" Type="http://schemas.openxmlformats.org/officeDocument/2006/relationships/tags" Target="../tags/tag585.xml"/><Relationship Id="rId134" Type="http://schemas.openxmlformats.org/officeDocument/2006/relationships/tags" Target="../tags/tag584.xml"/><Relationship Id="rId133" Type="http://schemas.openxmlformats.org/officeDocument/2006/relationships/tags" Target="../tags/tag583.xml"/><Relationship Id="rId132" Type="http://schemas.openxmlformats.org/officeDocument/2006/relationships/tags" Target="../tags/tag582.xml"/><Relationship Id="rId131" Type="http://schemas.openxmlformats.org/officeDocument/2006/relationships/tags" Target="../tags/tag581.xml"/><Relationship Id="rId130" Type="http://schemas.openxmlformats.org/officeDocument/2006/relationships/tags" Target="../tags/tag580.xml"/><Relationship Id="rId13" Type="http://schemas.openxmlformats.org/officeDocument/2006/relationships/tags" Target="../tags/tag463.xml"/><Relationship Id="rId129" Type="http://schemas.openxmlformats.org/officeDocument/2006/relationships/tags" Target="../tags/tag579.xml"/><Relationship Id="rId128" Type="http://schemas.openxmlformats.org/officeDocument/2006/relationships/tags" Target="../tags/tag578.xml"/><Relationship Id="rId127" Type="http://schemas.openxmlformats.org/officeDocument/2006/relationships/tags" Target="../tags/tag577.xml"/><Relationship Id="rId126" Type="http://schemas.openxmlformats.org/officeDocument/2006/relationships/tags" Target="../tags/tag576.xml"/><Relationship Id="rId125" Type="http://schemas.openxmlformats.org/officeDocument/2006/relationships/tags" Target="../tags/tag575.xml"/><Relationship Id="rId124" Type="http://schemas.openxmlformats.org/officeDocument/2006/relationships/tags" Target="../tags/tag574.xml"/><Relationship Id="rId123" Type="http://schemas.openxmlformats.org/officeDocument/2006/relationships/tags" Target="../tags/tag573.xml"/><Relationship Id="rId122" Type="http://schemas.openxmlformats.org/officeDocument/2006/relationships/tags" Target="../tags/tag572.xml"/><Relationship Id="rId121" Type="http://schemas.openxmlformats.org/officeDocument/2006/relationships/tags" Target="../tags/tag571.xml"/><Relationship Id="rId120" Type="http://schemas.openxmlformats.org/officeDocument/2006/relationships/tags" Target="../tags/tag570.xml"/><Relationship Id="rId12" Type="http://schemas.openxmlformats.org/officeDocument/2006/relationships/tags" Target="../tags/tag462.xml"/><Relationship Id="rId119" Type="http://schemas.openxmlformats.org/officeDocument/2006/relationships/tags" Target="../tags/tag569.xml"/><Relationship Id="rId118" Type="http://schemas.openxmlformats.org/officeDocument/2006/relationships/tags" Target="../tags/tag568.xml"/><Relationship Id="rId117" Type="http://schemas.openxmlformats.org/officeDocument/2006/relationships/tags" Target="../tags/tag567.xml"/><Relationship Id="rId116" Type="http://schemas.openxmlformats.org/officeDocument/2006/relationships/tags" Target="../tags/tag566.xml"/><Relationship Id="rId115" Type="http://schemas.openxmlformats.org/officeDocument/2006/relationships/tags" Target="../tags/tag565.xml"/><Relationship Id="rId114" Type="http://schemas.openxmlformats.org/officeDocument/2006/relationships/tags" Target="../tags/tag564.xml"/><Relationship Id="rId113" Type="http://schemas.openxmlformats.org/officeDocument/2006/relationships/tags" Target="../tags/tag563.xml"/><Relationship Id="rId112" Type="http://schemas.openxmlformats.org/officeDocument/2006/relationships/tags" Target="../tags/tag562.xml"/><Relationship Id="rId111" Type="http://schemas.openxmlformats.org/officeDocument/2006/relationships/tags" Target="../tags/tag561.xml"/><Relationship Id="rId110" Type="http://schemas.openxmlformats.org/officeDocument/2006/relationships/tags" Target="../tags/tag560.xml"/><Relationship Id="rId11" Type="http://schemas.openxmlformats.org/officeDocument/2006/relationships/tags" Target="../tags/tag461.xml"/><Relationship Id="rId109" Type="http://schemas.openxmlformats.org/officeDocument/2006/relationships/tags" Target="../tags/tag559.xml"/><Relationship Id="rId108" Type="http://schemas.openxmlformats.org/officeDocument/2006/relationships/tags" Target="../tags/tag558.xml"/><Relationship Id="rId107" Type="http://schemas.openxmlformats.org/officeDocument/2006/relationships/tags" Target="../tags/tag557.xml"/><Relationship Id="rId106" Type="http://schemas.openxmlformats.org/officeDocument/2006/relationships/tags" Target="../tags/tag556.xml"/><Relationship Id="rId105" Type="http://schemas.openxmlformats.org/officeDocument/2006/relationships/tags" Target="../tags/tag555.xml"/><Relationship Id="rId104" Type="http://schemas.openxmlformats.org/officeDocument/2006/relationships/tags" Target="../tags/tag554.xml"/><Relationship Id="rId103" Type="http://schemas.openxmlformats.org/officeDocument/2006/relationships/tags" Target="../tags/tag553.xml"/><Relationship Id="rId102" Type="http://schemas.openxmlformats.org/officeDocument/2006/relationships/tags" Target="../tags/tag552.xml"/><Relationship Id="rId101" Type="http://schemas.openxmlformats.org/officeDocument/2006/relationships/tags" Target="../tags/tag551.xml"/><Relationship Id="rId100" Type="http://schemas.openxmlformats.org/officeDocument/2006/relationships/tags" Target="../tags/tag550.xml"/><Relationship Id="rId10" Type="http://schemas.openxmlformats.org/officeDocument/2006/relationships/tags" Target="../tags/tag460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947.xml"/><Relationship Id="rId81" Type="http://schemas.openxmlformats.org/officeDocument/2006/relationships/notesSlide" Target="../notesSlides/notesSlide5.xml"/><Relationship Id="rId80" Type="http://schemas.openxmlformats.org/officeDocument/2006/relationships/slideLayout" Target="../slideLayouts/slideLayout4.xml"/><Relationship Id="rId8" Type="http://schemas.openxmlformats.org/officeDocument/2006/relationships/tags" Target="../tags/tag946.xml"/><Relationship Id="rId79" Type="http://schemas.openxmlformats.org/officeDocument/2006/relationships/tags" Target="../tags/tag1012.xml"/><Relationship Id="rId78" Type="http://schemas.openxmlformats.org/officeDocument/2006/relationships/tags" Target="../tags/tag1011.xml"/><Relationship Id="rId77" Type="http://schemas.openxmlformats.org/officeDocument/2006/relationships/image" Target="../media/image16.png"/><Relationship Id="rId76" Type="http://schemas.openxmlformats.org/officeDocument/2006/relationships/image" Target="../media/image15.png"/><Relationship Id="rId75" Type="http://schemas.openxmlformats.org/officeDocument/2006/relationships/image" Target="../media/image14.png"/><Relationship Id="rId74" Type="http://schemas.openxmlformats.org/officeDocument/2006/relationships/image" Target="../media/image13.png"/><Relationship Id="rId73" Type="http://schemas.openxmlformats.org/officeDocument/2006/relationships/image" Target="../media/image12.png"/><Relationship Id="rId72" Type="http://schemas.openxmlformats.org/officeDocument/2006/relationships/tags" Target="../tags/tag1010.xml"/><Relationship Id="rId71" Type="http://schemas.openxmlformats.org/officeDocument/2006/relationships/tags" Target="../tags/tag1009.xml"/><Relationship Id="rId70" Type="http://schemas.openxmlformats.org/officeDocument/2006/relationships/tags" Target="../tags/tag1008.xml"/><Relationship Id="rId7" Type="http://schemas.openxmlformats.org/officeDocument/2006/relationships/tags" Target="../tags/tag945.xml"/><Relationship Id="rId69" Type="http://schemas.openxmlformats.org/officeDocument/2006/relationships/tags" Target="../tags/tag1007.xml"/><Relationship Id="rId68" Type="http://schemas.openxmlformats.org/officeDocument/2006/relationships/tags" Target="../tags/tag1006.xml"/><Relationship Id="rId67" Type="http://schemas.openxmlformats.org/officeDocument/2006/relationships/tags" Target="../tags/tag1005.xml"/><Relationship Id="rId66" Type="http://schemas.openxmlformats.org/officeDocument/2006/relationships/tags" Target="../tags/tag1004.xml"/><Relationship Id="rId65" Type="http://schemas.openxmlformats.org/officeDocument/2006/relationships/tags" Target="../tags/tag1003.xml"/><Relationship Id="rId64" Type="http://schemas.openxmlformats.org/officeDocument/2006/relationships/tags" Target="../tags/tag1002.xml"/><Relationship Id="rId63" Type="http://schemas.openxmlformats.org/officeDocument/2006/relationships/tags" Target="../tags/tag1001.xml"/><Relationship Id="rId62" Type="http://schemas.openxmlformats.org/officeDocument/2006/relationships/tags" Target="../tags/tag1000.xml"/><Relationship Id="rId61" Type="http://schemas.openxmlformats.org/officeDocument/2006/relationships/tags" Target="../tags/tag999.xml"/><Relationship Id="rId60" Type="http://schemas.openxmlformats.org/officeDocument/2006/relationships/tags" Target="../tags/tag998.xml"/><Relationship Id="rId6" Type="http://schemas.openxmlformats.org/officeDocument/2006/relationships/tags" Target="../tags/tag944.xml"/><Relationship Id="rId59" Type="http://schemas.openxmlformats.org/officeDocument/2006/relationships/tags" Target="../tags/tag997.xml"/><Relationship Id="rId58" Type="http://schemas.openxmlformats.org/officeDocument/2006/relationships/tags" Target="../tags/tag996.xml"/><Relationship Id="rId57" Type="http://schemas.openxmlformats.org/officeDocument/2006/relationships/tags" Target="../tags/tag995.xml"/><Relationship Id="rId56" Type="http://schemas.openxmlformats.org/officeDocument/2006/relationships/tags" Target="../tags/tag994.xml"/><Relationship Id="rId55" Type="http://schemas.openxmlformats.org/officeDocument/2006/relationships/tags" Target="../tags/tag993.xml"/><Relationship Id="rId54" Type="http://schemas.openxmlformats.org/officeDocument/2006/relationships/tags" Target="../tags/tag992.xml"/><Relationship Id="rId53" Type="http://schemas.openxmlformats.org/officeDocument/2006/relationships/tags" Target="../tags/tag991.xml"/><Relationship Id="rId52" Type="http://schemas.openxmlformats.org/officeDocument/2006/relationships/tags" Target="../tags/tag990.xml"/><Relationship Id="rId51" Type="http://schemas.openxmlformats.org/officeDocument/2006/relationships/tags" Target="../tags/tag989.xml"/><Relationship Id="rId50" Type="http://schemas.openxmlformats.org/officeDocument/2006/relationships/tags" Target="../tags/tag988.xml"/><Relationship Id="rId5" Type="http://schemas.openxmlformats.org/officeDocument/2006/relationships/tags" Target="../tags/tag943.xml"/><Relationship Id="rId49" Type="http://schemas.openxmlformats.org/officeDocument/2006/relationships/tags" Target="../tags/tag987.xml"/><Relationship Id="rId48" Type="http://schemas.openxmlformats.org/officeDocument/2006/relationships/tags" Target="../tags/tag986.xml"/><Relationship Id="rId47" Type="http://schemas.openxmlformats.org/officeDocument/2006/relationships/tags" Target="../tags/tag985.xml"/><Relationship Id="rId46" Type="http://schemas.openxmlformats.org/officeDocument/2006/relationships/tags" Target="../tags/tag984.xml"/><Relationship Id="rId45" Type="http://schemas.openxmlformats.org/officeDocument/2006/relationships/tags" Target="../tags/tag983.xml"/><Relationship Id="rId44" Type="http://schemas.openxmlformats.org/officeDocument/2006/relationships/tags" Target="../tags/tag982.xml"/><Relationship Id="rId43" Type="http://schemas.openxmlformats.org/officeDocument/2006/relationships/tags" Target="../tags/tag981.xml"/><Relationship Id="rId42" Type="http://schemas.openxmlformats.org/officeDocument/2006/relationships/tags" Target="../tags/tag980.xml"/><Relationship Id="rId41" Type="http://schemas.openxmlformats.org/officeDocument/2006/relationships/tags" Target="../tags/tag979.xml"/><Relationship Id="rId40" Type="http://schemas.openxmlformats.org/officeDocument/2006/relationships/tags" Target="../tags/tag978.xml"/><Relationship Id="rId4" Type="http://schemas.openxmlformats.org/officeDocument/2006/relationships/tags" Target="../tags/tag942.xml"/><Relationship Id="rId39" Type="http://schemas.openxmlformats.org/officeDocument/2006/relationships/tags" Target="../tags/tag977.xml"/><Relationship Id="rId38" Type="http://schemas.openxmlformats.org/officeDocument/2006/relationships/tags" Target="../tags/tag976.xml"/><Relationship Id="rId37" Type="http://schemas.openxmlformats.org/officeDocument/2006/relationships/tags" Target="../tags/tag975.xml"/><Relationship Id="rId36" Type="http://schemas.openxmlformats.org/officeDocument/2006/relationships/tags" Target="../tags/tag974.xml"/><Relationship Id="rId35" Type="http://schemas.openxmlformats.org/officeDocument/2006/relationships/tags" Target="../tags/tag973.xml"/><Relationship Id="rId34" Type="http://schemas.openxmlformats.org/officeDocument/2006/relationships/tags" Target="../tags/tag972.xml"/><Relationship Id="rId33" Type="http://schemas.openxmlformats.org/officeDocument/2006/relationships/tags" Target="../tags/tag971.xml"/><Relationship Id="rId32" Type="http://schemas.openxmlformats.org/officeDocument/2006/relationships/tags" Target="../tags/tag970.xml"/><Relationship Id="rId31" Type="http://schemas.openxmlformats.org/officeDocument/2006/relationships/tags" Target="../tags/tag969.xml"/><Relationship Id="rId30" Type="http://schemas.openxmlformats.org/officeDocument/2006/relationships/tags" Target="../tags/tag968.xml"/><Relationship Id="rId3" Type="http://schemas.openxmlformats.org/officeDocument/2006/relationships/image" Target="../media/image5.png"/><Relationship Id="rId29" Type="http://schemas.openxmlformats.org/officeDocument/2006/relationships/tags" Target="../tags/tag967.xml"/><Relationship Id="rId28" Type="http://schemas.openxmlformats.org/officeDocument/2006/relationships/tags" Target="../tags/tag966.xml"/><Relationship Id="rId27" Type="http://schemas.openxmlformats.org/officeDocument/2006/relationships/tags" Target="../tags/tag965.xml"/><Relationship Id="rId26" Type="http://schemas.openxmlformats.org/officeDocument/2006/relationships/tags" Target="../tags/tag964.xml"/><Relationship Id="rId25" Type="http://schemas.openxmlformats.org/officeDocument/2006/relationships/tags" Target="../tags/tag963.xml"/><Relationship Id="rId24" Type="http://schemas.openxmlformats.org/officeDocument/2006/relationships/tags" Target="../tags/tag962.xml"/><Relationship Id="rId23" Type="http://schemas.openxmlformats.org/officeDocument/2006/relationships/tags" Target="../tags/tag961.xml"/><Relationship Id="rId22" Type="http://schemas.openxmlformats.org/officeDocument/2006/relationships/tags" Target="../tags/tag960.xml"/><Relationship Id="rId21" Type="http://schemas.openxmlformats.org/officeDocument/2006/relationships/tags" Target="../tags/tag959.xml"/><Relationship Id="rId20" Type="http://schemas.openxmlformats.org/officeDocument/2006/relationships/tags" Target="../tags/tag958.xml"/><Relationship Id="rId2" Type="http://schemas.openxmlformats.org/officeDocument/2006/relationships/tags" Target="../tags/tag941.xml"/><Relationship Id="rId19" Type="http://schemas.openxmlformats.org/officeDocument/2006/relationships/tags" Target="../tags/tag957.xml"/><Relationship Id="rId18" Type="http://schemas.openxmlformats.org/officeDocument/2006/relationships/tags" Target="../tags/tag956.xml"/><Relationship Id="rId17" Type="http://schemas.openxmlformats.org/officeDocument/2006/relationships/tags" Target="../tags/tag955.xml"/><Relationship Id="rId16" Type="http://schemas.openxmlformats.org/officeDocument/2006/relationships/tags" Target="../tags/tag954.xml"/><Relationship Id="rId15" Type="http://schemas.openxmlformats.org/officeDocument/2006/relationships/tags" Target="../tags/tag953.xml"/><Relationship Id="rId14" Type="http://schemas.openxmlformats.org/officeDocument/2006/relationships/tags" Target="../tags/tag952.xml"/><Relationship Id="rId13" Type="http://schemas.openxmlformats.org/officeDocument/2006/relationships/tags" Target="../tags/tag951.xml"/><Relationship Id="rId12" Type="http://schemas.openxmlformats.org/officeDocument/2006/relationships/tags" Target="../tags/tag950.xml"/><Relationship Id="rId11" Type="http://schemas.openxmlformats.org/officeDocument/2006/relationships/tags" Target="../tags/tag949.xml"/><Relationship Id="rId10" Type="http://schemas.openxmlformats.org/officeDocument/2006/relationships/tags" Target="../tags/tag948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1014.xml"/><Relationship Id="rId2" Type="http://schemas.openxmlformats.org/officeDocument/2006/relationships/image" Target="../media/image5.png"/><Relationship Id="rId1" Type="http://schemas.openxmlformats.org/officeDocument/2006/relationships/tags" Target="../tags/tag1013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016.xml"/><Relationship Id="rId3" Type="http://schemas.openxmlformats.org/officeDocument/2006/relationships/image" Target="../media/image5.png"/><Relationship Id="rId2" Type="http://schemas.openxmlformats.org/officeDocument/2006/relationships/tags" Target="../tags/tag1015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99" Type="http://schemas.openxmlformats.org/officeDocument/2006/relationships/tags" Target="../tags/tag1113.xml"/><Relationship Id="rId98" Type="http://schemas.openxmlformats.org/officeDocument/2006/relationships/tags" Target="../tags/tag1112.xml"/><Relationship Id="rId97" Type="http://schemas.openxmlformats.org/officeDocument/2006/relationships/tags" Target="../tags/tag1111.xml"/><Relationship Id="rId96" Type="http://schemas.openxmlformats.org/officeDocument/2006/relationships/tags" Target="../tags/tag1110.xml"/><Relationship Id="rId95" Type="http://schemas.openxmlformats.org/officeDocument/2006/relationships/tags" Target="../tags/tag1109.xml"/><Relationship Id="rId94" Type="http://schemas.openxmlformats.org/officeDocument/2006/relationships/image" Target="../media/image7.png"/><Relationship Id="rId93" Type="http://schemas.openxmlformats.org/officeDocument/2006/relationships/tags" Target="../tags/tag1108.xml"/><Relationship Id="rId92" Type="http://schemas.openxmlformats.org/officeDocument/2006/relationships/tags" Target="../tags/tag1107.xml"/><Relationship Id="rId91" Type="http://schemas.openxmlformats.org/officeDocument/2006/relationships/tags" Target="../tags/tag1106.xml"/><Relationship Id="rId90" Type="http://schemas.openxmlformats.org/officeDocument/2006/relationships/tags" Target="../tags/tag1105.xml"/><Relationship Id="rId9" Type="http://schemas.openxmlformats.org/officeDocument/2006/relationships/tags" Target="../tags/tag1024.xml"/><Relationship Id="rId89" Type="http://schemas.openxmlformats.org/officeDocument/2006/relationships/tags" Target="../tags/tag1104.xml"/><Relationship Id="rId88" Type="http://schemas.openxmlformats.org/officeDocument/2006/relationships/tags" Target="../tags/tag1103.xml"/><Relationship Id="rId87" Type="http://schemas.openxmlformats.org/officeDocument/2006/relationships/tags" Target="../tags/tag1102.xml"/><Relationship Id="rId86" Type="http://schemas.openxmlformats.org/officeDocument/2006/relationships/tags" Target="../tags/tag1101.xml"/><Relationship Id="rId85" Type="http://schemas.openxmlformats.org/officeDocument/2006/relationships/tags" Target="../tags/tag1100.xml"/><Relationship Id="rId84" Type="http://schemas.openxmlformats.org/officeDocument/2006/relationships/tags" Target="../tags/tag1099.xml"/><Relationship Id="rId83" Type="http://schemas.openxmlformats.org/officeDocument/2006/relationships/tags" Target="../tags/tag1098.xml"/><Relationship Id="rId82" Type="http://schemas.openxmlformats.org/officeDocument/2006/relationships/tags" Target="../tags/tag1097.xml"/><Relationship Id="rId81" Type="http://schemas.openxmlformats.org/officeDocument/2006/relationships/tags" Target="../tags/tag1096.xml"/><Relationship Id="rId80" Type="http://schemas.openxmlformats.org/officeDocument/2006/relationships/tags" Target="../tags/tag1095.xml"/><Relationship Id="rId8" Type="http://schemas.openxmlformats.org/officeDocument/2006/relationships/tags" Target="../tags/tag1023.xml"/><Relationship Id="rId79" Type="http://schemas.openxmlformats.org/officeDocument/2006/relationships/tags" Target="../tags/tag1094.xml"/><Relationship Id="rId78" Type="http://schemas.openxmlformats.org/officeDocument/2006/relationships/tags" Target="../tags/tag1093.xml"/><Relationship Id="rId77" Type="http://schemas.openxmlformats.org/officeDocument/2006/relationships/tags" Target="../tags/tag1092.xml"/><Relationship Id="rId76" Type="http://schemas.openxmlformats.org/officeDocument/2006/relationships/tags" Target="../tags/tag1091.xml"/><Relationship Id="rId75" Type="http://schemas.openxmlformats.org/officeDocument/2006/relationships/tags" Target="../tags/tag1090.xml"/><Relationship Id="rId74" Type="http://schemas.openxmlformats.org/officeDocument/2006/relationships/tags" Target="../tags/tag1089.xml"/><Relationship Id="rId73" Type="http://schemas.openxmlformats.org/officeDocument/2006/relationships/tags" Target="../tags/tag1088.xml"/><Relationship Id="rId72" Type="http://schemas.openxmlformats.org/officeDocument/2006/relationships/tags" Target="../tags/tag1087.xml"/><Relationship Id="rId71" Type="http://schemas.openxmlformats.org/officeDocument/2006/relationships/tags" Target="../tags/tag1086.xml"/><Relationship Id="rId70" Type="http://schemas.openxmlformats.org/officeDocument/2006/relationships/tags" Target="../tags/tag1085.xml"/><Relationship Id="rId7" Type="http://schemas.openxmlformats.org/officeDocument/2006/relationships/tags" Target="../tags/tag1022.xml"/><Relationship Id="rId69" Type="http://schemas.openxmlformats.org/officeDocument/2006/relationships/tags" Target="../tags/tag1084.xml"/><Relationship Id="rId68" Type="http://schemas.openxmlformats.org/officeDocument/2006/relationships/tags" Target="../tags/tag1083.xml"/><Relationship Id="rId67" Type="http://schemas.openxmlformats.org/officeDocument/2006/relationships/tags" Target="../tags/tag1082.xml"/><Relationship Id="rId66" Type="http://schemas.openxmlformats.org/officeDocument/2006/relationships/tags" Target="../tags/tag1081.xml"/><Relationship Id="rId65" Type="http://schemas.openxmlformats.org/officeDocument/2006/relationships/tags" Target="../tags/tag1080.xml"/><Relationship Id="rId64" Type="http://schemas.openxmlformats.org/officeDocument/2006/relationships/tags" Target="../tags/tag1079.xml"/><Relationship Id="rId63" Type="http://schemas.openxmlformats.org/officeDocument/2006/relationships/tags" Target="../tags/tag1078.xml"/><Relationship Id="rId62" Type="http://schemas.openxmlformats.org/officeDocument/2006/relationships/tags" Target="../tags/tag1077.xml"/><Relationship Id="rId61" Type="http://schemas.openxmlformats.org/officeDocument/2006/relationships/tags" Target="../tags/tag1076.xml"/><Relationship Id="rId60" Type="http://schemas.openxmlformats.org/officeDocument/2006/relationships/tags" Target="../tags/tag1075.xml"/><Relationship Id="rId6" Type="http://schemas.openxmlformats.org/officeDocument/2006/relationships/tags" Target="../tags/tag1021.xml"/><Relationship Id="rId59" Type="http://schemas.openxmlformats.org/officeDocument/2006/relationships/tags" Target="../tags/tag1074.xml"/><Relationship Id="rId58" Type="http://schemas.openxmlformats.org/officeDocument/2006/relationships/tags" Target="../tags/tag1073.xml"/><Relationship Id="rId57" Type="http://schemas.openxmlformats.org/officeDocument/2006/relationships/tags" Target="../tags/tag1072.xml"/><Relationship Id="rId56" Type="http://schemas.openxmlformats.org/officeDocument/2006/relationships/tags" Target="../tags/tag1071.xml"/><Relationship Id="rId55" Type="http://schemas.openxmlformats.org/officeDocument/2006/relationships/tags" Target="../tags/tag1070.xml"/><Relationship Id="rId54" Type="http://schemas.openxmlformats.org/officeDocument/2006/relationships/tags" Target="../tags/tag1069.xml"/><Relationship Id="rId53" Type="http://schemas.openxmlformats.org/officeDocument/2006/relationships/tags" Target="../tags/tag1068.xml"/><Relationship Id="rId52" Type="http://schemas.openxmlformats.org/officeDocument/2006/relationships/tags" Target="../tags/tag1067.xml"/><Relationship Id="rId51" Type="http://schemas.openxmlformats.org/officeDocument/2006/relationships/tags" Target="../tags/tag1066.xml"/><Relationship Id="rId50" Type="http://schemas.openxmlformats.org/officeDocument/2006/relationships/tags" Target="../tags/tag1065.xml"/><Relationship Id="rId5" Type="http://schemas.openxmlformats.org/officeDocument/2006/relationships/tags" Target="../tags/tag1020.xml"/><Relationship Id="rId493" Type="http://schemas.openxmlformats.org/officeDocument/2006/relationships/notesSlide" Target="../notesSlides/notesSlide8.xml"/><Relationship Id="rId492" Type="http://schemas.openxmlformats.org/officeDocument/2006/relationships/slideLayout" Target="../slideLayouts/slideLayout4.xml"/><Relationship Id="rId491" Type="http://schemas.openxmlformats.org/officeDocument/2006/relationships/image" Target="../media/image17.png"/><Relationship Id="rId490" Type="http://schemas.openxmlformats.org/officeDocument/2006/relationships/tags" Target="../tags/tag1504.xml"/><Relationship Id="rId49" Type="http://schemas.openxmlformats.org/officeDocument/2006/relationships/tags" Target="../tags/tag1064.xml"/><Relationship Id="rId489" Type="http://schemas.openxmlformats.org/officeDocument/2006/relationships/tags" Target="../tags/tag1503.xml"/><Relationship Id="rId488" Type="http://schemas.openxmlformats.org/officeDocument/2006/relationships/tags" Target="../tags/tag1502.xml"/><Relationship Id="rId487" Type="http://schemas.openxmlformats.org/officeDocument/2006/relationships/tags" Target="../tags/tag1501.xml"/><Relationship Id="rId486" Type="http://schemas.openxmlformats.org/officeDocument/2006/relationships/tags" Target="../tags/tag1500.xml"/><Relationship Id="rId485" Type="http://schemas.openxmlformats.org/officeDocument/2006/relationships/tags" Target="../tags/tag1499.xml"/><Relationship Id="rId484" Type="http://schemas.openxmlformats.org/officeDocument/2006/relationships/tags" Target="../tags/tag1498.xml"/><Relationship Id="rId483" Type="http://schemas.openxmlformats.org/officeDocument/2006/relationships/tags" Target="../tags/tag1497.xml"/><Relationship Id="rId482" Type="http://schemas.openxmlformats.org/officeDocument/2006/relationships/tags" Target="../tags/tag1496.xml"/><Relationship Id="rId481" Type="http://schemas.openxmlformats.org/officeDocument/2006/relationships/tags" Target="../tags/tag1495.xml"/><Relationship Id="rId480" Type="http://schemas.openxmlformats.org/officeDocument/2006/relationships/tags" Target="../tags/tag1494.xml"/><Relationship Id="rId48" Type="http://schemas.openxmlformats.org/officeDocument/2006/relationships/tags" Target="../tags/tag1063.xml"/><Relationship Id="rId479" Type="http://schemas.openxmlformats.org/officeDocument/2006/relationships/tags" Target="../tags/tag1493.xml"/><Relationship Id="rId478" Type="http://schemas.openxmlformats.org/officeDocument/2006/relationships/tags" Target="../tags/tag1492.xml"/><Relationship Id="rId477" Type="http://schemas.openxmlformats.org/officeDocument/2006/relationships/tags" Target="../tags/tag1491.xml"/><Relationship Id="rId476" Type="http://schemas.openxmlformats.org/officeDocument/2006/relationships/tags" Target="../tags/tag1490.xml"/><Relationship Id="rId475" Type="http://schemas.openxmlformats.org/officeDocument/2006/relationships/tags" Target="../tags/tag1489.xml"/><Relationship Id="rId474" Type="http://schemas.openxmlformats.org/officeDocument/2006/relationships/tags" Target="../tags/tag1488.xml"/><Relationship Id="rId473" Type="http://schemas.openxmlformats.org/officeDocument/2006/relationships/tags" Target="../tags/tag1487.xml"/><Relationship Id="rId472" Type="http://schemas.openxmlformats.org/officeDocument/2006/relationships/tags" Target="../tags/tag1486.xml"/><Relationship Id="rId471" Type="http://schemas.openxmlformats.org/officeDocument/2006/relationships/tags" Target="../tags/tag1485.xml"/><Relationship Id="rId470" Type="http://schemas.openxmlformats.org/officeDocument/2006/relationships/tags" Target="../tags/tag1484.xml"/><Relationship Id="rId47" Type="http://schemas.openxmlformats.org/officeDocument/2006/relationships/tags" Target="../tags/tag1062.xml"/><Relationship Id="rId469" Type="http://schemas.openxmlformats.org/officeDocument/2006/relationships/tags" Target="../tags/tag1483.xml"/><Relationship Id="rId468" Type="http://schemas.openxmlformats.org/officeDocument/2006/relationships/tags" Target="../tags/tag1482.xml"/><Relationship Id="rId467" Type="http://schemas.openxmlformats.org/officeDocument/2006/relationships/tags" Target="../tags/tag1481.xml"/><Relationship Id="rId466" Type="http://schemas.openxmlformats.org/officeDocument/2006/relationships/tags" Target="../tags/tag1480.xml"/><Relationship Id="rId465" Type="http://schemas.openxmlformats.org/officeDocument/2006/relationships/tags" Target="../tags/tag1479.xml"/><Relationship Id="rId464" Type="http://schemas.openxmlformats.org/officeDocument/2006/relationships/tags" Target="../tags/tag1478.xml"/><Relationship Id="rId463" Type="http://schemas.openxmlformats.org/officeDocument/2006/relationships/tags" Target="../tags/tag1477.xml"/><Relationship Id="rId462" Type="http://schemas.openxmlformats.org/officeDocument/2006/relationships/tags" Target="../tags/tag1476.xml"/><Relationship Id="rId461" Type="http://schemas.openxmlformats.org/officeDocument/2006/relationships/tags" Target="../tags/tag1475.xml"/><Relationship Id="rId460" Type="http://schemas.openxmlformats.org/officeDocument/2006/relationships/tags" Target="../tags/tag1474.xml"/><Relationship Id="rId46" Type="http://schemas.openxmlformats.org/officeDocument/2006/relationships/tags" Target="../tags/tag1061.xml"/><Relationship Id="rId459" Type="http://schemas.openxmlformats.org/officeDocument/2006/relationships/tags" Target="../tags/tag1473.xml"/><Relationship Id="rId458" Type="http://schemas.openxmlformats.org/officeDocument/2006/relationships/tags" Target="../tags/tag1472.xml"/><Relationship Id="rId457" Type="http://schemas.openxmlformats.org/officeDocument/2006/relationships/tags" Target="../tags/tag1471.xml"/><Relationship Id="rId456" Type="http://schemas.openxmlformats.org/officeDocument/2006/relationships/tags" Target="../tags/tag1470.xml"/><Relationship Id="rId455" Type="http://schemas.openxmlformats.org/officeDocument/2006/relationships/tags" Target="../tags/tag1469.xml"/><Relationship Id="rId454" Type="http://schemas.openxmlformats.org/officeDocument/2006/relationships/tags" Target="../tags/tag1468.xml"/><Relationship Id="rId453" Type="http://schemas.openxmlformats.org/officeDocument/2006/relationships/tags" Target="../tags/tag1467.xml"/><Relationship Id="rId452" Type="http://schemas.openxmlformats.org/officeDocument/2006/relationships/tags" Target="../tags/tag1466.xml"/><Relationship Id="rId451" Type="http://schemas.openxmlformats.org/officeDocument/2006/relationships/tags" Target="../tags/tag1465.xml"/><Relationship Id="rId450" Type="http://schemas.openxmlformats.org/officeDocument/2006/relationships/tags" Target="../tags/tag1464.xml"/><Relationship Id="rId45" Type="http://schemas.openxmlformats.org/officeDocument/2006/relationships/tags" Target="../tags/tag1060.xml"/><Relationship Id="rId449" Type="http://schemas.openxmlformats.org/officeDocument/2006/relationships/tags" Target="../tags/tag1463.xml"/><Relationship Id="rId448" Type="http://schemas.openxmlformats.org/officeDocument/2006/relationships/tags" Target="../tags/tag1462.xml"/><Relationship Id="rId447" Type="http://schemas.openxmlformats.org/officeDocument/2006/relationships/tags" Target="../tags/tag1461.xml"/><Relationship Id="rId446" Type="http://schemas.openxmlformats.org/officeDocument/2006/relationships/tags" Target="../tags/tag1460.xml"/><Relationship Id="rId445" Type="http://schemas.openxmlformats.org/officeDocument/2006/relationships/tags" Target="../tags/tag1459.xml"/><Relationship Id="rId444" Type="http://schemas.openxmlformats.org/officeDocument/2006/relationships/tags" Target="../tags/tag1458.xml"/><Relationship Id="rId443" Type="http://schemas.openxmlformats.org/officeDocument/2006/relationships/tags" Target="../tags/tag1457.xml"/><Relationship Id="rId442" Type="http://schemas.openxmlformats.org/officeDocument/2006/relationships/tags" Target="../tags/tag1456.xml"/><Relationship Id="rId441" Type="http://schemas.openxmlformats.org/officeDocument/2006/relationships/tags" Target="../tags/tag1455.xml"/><Relationship Id="rId440" Type="http://schemas.openxmlformats.org/officeDocument/2006/relationships/tags" Target="../tags/tag1454.xml"/><Relationship Id="rId44" Type="http://schemas.openxmlformats.org/officeDocument/2006/relationships/tags" Target="../tags/tag1059.xml"/><Relationship Id="rId439" Type="http://schemas.openxmlformats.org/officeDocument/2006/relationships/tags" Target="../tags/tag1453.xml"/><Relationship Id="rId438" Type="http://schemas.openxmlformats.org/officeDocument/2006/relationships/tags" Target="../tags/tag1452.xml"/><Relationship Id="rId437" Type="http://schemas.openxmlformats.org/officeDocument/2006/relationships/tags" Target="../tags/tag1451.xml"/><Relationship Id="rId436" Type="http://schemas.openxmlformats.org/officeDocument/2006/relationships/tags" Target="../tags/tag1450.xml"/><Relationship Id="rId435" Type="http://schemas.openxmlformats.org/officeDocument/2006/relationships/tags" Target="../tags/tag1449.xml"/><Relationship Id="rId434" Type="http://schemas.openxmlformats.org/officeDocument/2006/relationships/tags" Target="../tags/tag1448.xml"/><Relationship Id="rId433" Type="http://schemas.openxmlformats.org/officeDocument/2006/relationships/tags" Target="../tags/tag1447.xml"/><Relationship Id="rId432" Type="http://schemas.openxmlformats.org/officeDocument/2006/relationships/tags" Target="../tags/tag1446.xml"/><Relationship Id="rId431" Type="http://schemas.openxmlformats.org/officeDocument/2006/relationships/tags" Target="../tags/tag1445.xml"/><Relationship Id="rId430" Type="http://schemas.openxmlformats.org/officeDocument/2006/relationships/tags" Target="../tags/tag1444.xml"/><Relationship Id="rId43" Type="http://schemas.openxmlformats.org/officeDocument/2006/relationships/tags" Target="../tags/tag1058.xml"/><Relationship Id="rId429" Type="http://schemas.openxmlformats.org/officeDocument/2006/relationships/tags" Target="../tags/tag1443.xml"/><Relationship Id="rId428" Type="http://schemas.openxmlformats.org/officeDocument/2006/relationships/tags" Target="../tags/tag1442.xml"/><Relationship Id="rId427" Type="http://schemas.openxmlformats.org/officeDocument/2006/relationships/tags" Target="../tags/tag1441.xml"/><Relationship Id="rId426" Type="http://schemas.openxmlformats.org/officeDocument/2006/relationships/tags" Target="../tags/tag1440.xml"/><Relationship Id="rId425" Type="http://schemas.openxmlformats.org/officeDocument/2006/relationships/tags" Target="../tags/tag1439.xml"/><Relationship Id="rId424" Type="http://schemas.openxmlformats.org/officeDocument/2006/relationships/tags" Target="../tags/tag1438.xml"/><Relationship Id="rId423" Type="http://schemas.openxmlformats.org/officeDocument/2006/relationships/tags" Target="../tags/tag1437.xml"/><Relationship Id="rId422" Type="http://schemas.openxmlformats.org/officeDocument/2006/relationships/tags" Target="../tags/tag1436.xml"/><Relationship Id="rId421" Type="http://schemas.openxmlformats.org/officeDocument/2006/relationships/tags" Target="../tags/tag1435.xml"/><Relationship Id="rId420" Type="http://schemas.openxmlformats.org/officeDocument/2006/relationships/tags" Target="../tags/tag1434.xml"/><Relationship Id="rId42" Type="http://schemas.openxmlformats.org/officeDocument/2006/relationships/tags" Target="../tags/tag1057.xml"/><Relationship Id="rId419" Type="http://schemas.openxmlformats.org/officeDocument/2006/relationships/tags" Target="../tags/tag1433.xml"/><Relationship Id="rId418" Type="http://schemas.openxmlformats.org/officeDocument/2006/relationships/tags" Target="../tags/tag1432.xml"/><Relationship Id="rId417" Type="http://schemas.openxmlformats.org/officeDocument/2006/relationships/tags" Target="../tags/tag1431.xml"/><Relationship Id="rId416" Type="http://schemas.openxmlformats.org/officeDocument/2006/relationships/tags" Target="../tags/tag1430.xml"/><Relationship Id="rId415" Type="http://schemas.openxmlformats.org/officeDocument/2006/relationships/tags" Target="../tags/tag1429.xml"/><Relationship Id="rId414" Type="http://schemas.openxmlformats.org/officeDocument/2006/relationships/tags" Target="../tags/tag1428.xml"/><Relationship Id="rId413" Type="http://schemas.openxmlformats.org/officeDocument/2006/relationships/tags" Target="../tags/tag1427.xml"/><Relationship Id="rId412" Type="http://schemas.openxmlformats.org/officeDocument/2006/relationships/tags" Target="../tags/tag1426.xml"/><Relationship Id="rId411" Type="http://schemas.openxmlformats.org/officeDocument/2006/relationships/tags" Target="../tags/tag1425.xml"/><Relationship Id="rId410" Type="http://schemas.openxmlformats.org/officeDocument/2006/relationships/tags" Target="../tags/tag1424.xml"/><Relationship Id="rId41" Type="http://schemas.openxmlformats.org/officeDocument/2006/relationships/tags" Target="../tags/tag1056.xml"/><Relationship Id="rId409" Type="http://schemas.openxmlformats.org/officeDocument/2006/relationships/tags" Target="../tags/tag1423.xml"/><Relationship Id="rId408" Type="http://schemas.openxmlformats.org/officeDocument/2006/relationships/tags" Target="../tags/tag1422.xml"/><Relationship Id="rId407" Type="http://schemas.openxmlformats.org/officeDocument/2006/relationships/tags" Target="../tags/tag1421.xml"/><Relationship Id="rId406" Type="http://schemas.openxmlformats.org/officeDocument/2006/relationships/tags" Target="../tags/tag1420.xml"/><Relationship Id="rId405" Type="http://schemas.openxmlformats.org/officeDocument/2006/relationships/tags" Target="../tags/tag1419.xml"/><Relationship Id="rId404" Type="http://schemas.openxmlformats.org/officeDocument/2006/relationships/tags" Target="../tags/tag1418.xml"/><Relationship Id="rId403" Type="http://schemas.openxmlformats.org/officeDocument/2006/relationships/tags" Target="../tags/tag1417.xml"/><Relationship Id="rId402" Type="http://schemas.openxmlformats.org/officeDocument/2006/relationships/tags" Target="../tags/tag1416.xml"/><Relationship Id="rId401" Type="http://schemas.openxmlformats.org/officeDocument/2006/relationships/tags" Target="../tags/tag1415.xml"/><Relationship Id="rId400" Type="http://schemas.openxmlformats.org/officeDocument/2006/relationships/tags" Target="../tags/tag1414.xml"/><Relationship Id="rId40" Type="http://schemas.openxmlformats.org/officeDocument/2006/relationships/tags" Target="../tags/tag1055.xml"/><Relationship Id="rId4" Type="http://schemas.openxmlformats.org/officeDocument/2006/relationships/tags" Target="../tags/tag1019.xml"/><Relationship Id="rId399" Type="http://schemas.openxmlformats.org/officeDocument/2006/relationships/tags" Target="../tags/tag1413.xml"/><Relationship Id="rId398" Type="http://schemas.openxmlformats.org/officeDocument/2006/relationships/tags" Target="../tags/tag1412.xml"/><Relationship Id="rId397" Type="http://schemas.openxmlformats.org/officeDocument/2006/relationships/tags" Target="../tags/tag1411.xml"/><Relationship Id="rId396" Type="http://schemas.openxmlformats.org/officeDocument/2006/relationships/tags" Target="../tags/tag1410.xml"/><Relationship Id="rId395" Type="http://schemas.openxmlformats.org/officeDocument/2006/relationships/tags" Target="../tags/tag1409.xml"/><Relationship Id="rId394" Type="http://schemas.openxmlformats.org/officeDocument/2006/relationships/tags" Target="../tags/tag1408.xml"/><Relationship Id="rId393" Type="http://schemas.openxmlformats.org/officeDocument/2006/relationships/tags" Target="../tags/tag1407.xml"/><Relationship Id="rId392" Type="http://schemas.openxmlformats.org/officeDocument/2006/relationships/tags" Target="../tags/tag1406.xml"/><Relationship Id="rId391" Type="http://schemas.openxmlformats.org/officeDocument/2006/relationships/tags" Target="../tags/tag1405.xml"/><Relationship Id="rId390" Type="http://schemas.openxmlformats.org/officeDocument/2006/relationships/tags" Target="../tags/tag1404.xml"/><Relationship Id="rId39" Type="http://schemas.openxmlformats.org/officeDocument/2006/relationships/tags" Target="../tags/tag1054.xml"/><Relationship Id="rId389" Type="http://schemas.openxmlformats.org/officeDocument/2006/relationships/tags" Target="../tags/tag1403.xml"/><Relationship Id="rId388" Type="http://schemas.openxmlformats.org/officeDocument/2006/relationships/tags" Target="../tags/tag1402.xml"/><Relationship Id="rId387" Type="http://schemas.openxmlformats.org/officeDocument/2006/relationships/tags" Target="../tags/tag1401.xml"/><Relationship Id="rId386" Type="http://schemas.openxmlformats.org/officeDocument/2006/relationships/tags" Target="../tags/tag1400.xml"/><Relationship Id="rId385" Type="http://schemas.openxmlformats.org/officeDocument/2006/relationships/tags" Target="../tags/tag1399.xml"/><Relationship Id="rId384" Type="http://schemas.openxmlformats.org/officeDocument/2006/relationships/tags" Target="../tags/tag1398.xml"/><Relationship Id="rId383" Type="http://schemas.openxmlformats.org/officeDocument/2006/relationships/tags" Target="../tags/tag1397.xml"/><Relationship Id="rId382" Type="http://schemas.openxmlformats.org/officeDocument/2006/relationships/tags" Target="../tags/tag1396.xml"/><Relationship Id="rId381" Type="http://schemas.openxmlformats.org/officeDocument/2006/relationships/tags" Target="../tags/tag1395.xml"/><Relationship Id="rId380" Type="http://schemas.openxmlformats.org/officeDocument/2006/relationships/tags" Target="../tags/tag1394.xml"/><Relationship Id="rId38" Type="http://schemas.openxmlformats.org/officeDocument/2006/relationships/tags" Target="../tags/tag1053.xml"/><Relationship Id="rId379" Type="http://schemas.openxmlformats.org/officeDocument/2006/relationships/tags" Target="../tags/tag1393.xml"/><Relationship Id="rId378" Type="http://schemas.openxmlformats.org/officeDocument/2006/relationships/tags" Target="../tags/tag1392.xml"/><Relationship Id="rId377" Type="http://schemas.openxmlformats.org/officeDocument/2006/relationships/tags" Target="../tags/tag1391.xml"/><Relationship Id="rId376" Type="http://schemas.openxmlformats.org/officeDocument/2006/relationships/tags" Target="../tags/tag1390.xml"/><Relationship Id="rId375" Type="http://schemas.openxmlformats.org/officeDocument/2006/relationships/tags" Target="../tags/tag1389.xml"/><Relationship Id="rId374" Type="http://schemas.openxmlformats.org/officeDocument/2006/relationships/tags" Target="../tags/tag1388.xml"/><Relationship Id="rId373" Type="http://schemas.openxmlformats.org/officeDocument/2006/relationships/tags" Target="../tags/tag1387.xml"/><Relationship Id="rId372" Type="http://schemas.openxmlformats.org/officeDocument/2006/relationships/tags" Target="../tags/tag1386.xml"/><Relationship Id="rId371" Type="http://schemas.openxmlformats.org/officeDocument/2006/relationships/tags" Target="../tags/tag1385.xml"/><Relationship Id="rId370" Type="http://schemas.openxmlformats.org/officeDocument/2006/relationships/tags" Target="../tags/tag1384.xml"/><Relationship Id="rId37" Type="http://schemas.openxmlformats.org/officeDocument/2006/relationships/tags" Target="../tags/tag1052.xml"/><Relationship Id="rId369" Type="http://schemas.openxmlformats.org/officeDocument/2006/relationships/tags" Target="../tags/tag1383.xml"/><Relationship Id="rId368" Type="http://schemas.openxmlformats.org/officeDocument/2006/relationships/tags" Target="../tags/tag1382.xml"/><Relationship Id="rId367" Type="http://schemas.openxmlformats.org/officeDocument/2006/relationships/tags" Target="../tags/tag1381.xml"/><Relationship Id="rId366" Type="http://schemas.openxmlformats.org/officeDocument/2006/relationships/tags" Target="../tags/tag1380.xml"/><Relationship Id="rId365" Type="http://schemas.openxmlformats.org/officeDocument/2006/relationships/tags" Target="../tags/tag1379.xml"/><Relationship Id="rId364" Type="http://schemas.openxmlformats.org/officeDocument/2006/relationships/tags" Target="../tags/tag1378.xml"/><Relationship Id="rId363" Type="http://schemas.openxmlformats.org/officeDocument/2006/relationships/tags" Target="../tags/tag1377.xml"/><Relationship Id="rId362" Type="http://schemas.openxmlformats.org/officeDocument/2006/relationships/tags" Target="../tags/tag1376.xml"/><Relationship Id="rId361" Type="http://schemas.openxmlformats.org/officeDocument/2006/relationships/tags" Target="../tags/tag1375.xml"/><Relationship Id="rId360" Type="http://schemas.openxmlformats.org/officeDocument/2006/relationships/tags" Target="../tags/tag1374.xml"/><Relationship Id="rId36" Type="http://schemas.openxmlformats.org/officeDocument/2006/relationships/tags" Target="../tags/tag1051.xml"/><Relationship Id="rId359" Type="http://schemas.openxmlformats.org/officeDocument/2006/relationships/tags" Target="../tags/tag1373.xml"/><Relationship Id="rId358" Type="http://schemas.openxmlformats.org/officeDocument/2006/relationships/tags" Target="../tags/tag1372.xml"/><Relationship Id="rId357" Type="http://schemas.openxmlformats.org/officeDocument/2006/relationships/tags" Target="../tags/tag1371.xml"/><Relationship Id="rId356" Type="http://schemas.openxmlformats.org/officeDocument/2006/relationships/tags" Target="../tags/tag1370.xml"/><Relationship Id="rId355" Type="http://schemas.openxmlformats.org/officeDocument/2006/relationships/tags" Target="../tags/tag1369.xml"/><Relationship Id="rId354" Type="http://schemas.openxmlformats.org/officeDocument/2006/relationships/tags" Target="../tags/tag1368.xml"/><Relationship Id="rId353" Type="http://schemas.openxmlformats.org/officeDocument/2006/relationships/tags" Target="../tags/tag1367.xml"/><Relationship Id="rId352" Type="http://schemas.openxmlformats.org/officeDocument/2006/relationships/tags" Target="../tags/tag1366.xml"/><Relationship Id="rId351" Type="http://schemas.openxmlformats.org/officeDocument/2006/relationships/tags" Target="../tags/tag1365.xml"/><Relationship Id="rId350" Type="http://schemas.openxmlformats.org/officeDocument/2006/relationships/tags" Target="../tags/tag1364.xml"/><Relationship Id="rId35" Type="http://schemas.openxmlformats.org/officeDocument/2006/relationships/tags" Target="../tags/tag1050.xml"/><Relationship Id="rId349" Type="http://schemas.openxmlformats.org/officeDocument/2006/relationships/tags" Target="../tags/tag1363.xml"/><Relationship Id="rId348" Type="http://schemas.openxmlformats.org/officeDocument/2006/relationships/tags" Target="../tags/tag1362.xml"/><Relationship Id="rId347" Type="http://schemas.openxmlformats.org/officeDocument/2006/relationships/tags" Target="../tags/tag1361.xml"/><Relationship Id="rId346" Type="http://schemas.openxmlformats.org/officeDocument/2006/relationships/tags" Target="../tags/tag1360.xml"/><Relationship Id="rId345" Type="http://schemas.openxmlformats.org/officeDocument/2006/relationships/tags" Target="../tags/tag1359.xml"/><Relationship Id="rId344" Type="http://schemas.openxmlformats.org/officeDocument/2006/relationships/tags" Target="../tags/tag1358.xml"/><Relationship Id="rId343" Type="http://schemas.openxmlformats.org/officeDocument/2006/relationships/tags" Target="../tags/tag1357.xml"/><Relationship Id="rId342" Type="http://schemas.openxmlformats.org/officeDocument/2006/relationships/tags" Target="../tags/tag1356.xml"/><Relationship Id="rId341" Type="http://schemas.openxmlformats.org/officeDocument/2006/relationships/tags" Target="../tags/tag1355.xml"/><Relationship Id="rId340" Type="http://schemas.openxmlformats.org/officeDocument/2006/relationships/tags" Target="../tags/tag1354.xml"/><Relationship Id="rId34" Type="http://schemas.openxmlformats.org/officeDocument/2006/relationships/tags" Target="../tags/tag1049.xml"/><Relationship Id="rId339" Type="http://schemas.openxmlformats.org/officeDocument/2006/relationships/tags" Target="../tags/tag1353.xml"/><Relationship Id="rId338" Type="http://schemas.openxmlformats.org/officeDocument/2006/relationships/tags" Target="../tags/tag1352.xml"/><Relationship Id="rId337" Type="http://schemas.openxmlformats.org/officeDocument/2006/relationships/tags" Target="../tags/tag1351.xml"/><Relationship Id="rId336" Type="http://schemas.openxmlformats.org/officeDocument/2006/relationships/tags" Target="../tags/tag1350.xml"/><Relationship Id="rId335" Type="http://schemas.openxmlformats.org/officeDocument/2006/relationships/tags" Target="../tags/tag1349.xml"/><Relationship Id="rId334" Type="http://schemas.openxmlformats.org/officeDocument/2006/relationships/tags" Target="../tags/tag1348.xml"/><Relationship Id="rId333" Type="http://schemas.openxmlformats.org/officeDocument/2006/relationships/tags" Target="../tags/tag1347.xml"/><Relationship Id="rId332" Type="http://schemas.openxmlformats.org/officeDocument/2006/relationships/tags" Target="../tags/tag1346.xml"/><Relationship Id="rId331" Type="http://schemas.openxmlformats.org/officeDocument/2006/relationships/tags" Target="../tags/tag1345.xml"/><Relationship Id="rId330" Type="http://schemas.openxmlformats.org/officeDocument/2006/relationships/tags" Target="../tags/tag1344.xml"/><Relationship Id="rId33" Type="http://schemas.openxmlformats.org/officeDocument/2006/relationships/tags" Target="../tags/tag1048.xml"/><Relationship Id="rId329" Type="http://schemas.openxmlformats.org/officeDocument/2006/relationships/tags" Target="../tags/tag1343.xml"/><Relationship Id="rId328" Type="http://schemas.openxmlformats.org/officeDocument/2006/relationships/tags" Target="../tags/tag1342.xml"/><Relationship Id="rId327" Type="http://schemas.openxmlformats.org/officeDocument/2006/relationships/tags" Target="../tags/tag1341.xml"/><Relationship Id="rId326" Type="http://schemas.openxmlformats.org/officeDocument/2006/relationships/tags" Target="../tags/tag1340.xml"/><Relationship Id="rId325" Type="http://schemas.openxmlformats.org/officeDocument/2006/relationships/tags" Target="../tags/tag1339.xml"/><Relationship Id="rId324" Type="http://schemas.openxmlformats.org/officeDocument/2006/relationships/tags" Target="../tags/tag1338.xml"/><Relationship Id="rId323" Type="http://schemas.openxmlformats.org/officeDocument/2006/relationships/tags" Target="../tags/tag1337.xml"/><Relationship Id="rId322" Type="http://schemas.openxmlformats.org/officeDocument/2006/relationships/tags" Target="../tags/tag1336.xml"/><Relationship Id="rId321" Type="http://schemas.openxmlformats.org/officeDocument/2006/relationships/tags" Target="../tags/tag1335.xml"/><Relationship Id="rId320" Type="http://schemas.openxmlformats.org/officeDocument/2006/relationships/tags" Target="../tags/tag1334.xml"/><Relationship Id="rId32" Type="http://schemas.openxmlformats.org/officeDocument/2006/relationships/tags" Target="../tags/tag1047.xml"/><Relationship Id="rId319" Type="http://schemas.openxmlformats.org/officeDocument/2006/relationships/tags" Target="../tags/tag1333.xml"/><Relationship Id="rId318" Type="http://schemas.openxmlformats.org/officeDocument/2006/relationships/tags" Target="../tags/tag1332.xml"/><Relationship Id="rId317" Type="http://schemas.openxmlformats.org/officeDocument/2006/relationships/tags" Target="../tags/tag1331.xml"/><Relationship Id="rId316" Type="http://schemas.openxmlformats.org/officeDocument/2006/relationships/tags" Target="../tags/tag1330.xml"/><Relationship Id="rId315" Type="http://schemas.openxmlformats.org/officeDocument/2006/relationships/tags" Target="../tags/tag1329.xml"/><Relationship Id="rId314" Type="http://schemas.openxmlformats.org/officeDocument/2006/relationships/tags" Target="../tags/tag1328.xml"/><Relationship Id="rId313" Type="http://schemas.openxmlformats.org/officeDocument/2006/relationships/tags" Target="../tags/tag1327.xml"/><Relationship Id="rId312" Type="http://schemas.openxmlformats.org/officeDocument/2006/relationships/tags" Target="../tags/tag1326.xml"/><Relationship Id="rId311" Type="http://schemas.openxmlformats.org/officeDocument/2006/relationships/tags" Target="../tags/tag1325.xml"/><Relationship Id="rId310" Type="http://schemas.openxmlformats.org/officeDocument/2006/relationships/tags" Target="../tags/tag1324.xml"/><Relationship Id="rId31" Type="http://schemas.openxmlformats.org/officeDocument/2006/relationships/tags" Target="../tags/tag1046.xml"/><Relationship Id="rId309" Type="http://schemas.openxmlformats.org/officeDocument/2006/relationships/tags" Target="../tags/tag1323.xml"/><Relationship Id="rId308" Type="http://schemas.openxmlformats.org/officeDocument/2006/relationships/tags" Target="../tags/tag1322.xml"/><Relationship Id="rId307" Type="http://schemas.openxmlformats.org/officeDocument/2006/relationships/tags" Target="../tags/tag1321.xml"/><Relationship Id="rId306" Type="http://schemas.openxmlformats.org/officeDocument/2006/relationships/tags" Target="../tags/tag1320.xml"/><Relationship Id="rId305" Type="http://schemas.openxmlformats.org/officeDocument/2006/relationships/tags" Target="../tags/tag1319.xml"/><Relationship Id="rId304" Type="http://schemas.openxmlformats.org/officeDocument/2006/relationships/tags" Target="../tags/tag1318.xml"/><Relationship Id="rId303" Type="http://schemas.openxmlformats.org/officeDocument/2006/relationships/tags" Target="../tags/tag1317.xml"/><Relationship Id="rId302" Type="http://schemas.openxmlformats.org/officeDocument/2006/relationships/tags" Target="../tags/tag1316.xml"/><Relationship Id="rId301" Type="http://schemas.openxmlformats.org/officeDocument/2006/relationships/tags" Target="../tags/tag1315.xml"/><Relationship Id="rId300" Type="http://schemas.openxmlformats.org/officeDocument/2006/relationships/tags" Target="../tags/tag1314.xml"/><Relationship Id="rId30" Type="http://schemas.openxmlformats.org/officeDocument/2006/relationships/tags" Target="../tags/tag1045.xml"/><Relationship Id="rId3" Type="http://schemas.openxmlformats.org/officeDocument/2006/relationships/image" Target="../media/image5.png"/><Relationship Id="rId299" Type="http://schemas.openxmlformats.org/officeDocument/2006/relationships/tags" Target="../tags/tag1313.xml"/><Relationship Id="rId298" Type="http://schemas.openxmlformats.org/officeDocument/2006/relationships/tags" Target="../tags/tag1312.xml"/><Relationship Id="rId297" Type="http://schemas.openxmlformats.org/officeDocument/2006/relationships/tags" Target="../tags/tag1311.xml"/><Relationship Id="rId296" Type="http://schemas.openxmlformats.org/officeDocument/2006/relationships/tags" Target="../tags/tag1310.xml"/><Relationship Id="rId295" Type="http://schemas.openxmlformats.org/officeDocument/2006/relationships/tags" Target="../tags/tag1309.xml"/><Relationship Id="rId294" Type="http://schemas.openxmlformats.org/officeDocument/2006/relationships/tags" Target="../tags/tag1308.xml"/><Relationship Id="rId293" Type="http://schemas.openxmlformats.org/officeDocument/2006/relationships/tags" Target="../tags/tag1307.xml"/><Relationship Id="rId292" Type="http://schemas.openxmlformats.org/officeDocument/2006/relationships/tags" Target="../tags/tag1306.xml"/><Relationship Id="rId291" Type="http://schemas.openxmlformats.org/officeDocument/2006/relationships/tags" Target="../tags/tag1305.xml"/><Relationship Id="rId290" Type="http://schemas.openxmlformats.org/officeDocument/2006/relationships/tags" Target="../tags/tag1304.xml"/><Relationship Id="rId29" Type="http://schemas.openxmlformats.org/officeDocument/2006/relationships/tags" Target="../tags/tag1044.xml"/><Relationship Id="rId289" Type="http://schemas.openxmlformats.org/officeDocument/2006/relationships/tags" Target="../tags/tag1303.xml"/><Relationship Id="rId288" Type="http://schemas.openxmlformats.org/officeDocument/2006/relationships/tags" Target="../tags/tag1302.xml"/><Relationship Id="rId287" Type="http://schemas.openxmlformats.org/officeDocument/2006/relationships/tags" Target="../tags/tag1301.xml"/><Relationship Id="rId286" Type="http://schemas.openxmlformats.org/officeDocument/2006/relationships/tags" Target="../tags/tag1300.xml"/><Relationship Id="rId285" Type="http://schemas.openxmlformats.org/officeDocument/2006/relationships/tags" Target="../tags/tag1299.xml"/><Relationship Id="rId284" Type="http://schemas.openxmlformats.org/officeDocument/2006/relationships/tags" Target="../tags/tag1298.xml"/><Relationship Id="rId283" Type="http://schemas.openxmlformats.org/officeDocument/2006/relationships/tags" Target="../tags/tag1297.xml"/><Relationship Id="rId282" Type="http://schemas.openxmlformats.org/officeDocument/2006/relationships/tags" Target="../tags/tag1296.xml"/><Relationship Id="rId281" Type="http://schemas.openxmlformats.org/officeDocument/2006/relationships/tags" Target="../tags/tag1295.xml"/><Relationship Id="rId280" Type="http://schemas.openxmlformats.org/officeDocument/2006/relationships/tags" Target="../tags/tag1294.xml"/><Relationship Id="rId28" Type="http://schemas.openxmlformats.org/officeDocument/2006/relationships/tags" Target="../tags/tag1043.xml"/><Relationship Id="rId279" Type="http://schemas.openxmlformats.org/officeDocument/2006/relationships/tags" Target="../tags/tag1293.xml"/><Relationship Id="rId278" Type="http://schemas.openxmlformats.org/officeDocument/2006/relationships/tags" Target="../tags/tag1292.xml"/><Relationship Id="rId277" Type="http://schemas.openxmlformats.org/officeDocument/2006/relationships/tags" Target="../tags/tag1291.xml"/><Relationship Id="rId276" Type="http://schemas.openxmlformats.org/officeDocument/2006/relationships/tags" Target="../tags/tag1290.xml"/><Relationship Id="rId275" Type="http://schemas.openxmlformats.org/officeDocument/2006/relationships/tags" Target="../tags/tag1289.xml"/><Relationship Id="rId274" Type="http://schemas.openxmlformats.org/officeDocument/2006/relationships/tags" Target="../tags/tag1288.xml"/><Relationship Id="rId273" Type="http://schemas.openxmlformats.org/officeDocument/2006/relationships/tags" Target="../tags/tag1287.xml"/><Relationship Id="rId272" Type="http://schemas.openxmlformats.org/officeDocument/2006/relationships/tags" Target="../tags/tag1286.xml"/><Relationship Id="rId271" Type="http://schemas.openxmlformats.org/officeDocument/2006/relationships/tags" Target="../tags/tag1285.xml"/><Relationship Id="rId270" Type="http://schemas.openxmlformats.org/officeDocument/2006/relationships/tags" Target="../tags/tag1284.xml"/><Relationship Id="rId27" Type="http://schemas.openxmlformats.org/officeDocument/2006/relationships/tags" Target="../tags/tag1042.xml"/><Relationship Id="rId269" Type="http://schemas.openxmlformats.org/officeDocument/2006/relationships/tags" Target="../tags/tag1283.xml"/><Relationship Id="rId268" Type="http://schemas.openxmlformats.org/officeDocument/2006/relationships/tags" Target="../tags/tag1282.xml"/><Relationship Id="rId267" Type="http://schemas.openxmlformats.org/officeDocument/2006/relationships/tags" Target="../tags/tag1281.xml"/><Relationship Id="rId266" Type="http://schemas.openxmlformats.org/officeDocument/2006/relationships/tags" Target="../tags/tag1280.xml"/><Relationship Id="rId265" Type="http://schemas.openxmlformats.org/officeDocument/2006/relationships/tags" Target="../tags/tag1279.xml"/><Relationship Id="rId264" Type="http://schemas.openxmlformats.org/officeDocument/2006/relationships/tags" Target="../tags/tag1278.xml"/><Relationship Id="rId263" Type="http://schemas.openxmlformats.org/officeDocument/2006/relationships/tags" Target="../tags/tag1277.xml"/><Relationship Id="rId262" Type="http://schemas.openxmlformats.org/officeDocument/2006/relationships/tags" Target="../tags/tag1276.xml"/><Relationship Id="rId261" Type="http://schemas.openxmlformats.org/officeDocument/2006/relationships/tags" Target="../tags/tag1275.xml"/><Relationship Id="rId260" Type="http://schemas.openxmlformats.org/officeDocument/2006/relationships/tags" Target="../tags/tag1274.xml"/><Relationship Id="rId26" Type="http://schemas.openxmlformats.org/officeDocument/2006/relationships/tags" Target="../tags/tag1041.xml"/><Relationship Id="rId259" Type="http://schemas.openxmlformats.org/officeDocument/2006/relationships/tags" Target="../tags/tag1273.xml"/><Relationship Id="rId258" Type="http://schemas.openxmlformats.org/officeDocument/2006/relationships/tags" Target="../tags/tag1272.xml"/><Relationship Id="rId257" Type="http://schemas.openxmlformats.org/officeDocument/2006/relationships/tags" Target="../tags/tag1271.xml"/><Relationship Id="rId256" Type="http://schemas.openxmlformats.org/officeDocument/2006/relationships/tags" Target="../tags/tag1270.xml"/><Relationship Id="rId255" Type="http://schemas.openxmlformats.org/officeDocument/2006/relationships/tags" Target="../tags/tag1269.xml"/><Relationship Id="rId254" Type="http://schemas.openxmlformats.org/officeDocument/2006/relationships/tags" Target="../tags/tag1268.xml"/><Relationship Id="rId253" Type="http://schemas.openxmlformats.org/officeDocument/2006/relationships/tags" Target="../tags/tag1267.xml"/><Relationship Id="rId252" Type="http://schemas.openxmlformats.org/officeDocument/2006/relationships/tags" Target="../tags/tag1266.xml"/><Relationship Id="rId251" Type="http://schemas.openxmlformats.org/officeDocument/2006/relationships/tags" Target="../tags/tag1265.xml"/><Relationship Id="rId250" Type="http://schemas.openxmlformats.org/officeDocument/2006/relationships/tags" Target="../tags/tag1264.xml"/><Relationship Id="rId25" Type="http://schemas.openxmlformats.org/officeDocument/2006/relationships/tags" Target="../tags/tag1040.xml"/><Relationship Id="rId249" Type="http://schemas.openxmlformats.org/officeDocument/2006/relationships/tags" Target="../tags/tag1263.xml"/><Relationship Id="rId248" Type="http://schemas.openxmlformats.org/officeDocument/2006/relationships/tags" Target="../tags/tag1262.xml"/><Relationship Id="rId247" Type="http://schemas.openxmlformats.org/officeDocument/2006/relationships/tags" Target="../tags/tag1261.xml"/><Relationship Id="rId246" Type="http://schemas.openxmlformats.org/officeDocument/2006/relationships/tags" Target="../tags/tag1260.xml"/><Relationship Id="rId245" Type="http://schemas.openxmlformats.org/officeDocument/2006/relationships/tags" Target="../tags/tag1259.xml"/><Relationship Id="rId244" Type="http://schemas.openxmlformats.org/officeDocument/2006/relationships/tags" Target="../tags/tag1258.xml"/><Relationship Id="rId243" Type="http://schemas.openxmlformats.org/officeDocument/2006/relationships/tags" Target="../tags/tag1257.xml"/><Relationship Id="rId242" Type="http://schemas.openxmlformats.org/officeDocument/2006/relationships/tags" Target="../tags/tag1256.xml"/><Relationship Id="rId241" Type="http://schemas.openxmlformats.org/officeDocument/2006/relationships/tags" Target="../tags/tag1255.xml"/><Relationship Id="rId240" Type="http://schemas.openxmlformats.org/officeDocument/2006/relationships/tags" Target="../tags/tag1254.xml"/><Relationship Id="rId24" Type="http://schemas.openxmlformats.org/officeDocument/2006/relationships/tags" Target="../tags/tag1039.xml"/><Relationship Id="rId239" Type="http://schemas.openxmlformats.org/officeDocument/2006/relationships/tags" Target="../tags/tag1253.xml"/><Relationship Id="rId238" Type="http://schemas.openxmlformats.org/officeDocument/2006/relationships/tags" Target="../tags/tag1252.xml"/><Relationship Id="rId237" Type="http://schemas.openxmlformats.org/officeDocument/2006/relationships/tags" Target="../tags/tag1251.xml"/><Relationship Id="rId236" Type="http://schemas.openxmlformats.org/officeDocument/2006/relationships/tags" Target="../tags/tag1250.xml"/><Relationship Id="rId235" Type="http://schemas.openxmlformats.org/officeDocument/2006/relationships/tags" Target="../tags/tag1249.xml"/><Relationship Id="rId234" Type="http://schemas.openxmlformats.org/officeDocument/2006/relationships/tags" Target="../tags/tag1248.xml"/><Relationship Id="rId233" Type="http://schemas.openxmlformats.org/officeDocument/2006/relationships/tags" Target="../tags/tag1247.xml"/><Relationship Id="rId232" Type="http://schemas.openxmlformats.org/officeDocument/2006/relationships/tags" Target="../tags/tag1246.xml"/><Relationship Id="rId231" Type="http://schemas.openxmlformats.org/officeDocument/2006/relationships/tags" Target="../tags/tag1245.xml"/><Relationship Id="rId230" Type="http://schemas.openxmlformats.org/officeDocument/2006/relationships/tags" Target="../tags/tag1244.xml"/><Relationship Id="rId23" Type="http://schemas.openxmlformats.org/officeDocument/2006/relationships/tags" Target="../tags/tag1038.xml"/><Relationship Id="rId229" Type="http://schemas.openxmlformats.org/officeDocument/2006/relationships/tags" Target="../tags/tag1243.xml"/><Relationship Id="rId228" Type="http://schemas.openxmlformats.org/officeDocument/2006/relationships/tags" Target="../tags/tag1242.xml"/><Relationship Id="rId227" Type="http://schemas.openxmlformats.org/officeDocument/2006/relationships/tags" Target="../tags/tag1241.xml"/><Relationship Id="rId226" Type="http://schemas.openxmlformats.org/officeDocument/2006/relationships/tags" Target="../tags/tag1240.xml"/><Relationship Id="rId225" Type="http://schemas.openxmlformats.org/officeDocument/2006/relationships/tags" Target="../tags/tag1239.xml"/><Relationship Id="rId224" Type="http://schemas.openxmlformats.org/officeDocument/2006/relationships/tags" Target="../tags/tag1238.xml"/><Relationship Id="rId223" Type="http://schemas.openxmlformats.org/officeDocument/2006/relationships/tags" Target="../tags/tag1237.xml"/><Relationship Id="rId222" Type="http://schemas.openxmlformats.org/officeDocument/2006/relationships/tags" Target="../tags/tag1236.xml"/><Relationship Id="rId221" Type="http://schemas.openxmlformats.org/officeDocument/2006/relationships/tags" Target="../tags/tag1235.xml"/><Relationship Id="rId220" Type="http://schemas.openxmlformats.org/officeDocument/2006/relationships/tags" Target="../tags/tag1234.xml"/><Relationship Id="rId22" Type="http://schemas.openxmlformats.org/officeDocument/2006/relationships/tags" Target="../tags/tag1037.xml"/><Relationship Id="rId219" Type="http://schemas.openxmlformats.org/officeDocument/2006/relationships/tags" Target="../tags/tag1233.xml"/><Relationship Id="rId218" Type="http://schemas.openxmlformats.org/officeDocument/2006/relationships/tags" Target="../tags/tag1232.xml"/><Relationship Id="rId217" Type="http://schemas.openxmlformats.org/officeDocument/2006/relationships/tags" Target="../tags/tag1231.xml"/><Relationship Id="rId216" Type="http://schemas.openxmlformats.org/officeDocument/2006/relationships/tags" Target="../tags/tag1230.xml"/><Relationship Id="rId215" Type="http://schemas.openxmlformats.org/officeDocument/2006/relationships/tags" Target="../tags/tag1229.xml"/><Relationship Id="rId214" Type="http://schemas.openxmlformats.org/officeDocument/2006/relationships/tags" Target="../tags/tag1228.xml"/><Relationship Id="rId213" Type="http://schemas.openxmlformats.org/officeDocument/2006/relationships/tags" Target="../tags/tag1227.xml"/><Relationship Id="rId212" Type="http://schemas.openxmlformats.org/officeDocument/2006/relationships/tags" Target="../tags/tag1226.xml"/><Relationship Id="rId211" Type="http://schemas.openxmlformats.org/officeDocument/2006/relationships/tags" Target="../tags/tag1225.xml"/><Relationship Id="rId210" Type="http://schemas.openxmlformats.org/officeDocument/2006/relationships/tags" Target="../tags/tag1224.xml"/><Relationship Id="rId21" Type="http://schemas.openxmlformats.org/officeDocument/2006/relationships/tags" Target="../tags/tag1036.xml"/><Relationship Id="rId209" Type="http://schemas.openxmlformats.org/officeDocument/2006/relationships/tags" Target="../tags/tag1223.xml"/><Relationship Id="rId208" Type="http://schemas.openxmlformats.org/officeDocument/2006/relationships/tags" Target="../tags/tag1222.xml"/><Relationship Id="rId207" Type="http://schemas.openxmlformats.org/officeDocument/2006/relationships/tags" Target="../tags/tag1221.xml"/><Relationship Id="rId206" Type="http://schemas.openxmlformats.org/officeDocument/2006/relationships/tags" Target="../tags/tag1220.xml"/><Relationship Id="rId205" Type="http://schemas.openxmlformats.org/officeDocument/2006/relationships/tags" Target="../tags/tag1219.xml"/><Relationship Id="rId204" Type="http://schemas.openxmlformats.org/officeDocument/2006/relationships/tags" Target="../tags/tag1218.xml"/><Relationship Id="rId203" Type="http://schemas.openxmlformats.org/officeDocument/2006/relationships/tags" Target="../tags/tag1217.xml"/><Relationship Id="rId202" Type="http://schemas.openxmlformats.org/officeDocument/2006/relationships/tags" Target="../tags/tag1216.xml"/><Relationship Id="rId201" Type="http://schemas.openxmlformats.org/officeDocument/2006/relationships/tags" Target="../tags/tag1215.xml"/><Relationship Id="rId200" Type="http://schemas.openxmlformats.org/officeDocument/2006/relationships/tags" Target="../tags/tag1214.xml"/><Relationship Id="rId20" Type="http://schemas.openxmlformats.org/officeDocument/2006/relationships/tags" Target="../tags/tag1035.xml"/><Relationship Id="rId2" Type="http://schemas.openxmlformats.org/officeDocument/2006/relationships/tags" Target="../tags/tag1018.xml"/><Relationship Id="rId199" Type="http://schemas.openxmlformats.org/officeDocument/2006/relationships/tags" Target="../tags/tag1213.xml"/><Relationship Id="rId198" Type="http://schemas.openxmlformats.org/officeDocument/2006/relationships/tags" Target="../tags/tag1212.xml"/><Relationship Id="rId197" Type="http://schemas.openxmlformats.org/officeDocument/2006/relationships/tags" Target="../tags/tag1211.xml"/><Relationship Id="rId196" Type="http://schemas.openxmlformats.org/officeDocument/2006/relationships/tags" Target="../tags/tag1210.xml"/><Relationship Id="rId195" Type="http://schemas.openxmlformats.org/officeDocument/2006/relationships/tags" Target="../tags/tag1209.xml"/><Relationship Id="rId194" Type="http://schemas.openxmlformats.org/officeDocument/2006/relationships/tags" Target="../tags/tag1208.xml"/><Relationship Id="rId193" Type="http://schemas.openxmlformats.org/officeDocument/2006/relationships/tags" Target="../tags/tag1207.xml"/><Relationship Id="rId192" Type="http://schemas.openxmlformats.org/officeDocument/2006/relationships/tags" Target="../tags/tag1206.xml"/><Relationship Id="rId191" Type="http://schemas.openxmlformats.org/officeDocument/2006/relationships/tags" Target="../tags/tag1205.xml"/><Relationship Id="rId190" Type="http://schemas.openxmlformats.org/officeDocument/2006/relationships/tags" Target="../tags/tag1204.xml"/><Relationship Id="rId19" Type="http://schemas.openxmlformats.org/officeDocument/2006/relationships/tags" Target="../tags/tag1034.xml"/><Relationship Id="rId189" Type="http://schemas.openxmlformats.org/officeDocument/2006/relationships/tags" Target="../tags/tag1203.xml"/><Relationship Id="rId188" Type="http://schemas.openxmlformats.org/officeDocument/2006/relationships/tags" Target="../tags/tag1202.xml"/><Relationship Id="rId187" Type="http://schemas.openxmlformats.org/officeDocument/2006/relationships/tags" Target="../tags/tag1201.xml"/><Relationship Id="rId186" Type="http://schemas.openxmlformats.org/officeDocument/2006/relationships/tags" Target="../tags/tag1200.xml"/><Relationship Id="rId185" Type="http://schemas.openxmlformats.org/officeDocument/2006/relationships/tags" Target="../tags/tag1199.xml"/><Relationship Id="rId184" Type="http://schemas.openxmlformats.org/officeDocument/2006/relationships/tags" Target="../tags/tag1198.xml"/><Relationship Id="rId183" Type="http://schemas.openxmlformats.org/officeDocument/2006/relationships/tags" Target="../tags/tag1197.xml"/><Relationship Id="rId182" Type="http://schemas.openxmlformats.org/officeDocument/2006/relationships/tags" Target="../tags/tag1196.xml"/><Relationship Id="rId181" Type="http://schemas.openxmlformats.org/officeDocument/2006/relationships/tags" Target="../tags/tag1195.xml"/><Relationship Id="rId180" Type="http://schemas.openxmlformats.org/officeDocument/2006/relationships/tags" Target="../tags/tag1194.xml"/><Relationship Id="rId18" Type="http://schemas.openxmlformats.org/officeDocument/2006/relationships/tags" Target="../tags/tag1033.xml"/><Relationship Id="rId179" Type="http://schemas.openxmlformats.org/officeDocument/2006/relationships/tags" Target="../tags/tag1193.xml"/><Relationship Id="rId178" Type="http://schemas.openxmlformats.org/officeDocument/2006/relationships/tags" Target="../tags/tag1192.xml"/><Relationship Id="rId177" Type="http://schemas.openxmlformats.org/officeDocument/2006/relationships/tags" Target="../tags/tag1191.xml"/><Relationship Id="rId176" Type="http://schemas.openxmlformats.org/officeDocument/2006/relationships/tags" Target="../tags/tag1190.xml"/><Relationship Id="rId175" Type="http://schemas.openxmlformats.org/officeDocument/2006/relationships/tags" Target="../tags/tag1189.xml"/><Relationship Id="rId174" Type="http://schemas.openxmlformats.org/officeDocument/2006/relationships/tags" Target="../tags/tag1188.xml"/><Relationship Id="rId173" Type="http://schemas.openxmlformats.org/officeDocument/2006/relationships/tags" Target="../tags/tag1187.xml"/><Relationship Id="rId172" Type="http://schemas.openxmlformats.org/officeDocument/2006/relationships/tags" Target="../tags/tag1186.xml"/><Relationship Id="rId171" Type="http://schemas.openxmlformats.org/officeDocument/2006/relationships/tags" Target="../tags/tag1185.xml"/><Relationship Id="rId170" Type="http://schemas.openxmlformats.org/officeDocument/2006/relationships/tags" Target="../tags/tag1184.xml"/><Relationship Id="rId17" Type="http://schemas.openxmlformats.org/officeDocument/2006/relationships/tags" Target="../tags/tag1032.xml"/><Relationship Id="rId169" Type="http://schemas.openxmlformats.org/officeDocument/2006/relationships/tags" Target="../tags/tag1183.xml"/><Relationship Id="rId168" Type="http://schemas.openxmlformats.org/officeDocument/2006/relationships/tags" Target="../tags/tag1182.xml"/><Relationship Id="rId167" Type="http://schemas.openxmlformats.org/officeDocument/2006/relationships/tags" Target="../tags/tag1181.xml"/><Relationship Id="rId166" Type="http://schemas.openxmlformats.org/officeDocument/2006/relationships/tags" Target="../tags/tag1180.xml"/><Relationship Id="rId165" Type="http://schemas.openxmlformats.org/officeDocument/2006/relationships/tags" Target="../tags/tag1179.xml"/><Relationship Id="rId164" Type="http://schemas.openxmlformats.org/officeDocument/2006/relationships/tags" Target="../tags/tag1178.xml"/><Relationship Id="rId163" Type="http://schemas.openxmlformats.org/officeDocument/2006/relationships/tags" Target="../tags/tag1177.xml"/><Relationship Id="rId162" Type="http://schemas.openxmlformats.org/officeDocument/2006/relationships/tags" Target="../tags/tag1176.xml"/><Relationship Id="rId161" Type="http://schemas.openxmlformats.org/officeDocument/2006/relationships/tags" Target="../tags/tag1175.xml"/><Relationship Id="rId160" Type="http://schemas.openxmlformats.org/officeDocument/2006/relationships/tags" Target="../tags/tag1174.xml"/><Relationship Id="rId16" Type="http://schemas.openxmlformats.org/officeDocument/2006/relationships/tags" Target="../tags/tag1031.xml"/><Relationship Id="rId159" Type="http://schemas.openxmlformats.org/officeDocument/2006/relationships/tags" Target="../tags/tag1173.xml"/><Relationship Id="rId158" Type="http://schemas.openxmlformats.org/officeDocument/2006/relationships/tags" Target="../tags/tag1172.xml"/><Relationship Id="rId157" Type="http://schemas.openxmlformats.org/officeDocument/2006/relationships/tags" Target="../tags/tag1171.xml"/><Relationship Id="rId156" Type="http://schemas.openxmlformats.org/officeDocument/2006/relationships/tags" Target="../tags/tag1170.xml"/><Relationship Id="rId155" Type="http://schemas.openxmlformats.org/officeDocument/2006/relationships/tags" Target="../tags/tag1169.xml"/><Relationship Id="rId154" Type="http://schemas.openxmlformats.org/officeDocument/2006/relationships/tags" Target="../tags/tag1168.xml"/><Relationship Id="rId153" Type="http://schemas.openxmlformats.org/officeDocument/2006/relationships/tags" Target="../tags/tag1167.xml"/><Relationship Id="rId152" Type="http://schemas.openxmlformats.org/officeDocument/2006/relationships/tags" Target="../tags/tag1166.xml"/><Relationship Id="rId151" Type="http://schemas.openxmlformats.org/officeDocument/2006/relationships/tags" Target="../tags/tag1165.xml"/><Relationship Id="rId150" Type="http://schemas.openxmlformats.org/officeDocument/2006/relationships/tags" Target="../tags/tag1164.xml"/><Relationship Id="rId15" Type="http://schemas.openxmlformats.org/officeDocument/2006/relationships/tags" Target="../tags/tag1030.xml"/><Relationship Id="rId149" Type="http://schemas.openxmlformats.org/officeDocument/2006/relationships/tags" Target="../tags/tag1163.xml"/><Relationship Id="rId148" Type="http://schemas.openxmlformats.org/officeDocument/2006/relationships/tags" Target="../tags/tag1162.xml"/><Relationship Id="rId147" Type="http://schemas.openxmlformats.org/officeDocument/2006/relationships/tags" Target="../tags/tag1161.xml"/><Relationship Id="rId146" Type="http://schemas.openxmlformats.org/officeDocument/2006/relationships/tags" Target="../tags/tag1160.xml"/><Relationship Id="rId145" Type="http://schemas.openxmlformats.org/officeDocument/2006/relationships/tags" Target="../tags/tag1159.xml"/><Relationship Id="rId144" Type="http://schemas.openxmlformats.org/officeDocument/2006/relationships/tags" Target="../tags/tag1158.xml"/><Relationship Id="rId143" Type="http://schemas.openxmlformats.org/officeDocument/2006/relationships/tags" Target="../tags/tag1157.xml"/><Relationship Id="rId142" Type="http://schemas.openxmlformats.org/officeDocument/2006/relationships/tags" Target="../tags/tag1156.xml"/><Relationship Id="rId141" Type="http://schemas.openxmlformats.org/officeDocument/2006/relationships/tags" Target="../tags/tag1155.xml"/><Relationship Id="rId140" Type="http://schemas.openxmlformats.org/officeDocument/2006/relationships/tags" Target="../tags/tag1154.xml"/><Relationship Id="rId14" Type="http://schemas.openxmlformats.org/officeDocument/2006/relationships/tags" Target="../tags/tag1029.xml"/><Relationship Id="rId139" Type="http://schemas.openxmlformats.org/officeDocument/2006/relationships/tags" Target="../tags/tag1153.xml"/><Relationship Id="rId138" Type="http://schemas.openxmlformats.org/officeDocument/2006/relationships/tags" Target="../tags/tag1152.xml"/><Relationship Id="rId137" Type="http://schemas.openxmlformats.org/officeDocument/2006/relationships/tags" Target="../tags/tag1151.xml"/><Relationship Id="rId136" Type="http://schemas.openxmlformats.org/officeDocument/2006/relationships/tags" Target="../tags/tag1150.xml"/><Relationship Id="rId135" Type="http://schemas.openxmlformats.org/officeDocument/2006/relationships/tags" Target="../tags/tag1149.xml"/><Relationship Id="rId134" Type="http://schemas.openxmlformats.org/officeDocument/2006/relationships/tags" Target="../tags/tag1148.xml"/><Relationship Id="rId133" Type="http://schemas.openxmlformats.org/officeDocument/2006/relationships/tags" Target="../tags/tag1147.xml"/><Relationship Id="rId132" Type="http://schemas.openxmlformats.org/officeDocument/2006/relationships/tags" Target="../tags/tag1146.xml"/><Relationship Id="rId131" Type="http://schemas.openxmlformats.org/officeDocument/2006/relationships/tags" Target="../tags/tag1145.xml"/><Relationship Id="rId130" Type="http://schemas.openxmlformats.org/officeDocument/2006/relationships/tags" Target="../tags/tag1144.xml"/><Relationship Id="rId13" Type="http://schemas.openxmlformats.org/officeDocument/2006/relationships/tags" Target="../tags/tag1028.xml"/><Relationship Id="rId129" Type="http://schemas.openxmlformats.org/officeDocument/2006/relationships/tags" Target="../tags/tag1143.xml"/><Relationship Id="rId128" Type="http://schemas.openxmlformats.org/officeDocument/2006/relationships/tags" Target="../tags/tag1142.xml"/><Relationship Id="rId127" Type="http://schemas.openxmlformats.org/officeDocument/2006/relationships/tags" Target="../tags/tag1141.xml"/><Relationship Id="rId126" Type="http://schemas.openxmlformats.org/officeDocument/2006/relationships/tags" Target="../tags/tag1140.xml"/><Relationship Id="rId125" Type="http://schemas.openxmlformats.org/officeDocument/2006/relationships/tags" Target="../tags/tag1139.xml"/><Relationship Id="rId124" Type="http://schemas.openxmlformats.org/officeDocument/2006/relationships/tags" Target="../tags/tag1138.xml"/><Relationship Id="rId123" Type="http://schemas.openxmlformats.org/officeDocument/2006/relationships/tags" Target="../tags/tag1137.xml"/><Relationship Id="rId122" Type="http://schemas.openxmlformats.org/officeDocument/2006/relationships/tags" Target="../tags/tag1136.xml"/><Relationship Id="rId121" Type="http://schemas.openxmlformats.org/officeDocument/2006/relationships/tags" Target="../tags/tag1135.xml"/><Relationship Id="rId120" Type="http://schemas.openxmlformats.org/officeDocument/2006/relationships/tags" Target="../tags/tag1134.xml"/><Relationship Id="rId12" Type="http://schemas.openxmlformats.org/officeDocument/2006/relationships/tags" Target="../tags/tag1027.xml"/><Relationship Id="rId119" Type="http://schemas.openxmlformats.org/officeDocument/2006/relationships/tags" Target="../tags/tag1133.xml"/><Relationship Id="rId118" Type="http://schemas.openxmlformats.org/officeDocument/2006/relationships/tags" Target="../tags/tag1132.xml"/><Relationship Id="rId117" Type="http://schemas.openxmlformats.org/officeDocument/2006/relationships/tags" Target="../tags/tag1131.xml"/><Relationship Id="rId116" Type="http://schemas.openxmlformats.org/officeDocument/2006/relationships/tags" Target="../tags/tag1130.xml"/><Relationship Id="rId115" Type="http://schemas.openxmlformats.org/officeDocument/2006/relationships/tags" Target="../tags/tag1129.xml"/><Relationship Id="rId114" Type="http://schemas.openxmlformats.org/officeDocument/2006/relationships/tags" Target="../tags/tag1128.xml"/><Relationship Id="rId113" Type="http://schemas.openxmlformats.org/officeDocument/2006/relationships/tags" Target="../tags/tag1127.xml"/><Relationship Id="rId112" Type="http://schemas.openxmlformats.org/officeDocument/2006/relationships/tags" Target="../tags/tag1126.xml"/><Relationship Id="rId111" Type="http://schemas.openxmlformats.org/officeDocument/2006/relationships/tags" Target="../tags/tag1125.xml"/><Relationship Id="rId110" Type="http://schemas.openxmlformats.org/officeDocument/2006/relationships/tags" Target="../tags/tag1124.xml"/><Relationship Id="rId11" Type="http://schemas.openxmlformats.org/officeDocument/2006/relationships/tags" Target="../tags/tag1026.xml"/><Relationship Id="rId109" Type="http://schemas.openxmlformats.org/officeDocument/2006/relationships/tags" Target="../tags/tag1123.xml"/><Relationship Id="rId108" Type="http://schemas.openxmlformats.org/officeDocument/2006/relationships/tags" Target="../tags/tag1122.xml"/><Relationship Id="rId107" Type="http://schemas.openxmlformats.org/officeDocument/2006/relationships/tags" Target="../tags/tag1121.xml"/><Relationship Id="rId106" Type="http://schemas.openxmlformats.org/officeDocument/2006/relationships/tags" Target="../tags/tag1120.xml"/><Relationship Id="rId105" Type="http://schemas.openxmlformats.org/officeDocument/2006/relationships/tags" Target="../tags/tag1119.xml"/><Relationship Id="rId104" Type="http://schemas.openxmlformats.org/officeDocument/2006/relationships/tags" Target="../tags/tag1118.xml"/><Relationship Id="rId103" Type="http://schemas.openxmlformats.org/officeDocument/2006/relationships/tags" Target="../tags/tag1117.xml"/><Relationship Id="rId102" Type="http://schemas.openxmlformats.org/officeDocument/2006/relationships/tags" Target="../tags/tag1116.xml"/><Relationship Id="rId101" Type="http://schemas.openxmlformats.org/officeDocument/2006/relationships/tags" Target="../tags/tag1115.xml"/><Relationship Id="rId100" Type="http://schemas.openxmlformats.org/officeDocument/2006/relationships/tags" Target="../tags/tag1114.xml"/><Relationship Id="rId10" Type="http://schemas.openxmlformats.org/officeDocument/2006/relationships/tags" Target="../tags/tag1025.xml"/><Relationship Id="rId1" Type="http://schemas.openxmlformats.org/officeDocument/2006/relationships/tags" Target="../tags/tag1017.xml"/></Relationships>
</file>

<file path=ppt/slides/_rels/slide9.xml.rels><?xml version="1.0" encoding="UTF-8" standalone="yes"?>
<Relationships xmlns="http://schemas.openxmlformats.org/package/2006/relationships"><Relationship Id="rId99" Type="http://schemas.openxmlformats.org/officeDocument/2006/relationships/tags" Target="../tags/tag1602.xml"/><Relationship Id="rId98" Type="http://schemas.openxmlformats.org/officeDocument/2006/relationships/tags" Target="../tags/tag1601.xml"/><Relationship Id="rId97" Type="http://schemas.openxmlformats.org/officeDocument/2006/relationships/tags" Target="../tags/tag1600.xml"/><Relationship Id="rId96" Type="http://schemas.openxmlformats.org/officeDocument/2006/relationships/tags" Target="../tags/tag1599.xml"/><Relationship Id="rId95" Type="http://schemas.openxmlformats.org/officeDocument/2006/relationships/tags" Target="../tags/tag1598.xml"/><Relationship Id="rId94" Type="http://schemas.openxmlformats.org/officeDocument/2006/relationships/tags" Target="../tags/tag1597.xml"/><Relationship Id="rId93" Type="http://schemas.openxmlformats.org/officeDocument/2006/relationships/tags" Target="../tags/tag1596.xml"/><Relationship Id="rId92" Type="http://schemas.openxmlformats.org/officeDocument/2006/relationships/tags" Target="../tags/tag1595.xml"/><Relationship Id="rId91" Type="http://schemas.openxmlformats.org/officeDocument/2006/relationships/tags" Target="../tags/tag1594.xml"/><Relationship Id="rId90" Type="http://schemas.openxmlformats.org/officeDocument/2006/relationships/tags" Target="../tags/tag1593.xml"/><Relationship Id="rId9" Type="http://schemas.openxmlformats.org/officeDocument/2006/relationships/tags" Target="../tags/tag1512.xml"/><Relationship Id="rId89" Type="http://schemas.openxmlformats.org/officeDocument/2006/relationships/tags" Target="../tags/tag1592.xml"/><Relationship Id="rId88" Type="http://schemas.openxmlformats.org/officeDocument/2006/relationships/tags" Target="../tags/tag1591.xml"/><Relationship Id="rId87" Type="http://schemas.openxmlformats.org/officeDocument/2006/relationships/tags" Target="../tags/tag1590.xml"/><Relationship Id="rId86" Type="http://schemas.openxmlformats.org/officeDocument/2006/relationships/tags" Target="../tags/tag1589.xml"/><Relationship Id="rId85" Type="http://schemas.openxmlformats.org/officeDocument/2006/relationships/tags" Target="../tags/tag1588.xml"/><Relationship Id="rId84" Type="http://schemas.openxmlformats.org/officeDocument/2006/relationships/tags" Target="../tags/tag1587.xml"/><Relationship Id="rId83" Type="http://schemas.openxmlformats.org/officeDocument/2006/relationships/tags" Target="../tags/tag1586.xml"/><Relationship Id="rId82" Type="http://schemas.openxmlformats.org/officeDocument/2006/relationships/tags" Target="../tags/tag1585.xml"/><Relationship Id="rId81" Type="http://schemas.openxmlformats.org/officeDocument/2006/relationships/tags" Target="../tags/tag1584.xml"/><Relationship Id="rId80" Type="http://schemas.openxmlformats.org/officeDocument/2006/relationships/tags" Target="../tags/tag1583.xml"/><Relationship Id="rId8" Type="http://schemas.openxmlformats.org/officeDocument/2006/relationships/tags" Target="../tags/tag1511.xml"/><Relationship Id="rId79" Type="http://schemas.openxmlformats.org/officeDocument/2006/relationships/tags" Target="../tags/tag1582.xml"/><Relationship Id="rId78" Type="http://schemas.openxmlformats.org/officeDocument/2006/relationships/tags" Target="../tags/tag1581.xml"/><Relationship Id="rId77" Type="http://schemas.openxmlformats.org/officeDocument/2006/relationships/tags" Target="../tags/tag1580.xml"/><Relationship Id="rId76" Type="http://schemas.openxmlformats.org/officeDocument/2006/relationships/tags" Target="../tags/tag1579.xml"/><Relationship Id="rId75" Type="http://schemas.openxmlformats.org/officeDocument/2006/relationships/tags" Target="../tags/tag1578.xml"/><Relationship Id="rId74" Type="http://schemas.openxmlformats.org/officeDocument/2006/relationships/tags" Target="../tags/tag1577.xml"/><Relationship Id="rId73" Type="http://schemas.openxmlformats.org/officeDocument/2006/relationships/tags" Target="../tags/tag1576.xml"/><Relationship Id="rId72" Type="http://schemas.openxmlformats.org/officeDocument/2006/relationships/tags" Target="../tags/tag1575.xml"/><Relationship Id="rId71" Type="http://schemas.openxmlformats.org/officeDocument/2006/relationships/tags" Target="../tags/tag1574.xml"/><Relationship Id="rId70" Type="http://schemas.openxmlformats.org/officeDocument/2006/relationships/tags" Target="../tags/tag1573.xml"/><Relationship Id="rId7" Type="http://schemas.openxmlformats.org/officeDocument/2006/relationships/tags" Target="../tags/tag1510.xml"/><Relationship Id="rId69" Type="http://schemas.openxmlformats.org/officeDocument/2006/relationships/tags" Target="../tags/tag1572.xml"/><Relationship Id="rId68" Type="http://schemas.openxmlformats.org/officeDocument/2006/relationships/tags" Target="../tags/tag1571.xml"/><Relationship Id="rId67" Type="http://schemas.openxmlformats.org/officeDocument/2006/relationships/tags" Target="../tags/tag1570.xml"/><Relationship Id="rId66" Type="http://schemas.openxmlformats.org/officeDocument/2006/relationships/tags" Target="../tags/tag1569.xml"/><Relationship Id="rId65" Type="http://schemas.openxmlformats.org/officeDocument/2006/relationships/tags" Target="../tags/tag1568.xml"/><Relationship Id="rId64" Type="http://schemas.openxmlformats.org/officeDocument/2006/relationships/tags" Target="../tags/tag1567.xml"/><Relationship Id="rId63" Type="http://schemas.openxmlformats.org/officeDocument/2006/relationships/tags" Target="../tags/tag1566.xml"/><Relationship Id="rId62" Type="http://schemas.openxmlformats.org/officeDocument/2006/relationships/tags" Target="../tags/tag1565.xml"/><Relationship Id="rId61" Type="http://schemas.openxmlformats.org/officeDocument/2006/relationships/tags" Target="../tags/tag1564.xml"/><Relationship Id="rId60" Type="http://schemas.openxmlformats.org/officeDocument/2006/relationships/tags" Target="../tags/tag1563.xml"/><Relationship Id="rId6" Type="http://schemas.openxmlformats.org/officeDocument/2006/relationships/tags" Target="../tags/tag1509.xml"/><Relationship Id="rId59" Type="http://schemas.openxmlformats.org/officeDocument/2006/relationships/tags" Target="../tags/tag1562.xml"/><Relationship Id="rId58" Type="http://schemas.openxmlformats.org/officeDocument/2006/relationships/tags" Target="../tags/tag1561.xml"/><Relationship Id="rId57" Type="http://schemas.openxmlformats.org/officeDocument/2006/relationships/tags" Target="../tags/tag1560.xml"/><Relationship Id="rId56" Type="http://schemas.openxmlformats.org/officeDocument/2006/relationships/tags" Target="../tags/tag1559.xml"/><Relationship Id="rId55" Type="http://schemas.openxmlformats.org/officeDocument/2006/relationships/tags" Target="../tags/tag1558.xml"/><Relationship Id="rId54" Type="http://schemas.openxmlformats.org/officeDocument/2006/relationships/tags" Target="../tags/tag1557.xml"/><Relationship Id="rId53" Type="http://schemas.openxmlformats.org/officeDocument/2006/relationships/tags" Target="../tags/tag1556.xml"/><Relationship Id="rId52" Type="http://schemas.openxmlformats.org/officeDocument/2006/relationships/tags" Target="../tags/tag1555.xml"/><Relationship Id="rId51" Type="http://schemas.openxmlformats.org/officeDocument/2006/relationships/tags" Target="../tags/tag1554.xml"/><Relationship Id="rId50" Type="http://schemas.openxmlformats.org/officeDocument/2006/relationships/tags" Target="../tags/tag1553.xml"/><Relationship Id="rId5" Type="http://schemas.openxmlformats.org/officeDocument/2006/relationships/tags" Target="../tags/tag1508.xml"/><Relationship Id="rId492" Type="http://schemas.openxmlformats.org/officeDocument/2006/relationships/notesSlide" Target="../notesSlides/notesSlide9.xml"/><Relationship Id="rId491" Type="http://schemas.openxmlformats.org/officeDocument/2006/relationships/slideLayout" Target="../slideLayouts/slideLayout4.xml"/><Relationship Id="rId490" Type="http://schemas.openxmlformats.org/officeDocument/2006/relationships/image" Target="../media/image18.png"/><Relationship Id="rId49" Type="http://schemas.openxmlformats.org/officeDocument/2006/relationships/tags" Target="../tags/tag1552.xml"/><Relationship Id="rId489" Type="http://schemas.openxmlformats.org/officeDocument/2006/relationships/tags" Target="../tags/tag1992.xml"/><Relationship Id="rId488" Type="http://schemas.openxmlformats.org/officeDocument/2006/relationships/tags" Target="../tags/tag1991.xml"/><Relationship Id="rId487" Type="http://schemas.openxmlformats.org/officeDocument/2006/relationships/tags" Target="../tags/tag1990.xml"/><Relationship Id="rId486" Type="http://schemas.openxmlformats.org/officeDocument/2006/relationships/tags" Target="../tags/tag1989.xml"/><Relationship Id="rId485" Type="http://schemas.openxmlformats.org/officeDocument/2006/relationships/tags" Target="../tags/tag1988.xml"/><Relationship Id="rId484" Type="http://schemas.openxmlformats.org/officeDocument/2006/relationships/tags" Target="../tags/tag1987.xml"/><Relationship Id="rId483" Type="http://schemas.openxmlformats.org/officeDocument/2006/relationships/tags" Target="../tags/tag1986.xml"/><Relationship Id="rId482" Type="http://schemas.openxmlformats.org/officeDocument/2006/relationships/tags" Target="../tags/tag1985.xml"/><Relationship Id="rId481" Type="http://schemas.openxmlformats.org/officeDocument/2006/relationships/tags" Target="../tags/tag1984.xml"/><Relationship Id="rId480" Type="http://schemas.openxmlformats.org/officeDocument/2006/relationships/tags" Target="../tags/tag1983.xml"/><Relationship Id="rId48" Type="http://schemas.openxmlformats.org/officeDocument/2006/relationships/tags" Target="../tags/tag1551.xml"/><Relationship Id="rId479" Type="http://schemas.openxmlformats.org/officeDocument/2006/relationships/tags" Target="../tags/tag1982.xml"/><Relationship Id="rId478" Type="http://schemas.openxmlformats.org/officeDocument/2006/relationships/tags" Target="../tags/tag1981.xml"/><Relationship Id="rId477" Type="http://schemas.openxmlformats.org/officeDocument/2006/relationships/tags" Target="../tags/tag1980.xml"/><Relationship Id="rId476" Type="http://schemas.openxmlformats.org/officeDocument/2006/relationships/tags" Target="../tags/tag1979.xml"/><Relationship Id="rId475" Type="http://schemas.openxmlformats.org/officeDocument/2006/relationships/tags" Target="../tags/tag1978.xml"/><Relationship Id="rId474" Type="http://schemas.openxmlformats.org/officeDocument/2006/relationships/tags" Target="../tags/tag1977.xml"/><Relationship Id="rId473" Type="http://schemas.openxmlformats.org/officeDocument/2006/relationships/tags" Target="../tags/tag1976.xml"/><Relationship Id="rId472" Type="http://schemas.openxmlformats.org/officeDocument/2006/relationships/tags" Target="../tags/tag1975.xml"/><Relationship Id="rId471" Type="http://schemas.openxmlformats.org/officeDocument/2006/relationships/tags" Target="../tags/tag1974.xml"/><Relationship Id="rId470" Type="http://schemas.openxmlformats.org/officeDocument/2006/relationships/tags" Target="../tags/tag1973.xml"/><Relationship Id="rId47" Type="http://schemas.openxmlformats.org/officeDocument/2006/relationships/tags" Target="../tags/tag1550.xml"/><Relationship Id="rId469" Type="http://schemas.openxmlformats.org/officeDocument/2006/relationships/tags" Target="../tags/tag1972.xml"/><Relationship Id="rId468" Type="http://schemas.openxmlformats.org/officeDocument/2006/relationships/tags" Target="../tags/tag1971.xml"/><Relationship Id="rId467" Type="http://schemas.openxmlformats.org/officeDocument/2006/relationships/tags" Target="../tags/tag1970.xml"/><Relationship Id="rId466" Type="http://schemas.openxmlformats.org/officeDocument/2006/relationships/tags" Target="../tags/tag1969.xml"/><Relationship Id="rId465" Type="http://schemas.openxmlformats.org/officeDocument/2006/relationships/tags" Target="../tags/tag1968.xml"/><Relationship Id="rId464" Type="http://schemas.openxmlformats.org/officeDocument/2006/relationships/tags" Target="../tags/tag1967.xml"/><Relationship Id="rId463" Type="http://schemas.openxmlformats.org/officeDocument/2006/relationships/tags" Target="../tags/tag1966.xml"/><Relationship Id="rId462" Type="http://schemas.openxmlformats.org/officeDocument/2006/relationships/tags" Target="../tags/tag1965.xml"/><Relationship Id="rId461" Type="http://schemas.openxmlformats.org/officeDocument/2006/relationships/tags" Target="../tags/tag1964.xml"/><Relationship Id="rId460" Type="http://schemas.openxmlformats.org/officeDocument/2006/relationships/tags" Target="../tags/tag1963.xml"/><Relationship Id="rId46" Type="http://schemas.openxmlformats.org/officeDocument/2006/relationships/tags" Target="../tags/tag1549.xml"/><Relationship Id="rId459" Type="http://schemas.openxmlformats.org/officeDocument/2006/relationships/tags" Target="../tags/tag1962.xml"/><Relationship Id="rId458" Type="http://schemas.openxmlformats.org/officeDocument/2006/relationships/tags" Target="../tags/tag1961.xml"/><Relationship Id="rId457" Type="http://schemas.openxmlformats.org/officeDocument/2006/relationships/tags" Target="../tags/tag1960.xml"/><Relationship Id="rId456" Type="http://schemas.openxmlformats.org/officeDocument/2006/relationships/tags" Target="../tags/tag1959.xml"/><Relationship Id="rId455" Type="http://schemas.openxmlformats.org/officeDocument/2006/relationships/tags" Target="../tags/tag1958.xml"/><Relationship Id="rId454" Type="http://schemas.openxmlformats.org/officeDocument/2006/relationships/tags" Target="../tags/tag1957.xml"/><Relationship Id="rId453" Type="http://schemas.openxmlformats.org/officeDocument/2006/relationships/tags" Target="../tags/tag1956.xml"/><Relationship Id="rId452" Type="http://schemas.openxmlformats.org/officeDocument/2006/relationships/tags" Target="../tags/tag1955.xml"/><Relationship Id="rId451" Type="http://schemas.openxmlformats.org/officeDocument/2006/relationships/tags" Target="../tags/tag1954.xml"/><Relationship Id="rId450" Type="http://schemas.openxmlformats.org/officeDocument/2006/relationships/tags" Target="../tags/tag1953.xml"/><Relationship Id="rId45" Type="http://schemas.openxmlformats.org/officeDocument/2006/relationships/tags" Target="../tags/tag1548.xml"/><Relationship Id="rId449" Type="http://schemas.openxmlformats.org/officeDocument/2006/relationships/tags" Target="../tags/tag1952.xml"/><Relationship Id="rId448" Type="http://schemas.openxmlformats.org/officeDocument/2006/relationships/tags" Target="../tags/tag1951.xml"/><Relationship Id="rId447" Type="http://schemas.openxmlformats.org/officeDocument/2006/relationships/tags" Target="../tags/tag1950.xml"/><Relationship Id="rId446" Type="http://schemas.openxmlformats.org/officeDocument/2006/relationships/tags" Target="../tags/tag1949.xml"/><Relationship Id="rId445" Type="http://schemas.openxmlformats.org/officeDocument/2006/relationships/tags" Target="../tags/tag1948.xml"/><Relationship Id="rId444" Type="http://schemas.openxmlformats.org/officeDocument/2006/relationships/tags" Target="../tags/tag1947.xml"/><Relationship Id="rId443" Type="http://schemas.openxmlformats.org/officeDocument/2006/relationships/tags" Target="../tags/tag1946.xml"/><Relationship Id="rId442" Type="http://schemas.openxmlformats.org/officeDocument/2006/relationships/tags" Target="../tags/tag1945.xml"/><Relationship Id="rId441" Type="http://schemas.openxmlformats.org/officeDocument/2006/relationships/tags" Target="../tags/tag1944.xml"/><Relationship Id="rId440" Type="http://schemas.openxmlformats.org/officeDocument/2006/relationships/tags" Target="../tags/tag1943.xml"/><Relationship Id="rId44" Type="http://schemas.openxmlformats.org/officeDocument/2006/relationships/tags" Target="../tags/tag1547.xml"/><Relationship Id="rId439" Type="http://schemas.openxmlformats.org/officeDocument/2006/relationships/tags" Target="../tags/tag1942.xml"/><Relationship Id="rId438" Type="http://schemas.openxmlformats.org/officeDocument/2006/relationships/tags" Target="../tags/tag1941.xml"/><Relationship Id="rId437" Type="http://schemas.openxmlformats.org/officeDocument/2006/relationships/tags" Target="../tags/tag1940.xml"/><Relationship Id="rId436" Type="http://schemas.openxmlformats.org/officeDocument/2006/relationships/tags" Target="../tags/tag1939.xml"/><Relationship Id="rId435" Type="http://schemas.openxmlformats.org/officeDocument/2006/relationships/tags" Target="../tags/tag1938.xml"/><Relationship Id="rId434" Type="http://schemas.openxmlformats.org/officeDocument/2006/relationships/tags" Target="../tags/tag1937.xml"/><Relationship Id="rId433" Type="http://schemas.openxmlformats.org/officeDocument/2006/relationships/tags" Target="../tags/tag1936.xml"/><Relationship Id="rId432" Type="http://schemas.openxmlformats.org/officeDocument/2006/relationships/tags" Target="../tags/tag1935.xml"/><Relationship Id="rId431" Type="http://schemas.openxmlformats.org/officeDocument/2006/relationships/tags" Target="../tags/tag1934.xml"/><Relationship Id="rId430" Type="http://schemas.openxmlformats.org/officeDocument/2006/relationships/tags" Target="../tags/tag1933.xml"/><Relationship Id="rId43" Type="http://schemas.openxmlformats.org/officeDocument/2006/relationships/tags" Target="../tags/tag1546.xml"/><Relationship Id="rId429" Type="http://schemas.openxmlformats.org/officeDocument/2006/relationships/tags" Target="../tags/tag1932.xml"/><Relationship Id="rId428" Type="http://schemas.openxmlformats.org/officeDocument/2006/relationships/tags" Target="../tags/tag1931.xml"/><Relationship Id="rId427" Type="http://schemas.openxmlformats.org/officeDocument/2006/relationships/tags" Target="../tags/tag1930.xml"/><Relationship Id="rId426" Type="http://schemas.openxmlformats.org/officeDocument/2006/relationships/tags" Target="../tags/tag1929.xml"/><Relationship Id="rId425" Type="http://schemas.openxmlformats.org/officeDocument/2006/relationships/tags" Target="../tags/tag1928.xml"/><Relationship Id="rId424" Type="http://schemas.openxmlformats.org/officeDocument/2006/relationships/tags" Target="../tags/tag1927.xml"/><Relationship Id="rId423" Type="http://schemas.openxmlformats.org/officeDocument/2006/relationships/tags" Target="../tags/tag1926.xml"/><Relationship Id="rId422" Type="http://schemas.openxmlformats.org/officeDocument/2006/relationships/tags" Target="../tags/tag1925.xml"/><Relationship Id="rId421" Type="http://schemas.openxmlformats.org/officeDocument/2006/relationships/tags" Target="../tags/tag1924.xml"/><Relationship Id="rId420" Type="http://schemas.openxmlformats.org/officeDocument/2006/relationships/tags" Target="../tags/tag1923.xml"/><Relationship Id="rId42" Type="http://schemas.openxmlformats.org/officeDocument/2006/relationships/tags" Target="../tags/tag1545.xml"/><Relationship Id="rId419" Type="http://schemas.openxmlformats.org/officeDocument/2006/relationships/tags" Target="../tags/tag1922.xml"/><Relationship Id="rId418" Type="http://schemas.openxmlformats.org/officeDocument/2006/relationships/tags" Target="../tags/tag1921.xml"/><Relationship Id="rId417" Type="http://schemas.openxmlformats.org/officeDocument/2006/relationships/tags" Target="../tags/tag1920.xml"/><Relationship Id="rId416" Type="http://schemas.openxmlformats.org/officeDocument/2006/relationships/tags" Target="../tags/tag1919.xml"/><Relationship Id="rId415" Type="http://schemas.openxmlformats.org/officeDocument/2006/relationships/tags" Target="../tags/tag1918.xml"/><Relationship Id="rId414" Type="http://schemas.openxmlformats.org/officeDocument/2006/relationships/tags" Target="../tags/tag1917.xml"/><Relationship Id="rId413" Type="http://schemas.openxmlformats.org/officeDocument/2006/relationships/tags" Target="../tags/tag1916.xml"/><Relationship Id="rId412" Type="http://schemas.openxmlformats.org/officeDocument/2006/relationships/tags" Target="../tags/tag1915.xml"/><Relationship Id="rId411" Type="http://schemas.openxmlformats.org/officeDocument/2006/relationships/tags" Target="../tags/tag1914.xml"/><Relationship Id="rId410" Type="http://schemas.openxmlformats.org/officeDocument/2006/relationships/tags" Target="../tags/tag1913.xml"/><Relationship Id="rId41" Type="http://schemas.openxmlformats.org/officeDocument/2006/relationships/tags" Target="../tags/tag1544.xml"/><Relationship Id="rId409" Type="http://schemas.openxmlformats.org/officeDocument/2006/relationships/tags" Target="../tags/tag1912.xml"/><Relationship Id="rId408" Type="http://schemas.openxmlformats.org/officeDocument/2006/relationships/tags" Target="../tags/tag1911.xml"/><Relationship Id="rId407" Type="http://schemas.openxmlformats.org/officeDocument/2006/relationships/tags" Target="../tags/tag1910.xml"/><Relationship Id="rId406" Type="http://schemas.openxmlformats.org/officeDocument/2006/relationships/tags" Target="../tags/tag1909.xml"/><Relationship Id="rId405" Type="http://schemas.openxmlformats.org/officeDocument/2006/relationships/tags" Target="../tags/tag1908.xml"/><Relationship Id="rId404" Type="http://schemas.openxmlformats.org/officeDocument/2006/relationships/tags" Target="../tags/tag1907.xml"/><Relationship Id="rId403" Type="http://schemas.openxmlformats.org/officeDocument/2006/relationships/tags" Target="../tags/tag1906.xml"/><Relationship Id="rId402" Type="http://schemas.openxmlformats.org/officeDocument/2006/relationships/tags" Target="../tags/tag1905.xml"/><Relationship Id="rId401" Type="http://schemas.openxmlformats.org/officeDocument/2006/relationships/tags" Target="../tags/tag1904.xml"/><Relationship Id="rId400" Type="http://schemas.openxmlformats.org/officeDocument/2006/relationships/tags" Target="../tags/tag1903.xml"/><Relationship Id="rId40" Type="http://schemas.openxmlformats.org/officeDocument/2006/relationships/tags" Target="../tags/tag1543.xml"/><Relationship Id="rId4" Type="http://schemas.openxmlformats.org/officeDocument/2006/relationships/tags" Target="../tags/tag1507.xml"/><Relationship Id="rId399" Type="http://schemas.openxmlformats.org/officeDocument/2006/relationships/tags" Target="../tags/tag1902.xml"/><Relationship Id="rId398" Type="http://schemas.openxmlformats.org/officeDocument/2006/relationships/tags" Target="../tags/tag1901.xml"/><Relationship Id="rId397" Type="http://schemas.openxmlformats.org/officeDocument/2006/relationships/tags" Target="../tags/tag1900.xml"/><Relationship Id="rId396" Type="http://schemas.openxmlformats.org/officeDocument/2006/relationships/tags" Target="../tags/tag1899.xml"/><Relationship Id="rId395" Type="http://schemas.openxmlformats.org/officeDocument/2006/relationships/tags" Target="../tags/tag1898.xml"/><Relationship Id="rId394" Type="http://schemas.openxmlformats.org/officeDocument/2006/relationships/tags" Target="../tags/tag1897.xml"/><Relationship Id="rId393" Type="http://schemas.openxmlformats.org/officeDocument/2006/relationships/tags" Target="../tags/tag1896.xml"/><Relationship Id="rId392" Type="http://schemas.openxmlformats.org/officeDocument/2006/relationships/tags" Target="../tags/tag1895.xml"/><Relationship Id="rId391" Type="http://schemas.openxmlformats.org/officeDocument/2006/relationships/tags" Target="../tags/tag1894.xml"/><Relationship Id="rId390" Type="http://schemas.openxmlformats.org/officeDocument/2006/relationships/tags" Target="../tags/tag1893.xml"/><Relationship Id="rId39" Type="http://schemas.openxmlformats.org/officeDocument/2006/relationships/tags" Target="../tags/tag1542.xml"/><Relationship Id="rId389" Type="http://schemas.openxmlformats.org/officeDocument/2006/relationships/tags" Target="../tags/tag1892.xml"/><Relationship Id="rId388" Type="http://schemas.openxmlformats.org/officeDocument/2006/relationships/tags" Target="../tags/tag1891.xml"/><Relationship Id="rId387" Type="http://schemas.openxmlformats.org/officeDocument/2006/relationships/tags" Target="../tags/tag1890.xml"/><Relationship Id="rId386" Type="http://schemas.openxmlformats.org/officeDocument/2006/relationships/tags" Target="../tags/tag1889.xml"/><Relationship Id="rId385" Type="http://schemas.openxmlformats.org/officeDocument/2006/relationships/tags" Target="../tags/tag1888.xml"/><Relationship Id="rId384" Type="http://schemas.openxmlformats.org/officeDocument/2006/relationships/tags" Target="../tags/tag1887.xml"/><Relationship Id="rId383" Type="http://schemas.openxmlformats.org/officeDocument/2006/relationships/tags" Target="../tags/tag1886.xml"/><Relationship Id="rId382" Type="http://schemas.openxmlformats.org/officeDocument/2006/relationships/tags" Target="../tags/tag1885.xml"/><Relationship Id="rId381" Type="http://schemas.openxmlformats.org/officeDocument/2006/relationships/tags" Target="../tags/tag1884.xml"/><Relationship Id="rId380" Type="http://schemas.openxmlformats.org/officeDocument/2006/relationships/tags" Target="../tags/tag1883.xml"/><Relationship Id="rId38" Type="http://schemas.openxmlformats.org/officeDocument/2006/relationships/tags" Target="../tags/tag1541.xml"/><Relationship Id="rId379" Type="http://schemas.openxmlformats.org/officeDocument/2006/relationships/tags" Target="../tags/tag1882.xml"/><Relationship Id="rId378" Type="http://schemas.openxmlformats.org/officeDocument/2006/relationships/tags" Target="../tags/tag1881.xml"/><Relationship Id="rId377" Type="http://schemas.openxmlformats.org/officeDocument/2006/relationships/tags" Target="../tags/tag1880.xml"/><Relationship Id="rId376" Type="http://schemas.openxmlformats.org/officeDocument/2006/relationships/tags" Target="../tags/tag1879.xml"/><Relationship Id="rId375" Type="http://schemas.openxmlformats.org/officeDocument/2006/relationships/tags" Target="../tags/tag1878.xml"/><Relationship Id="rId374" Type="http://schemas.openxmlformats.org/officeDocument/2006/relationships/tags" Target="../tags/tag1877.xml"/><Relationship Id="rId373" Type="http://schemas.openxmlformats.org/officeDocument/2006/relationships/tags" Target="../tags/tag1876.xml"/><Relationship Id="rId372" Type="http://schemas.openxmlformats.org/officeDocument/2006/relationships/tags" Target="../tags/tag1875.xml"/><Relationship Id="rId371" Type="http://schemas.openxmlformats.org/officeDocument/2006/relationships/tags" Target="../tags/tag1874.xml"/><Relationship Id="rId370" Type="http://schemas.openxmlformats.org/officeDocument/2006/relationships/tags" Target="../tags/tag1873.xml"/><Relationship Id="rId37" Type="http://schemas.openxmlformats.org/officeDocument/2006/relationships/tags" Target="../tags/tag1540.xml"/><Relationship Id="rId369" Type="http://schemas.openxmlformats.org/officeDocument/2006/relationships/tags" Target="../tags/tag1872.xml"/><Relationship Id="rId368" Type="http://schemas.openxmlformats.org/officeDocument/2006/relationships/tags" Target="../tags/tag1871.xml"/><Relationship Id="rId367" Type="http://schemas.openxmlformats.org/officeDocument/2006/relationships/tags" Target="../tags/tag1870.xml"/><Relationship Id="rId366" Type="http://schemas.openxmlformats.org/officeDocument/2006/relationships/tags" Target="../tags/tag1869.xml"/><Relationship Id="rId365" Type="http://schemas.openxmlformats.org/officeDocument/2006/relationships/tags" Target="../tags/tag1868.xml"/><Relationship Id="rId364" Type="http://schemas.openxmlformats.org/officeDocument/2006/relationships/tags" Target="../tags/tag1867.xml"/><Relationship Id="rId363" Type="http://schemas.openxmlformats.org/officeDocument/2006/relationships/tags" Target="../tags/tag1866.xml"/><Relationship Id="rId362" Type="http://schemas.openxmlformats.org/officeDocument/2006/relationships/tags" Target="../tags/tag1865.xml"/><Relationship Id="rId361" Type="http://schemas.openxmlformats.org/officeDocument/2006/relationships/tags" Target="../tags/tag1864.xml"/><Relationship Id="rId360" Type="http://schemas.openxmlformats.org/officeDocument/2006/relationships/tags" Target="../tags/tag1863.xml"/><Relationship Id="rId36" Type="http://schemas.openxmlformats.org/officeDocument/2006/relationships/tags" Target="../tags/tag1539.xml"/><Relationship Id="rId359" Type="http://schemas.openxmlformats.org/officeDocument/2006/relationships/tags" Target="../tags/tag1862.xml"/><Relationship Id="rId358" Type="http://schemas.openxmlformats.org/officeDocument/2006/relationships/tags" Target="../tags/tag1861.xml"/><Relationship Id="rId357" Type="http://schemas.openxmlformats.org/officeDocument/2006/relationships/tags" Target="../tags/tag1860.xml"/><Relationship Id="rId356" Type="http://schemas.openxmlformats.org/officeDocument/2006/relationships/tags" Target="../tags/tag1859.xml"/><Relationship Id="rId355" Type="http://schemas.openxmlformats.org/officeDocument/2006/relationships/tags" Target="../tags/tag1858.xml"/><Relationship Id="rId354" Type="http://schemas.openxmlformats.org/officeDocument/2006/relationships/tags" Target="../tags/tag1857.xml"/><Relationship Id="rId353" Type="http://schemas.openxmlformats.org/officeDocument/2006/relationships/tags" Target="../tags/tag1856.xml"/><Relationship Id="rId352" Type="http://schemas.openxmlformats.org/officeDocument/2006/relationships/tags" Target="../tags/tag1855.xml"/><Relationship Id="rId351" Type="http://schemas.openxmlformats.org/officeDocument/2006/relationships/tags" Target="../tags/tag1854.xml"/><Relationship Id="rId350" Type="http://schemas.openxmlformats.org/officeDocument/2006/relationships/tags" Target="../tags/tag1853.xml"/><Relationship Id="rId35" Type="http://schemas.openxmlformats.org/officeDocument/2006/relationships/tags" Target="../tags/tag1538.xml"/><Relationship Id="rId349" Type="http://schemas.openxmlformats.org/officeDocument/2006/relationships/tags" Target="../tags/tag1852.xml"/><Relationship Id="rId348" Type="http://schemas.openxmlformats.org/officeDocument/2006/relationships/tags" Target="../tags/tag1851.xml"/><Relationship Id="rId347" Type="http://schemas.openxmlformats.org/officeDocument/2006/relationships/tags" Target="../tags/tag1850.xml"/><Relationship Id="rId346" Type="http://schemas.openxmlformats.org/officeDocument/2006/relationships/tags" Target="../tags/tag1849.xml"/><Relationship Id="rId345" Type="http://schemas.openxmlformats.org/officeDocument/2006/relationships/tags" Target="../tags/tag1848.xml"/><Relationship Id="rId344" Type="http://schemas.openxmlformats.org/officeDocument/2006/relationships/tags" Target="../tags/tag1847.xml"/><Relationship Id="rId343" Type="http://schemas.openxmlformats.org/officeDocument/2006/relationships/tags" Target="../tags/tag1846.xml"/><Relationship Id="rId342" Type="http://schemas.openxmlformats.org/officeDocument/2006/relationships/tags" Target="../tags/tag1845.xml"/><Relationship Id="rId341" Type="http://schemas.openxmlformats.org/officeDocument/2006/relationships/tags" Target="../tags/tag1844.xml"/><Relationship Id="rId340" Type="http://schemas.openxmlformats.org/officeDocument/2006/relationships/tags" Target="../tags/tag1843.xml"/><Relationship Id="rId34" Type="http://schemas.openxmlformats.org/officeDocument/2006/relationships/tags" Target="../tags/tag1537.xml"/><Relationship Id="rId339" Type="http://schemas.openxmlformats.org/officeDocument/2006/relationships/tags" Target="../tags/tag1842.xml"/><Relationship Id="rId338" Type="http://schemas.openxmlformats.org/officeDocument/2006/relationships/tags" Target="../tags/tag1841.xml"/><Relationship Id="rId337" Type="http://schemas.openxmlformats.org/officeDocument/2006/relationships/tags" Target="../tags/tag1840.xml"/><Relationship Id="rId336" Type="http://schemas.openxmlformats.org/officeDocument/2006/relationships/tags" Target="../tags/tag1839.xml"/><Relationship Id="rId335" Type="http://schemas.openxmlformats.org/officeDocument/2006/relationships/tags" Target="../tags/tag1838.xml"/><Relationship Id="rId334" Type="http://schemas.openxmlformats.org/officeDocument/2006/relationships/tags" Target="../tags/tag1837.xml"/><Relationship Id="rId333" Type="http://schemas.openxmlformats.org/officeDocument/2006/relationships/tags" Target="../tags/tag1836.xml"/><Relationship Id="rId332" Type="http://schemas.openxmlformats.org/officeDocument/2006/relationships/tags" Target="../tags/tag1835.xml"/><Relationship Id="rId331" Type="http://schemas.openxmlformats.org/officeDocument/2006/relationships/tags" Target="../tags/tag1834.xml"/><Relationship Id="rId330" Type="http://schemas.openxmlformats.org/officeDocument/2006/relationships/tags" Target="../tags/tag1833.xml"/><Relationship Id="rId33" Type="http://schemas.openxmlformats.org/officeDocument/2006/relationships/tags" Target="../tags/tag1536.xml"/><Relationship Id="rId329" Type="http://schemas.openxmlformats.org/officeDocument/2006/relationships/tags" Target="../tags/tag1832.xml"/><Relationship Id="rId328" Type="http://schemas.openxmlformats.org/officeDocument/2006/relationships/tags" Target="../tags/tag1831.xml"/><Relationship Id="rId327" Type="http://schemas.openxmlformats.org/officeDocument/2006/relationships/tags" Target="../tags/tag1830.xml"/><Relationship Id="rId326" Type="http://schemas.openxmlformats.org/officeDocument/2006/relationships/tags" Target="../tags/tag1829.xml"/><Relationship Id="rId325" Type="http://schemas.openxmlformats.org/officeDocument/2006/relationships/tags" Target="../tags/tag1828.xml"/><Relationship Id="rId324" Type="http://schemas.openxmlformats.org/officeDocument/2006/relationships/tags" Target="../tags/tag1827.xml"/><Relationship Id="rId323" Type="http://schemas.openxmlformats.org/officeDocument/2006/relationships/tags" Target="../tags/tag1826.xml"/><Relationship Id="rId322" Type="http://schemas.openxmlformats.org/officeDocument/2006/relationships/tags" Target="../tags/tag1825.xml"/><Relationship Id="rId321" Type="http://schemas.openxmlformats.org/officeDocument/2006/relationships/tags" Target="../tags/tag1824.xml"/><Relationship Id="rId320" Type="http://schemas.openxmlformats.org/officeDocument/2006/relationships/tags" Target="../tags/tag1823.xml"/><Relationship Id="rId32" Type="http://schemas.openxmlformats.org/officeDocument/2006/relationships/tags" Target="../tags/tag1535.xml"/><Relationship Id="rId319" Type="http://schemas.openxmlformats.org/officeDocument/2006/relationships/tags" Target="../tags/tag1822.xml"/><Relationship Id="rId318" Type="http://schemas.openxmlformats.org/officeDocument/2006/relationships/tags" Target="../tags/tag1821.xml"/><Relationship Id="rId317" Type="http://schemas.openxmlformats.org/officeDocument/2006/relationships/tags" Target="../tags/tag1820.xml"/><Relationship Id="rId316" Type="http://schemas.openxmlformats.org/officeDocument/2006/relationships/tags" Target="../tags/tag1819.xml"/><Relationship Id="rId315" Type="http://schemas.openxmlformats.org/officeDocument/2006/relationships/tags" Target="../tags/tag1818.xml"/><Relationship Id="rId314" Type="http://schemas.openxmlformats.org/officeDocument/2006/relationships/tags" Target="../tags/tag1817.xml"/><Relationship Id="rId313" Type="http://schemas.openxmlformats.org/officeDocument/2006/relationships/tags" Target="../tags/tag1816.xml"/><Relationship Id="rId312" Type="http://schemas.openxmlformats.org/officeDocument/2006/relationships/tags" Target="../tags/tag1815.xml"/><Relationship Id="rId311" Type="http://schemas.openxmlformats.org/officeDocument/2006/relationships/tags" Target="../tags/tag1814.xml"/><Relationship Id="rId310" Type="http://schemas.openxmlformats.org/officeDocument/2006/relationships/tags" Target="../tags/tag1813.xml"/><Relationship Id="rId31" Type="http://schemas.openxmlformats.org/officeDocument/2006/relationships/tags" Target="../tags/tag1534.xml"/><Relationship Id="rId309" Type="http://schemas.openxmlformats.org/officeDocument/2006/relationships/tags" Target="../tags/tag1812.xml"/><Relationship Id="rId308" Type="http://schemas.openxmlformats.org/officeDocument/2006/relationships/tags" Target="../tags/tag1811.xml"/><Relationship Id="rId307" Type="http://schemas.openxmlformats.org/officeDocument/2006/relationships/tags" Target="../tags/tag1810.xml"/><Relationship Id="rId306" Type="http://schemas.openxmlformats.org/officeDocument/2006/relationships/tags" Target="../tags/tag1809.xml"/><Relationship Id="rId305" Type="http://schemas.openxmlformats.org/officeDocument/2006/relationships/tags" Target="../tags/tag1808.xml"/><Relationship Id="rId304" Type="http://schemas.openxmlformats.org/officeDocument/2006/relationships/tags" Target="../tags/tag1807.xml"/><Relationship Id="rId303" Type="http://schemas.openxmlformats.org/officeDocument/2006/relationships/tags" Target="../tags/tag1806.xml"/><Relationship Id="rId302" Type="http://schemas.openxmlformats.org/officeDocument/2006/relationships/tags" Target="../tags/tag1805.xml"/><Relationship Id="rId301" Type="http://schemas.openxmlformats.org/officeDocument/2006/relationships/tags" Target="../tags/tag1804.xml"/><Relationship Id="rId300" Type="http://schemas.openxmlformats.org/officeDocument/2006/relationships/tags" Target="../tags/tag1803.xml"/><Relationship Id="rId30" Type="http://schemas.openxmlformats.org/officeDocument/2006/relationships/tags" Target="../tags/tag1533.xml"/><Relationship Id="rId3" Type="http://schemas.openxmlformats.org/officeDocument/2006/relationships/image" Target="../media/image5.png"/><Relationship Id="rId299" Type="http://schemas.openxmlformats.org/officeDocument/2006/relationships/tags" Target="../tags/tag1802.xml"/><Relationship Id="rId298" Type="http://schemas.openxmlformats.org/officeDocument/2006/relationships/tags" Target="../tags/tag1801.xml"/><Relationship Id="rId297" Type="http://schemas.openxmlformats.org/officeDocument/2006/relationships/tags" Target="../tags/tag1800.xml"/><Relationship Id="rId296" Type="http://schemas.openxmlformats.org/officeDocument/2006/relationships/tags" Target="../tags/tag1799.xml"/><Relationship Id="rId295" Type="http://schemas.openxmlformats.org/officeDocument/2006/relationships/tags" Target="../tags/tag1798.xml"/><Relationship Id="rId294" Type="http://schemas.openxmlformats.org/officeDocument/2006/relationships/tags" Target="../tags/tag1797.xml"/><Relationship Id="rId293" Type="http://schemas.openxmlformats.org/officeDocument/2006/relationships/tags" Target="../tags/tag1796.xml"/><Relationship Id="rId292" Type="http://schemas.openxmlformats.org/officeDocument/2006/relationships/tags" Target="../tags/tag1795.xml"/><Relationship Id="rId291" Type="http://schemas.openxmlformats.org/officeDocument/2006/relationships/tags" Target="../tags/tag1794.xml"/><Relationship Id="rId290" Type="http://schemas.openxmlformats.org/officeDocument/2006/relationships/tags" Target="../tags/tag1793.xml"/><Relationship Id="rId29" Type="http://schemas.openxmlformats.org/officeDocument/2006/relationships/tags" Target="../tags/tag1532.xml"/><Relationship Id="rId289" Type="http://schemas.openxmlformats.org/officeDocument/2006/relationships/tags" Target="../tags/tag1792.xml"/><Relationship Id="rId288" Type="http://schemas.openxmlformats.org/officeDocument/2006/relationships/tags" Target="../tags/tag1791.xml"/><Relationship Id="rId287" Type="http://schemas.openxmlformats.org/officeDocument/2006/relationships/tags" Target="../tags/tag1790.xml"/><Relationship Id="rId286" Type="http://schemas.openxmlformats.org/officeDocument/2006/relationships/tags" Target="../tags/tag1789.xml"/><Relationship Id="rId285" Type="http://schemas.openxmlformats.org/officeDocument/2006/relationships/tags" Target="../tags/tag1788.xml"/><Relationship Id="rId284" Type="http://schemas.openxmlformats.org/officeDocument/2006/relationships/tags" Target="../tags/tag1787.xml"/><Relationship Id="rId283" Type="http://schemas.openxmlformats.org/officeDocument/2006/relationships/tags" Target="../tags/tag1786.xml"/><Relationship Id="rId282" Type="http://schemas.openxmlformats.org/officeDocument/2006/relationships/tags" Target="../tags/tag1785.xml"/><Relationship Id="rId281" Type="http://schemas.openxmlformats.org/officeDocument/2006/relationships/tags" Target="../tags/tag1784.xml"/><Relationship Id="rId280" Type="http://schemas.openxmlformats.org/officeDocument/2006/relationships/tags" Target="../tags/tag1783.xml"/><Relationship Id="rId28" Type="http://schemas.openxmlformats.org/officeDocument/2006/relationships/tags" Target="../tags/tag1531.xml"/><Relationship Id="rId279" Type="http://schemas.openxmlformats.org/officeDocument/2006/relationships/tags" Target="../tags/tag1782.xml"/><Relationship Id="rId278" Type="http://schemas.openxmlformats.org/officeDocument/2006/relationships/tags" Target="../tags/tag1781.xml"/><Relationship Id="rId277" Type="http://schemas.openxmlformats.org/officeDocument/2006/relationships/tags" Target="../tags/tag1780.xml"/><Relationship Id="rId276" Type="http://schemas.openxmlformats.org/officeDocument/2006/relationships/tags" Target="../tags/tag1779.xml"/><Relationship Id="rId275" Type="http://schemas.openxmlformats.org/officeDocument/2006/relationships/tags" Target="../tags/tag1778.xml"/><Relationship Id="rId274" Type="http://schemas.openxmlformats.org/officeDocument/2006/relationships/tags" Target="../tags/tag1777.xml"/><Relationship Id="rId273" Type="http://schemas.openxmlformats.org/officeDocument/2006/relationships/tags" Target="../tags/tag1776.xml"/><Relationship Id="rId272" Type="http://schemas.openxmlformats.org/officeDocument/2006/relationships/tags" Target="../tags/tag1775.xml"/><Relationship Id="rId271" Type="http://schemas.openxmlformats.org/officeDocument/2006/relationships/tags" Target="../tags/tag1774.xml"/><Relationship Id="rId270" Type="http://schemas.openxmlformats.org/officeDocument/2006/relationships/tags" Target="../tags/tag1773.xml"/><Relationship Id="rId27" Type="http://schemas.openxmlformats.org/officeDocument/2006/relationships/tags" Target="../tags/tag1530.xml"/><Relationship Id="rId269" Type="http://schemas.openxmlformats.org/officeDocument/2006/relationships/tags" Target="../tags/tag1772.xml"/><Relationship Id="rId268" Type="http://schemas.openxmlformats.org/officeDocument/2006/relationships/tags" Target="../tags/tag1771.xml"/><Relationship Id="rId267" Type="http://schemas.openxmlformats.org/officeDocument/2006/relationships/tags" Target="../tags/tag1770.xml"/><Relationship Id="rId266" Type="http://schemas.openxmlformats.org/officeDocument/2006/relationships/tags" Target="../tags/tag1769.xml"/><Relationship Id="rId265" Type="http://schemas.openxmlformats.org/officeDocument/2006/relationships/tags" Target="../tags/tag1768.xml"/><Relationship Id="rId264" Type="http://schemas.openxmlformats.org/officeDocument/2006/relationships/tags" Target="../tags/tag1767.xml"/><Relationship Id="rId263" Type="http://schemas.openxmlformats.org/officeDocument/2006/relationships/tags" Target="../tags/tag1766.xml"/><Relationship Id="rId262" Type="http://schemas.openxmlformats.org/officeDocument/2006/relationships/tags" Target="../tags/tag1765.xml"/><Relationship Id="rId261" Type="http://schemas.openxmlformats.org/officeDocument/2006/relationships/tags" Target="../tags/tag1764.xml"/><Relationship Id="rId260" Type="http://schemas.openxmlformats.org/officeDocument/2006/relationships/tags" Target="../tags/tag1763.xml"/><Relationship Id="rId26" Type="http://schemas.openxmlformats.org/officeDocument/2006/relationships/tags" Target="../tags/tag1529.xml"/><Relationship Id="rId259" Type="http://schemas.openxmlformats.org/officeDocument/2006/relationships/tags" Target="../tags/tag1762.xml"/><Relationship Id="rId258" Type="http://schemas.openxmlformats.org/officeDocument/2006/relationships/tags" Target="../tags/tag1761.xml"/><Relationship Id="rId257" Type="http://schemas.openxmlformats.org/officeDocument/2006/relationships/tags" Target="../tags/tag1760.xml"/><Relationship Id="rId256" Type="http://schemas.openxmlformats.org/officeDocument/2006/relationships/tags" Target="../tags/tag1759.xml"/><Relationship Id="rId255" Type="http://schemas.openxmlformats.org/officeDocument/2006/relationships/tags" Target="../tags/tag1758.xml"/><Relationship Id="rId254" Type="http://schemas.openxmlformats.org/officeDocument/2006/relationships/tags" Target="../tags/tag1757.xml"/><Relationship Id="rId253" Type="http://schemas.openxmlformats.org/officeDocument/2006/relationships/tags" Target="../tags/tag1756.xml"/><Relationship Id="rId252" Type="http://schemas.openxmlformats.org/officeDocument/2006/relationships/tags" Target="../tags/tag1755.xml"/><Relationship Id="rId251" Type="http://schemas.openxmlformats.org/officeDocument/2006/relationships/tags" Target="../tags/tag1754.xml"/><Relationship Id="rId250" Type="http://schemas.openxmlformats.org/officeDocument/2006/relationships/tags" Target="../tags/tag1753.xml"/><Relationship Id="rId25" Type="http://schemas.openxmlformats.org/officeDocument/2006/relationships/tags" Target="../tags/tag1528.xml"/><Relationship Id="rId249" Type="http://schemas.openxmlformats.org/officeDocument/2006/relationships/tags" Target="../tags/tag1752.xml"/><Relationship Id="rId248" Type="http://schemas.openxmlformats.org/officeDocument/2006/relationships/tags" Target="../tags/tag1751.xml"/><Relationship Id="rId247" Type="http://schemas.openxmlformats.org/officeDocument/2006/relationships/tags" Target="../tags/tag1750.xml"/><Relationship Id="rId246" Type="http://schemas.openxmlformats.org/officeDocument/2006/relationships/tags" Target="../tags/tag1749.xml"/><Relationship Id="rId245" Type="http://schemas.openxmlformats.org/officeDocument/2006/relationships/tags" Target="../tags/tag1748.xml"/><Relationship Id="rId244" Type="http://schemas.openxmlformats.org/officeDocument/2006/relationships/tags" Target="../tags/tag1747.xml"/><Relationship Id="rId243" Type="http://schemas.openxmlformats.org/officeDocument/2006/relationships/tags" Target="../tags/tag1746.xml"/><Relationship Id="rId242" Type="http://schemas.openxmlformats.org/officeDocument/2006/relationships/tags" Target="../tags/tag1745.xml"/><Relationship Id="rId241" Type="http://schemas.openxmlformats.org/officeDocument/2006/relationships/tags" Target="../tags/tag1744.xml"/><Relationship Id="rId240" Type="http://schemas.openxmlformats.org/officeDocument/2006/relationships/tags" Target="../tags/tag1743.xml"/><Relationship Id="rId24" Type="http://schemas.openxmlformats.org/officeDocument/2006/relationships/tags" Target="../tags/tag1527.xml"/><Relationship Id="rId239" Type="http://schemas.openxmlformats.org/officeDocument/2006/relationships/tags" Target="../tags/tag1742.xml"/><Relationship Id="rId238" Type="http://schemas.openxmlformats.org/officeDocument/2006/relationships/tags" Target="../tags/tag1741.xml"/><Relationship Id="rId237" Type="http://schemas.openxmlformats.org/officeDocument/2006/relationships/tags" Target="../tags/tag1740.xml"/><Relationship Id="rId236" Type="http://schemas.openxmlformats.org/officeDocument/2006/relationships/tags" Target="../tags/tag1739.xml"/><Relationship Id="rId235" Type="http://schemas.openxmlformats.org/officeDocument/2006/relationships/tags" Target="../tags/tag1738.xml"/><Relationship Id="rId234" Type="http://schemas.openxmlformats.org/officeDocument/2006/relationships/tags" Target="../tags/tag1737.xml"/><Relationship Id="rId233" Type="http://schemas.openxmlformats.org/officeDocument/2006/relationships/tags" Target="../tags/tag1736.xml"/><Relationship Id="rId232" Type="http://schemas.openxmlformats.org/officeDocument/2006/relationships/tags" Target="../tags/tag1735.xml"/><Relationship Id="rId231" Type="http://schemas.openxmlformats.org/officeDocument/2006/relationships/tags" Target="../tags/tag1734.xml"/><Relationship Id="rId230" Type="http://schemas.openxmlformats.org/officeDocument/2006/relationships/tags" Target="../tags/tag1733.xml"/><Relationship Id="rId23" Type="http://schemas.openxmlformats.org/officeDocument/2006/relationships/tags" Target="../tags/tag1526.xml"/><Relationship Id="rId229" Type="http://schemas.openxmlformats.org/officeDocument/2006/relationships/tags" Target="../tags/tag1732.xml"/><Relationship Id="rId228" Type="http://schemas.openxmlformats.org/officeDocument/2006/relationships/tags" Target="../tags/tag1731.xml"/><Relationship Id="rId227" Type="http://schemas.openxmlformats.org/officeDocument/2006/relationships/tags" Target="../tags/tag1730.xml"/><Relationship Id="rId226" Type="http://schemas.openxmlformats.org/officeDocument/2006/relationships/tags" Target="../tags/tag1729.xml"/><Relationship Id="rId225" Type="http://schemas.openxmlformats.org/officeDocument/2006/relationships/tags" Target="../tags/tag1728.xml"/><Relationship Id="rId224" Type="http://schemas.openxmlformats.org/officeDocument/2006/relationships/tags" Target="../tags/tag1727.xml"/><Relationship Id="rId223" Type="http://schemas.openxmlformats.org/officeDocument/2006/relationships/tags" Target="../tags/tag1726.xml"/><Relationship Id="rId222" Type="http://schemas.openxmlformats.org/officeDocument/2006/relationships/tags" Target="../tags/tag1725.xml"/><Relationship Id="rId221" Type="http://schemas.openxmlformats.org/officeDocument/2006/relationships/tags" Target="../tags/tag1724.xml"/><Relationship Id="rId220" Type="http://schemas.openxmlformats.org/officeDocument/2006/relationships/tags" Target="../tags/tag1723.xml"/><Relationship Id="rId22" Type="http://schemas.openxmlformats.org/officeDocument/2006/relationships/tags" Target="../tags/tag1525.xml"/><Relationship Id="rId219" Type="http://schemas.openxmlformats.org/officeDocument/2006/relationships/tags" Target="../tags/tag1722.xml"/><Relationship Id="rId218" Type="http://schemas.openxmlformats.org/officeDocument/2006/relationships/tags" Target="../tags/tag1721.xml"/><Relationship Id="rId217" Type="http://schemas.openxmlformats.org/officeDocument/2006/relationships/tags" Target="../tags/tag1720.xml"/><Relationship Id="rId216" Type="http://schemas.openxmlformats.org/officeDocument/2006/relationships/tags" Target="../tags/tag1719.xml"/><Relationship Id="rId215" Type="http://schemas.openxmlformats.org/officeDocument/2006/relationships/tags" Target="../tags/tag1718.xml"/><Relationship Id="rId214" Type="http://schemas.openxmlformats.org/officeDocument/2006/relationships/tags" Target="../tags/tag1717.xml"/><Relationship Id="rId213" Type="http://schemas.openxmlformats.org/officeDocument/2006/relationships/tags" Target="../tags/tag1716.xml"/><Relationship Id="rId212" Type="http://schemas.openxmlformats.org/officeDocument/2006/relationships/tags" Target="../tags/tag1715.xml"/><Relationship Id="rId211" Type="http://schemas.openxmlformats.org/officeDocument/2006/relationships/tags" Target="../tags/tag1714.xml"/><Relationship Id="rId210" Type="http://schemas.openxmlformats.org/officeDocument/2006/relationships/tags" Target="../tags/tag1713.xml"/><Relationship Id="rId21" Type="http://schemas.openxmlformats.org/officeDocument/2006/relationships/tags" Target="../tags/tag1524.xml"/><Relationship Id="rId209" Type="http://schemas.openxmlformats.org/officeDocument/2006/relationships/tags" Target="../tags/tag1712.xml"/><Relationship Id="rId208" Type="http://schemas.openxmlformats.org/officeDocument/2006/relationships/tags" Target="../tags/tag1711.xml"/><Relationship Id="rId207" Type="http://schemas.openxmlformats.org/officeDocument/2006/relationships/tags" Target="../tags/tag1710.xml"/><Relationship Id="rId206" Type="http://schemas.openxmlformats.org/officeDocument/2006/relationships/tags" Target="../tags/tag1709.xml"/><Relationship Id="rId205" Type="http://schemas.openxmlformats.org/officeDocument/2006/relationships/tags" Target="../tags/tag1708.xml"/><Relationship Id="rId204" Type="http://schemas.openxmlformats.org/officeDocument/2006/relationships/tags" Target="../tags/tag1707.xml"/><Relationship Id="rId203" Type="http://schemas.openxmlformats.org/officeDocument/2006/relationships/tags" Target="../tags/tag1706.xml"/><Relationship Id="rId202" Type="http://schemas.openxmlformats.org/officeDocument/2006/relationships/tags" Target="../tags/tag1705.xml"/><Relationship Id="rId201" Type="http://schemas.openxmlformats.org/officeDocument/2006/relationships/tags" Target="../tags/tag1704.xml"/><Relationship Id="rId200" Type="http://schemas.openxmlformats.org/officeDocument/2006/relationships/tags" Target="../tags/tag1703.xml"/><Relationship Id="rId20" Type="http://schemas.openxmlformats.org/officeDocument/2006/relationships/tags" Target="../tags/tag1523.xml"/><Relationship Id="rId2" Type="http://schemas.openxmlformats.org/officeDocument/2006/relationships/tags" Target="../tags/tag1506.xml"/><Relationship Id="rId199" Type="http://schemas.openxmlformats.org/officeDocument/2006/relationships/tags" Target="../tags/tag1702.xml"/><Relationship Id="rId198" Type="http://schemas.openxmlformats.org/officeDocument/2006/relationships/tags" Target="../tags/tag1701.xml"/><Relationship Id="rId197" Type="http://schemas.openxmlformats.org/officeDocument/2006/relationships/tags" Target="../tags/tag1700.xml"/><Relationship Id="rId196" Type="http://schemas.openxmlformats.org/officeDocument/2006/relationships/tags" Target="../tags/tag1699.xml"/><Relationship Id="rId195" Type="http://schemas.openxmlformats.org/officeDocument/2006/relationships/tags" Target="../tags/tag1698.xml"/><Relationship Id="rId194" Type="http://schemas.openxmlformats.org/officeDocument/2006/relationships/tags" Target="../tags/tag1697.xml"/><Relationship Id="rId193" Type="http://schemas.openxmlformats.org/officeDocument/2006/relationships/tags" Target="../tags/tag1696.xml"/><Relationship Id="rId192" Type="http://schemas.openxmlformats.org/officeDocument/2006/relationships/tags" Target="../tags/tag1695.xml"/><Relationship Id="rId191" Type="http://schemas.openxmlformats.org/officeDocument/2006/relationships/tags" Target="../tags/tag1694.xml"/><Relationship Id="rId190" Type="http://schemas.openxmlformats.org/officeDocument/2006/relationships/tags" Target="../tags/tag1693.xml"/><Relationship Id="rId19" Type="http://schemas.openxmlformats.org/officeDocument/2006/relationships/tags" Target="../tags/tag1522.xml"/><Relationship Id="rId189" Type="http://schemas.openxmlformats.org/officeDocument/2006/relationships/tags" Target="../tags/tag1692.xml"/><Relationship Id="rId188" Type="http://schemas.openxmlformats.org/officeDocument/2006/relationships/tags" Target="../tags/tag1691.xml"/><Relationship Id="rId187" Type="http://schemas.openxmlformats.org/officeDocument/2006/relationships/tags" Target="../tags/tag1690.xml"/><Relationship Id="rId186" Type="http://schemas.openxmlformats.org/officeDocument/2006/relationships/tags" Target="../tags/tag1689.xml"/><Relationship Id="rId185" Type="http://schemas.openxmlformats.org/officeDocument/2006/relationships/tags" Target="../tags/tag1688.xml"/><Relationship Id="rId184" Type="http://schemas.openxmlformats.org/officeDocument/2006/relationships/tags" Target="../tags/tag1687.xml"/><Relationship Id="rId183" Type="http://schemas.openxmlformats.org/officeDocument/2006/relationships/tags" Target="../tags/tag1686.xml"/><Relationship Id="rId182" Type="http://schemas.openxmlformats.org/officeDocument/2006/relationships/tags" Target="../tags/tag1685.xml"/><Relationship Id="rId181" Type="http://schemas.openxmlformats.org/officeDocument/2006/relationships/tags" Target="../tags/tag1684.xml"/><Relationship Id="rId180" Type="http://schemas.openxmlformats.org/officeDocument/2006/relationships/tags" Target="../tags/tag1683.xml"/><Relationship Id="rId18" Type="http://schemas.openxmlformats.org/officeDocument/2006/relationships/tags" Target="../tags/tag1521.xml"/><Relationship Id="rId179" Type="http://schemas.openxmlformats.org/officeDocument/2006/relationships/tags" Target="../tags/tag1682.xml"/><Relationship Id="rId178" Type="http://schemas.openxmlformats.org/officeDocument/2006/relationships/tags" Target="../tags/tag1681.xml"/><Relationship Id="rId177" Type="http://schemas.openxmlformats.org/officeDocument/2006/relationships/tags" Target="../tags/tag1680.xml"/><Relationship Id="rId176" Type="http://schemas.openxmlformats.org/officeDocument/2006/relationships/tags" Target="../tags/tag1679.xml"/><Relationship Id="rId175" Type="http://schemas.openxmlformats.org/officeDocument/2006/relationships/tags" Target="../tags/tag1678.xml"/><Relationship Id="rId174" Type="http://schemas.openxmlformats.org/officeDocument/2006/relationships/tags" Target="../tags/tag1677.xml"/><Relationship Id="rId173" Type="http://schemas.openxmlformats.org/officeDocument/2006/relationships/tags" Target="../tags/tag1676.xml"/><Relationship Id="rId172" Type="http://schemas.openxmlformats.org/officeDocument/2006/relationships/tags" Target="../tags/tag1675.xml"/><Relationship Id="rId171" Type="http://schemas.openxmlformats.org/officeDocument/2006/relationships/tags" Target="../tags/tag1674.xml"/><Relationship Id="rId170" Type="http://schemas.openxmlformats.org/officeDocument/2006/relationships/tags" Target="../tags/tag1673.xml"/><Relationship Id="rId17" Type="http://schemas.openxmlformats.org/officeDocument/2006/relationships/tags" Target="../tags/tag1520.xml"/><Relationship Id="rId169" Type="http://schemas.openxmlformats.org/officeDocument/2006/relationships/tags" Target="../tags/tag1672.xml"/><Relationship Id="rId168" Type="http://schemas.openxmlformats.org/officeDocument/2006/relationships/tags" Target="../tags/tag1671.xml"/><Relationship Id="rId167" Type="http://schemas.openxmlformats.org/officeDocument/2006/relationships/tags" Target="../tags/tag1670.xml"/><Relationship Id="rId166" Type="http://schemas.openxmlformats.org/officeDocument/2006/relationships/tags" Target="../tags/tag1669.xml"/><Relationship Id="rId165" Type="http://schemas.openxmlformats.org/officeDocument/2006/relationships/tags" Target="../tags/tag1668.xml"/><Relationship Id="rId164" Type="http://schemas.openxmlformats.org/officeDocument/2006/relationships/tags" Target="../tags/tag1667.xml"/><Relationship Id="rId163" Type="http://schemas.openxmlformats.org/officeDocument/2006/relationships/tags" Target="../tags/tag1666.xml"/><Relationship Id="rId162" Type="http://schemas.openxmlformats.org/officeDocument/2006/relationships/tags" Target="../tags/tag1665.xml"/><Relationship Id="rId161" Type="http://schemas.openxmlformats.org/officeDocument/2006/relationships/tags" Target="../tags/tag1664.xml"/><Relationship Id="rId160" Type="http://schemas.openxmlformats.org/officeDocument/2006/relationships/tags" Target="../tags/tag1663.xml"/><Relationship Id="rId16" Type="http://schemas.openxmlformats.org/officeDocument/2006/relationships/tags" Target="../tags/tag1519.xml"/><Relationship Id="rId159" Type="http://schemas.openxmlformats.org/officeDocument/2006/relationships/tags" Target="../tags/tag1662.xml"/><Relationship Id="rId158" Type="http://schemas.openxmlformats.org/officeDocument/2006/relationships/tags" Target="../tags/tag1661.xml"/><Relationship Id="rId157" Type="http://schemas.openxmlformats.org/officeDocument/2006/relationships/tags" Target="../tags/tag1660.xml"/><Relationship Id="rId156" Type="http://schemas.openxmlformats.org/officeDocument/2006/relationships/tags" Target="../tags/tag1659.xml"/><Relationship Id="rId155" Type="http://schemas.openxmlformats.org/officeDocument/2006/relationships/tags" Target="../tags/tag1658.xml"/><Relationship Id="rId154" Type="http://schemas.openxmlformats.org/officeDocument/2006/relationships/tags" Target="../tags/tag1657.xml"/><Relationship Id="rId153" Type="http://schemas.openxmlformats.org/officeDocument/2006/relationships/tags" Target="../tags/tag1656.xml"/><Relationship Id="rId152" Type="http://schemas.openxmlformats.org/officeDocument/2006/relationships/tags" Target="../tags/tag1655.xml"/><Relationship Id="rId151" Type="http://schemas.openxmlformats.org/officeDocument/2006/relationships/tags" Target="../tags/tag1654.xml"/><Relationship Id="rId150" Type="http://schemas.openxmlformats.org/officeDocument/2006/relationships/tags" Target="../tags/tag1653.xml"/><Relationship Id="rId15" Type="http://schemas.openxmlformats.org/officeDocument/2006/relationships/tags" Target="../tags/tag1518.xml"/><Relationship Id="rId149" Type="http://schemas.openxmlformats.org/officeDocument/2006/relationships/tags" Target="../tags/tag1652.xml"/><Relationship Id="rId148" Type="http://schemas.openxmlformats.org/officeDocument/2006/relationships/tags" Target="../tags/tag1651.xml"/><Relationship Id="rId147" Type="http://schemas.openxmlformats.org/officeDocument/2006/relationships/tags" Target="../tags/tag1650.xml"/><Relationship Id="rId146" Type="http://schemas.openxmlformats.org/officeDocument/2006/relationships/tags" Target="../tags/tag1649.xml"/><Relationship Id="rId145" Type="http://schemas.openxmlformats.org/officeDocument/2006/relationships/tags" Target="../tags/tag1648.xml"/><Relationship Id="rId144" Type="http://schemas.openxmlformats.org/officeDocument/2006/relationships/tags" Target="../tags/tag1647.xml"/><Relationship Id="rId143" Type="http://schemas.openxmlformats.org/officeDocument/2006/relationships/tags" Target="../tags/tag1646.xml"/><Relationship Id="rId142" Type="http://schemas.openxmlformats.org/officeDocument/2006/relationships/tags" Target="../tags/tag1645.xml"/><Relationship Id="rId141" Type="http://schemas.openxmlformats.org/officeDocument/2006/relationships/tags" Target="../tags/tag1644.xml"/><Relationship Id="rId140" Type="http://schemas.openxmlformats.org/officeDocument/2006/relationships/tags" Target="../tags/tag1643.xml"/><Relationship Id="rId14" Type="http://schemas.openxmlformats.org/officeDocument/2006/relationships/tags" Target="../tags/tag1517.xml"/><Relationship Id="rId139" Type="http://schemas.openxmlformats.org/officeDocument/2006/relationships/tags" Target="../tags/tag1642.xml"/><Relationship Id="rId138" Type="http://schemas.openxmlformats.org/officeDocument/2006/relationships/tags" Target="../tags/tag1641.xml"/><Relationship Id="rId137" Type="http://schemas.openxmlformats.org/officeDocument/2006/relationships/tags" Target="../tags/tag1640.xml"/><Relationship Id="rId136" Type="http://schemas.openxmlformats.org/officeDocument/2006/relationships/tags" Target="../tags/tag1639.xml"/><Relationship Id="rId135" Type="http://schemas.openxmlformats.org/officeDocument/2006/relationships/tags" Target="../tags/tag1638.xml"/><Relationship Id="rId134" Type="http://schemas.openxmlformats.org/officeDocument/2006/relationships/tags" Target="../tags/tag1637.xml"/><Relationship Id="rId133" Type="http://schemas.openxmlformats.org/officeDocument/2006/relationships/tags" Target="../tags/tag1636.xml"/><Relationship Id="rId132" Type="http://schemas.openxmlformats.org/officeDocument/2006/relationships/tags" Target="../tags/tag1635.xml"/><Relationship Id="rId131" Type="http://schemas.openxmlformats.org/officeDocument/2006/relationships/tags" Target="../tags/tag1634.xml"/><Relationship Id="rId130" Type="http://schemas.openxmlformats.org/officeDocument/2006/relationships/tags" Target="../tags/tag1633.xml"/><Relationship Id="rId13" Type="http://schemas.openxmlformats.org/officeDocument/2006/relationships/tags" Target="../tags/tag1516.xml"/><Relationship Id="rId129" Type="http://schemas.openxmlformats.org/officeDocument/2006/relationships/tags" Target="../tags/tag1632.xml"/><Relationship Id="rId128" Type="http://schemas.openxmlformats.org/officeDocument/2006/relationships/tags" Target="../tags/tag1631.xml"/><Relationship Id="rId127" Type="http://schemas.openxmlformats.org/officeDocument/2006/relationships/tags" Target="../tags/tag1630.xml"/><Relationship Id="rId126" Type="http://schemas.openxmlformats.org/officeDocument/2006/relationships/tags" Target="../tags/tag1629.xml"/><Relationship Id="rId125" Type="http://schemas.openxmlformats.org/officeDocument/2006/relationships/tags" Target="../tags/tag1628.xml"/><Relationship Id="rId124" Type="http://schemas.openxmlformats.org/officeDocument/2006/relationships/tags" Target="../tags/tag1627.xml"/><Relationship Id="rId123" Type="http://schemas.openxmlformats.org/officeDocument/2006/relationships/tags" Target="../tags/tag1626.xml"/><Relationship Id="rId122" Type="http://schemas.openxmlformats.org/officeDocument/2006/relationships/tags" Target="../tags/tag1625.xml"/><Relationship Id="rId121" Type="http://schemas.openxmlformats.org/officeDocument/2006/relationships/tags" Target="../tags/tag1624.xml"/><Relationship Id="rId120" Type="http://schemas.openxmlformats.org/officeDocument/2006/relationships/tags" Target="../tags/tag1623.xml"/><Relationship Id="rId12" Type="http://schemas.openxmlformats.org/officeDocument/2006/relationships/tags" Target="../tags/tag1515.xml"/><Relationship Id="rId119" Type="http://schemas.openxmlformats.org/officeDocument/2006/relationships/tags" Target="../tags/tag1622.xml"/><Relationship Id="rId118" Type="http://schemas.openxmlformats.org/officeDocument/2006/relationships/tags" Target="../tags/tag1621.xml"/><Relationship Id="rId117" Type="http://schemas.openxmlformats.org/officeDocument/2006/relationships/tags" Target="../tags/tag1620.xml"/><Relationship Id="rId116" Type="http://schemas.openxmlformats.org/officeDocument/2006/relationships/tags" Target="../tags/tag1619.xml"/><Relationship Id="rId115" Type="http://schemas.openxmlformats.org/officeDocument/2006/relationships/tags" Target="../tags/tag1618.xml"/><Relationship Id="rId114" Type="http://schemas.openxmlformats.org/officeDocument/2006/relationships/tags" Target="../tags/tag1617.xml"/><Relationship Id="rId113" Type="http://schemas.openxmlformats.org/officeDocument/2006/relationships/tags" Target="../tags/tag1616.xml"/><Relationship Id="rId112" Type="http://schemas.openxmlformats.org/officeDocument/2006/relationships/tags" Target="../tags/tag1615.xml"/><Relationship Id="rId111" Type="http://schemas.openxmlformats.org/officeDocument/2006/relationships/tags" Target="../tags/tag1614.xml"/><Relationship Id="rId110" Type="http://schemas.openxmlformats.org/officeDocument/2006/relationships/tags" Target="../tags/tag1613.xml"/><Relationship Id="rId11" Type="http://schemas.openxmlformats.org/officeDocument/2006/relationships/tags" Target="../tags/tag1514.xml"/><Relationship Id="rId109" Type="http://schemas.openxmlformats.org/officeDocument/2006/relationships/tags" Target="../tags/tag1612.xml"/><Relationship Id="rId108" Type="http://schemas.openxmlformats.org/officeDocument/2006/relationships/tags" Target="../tags/tag1611.xml"/><Relationship Id="rId107" Type="http://schemas.openxmlformats.org/officeDocument/2006/relationships/tags" Target="../tags/tag1610.xml"/><Relationship Id="rId106" Type="http://schemas.openxmlformats.org/officeDocument/2006/relationships/tags" Target="../tags/tag1609.xml"/><Relationship Id="rId105" Type="http://schemas.openxmlformats.org/officeDocument/2006/relationships/tags" Target="../tags/tag1608.xml"/><Relationship Id="rId104" Type="http://schemas.openxmlformats.org/officeDocument/2006/relationships/tags" Target="../tags/tag1607.xml"/><Relationship Id="rId103" Type="http://schemas.openxmlformats.org/officeDocument/2006/relationships/tags" Target="../tags/tag1606.xml"/><Relationship Id="rId102" Type="http://schemas.openxmlformats.org/officeDocument/2006/relationships/tags" Target="../tags/tag1605.xml"/><Relationship Id="rId101" Type="http://schemas.openxmlformats.org/officeDocument/2006/relationships/tags" Target="../tags/tag1604.xml"/><Relationship Id="rId100" Type="http://schemas.openxmlformats.org/officeDocument/2006/relationships/tags" Target="../tags/tag1603.xml"/><Relationship Id="rId10" Type="http://schemas.openxmlformats.org/officeDocument/2006/relationships/tags" Target="../tags/tag1513.xml"/><Relationship Id="rId1" Type="http://schemas.openxmlformats.org/officeDocument/2006/relationships/tags" Target="../tags/tag150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47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49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A_文本框 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51" name="PA_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A_文本框 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53" name="PA_图片 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A_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55" name="PA_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A_文本框 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57" name="PA_图片 1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PA_文本框 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59" name="PA_图片 1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PA_文本框 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61" name="PA_图片 1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PA_文本框 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63" name="PA_图片 1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PA_文本框 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65" name="PA_图片 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PA_文本框 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67" name="PA_图片 1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PA_文本框 1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69" name="PA_图片 1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PA_文本框 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71" name="PA_图片 1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PA_文本框 1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73" name="PA_图片 1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PA_文本框 1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75" name="PA_图片 1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PA_文本框 1"/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77" name="PA_图片 1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PA_文本框 1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79" name="PA_图片 1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PA_文本框 1"/>
          <p:cNvSpPr txBox="1"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81" name="PA_图片 1"/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PA_文本框 1"/>
          <p:cNvSpPr txBox="1"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83" name="PA_图片 1"/>
          <p:cNvPicPr>
            <a:picLocks noChangeAspect="1"/>
          </p:cNvPicPr>
          <p:nvPr>
            <p:custDataLst>
              <p:tags r:id="rId3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PA_文本框 1"/>
          <p:cNvSpPr txBox="1"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85" name="PA_图片 1"/>
          <p:cNvPicPr>
            <a:picLocks noChangeAspect="1"/>
          </p:cNvPicPr>
          <p:nvPr>
            <p:custDataLst>
              <p:tags r:id="rId4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PA_文本框 1"/>
          <p:cNvSpPr txBox="1"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87" name="PA_图片 1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PA_文本框 1"/>
          <p:cNvSpPr txBox="1"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89" name="PA_图片 1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PA_文本框 1"/>
          <p:cNvSpPr txBox="1"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91" name="PA_图片 1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PA_文本框 1"/>
          <p:cNvSpPr txBox="1"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93" name="PA_图片 1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PA_文本框 1"/>
          <p:cNvSpPr txBox="1"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95" name="PA_图片 1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PA_文本框 1"/>
          <p:cNvSpPr txBox="1"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97" name="PA_图片 1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PA_文本框 1"/>
          <p:cNvSpPr txBox="1">
            <a:spLocks noChangeArrowheads="1"/>
          </p:cNvSpPr>
          <p:nvPr>
            <p:custDataLst>
              <p:tags r:id="rId5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199" name="PA_图片 1"/>
          <p:cNvPicPr>
            <a:picLocks noChangeAspect="1"/>
          </p:cNvPicPr>
          <p:nvPr>
            <p:custDataLst>
              <p:tags r:id="rId5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PA_文本框 1"/>
          <p:cNvSpPr txBox="1">
            <a:spLocks noChangeArrowheads="1"/>
          </p:cNvSpPr>
          <p:nvPr>
            <p:custDataLst>
              <p:tags r:id="rId5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01" name="PA_图片 1"/>
          <p:cNvPicPr>
            <a:picLocks noChangeAspect="1"/>
          </p:cNvPicPr>
          <p:nvPr>
            <p:custDataLst>
              <p:tags r:id="rId5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PA_文本框 1"/>
          <p:cNvSpPr txBox="1"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03" name="PA_图片 1"/>
          <p:cNvPicPr>
            <a:picLocks noChangeAspect="1"/>
          </p:cNvPicPr>
          <p:nvPr>
            <p:custDataLst>
              <p:tags r:id="rId5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PA_文本框 1"/>
          <p:cNvSpPr txBox="1"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05" name="PA_图片 1"/>
          <p:cNvPicPr>
            <a:picLocks noChangeAspect="1"/>
          </p:cNvPicPr>
          <p:nvPr>
            <p:custDataLst>
              <p:tags r:id="rId6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PA_文本框 1"/>
          <p:cNvSpPr txBox="1">
            <a:spLocks noChangeArrowheads="1"/>
          </p:cNvSpPr>
          <p:nvPr>
            <p:custDataLst>
              <p:tags r:id="rId6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07" name="PA_图片 1"/>
          <p:cNvPicPr>
            <a:picLocks noChangeAspect="1"/>
          </p:cNvPicPr>
          <p:nvPr>
            <p:custDataLst>
              <p:tags r:id="rId6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PA_文本框 1"/>
          <p:cNvSpPr txBox="1">
            <a:spLocks noChangeArrowheads="1"/>
          </p:cNvSpPr>
          <p:nvPr>
            <p:custDataLst>
              <p:tags r:id="rId6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09" name="PA_图片 1"/>
          <p:cNvPicPr>
            <a:picLocks noChangeAspect="1"/>
          </p:cNvPicPr>
          <p:nvPr>
            <p:custDataLst>
              <p:tags r:id="rId6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PA_文本框 1"/>
          <p:cNvSpPr txBox="1"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11" name="PA_图片 1"/>
          <p:cNvPicPr>
            <a:picLocks noChangeAspect="1"/>
          </p:cNvPicPr>
          <p:nvPr>
            <p:custDataLst>
              <p:tags r:id="rId6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PA_文本框 1"/>
          <p:cNvSpPr txBox="1">
            <a:spLocks noChangeArrowheads="1"/>
          </p:cNvSpPr>
          <p:nvPr>
            <p:custDataLst>
              <p:tags r:id="rId6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13" name="PA_图片 1"/>
          <p:cNvPicPr>
            <a:picLocks noChangeAspect="1"/>
          </p:cNvPicPr>
          <p:nvPr>
            <p:custDataLst>
              <p:tags r:id="rId6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PA_文本框 1"/>
          <p:cNvSpPr txBox="1">
            <a:spLocks noChangeArrowheads="1"/>
          </p:cNvSpPr>
          <p:nvPr>
            <p:custDataLst>
              <p:tags r:id="rId7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15" name="PA_图片 1"/>
          <p:cNvPicPr>
            <a:picLocks noChangeAspect="1"/>
          </p:cNvPicPr>
          <p:nvPr>
            <p:custDataLst>
              <p:tags r:id="rId7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PA_文本框 1"/>
          <p:cNvSpPr txBox="1"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17" name="PA_图片 1"/>
          <p:cNvPicPr>
            <a:picLocks noChangeAspect="1"/>
          </p:cNvPicPr>
          <p:nvPr>
            <p:custDataLst>
              <p:tags r:id="rId7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PA_文本框 1"/>
          <p:cNvSpPr txBox="1">
            <a:spLocks noChangeArrowheads="1"/>
          </p:cNvSpPr>
          <p:nvPr>
            <p:custDataLst>
              <p:tags r:id="rId7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19" name="PA_图片 1"/>
          <p:cNvPicPr>
            <a:picLocks noChangeAspect="1"/>
          </p:cNvPicPr>
          <p:nvPr>
            <p:custDataLst>
              <p:tags r:id="rId7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PA_文本框 1"/>
          <p:cNvSpPr txBox="1"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21" name="PA_图片 1"/>
          <p:cNvPicPr>
            <a:picLocks noChangeAspect="1"/>
          </p:cNvPicPr>
          <p:nvPr>
            <p:custDataLst>
              <p:tags r:id="rId7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PA_文本框 1"/>
          <p:cNvSpPr txBox="1">
            <a:spLocks noChangeArrowheads="1"/>
          </p:cNvSpPr>
          <p:nvPr>
            <p:custDataLst>
              <p:tags r:id="rId7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23" name="PA_图片 1"/>
          <p:cNvPicPr>
            <a:picLocks noChangeAspect="1"/>
          </p:cNvPicPr>
          <p:nvPr>
            <p:custDataLst>
              <p:tags r:id="rId7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PA_文本框 1"/>
          <p:cNvSpPr txBox="1"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25" name="PA_图片 1"/>
          <p:cNvPicPr>
            <a:picLocks noChangeAspect="1"/>
          </p:cNvPicPr>
          <p:nvPr>
            <p:custDataLst>
              <p:tags r:id="rId8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PA_文本框 1"/>
          <p:cNvSpPr txBox="1"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27" name="PA_图片 1"/>
          <p:cNvPicPr>
            <a:picLocks noChangeAspect="1"/>
          </p:cNvPicPr>
          <p:nvPr>
            <p:custDataLst>
              <p:tags r:id="rId8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PA_文本框 1"/>
          <p:cNvSpPr txBox="1"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29" name="PA_图片 1"/>
          <p:cNvPicPr>
            <a:picLocks noChangeAspect="1"/>
          </p:cNvPicPr>
          <p:nvPr>
            <p:custDataLst>
              <p:tags r:id="rId8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PA_文本框 1"/>
          <p:cNvSpPr txBox="1"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31" name="PA_图片 1"/>
          <p:cNvPicPr>
            <a:picLocks noChangeAspect="1"/>
          </p:cNvPicPr>
          <p:nvPr>
            <p:custDataLst>
              <p:tags r:id="rId8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PA_文本框 1"/>
          <p:cNvSpPr txBox="1"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33" name="PA_图片 1"/>
          <p:cNvPicPr>
            <a:picLocks noChangeAspect="1"/>
          </p:cNvPicPr>
          <p:nvPr>
            <p:custDataLst>
              <p:tags r:id="rId8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PA_文本框 1"/>
          <p:cNvSpPr txBox="1"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35" name="PA_图片 1"/>
          <p:cNvPicPr>
            <a:picLocks noChangeAspect="1"/>
          </p:cNvPicPr>
          <p:nvPr>
            <p:custDataLst>
              <p:tags r:id="rId9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PA_文本框 1"/>
          <p:cNvSpPr txBox="1"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37" name="PA_图片 1"/>
          <p:cNvPicPr>
            <a:picLocks noChangeAspect="1"/>
          </p:cNvPicPr>
          <p:nvPr>
            <p:custDataLst>
              <p:tags r:id="rId9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PA_文本框 1"/>
          <p:cNvSpPr txBox="1"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39" name="PA_图片 1"/>
          <p:cNvPicPr>
            <a:picLocks noChangeAspect="1"/>
          </p:cNvPicPr>
          <p:nvPr>
            <p:custDataLst>
              <p:tags r:id="rId9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PA_文本框 1"/>
          <p:cNvSpPr txBox="1">
            <a:spLocks noChangeArrowheads="1"/>
          </p:cNvSpPr>
          <p:nvPr>
            <p:custDataLst>
              <p:tags r:id="rId9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41" name="PA_图片 1"/>
          <p:cNvPicPr>
            <a:picLocks noChangeAspect="1"/>
          </p:cNvPicPr>
          <p:nvPr>
            <p:custDataLst>
              <p:tags r:id="rId9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PA_文本框 1"/>
          <p:cNvSpPr txBox="1">
            <a:spLocks noChangeArrowheads="1"/>
          </p:cNvSpPr>
          <p:nvPr>
            <p:custDataLst>
              <p:tags r:id="rId9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43" name="PA_图片 1"/>
          <p:cNvPicPr>
            <a:picLocks noChangeAspect="1"/>
          </p:cNvPicPr>
          <p:nvPr>
            <p:custDataLst>
              <p:tags r:id="rId9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PA_文本框 1"/>
          <p:cNvSpPr txBox="1">
            <a:spLocks noChangeArrowheads="1"/>
          </p:cNvSpPr>
          <p:nvPr>
            <p:custDataLst>
              <p:tags r:id="rId10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45" name="PA_图片 1"/>
          <p:cNvPicPr>
            <a:picLocks noChangeAspect="1"/>
          </p:cNvPicPr>
          <p:nvPr>
            <p:custDataLst>
              <p:tags r:id="rId10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" name="PA_文本框 1"/>
          <p:cNvSpPr txBox="1">
            <a:spLocks noChangeArrowheads="1"/>
          </p:cNvSpPr>
          <p:nvPr>
            <p:custDataLst>
              <p:tags r:id="rId10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47" name="PA_图片 1"/>
          <p:cNvPicPr>
            <a:picLocks noChangeAspect="1"/>
          </p:cNvPicPr>
          <p:nvPr>
            <p:custDataLst>
              <p:tags r:id="rId10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PA_文本框 1"/>
          <p:cNvSpPr txBox="1">
            <a:spLocks noChangeArrowheads="1"/>
          </p:cNvSpPr>
          <p:nvPr>
            <p:custDataLst>
              <p:tags r:id="rId10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49" name="PA_图片 1"/>
          <p:cNvPicPr>
            <a:picLocks noChangeAspect="1"/>
          </p:cNvPicPr>
          <p:nvPr>
            <p:custDataLst>
              <p:tags r:id="rId10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PA_文本框 1"/>
          <p:cNvSpPr txBox="1">
            <a:spLocks noChangeArrowheads="1"/>
          </p:cNvSpPr>
          <p:nvPr>
            <p:custDataLst>
              <p:tags r:id="rId10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51" name="PA_图片 1"/>
          <p:cNvPicPr>
            <a:picLocks noChangeAspect="1"/>
          </p:cNvPicPr>
          <p:nvPr>
            <p:custDataLst>
              <p:tags r:id="rId10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PA_文本框 1"/>
          <p:cNvSpPr txBox="1">
            <a:spLocks noChangeArrowheads="1"/>
          </p:cNvSpPr>
          <p:nvPr>
            <p:custDataLst>
              <p:tags r:id="rId10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53" name="PA_图片 1"/>
          <p:cNvPicPr>
            <a:picLocks noChangeAspect="1"/>
          </p:cNvPicPr>
          <p:nvPr>
            <p:custDataLst>
              <p:tags r:id="rId10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PA_文本框 1"/>
          <p:cNvSpPr txBox="1">
            <a:spLocks noChangeArrowheads="1"/>
          </p:cNvSpPr>
          <p:nvPr>
            <p:custDataLst>
              <p:tags r:id="rId11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55" name="PA_图片 1"/>
          <p:cNvPicPr>
            <a:picLocks noChangeAspect="1"/>
          </p:cNvPicPr>
          <p:nvPr>
            <p:custDataLst>
              <p:tags r:id="rId11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PA_文本框 1"/>
          <p:cNvSpPr txBox="1">
            <a:spLocks noChangeArrowheads="1"/>
          </p:cNvSpPr>
          <p:nvPr>
            <p:custDataLst>
              <p:tags r:id="rId11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57" name="PA_图片 1"/>
          <p:cNvPicPr>
            <a:picLocks noChangeAspect="1"/>
          </p:cNvPicPr>
          <p:nvPr>
            <p:custDataLst>
              <p:tags r:id="rId11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PA_文本框 1"/>
          <p:cNvSpPr txBox="1">
            <a:spLocks noChangeArrowheads="1"/>
          </p:cNvSpPr>
          <p:nvPr>
            <p:custDataLst>
              <p:tags r:id="rId11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59" name="PA_图片 1"/>
          <p:cNvPicPr>
            <a:picLocks noChangeAspect="1"/>
          </p:cNvPicPr>
          <p:nvPr>
            <p:custDataLst>
              <p:tags r:id="rId11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" name="PA_文本框 1"/>
          <p:cNvSpPr txBox="1">
            <a:spLocks noChangeArrowheads="1"/>
          </p:cNvSpPr>
          <p:nvPr>
            <p:custDataLst>
              <p:tags r:id="rId11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6261" name="PA_图片 1"/>
          <p:cNvPicPr>
            <a:picLocks noChangeAspect="1"/>
          </p:cNvPicPr>
          <p:nvPr>
            <p:custDataLst>
              <p:tags r:id="rId11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62" name="标题 1"/>
          <p:cNvSpPr>
            <a:spLocks noGrp="1"/>
          </p:cNvSpPr>
          <p:nvPr>
            <p:ph type="title" idx="4294967295"/>
          </p:nvPr>
        </p:nvSpPr>
        <p:spPr>
          <a:xfrm>
            <a:off x="1524000" y="2133600"/>
            <a:ext cx="9144000" cy="121443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zh-CN" altLang="en-US" sz="6600" b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祖父的园子</a:t>
            </a:r>
            <a:endParaRPr lang="zh-CN" altLang="en-US" sz="6600" b="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48055" y="476250"/>
            <a:ext cx="47542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部编版五年级下册第一单元第二课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77205" y="4875530"/>
            <a:ext cx="5923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容县罗江镇竹良小学            陈雪梅</a:t>
            </a:r>
            <a:endParaRPr lang="zh-CN" altLang="en-US" sz="28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文本框 3"/>
          <p:cNvSpPr txBox="1">
            <a:spLocks noChangeArrowheads="1"/>
          </p:cNvSpPr>
          <p:nvPr/>
        </p:nvSpPr>
        <p:spPr bwMode="auto">
          <a:xfrm>
            <a:off x="4800600" y="2420938"/>
            <a:ext cx="3240088" cy="97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谢    谢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3" descr="E:\PPT背景\03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124200"/>
            <a:ext cx="9144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40" name="PA_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A_文本框 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42" name="PA_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矩形 13"/>
          <p:cNvSpPr>
            <a:spLocks noChangeArrowheads="1"/>
          </p:cNvSpPr>
          <p:nvPr/>
        </p:nvSpPr>
        <p:spPr bwMode="auto">
          <a:xfrm>
            <a:off x="2135188" y="1196975"/>
            <a:ext cx="8159750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7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祖父的园子是个什么样的园子？</a:t>
            </a:r>
            <a:endParaRPr lang="zh-CN" altLang="en-US" sz="3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PA_文本框 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45" name="PA_图片 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A_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47" name="PA_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A_文本框 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49" name="PA_图片 1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PA_文本框 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51" name="PA_图片 1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PA_文本框 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53" name="PA_图片 1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PA_文本框 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55" name="PA_图片 1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PA_文本框 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57" name="PA_图片 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PA_文本框 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59" name="PA_图片 1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PA_文本框 1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61" name="PA_图片 1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PA_文本框 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63" name="PA_图片 1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PA_文本框 1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65" name="PA_图片 1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PA_文本框 1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67" name="PA_图片 1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PA_文本框 1"/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69" name="PA_图片 1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PA_文本框 1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71" name="PA_图片 1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PA_文本框 1"/>
          <p:cNvSpPr txBox="1"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73" name="PA_图片 1"/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PA_文本框 1"/>
          <p:cNvSpPr txBox="1"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75" name="PA_图片 1"/>
          <p:cNvPicPr>
            <a:picLocks noChangeAspect="1"/>
          </p:cNvPicPr>
          <p:nvPr>
            <p:custDataLst>
              <p:tags r:id="rId3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PA_文本框 1"/>
          <p:cNvSpPr txBox="1"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77" name="PA_图片 1"/>
          <p:cNvPicPr>
            <a:picLocks noChangeAspect="1"/>
          </p:cNvPicPr>
          <p:nvPr>
            <p:custDataLst>
              <p:tags r:id="rId4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PA_文本框 1"/>
          <p:cNvSpPr txBox="1"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79" name="PA_图片 1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PA_文本框 1"/>
          <p:cNvSpPr txBox="1"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81" name="PA_图片 1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PA_文本框 1"/>
          <p:cNvSpPr txBox="1"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83" name="PA_图片 1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PA_文本框 1"/>
          <p:cNvSpPr txBox="1"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85" name="PA_图片 1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PA_文本框 1"/>
          <p:cNvSpPr txBox="1"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87" name="PA_图片 1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PA_文本框 1"/>
          <p:cNvSpPr txBox="1"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89" name="PA_图片 1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PA_文本框 1"/>
          <p:cNvSpPr txBox="1">
            <a:spLocks noChangeArrowheads="1"/>
          </p:cNvSpPr>
          <p:nvPr>
            <p:custDataLst>
              <p:tags r:id="rId5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91" name="PA_图片 1"/>
          <p:cNvPicPr>
            <a:picLocks noChangeAspect="1"/>
          </p:cNvPicPr>
          <p:nvPr>
            <p:custDataLst>
              <p:tags r:id="rId5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PA_文本框 1"/>
          <p:cNvSpPr txBox="1">
            <a:spLocks noChangeArrowheads="1"/>
          </p:cNvSpPr>
          <p:nvPr>
            <p:custDataLst>
              <p:tags r:id="rId5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93" name="PA_图片 1"/>
          <p:cNvPicPr>
            <a:picLocks noChangeAspect="1"/>
          </p:cNvPicPr>
          <p:nvPr>
            <p:custDataLst>
              <p:tags r:id="rId5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PA_文本框 1"/>
          <p:cNvSpPr txBox="1"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95" name="PA_图片 1"/>
          <p:cNvPicPr>
            <a:picLocks noChangeAspect="1"/>
          </p:cNvPicPr>
          <p:nvPr>
            <p:custDataLst>
              <p:tags r:id="rId5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PA_文本框 1"/>
          <p:cNvSpPr txBox="1"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97" name="PA_图片 1"/>
          <p:cNvPicPr>
            <a:picLocks noChangeAspect="1"/>
          </p:cNvPicPr>
          <p:nvPr>
            <p:custDataLst>
              <p:tags r:id="rId6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PA_文本框 1"/>
          <p:cNvSpPr txBox="1">
            <a:spLocks noChangeArrowheads="1"/>
          </p:cNvSpPr>
          <p:nvPr>
            <p:custDataLst>
              <p:tags r:id="rId6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399" name="PA_图片 1"/>
          <p:cNvPicPr>
            <a:picLocks noChangeAspect="1"/>
          </p:cNvPicPr>
          <p:nvPr>
            <p:custDataLst>
              <p:tags r:id="rId6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PA_文本框 1"/>
          <p:cNvSpPr txBox="1">
            <a:spLocks noChangeArrowheads="1"/>
          </p:cNvSpPr>
          <p:nvPr>
            <p:custDataLst>
              <p:tags r:id="rId6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01" name="PA_图片 1"/>
          <p:cNvPicPr>
            <a:picLocks noChangeAspect="1"/>
          </p:cNvPicPr>
          <p:nvPr>
            <p:custDataLst>
              <p:tags r:id="rId6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PA_文本框 1"/>
          <p:cNvSpPr txBox="1"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03" name="PA_图片 1"/>
          <p:cNvPicPr>
            <a:picLocks noChangeAspect="1"/>
          </p:cNvPicPr>
          <p:nvPr>
            <p:custDataLst>
              <p:tags r:id="rId6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PA_文本框 1"/>
          <p:cNvSpPr txBox="1">
            <a:spLocks noChangeArrowheads="1"/>
          </p:cNvSpPr>
          <p:nvPr>
            <p:custDataLst>
              <p:tags r:id="rId6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05" name="PA_图片 1"/>
          <p:cNvPicPr>
            <a:picLocks noChangeAspect="1"/>
          </p:cNvPicPr>
          <p:nvPr>
            <p:custDataLst>
              <p:tags r:id="rId6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PA_文本框 1"/>
          <p:cNvSpPr txBox="1">
            <a:spLocks noChangeArrowheads="1"/>
          </p:cNvSpPr>
          <p:nvPr>
            <p:custDataLst>
              <p:tags r:id="rId7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07" name="PA_图片 1"/>
          <p:cNvPicPr>
            <a:picLocks noChangeAspect="1"/>
          </p:cNvPicPr>
          <p:nvPr>
            <p:custDataLst>
              <p:tags r:id="rId7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PA_文本框 1"/>
          <p:cNvSpPr txBox="1"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09" name="PA_图片 1"/>
          <p:cNvPicPr>
            <a:picLocks noChangeAspect="1"/>
          </p:cNvPicPr>
          <p:nvPr>
            <p:custDataLst>
              <p:tags r:id="rId7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PA_文本框 1"/>
          <p:cNvSpPr txBox="1">
            <a:spLocks noChangeArrowheads="1"/>
          </p:cNvSpPr>
          <p:nvPr>
            <p:custDataLst>
              <p:tags r:id="rId7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11" name="PA_图片 1"/>
          <p:cNvPicPr>
            <a:picLocks noChangeAspect="1"/>
          </p:cNvPicPr>
          <p:nvPr>
            <p:custDataLst>
              <p:tags r:id="rId7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PA_文本框 1"/>
          <p:cNvSpPr txBox="1"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13" name="PA_图片 1"/>
          <p:cNvPicPr>
            <a:picLocks noChangeAspect="1"/>
          </p:cNvPicPr>
          <p:nvPr>
            <p:custDataLst>
              <p:tags r:id="rId7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PA_文本框 1"/>
          <p:cNvSpPr txBox="1">
            <a:spLocks noChangeArrowheads="1"/>
          </p:cNvSpPr>
          <p:nvPr>
            <p:custDataLst>
              <p:tags r:id="rId7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15" name="PA_图片 1"/>
          <p:cNvPicPr>
            <a:picLocks noChangeAspect="1"/>
          </p:cNvPicPr>
          <p:nvPr>
            <p:custDataLst>
              <p:tags r:id="rId7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PA_文本框 1"/>
          <p:cNvSpPr txBox="1"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17" name="PA_图片 1"/>
          <p:cNvPicPr>
            <a:picLocks noChangeAspect="1"/>
          </p:cNvPicPr>
          <p:nvPr>
            <p:custDataLst>
              <p:tags r:id="rId8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PA_文本框 1"/>
          <p:cNvSpPr txBox="1"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19" name="PA_图片 1"/>
          <p:cNvPicPr>
            <a:picLocks noChangeAspect="1"/>
          </p:cNvPicPr>
          <p:nvPr>
            <p:custDataLst>
              <p:tags r:id="rId8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PA_文本框 1"/>
          <p:cNvSpPr txBox="1"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21" name="PA_图片 1"/>
          <p:cNvPicPr>
            <a:picLocks noChangeAspect="1"/>
          </p:cNvPicPr>
          <p:nvPr>
            <p:custDataLst>
              <p:tags r:id="rId8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PA_文本框 1"/>
          <p:cNvSpPr txBox="1"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23" name="PA_图片 1"/>
          <p:cNvPicPr>
            <a:picLocks noChangeAspect="1"/>
          </p:cNvPicPr>
          <p:nvPr>
            <p:custDataLst>
              <p:tags r:id="rId8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PA_文本框 1"/>
          <p:cNvSpPr txBox="1"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25" name="PA_图片 1"/>
          <p:cNvPicPr>
            <a:picLocks noChangeAspect="1"/>
          </p:cNvPicPr>
          <p:nvPr>
            <p:custDataLst>
              <p:tags r:id="rId8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PA_文本框 1"/>
          <p:cNvSpPr txBox="1"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27" name="PA_图片 1"/>
          <p:cNvPicPr>
            <a:picLocks noChangeAspect="1"/>
          </p:cNvPicPr>
          <p:nvPr>
            <p:custDataLst>
              <p:tags r:id="rId9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PA_文本框 1"/>
          <p:cNvSpPr txBox="1"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29" name="PA_图片 1"/>
          <p:cNvPicPr>
            <a:picLocks noChangeAspect="1"/>
          </p:cNvPicPr>
          <p:nvPr>
            <p:custDataLst>
              <p:tags r:id="rId9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PA_文本框 1"/>
          <p:cNvSpPr txBox="1"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31" name="PA_图片 1"/>
          <p:cNvPicPr>
            <a:picLocks noChangeAspect="1"/>
          </p:cNvPicPr>
          <p:nvPr>
            <p:custDataLst>
              <p:tags r:id="rId9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PA_文本框 1"/>
          <p:cNvSpPr txBox="1">
            <a:spLocks noChangeArrowheads="1"/>
          </p:cNvSpPr>
          <p:nvPr>
            <p:custDataLst>
              <p:tags r:id="rId9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33" name="PA_图片 1"/>
          <p:cNvPicPr>
            <a:picLocks noChangeAspect="1"/>
          </p:cNvPicPr>
          <p:nvPr>
            <p:custDataLst>
              <p:tags r:id="rId9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PA_文本框 1"/>
          <p:cNvSpPr txBox="1">
            <a:spLocks noChangeArrowheads="1"/>
          </p:cNvSpPr>
          <p:nvPr>
            <p:custDataLst>
              <p:tags r:id="rId9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35" name="PA_图片 1"/>
          <p:cNvPicPr>
            <a:picLocks noChangeAspect="1"/>
          </p:cNvPicPr>
          <p:nvPr>
            <p:custDataLst>
              <p:tags r:id="rId9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PA_文本框 1"/>
          <p:cNvSpPr txBox="1">
            <a:spLocks noChangeArrowheads="1"/>
          </p:cNvSpPr>
          <p:nvPr>
            <p:custDataLst>
              <p:tags r:id="rId10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37" name="PA_图片 1"/>
          <p:cNvPicPr>
            <a:picLocks noChangeAspect="1"/>
          </p:cNvPicPr>
          <p:nvPr>
            <p:custDataLst>
              <p:tags r:id="rId10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PA_文本框 1"/>
          <p:cNvSpPr txBox="1">
            <a:spLocks noChangeArrowheads="1"/>
          </p:cNvSpPr>
          <p:nvPr>
            <p:custDataLst>
              <p:tags r:id="rId10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39" name="PA_图片 1"/>
          <p:cNvPicPr>
            <a:picLocks noChangeAspect="1"/>
          </p:cNvPicPr>
          <p:nvPr>
            <p:custDataLst>
              <p:tags r:id="rId10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" name="PA_文本框 1"/>
          <p:cNvSpPr txBox="1">
            <a:spLocks noChangeArrowheads="1"/>
          </p:cNvSpPr>
          <p:nvPr>
            <p:custDataLst>
              <p:tags r:id="rId10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41" name="PA_图片 1"/>
          <p:cNvPicPr>
            <a:picLocks noChangeAspect="1"/>
          </p:cNvPicPr>
          <p:nvPr>
            <p:custDataLst>
              <p:tags r:id="rId10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PA_文本框 1"/>
          <p:cNvSpPr txBox="1">
            <a:spLocks noChangeArrowheads="1"/>
          </p:cNvSpPr>
          <p:nvPr>
            <p:custDataLst>
              <p:tags r:id="rId10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43" name="PA_图片 1"/>
          <p:cNvPicPr>
            <a:picLocks noChangeAspect="1"/>
          </p:cNvPicPr>
          <p:nvPr>
            <p:custDataLst>
              <p:tags r:id="rId10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PA_文本框 1"/>
          <p:cNvSpPr txBox="1">
            <a:spLocks noChangeArrowheads="1"/>
          </p:cNvSpPr>
          <p:nvPr>
            <p:custDataLst>
              <p:tags r:id="rId10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45" name="PA_图片 1"/>
          <p:cNvPicPr>
            <a:picLocks noChangeAspect="1"/>
          </p:cNvPicPr>
          <p:nvPr>
            <p:custDataLst>
              <p:tags r:id="rId10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PA_文本框 1"/>
          <p:cNvSpPr txBox="1">
            <a:spLocks noChangeArrowheads="1"/>
          </p:cNvSpPr>
          <p:nvPr>
            <p:custDataLst>
              <p:tags r:id="rId11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47" name="PA_图片 1"/>
          <p:cNvPicPr>
            <a:picLocks noChangeAspect="1"/>
          </p:cNvPicPr>
          <p:nvPr>
            <p:custDataLst>
              <p:tags r:id="rId11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PA_文本框 1"/>
          <p:cNvSpPr txBox="1">
            <a:spLocks noChangeArrowheads="1"/>
          </p:cNvSpPr>
          <p:nvPr>
            <p:custDataLst>
              <p:tags r:id="rId11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49" name="PA_图片 1"/>
          <p:cNvPicPr>
            <a:picLocks noChangeAspect="1"/>
          </p:cNvPicPr>
          <p:nvPr>
            <p:custDataLst>
              <p:tags r:id="rId11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PA_文本框 1"/>
          <p:cNvSpPr txBox="1">
            <a:spLocks noChangeArrowheads="1"/>
          </p:cNvSpPr>
          <p:nvPr>
            <p:custDataLst>
              <p:tags r:id="rId11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51" name="PA_图片 1"/>
          <p:cNvPicPr>
            <a:picLocks noChangeAspect="1"/>
          </p:cNvPicPr>
          <p:nvPr>
            <p:custDataLst>
              <p:tags r:id="rId11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PA_文本框 1"/>
          <p:cNvSpPr txBox="1">
            <a:spLocks noChangeArrowheads="1"/>
          </p:cNvSpPr>
          <p:nvPr>
            <p:custDataLst>
              <p:tags r:id="rId11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53" name="PA_图片 1"/>
          <p:cNvPicPr>
            <a:picLocks noChangeAspect="1"/>
          </p:cNvPicPr>
          <p:nvPr>
            <p:custDataLst>
              <p:tags r:id="rId11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" name="PA_文本框 1"/>
          <p:cNvSpPr txBox="1">
            <a:spLocks noChangeArrowheads="1"/>
          </p:cNvSpPr>
          <p:nvPr>
            <p:custDataLst>
              <p:tags r:id="rId11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55" name="PA_图片 1"/>
          <p:cNvPicPr>
            <a:picLocks noChangeAspect="1"/>
          </p:cNvPicPr>
          <p:nvPr>
            <p:custDataLst>
              <p:tags r:id="rId11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PA_文本框 1"/>
          <p:cNvSpPr txBox="1">
            <a:spLocks noChangeArrowheads="1"/>
          </p:cNvSpPr>
          <p:nvPr>
            <p:custDataLst>
              <p:tags r:id="rId12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57" name="PA_图片 1"/>
          <p:cNvPicPr>
            <a:picLocks noChangeAspect="1"/>
          </p:cNvPicPr>
          <p:nvPr>
            <p:custDataLst>
              <p:tags r:id="rId12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PA_文本框 1"/>
          <p:cNvSpPr txBox="1">
            <a:spLocks noChangeArrowheads="1"/>
          </p:cNvSpPr>
          <p:nvPr>
            <p:custDataLst>
              <p:tags r:id="rId12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59" name="PA_图片 1"/>
          <p:cNvPicPr>
            <a:picLocks noChangeAspect="1"/>
          </p:cNvPicPr>
          <p:nvPr>
            <p:custDataLst>
              <p:tags r:id="rId12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PA_文本框 1"/>
          <p:cNvSpPr txBox="1">
            <a:spLocks noChangeArrowheads="1"/>
          </p:cNvSpPr>
          <p:nvPr>
            <p:custDataLst>
              <p:tags r:id="rId12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61" name="PA_图片 1"/>
          <p:cNvPicPr>
            <a:picLocks noChangeAspect="1"/>
          </p:cNvPicPr>
          <p:nvPr>
            <p:custDataLst>
              <p:tags r:id="rId12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PA_文本框 1"/>
          <p:cNvSpPr txBox="1">
            <a:spLocks noChangeArrowheads="1"/>
          </p:cNvSpPr>
          <p:nvPr>
            <p:custDataLst>
              <p:tags r:id="rId12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63" name="PA_图片 1"/>
          <p:cNvPicPr>
            <a:picLocks noChangeAspect="1"/>
          </p:cNvPicPr>
          <p:nvPr>
            <p:custDataLst>
              <p:tags r:id="rId12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" name="PA_文本框 1"/>
          <p:cNvSpPr txBox="1">
            <a:spLocks noChangeArrowheads="1"/>
          </p:cNvSpPr>
          <p:nvPr>
            <p:custDataLst>
              <p:tags r:id="rId12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65" name="PA_图片 1"/>
          <p:cNvPicPr>
            <a:picLocks noChangeAspect="1"/>
          </p:cNvPicPr>
          <p:nvPr>
            <p:custDataLst>
              <p:tags r:id="rId12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PA_文本框 1"/>
          <p:cNvSpPr txBox="1">
            <a:spLocks noChangeArrowheads="1"/>
          </p:cNvSpPr>
          <p:nvPr>
            <p:custDataLst>
              <p:tags r:id="rId13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67" name="PA_图片 1"/>
          <p:cNvPicPr>
            <a:picLocks noChangeAspect="1"/>
          </p:cNvPicPr>
          <p:nvPr>
            <p:custDataLst>
              <p:tags r:id="rId13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PA_文本框 1"/>
          <p:cNvSpPr txBox="1">
            <a:spLocks noChangeArrowheads="1"/>
          </p:cNvSpPr>
          <p:nvPr>
            <p:custDataLst>
              <p:tags r:id="rId13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69" name="PA_图片 1"/>
          <p:cNvPicPr>
            <a:picLocks noChangeAspect="1"/>
          </p:cNvPicPr>
          <p:nvPr>
            <p:custDataLst>
              <p:tags r:id="rId13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PA_文本框 1"/>
          <p:cNvSpPr txBox="1">
            <a:spLocks noChangeArrowheads="1"/>
          </p:cNvSpPr>
          <p:nvPr>
            <p:custDataLst>
              <p:tags r:id="rId13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71" name="PA_图片 1"/>
          <p:cNvPicPr>
            <a:picLocks noChangeAspect="1"/>
          </p:cNvPicPr>
          <p:nvPr>
            <p:custDataLst>
              <p:tags r:id="rId13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PA_文本框 1"/>
          <p:cNvSpPr txBox="1">
            <a:spLocks noChangeArrowheads="1"/>
          </p:cNvSpPr>
          <p:nvPr>
            <p:custDataLst>
              <p:tags r:id="rId13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73" name="PA_图片 1"/>
          <p:cNvPicPr>
            <a:picLocks noChangeAspect="1"/>
          </p:cNvPicPr>
          <p:nvPr>
            <p:custDataLst>
              <p:tags r:id="rId13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" name="PA_文本框 1"/>
          <p:cNvSpPr txBox="1">
            <a:spLocks noChangeArrowheads="1"/>
          </p:cNvSpPr>
          <p:nvPr>
            <p:custDataLst>
              <p:tags r:id="rId13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75" name="PA_图片 1"/>
          <p:cNvPicPr>
            <a:picLocks noChangeAspect="1"/>
          </p:cNvPicPr>
          <p:nvPr>
            <p:custDataLst>
              <p:tags r:id="rId13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" name="PA_文本框 1"/>
          <p:cNvSpPr txBox="1">
            <a:spLocks noChangeArrowheads="1"/>
          </p:cNvSpPr>
          <p:nvPr>
            <p:custDataLst>
              <p:tags r:id="rId14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77" name="PA_图片 1"/>
          <p:cNvPicPr>
            <a:picLocks noChangeAspect="1"/>
          </p:cNvPicPr>
          <p:nvPr>
            <p:custDataLst>
              <p:tags r:id="rId14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" name="PA_文本框 1"/>
          <p:cNvSpPr txBox="1">
            <a:spLocks noChangeArrowheads="1"/>
          </p:cNvSpPr>
          <p:nvPr>
            <p:custDataLst>
              <p:tags r:id="rId14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79" name="PA_图片 1"/>
          <p:cNvPicPr>
            <a:picLocks noChangeAspect="1"/>
          </p:cNvPicPr>
          <p:nvPr>
            <p:custDataLst>
              <p:tags r:id="rId14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" name="PA_文本框 1"/>
          <p:cNvSpPr txBox="1">
            <a:spLocks noChangeArrowheads="1"/>
          </p:cNvSpPr>
          <p:nvPr>
            <p:custDataLst>
              <p:tags r:id="rId14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81" name="PA_图片 1"/>
          <p:cNvPicPr>
            <a:picLocks noChangeAspect="1"/>
          </p:cNvPicPr>
          <p:nvPr>
            <p:custDataLst>
              <p:tags r:id="rId14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" name="PA_文本框 1"/>
          <p:cNvSpPr txBox="1">
            <a:spLocks noChangeArrowheads="1"/>
          </p:cNvSpPr>
          <p:nvPr>
            <p:custDataLst>
              <p:tags r:id="rId14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83" name="PA_图片 1"/>
          <p:cNvPicPr>
            <a:picLocks noChangeAspect="1"/>
          </p:cNvPicPr>
          <p:nvPr>
            <p:custDataLst>
              <p:tags r:id="rId14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" name="PA_文本框 1"/>
          <p:cNvSpPr txBox="1">
            <a:spLocks noChangeArrowheads="1"/>
          </p:cNvSpPr>
          <p:nvPr>
            <p:custDataLst>
              <p:tags r:id="rId14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85" name="PA_图片 1"/>
          <p:cNvPicPr>
            <a:picLocks noChangeAspect="1"/>
          </p:cNvPicPr>
          <p:nvPr>
            <p:custDataLst>
              <p:tags r:id="rId14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" name="PA_文本框 1"/>
          <p:cNvSpPr txBox="1">
            <a:spLocks noChangeArrowheads="1"/>
          </p:cNvSpPr>
          <p:nvPr>
            <p:custDataLst>
              <p:tags r:id="rId15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87" name="PA_图片 1"/>
          <p:cNvPicPr>
            <a:picLocks noChangeAspect="1"/>
          </p:cNvPicPr>
          <p:nvPr>
            <p:custDataLst>
              <p:tags r:id="rId15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" name="PA_文本框 1"/>
          <p:cNvSpPr txBox="1">
            <a:spLocks noChangeArrowheads="1"/>
          </p:cNvSpPr>
          <p:nvPr>
            <p:custDataLst>
              <p:tags r:id="rId15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89" name="PA_图片 1"/>
          <p:cNvPicPr>
            <a:picLocks noChangeAspect="1"/>
          </p:cNvPicPr>
          <p:nvPr>
            <p:custDataLst>
              <p:tags r:id="rId15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" name="PA_文本框 1"/>
          <p:cNvSpPr txBox="1">
            <a:spLocks noChangeArrowheads="1"/>
          </p:cNvSpPr>
          <p:nvPr>
            <p:custDataLst>
              <p:tags r:id="rId15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91" name="PA_图片 1"/>
          <p:cNvPicPr>
            <a:picLocks noChangeAspect="1"/>
          </p:cNvPicPr>
          <p:nvPr>
            <p:custDataLst>
              <p:tags r:id="rId15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" name="PA_文本框 1"/>
          <p:cNvSpPr txBox="1">
            <a:spLocks noChangeArrowheads="1"/>
          </p:cNvSpPr>
          <p:nvPr>
            <p:custDataLst>
              <p:tags r:id="rId15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93" name="PA_图片 1"/>
          <p:cNvPicPr>
            <a:picLocks noChangeAspect="1"/>
          </p:cNvPicPr>
          <p:nvPr>
            <p:custDataLst>
              <p:tags r:id="rId15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" name="PA_文本框 1"/>
          <p:cNvSpPr txBox="1">
            <a:spLocks noChangeArrowheads="1"/>
          </p:cNvSpPr>
          <p:nvPr>
            <p:custDataLst>
              <p:tags r:id="rId15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95" name="PA_图片 1"/>
          <p:cNvPicPr>
            <a:picLocks noChangeAspect="1"/>
          </p:cNvPicPr>
          <p:nvPr>
            <p:custDataLst>
              <p:tags r:id="rId15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" name="PA_文本框 1"/>
          <p:cNvSpPr txBox="1">
            <a:spLocks noChangeArrowheads="1"/>
          </p:cNvSpPr>
          <p:nvPr>
            <p:custDataLst>
              <p:tags r:id="rId16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97" name="PA_图片 1"/>
          <p:cNvPicPr>
            <a:picLocks noChangeAspect="1"/>
          </p:cNvPicPr>
          <p:nvPr>
            <p:custDataLst>
              <p:tags r:id="rId16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" name="PA_文本框 1"/>
          <p:cNvSpPr txBox="1">
            <a:spLocks noChangeArrowheads="1"/>
          </p:cNvSpPr>
          <p:nvPr>
            <p:custDataLst>
              <p:tags r:id="rId16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499" name="PA_图片 1"/>
          <p:cNvPicPr>
            <a:picLocks noChangeAspect="1"/>
          </p:cNvPicPr>
          <p:nvPr>
            <p:custDataLst>
              <p:tags r:id="rId16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" name="PA_文本框 1"/>
          <p:cNvSpPr txBox="1">
            <a:spLocks noChangeArrowheads="1"/>
          </p:cNvSpPr>
          <p:nvPr>
            <p:custDataLst>
              <p:tags r:id="rId16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01" name="PA_图片 1"/>
          <p:cNvPicPr>
            <a:picLocks noChangeAspect="1"/>
          </p:cNvPicPr>
          <p:nvPr>
            <p:custDataLst>
              <p:tags r:id="rId16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" name="PA_文本框 1"/>
          <p:cNvSpPr txBox="1">
            <a:spLocks noChangeArrowheads="1"/>
          </p:cNvSpPr>
          <p:nvPr>
            <p:custDataLst>
              <p:tags r:id="rId16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03" name="PA_图片 1"/>
          <p:cNvPicPr>
            <a:picLocks noChangeAspect="1"/>
          </p:cNvPicPr>
          <p:nvPr>
            <p:custDataLst>
              <p:tags r:id="rId16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" name="PA_文本框 1"/>
          <p:cNvSpPr txBox="1">
            <a:spLocks noChangeArrowheads="1"/>
          </p:cNvSpPr>
          <p:nvPr>
            <p:custDataLst>
              <p:tags r:id="rId16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05" name="PA_图片 1"/>
          <p:cNvPicPr>
            <a:picLocks noChangeAspect="1"/>
          </p:cNvPicPr>
          <p:nvPr>
            <p:custDataLst>
              <p:tags r:id="rId16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" name="PA_文本框 1"/>
          <p:cNvSpPr txBox="1">
            <a:spLocks noChangeArrowheads="1"/>
          </p:cNvSpPr>
          <p:nvPr>
            <p:custDataLst>
              <p:tags r:id="rId17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07" name="PA_图片 1"/>
          <p:cNvPicPr>
            <a:picLocks noChangeAspect="1"/>
          </p:cNvPicPr>
          <p:nvPr>
            <p:custDataLst>
              <p:tags r:id="rId17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" name="PA_文本框 1"/>
          <p:cNvSpPr txBox="1">
            <a:spLocks noChangeArrowheads="1"/>
          </p:cNvSpPr>
          <p:nvPr>
            <p:custDataLst>
              <p:tags r:id="rId17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09" name="PA_图片 1"/>
          <p:cNvPicPr>
            <a:picLocks noChangeAspect="1"/>
          </p:cNvPicPr>
          <p:nvPr>
            <p:custDataLst>
              <p:tags r:id="rId17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" name="PA_文本框 1"/>
          <p:cNvSpPr txBox="1">
            <a:spLocks noChangeArrowheads="1"/>
          </p:cNvSpPr>
          <p:nvPr>
            <p:custDataLst>
              <p:tags r:id="rId17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11" name="PA_图片 1"/>
          <p:cNvPicPr>
            <a:picLocks noChangeAspect="1"/>
          </p:cNvPicPr>
          <p:nvPr>
            <p:custDataLst>
              <p:tags r:id="rId17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" name="PA_文本框 1"/>
          <p:cNvSpPr txBox="1">
            <a:spLocks noChangeArrowheads="1"/>
          </p:cNvSpPr>
          <p:nvPr>
            <p:custDataLst>
              <p:tags r:id="rId17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13" name="PA_图片 1"/>
          <p:cNvPicPr>
            <a:picLocks noChangeAspect="1"/>
          </p:cNvPicPr>
          <p:nvPr>
            <p:custDataLst>
              <p:tags r:id="rId17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" name="PA_文本框 1"/>
          <p:cNvSpPr txBox="1">
            <a:spLocks noChangeArrowheads="1"/>
          </p:cNvSpPr>
          <p:nvPr>
            <p:custDataLst>
              <p:tags r:id="rId17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15" name="PA_图片 1"/>
          <p:cNvPicPr>
            <a:picLocks noChangeAspect="1"/>
          </p:cNvPicPr>
          <p:nvPr>
            <p:custDataLst>
              <p:tags r:id="rId17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3" name="PA_文本框 1"/>
          <p:cNvSpPr txBox="1">
            <a:spLocks noChangeArrowheads="1"/>
          </p:cNvSpPr>
          <p:nvPr>
            <p:custDataLst>
              <p:tags r:id="rId18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17" name="PA_图片 1"/>
          <p:cNvPicPr>
            <a:picLocks noChangeAspect="1"/>
          </p:cNvPicPr>
          <p:nvPr>
            <p:custDataLst>
              <p:tags r:id="rId18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" name="PA_文本框 1"/>
          <p:cNvSpPr txBox="1">
            <a:spLocks noChangeArrowheads="1"/>
          </p:cNvSpPr>
          <p:nvPr>
            <p:custDataLst>
              <p:tags r:id="rId18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19" name="PA_图片 1"/>
          <p:cNvPicPr>
            <a:picLocks noChangeAspect="1"/>
          </p:cNvPicPr>
          <p:nvPr>
            <p:custDataLst>
              <p:tags r:id="rId18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" name="PA_文本框 1"/>
          <p:cNvSpPr txBox="1">
            <a:spLocks noChangeArrowheads="1"/>
          </p:cNvSpPr>
          <p:nvPr>
            <p:custDataLst>
              <p:tags r:id="rId18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21" name="PA_图片 1"/>
          <p:cNvPicPr>
            <a:picLocks noChangeAspect="1"/>
          </p:cNvPicPr>
          <p:nvPr>
            <p:custDataLst>
              <p:tags r:id="rId18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" name="PA_文本框 1"/>
          <p:cNvSpPr txBox="1">
            <a:spLocks noChangeArrowheads="1"/>
          </p:cNvSpPr>
          <p:nvPr>
            <p:custDataLst>
              <p:tags r:id="rId18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23" name="PA_图片 1"/>
          <p:cNvPicPr>
            <a:picLocks noChangeAspect="1"/>
          </p:cNvPicPr>
          <p:nvPr>
            <p:custDataLst>
              <p:tags r:id="rId18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" name="PA_文本框 1"/>
          <p:cNvSpPr txBox="1">
            <a:spLocks noChangeArrowheads="1"/>
          </p:cNvSpPr>
          <p:nvPr>
            <p:custDataLst>
              <p:tags r:id="rId18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25" name="PA_图片 1"/>
          <p:cNvPicPr>
            <a:picLocks noChangeAspect="1"/>
          </p:cNvPicPr>
          <p:nvPr>
            <p:custDataLst>
              <p:tags r:id="rId18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" name="PA_文本框 1"/>
          <p:cNvSpPr txBox="1">
            <a:spLocks noChangeArrowheads="1"/>
          </p:cNvSpPr>
          <p:nvPr>
            <p:custDataLst>
              <p:tags r:id="rId19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27" name="PA_图片 1"/>
          <p:cNvPicPr>
            <a:picLocks noChangeAspect="1"/>
          </p:cNvPicPr>
          <p:nvPr>
            <p:custDataLst>
              <p:tags r:id="rId19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" name="PA_文本框 1"/>
          <p:cNvSpPr txBox="1">
            <a:spLocks noChangeArrowheads="1"/>
          </p:cNvSpPr>
          <p:nvPr>
            <p:custDataLst>
              <p:tags r:id="rId19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29" name="PA_图片 1"/>
          <p:cNvPicPr>
            <a:picLocks noChangeAspect="1"/>
          </p:cNvPicPr>
          <p:nvPr>
            <p:custDataLst>
              <p:tags r:id="rId19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" name="PA_文本框 1"/>
          <p:cNvSpPr txBox="1">
            <a:spLocks noChangeArrowheads="1"/>
          </p:cNvSpPr>
          <p:nvPr>
            <p:custDataLst>
              <p:tags r:id="rId19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31" name="PA_图片 1"/>
          <p:cNvPicPr>
            <a:picLocks noChangeAspect="1"/>
          </p:cNvPicPr>
          <p:nvPr>
            <p:custDataLst>
              <p:tags r:id="rId19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" name="PA_文本框 1"/>
          <p:cNvSpPr txBox="1">
            <a:spLocks noChangeArrowheads="1"/>
          </p:cNvSpPr>
          <p:nvPr>
            <p:custDataLst>
              <p:tags r:id="rId19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33" name="PA_图片 1"/>
          <p:cNvPicPr>
            <a:picLocks noChangeAspect="1"/>
          </p:cNvPicPr>
          <p:nvPr>
            <p:custDataLst>
              <p:tags r:id="rId197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" name="PA_文本框 1"/>
          <p:cNvSpPr txBox="1">
            <a:spLocks noChangeArrowheads="1"/>
          </p:cNvSpPr>
          <p:nvPr>
            <p:custDataLst>
              <p:tags r:id="rId19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535" name="PA_图片 1"/>
          <p:cNvPicPr>
            <a:picLocks noChangeAspect="1"/>
          </p:cNvPicPr>
          <p:nvPr>
            <p:custDataLst>
              <p:tags r:id="rId199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2" name="组合 201"/>
          <p:cNvGrpSpPr>
            <a:grpSpLocks noChangeAspect="1"/>
          </p:cNvGrpSpPr>
          <p:nvPr/>
        </p:nvGrpSpPr>
        <p:grpSpPr bwMode="auto">
          <a:xfrm>
            <a:off x="2287588" y="2971800"/>
            <a:ext cx="5884862" cy="2493963"/>
            <a:chOff x="139250" y="26754"/>
            <a:chExt cx="6735664" cy="2854448"/>
          </a:xfrm>
        </p:grpSpPr>
        <p:pic>
          <p:nvPicPr>
            <p:cNvPr id="14542" name="Picture 5" descr="E:\PPT背景\05.png"/>
            <p:cNvPicPr>
              <a:picLocks noChangeAspect="1" noChangeArrowheads="1"/>
            </p:cNvPicPr>
            <p:nvPr/>
          </p:nvPicPr>
          <p:blipFill>
            <a:blip r:embed="rId20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17347">
              <a:off x="139250" y="26754"/>
              <a:ext cx="1813904" cy="2450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543" name="Picture 5" descr="E:\PPT背景\05.png"/>
            <p:cNvPicPr>
              <a:picLocks noChangeAspect="1" noChangeArrowheads="1"/>
            </p:cNvPicPr>
            <p:nvPr/>
          </p:nvPicPr>
          <p:blipFill>
            <a:blip r:embed="rId20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81320">
              <a:off x="2547830" y="195620"/>
              <a:ext cx="1987690" cy="2685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544" name="Picture 5" descr="E:\PPT背景\05.png"/>
            <p:cNvPicPr>
              <a:picLocks noChangeAspect="1" noChangeArrowheads="1"/>
            </p:cNvPicPr>
            <p:nvPr/>
          </p:nvPicPr>
          <p:blipFill>
            <a:blip r:embed="rId20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41888">
              <a:off x="4996746" y="312329"/>
              <a:ext cx="1878168" cy="2537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3" name="Rectangle 1"/>
          <p:cNvSpPr>
            <a:spLocks noChangeArrowheads="1"/>
          </p:cNvSpPr>
          <p:nvPr/>
        </p:nvSpPr>
        <p:spPr bwMode="auto">
          <a:xfrm rot="1287123">
            <a:off x="2266950" y="3483769"/>
            <a:ext cx="165576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7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266700" indent="-357505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8572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2001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15430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0002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4574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29146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3718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好玩的地方</a:t>
            </a:r>
            <a:endParaRPr lang="zh-CN" altLang="en-US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05" name="Picture 5" descr="E:\PPT背景\05.png"/>
          <p:cNvPicPr>
            <a:picLocks noChangeAspect="1" noChangeArrowheads="1"/>
          </p:cNvPicPr>
          <p:nvPr/>
        </p:nvPicPr>
        <p:blipFill>
          <a:blip r:embed="rId20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5733" flipH="1">
            <a:off x="8558213" y="3092450"/>
            <a:ext cx="16764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Rectangle 1"/>
          <p:cNvSpPr>
            <a:spLocks noChangeArrowheads="1"/>
          </p:cNvSpPr>
          <p:nvPr/>
        </p:nvSpPr>
        <p:spPr bwMode="auto">
          <a:xfrm rot="-439678">
            <a:off x="4735513" y="3710781"/>
            <a:ext cx="155416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7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266700" indent="-357505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8572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2001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15430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0002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4574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29146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3718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充满了快乐</a:t>
            </a:r>
            <a:endParaRPr lang="zh-CN" altLang="en-US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07" name="Rectangle 1"/>
          <p:cNvSpPr>
            <a:spLocks noChangeArrowheads="1"/>
          </p:cNvSpPr>
          <p:nvPr/>
        </p:nvSpPr>
        <p:spPr bwMode="auto">
          <a:xfrm rot="779344">
            <a:off x="6432881" y="3968292"/>
            <a:ext cx="201612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7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266700" indent="-357505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8572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2001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15430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0002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4574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29146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3718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非常美丽 </a:t>
            </a:r>
            <a:endParaRPr lang="zh-CN" altLang="en-US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08" name="Rectangle 1"/>
          <p:cNvSpPr>
            <a:spLocks noChangeArrowheads="1"/>
          </p:cNvSpPr>
          <p:nvPr/>
        </p:nvSpPr>
        <p:spPr bwMode="auto">
          <a:xfrm rot="-1064668">
            <a:off x="8577263" y="3876834"/>
            <a:ext cx="199390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7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266700" indent="-357505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8572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2001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15430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0002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4574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29146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3718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充满自由</a:t>
            </a:r>
            <a:endParaRPr lang="zh-CN" altLang="en-US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0"/>
      <p:bldP spid="206" grpId="0"/>
      <p:bldP spid="207" grpId="0"/>
      <p:bldP spid="20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3"/>
          <p:cNvSpPr>
            <a:spLocks noChangeArrowheads="1"/>
          </p:cNvSpPr>
          <p:nvPr/>
        </p:nvSpPr>
        <p:spPr bwMode="auto">
          <a:xfrm>
            <a:off x="2135188" y="1568450"/>
            <a:ext cx="7993062" cy="452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1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家有一个大花园，这花园里蜜蜂、蝴蝶、蜻蜓、蚂蚱，样样都有。蝴蝶有白蝴蝶、黄蝴蝶。这种蝴蝶小，不太好看。好看的是大红蝴蝶，满身带着金粉。蜻蜓是金的，蚂蚱是绿的。蜜蜂则嗡嗡地飞着，满身绒毛，落到一朵花上，胖乎乎，圆滚滚，就像一个小</a:t>
            </a:r>
            <a:r>
              <a:rPr lang="zh-CN" altLang="en-US" sz="32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毛球</a:t>
            </a: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似的</a:t>
            </a:r>
            <a:r>
              <a:rPr lang="zh-CN" altLang="en-US" sz="32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动了。</a:t>
            </a:r>
            <a:endParaRPr lang="en-US" altLang="zh-CN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花园里边明晃晃的，红的红，绿的绿，新鲜漂亮。</a:t>
            </a:r>
            <a:endParaRPr lang="zh-CN" altLang="en-US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36" name="PA_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PA_文本框 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38" name="PA_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PA_文本框 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40" name="PA_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PA_文本框 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42" name="PA_图片 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PA_文本框 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44" name="PA_图片 1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PA_文本框 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46" name="PA_图片 1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PA_文本框 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48" name="PA_图片 1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PA_文本框 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50" name="PA_图片 1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PA_文本框 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52" name="PA_图片 1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PA_文本框 1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54" name="PA_图片 1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PA_文本框 1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56" name="PA_图片 1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PA_文本框 1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58" name="PA_图片 1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PA_文本框 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60" name="PA_图片 1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PA_文本框 1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62" name="PA_图片 1"/>
          <p:cNvPicPr>
            <a:picLocks noChangeAspect="1"/>
          </p:cNvPicPr>
          <p:nvPr>
            <p:custDataLst>
              <p:tags r:id="rId3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PA_文本框 1"/>
          <p:cNvSpPr txBox="1"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64" name="PA_图片 1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PA_文本框 1"/>
          <p:cNvSpPr txBox="1"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66" name="PA_图片 1"/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PA_文本框 1"/>
          <p:cNvSpPr txBox="1"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68" name="PA_图片 1"/>
          <p:cNvPicPr>
            <a:picLocks noChangeAspect="1"/>
          </p:cNvPicPr>
          <p:nvPr>
            <p:custDataLst>
              <p:tags r:id="rId3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PA_文本框 1"/>
          <p:cNvSpPr txBox="1"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70" name="PA_图片 1"/>
          <p:cNvPicPr>
            <a:picLocks noChangeAspect="1"/>
          </p:cNvPicPr>
          <p:nvPr>
            <p:custDataLst>
              <p:tags r:id="rId3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PA_文本框 1"/>
          <p:cNvSpPr txBox="1"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72" name="PA_图片 1"/>
          <p:cNvPicPr>
            <a:picLocks noChangeAspect="1"/>
          </p:cNvPicPr>
          <p:nvPr>
            <p:custDataLst>
              <p:tags r:id="rId4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PA_文本框 1"/>
          <p:cNvSpPr txBox="1"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74" name="PA_图片 1"/>
          <p:cNvPicPr>
            <a:picLocks noChangeAspect="1"/>
          </p:cNvPicPr>
          <p:nvPr>
            <p:custDataLst>
              <p:tags r:id="rId4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PA_文本框 1"/>
          <p:cNvSpPr txBox="1"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76" name="PA_图片 1"/>
          <p:cNvPicPr>
            <a:picLocks noChangeAspect="1"/>
          </p:cNvPicPr>
          <p:nvPr>
            <p:custDataLst>
              <p:tags r:id="rId4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PA_文本框 1"/>
          <p:cNvSpPr txBox="1"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78" name="PA_图片 1"/>
          <p:cNvPicPr>
            <a:picLocks noChangeAspect="1"/>
          </p:cNvPicPr>
          <p:nvPr>
            <p:custDataLst>
              <p:tags r:id="rId4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PA_文本框 1"/>
          <p:cNvSpPr txBox="1"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80" name="PA_图片 1"/>
          <p:cNvPicPr>
            <a:picLocks noChangeAspect="1"/>
          </p:cNvPicPr>
          <p:nvPr>
            <p:custDataLst>
              <p:tags r:id="rId4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PA_文本框 1"/>
          <p:cNvSpPr txBox="1"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82" name="PA_图片 1"/>
          <p:cNvPicPr>
            <a:picLocks noChangeAspect="1"/>
          </p:cNvPicPr>
          <p:nvPr>
            <p:custDataLst>
              <p:tags r:id="rId5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PA_文本框 1"/>
          <p:cNvSpPr txBox="1"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84" name="PA_图片 1"/>
          <p:cNvPicPr>
            <a:picLocks noChangeAspect="1"/>
          </p:cNvPicPr>
          <p:nvPr>
            <p:custDataLst>
              <p:tags r:id="rId5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PA_文本框 1"/>
          <p:cNvSpPr txBox="1">
            <a:spLocks noChangeArrowheads="1"/>
          </p:cNvSpPr>
          <p:nvPr>
            <p:custDataLst>
              <p:tags r:id="rId5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86" name="PA_图片 1"/>
          <p:cNvPicPr>
            <a:picLocks noChangeAspect="1"/>
          </p:cNvPicPr>
          <p:nvPr>
            <p:custDataLst>
              <p:tags r:id="rId5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PA_文本框 1"/>
          <p:cNvSpPr txBox="1">
            <a:spLocks noChangeArrowheads="1"/>
          </p:cNvSpPr>
          <p:nvPr>
            <p:custDataLst>
              <p:tags r:id="rId5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88" name="PA_图片 1"/>
          <p:cNvPicPr>
            <a:picLocks noChangeAspect="1"/>
          </p:cNvPicPr>
          <p:nvPr>
            <p:custDataLst>
              <p:tags r:id="rId5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PA_文本框 1"/>
          <p:cNvSpPr txBox="1">
            <a:spLocks noChangeArrowheads="1"/>
          </p:cNvSpPr>
          <p:nvPr>
            <p:custDataLst>
              <p:tags r:id="rId5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90" name="PA_图片 1"/>
          <p:cNvPicPr>
            <a:picLocks noChangeAspect="1"/>
          </p:cNvPicPr>
          <p:nvPr>
            <p:custDataLst>
              <p:tags r:id="rId5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PA_文本框 1"/>
          <p:cNvSpPr txBox="1">
            <a:spLocks noChangeArrowheads="1"/>
          </p:cNvSpPr>
          <p:nvPr>
            <p:custDataLst>
              <p:tags r:id="rId5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92" name="PA_图片 1"/>
          <p:cNvPicPr>
            <a:picLocks noChangeAspect="1"/>
          </p:cNvPicPr>
          <p:nvPr>
            <p:custDataLst>
              <p:tags r:id="rId6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PA_文本框 1"/>
          <p:cNvSpPr txBox="1">
            <a:spLocks noChangeArrowheads="1"/>
          </p:cNvSpPr>
          <p:nvPr>
            <p:custDataLst>
              <p:tags r:id="rId6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94" name="PA_图片 1"/>
          <p:cNvPicPr>
            <a:picLocks noChangeAspect="1"/>
          </p:cNvPicPr>
          <p:nvPr>
            <p:custDataLst>
              <p:tags r:id="rId6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PA_文本框 1"/>
          <p:cNvSpPr txBox="1">
            <a:spLocks noChangeArrowheads="1"/>
          </p:cNvSpPr>
          <p:nvPr>
            <p:custDataLst>
              <p:tags r:id="rId6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96" name="PA_图片 1"/>
          <p:cNvPicPr>
            <a:picLocks noChangeAspect="1"/>
          </p:cNvPicPr>
          <p:nvPr>
            <p:custDataLst>
              <p:tags r:id="rId6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PA_文本框 1"/>
          <p:cNvSpPr txBox="1">
            <a:spLocks noChangeArrowheads="1"/>
          </p:cNvSpPr>
          <p:nvPr>
            <p:custDataLst>
              <p:tags r:id="rId6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498" name="PA_图片 1"/>
          <p:cNvPicPr>
            <a:picLocks noChangeAspect="1"/>
          </p:cNvPicPr>
          <p:nvPr>
            <p:custDataLst>
              <p:tags r:id="rId6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PA_文本框 1"/>
          <p:cNvSpPr txBox="1">
            <a:spLocks noChangeArrowheads="1"/>
          </p:cNvSpPr>
          <p:nvPr>
            <p:custDataLst>
              <p:tags r:id="rId6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00" name="PA_图片 1"/>
          <p:cNvPicPr>
            <a:picLocks noChangeAspect="1"/>
          </p:cNvPicPr>
          <p:nvPr>
            <p:custDataLst>
              <p:tags r:id="rId6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PA_文本框 1"/>
          <p:cNvSpPr txBox="1">
            <a:spLocks noChangeArrowheads="1"/>
          </p:cNvSpPr>
          <p:nvPr>
            <p:custDataLst>
              <p:tags r:id="rId6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02" name="PA_图片 1"/>
          <p:cNvPicPr>
            <a:picLocks noChangeAspect="1"/>
          </p:cNvPicPr>
          <p:nvPr>
            <p:custDataLst>
              <p:tags r:id="rId7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PA_文本框 1"/>
          <p:cNvSpPr txBox="1">
            <a:spLocks noChangeArrowheads="1"/>
          </p:cNvSpPr>
          <p:nvPr>
            <p:custDataLst>
              <p:tags r:id="rId7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04" name="PA_图片 1"/>
          <p:cNvPicPr>
            <a:picLocks noChangeAspect="1"/>
          </p:cNvPicPr>
          <p:nvPr>
            <p:custDataLst>
              <p:tags r:id="rId7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PA_文本框 1"/>
          <p:cNvSpPr txBox="1">
            <a:spLocks noChangeArrowheads="1"/>
          </p:cNvSpPr>
          <p:nvPr>
            <p:custDataLst>
              <p:tags r:id="rId7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06" name="PA_图片 1"/>
          <p:cNvPicPr>
            <a:picLocks noChangeAspect="1"/>
          </p:cNvPicPr>
          <p:nvPr>
            <p:custDataLst>
              <p:tags r:id="rId7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PA_文本框 1"/>
          <p:cNvSpPr txBox="1">
            <a:spLocks noChangeArrowheads="1"/>
          </p:cNvSpPr>
          <p:nvPr>
            <p:custDataLst>
              <p:tags r:id="rId7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08" name="PA_图片 1"/>
          <p:cNvPicPr>
            <a:picLocks noChangeAspect="1"/>
          </p:cNvPicPr>
          <p:nvPr>
            <p:custDataLst>
              <p:tags r:id="rId7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PA_文本框 1"/>
          <p:cNvSpPr txBox="1">
            <a:spLocks noChangeArrowheads="1"/>
          </p:cNvSpPr>
          <p:nvPr>
            <p:custDataLst>
              <p:tags r:id="rId7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10" name="PA_图片 1"/>
          <p:cNvPicPr>
            <a:picLocks noChangeAspect="1"/>
          </p:cNvPicPr>
          <p:nvPr>
            <p:custDataLst>
              <p:tags r:id="rId7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PA_文本框 1"/>
          <p:cNvSpPr txBox="1">
            <a:spLocks noChangeArrowheads="1"/>
          </p:cNvSpPr>
          <p:nvPr>
            <p:custDataLst>
              <p:tags r:id="rId7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12" name="PA_图片 1"/>
          <p:cNvPicPr>
            <a:picLocks noChangeAspect="1"/>
          </p:cNvPicPr>
          <p:nvPr>
            <p:custDataLst>
              <p:tags r:id="rId8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PA_文本框 1"/>
          <p:cNvSpPr txBox="1"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14" name="PA_图片 1"/>
          <p:cNvPicPr>
            <a:picLocks noChangeAspect="1"/>
          </p:cNvPicPr>
          <p:nvPr>
            <p:custDataLst>
              <p:tags r:id="rId8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PA_文本框 1"/>
          <p:cNvSpPr txBox="1">
            <a:spLocks noChangeArrowheads="1"/>
          </p:cNvSpPr>
          <p:nvPr>
            <p:custDataLst>
              <p:tags r:id="rId8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16" name="PA_图片 1"/>
          <p:cNvPicPr>
            <a:picLocks noChangeAspect="1"/>
          </p:cNvPicPr>
          <p:nvPr>
            <p:custDataLst>
              <p:tags r:id="rId8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PA_文本框 1"/>
          <p:cNvSpPr txBox="1"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18" name="PA_图片 1"/>
          <p:cNvPicPr>
            <a:picLocks noChangeAspect="1"/>
          </p:cNvPicPr>
          <p:nvPr>
            <p:custDataLst>
              <p:tags r:id="rId8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PA_文本框 1"/>
          <p:cNvSpPr txBox="1"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20" name="PA_图片 1"/>
          <p:cNvPicPr>
            <a:picLocks noChangeAspect="1"/>
          </p:cNvPicPr>
          <p:nvPr>
            <p:custDataLst>
              <p:tags r:id="rId8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PA_文本框 1"/>
          <p:cNvSpPr txBox="1"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22" name="PA_图片 1"/>
          <p:cNvPicPr>
            <a:picLocks noChangeAspect="1"/>
          </p:cNvPicPr>
          <p:nvPr>
            <p:custDataLst>
              <p:tags r:id="rId9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" name="PA_文本框 1"/>
          <p:cNvSpPr txBox="1"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24" name="PA_图片 1"/>
          <p:cNvPicPr>
            <a:picLocks noChangeAspect="1"/>
          </p:cNvPicPr>
          <p:nvPr>
            <p:custDataLst>
              <p:tags r:id="rId9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PA_文本框 1"/>
          <p:cNvSpPr txBox="1"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26" name="PA_图片 1"/>
          <p:cNvPicPr>
            <a:picLocks noChangeAspect="1"/>
          </p:cNvPicPr>
          <p:nvPr>
            <p:custDataLst>
              <p:tags r:id="rId9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PA_文本框 1"/>
          <p:cNvSpPr txBox="1"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28" name="PA_图片 1"/>
          <p:cNvPicPr>
            <a:picLocks noChangeAspect="1"/>
          </p:cNvPicPr>
          <p:nvPr>
            <p:custDataLst>
              <p:tags r:id="rId9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" name="PA_文本框 1"/>
          <p:cNvSpPr txBox="1">
            <a:spLocks noChangeArrowheads="1"/>
          </p:cNvSpPr>
          <p:nvPr>
            <p:custDataLst>
              <p:tags r:id="rId9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30" name="PA_图片 1"/>
          <p:cNvPicPr>
            <a:picLocks noChangeAspect="1"/>
          </p:cNvPicPr>
          <p:nvPr>
            <p:custDataLst>
              <p:tags r:id="rId9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" name="PA_文本框 1"/>
          <p:cNvSpPr txBox="1">
            <a:spLocks noChangeArrowheads="1"/>
          </p:cNvSpPr>
          <p:nvPr>
            <p:custDataLst>
              <p:tags r:id="rId9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32" name="PA_图片 1"/>
          <p:cNvPicPr>
            <a:picLocks noChangeAspect="1"/>
          </p:cNvPicPr>
          <p:nvPr>
            <p:custDataLst>
              <p:tags r:id="rId10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" name="PA_文本框 1"/>
          <p:cNvSpPr txBox="1">
            <a:spLocks noChangeArrowheads="1"/>
          </p:cNvSpPr>
          <p:nvPr>
            <p:custDataLst>
              <p:tags r:id="rId10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34" name="PA_图片 1"/>
          <p:cNvPicPr>
            <a:picLocks noChangeAspect="1"/>
          </p:cNvPicPr>
          <p:nvPr>
            <p:custDataLst>
              <p:tags r:id="rId10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" name="PA_文本框 1"/>
          <p:cNvSpPr txBox="1">
            <a:spLocks noChangeArrowheads="1"/>
          </p:cNvSpPr>
          <p:nvPr>
            <p:custDataLst>
              <p:tags r:id="rId10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36" name="PA_图片 1"/>
          <p:cNvPicPr>
            <a:picLocks noChangeAspect="1"/>
          </p:cNvPicPr>
          <p:nvPr>
            <p:custDataLst>
              <p:tags r:id="rId10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" name="PA_文本框 1"/>
          <p:cNvSpPr txBox="1">
            <a:spLocks noChangeArrowheads="1"/>
          </p:cNvSpPr>
          <p:nvPr>
            <p:custDataLst>
              <p:tags r:id="rId10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38" name="PA_图片 1"/>
          <p:cNvPicPr>
            <a:picLocks noChangeAspect="1"/>
          </p:cNvPicPr>
          <p:nvPr>
            <p:custDataLst>
              <p:tags r:id="rId10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PA_文本框 1"/>
          <p:cNvSpPr txBox="1">
            <a:spLocks noChangeArrowheads="1"/>
          </p:cNvSpPr>
          <p:nvPr>
            <p:custDataLst>
              <p:tags r:id="rId10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40" name="PA_图片 1"/>
          <p:cNvPicPr>
            <a:picLocks noChangeAspect="1"/>
          </p:cNvPicPr>
          <p:nvPr>
            <p:custDataLst>
              <p:tags r:id="rId10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PA_文本框 1"/>
          <p:cNvSpPr txBox="1">
            <a:spLocks noChangeArrowheads="1"/>
          </p:cNvSpPr>
          <p:nvPr>
            <p:custDataLst>
              <p:tags r:id="rId10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42" name="PA_图片 1"/>
          <p:cNvPicPr>
            <a:picLocks noChangeAspect="1"/>
          </p:cNvPicPr>
          <p:nvPr>
            <p:custDataLst>
              <p:tags r:id="rId11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PA_文本框 1"/>
          <p:cNvSpPr txBox="1">
            <a:spLocks noChangeArrowheads="1"/>
          </p:cNvSpPr>
          <p:nvPr>
            <p:custDataLst>
              <p:tags r:id="rId11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44" name="PA_图片 1"/>
          <p:cNvPicPr>
            <a:picLocks noChangeAspect="1"/>
          </p:cNvPicPr>
          <p:nvPr>
            <p:custDataLst>
              <p:tags r:id="rId11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PA_文本框 1"/>
          <p:cNvSpPr txBox="1">
            <a:spLocks noChangeArrowheads="1"/>
          </p:cNvSpPr>
          <p:nvPr>
            <p:custDataLst>
              <p:tags r:id="rId11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46" name="PA_图片 1"/>
          <p:cNvPicPr>
            <a:picLocks noChangeAspect="1"/>
          </p:cNvPicPr>
          <p:nvPr>
            <p:custDataLst>
              <p:tags r:id="rId11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PA_文本框 1"/>
          <p:cNvSpPr txBox="1">
            <a:spLocks noChangeArrowheads="1"/>
          </p:cNvSpPr>
          <p:nvPr>
            <p:custDataLst>
              <p:tags r:id="rId11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48" name="PA_图片 1"/>
          <p:cNvPicPr>
            <a:picLocks noChangeAspect="1"/>
          </p:cNvPicPr>
          <p:nvPr>
            <p:custDataLst>
              <p:tags r:id="rId11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" name="PA_文本框 1"/>
          <p:cNvSpPr txBox="1">
            <a:spLocks noChangeArrowheads="1"/>
          </p:cNvSpPr>
          <p:nvPr>
            <p:custDataLst>
              <p:tags r:id="rId11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50" name="PA_图片 1"/>
          <p:cNvPicPr>
            <a:picLocks noChangeAspect="1"/>
          </p:cNvPicPr>
          <p:nvPr>
            <p:custDataLst>
              <p:tags r:id="rId11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" name="PA_文本框 1"/>
          <p:cNvSpPr txBox="1"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52" name="PA_图片 1"/>
          <p:cNvPicPr>
            <a:picLocks noChangeAspect="1"/>
          </p:cNvPicPr>
          <p:nvPr>
            <p:custDataLst>
              <p:tags r:id="rId12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PA_文本框 1"/>
          <p:cNvSpPr txBox="1"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54" name="PA_图片 1"/>
          <p:cNvPicPr>
            <a:picLocks noChangeAspect="1"/>
          </p:cNvPicPr>
          <p:nvPr>
            <p:custDataLst>
              <p:tags r:id="rId12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PA_文本框 1"/>
          <p:cNvSpPr txBox="1">
            <a:spLocks noChangeArrowheads="1"/>
          </p:cNvSpPr>
          <p:nvPr>
            <p:custDataLst>
              <p:tags r:id="rId12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56" name="PA_图片 1"/>
          <p:cNvPicPr>
            <a:picLocks noChangeAspect="1"/>
          </p:cNvPicPr>
          <p:nvPr>
            <p:custDataLst>
              <p:tags r:id="rId12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" name="PA_文本框 1"/>
          <p:cNvSpPr txBox="1">
            <a:spLocks noChangeArrowheads="1"/>
          </p:cNvSpPr>
          <p:nvPr>
            <p:custDataLst>
              <p:tags r:id="rId12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58" name="PA_图片 1"/>
          <p:cNvPicPr>
            <a:picLocks noChangeAspect="1"/>
          </p:cNvPicPr>
          <p:nvPr>
            <p:custDataLst>
              <p:tags r:id="rId12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PA_文本框 1"/>
          <p:cNvSpPr txBox="1">
            <a:spLocks noChangeArrowheads="1"/>
          </p:cNvSpPr>
          <p:nvPr>
            <p:custDataLst>
              <p:tags r:id="rId12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60" name="PA_图片 1"/>
          <p:cNvPicPr>
            <a:picLocks noChangeAspect="1"/>
          </p:cNvPicPr>
          <p:nvPr>
            <p:custDataLst>
              <p:tags r:id="rId12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PA_文本框 1"/>
          <p:cNvSpPr txBox="1">
            <a:spLocks noChangeArrowheads="1"/>
          </p:cNvSpPr>
          <p:nvPr>
            <p:custDataLst>
              <p:tags r:id="rId12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62" name="PA_图片 1"/>
          <p:cNvPicPr>
            <a:picLocks noChangeAspect="1"/>
          </p:cNvPicPr>
          <p:nvPr>
            <p:custDataLst>
              <p:tags r:id="rId13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PA_文本框 1"/>
          <p:cNvSpPr txBox="1">
            <a:spLocks noChangeArrowheads="1"/>
          </p:cNvSpPr>
          <p:nvPr>
            <p:custDataLst>
              <p:tags r:id="rId13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64" name="PA_图片 1"/>
          <p:cNvPicPr>
            <a:picLocks noChangeAspect="1"/>
          </p:cNvPicPr>
          <p:nvPr>
            <p:custDataLst>
              <p:tags r:id="rId13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PA_文本框 1"/>
          <p:cNvSpPr txBox="1">
            <a:spLocks noChangeArrowheads="1"/>
          </p:cNvSpPr>
          <p:nvPr>
            <p:custDataLst>
              <p:tags r:id="rId13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66" name="PA_图片 1"/>
          <p:cNvPicPr>
            <a:picLocks noChangeAspect="1"/>
          </p:cNvPicPr>
          <p:nvPr>
            <p:custDataLst>
              <p:tags r:id="rId13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" name="PA_文本框 1"/>
          <p:cNvSpPr txBox="1">
            <a:spLocks noChangeArrowheads="1"/>
          </p:cNvSpPr>
          <p:nvPr>
            <p:custDataLst>
              <p:tags r:id="rId13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68" name="PA_图片 1"/>
          <p:cNvPicPr>
            <a:picLocks noChangeAspect="1"/>
          </p:cNvPicPr>
          <p:nvPr>
            <p:custDataLst>
              <p:tags r:id="rId13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" name="PA_文本框 1"/>
          <p:cNvSpPr txBox="1">
            <a:spLocks noChangeArrowheads="1"/>
          </p:cNvSpPr>
          <p:nvPr>
            <p:custDataLst>
              <p:tags r:id="rId13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70" name="PA_图片 1"/>
          <p:cNvPicPr>
            <a:picLocks noChangeAspect="1"/>
          </p:cNvPicPr>
          <p:nvPr>
            <p:custDataLst>
              <p:tags r:id="rId13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" name="PA_文本框 1"/>
          <p:cNvSpPr txBox="1">
            <a:spLocks noChangeArrowheads="1"/>
          </p:cNvSpPr>
          <p:nvPr>
            <p:custDataLst>
              <p:tags r:id="rId13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72" name="PA_图片 1"/>
          <p:cNvPicPr>
            <a:picLocks noChangeAspect="1"/>
          </p:cNvPicPr>
          <p:nvPr>
            <p:custDataLst>
              <p:tags r:id="rId14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" name="PA_文本框 1"/>
          <p:cNvSpPr txBox="1">
            <a:spLocks noChangeArrowheads="1"/>
          </p:cNvSpPr>
          <p:nvPr>
            <p:custDataLst>
              <p:tags r:id="rId14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8574" name="PA_图片 1"/>
          <p:cNvPicPr>
            <a:picLocks noChangeAspect="1"/>
          </p:cNvPicPr>
          <p:nvPr>
            <p:custDataLst>
              <p:tags r:id="rId14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75" name="矩形 144"/>
          <p:cNvSpPr>
            <a:spLocks noChangeArrowheads="1"/>
          </p:cNvSpPr>
          <p:nvPr/>
        </p:nvSpPr>
        <p:spPr bwMode="auto">
          <a:xfrm>
            <a:off x="2135188" y="552450"/>
            <a:ext cx="7993062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</a:t>
            </a:r>
            <a:r>
              <a:rPr lang="zh-CN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哪里直接描写了园子？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2063750" y="1412875"/>
            <a:ext cx="8135938" cy="4811713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3"/>
          <p:cNvSpPr>
            <a:spLocks noChangeArrowheads="1"/>
          </p:cNvSpPr>
          <p:nvPr/>
        </p:nvSpPr>
        <p:spPr bwMode="auto">
          <a:xfrm>
            <a:off x="2136775" y="950913"/>
            <a:ext cx="8280400" cy="117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1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读了这段，你的脑海里蹦出了哪些词语来形容这个园子？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484" name="PA_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PA_文本框 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486" name="PA_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PA_文本框 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488" name="PA_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PA_文本框 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490" name="PA_图片 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PA_文本框 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492" name="PA_图片 1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PA_文本框 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494" name="PA_图片 1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PA_文本框 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496" name="PA_图片 1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PA_文本框 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498" name="PA_图片 1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PA_文本框 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00" name="PA_图片 1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PA_文本框 1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02" name="PA_图片 1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PA_文本框 1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04" name="PA_图片 1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PA_文本框 1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06" name="PA_图片 1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PA_文本框 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08" name="PA_图片 1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PA_文本框 1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10" name="PA_图片 1"/>
          <p:cNvPicPr>
            <a:picLocks noChangeAspect="1"/>
          </p:cNvPicPr>
          <p:nvPr>
            <p:custDataLst>
              <p:tags r:id="rId3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PA_文本框 1"/>
          <p:cNvSpPr txBox="1"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12" name="PA_图片 1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PA_文本框 1"/>
          <p:cNvSpPr txBox="1"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14" name="PA_图片 1"/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PA_文本框 1"/>
          <p:cNvSpPr txBox="1"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16" name="PA_图片 1"/>
          <p:cNvPicPr>
            <a:picLocks noChangeAspect="1"/>
          </p:cNvPicPr>
          <p:nvPr>
            <p:custDataLst>
              <p:tags r:id="rId3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PA_文本框 1"/>
          <p:cNvSpPr txBox="1"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18" name="PA_图片 1"/>
          <p:cNvPicPr>
            <a:picLocks noChangeAspect="1"/>
          </p:cNvPicPr>
          <p:nvPr>
            <p:custDataLst>
              <p:tags r:id="rId3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PA_文本框 1"/>
          <p:cNvSpPr txBox="1"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20" name="PA_图片 1"/>
          <p:cNvPicPr>
            <a:picLocks noChangeAspect="1"/>
          </p:cNvPicPr>
          <p:nvPr>
            <p:custDataLst>
              <p:tags r:id="rId4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PA_文本框 1"/>
          <p:cNvSpPr txBox="1"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22" name="PA_图片 1"/>
          <p:cNvPicPr>
            <a:picLocks noChangeAspect="1"/>
          </p:cNvPicPr>
          <p:nvPr>
            <p:custDataLst>
              <p:tags r:id="rId4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PA_文本框 1"/>
          <p:cNvSpPr txBox="1"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24" name="PA_图片 1"/>
          <p:cNvPicPr>
            <a:picLocks noChangeAspect="1"/>
          </p:cNvPicPr>
          <p:nvPr>
            <p:custDataLst>
              <p:tags r:id="rId4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PA_文本框 1"/>
          <p:cNvSpPr txBox="1"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26" name="PA_图片 1"/>
          <p:cNvPicPr>
            <a:picLocks noChangeAspect="1"/>
          </p:cNvPicPr>
          <p:nvPr>
            <p:custDataLst>
              <p:tags r:id="rId4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PA_文本框 1"/>
          <p:cNvSpPr txBox="1"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28" name="PA_图片 1"/>
          <p:cNvPicPr>
            <a:picLocks noChangeAspect="1"/>
          </p:cNvPicPr>
          <p:nvPr>
            <p:custDataLst>
              <p:tags r:id="rId4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PA_文本框 1"/>
          <p:cNvSpPr txBox="1"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30" name="PA_图片 1"/>
          <p:cNvPicPr>
            <a:picLocks noChangeAspect="1"/>
          </p:cNvPicPr>
          <p:nvPr>
            <p:custDataLst>
              <p:tags r:id="rId5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PA_文本框 1"/>
          <p:cNvSpPr txBox="1"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32" name="PA_图片 1"/>
          <p:cNvPicPr>
            <a:picLocks noChangeAspect="1"/>
          </p:cNvPicPr>
          <p:nvPr>
            <p:custDataLst>
              <p:tags r:id="rId5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PA_文本框 1"/>
          <p:cNvSpPr txBox="1">
            <a:spLocks noChangeArrowheads="1"/>
          </p:cNvSpPr>
          <p:nvPr>
            <p:custDataLst>
              <p:tags r:id="rId5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34" name="PA_图片 1"/>
          <p:cNvPicPr>
            <a:picLocks noChangeAspect="1"/>
          </p:cNvPicPr>
          <p:nvPr>
            <p:custDataLst>
              <p:tags r:id="rId5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PA_文本框 1"/>
          <p:cNvSpPr txBox="1">
            <a:spLocks noChangeArrowheads="1"/>
          </p:cNvSpPr>
          <p:nvPr>
            <p:custDataLst>
              <p:tags r:id="rId5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36" name="PA_图片 1"/>
          <p:cNvPicPr>
            <a:picLocks noChangeAspect="1"/>
          </p:cNvPicPr>
          <p:nvPr>
            <p:custDataLst>
              <p:tags r:id="rId5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PA_文本框 1"/>
          <p:cNvSpPr txBox="1">
            <a:spLocks noChangeArrowheads="1"/>
          </p:cNvSpPr>
          <p:nvPr>
            <p:custDataLst>
              <p:tags r:id="rId5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38" name="PA_图片 1"/>
          <p:cNvPicPr>
            <a:picLocks noChangeAspect="1"/>
          </p:cNvPicPr>
          <p:nvPr>
            <p:custDataLst>
              <p:tags r:id="rId5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PA_文本框 1"/>
          <p:cNvSpPr txBox="1">
            <a:spLocks noChangeArrowheads="1"/>
          </p:cNvSpPr>
          <p:nvPr>
            <p:custDataLst>
              <p:tags r:id="rId5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40" name="PA_图片 1"/>
          <p:cNvPicPr>
            <a:picLocks noChangeAspect="1"/>
          </p:cNvPicPr>
          <p:nvPr>
            <p:custDataLst>
              <p:tags r:id="rId6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PA_文本框 1"/>
          <p:cNvSpPr txBox="1">
            <a:spLocks noChangeArrowheads="1"/>
          </p:cNvSpPr>
          <p:nvPr>
            <p:custDataLst>
              <p:tags r:id="rId6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42" name="PA_图片 1"/>
          <p:cNvPicPr>
            <a:picLocks noChangeAspect="1"/>
          </p:cNvPicPr>
          <p:nvPr>
            <p:custDataLst>
              <p:tags r:id="rId6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PA_文本框 1"/>
          <p:cNvSpPr txBox="1">
            <a:spLocks noChangeArrowheads="1"/>
          </p:cNvSpPr>
          <p:nvPr>
            <p:custDataLst>
              <p:tags r:id="rId6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44" name="PA_图片 1"/>
          <p:cNvPicPr>
            <a:picLocks noChangeAspect="1"/>
          </p:cNvPicPr>
          <p:nvPr>
            <p:custDataLst>
              <p:tags r:id="rId6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PA_文本框 1"/>
          <p:cNvSpPr txBox="1">
            <a:spLocks noChangeArrowheads="1"/>
          </p:cNvSpPr>
          <p:nvPr>
            <p:custDataLst>
              <p:tags r:id="rId6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46" name="PA_图片 1"/>
          <p:cNvPicPr>
            <a:picLocks noChangeAspect="1"/>
          </p:cNvPicPr>
          <p:nvPr>
            <p:custDataLst>
              <p:tags r:id="rId6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PA_文本框 1"/>
          <p:cNvSpPr txBox="1">
            <a:spLocks noChangeArrowheads="1"/>
          </p:cNvSpPr>
          <p:nvPr>
            <p:custDataLst>
              <p:tags r:id="rId6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48" name="PA_图片 1"/>
          <p:cNvPicPr>
            <a:picLocks noChangeAspect="1"/>
          </p:cNvPicPr>
          <p:nvPr>
            <p:custDataLst>
              <p:tags r:id="rId6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PA_文本框 1"/>
          <p:cNvSpPr txBox="1">
            <a:spLocks noChangeArrowheads="1"/>
          </p:cNvSpPr>
          <p:nvPr>
            <p:custDataLst>
              <p:tags r:id="rId6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50" name="PA_图片 1"/>
          <p:cNvPicPr>
            <a:picLocks noChangeAspect="1"/>
          </p:cNvPicPr>
          <p:nvPr>
            <p:custDataLst>
              <p:tags r:id="rId7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PA_文本框 1"/>
          <p:cNvSpPr txBox="1">
            <a:spLocks noChangeArrowheads="1"/>
          </p:cNvSpPr>
          <p:nvPr>
            <p:custDataLst>
              <p:tags r:id="rId7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52" name="PA_图片 1"/>
          <p:cNvPicPr>
            <a:picLocks noChangeAspect="1"/>
          </p:cNvPicPr>
          <p:nvPr>
            <p:custDataLst>
              <p:tags r:id="rId7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PA_文本框 1"/>
          <p:cNvSpPr txBox="1">
            <a:spLocks noChangeArrowheads="1"/>
          </p:cNvSpPr>
          <p:nvPr>
            <p:custDataLst>
              <p:tags r:id="rId7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54" name="PA_图片 1"/>
          <p:cNvPicPr>
            <a:picLocks noChangeAspect="1"/>
          </p:cNvPicPr>
          <p:nvPr>
            <p:custDataLst>
              <p:tags r:id="rId7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PA_文本框 1"/>
          <p:cNvSpPr txBox="1">
            <a:spLocks noChangeArrowheads="1"/>
          </p:cNvSpPr>
          <p:nvPr>
            <p:custDataLst>
              <p:tags r:id="rId7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56" name="PA_图片 1"/>
          <p:cNvPicPr>
            <a:picLocks noChangeAspect="1"/>
          </p:cNvPicPr>
          <p:nvPr>
            <p:custDataLst>
              <p:tags r:id="rId7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PA_文本框 1"/>
          <p:cNvSpPr txBox="1">
            <a:spLocks noChangeArrowheads="1"/>
          </p:cNvSpPr>
          <p:nvPr>
            <p:custDataLst>
              <p:tags r:id="rId7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58" name="PA_图片 1"/>
          <p:cNvPicPr>
            <a:picLocks noChangeAspect="1"/>
          </p:cNvPicPr>
          <p:nvPr>
            <p:custDataLst>
              <p:tags r:id="rId7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PA_文本框 1"/>
          <p:cNvSpPr txBox="1">
            <a:spLocks noChangeArrowheads="1"/>
          </p:cNvSpPr>
          <p:nvPr>
            <p:custDataLst>
              <p:tags r:id="rId7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60" name="PA_图片 1"/>
          <p:cNvPicPr>
            <a:picLocks noChangeAspect="1"/>
          </p:cNvPicPr>
          <p:nvPr>
            <p:custDataLst>
              <p:tags r:id="rId8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PA_文本框 1"/>
          <p:cNvSpPr txBox="1"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62" name="PA_图片 1"/>
          <p:cNvPicPr>
            <a:picLocks noChangeAspect="1"/>
          </p:cNvPicPr>
          <p:nvPr>
            <p:custDataLst>
              <p:tags r:id="rId8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PA_文本框 1"/>
          <p:cNvSpPr txBox="1">
            <a:spLocks noChangeArrowheads="1"/>
          </p:cNvSpPr>
          <p:nvPr>
            <p:custDataLst>
              <p:tags r:id="rId8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64" name="PA_图片 1"/>
          <p:cNvPicPr>
            <a:picLocks noChangeAspect="1"/>
          </p:cNvPicPr>
          <p:nvPr>
            <p:custDataLst>
              <p:tags r:id="rId8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PA_文本框 1"/>
          <p:cNvSpPr txBox="1"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66" name="PA_图片 1"/>
          <p:cNvPicPr>
            <a:picLocks noChangeAspect="1"/>
          </p:cNvPicPr>
          <p:nvPr>
            <p:custDataLst>
              <p:tags r:id="rId8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PA_文本框 1"/>
          <p:cNvSpPr txBox="1"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68" name="PA_图片 1"/>
          <p:cNvPicPr>
            <a:picLocks noChangeAspect="1"/>
          </p:cNvPicPr>
          <p:nvPr>
            <p:custDataLst>
              <p:tags r:id="rId8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" name="PA_文本框 1"/>
          <p:cNvSpPr txBox="1"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70" name="PA_图片 1"/>
          <p:cNvPicPr>
            <a:picLocks noChangeAspect="1"/>
          </p:cNvPicPr>
          <p:nvPr>
            <p:custDataLst>
              <p:tags r:id="rId9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" name="PA_文本框 1"/>
          <p:cNvSpPr txBox="1"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72" name="PA_图片 1"/>
          <p:cNvPicPr>
            <a:picLocks noChangeAspect="1"/>
          </p:cNvPicPr>
          <p:nvPr>
            <p:custDataLst>
              <p:tags r:id="rId9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" name="PA_文本框 1"/>
          <p:cNvSpPr txBox="1"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74" name="PA_图片 1"/>
          <p:cNvPicPr>
            <a:picLocks noChangeAspect="1"/>
          </p:cNvPicPr>
          <p:nvPr>
            <p:custDataLst>
              <p:tags r:id="rId9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PA_文本框 1"/>
          <p:cNvSpPr txBox="1"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76" name="PA_图片 1"/>
          <p:cNvPicPr>
            <a:picLocks noChangeAspect="1"/>
          </p:cNvPicPr>
          <p:nvPr>
            <p:custDataLst>
              <p:tags r:id="rId9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" name="PA_文本框 1"/>
          <p:cNvSpPr txBox="1">
            <a:spLocks noChangeArrowheads="1"/>
          </p:cNvSpPr>
          <p:nvPr>
            <p:custDataLst>
              <p:tags r:id="rId9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78" name="PA_图片 1"/>
          <p:cNvPicPr>
            <a:picLocks noChangeAspect="1"/>
          </p:cNvPicPr>
          <p:nvPr>
            <p:custDataLst>
              <p:tags r:id="rId9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PA_文本框 1"/>
          <p:cNvSpPr txBox="1">
            <a:spLocks noChangeArrowheads="1"/>
          </p:cNvSpPr>
          <p:nvPr>
            <p:custDataLst>
              <p:tags r:id="rId9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80" name="PA_图片 1"/>
          <p:cNvPicPr>
            <a:picLocks noChangeAspect="1"/>
          </p:cNvPicPr>
          <p:nvPr>
            <p:custDataLst>
              <p:tags r:id="rId10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PA_文本框 1"/>
          <p:cNvSpPr txBox="1">
            <a:spLocks noChangeArrowheads="1"/>
          </p:cNvSpPr>
          <p:nvPr>
            <p:custDataLst>
              <p:tags r:id="rId10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82" name="PA_图片 1"/>
          <p:cNvPicPr>
            <a:picLocks noChangeAspect="1"/>
          </p:cNvPicPr>
          <p:nvPr>
            <p:custDataLst>
              <p:tags r:id="rId10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PA_文本框 1"/>
          <p:cNvSpPr txBox="1">
            <a:spLocks noChangeArrowheads="1"/>
          </p:cNvSpPr>
          <p:nvPr>
            <p:custDataLst>
              <p:tags r:id="rId10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84" name="PA_图片 1"/>
          <p:cNvPicPr>
            <a:picLocks noChangeAspect="1"/>
          </p:cNvPicPr>
          <p:nvPr>
            <p:custDataLst>
              <p:tags r:id="rId10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PA_文本框 1"/>
          <p:cNvSpPr txBox="1">
            <a:spLocks noChangeArrowheads="1"/>
          </p:cNvSpPr>
          <p:nvPr>
            <p:custDataLst>
              <p:tags r:id="rId10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86" name="PA_图片 1"/>
          <p:cNvPicPr>
            <a:picLocks noChangeAspect="1"/>
          </p:cNvPicPr>
          <p:nvPr>
            <p:custDataLst>
              <p:tags r:id="rId10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PA_文本框 1"/>
          <p:cNvSpPr txBox="1">
            <a:spLocks noChangeArrowheads="1"/>
          </p:cNvSpPr>
          <p:nvPr>
            <p:custDataLst>
              <p:tags r:id="rId10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88" name="PA_图片 1"/>
          <p:cNvPicPr>
            <a:picLocks noChangeAspect="1"/>
          </p:cNvPicPr>
          <p:nvPr>
            <p:custDataLst>
              <p:tags r:id="rId10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" name="PA_文本框 1"/>
          <p:cNvSpPr txBox="1">
            <a:spLocks noChangeArrowheads="1"/>
          </p:cNvSpPr>
          <p:nvPr>
            <p:custDataLst>
              <p:tags r:id="rId10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90" name="PA_图片 1"/>
          <p:cNvPicPr>
            <a:picLocks noChangeAspect="1"/>
          </p:cNvPicPr>
          <p:nvPr>
            <p:custDataLst>
              <p:tags r:id="rId11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PA_文本框 1"/>
          <p:cNvSpPr txBox="1">
            <a:spLocks noChangeArrowheads="1"/>
          </p:cNvSpPr>
          <p:nvPr>
            <p:custDataLst>
              <p:tags r:id="rId11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92" name="PA_图片 1"/>
          <p:cNvPicPr>
            <a:picLocks noChangeAspect="1"/>
          </p:cNvPicPr>
          <p:nvPr>
            <p:custDataLst>
              <p:tags r:id="rId11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PA_文本框 1"/>
          <p:cNvSpPr txBox="1">
            <a:spLocks noChangeArrowheads="1"/>
          </p:cNvSpPr>
          <p:nvPr>
            <p:custDataLst>
              <p:tags r:id="rId11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94" name="PA_图片 1"/>
          <p:cNvPicPr>
            <a:picLocks noChangeAspect="1"/>
          </p:cNvPicPr>
          <p:nvPr>
            <p:custDataLst>
              <p:tags r:id="rId11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PA_文本框 1"/>
          <p:cNvSpPr txBox="1">
            <a:spLocks noChangeArrowheads="1"/>
          </p:cNvSpPr>
          <p:nvPr>
            <p:custDataLst>
              <p:tags r:id="rId11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96" name="PA_图片 1"/>
          <p:cNvPicPr>
            <a:picLocks noChangeAspect="1"/>
          </p:cNvPicPr>
          <p:nvPr>
            <p:custDataLst>
              <p:tags r:id="rId11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PA_文本框 1"/>
          <p:cNvSpPr txBox="1">
            <a:spLocks noChangeArrowheads="1"/>
          </p:cNvSpPr>
          <p:nvPr>
            <p:custDataLst>
              <p:tags r:id="rId11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598" name="PA_图片 1"/>
          <p:cNvPicPr>
            <a:picLocks noChangeAspect="1"/>
          </p:cNvPicPr>
          <p:nvPr>
            <p:custDataLst>
              <p:tags r:id="rId11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PA_文本框 1"/>
          <p:cNvSpPr txBox="1"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00" name="PA_图片 1"/>
          <p:cNvPicPr>
            <a:picLocks noChangeAspect="1"/>
          </p:cNvPicPr>
          <p:nvPr>
            <p:custDataLst>
              <p:tags r:id="rId12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PA_文本框 1"/>
          <p:cNvSpPr txBox="1"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02" name="PA_图片 1"/>
          <p:cNvPicPr>
            <a:picLocks noChangeAspect="1"/>
          </p:cNvPicPr>
          <p:nvPr>
            <p:custDataLst>
              <p:tags r:id="rId12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PA_文本框 1"/>
          <p:cNvSpPr txBox="1">
            <a:spLocks noChangeArrowheads="1"/>
          </p:cNvSpPr>
          <p:nvPr>
            <p:custDataLst>
              <p:tags r:id="rId12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04" name="PA_图片 1"/>
          <p:cNvPicPr>
            <a:picLocks noChangeAspect="1"/>
          </p:cNvPicPr>
          <p:nvPr>
            <p:custDataLst>
              <p:tags r:id="rId12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" name="PA_文本框 1"/>
          <p:cNvSpPr txBox="1">
            <a:spLocks noChangeArrowheads="1"/>
          </p:cNvSpPr>
          <p:nvPr>
            <p:custDataLst>
              <p:tags r:id="rId12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06" name="PA_图片 1"/>
          <p:cNvPicPr>
            <a:picLocks noChangeAspect="1"/>
          </p:cNvPicPr>
          <p:nvPr>
            <p:custDataLst>
              <p:tags r:id="rId12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" name="PA_文本框 1"/>
          <p:cNvSpPr txBox="1">
            <a:spLocks noChangeArrowheads="1"/>
          </p:cNvSpPr>
          <p:nvPr>
            <p:custDataLst>
              <p:tags r:id="rId12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08" name="PA_图片 1"/>
          <p:cNvPicPr>
            <a:picLocks noChangeAspect="1"/>
          </p:cNvPicPr>
          <p:nvPr>
            <p:custDataLst>
              <p:tags r:id="rId12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" name="PA_文本框 1"/>
          <p:cNvSpPr txBox="1">
            <a:spLocks noChangeArrowheads="1"/>
          </p:cNvSpPr>
          <p:nvPr>
            <p:custDataLst>
              <p:tags r:id="rId12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10" name="PA_图片 1"/>
          <p:cNvPicPr>
            <a:picLocks noChangeAspect="1"/>
          </p:cNvPicPr>
          <p:nvPr>
            <p:custDataLst>
              <p:tags r:id="rId13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" name="PA_文本框 1"/>
          <p:cNvSpPr txBox="1">
            <a:spLocks noChangeArrowheads="1"/>
          </p:cNvSpPr>
          <p:nvPr>
            <p:custDataLst>
              <p:tags r:id="rId13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12" name="PA_图片 1"/>
          <p:cNvPicPr>
            <a:picLocks noChangeAspect="1"/>
          </p:cNvPicPr>
          <p:nvPr>
            <p:custDataLst>
              <p:tags r:id="rId13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" name="PA_文本框 1"/>
          <p:cNvSpPr txBox="1">
            <a:spLocks noChangeArrowheads="1"/>
          </p:cNvSpPr>
          <p:nvPr>
            <p:custDataLst>
              <p:tags r:id="rId13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14" name="PA_图片 1"/>
          <p:cNvPicPr>
            <a:picLocks noChangeAspect="1"/>
          </p:cNvPicPr>
          <p:nvPr>
            <p:custDataLst>
              <p:tags r:id="rId13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" name="PA_文本框 1"/>
          <p:cNvSpPr txBox="1">
            <a:spLocks noChangeArrowheads="1"/>
          </p:cNvSpPr>
          <p:nvPr>
            <p:custDataLst>
              <p:tags r:id="rId13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16" name="PA_图片 1"/>
          <p:cNvPicPr>
            <a:picLocks noChangeAspect="1"/>
          </p:cNvPicPr>
          <p:nvPr>
            <p:custDataLst>
              <p:tags r:id="rId13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" name="PA_文本框 1"/>
          <p:cNvSpPr txBox="1">
            <a:spLocks noChangeArrowheads="1"/>
          </p:cNvSpPr>
          <p:nvPr>
            <p:custDataLst>
              <p:tags r:id="rId13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18" name="PA_图片 1"/>
          <p:cNvPicPr>
            <a:picLocks noChangeAspect="1"/>
          </p:cNvPicPr>
          <p:nvPr>
            <p:custDataLst>
              <p:tags r:id="rId13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" name="PA_文本框 1"/>
          <p:cNvSpPr txBox="1">
            <a:spLocks noChangeArrowheads="1"/>
          </p:cNvSpPr>
          <p:nvPr>
            <p:custDataLst>
              <p:tags r:id="rId13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20" name="PA_图片 1"/>
          <p:cNvPicPr>
            <a:picLocks noChangeAspect="1"/>
          </p:cNvPicPr>
          <p:nvPr>
            <p:custDataLst>
              <p:tags r:id="rId14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" name="PA_文本框 1"/>
          <p:cNvSpPr txBox="1">
            <a:spLocks noChangeArrowheads="1"/>
          </p:cNvSpPr>
          <p:nvPr>
            <p:custDataLst>
              <p:tags r:id="rId14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22" name="PA_图片 1"/>
          <p:cNvPicPr>
            <a:picLocks noChangeAspect="1"/>
          </p:cNvPicPr>
          <p:nvPr>
            <p:custDataLst>
              <p:tags r:id="rId14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5" name="组合 154"/>
          <p:cNvGrpSpPr/>
          <p:nvPr/>
        </p:nvGrpSpPr>
        <p:grpSpPr bwMode="auto">
          <a:xfrm>
            <a:off x="2244725" y="2565400"/>
            <a:ext cx="7702550" cy="3671888"/>
            <a:chOff x="0" y="0"/>
            <a:chExt cx="8562975" cy="4179887"/>
          </a:xfrm>
        </p:grpSpPr>
        <p:sp>
          <p:nvSpPr>
            <p:cNvPr id="157" name="矩形 4"/>
            <p:cNvSpPr>
              <a:spLocks noChangeArrowheads="1"/>
            </p:cNvSpPr>
            <p:nvPr/>
          </p:nvSpPr>
          <p:spPr bwMode="auto">
            <a:xfrm>
              <a:off x="0" y="2148675"/>
              <a:ext cx="4122652" cy="2031212"/>
            </a:xfrm>
            <a:custGeom>
              <a:avLst/>
              <a:gdLst>
                <a:gd name="T0" fmla="*/ 0 w 4123655"/>
                <a:gd name="T1" fmla="*/ 0 h 2031752"/>
                <a:gd name="T2" fmla="*/ 4123655 w 4123655"/>
                <a:gd name="T3" fmla="*/ 2031752 h 2031752"/>
              </a:gdLst>
              <a:ahLst/>
              <a:cxnLst/>
              <a:rect l="T0" t="T1" r="T2" b="T3"/>
              <a:pathLst>
                <a:path w="4123655" h="2031752">
                  <a:moveTo>
                    <a:pt x="0" y="0"/>
                  </a:moveTo>
                  <a:lnTo>
                    <a:pt x="3538038" y="0"/>
                  </a:lnTo>
                  <a:cubicBezTo>
                    <a:pt x="3562809" y="332141"/>
                    <a:pt x="3805448" y="603439"/>
                    <a:pt x="4123655" y="671441"/>
                  </a:cubicBezTo>
                  <a:lnTo>
                    <a:pt x="2867694" y="2031752"/>
                  </a:lnTo>
                  <a:lnTo>
                    <a:pt x="0" y="2031752"/>
                  </a:lnTo>
                  <a:close/>
                </a:path>
              </a:pathLst>
            </a:custGeom>
            <a:gradFill rotWithShape="1">
              <a:gsLst>
                <a:gs pos="0">
                  <a:srgbClr val="F9F9F9"/>
                </a:gs>
                <a:gs pos="32999">
                  <a:srgbClr val="F9F9F9"/>
                </a:gs>
                <a:gs pos="100000">
                  <a:srgbClr val="D7D7D7"/>
                </a:gs>
              </a:gsLst>
              <a:lin ang="5400000" scaled="1"/>
            </a:gradFill>
            <a:ln w="3175" cap="flat" cmpd="sng">
              <a:solidFill>
                <a:srgbClr val="EAEAEA"/>
              </a:solidFill>
              <a:bevel/>
            </a:ln>
          </p:spPr>
          <p:txBody>
            <a:bodyPr lIns="180000" tIns="720000" rIns="180000" bIns="180000" anchor="b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kern="0" dirty="0" smtClean="0">
                <a:solidFill>
                  <a:srgbClr val="000000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158" name="矩形 6"/>
            <p:cNvSpPr>
              <a:spLocks noChangeArrowheads="1"/>
            </p:cNvSpPr>
            <p:nvPr/>
          </p:nvSpPr>
          <p:spPr bwMode="auto">
            <a:xfrm>
              <a:off x="4440323" y="2148675"/>
              <a:ext cx="4122652" cy="2031212"/>
            </a:xfrm>
            <a:custGeom>
              <a:avLst/>
              <a:gdLst>
                <a:gd name="T0" fmla="*/ 0 w 4123655"/>
                <a:gd name="T1" fmla="*/ 0 h 2031752"/>
                <a:gd name="T2" fmla="*/ 4123655 w 4123655"/>
                <a:gd name="T3" fmla="*/ 2031752 h 2031752"/>
              </a:gdLst>
              <a:ahLst/>
              <a:cxnLst/>
              <a:rect l="T0" t="T1" r="T2" b="T3"/>
              <a:pathLst>
                <a:path w="4123655" h="2031752">
                  <a:moveTo>
                    <a:pt x="585618" y="0"/>
                  </a:moveTo>
                  <a:lnTo>
                    <a:pt x="4123655" y="0"/>
                  </a:lnTo>
                  <a:lnTo>
                    <a:pt x="4123655" y="2031752"/>
                  </a:lnTo>
                  <a:lnTo>
                    <a:pt x="1255960" y="2031752"/>
                  </a:lnTo>
                  <a:lnTo>
                    <a:pt x="0" y="671442"/>
                  </a:lnTo>
                  <a:cubicBezTo>
                    <a:pt x="318207" y="603440"/>
                    <a:pt x="560846" y="332142"/>
                    <a:pt x="58561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9F9F9"/>
                </a:gs>
                <a:gs pos="32999">
                  <a:srgbClr val="F9F9F9"/>
                </a:gs>
                <a:gs pos="100000">
                  <a:srgbClr val="D7D7D7"/>
                </a:gs>
              </a:gsLst>
              <a:lin ang="5400000" scaled="1"/>
            </a:gradFill>
            <a:ln w="3175" cap="flat" cmpd="sng">
              <a:solidFill>
                <a:srgbClr val="EAEAEA"/>
              </a:solidFill>
              <a:bevel/>
            </a:ln>
          </p:spPr>
          <p:txBody>
            <a:bodyPr lIns="180000" tIns="720000" rIns="180000" bIns="180000" anchor="b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kern="0" dirty="0" smtClean="0">
                <a:solidFill>
                  <a:srgbClr val="000000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159" name="矩形 7"/>
            <p:cNvSpPr>
              <a:spLocks noChangeArrowheads="1"/>
            </p:cNvSpPr>
            <p:nvPr/>
          </p:nvSpPr>
          <p:spPr bwMode="auto">
            <a:xfrm>
              <a:off x="0" y="0"/>
              <a:ext cx="4099710" cy="2031212"/>
            </a:xfrm>
            <a:custGeom>
              <a:avLst/>
              <a:gdLst>
                <a:gd name="T0" fmla="*/ 0 w 4101796"/>
                <a:gd name="T1" fmla="*/ 0 h 2031752"/>
                <a:gd name="T2" fmla="*/ 4101796 w 4101796"/>
                <a:gd name="T3" fmla="*/ 2031752 h 2031752"/>
              </a:gdLst>
              <a:ahLst/>
              <a:cxnLst/>
              <a:rect l="T0" t="T1" r="T2" b="T3"/>
              <a:pathLst>
                <a:path w="4101796" h="2031752">
                  <a:moveTo>
                    <a:pt x="0" y="0"/>
                  </a:moveTo>
                  <a:lnTo>
                    <a:pt x="2839571" y="0"/>
                  </a:lnTo>
                  <a:lnTo>
                    <a:pt x="4101796" y="1367096"/>
                  </a:lnTo>
                  <a:cubicBezTo>
                    <a:pt x="3794170" y="1441090"/>
                    <a:pt x="3562211" y="1707411"/>
                    <a:pt x="3538038" y="2031752"/>
                  </a:cubicBezTo>
                  <a:lnTo>
                    <a:pt x="0" y="2031752"/>
                  </a:lnTo>
                  <a:close/>
                </a:path>
              </a:pathLst>
            </a:custGeom>
            <a:gradFill rotWithShape="1">
              <a:gsLst>
                <a:gs pos="0">
                  <a:srgbClr val="F9F9F9"/>
                </a:gs>
                <a:gs pos="32999">
                  <a:srgbClr val="F9F9F9"/>
                </a:gs>
                <a:gs pos="100000">
                  <a:srgbClr val="D7D7D7"/>
                </a:gs>
              </a:gsLst>
              <a:lin ang="5400000" scaled="1"/>
            </a:gradFill>
            <a:ln w="3175" cap="flat" cmpd="sng">
              <a:solidFill>
                <a:srgbClr val="EAEAEA"/>
              </a:solidFill>
              <a:bevel/>
            </a:ln>
          </p:spPr>
          <p:txBody>
            <a:bodyPr lIns="180000" tIns="180000" rIns="180000" bIns="180000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kern="0" dirty="0" smtClean="0">
                <a:solidFill>
                  <a:srgbClr val="000000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160" name="矩形 8"/>
            <p:cNvSpPr>
              <a:spLocks noChangeArrowheads="1"/>
            </p:cNvSpPr>
            <p:nvPr/>
          </p:nvSpPr>
          <p:spPr bwMode="auto">
            <a:xfrm>
              <a:off x="4449147" y="0"/>
              <a:ext cx="4113828" cy="2031212"/>
            </a:xfrm>
            <a:custGeom>
              <a:avLst/>
              <a:gdLst>
                <a:gd name="T0" fmla="*/ 0 w 4113473"/>
                <a:gd name="T1" fmla="*/ 0 h 2031752"/>
                <a:gd name="T2" fmla="*/ 4113473 w 4113473"/>
                <a:gd name="T3" fmla="*/ 2031752 h 2031752"/>
              </a:gdLst>
              <a:ahLst/>
              <a:cxnLst/>
              <a:rect l="T0" t="T1" r="T2" b="T3"/>
              <a:pathLst>
                <a:path w="4113473" h="2031752">
                  <a:moveTo>
                    <a:pt x="1258878" y="0"/>
                  </a:moveTo>
                  <a:lnTo>
                    <a:pt x="4113473" y="0"/>
                  </a:lnTo>
                  <a:lnTo>
                    <a:pt x="4113473" y="2031752"/>
                  </a:lnTo>
                  <a:lnTo>
                    <a:pt x="575436" y="2031752"/>
                  </a:lnTo>
                  <a:cubicBezTo>
                    <a:pt x="550942" y="1703235"/>
                    <a:pt x="313296" y="1434242"/>
                    <a:pt x="0" y="1363472"/>
                  </a:cubicBezTo>
                  <a:close/>
                </a:path>
              </a:pathLst>
            </a:custGeom>
            <a:gradFill rotWithShape="1">
              <a:gsLst>
                <a:gs pos="0">
                  <a:srgbClr val="F9F9F9"/>
                </a:gs>
                <a:gs pos="32999">
                  <a:srgbClr val="F9F9F9"/>
                </a:gs>
                <a:gs pos="100000">
                  <a:srgbClr val="D7D7D7"/>
                </a:gs>
              </a:gsLst>
              <a:lin ang="5400000" scaled="1"/>
            </a:gradFill>
            <a:ln w="3175" cap="flat" cmpd="sng">
              <a:solidFill>
                <a:srgbClr val="EAEAEA"/>
              </a:solidFill>
              <a:bevel/>
            </a:ln>
          </p:spPr>
          <p:txBody>
            <a:bodyPr lIns="180000" tIns="180000" rIns="180000" bIns="180000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kern="0" dirty="0" smtClean="0">
                <a:solidFill>
                  <a:srgbClr val="000000"/>
                </a:solidFill>
                <a:ea typeface="楷体" panose="02010609060101010101" pitchFamily="49" charset="-122"/>
              </a:endParaRPr>
            </a:p>
          </p:txBody>
        </p:sp>
        <p:sp>
          <p:nvSpPr>
            <p:cNvPr id="20980" name="椭圆 160"/>
            <p:cNvSpPr>
              <a:spLocks noChangeArrowheads="1"/>
            </p:cNvSpPr>
            <p:nvPr/>
          </p:nvSpPr>
          <p:spPr bwMode="auto">
            <a:xfrm>
              <a:off x="3669091" y="1478230"/>
              <a:ext cx="1224795" cy="1223426"/>
            </a:xfrm>
            <a:prstGeom prst="ellipse">
              <a:avLst/>
            </a:pr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algn="just">
                <a:lnSpc>
                  <a:spcPct val="110000"/>
                </a:lnSpc>
                <a:spcBef>
                  <a:spcPts val="1350"/>
                </a:spcBef>
                <a:buClr>
                  <a:srgbClr val="963B22"/>
                </a:buClr>
                <a:buSzPct val="85000"/>
                <a:buBlip>
                  <a:blip r:embed="rId1"/>
                </a:buBlip>
                <a:defRPr b="1">
                  <a:solidFill>
                    <a:srgbClr val="1C7A8D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266700" indent="-357505" algn="just">
                <a:lnSpc>
                  <a:spcPct val="110000"/>
                </a:lnSpc>
                <a:spcAft>
                  <a:spcPts val="450"/>
                </a:spcAft>
                <a:buClr>
                  <a:srgbClr val="97DAC9"/>
                </a:buClr>
                <a:buFont typeface="华文新魏" panose="02010800040101010101" pitchFamily="2" charset="-122"/>
                <a:buChar char=" "/>
                <a:defRPr sz="1500">
                  <a:solidFill>
                    <a:srgbClr val="7D7D7D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85725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20015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154305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00025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45745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291465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37185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b="0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052763" y="3165475"/>
            <a:ext cx="108108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endParaRPr lang="zh-CN" altLang="en-US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680325" y="3165475"/>
            <a:ext cx="27368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样样都有</a:t>
            </a:r>
            <a:endParaRPr lang="zh-CN" altLang="en-US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635250" y="5149850"/>
            <a:ext cx="33178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色彩斑斓</a:t>
            </a:r>
            <a:endParaRPr lang="zh-CN" altLang="en-US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093075" y="5122863"/>
            <a:ext cx="18256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有趣</a:t>
            </a:r>
            <a:endParaRPr lang="zh-CN" altLang="en-US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" name="PA_文本框 1"/>
          <p:cNvSpPr txBox="1">
            <a:spLocks noChangeArrowheads="1"/>
          </p:cNvSpPr>
          <p:nvPr>
            <p:custDataLst>
              <p:tags r:id="rId14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29" name="PA_图片 1"/>
          <p:cNvPicPr>
            <a:picLocks noChangeAspect="1"/>
          </p:cNvPicPr>
          <p:nvPr>
            <p:custDataLst>
              <p:tags r:id="rId14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" name="PA_文本框 1"/>
          <p:cNvSpPr txBox="1">
            <a:spLocks noChangeArrowheads="1"/>
          </p:cNvSpPr>
          <p:nvPr>
            <p:custDataLst>
              <p:tags r:id="rId14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31" name="PA_图片 1"/>
          <p:cNvPicPr>
            <a:picLocks noChangeAspect="1"/>
          </p:cNvPicPr>
          <p:nvPr>
            <p:custDataLst>
              <p:tags r:id="rId14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" name="PA_文本框 1"/>
          <p:cNvSpPr txBox="1">
            <a:spLocks noChangeArrowheads="1"/>
          </p:cNvSpPr>
          <p:nvPr>
            <p:custDataLst>
              <p:tags r:id="rId14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33" name="PA_图片 1"/>
          <p:cNvPicPr>
            <a:picLocks noChangeAspect="1"/>
          </p:cNvPicPr>
          <p:nvPr>
            <p:custDataLst>
              <p:tags r:id="rId14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" name="PA_文本框 1"/>
          <p:cNvSpPr txBox="1">
            <a:spLocks noChangeArrowheads="1"/>
          </p:cNvSpPr>
          <p:nvPr>
            <p:custDataLst>
              <p:tags r:id="rId14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35" name="PA_图片 1"/>
          <p:cNvPicPr>
            <a:picLocks noChangeAspect="1"/>
          </p:cNvPicPr>
          <p:nvPr>
            <p:custDataLst>
              <p:tags r:id="rId15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" name="PA_文本框 1"/>
          <p:cNvSpPr txBox="1">
            <a:spLocks noChangeArrowheads="1"/>
          </p:cNvSpPr>
          <p:nvPr>
            <p:custDataLst>
              <p:tags r:id="rId15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37" name="PA_图片 1"/>
          <p:cNvPicPr>
            <a:picLocks noChangeAspect="1"/>
          </p:cNvPicPr>
          <p:nvPr>
            <p:custDataLst>
              <p:tags r:id="rId15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" name="PA_文本框 1"/>
          <p:cNvSpPr txBox="1">
            <a:spLocks noChangeArrowheads="1"/>
          </p:cNvSpPr>
          <p:nvPr>
            <p:custDataLst>
              <p:tags r:id="rId15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39" name="PA_图片 1"/>
          <p:cNvPicPr>
            <a:picLocks noChangeAspect="1"/>
          </p:cNvPicPr>
          <p:nvPr>
            <p:custDataLst>
              <p:tags r:id="rId15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" name="PA_文本框 1"/>
          <p:cNvSpPr txBox="1">
            <a:spLocks noChangeArrowheads="1"/>
          </p:cNvSpPr>
          <p:nvPr>
            <p:custDataLst>
              <p:tags r:id="rId15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41" name="PA_图片 1"/>
          <p:cNvPicPr>
            <a:picLocks noChangeAspect="1"/>
          </p:cNvPicPr>
          <p:nvPr>
            <p:custDataLst>
              <p:tags r:id="rId15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" name="PA_文本框 1"/>
          <p:cNvSpPr txBox="1">
            <a:spLocks noChangeArrowheads="1"/>
          </p:cNvSpPr>
          <p:nvPr>
            <p:custDataLst>
              <p:tags r:id="rId15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43" name="PA_图片 1"/>
          <p:cNvPicPr>
            <a:picLocks noChangeAspect="1"/>
          </p:cNvPicPr>
          <p:nvPr>
            <p:custDataLst>
              <p:tags r:id="rId15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" name="PA_文本框 1"/>
          <p:cNvSpPr txBox="1">
            <a:spLocks noChangeArrowheads="1"/>
          </p:cNvSpPr>
          <p:nvPr>
            <p:custDataLst>
              <p:tags r:id="rId15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45" name="PA_图片 1"/>
          <p:cNvPicPr>
            <a:picLocks noChangeAspect="1"/>
          </p:cNvPicPr>
          <p:nvPr>
            <p:custDataLst>
              <p:tags r:id="rId16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" name="PA_文本框 1"/>
          <p:cNvSpPr txBox="1">
            <a:spLocks noChangeArrowheads="1"/>
          </p:cNvSpPr>
          <p:nvPr>
            <p:custDataLst>
              <p:tags r:id="rId16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47" name="PA_图片 1"/>
          <p:cNvPicPr>
            <a:picLocks noChangeAspect="1"/>
          </p:cNvPicPr>
          <p:nvPr>
            <p:custDataLst>
              <p:tags r:id="rId16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3" name="PA_文本框 1"/>
          <p:cNvSpPr txBox="1">
            <a:spLocks noChangeArrowheads="1"/>
          </p:cNvSpPr>
          <p:nvPr>
            <p:custDataLst>
              <p:tags r:id="rId16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49" name="PA_图片 1"/>
          <p:cNvPicPr>
            <a:picLocks noChangeAspect="1"/>
          </p:cNvPicPr>
          <p:nvPr>
            <p:custDataLst>
              <p:tags r:id="rId16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" name="PA_文本框 1"/>
          <p:cNvSpPr txBox="1">
            <a:spLocks noChangeArrowheads="1"/>
          </p:cNvSpPr>
          <p:nvPr>
            <p:custDataLst>
              <p:tags r:id="rId16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51" name="PA_图片 1"/>
          <p:cNvPicPr>
            <a:picLocks noChangeAspect="1"/>
          </p:cNvPicPr>
          <p:nvPr>
            <p:custDataLst>
              <p:tags r:id="rId16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" name="PA_文本框 1"/>
          <p:cNvSpPr txBox="1">
            <a:spLocks noChangeArrowheads="1"/>
          </p:cNvSpPr>
          <p:nvPr>
            <p:custDataLst>
              <p:tags r:id="rId16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53" name="PA_图片 1"/>
          <p:cNvPicPr>
            <a:picLocks noChangeAspect="1"/>
          </p:cNvPicPr>
          <p:nvPr>
            <p:custDataLst>
              <p:tags r:id="rId16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" name="PA_文本框 1"/>
          <p:cNvSpPr txBox="1">
            <a:spLocks noChangeArrowheads="1"/>
          </p:cNvSpPr>
          <p:nvPr>
            <p:custDataLst>
              <p:tags r:id="rId16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55" name="PA_图片 1"/>
          <p:cNvPicPr>
            <a:picLocks noChangeAspect="1"/>
          </p:cNvPicPr>
          <p:nvPr>
            <p:custDataLst>
              <p:tags r:id="rId17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" name="PA_文本框 1"/>
          <p:cNvSpPr txBox="1">
            <a:spLocks noChangeArrowheads="1"/>
          </p:cNvSpPr>
          <p:nvPr>
            <p:custDataLst>
              <p:tags r:id="rId17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57" name="PA_图片 1"/>
          <p:cNvPicPr>
            <a:picLocks noChangeAspect="1"/>
          </p:cNvPicPr>
          <p:nvPr>
            <p:custDataLst>
              <p:tags r:id="rId17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" name="PA_文本框 1"/>
          <p:cNvSpPr txBox="1">
            <a:spLocks noChangeArrowheads="1"/>
          </p:cNvSpPr>
          <p:nvPr>
            <p:custDataLst>
              <p:tags r:id="rId17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59" name="PA_图片 1"/>
          <p:cNvPicPr>
            <a:picLocks noChangeAspect="1"/>
          </p:cNvPicPr>
          <p:nvPr>
            <p:custDataLst>
              <p:tags r:id="rId17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" name="PA_文本框 1"/>
          <p:cNvSpPr txBox="1">
            <a:spLocks noChangeArrowheads="1"/>
          </p:cNvSpPr>
          <p:nvPr>
            <p:custDataLst>
              <p:tags r:id="rId17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61" name="PA_图片 1"/>
          <p:cNvPicPr>
            <a:picLocks noChangeAspect="1"/>
          </p:cNvPicPr>
          <p:nvPr>
            <p:custDataLst>
              <p:tags r:id="rId17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" name="PA_文本框 1"/>
          <p:cNvSpPr txBox="1">
            <a:spLocks noChangeArrowheads="1"/>
          </p:cNvSpPr>
          <p:nvPr>
            <p:custDataLst>
              <p:tags r:id="rId17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63" name="PA_图片 1"/>
          <p:cNvPicPr>
            <a:picLocks noChangeAspect="1"/>
          </p:cNvPicPr>
          <p:nvPr>
            <p:custDataLst>
              <p:tags r:id="rId17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" name="PA_文本框 1"/>
          <p:cNvSpPr txBox="1">
            <a:spLocks noChangeArrowheads="1"/>
          </p:cNvSpPr>
          <p:nvPr>
            <p:custDataLst>
              <p:tags r:id="rId17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65" name="PA_图片 1"/>
          <p:cNvPicPr>
            <a:picLocks noChangeAspect="1"/>
          </p:cNvPicPr>
          <p:nvPr>
            <p:custDataLst>
              <p:tags r:id="rId18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" name="PA_文本框 1"/>
          <p:cNvSpPr txBox="1">
            <a:spLocks noChangeArrowheads="1"/>
          </p:cNvSpPr>
          <p:nvPr>
            <p:custDataLst>
              <p:tags r:id="rId18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67" name="PA_图片 1"/>
          <p:cNvPicPr>
            <a:picLocks noChangeAspect="1"/>
          </p:cNvPicPr>
          <p:nvPr>
            <p:custDataLst>
              <p:tags r:id="rId18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" name="PA_文本框 1"/>
          <p:cNvSpPr txBox="1">
            <a:spLocks noChangeArrowheads="1"/>
          </p:cNvSpPr>
          <p:nvPr>
            <p:custDataLst>
              <p:tags r:id="rId18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69" name="PA_图片 1"/>
          <p:cNvPicPr>
            <a:picLocks noChangeAspect="1"/>
          </p:cNvPicPr>
          <p:nvPr>
            <p:custDataLst>
              <p:tags r:id="rId18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" name="PA_文本框 1"/>
          <p:cNvSpPr txBox="1">
            <a:spLocks noChangeArrowheads="1"/>
          </p:cNvSpPr>
          <p:nvPr>
            <p:custDataLst>
              <p:tags r:id="rId18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71" name="PA_图片 1"/>
          <p:cNvPicPr>
            <a:picLocks noChangeAspect="1"/>
          </p:cNvPicPr>
          <p:nvPr>
            <p:custDataLst>
              <p:tags r:id="rId18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" name="PA_文本框 1"/>
          <p:cNvSpPr txBox="1">
            <a:spLocks noChangeArrowheads="1"/>
          </p:cNvSpPr>
          <p:nvPr>
            <p:custDataLst>
              <p:tags r:id="rId18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73" name="PA_图片 1"/>
          <p:cNvPicPr>
            <a:picLocks noChangeAspect="1"/>
          </p:cNvPicPr>
          <p:nvPr>
            <p:custDataLst>
              <p:tags r:id="rId18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" name="PA_文本框 1"/>
          <p:cNvSpPr txBox="1">
            <a:spLocks noChangeArrowheads="1"/>
          </p:cNvSpPr>
          <p:nvPr>
            <p:custDataLst>
              <p:tags r:id="rId18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75" name="PA_图片 1"/>
          <p:cNvPicPr>
            <a:picLocks noChangeAspect="1"/>
          </p:cNvPicPr>
          <p:nvPr>
            <p:custDataLst>
              <p:tags r:id="rId19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" name="PA_文本框 1"/>
          <p:cNvSpPr txBox="1">
            <a:spLocks noChangeArrowheads="1"/>
          </p:cNvSpPr>
          <p:nvPr>
            <p:custDataLst>
              <p:tags r:id="rId19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77" name="PA_图片 1"/>
          <p:cNvPicPr>
            <a:picLocks noChangeAspect="1"/>
          </p:cNvPicPr>
          <p:nvPr>
            <p:custDataLst>
              <p:tags r:id="rId19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3" name="PA_文本框 1"/>
          <p:cNvSpPr txBox="1">
            <a:spLocks noChangeArrowheads="1"/>
          </p:cNvSpPr>
          <p:nvPr>
            <p:custDataLst>
              <p:tags r:id="rId19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79" name="PA_图片 1"/>
          <p:cNvPicPr>
            <a:picLocks noChangeAspect="1"/>
          </p:cNvPicPr>
          <p:nvPr>
            <p:custDataLst>
              <p:tags r:id="rId19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" name="PA_文本框 1"/>
          <p:cNvSpPr txBox="1">
            <a:spLocks noChangeArrowheads="1"/>
          </p:cNvSpPr>
          <p:nvPr>
            <p:custDataLst>
              <p:tags r:id="rId19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81" name="PA_图片 1"/>
          <p:cNvPicPr>
            <a:picLocks noChangeAspect="1"/>
          </p:cNvPicPr>
          <p:nvPr>
            <p:custDataLst>
              <p:tags r:id="rId19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" name="PA_文本框 1"/>
          <p:cNvSpPr txBox="1">
            <a:spLocks noChangeArrowheads="1"/>
          </p:cNvSpPr>
          <p:nvPr>
            <p:custDataLst>
              <p:tags r:id="rId19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83" name="PA_图片 1"/>
          <p:cNvPicPr>
            <a:picLocks noChangeAspect="1"/>
          </p:cNvPicPr>
          <p:nvPr>
            <p:custDataLst>
              <p:tags r:id="rId19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" name="PA_文本框 1"/>
          <p:cNvSpPr txBox="1">
            <a:spLocks noChangeArrowheads="1"/>
          </p:cNvSpPr>
          <p:nvPr>
            <p:custDataLst>
              <p:tags r:id="rId19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85" name="PA_图片 1"/>
          <p:cNvPicPr>
            <a:picLocks noChangeAspect="1"/>
          </p:cNvPicPr>
          <p:nvPr>
            <p:custDataLst>
              <p:tags r:id="rId20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1" name="PA_文本框 1"/>
          <p:cNvSpPr txBox="1">
            <a:spLocks noChangeArrowheads="1"/>
          </p:cNvSpPr>
          <p:nvPr>
            <p:custDataLst>
              <p:tags r:id="rId20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87" name="PA_图片 1"/>
          <p:cNvPicPr>
            <a:picLocks noChangeAspect="1"/>
          </p:cNvPicPr>
          <p:nvPr>
            <p:custDataLst>
              <p:tags r:id="rId20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3" name="PA_文本框 1"/>
          <p:cNvSpPr txBox="1">
            <a:spLocks noChangeArrowheads="1"/>
          </p:cNvSpPr>
          <p:nvPr>
            <p:custDataLst>
              <p:tags r:id="rId20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89" name="PA_图片 1"/>
          <p:cNvPicPr>
            <a:picLocks noChangeAspect="1"/>
          </p:cNvPicPr>
          <p:nvPr>
            <p:custDataLst>
              <p:tags r:id="rId20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" name="PA_文本框 1"/>
          <p:cNvSpPr txBox="1">
            <a:spLocks noChangeArrowheads="1"/>
          </p:cNvSpPr>
          <p:nvPr>
            <p:custDataLst>
              <p:tags r:id="rId20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91" name="PA_图片 1"/>
          <p:cNvPicPr>
            <a:picLocks noChangeAspect="1"/>
          </p:cNvPicPr>
          <p:nvPr>
            <p:custDataLst>
              <p:tags r:id="rId20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7" name="PA_文本框 1"/>
          <p:cNvSpPr txBox="1">
            <a:spLocks noChangeArrowheads="1"/>
          </p:cNvSpPr>
          <p:nvPr>
            <p:custDataLst>
              <p:tags r:id="rId20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93" name="PA_图片 1"/>
          <p:cNvPicPr>
            <a:picLocks noChangeAspect="1"/>
          </p:cNvPicPr>
          <p:nvPr>
            <p:custDataLst>
              <p:tags r:id="rId20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" name="PA_文本框 1"/>
          <p:cNvSpPr txBox="1">
            <a:spLocks noChangeArrowheads="1"/>
          </p:cNvSpPr>
          <p:nvPr>
            <p:custDataLst>
              <p:tags r:id="rId20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95" name="PA_图片 1"/>
          <p:cNvPicPr>
            <a:picLocks noChangeAspect="1"/>
          </p:cNvPicPr>
          <p:nvPr>
            <p:custDataLst>
              <p:tags r:id="rId21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1" name="PA_文本框 1"/>
          <p:cNvSpPr txBox="1">
            <a:spLocks noChangeArrowheads="1"/>
          </p:cNvSpPr>
          <p:nvPr>
            <p:custDataLst>
              <p:tags r:id="rId21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97" name="PA_图片 1"/>
          <p:cNvPicPr>
            <a:picLocks noChangeAspect="1"/>
          </p:cNvPicPr>
          <p:nvPr>
            <p:custDataLst>
              <p:tags r:id="rId21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3" name="PA_文本框 1"/>
          <p:cNvSpPr txBox="1">
            <a:spLocks noChangeArrowheads="1"/>
          </p:cNvSpPr>
          <p:nvPr>
            <p:custDataLst>
              <p:tags r:id="rId21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699" name="PA_图片 1"/>
          <p:cNvPicPr>
            <a:picLocks noChangeAspect="1"/>
          </p:cNvPicPr>
          <p:nvPr>
            <p:custDataLst>
              <p:tags r:id="rId21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" name="PA_文本框 1"/>
          <p:cNvSpPr txBox="1">
            <a:spLocks noChangeArrowheads="1"/>
          </p:cNvSpPr>
          <p:nvPr>
            <p:custDataLst>
              <p:tags r:id="rId21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01" name="PA_图片 1"/>
          <p:cNvPicPr>
            <a:picLocks noChangeAspect="1"/>
          </p:cNvPicPr>
          <p:nvPr>
            <p:custDataLst>
              <p:tags r:id="rId21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" name="PA_文本框 1"/>
          <p:cNvSpPr txBox="1">
            <a:spLocks noChangeArrowheads="1"/>
          </p:cNvSpPr>
          <p:nvPr>
            <p:custDataLst>
              <p:tags r:id="rId21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03" name="PA_图片 1"/>
          <p:cNvPicPr>
            <a:picLocks noChangeAspect="1"/>
          </p:cNvPicPr>
          <p:nvPr>
            <p:custDataLst>
              <p:tags r:id="rId21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9" name="PA_文本框 1"/>
          <p:cNvSpPr txBox="1">
            <a:spLocks noChangeArrowheads="1"/>
          </p:cNvSpPr>
          <p:nvPr>
            <p:custDataLst>
              <p:tags r:id="rId21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05" name="PA_图片 1"/>
          <p:cNvPicPr>
            <a:picLocks noChangeAspect="1"/>
          </p:cNvPicPr>
          <p:nvPr>
            <p:custDataLst>
              <p:tags r:id="rId22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1" name="PA_文本框 1"/>
          <p:cNvSpPr txBox="1">
            <a:spLocks noChangeArrowheads="1"/>
          </p:cNvSpPr>
          <p:nvPr>
            <p:custDataLst>
              <p:tags r:id="rId22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07" name="PA_图片 1"/>
          <p:cNvPicPr>
            <a:picLocks noChangeAspect="1"/>
          </p:cNvPicPr>
          <p:nvPr>
            <p:custDataLst>
              <p:tags r:id="rId22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3" name="PA_文本框 1"/>
          <p:cNvSpPr txBox="1">
            <a:spLocks noChangeArrowheads="1"/>
          </p:cNvSpPr>
          <p:nvPr>
            <p:custDataLst>
              <p:tags r:id="rId22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09" name="PA_图片 1"/>
          <p:cNvPicPr>
            <a:picLocks noChangeAspect="1"/>
          </p:cNvPicPr>
          <p:nvPr>
            <p:custDataLst>
              <p:tags r:id="rId22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" name="PA_文本框 1"/>
          <p:cNvSpPr txBox="1">
            <a:spLocks noChangeArrowheads="1"/>
          </p:cNvSpPr>
          <p:nvPr>
            <p:custDataLst>
              <p:tags r:id="rId22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11" name="PA_图片 1"/>
          <p:cNvPicPr>
            <a:picLocks noChangeAspect="1"/>
          </p:cNvPicPr>
          <p:nvPr>
            <p:custDataLst>
              <p:tags r:id="rId22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" name="PA_文本框 1"/>
          <p:cNvSpPr txBox="1">
            <a:spLocks noChangeArrowheads="1"/>
          </p:cNvSpPr>
          <p:nvPr>
            <p:custDataLst>
              <p:tags r:id="rId22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13" name="PA_图片 1"/>
          <p:cNvPicPr>
            <a:picLocks noChangeAspect="1"/>
          </p:cNvPicPr>
          <p:nvPr>
            <p:custDataLst>
              <p:tags r:id="rId22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9" name="PA_文本框 1"/>
          <p:cNvSpPr txBox="1">
            <a:spLocks noChangeArrowheads="1"/>
          </p:cNvSpPr>
          <p:nvPr>
            <p:custDataLst>
              <p:tags r:id="rId22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15" name="PA_图片 1"/>
          <p:cNvPicPr>
            <a:picLocks noChangeAspect="1"/>
          </p:cNvPicPr>
          <p:nvPr>
            <p:custDataLst>
              <p:tags r:id="rId23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1" name="PA_文本框 1"/>
          <p:cNvSpPr txBox="1">
            <a:spLocks noChangeArrowheads="1"/>
          </p:cNvSpPr>
          <p:nvPr>
            <p:custDataLst>
              <p:tags r:id="rId23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17" name="PA_图片 1"/>
          <p:cNvPicPr>
            <a:picLocks noChangeAspect="1"/>
          </p:cNvPicPr>
          <p:nvPr>
            <p:custDataLst>
              <p:tags r:id="rId23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3" name="PA_文本框 1"/>
          <p:cNvSpPr txBox="1">
            <a:spLocks noChangeArrowheads="1"/>
          </p:cNvSpPr>
          <p:nvPr>
            <p:custDataLst>
              <p:tags r:id="rId23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19" name="PA_图片 1"/>
          <p:cNvPicPr>
            <a:picLocks noChangeAspect="1"/>
          </p:cNvPicPr>
          <p:nvPr>
            <p:custDataLst>
              <p:tags r:id="rId23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5" name="PA_文本框 1"/>
          <p:cNvSpPr txBox="1">
            <a:spLocks noChangeArrowheads="1"/>
          </p:cNvSpPr>
          <p:nvPr>
            <p:custDataLst>
              <p:tags r:id="rId23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21" name="PA_图片 1"/>
          <p:cNvPicPr>
            <a:picLocks noChangeAspect="1"/>
          </p:cNvPicPr>
          <p:nvPr>
            <p:custDataLst>
              <p:tags r:id="rId23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7" name="PA_文本框 1"/>
          <p:cNvSpPr txBox="1">
            <a:spLocks noChangeArrowheads="1"/>
          </p:cNvSpPr>
          <p:nvPr>
            <p:custDataLst>
              <p:tags r:id="rId23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23" name="PA_图片 1"/>
          <p:cNvPicPr>
            <a:picLocks noChangeAspect="1"/>
          </p:cNvPicPr>
          <p:nvPr>
            <p:custDataLst>
              <p:tags r:id="rId23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9" name="PA_文本框 1"/>
          <p:cNvSpPr txBox="1">
            <a:spLocks noChangeArrowheads="1"/>
          </p:cNvSpPr>
          <p:nvPr>
            <p:custDataLst>
              <p:tags r:id="rId23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25" name="PA_图片 1"/>
          <p:cNvPicPr>
            <a:picLocks noChangeAspect="1"/>
          </p:cNvPicPr>
          <p:nvPr>
            <p:custDataLst>
              <p:tags r:id="rId24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1" name="PA_文本框 1"/>
          <p:cNvSpPr txBox="1">
            <a:spLocks noChangeArrowheads="1"/>
          </p:cNvSpPr>
          <p:nvPr>
            <p:custDataLst>
              <p:tags r:id="rId24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27" name="PA_图片 1"/>
          <p:cNvPicPr>
            <a:picLocks noChangeAspect="1"/>
          </p:cNvPicPr>
          <p:nvPr>
            <p:custDataLst>
              <p:tags r:id="rId24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3" name="PA_文本框 1"/>
          <p:cNvSpPr txBox="1">
            <a:spLocks noChangeArrowheads="1"/>
          </p:cNvSpPr>
          <p:nvPr>
            <p:custDataLst>
              <p:tags r:id="rId24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29" name="PA_图片 1"/>
          <p:cNvPicPr>
            <a:picLocks noChangeAspect="1"/>
          </p:cNvPicPr>
          <p:nvPr>
            <p:custDataLst>
              <p:tags r:id="rId24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5" name="PA_文本框 1"/>
          <p:cNvSpPr txBox="1">
            <a:spLocks noChangeArrowheads="1"/>
          </p:cNvSpPr>
          <p:nvPr>
            <p:custDataLst>
              <p:tags r:id="rId24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31" name="PA_图片 1"/>
          <p:cNvPicPr>
            <a:picLocks noChangeAspect="1"/>
          </p:cNvPicPr>
          <p:nvPr>
            <p:custDataLst>
              <p:tags r:id="rId24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7" name="PA_文本框 1"/>
          <p:cNvSpPr txBox="1">
            <a:spLocks noChangeArrowheads="1"/>
          </p:cNvSpPr>
          <p:nvPr>
            <p:custDataLst>
              <p:tags r:id="rId24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33" name="PA_图片 1"/>
          <p:cNvPicPr>
            <a:picLocks noChangeAspect="1"/>
          </p:cNvPicPr>
          <p:nvPr>
            <p:custDataLst>
              <p:tags r:id="rId24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9" name="PA_文本框 1"/>
          <p:cNvSpPr txBox="1">
            <a:spLocks noChangeArrowheads="1"/>
          </p:cNvSpPr>
          <p:nvPr>
            <p:custDataLst>
              <p:tags r:id="rId24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35" name="PA_图片 1"/>
          <p:cNvPicPr>
            <a:picLocks noChangeAspect="1"/>
          </p:cNvPicPr>
          <p:nvPr>
            <p:custDataLst>
              <p:tags r:id="rId25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" name="PA_文本框 1"/>
          <p:cNvSpPr txBox="1">
            <a:spLocks noChangeArrowheads="1"/>
          </p:cNvSpPr>
          <p:nvPr>
            <p:custDataLst>
              <p:tags r:id="rId25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37" name="PA_图片 1"/>
          <p:cNvPicPr>
            <a:picLocks noChangeAspect="1"/>
          </p:cNvPicPr>
          <p:nvPr>
            <p:custDataLst>
              <p:tags r:id="rId25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3" name="PA_文本框 1"/>
          <p:cNvSpPr txBox="1">
            <a:spLocks noChangeArrowheads="1"/>
          </p:cNvSpPr>
          <p:nvPr>
            <p:custDataLst>
              <p:tags r:id="rId25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39" name="PA_图片 1"/>
          <p:cNvPicPr>
            <a:picLocks noChangeAspect="1"/>
          </p:cNvPicPr>
          <p:nvPr>
            <p:custDataLst>
              <p:tags r:id="rId25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5" name="PA_文本框 1"/>
          <p:cNvSpPr txBox="1">
            <a:spLocks noChangeArrowheads="1"/>
          </p:cNvSpPr>
          <p:nvPr>
            <p:custDataLst>
              <p:tags r:id="rId25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41" name="PA_图片 1"/>
          <p:cNvPicPr>
            <a:picLocks noChangeAspect="1"/>
          </p:cNvPicPr>
          <p:nvPr>
            <p:custDataLst>
              <p:tags r:id="rId25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7" name="PA_文本框 1"/>
          <p:cNvSpPr txBox="1">
            <a:spLocks noChangeArrowheads="1"/>
          </p:cNvSpPr>
          <p:nvPr>
            <p:custDataLst>
              <p:tags r:id="rId25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43" name="PA_图片 1"/>
          <p:cNvPicPr>
            <a:picLocks noChangeAspect="1"/>
          </p:cNvPicPr>
          <p:nvPr>
            <p:custDataLst>
              <p:tags r:id="rId25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9" name="PA_文本框 1"/>
          <p:cNvSpPr txBox="1">
            <a:spLocks noChangeArrowheads="1"/>
          </p:cNvSpPr>
          <p:nvPr>
            <p:custDataLst>
              <p:tags r:id="rId25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45" name="PA_图片 1"/>
          <p:cNvPicPr>
            <a:picLocks noChangeAspect="1"/>
          </p:cNvPicPr>
          <p:nvPr>
            <p:custDataLst>
              <p:tags r:id="rId26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1" name="PA_文本框 1"/>
          <p:cNvSpPr txBox="1">
            <a:spLocks noChangeArrowheads="1"/>
          </p:cNvSpPr>
          <p:nvPr>
            <p:custDataLst>
              <p:tags r:id="rId26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47" name="PA_图片 1"/>
          <p:cNvPicPr>
            <a:picLocks noChangeAspect="1"/>
          </p:cNvPicPr>
          <p:nvPr>
            <p:custDataLst>
              <p:tags r:id="rId26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3" name="PA_文本框 1"/>
          <p:cNvSpPr txBox="1">
            <a:spLocks noChangeArrowheads="1"/>
          </p:cNvSpPr>
          <p:nvPr>
            <p:custDataLst>
              <p:tags r:id="rId26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49" name="PA_图片 1"/>
          <p:cNvPicPr>
            <a:picLocks noChangeAspect="1"/>
          </p:cNvPicPr>
          <p:nvPr>
            <p:custDataLst>
              <p:tags r:id="rId26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5" name="PA_文本框 1"/>
          <p:cNvSpPr txBox="1">
            <a:spLocks noChangeArrowheads="1"/>
          </p:cNvSpPr>
          <p:nvPr>
            <p:custDataLst>
              <p:tags r:id="rId26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51" name="PA_图片 1"/>
          <p:cNvPicPr>
            <a:picLocks noChangeAspect="1"/>
          </p:cNvPicPr>
          <p:nvPr>
            <p:custDataLst>
              <p:tags r:id="rId26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" name="PA_文本框 1"/>
          <p:cNvSpPr txBox="1">
            <a:spLocks noChangeArrowheads="1"/>
          </p:cNvSpPr>
          <p:nvPr>
            <p:custDataLst>
              <p:tags r:id="rId26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53" name="PA_图片 1"/>
          <p:cNvPicPr>
            <a:picLocks noChangeAspect="1"/>
          </p:cNvPicPr>
          <p:nvPr>
            <p:custDataLst>
              <p:tags r:id="rId26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9" name="PA_文本框 1"/>
          <p:cNvSpPr txBox="1">
            <a:spLocks noChangeArrowheads="1"/>
          </p:cNvSpPr>
          <p:nvPr>
            <p:custDataLst>
              <p:tags r:id="rId26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55" name="PA_图片 1"/>
          <p:cNvPicPr>
            <a:picLocks noChangeAspect="1"/>
          </p:cNvPicPr>
          <p:nvPr>
            <p:custDataLst>
              <p:tags r:id="rId27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1" name="PA_文本框 1"/>
          <p:cNvSpPr txBox="1">
            <a:spLocks noChangeArrowheads="1"/>
          </p:cNvSpPr>
          <p:nvPr>
            <p:custDataLst>
              <p:tags r:id="rId27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57" name="PA_图片 1"/>
          <p:cNvPicPr>
            <a:picLocks noChangeAspect="1"/>
          </p:cNvPicPr>
          <p:nvPr>
            <p:custDataLst>
              <p:tags r:id="rId27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3" name="PA_文本框 1"/>
          <p:cNvSpPr txBox="1">
            <a:spLocks noChangeArrowheads="1"/>
          </p:cNvSpPr>
          <p:nvPr>
            <p:custDataLst>
              <p:tags r:id="rId27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59" name="PA_图片 1"/>
          <p:cNvPicPr>
            <a:picLocks noChangeAspect="1"/>
          </p:cNvPicPr>
          <p:nvPr>
            <p:custDataLst>
              <p:tags r:id="rId27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5" name="PA_文本框 1"/>
          <p:cNvSpPr txBox="1">
            <a:spLocks noChangeArrowheads="1"/>
          </p:cNvSpPr>
          <p:nvPr>
            <p:custDataLst>
              <p:tags r:id="rId27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61" name="PA_图片 1"/>
          <p:cNvPicPr>
            <a:picLocks noChangeAspect="1"/>
          </p:cNvPicPr>
          <p:nvPr>
            <p:custDataLst>
              <p:tags r:id="rId27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" name="PA_文本框 1"/>
          <p:cNvSpPr txBox="1">
            <a:spLocks noChangeArrowheads="1"/>
          </p:cNvSpPr>
          <p:nvPr>
            <p:custDataLst>
              <p:tags r:id="rId27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63" name="PA_图片 1"/>
          <p:cNvPicPr>
            <a:picLocks noChangeAspect="1"/>
          </p:cNvPicPr>
          <p:nvPr>
            <p:custDataLst>
              <p:tags r:id="rId27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9" name="PA_文本框 1"/>
          <p:cNvSpPr txBox="1">
            <a:spLocks noChangeArrowheads="1"/>
          </p:cNvSpPr>
          <p:nvPr>
            <p:custDataLst>
              <p:tags r:id="rId27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65" name="PA_图片 1"/>
          <p:cNvPicPr>
            <a:picLocks noChangeAspect="1"/>
          </p:cNvPicPr>
          <p:nvPr>
            <p:custDataLst>
              <p:tags r:id="rId28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1" name="PA_文本框 1"/>
          <p:cNvSpPr txBox="1">
            <a:spLocks noChangeArrowheads="1"/>
          </p:cNvSpPr>
          <p:nvPr>
            <p:custDataLst>
              <p:tags r:id="rId28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67" name="PA_图片 1"/>
          <p:cNvPicPr>
            <a:picLocks noChangeAspect="1"/>
          </p:cNvPicPr>
          <p:nvPr>
            <p:custDataLst>
              <p:tags r:id="rId28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3" name="PA_文本框 1"/>
          <p:cNvSpPr txBox="1">
            <a:spLocks noChangeArrowheads="1"/>
          </p:cNvSpPr>
          <p:nvPr>
            <p:custDataLst>
              <p:tags r:id="rId28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69" name="PA_图片 1"/>
          <p:cNvPicPr>
            <a:picLocks noChangeAspect="1"/>
          </p:cNvPicPr>
          <p:nvPr>
            <p:custDataLst>
              <p:tags r:id="rId28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5" name="PA_文本框 1"/>
          <p:cNvSpPr txBox="1">
            <a:spLocks noChangeArrowheads="1"/>
          </p:cNvSpPr>
          <p:nvPr>
            <p:custDataLst>
              <p:tags r:id="rId28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71" name="PA_图片 1"/>
          <p:cNvPicPr>
            <a:picLocks noChangeAspect="1"/>
          </p:cNvPicPr>
          <p:nvPr>
            <p:custDataLst>
              <p:tags r:id="rId28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" name="PA_文本框 1"/>
          <p:cNvSpPr txBox="1">
            <a:spLocks noChangeArrowheads="1"/>
          </p:cNvSpPr>
          <p:nvPr>
            <p:custDataLst>
              <p:tags r:id="rId28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73" name="PA_图片 1"/>
          <p:cNvPicPr>
            <a:picLocks noChangeAspect="1"/>
          </p:cNvPicPr>
          <p:nvPr>
            <p:custDataLst>
              <p:tags r:id="rId28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" name="PA_文本框 1"/>
          <p:cNvSpPr txBox="1">
            <a:spLocks noChangeArrowheads="1"/>
          </p:cNvSpPr>
          <p:nvPr>
            <p:custDataLst>
              <p:tags r:id="rId28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75" name="PA_图片 1"/>
          <p:cNvPicPr>
            <a:picLocks noChangeAspect="1"/>
          </p:cNvPicPr>
          <p:nvPr>
            <p:custDataLst>
              <p:tags r:id="rId29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" name="PA_文本框 1"/>
          <p:cNvSpPr txBox="1">
            <a:spLocks noChangeArrowheads="1"/>
          </p:cNvSpPr>
          <p:nvPr>
            <p:custDataLst>
              <p:tags r:id="rId29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77" name="PA_图片 1"/>
          <p:cNvPicPr>
            <a:picLocks noChangeAspect="1"/>
          </p:cNvPicPr>
          <p:nvPr>
            <p:custDataLst>
              <p:tags r:id="rId29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" name="PA_文本框 1"/>
          <p:cNvSpPr txBox="1">
            <a:spLocks noChangeArrowheads="1"/>
          </p:cNvSpPr>
          <p:nvPr>
            <p:custDataLst>
              <p:tags r:id="rId29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79" name="PA_图片 1"/>
          <p:cNvPicPr>
            <a:picLocks noChangeAspect="1"/>
          </p:cNvPicPr>
          <p:nvPr>
            <p:custDataLst>
              <p:tags r:id="rId29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5" name="PA_文本框 1"/>
          <p:cNvSpPr txBox="1">
            <a:spLocks noChangeArrowheads="1"/>
          </p:cNvSpPr>
          <p:nvPr>
            <p:custDataLst>
              <p:tags r:id="rId29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81" name="PA_图片 1"/>
          <p:cNvPicPr>
            <a:picLocks noChangeAspect="1"/>
          </p:cNvPicPr>
          <p:nvPr>
            <p:custDataLst>
              <p:tags r:id="rId29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" name="PA_文本框 1"/>
          <p:cNvSpPr txBox="1">
            <a:spLocks noChangeArrowheads="1"/>
          </p:cNvSpPr>
          <p:nvPr>
            <p:custDataLst>
              <p:tags r:id="rId29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83" name="PA_图片 1"/>
          <p:cNvPicPr>
            <a:picLocks noChangeAspect="1"/>
          </p:cNvPicPr>
          <p:nvPr>
            <p:custDataLst>
              <p:tags r:id="rId29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9" name="PA_文本框 1"/>
          <p:cNvSpPr txBox="1">
            <a:spLocks noChangeArrowheads="1"/>
          </p:cNvSpPr>
          <p:nvPr>
            <p:custDataLst>
              <p:tags r:id="rId29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85" name="PA_图片 1"/>
          <p:cNvPicPr>
            <a:picLocks noChangeAspect="1"/>
          </p:cNvPicPr>
          <p:nvPr>
            <p:custDataLst>
              <p:tags r:id="rId30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1" name="PA_文本框 1"/>
          <p:cNvSpPr txBox="1">
            <a:spLocks noChangeArrowheads="1"/>
          </p:cNvSpPr>
          <p:nvPr>
            <p:custDataLst>
              <p:tags r:id="rId30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87" name="PA_图片 1"/>
          <p:cNvPicPr>
            <a:picLocks noChangeAspect="1"/>
          </p:cNvPicPr>
          <p:nvPr>
            <p:custDataLst>
              <p:tags r:id="rId30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3" name="PA_文本框 1"/>
          <p:cNvSpPr txBox="1">
            <a:spLocks noChangeArrowheads="1"/>
          </p:cNvSpPr>
          <p:nvPr>
            <p:custDataLst>
              <p:tags r:id="rId30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89" name="PA_图片 1"/>
          <p:cNvPicPr>
            <a:picLocks noChangeAspect="1"/>
          </p:cNvPicPr>
          <p:nvPr>
            <p:custDataLst>
              <p:tags r:id="rId30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5" name="PA_文本框 1"/>
          <p:cNvSpPr txBox="1">
            <a:spLocks noChangeArrowheads="1"/>
          </p:cNvSpPr>
          <p:nvPr>
            <p:custDataLst>
              <p:tags r:id="rId30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91" name="PA_图片 1"/>
          <p:cNvPicPr>
            <a:picLocks noChangeAspect="1"/>
          </p:cNvPicPr>
          <p:nvPr>
            <p:custDataLst>
              <p:tags r:id="rId30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" name="PA_文本框 1"/>
          <p:cNvSpPr txBox="1">
            <a:spLocks noChangeArrowheads="1"/>
          </p:cNvSpPr>
          <p:nvPr>
            <p:custDataLst>
              <p:tags r:id="rId30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93" name="PA_图片 1"/>
          <p:cNvPicPr>
            <a:picLocks noChangeAspect="1"/>
          </p:cNvPicPr>
          <p:nvPr>
            <p:custDataLst>
              <p:tags r:id="rId30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9" name="PA_文本框 1"/>
          <p:cNvSpPr txBox="1">
            <a:spLocks noChangeArrowheads="1"/>
          </p:cNvSpPr>
          <p:nvPr>
            <p:custDataLst>
              <p:tags r:id="rId30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95" name="PA_图片 1"/>
          <p:cNvPicPr>
            <a:picLocks noChangeAspect="1"/>
          </p:cNvPicPr>
          <p:nvPr>
            <p:custDataLst>
              <p:tags r:id="rId31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1" name="PA_文本框 1"/>
          <p:cNvSpPr txBox="1">
            <a:spLocks noChangeArrowheads="1"/>
          </p:cNvSpPr>
          <p:nvPr>
            <p:custDataLst>
              <p:tags r:id="rId31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97" name="PA_图片 1"/>
          <p:cNvPicPr>
            <a:picLocks noChangeAspect="1"/>
          </p:cNvPicPr>
          <p:nvPr>
            <p:custDataLst>
              <p:tags r:id="rId31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3" name="PA_文本框 1"/>
          <p:cNvSpPr txBox="1">
            <a:spLocks noChangeArrowheads="1"/>
          </p:cNvSpPr>
          <p:nvPr>
            <p:custDataLst>
              <p:tags r:id="rId31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799" name="PA_图片 1"/>
          <p:cNvPicPr>
            <a:picLocks noChangeAspect="1"/>
          </p:cNvPicPr>
          <p:nvPr>
            <p:custDataLst>
              <p:tags r:id="rId31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5" name="PA_文本框 1"/>
          <p:cNvSpPr txBox="1">
            <a:spLocks noChangeArrowheads="1"/>
          </p:cNvSpPr>
          <p:nvPr>
            <p:custDataLst>
              <p:tags r:id="rId31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01" name="PA_图片 1"/>
          <p:cNvPicPr>
            <a:picLocks noChangeAspect="1"/>
          </p:cNvPicPr>
          <p:nvPr>
            <p:custDataLst>
              <p:tags r:id="rId31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" name="PA_文本框 1"/>
          <p:cNvSpPr txBox="1">
            <a:spLocks noChangeArrowheads="1"/>
          </p:cNvSpPr>
          <p:nvPr>
            <p:custDataLst>
              <p:tags r:id="rId31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03" name="PA_图片 1"/>
          <p:cNvPicPr>
            <a:picLocks noChangeAspect="1"/>
          </p:cNvPicPr>
          <p:nvPr>
            <p:custDataLst>
              <p:tags r:id="rId31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9" name="PA_文本框 1"/>
          <p:cNvSpPr txBox="1">
            <a:spLocks noChangeArrowheads="1"/>
          </p:cNvSpPr>
          <p:nvPr>
            <p:custDataLst>
              <p:tags r:id="rId31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05" name="PA_图片 1"/>
          <p:cNvPicPr>
            <a:picLocks noChangeAspect="1"/>
          </p:cNvPicPr>
          <p:nvPr>
            <p:custDataLst>
              <p:tags r:id="rId32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1" name="PA_文本框 1"/>
          <p:cNvSpPr txBox="1">
            <a:spLocks noChangeArrowheads="1"/>
          </p:cNvSpPr>
          <p:nvPr>
            <p:custDataLst>
              <p:tags r:id="rId32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07" name="PA_图片 1"/>
          <p:cNvPicPr>
            <a:picLocks noChangeAspect="1"/>
          </p:cNvPicPr>
          <p:nvPr>
            <p:custDataLst>
              <p:tags r:id="rId32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3" name="PA_文本框 1"/>
          <p:cNvSpPr txBox="1">
            <a:spLocks noChangeArrowheads="1"/>
          </p:cNvSpPr>
          <p:nvPr>
            <p:custDataLst>
              <p:tags r:id="rId32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09" name="PA_图片 1"/>
          <p:cNvPicPr>
            <a:picLocks noChangeAspect="1"/>
          </p:cNvPicPr>
          <p:nvPr>
            <p:custDataLst>
              <p:tags r:id="rId32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5" name="PA_文本框 1"/>
          <p:cNvSpPr txBox="1">
            <a:spLocks noChangeArrowheads="1"/>
          </p:cNvSpPr>
          <p:nvPr>
            <p:custDataLst>
              <p:tags r:id="rId32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11" name="PA_图片 1"/>
          <p:cNvPicPr>
            <a:picLocks noChangeAspect="1"/>
          </p:cNvPicPr>
          <p:nvPr>
            <p:custDataLst>
              <p:tags r:id="rId32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7" name="PA_文本框 1"/>
          <p:cNvSpPr txBox="1">
            <a:spLocks noChangeArrowheads="1"/>
          </p:cNvSpPr>
          <p:nvPr>
            <p:custDataLst>
              <p:tags r:id="rId32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13" name="PA_图片 1"/>
          <p:cNvPicPr>
            <a:picLocks noChangeAspect="1"/>
          </p:cNvPicPr>
          <p:nvPr>
            <p:custDataLst>
              <p:tags r:id="rId32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9" name="PA_文本框 1"/>
          <p:cNvSpPr txBox="1">
            <a:spLocks noChangeArrowheads="1"/>
          </p:cNvSpPr>
          <p:nvPr>
            <p:custDataLst>
              <p:tags r:id="rId32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15" name="PA_图片 1"/>
          <p:cNvPicPr>
            <a:picLocks noChangeAspect="1"/>
          </p:cNvPicPr>
          <p:nvPr>
            <p:custDataLst>
              <p:tags r:id="rId33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1" name="PA_文本框 1"/>
          <p:cNvSpPr txBox="1">
            <a:spLocks noChangeArrowheads="1"/>
          </p:cNvSpPr>
          <p:nvPr>
            <p:custDataLst>
              <p:tags r:id="rId33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17" name="PA_图片 1"/>
          <p:cNvPicPr>
            <a:picLocks noChangeAspect="1"/>
          </p:cNvPicPr>
          <p:nvPr>
            <p:custDataLst>
              <p:tags r:id="rId33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3" name="PA_文本框 1"/>
          <p:cNvSpPr txBox="1">
            <a:spLocks noChangeArrowheads="1"/>
          </p:cNvSpPr>
          <p:nvPr>
            <p:custDataLst>
              <p:tags r:id="rId33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19" name="PA_图片 1"/>
          <p:cNvPicPr>
            <a:picLocks noChangeAspect="1"/>
          </p:cNvPicPr>
          <p:nvPr>
            <p:custDataLst>
              <p:tags r:id="rId33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5" name="PA_文本框 1"/>
          <p:cNvSpPr txBox="1">
            <a:spLocks noChangeArrowheads="1"/>
          </p:cNvSpPr>
          <p:nvPr>
            <p:custDataLst>
              <p:tags r:id="rId33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21" name="PA_图片 1"/>
          <p:cNvPicPr>
            <a:picLocks noChangeAspect="1"/>
          </p:cNvPicPr>
          <p:nvPr>
            <p:custDataLst>
              <p:tags r:id="rId33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7" name="PA_文本框 1"/>
          <p:cNvSpPr txBox="1">
            <a:spLocks noChangeArrowheads="1"/>
          </p:cNvSpPr>
          <p:nvPr>
            <p:custDataLst>
              <p:tags r:id="rId33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23" name="PA_图片 1"/>
          <p:cNvPicPr>
            <a:picLocks noChangeAspect="1"/>
          </p:cNvPicPr>
          <p:nvPr>
            <p:custDataLst>
              <p:tags r:id="rId33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9" name="PA_文本框 1"/>
          <p:cNvSpPr txBox="1">
            <a:spLocks noChangeArrowheads="1"/>
          </p:cNvSpPr>
          <p:nvPr>
            <p:custDataLst>
              <p:tags r:id="rId33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25" name="PA_图片 1"/>
          <p:cNvPicPr>
            <a:picLocks noChangeAspect="1"/>
          </p:cNvPicPr>
          <p:nvPr>
            <p:custDataLst>
              <p:tags r:id="rId34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1" name="PA_文本框 1"/>
          <p:cNvSpPr txBox="1">
            <a:spLocks noChangeArrowheads="1"/>
          </p:cNvSpPr>
          <p:nvPr>
            <p:custDataLst>
              <p:tags r:id="rId34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27" name="PA_图片 1"/>
          <p:cNvPicPr>
            <a:picLocks noChangeAspect="1"/>
          </p:cNvPicPr>
          <p:nvPr>
            <p:custDataLst>
              <p:tags r:id="rId34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3" name="PA_文本框 1"/>
          <p:cNvSpPr txBox="1">
            <a:spLocks noChangeArrowheads="1"/>
          </p:cNvSpPr>
          <p:nvPr>
            <p:custDataLst>
              <p:tags r:id="rId34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29" name="PA_图片 1"/>
          <p:cNvPicPr>
            <a:picLocks noChangeAspect="1"/>
          </p:cNvPicPr>
          <p:nvPr>
            <p:custDataLst>
              <p:tags r:id="rId34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5" name="PA_文本框 1"/>
          <p:cNvSpPr txBox="1">
            <a:spLocks noChangeArrowheads="1"/>
          </p:cNvSpPr>
          <p:nvPr>
            <p:custDataLst>
              <p:tags r:id="rId34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31" name="PA_图片 1"/>
          <p:cNvPicPr>
            <a:picLocks noChangeAspect="1"/>
          </p:cNvPicPr>
          <p:nvPr>
            <p:custDataLst>
              <p:tags r:id="rId34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7" name="PA_文本框 1"/>
          <p:cNvSpPr txBox="1">
            <a:spLocks noChangeArrowheads="1"/>
          </p:cNvSpPr>
          <p:nvPr>
            <p:custDataLst>
              <p:tags r:id="rId34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33" name="PA_图片 1"/>
          <p:cNvPicPr>
            <a:picLocks noChangeAspect="1"/>
          </p:cNvPicPr>
          <p:nvPr>
            <p:custDataLst>
              <p:tags r:id="rId34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" name="PA_文本框 1"/>
          <p:cNvSpPr txBox="1">
            <a:spLocks noChangeArrowheads="1"/>
          </p:cNvSpPr>
          <p:nvPr>
            <p:custDataLst>
              <p:tags r:id="rId34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35" name="PA_图片 1"/>
          <p:cNvPicPr>
            <a:picLocks noChangeAspect="1"/>
          </p:cNvPicPr>
          <p:nvPr>
            <p:custDataLst>
              <p:tags r:id="rId35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1" name="PA_文本框 1"/>
          <p:cNvSpPr txBox="1">
            <a:spLocks noChangeArrowheads="1"/>
          </p:cNvSpPr>
          <p:nvPr>
            <p:custDataLst>
              <p:tags r:id="rId35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37" name="PA_图片 1"/>
          <p:cNvPicPr>
            <a:picLocks noChangeAspect="1"/>
          </p:cNvPicPr>
          <p:nvPr>
            <p:custDataLst>
              <p:tags r:id="rId35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3" name="PA_文本框 1"/>
          <p:cNvSpPr txBox="1">
            <a:spLocks noChangeArrowheads="1"/>
          </p:cNvSpPr>
          <p:nvPr>
            <p:custDataLst>
              <p:tags r:id="rId35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39" name="PA_图片 1"/>
          <p:cNvPicPr>
            <a:picLocks noChangeAspect="1"/>
          </p:cNvPicPr>
          <p:nvPr>
            <p:custDataLst>
              <p:tags r:id="rId35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5" name="PA_文本框 1"/>
          <p:cNvSpPr txBox="1">
            <a:spLocks noChangeArrowheads="1"/>
          </p:cNvSpPr>
          <p:nvPr>
            <p:custDataLst>
              <p:tags r:id="rId35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41" name="PA_图片 1"/>
          <p:cNvPicPr>
            <a:picLocks noChangeAspect="1"/>
          </p:cNvPicPr>
          <p:nvPr>
            <p:custDataLst>
              <p:tags r:id="rId35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7" name="PA_文本框 1"/>
          <p:cNvSpPr txBox="1">
            <a:spLocks noChangeArrowheads="1"/>
          </p:cNvSpPr>
          <p:nvPr>
            <p:custDataLst>
              <p:tags r:id="rId35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43" name="PA_图片 1"/>
          <p:cNvPicPr>
            <a:picLocks noChangeAspect="1"/>
          </p:cNvPicPr>
          <p:nvPr>
            <p:custDataLst>
              <p:tags r:id="rId35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" name="PA_文本框 1"/>
          <p:cNvSpPr txBox="1">
            <a:spLocks noChangeArrowheads="1"/>
          </p:cNvSpPr>
          <p:nvPr>
            <p:custDataLst>
              <p:tags r:id="rId35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45" name="PA_图片 1"/>
          <p:cNvPicPr>
            <a:picLocks noChangeAspect="1"/>
          </p:cNvPicPr>
          <p:nvPr>
            <p:custDataLst>
              <p:tags r:id="rId36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1" name="PA_文本框 1"/>
          <p:cNvSpPr txBox="1">
            <a:spLocks noChangeArrowheads="1"/>
          </p:cNvSpPr>
          <p:nvPr>
            <p:custDataLst>
              <p:tags r:id="rId36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47" name="PA_图片 1"/>
          <p:cNvPicPr>
            <a:picLocks noChangeAspect="1"/>
          </p:cNvPicPr>
          <p:nvPr>
            <p:custDataLst>
              <p:tags r:id="rId36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3" name="PA_文本框 1"/>
          <p:cNvSpPr txBox="1">
            <a:spLocks noChangeArrowheads="1"/>
          </p:cNvSpPr>
          <p:nvPr>
            <p:custDataLst>
              <p:tags r:id="rId36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49" name="PA_图片 1"/>
          <p:cNvPicPr>
            <a:picLocks noChangeAspect="1"/>
          </p:cNvPicPr>
          <p:nvPr>
            <p:custDataLst>
              <p:tags r:id="rId36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5" name="PA_文本框 1"/>
          <p:cNvSpPr txBox="1">
            <a:spLocks noChangeArrowheads="1"/>
          </p:cNvSpPr>
          <p:nvPr>
            <p:custDataLst>
              <p:tags r:id="rId36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51" name="PA_图片 1"/>
          <p:cNvPicPr>
            <a:picLocks noChangeAspect="1"/>
          </p:cNvPicPr>
          <p:nvPr>
            <p:custDataLst>
              <p:tags r:id="rId36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7" name="PA_文本框 1"/>
          <p:cNvSpPr txBox="1">
            <a:spLocks noChangeArrowheads="1"/>
          </p:cNvSpPr>
          <p:nvPr>
            <p:custDataLst>
              <p:tags r:id="rId36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53" name="PA_图片 1"/>
          <p:cNvPicPr>
            <a:picLocks noChangeAspect="1"/>
          </p:cNvPicPr>
          <p:nvPr>
            <p:custDataLst>
              <p:tags r:id="rId36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" name="PA_文本框 1"/>
          <p:cNvSpPr txBox="1">
            <a:spLocks noChangeArrowheads="1"/>
          </p:cNvSpPr>
          <p:nvPr>
            <p:custDataLst>
              <p:tags r:id="rId36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55" name="PA_图片 1"/>
          <p:cNvPicPr>
            <a:picLocks noChangeAspect="1"/>
          </p:cNvPicPr>
          <p:nvPr>
            <p:custDataLst>
              <p:tags r:id="rId37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1" name="PA_文本框 1"/>
          <p:cNvSpPr txBox="1">
            <a:spLocks noChangeArrowheads="1"/>
          </p:cNvSpPr>
          <p:nvPr>
            <p:custDataLst>
              <p:tags r:id="rId37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57" name="PA_图片 1"/>
          <p:cNvPicPr>
            <a:picLocks noChangeAspect="1"/>
          </p:cNvPicPr>
          <p:nvPr>
            <p:custDataLst>
              <p:tags r:id="rId37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3" name="PA_文本框 1"/>
          <p:cNvSpPr txBox="1">
            <a:spLocks noChangeArrowheads="1"/>
          </p:cNvSpPr>
          <p:nvPr>
            <p:custDataLst>
              <p:tags r:id="rId37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59" name="PA_图片 1"/>
          <p:cNvPicPr>
            <a:picLocks noChangeAspect="1"/>
          </p:cNvPicPr>
          <p:nvPr>
            <p:custDataLst>
              <p:tags r:id="rId37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5" name="PA_文本框 1"/>
          <p:cNvSpPr txBox="1">
            <a:spLocks noChangeArrowheads="1"/>
          </p:cNvSpPr>
          <p:nvPr>
            <p:custDataLst>
              <p:tags r:id="rId37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61" name="PA_图片 1"/>
          <p:cNvPicPr>
            <a:picLocks noChangeAspect="1"/>
          </p:cNvPicPr>
          <p:nvPr>
            <p:custDataLst>
              <p:tags r:id="rId37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7" name="PA_文本框 1"/>
          <p:cNvSpPr txBox="1">
            <a:spLocks noChangeArrowheads="1"/>
          </p:cNvSpPr>
          <p:nvPr>
            <p:custDataLst>
              <p:tags r:id="rId37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63" name="PA_图片 1"/>
          <p:cNvPicPr>
            <a:picLocks noChangeAspect="1"/>
          </p:cNvPicPr>
          <p:nvPr>
            <p:custDataLst>
              <p:tags r:id="rId37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" name="PA_文本框 1"/>
          <p:cNvSpPr txBox="1">
            <a:spLocks noChangeArrowheads="1"/>
          </p:cNvSpPr>
          <p:nvPr>
            <p:custDataLst>
              <p:tags r:id="rId37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65" name="PA_图片 1"/>
          <p:cNvPicPr>
            <a:picLocks noChangeAspect="1"/>
          </p:cNvPicPr>
          <p:nvPr>
            <p:custDataLst>
              <p:tags r:id="rId38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1" name="PA_文本框 1"/>
          <p:cNvSpPr txBox="1">
            <a:spLocks noChangeArrowheads="1"/>
          </p:cNvSpPr>
          <p:nvPr>
            <p:custDataLst>
              <p:tags r:id="rId38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67" name="PA_图片 1"/>
          <p:cNvPicPr>
            <a:picLocks noChangeAspect="1"/>
          </p:cNvPicPr>
          <p:nvPr>
            <p:custDataLst>
              <p:tags r:id="rId38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3" name="PA_文本框 1"/>
          <p:cNvSpPr txBox="1">
            <a:spLocks noChangeArrowheads="1"/>
          </p:cNvSpPr>
          <p:nvPr>
            <p:custDataLst>
              <p:tags r:id="rId38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69" name="PA_图片 1"/>
          <p:cNvPicPr>
            <a:picLocks noChangeAspect="1"/>
          </p:cNvPicPr>
          <p:nvPr>
            <p:custDataLst>
              <p:tags r:id="rId38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5" name="PA_文本框 1"/>
          <p:cNvSpPr txBox="1">
            <a:spLocks noChangeArrowheads="1"/>
          </p:cNvSpPr>
          <p:nvPr>
            <p:custDataLst>
              <p:tags r:id="rId38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71" name="PA_图片 1"/>
          <p:cNvPicPr>
            <a:picLocks noChangeAspect="1"/>
          </p:cNvPicPr>
          <p:nvPr>
            <p:custDataLst>
              <p:tags r:id="rId38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7" name="PA_文本框 1"/>
          <p:cNvSpPr txBox="1">
            <a:spLocks noChangeArrowheads="1"/>
          </p:cNvSpPr>
          <p:nvPr>
            <p:custDataLst>
              <p:tags r:id="rId38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73" name="PA_图片 1"/>
          <p:cNvPicPr>
            <a:picLocks noChangeAspect="1"/>
          </p:cNvPicPr>
          <p:nvPr>
            <p:custDataLst>
              <p:tags r:id="rId38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" name="PA_文本框 1"/>
          <p:cNvSpPr txBox="1">
            <a:spLocks noChangeArrowheads="1"/>
          </p:cNvSpPr>
          <p:nvPr>
            <p:custDataLst>
              <p:tags r:id="rId38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75" name="PA_图片 1"/>
          <p:cNvPicPr>
            <a:picLocks noChangeAspect="1"/>
          </p:cNvPicPr>
          <p:nvPr>
            <p:custDataLst>
              <p:tags r:id="rId39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" name="PA_文本框 1"/>
          <p:cNvSpPr txBox="1">
            <a:spLocks noChangeArrowheads="1"/>
          </p:cNvSpPr>
          <p:nvPr>
            <p:custDataLst>
              <p:tags r:id="rId39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77" name="PA_图片 1"/>
          <p:cNvPicPr>
            <a:picLocks noChangeAspect="1"/>
          </p:cNvPicPr>
          <p:nvPr>
            <p:custDataLst>
              <p:tags r:id="rId39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" name="PA_文本框 1"/>
          <p:cNvSpPr txBox="1">
            <a:spLocks noChangeArrowheads="1"/>
          </p:cNvSpPr>
          <p:nvPr>
            <p:custDataLst>
              <p:tags r:id="rId39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79" name="PA_图片 1"/>
          <p:cNvPicPr>
            <a:picLocks noChangeAspect="1"/>
          </p:cNvPicPr>
          <p:nvPr>
            <p:custDataLst>
              <p:tags r:id="rId39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5" name="PA_文本框 1"/>
          <p:cNvSpPr txBox="1">
            <a:spLocks noChangeArrowheads="1"/>
          </p:cNvSpPr>
          <p:nvPr>
            <p:custDataLst>
              <p:tags r:id="rId39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81" name="PA_图片 1"/>
          <p:cNvPicPr>
            <a:picLocks noChangeAspect="1"/>
          </p:cNvPicPr>
          <p:nvPr>
            <p:custDataLst>
              <p:tags r:id="rId39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7" name="PA_文本框 1"/>
          <p:cNvSpPr txBox="1">
            <a:spLocks noChangeArrowheads="1"/>
          </p:cNvSpPr>
          <p:nvPr>
            <p:custDataLst>
              <p:tags r:id="rId39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83" name="PA_图片 1"/>
          <p:cNvPicPr>
            <a:picLocks noChangeAspect="1"/>
          </p:cNvPicPr>
          <p:nvPr>
            <p:custDataLst>
              <p:tags r:id="rId39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" name="PA_文本框 1"/>
          <p:cNvSpPr txBox="1">
            <a:spLocks noChangeArrowheads="1"/>
          </p:cNvSpPr>
          <p:nvPr>
            <p:custDataLst>
              <p:tags r:id="rId39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85" name="PA_图片 1"/>
          <p:cNvPicPr>
            <a:picLocks noChangeAspect="1"/>
          </p:cNvPicPr>
          <p:nvPr>
            <p:custDataLst>
              <p:tags r:id="rId40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1" name="PA_文本框 1"/>
          <p:cNvSpPr txBox="1">
            <a:spLocks noChangeArrowheads="1"/>
          </p:cNvSpPr>
          <p:nvPr>
            <p:custDataLst>
              <p:tags r:id="rId40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87" name="PA_图片 1"/>
          <p:cNvPicPr>
            <a:picLocks noChangeAspect="1"/>
          </p:cNvPicPr>
          <p:nvPr>
            <p:custDataLst>
              <p:tags r:id="rId40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3" name="PA_文本框 1"/>
          <p:cNvSpPr txBox="1">
            <a:spLocks noChangeArrowheads="1"/>
          </p:cNvSpPr>
          <p:nvPr>
            <p:custDataLst>
              <p:tags r:id="rId40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89" name="PA_图片 1"/>
          <p:cNvPicPr>
            <a:picLocks noChangeAspect="1"/>
          </p:cNvPicPr>
          <p:nvPr>
            <p:custDataLst>
              <p:tags r:id="rId40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5" name="PA_文本框 1"/>
          <p:cNvSpPr txBox="1">
            <a:spLocks noChangeArrowheads="1"/>
          </p:cNvSpPr>
          <p:nvPr>
            <p:custDataLst>
              <p:tags r:id="rId40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91" name="PA_图片 1"/>
          <p:cNvPicPr>
            <a:picLocks noChangeAspect="1"/>
          </p:cNvPicPr>
          <p:nvPr>
            <p:custDataLst>
              <p:tags r:id="rId40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7" name="PA_文本框 1"/>
          <p:cNvSpPr txBox="1">
            <a:spLocks noChangeArrowheads="1"/>
          </p:cNvSpPr>
          <p:nvPr>
            <p:custDataLst>
              <p:tags r:id="rId40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93" name="PA_图片 1"/>
          <p:cNvPicPr>
            <a:picLocks noChangeAspect="1"/>
          </p:cNvPicPr>
          <p:nvPr>
            <p:custDataLst>
              <p:tags r:id="rId40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9" name="PA_文本框 1"/>
          <p:cNvSpPr txBox="1">
            <a:spLocks noChangeArrowheads="1"/>
          </p:cNvSpPr>
          <p:nvPr>
            <p:custDataLst>
              <p:tags r:id="rId40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95" name="PA_图片 1"/>
          <p:cNvPicPr>
            <a:picLocks noChangeAspect="1"/>
          </p:cNvPicPr>
          <p:nvPr>
            <p:custDataLst>
              <p:tags r:id="rId41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1" name="PA_文本框 1"/>
          <p:cNvSpPr txBox="1">
            <a:spLocks noChangeArrowheads="1"/>
          </p:cNvSpPr>
          <p:nvPr>
            <p:custDataLst>
              <p:tags r:id="rId41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97" name="PA_图片 1"/>
          <p:cNvPicPr>
            <a:picLocks noChangeAspect="1"/>
          </p:cNvPicPr>
          <p:nvPr>
            <p:custDataLst>
              <p:tags r:id="rId41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3" name="PA_文本框 1"/>
          <p:cNvSpPr txBox="1">
            <a:spLocks noChangeArrowheads="1"/>
          </p:cNvSpPr>
          <p:nvPr>
            <p:custDataLst>
              <p:tags r:id="rId41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899" name="PA_图片 1"/>
          <p:cNvPicPr>
            <a:picLocks noChangeAspect="1"/>
          </p:cNvPicPr>
          <p:nvPr>
            <p:custDataLst>
              <p:tags r:id="rId41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5" name="PA_文本框 1"/>
          <p:cNvSpPr txBox="1">
            <a:spLocks noChangeArrowheads="1"/>
          </p:cNvSpPr>
          <p:nvPr>
            <p:custDataLst>
              <p:tags r:id="rId41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01" name="PA_图片 1"/>
          <p:cNvPicPr>
            <a:picLocks noChangeAspect="1"/>
          </p:cNvPicPr>
          <p:nvPr>
            <p:custDataLst>
              <p:tags r:id="rId41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" name="PA_文本框 1"/>
          <p:cNvSpPr txBox="1">
            <a:spLocks noChangeArrowheads="1"/>
          </p:cNvSpPr>
          <p:nvPr>
            <p:custDataLst>
              <p:tags r:id="rId41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03" name="PA_图片 1"/>
          <p:cNvPicPr>
            <a:picLocks noChangeAspect="1"/>
          </p:cNvPicPr>
          <p:nvPr>
            <p:custDataLst>
              <p:tags r:id="rId41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9" name="PA_文本框 1"/>
          <p:cNvSpPr txBox="1">
            <a:spLocks noChangeArrowheads="1"/>
          </p:cNvSpPr>
          <p:nvPr>
            <p:custDataLst>
              <p:tags r:id="rId41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05" name="PA_图片 1"/>
          <p:cNvPicPr>
            <a:picLocks noChangeAspect="1"/>
          </p:cNvPicPr>
          <p:nvPr>
            <p:custDataLst>
              <p:tags r:id="rId42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1" name="PA_文本框 1"/>
          <p:cNvSpPr txBox="1">
            <a:spLocks noChangeArrowheads="1"/>
          </p:cNvSpPr>
          <p:nvPr>
            <p:custDataLst>
              <p:tags r:id="rId42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07" name="PA_图片 1"/>
          <p:cNvPicPr>
            <a:picLocks noChangeAspect="1"/>
          </p:cNvPicPr>
          <p:nvPr>
            <p:custDataLst>
              <p:tags r:id="rId42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3" name="PA_文本框 1"/>
          <p:cNvSpPr txBox="1">
            <a:spLocks noChangeArrowheads="1"/>
          </p:cNvSpPr>
          <p:nvPr>
            <p:custDataLst>
              <p:tags r:id="rId42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09" name="PA_图片 1"/>
          <p:cNvPicPr>
            <a:picLocks noChangeAspect="1"/>
          </p:cNvPicPr>
          <p:nvPr>
            <p:custDataLst>
              <p:tags r:id="rId42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5" name="PA_文本框 1"/>
          <p:cNvSpPr txBox="1">
            <a:spLocks noChangeArrowheads="1"/>
          </p:cNvSpPr>
          <p:nvPr>
            <p:custDataLst>
              <p:tags r:id="rId42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11" name="PA_图片 1"/>
          <p:cNvPicPr>
            <a:picLocks noChangeAspect="1"/>
          </p:cNvPicPr>
          <p:nvPr>
            <p:custDataLst>
              <p:tags r:id="rId42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7" name="PA_文本框 1"/>
          <p:cNvSpPr txBox="1">
            <a:spLocks noChangeArrowheads="1"/>
          </p:cNvSpPr>
          <p:nvPr>
            <p:custDataLst>
              <p:tags r:id="rId42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13" name="PA_图片 1"/>
          <p:cNvPicPr>
            <a:picLocks noChangeAspect="1"/>
          </p:cNvPicPr>
          <p:nvPr>
            <p:custDataLst>
              <p:tags r:id="rId42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9" name="PA_文本框 1"/>
          <p:cNvSpPr txBox="1">
            <a:spLocks noChangeArrowheads="1"/>
          </p:cNvSpPr>
          <p:nvPr>
            <p:custDataLst>
              <p:tags r:id="rId42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15" name="PA_图片 1"/>
          <p:cNvPicPr>
            <a:picLocks noChangeAspect="1"/>
          </p:cNvPicPr>
          <p:nvPr>
            <p:custDataLst>
              <p:tags r:id="rId43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1" name="PA_文本框 1"/>
          <p:cNvSpPr txBox="1">
            <a:spLocks noChangeArrowheads="1"/>
          </p:cNvSpPr>
          <p:nvPr>
            <p:custDataLst>
              <p:tags r:id="rId43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17" name="PA_图片 1"/>
          <p:cNvPicPr>
            <a:picLocks noChangeAspect="1"/>
          </p:cNvPicPr>
          <p:nvPr>
            <p:custDataLst>
              <p:tags r:id="rId43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3" name="PA_文本框 1"/>
          <p:cNvSpPr txBox="1">
            <a:spLocks noChangeArrowheads="1"/>
          </p:cNvSpPr>
          <p:nvPr>
            <p:custDataLst>
              <p:tags r:id="rId43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19" name="PA_图片 1"/>
          <p:cNvPicPr>
            <a:picLocks noChangeAspect="1"/>
          </p:cNvPicPr>
          <p:nvPr>
            <p:custDataLst>
              <p:tags r:id="rId43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5" name="PA_文本框 1"/>
          <p:cNvSpPr txBox="1">
            <a:spLocks noChangeArrowheads="1"/>
          </p:cNvSpPr>
          <p:nvPr>
            <p:custDataLst>
              <p:tags r:id="rId43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21" name="PA_图片 1"/>
          <p:cNvPicPr>
            <a:picLocks noChangeAspect="1"/>
          </p:cNvPicPr>
          <p:nvPr>
            <p:custDataLst>
              <p:tags r:id="rId43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7" name="PA_文本框 1"/>
          <p:cNvSpPr txBox="1">
            <a:spLocks noChangeArrowheads="1"/>
          </p:cNvSpPr>
          <p:nvPr>
            <p:custDataLst>
              <p:tags r:id="rId43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23" name="PA_图片 1"/>
          <p:cNvPicPr>
            <a:picLocks noChangeAspect="1"/>
          </p:cNvPicPr>
          <p:nvPr>
            <p:custDataLst>
              <p:tags r:id="rId43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9" name="PA_文本框 1"/>
          <p:cNvSpPr txBox="1">
            <a:spLocks noChangeArrowheads="1"/>
          </p:cNvSpPr>
          <p:nvPr>
            <p:custDataLst>
              <p:tags r:id="rId43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25" name="PA_图片 1"/>
          <p:cNvPicPr>
            <a:picLocks noChangeAspect="1"/>
          </p:cNvPicPr>
          <p:nvPr>
            <p:custDataLst>
              <p:tags r:id="rId44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" name="PA_文本框 1"/>
          <p:cNvSpPr txBox="1">
            <a:spLocks noChangeArrowheads="1"/>
          </p:cNvSpPr>
          <p:nvPr>
            <p:custDataLst>
              <p:tags r:id="rId44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27" name="PA_图片 1"/>
          <p:cNvPicPr>
            <a:picLocks noChangeAspect="1"/>
          </p:cNvPicPr>
          <p:nvPr>
            <p:custDataLst>
              <p:tags r:id="rId44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3" name="PA_文本框 1"/>
          <p:cNvSpPr txBox="1">
            <a:spLocks noChangeArrowheads="1"/>
          </p:cNvSpPr>
          <p:nvPr>
            <p:custDataLst>
              <p:tags r:id="rId44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29" name="PA_图片 1"/>
          <p:cNvPicPr>
            <a:picLocks noChangeAspect="1"/>
          </p:cNvPicPr>
          <p:nvPr>
            <p:custDataLst>
              <p:tags r:id="rId44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" name="PA_文本框 1"/>
          <p:cNvSpPr txBox="1">
            <a:spLocks noChangeArrowheads="1"/>
          </p:cNvSpPr>
          <p:nvPr>
            <p:custDataLst>
              <p:tags r:id="rId44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31" name="PA_图片 1"/>
          <p:cNvPicPr>
            <a:picLocks noChangeAspect="1"/>
          </p:cNvPicPr>
          <p:nvPr>
            <p:custDataLst>
              <p:tags r:id="rId44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7" name="PA_文本框 1"/>
          <p:cNvSpPr txBox="1">
            <a:spLocks noChangeArrowheads="1"/>
          </p:cNvSpPr>
          <p:nvPr>
            <p:custDataLst>
              <p:tags r:id="rId44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33" name="PA_图片 1"/>
          <p:cNvPicPr>
            <a:picLocks noChangeAspect="1"/>
          </p:cNvPicPr>
          <p:nvPr>
            <p:custDataLst>
              <p:tags r:id="rId44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9" name="PA_文本框 1"/>
          <p:cNvSpPr txBox="1">
            <a:spLocks noChangeArrowheads="1"/>
          </p:cNvSpPr>
          <p:nvPr>
            <p:custDataLst>
              <p:tags r:id="rId44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35" name="PA_图片 1"/>
          <p:cNvPicPr>
            <a:picLocks noChangeAspect="1"/>
          </p:cNvPicPr>
          <p:nvPr>
            <p:custDataLst>
              <p:tags r:id="rId45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" name="PA_文本框 1"/>
          <p:cNvSpPr txBox="1">
            <a:spLocks noChangeArrowheads="1"/>
          </p:cNvSpPr>
          <p:nvPr>
            <p:custDataLst>
              <p:tags r:id="rId45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37" name="PA_图片 1"/>
          <p:cNvPicPr>
            <a:picLocks noChangeAspect="1"/>
          </p:cNvPicPr>
          <p:nvPr>
            <p:custDataLst>
              <p:tags r:id="rId45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3" name="PA_文本框 1"/>
          <p:cNvSpPr txBox="1">
            <a:spLocks noChangeArrowheads="1"/>
          </p:cNvSpPr>
          <p:nvPr>
            <p:custDataLst>
              <p:tags r:id="rId45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39" name="PA_图片 1"/>
          <p:cNvPicPr>
            <a:picLocks noChangeAspect="1"/>
          </p:cNvPicPr>
          <p:nvPr>
            <p:custDataLst>
              <p:tags r:id="rId45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5" name="PA_文本框 1"/>
          <p:cNvSpPr txBox="1">
            <a:spLocks noChangeArrowheads="1"/>
          </p:cNvSpPr>
          <p:nvPr>
            <p:custDataLst>
              <p:tags r:id="rId45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41" name="PA_图片 1"/>
          <p:cNvPicPr>
            <a:picLocks noChangeAspect="1"/>
          </p:cNvPicPr>
          <p:nvPr>
            <p:custDataLst>
              <p:tags r:id="rId45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7" name="PA_文本框 1"/>
          <p:cNvSpPr txBox="1">
            <a:spLocks noChangeArrowheads="1"/>
          </p:cNvSpPr>
          <p:nvPr>
            <p:custDataLst>
              <p:tags r:id="rId45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43" name="PA_图片 1"/>
          <p:cNvPicPr>
            <a:picLocks noChangeAspect="1"/>
          </p:cNvPicPr>
          <p:nvPr>
            <p:custDataLst>
              <p:tags r:id="rId45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9" name="PA_文本框 1"/>
          <p:cNvSpPr txBox="1">
            <a:spLocks noChangeArrowheads="1"/>
          </p:cNvSpPr>
          <p:nvPr>
            <p:custDataLst>
              <p:tags r:id="rId45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45" name="PA_图片 1"/>
          <p:cNvPicPr>
            <a:picLocks noChangeAspect="1"/>
          </p:cNvPicPr>
          <p:nvPr>
            <p:custDataLst>
              <p:tags r:id="rId46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" name="PA_文本框 1"/>
          <p:cNvSpPr txBox="1">
            <a:spLocks noChangeArrowheads="1"/>
          </p:cNvSpPr>
          <p:nvPr>
            <p:custDataLst>
              <p:tags r:id="rId46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47" name="PA_图片 1"/>
          <p:cNvPicPr>
            <a:picLocks noChangeAspect="1"/>
          </p:cNvPicPr>
          <p:nvPr>
            <p:custDataLst>
              <p:tags r:id="rId46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3" name="PA_文本框 1"/>
          <p:cNvSpPr txBox="1">
            <a:spLocks noChangeArrowheads="1"/>
          </p:cNvSpPr>
          <p:nvPr>
            <p:custDataLst>
              <p:tags r:id="rId46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49" name="PA_图片 1"/>
          <p:cNvPicPr>
            <a:picLocks noChangeAspect="1"/>
          </p:cNvPicPr>
          <p:nvPr>
            <p:custDataLst>
              <p:tags r:id="rId46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5" name="PA_文本框 1"/>
          <p:cNvSpPr txBox="1">
            <a:spLocks noChangeArrowheads="1"/>
          </p:cNvSpPr>
          <p:nvPr>
            <p:custDataLst>
              <p:tags r:id="rId46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51" name="PA_图片 1"/>
          <p:cNvPicPr>
            <a:picLocks noChangeAspect="1"/>
          </p:cNvPicPr>
          <p:nvPr>
            <p:custDataLst>
              <p:tags r:id="rId46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7" name="PA_文本框 1"/>
          <p:cNvSpPr txBox="1">
            <a:spLocks noChangeArrowheads="1"/>
          </p:cNvSpPr>
          <p:nvPr>
            <p:custDataLst>
              <p:tags r:id="rId46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53" name="PA_图片 1"/>
          <p:cNvPicPr>
            <a:picLocks noChangeAspect="1"/>
          </p:cNvPicPr>
          <p:nvPr>
            <p:custDataLst>
              <p:tags r:id="rId46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9" name="PA_文本框 1"/>
          <p:cNvSpPr txBox="1">
            <a:spLocks noChangeArrowheads="1"/>
          </p:cNvSpPr>
          <p:nvPr>
            <p:custDataLst>
              <p:tags r:id="rId46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55" name="PA_图片 1"/>
          <p:cNvPicPr>
            <a:picLocks noChangeAspect="1"/>
          </p:cNvPicPr>
          <p:nvPr>
            <p:custDataLst>
              <p:tags r:id="rId47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" name="PA_文本框 1"/>
          <p:cNvSpPr txBox="1">
            <a:spLocks noChangeArrowheads="1"/>
          </p:cNvSpPr>
          <p:nvPr>
            <p:custDataLst>
              <p:tags r:id="rId47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57" name="PA_图片 1"/>
          <p:cNvPicPr>
            <a:picLocks noChangeAspect="1"/>
          </p:cNvPicPr>
          <p:nvPr>
            <p:custDataLst>
              <p:tags r:id="rId47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3" name="PA_文本框 1"/>
          <p:cNvSpPr txBox="1">
            <a:spLocks noChangeArrowheads="1"/>
          </p:cNvSpPr>
          <p:nvPr>
            <p:custDataLst>
              <p:tags r:id="rId47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59" name="PA_图片 1"/>
          <p:cNvPicPr>
            <a:picLocks noChangeAspect="1"/>
          </p:cNvPicPr>
          <p:nvPr>
            <p:custDataLst>
              <p:tags r:id="rId47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5" name="PA_文本框 1"/>
          <p:cNvSpPr txBox="1">
            <a:spLocks noChangeArrowheads="1"/>
          </p:cNvSpPr>
          <p:nvPr>
            <p:custDataLst>
              <p:tags r:id="rId47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61" name="PA_图片 1"/>
          <p:cNvPicPr>
            <a:picLocks noChangeAspect="1"/>
          </p:cNvPicPr>
          <p:nvPr>
            <p:custDataLst>
              <p:tags r:id="rId47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7" name="PA_文本框 1"/>
          <p:cNvSpPr txBox="1">
            <a:spLocks noChangeArrowheads="1"/>
          </p:cNvSpPr>
          <p:nvPr>
            <p:custDataLst>
              <p:tags r:id="rId47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63" name="PA_图片 1"/>
          <p:cNvPicPr>
            <a:picLocks noChangeAspect="1"/>
          </p:cNvPicPr>
          <p:nvPr>
            <p:custDataLst>
              <p:tags r:id="rId47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9" name="PA_文本框 1"/>
          <p:cNvSpPr txBox="1">
            <a:spLocks noChangeArrowheads="1"/>
          </p:cNvSpPr>
          <p:nvPr>
            <p:custDataLst>
              <p:tags r:id="rId47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65" name="PA_图片 1"/>
          <p:cNvPicPr>
            <a:picLocks noChangeAspect="1"/>
          </p:cNvPicPr>
          <p:nvPr>
            <p:custDataLst>
              <p:tags r:id="rId48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" name="PA_文本框 1"/>
          <p:cNvSpPr txBox="1">
            <a:spLocks noChangeArrowheads="1"/>
          </p:cNvSpPr>
          <p:nvPr>
            <p:custDataLst>
              <p:tags r:id="rId48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67" name="PA_图片 1"/>
          <p:cNvPicPr>
            <a:picLocks noChangeAspect="1"/>
          </p:cNvPicPr>
          <p:nvPr>
            <p:custDataLst>
              <p:tags r:id="rId48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3" name="PA_文本框 1"/>
          <p:cNvSpPr txBox="1">
            <a:spLocks noChangeArrowheads="1"/>
          </p:cNvSpPr>
          <p:nvPr>
            <p:custDataLst>
              <p:tags r:id="rId48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69" name="PA_图片 1"/>
          <p:cNvPicPr>
            <a:picLocks noChangeAspect="1"/>
          </p:cNvPicPr>
          <p:nvPr>
            <p:custDataLst>
              <p:tags r:id="rId484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5" name="PA_文本框 1"/>
          <p:cNvSpPr txBox="1">
            <a:spLocks noChangeArrowheads="1"/>
          </p:cNvSpPr>
          <p:nvPr>
            <p:custDataLst>
              <p:tags r:id="rId48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71" name="PA_图片 1"/>
          <p:cNvPicPr>
            <a:picLocks noChangeAspect="1"/>
          </p:cNvPicPr>
          <p:nvPr>
            <p:custDataLst>
              <p:tags r:id="rId48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7" name="PA_文本框 1"/>
          <p:cNvSpPr txBox="1">
            <a:spLocks noChangeArrowheads="1"/>
          </p:cNvSpPr>
          <p:nvPr>
            <p:custDataLst>
              <p:tags r:id="rId48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73" name="PA_图片 1"/>
          <p:cNvPicPr>
            <a:picLocks noChangeAspect="1"/>
          </p:cNvPicPr>
          <p:nvPr>
            <p:custDataLst>
              <p:tags r:id="rId488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9" name="PA_文本框 1"/>
          <p:cNvSpPr txBox="1">
            <a:spLocks noChangeArrowheads="1"/>
          </p:cNvSpPr>
          <p:nvPr>
            <p:custDataLst>
              <p:tags r:id="rId48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20975" name="PA_图片 1"/>
          <p:cNvPicPr>
            <a:picLocks noChangeAspect="1"/>
          </p:cNvPicPr>
          <p:nvPr>
            <p:custDataLst>
              <p:tags r:id="rId490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3"/>
          <p:cNvSpPr>
            <a:spLocks noChangeArrowheads="1"/>
          </p:cNvSpPr>
          <p:nvPr/>
        </p:nvSpPr>
        <p:spPr bwMode="auto">
          <a:xfrm>
            <a:off x="2136775" y="1211263"/>
            <a:ext cx="8280400" cy="137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1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课文明明说这是一个大花园，可是一朵花也没有描写，花园里有花吗？</a:t>
            </a:r>
            <a:endParaRPr lang="zh-CN" altLang="en-US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531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A_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A_图片 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A_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A_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A_图片 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A_图片 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PA_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PA_图片 1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1" name="PA_图片 1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PA_图片 1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3" name="PA_图片 1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4" name="PA_图片 1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5" name="PA_图片 1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6" name="PA_图片 1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7" name="PA_图片 1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8" name="PA_图片 1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9" name="PA_图片 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0" name="PA_图片 1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1" name="PA_图片 1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2" name="PA_图片 1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3" name="PA_图片 1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4" name="PA_图片 1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5" name="PA_图片 1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6" name="PA_图片 1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7" name="PA_图片 1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8" name="PA_图片 1"/>
          <p:cNvPicPr>
            <a:picLocks noChangeAspect="1"/>
          </p:cNvPicPr>
          <p:nvPr>
            <p:custDataLst>
              <p:tags r:id="rId3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9" name="PA_图片 1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0" name="PA_图片 1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1" name="PA_图片 1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2" name="PA_图片 1"/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3" name="PA_图片 1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4" name="PA_图片 1"/>
          <p:cNvPicPr>
            <a:picLocks noChangeAspect="1"/>
          </p:cNvPicPr>
          <p:nvPr>
            <p:custDataLst>
              <p:tags r:id="rId3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5" name="PA_图片 1"/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6" name="PA_图片 1"/>
          <p:cNvPicPr>
            <a:picLocks noChangeAspect="1"/>
          </p:cNvPicPr>
          <p:nvPr>
            <p:custDataLst>
              <p:tags r:id="rId3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7" name="PA_图片 1"/>
          <p:cNvPicPr>
            <a:picLocks noChangeAspect="1"/>
          </p:cNvPicPr>
          <p:nvPr>
            <p:custDataLst>
              <p:tags r:id="rId3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8" name="PA_图片 1"/>
          <p:cNvPicPr>
            <a:picLocks noChangeAspect="1"/>
          </p:cNvPicPr>
          <p:nvPr>
            <p:custDataLst>
              <p:tags r:id="rId4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9" name="PA_图片 1"/>
          <p:cNvPicPr>
            <a:picLocks noChangeAspect="1"/>
          </p:cNvPicPr>
          <p:nvPr>
            <p:custDataLst>
              <p:tags r:id="rId4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0" name="PA_图片 1"/>
          <p:cNvPicPr>
            <a:picLocks noChangeAspect="1"/>
          </p:cNvPicPr>
          <p:nvPr>
            <p:custDataLst>
              <p:tags r:id="rId4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1" name="PA_图片 1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2" name="PA_图片 1"/>
          <p:cNvPicPr>
            <a:picLocks noChangeAspect="1"/>
          </p:cNvPicPr>
          <p:nvPr>
            <p:custDataLst>
              <p:tags r:id="rId4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3" name="PA_图片 1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4" name="PA_图片 1"/>
          <p:cNvPicPr>
            <a:picLocks noChangeAspect="1"/>
          </p:cNvPicPr>
          <p:nvPr>
            <p:custDataLst>
              <p:tags r:id="rId4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5" name="PA_图片 1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6" name="PA_图片 1"/>
          <p:cNvPicPr>
            <a:picLocks noChangeAspect="1"/>
          </p:cNvPicPr>
          <p:nvPr>
            <p:custDataLst>
              <p:tags r:id="rId4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7" name="PA_图片 1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8" name="PA_图片 1"/>
          <p:cNvPicPr>
            <a:picLocks noChangeAspect="1"/>
          </p:cNvPicPr>
          <p:nvPr>
            <p:custDataLst>
              <p:tags r:id="rId5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9" name="PA_图片 1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80" name="PA_图片 1"/>
          <p:cNvPicPr>
            <a:picLocks noChangeAspect="1"/>
          </p:cNvPicPr>
          <p:nvPr>
            <p:custDataLst>
              <p:tags r:id="rId5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81" name="PA_图片 1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82" name="PA_图片 1"/>
          <p:cNvPicPr>
            <a:picLocks noChangeAspect="1"/>
          </p:cNvPicPr>
          <p:nvPr>
            <p:custDataLst>
              <p:tags r:id="rId5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83" name="PA_图片 1"/>
          <p:cNvPicPr>
            <a:picLocks noChangeAspect="1"/>
          </p:cNvPicPr>
          <p:nvPr>
            <p:custDataLst>
              <p:tags r:id="rId5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84" name="PA_图片 1"/>
          <p:cNvPicPr>
            <a:picLocks noChangeAspect="1"/>
          </p:cNvPicPr>
          <p:nvPr>
            <p:custDataLst>
              <p:tags r:id="rId5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85" name="PA_图片 1"/>
          <p:cNvPicPr>
            <a:picLocks noChangeAspect="1"/>
          </p:cNvPicPr>
          <p:nvPr>
            <p:custDataLst>
              <p:tags r:id="rId5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86" name="PA_图片 1"/>
          <p:cNvPicPr>
            <a:picLocks noChangeAspect="1"/>
          </p:cNvPicPr>
          <p:nvPr>
            <p:custDataLst>
              <p:tags r:id="rId5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87" name="PA_图片 1"/>
          <p:cNvPicPr>
            <a:picLocks noChangeAspect="1"/>
          </p:cNvPicPr>
          <p:nvPr>
            <p:custDataLst>
              <p:tags r:id="rId5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88" name="PA_图片 1"/>
          <p:cNvPicPr>
            <a:picLocks noChangeAspect="1"/>
          </p:cNvPicPr>
          <p:nvPr>
            <p:custDataLst>
              <p:tags r:id="rId6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89" name="PA_图片 1"/>
          <p:cNvPicPr>
            <a:picLocks noChangeAspect="1"/>
          </p:cNvPicPr>
          <p:nvPr>
            <p:custDataLst>
              <p:tags r:id="rId6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90" name="PA_图片 1"/>
          <p:cNvPicPr>
            <a:picLocks noChangeAspect="1"/>
          </p:cNvPicPr>
          <p:nvPr>
            <p:custDataLst>
              <p:tags r:id="rId6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91" name="PA_图片 1"/>
          <p:cNvPicPr>
            <a:picLocks noChangeAspect="1"/>
          </p:cNvPicPr>
          <p:nvPr>
            <p:custDataLst>
              <p:tags r:id="rId6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92" name="PA_图片 1"/>
          <p:cNvPicPr>
            <a:picLocks noChangeAspect="1"/>
          </p:cNvPicPr>
          <p:nvPr>
            <p:custDataLst>
              <p:tags r:id="rId6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93" name="PA_图片 1"/>
          <p:cNvPicPr>
            <a:picLocks noChangeAspect="1"/>
          </p:cNvPicPr>
          <p:nvPr>
            <p:custDataLst>
              <p:tags r:id="rId6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94" name="PA_图片 1"/>
          <p:cNvPicPr>
            <a:picLocks noChangeAspect="1"/>
          </p:cNvPicPr>
          <p:nvPr>
            <p:custDataLst>
              <p:tags r:id="rId6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95" name="PA_图片 1"/>
          <p:cNvPicPr>
            <a:picLocks noChangeAspect="1"/>
          </p:cNvPicPr>
          <p:nvPr>
            <p:custDataLst>
              <p:tags r:id="rId6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96" name="PA_图片 1"/>
          <p:cNvPicPr>
            <a:picLocks noChangeAspect="1"/>
          </p:cNvPicPr>
          <p:nvPr>
            <p:custDataLst>
              <p:tags r:id="rId6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97" name="PA_图片 1"/>
          <p:cNvPicPr>
            <a:picLocks noChangeAspect="1"/>
          </p:cNvPicPr>
          <p:nvPr>
            <p:custDataLst>
              <p:tags r:id="rId6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98" name="PA_图片 1"/>
          <p:cNvPicPr>
            <a:picLocks noChangeAspect="1"/>
          </p:cNvPicPr>
          <p:nvPr>
            <p:custDataLst>
              <p:tags r:id="rId7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99" name="PA_图片 1"/>
          <p:cNvPicPr>
            <a:picLocks noChangeAspect="1"/>
          </p:cNvPicPr>
          <p:nvPr>
            <p:custDataLst>
              <p:tags r:id="rId7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00" name="PA_图片 1"/>
          <p:cNvPicPr>
            <a:picLocks noChangeAspect="1"/>
          </p:cNvPicPr>
          <p:nvPr>
            <p:custDataLst>
              <p:tags r:id="rId7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063750" y="3095625"/>
            <a:ext cx="6911975" cy="2011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作者的表达多么巧妙啊，通过借各种昆虫，明丽的色彩把园子写得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多姿多彩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2" name="圆角矩形 161"/>
          <p:cNvSpPr/>
          <p:nvPr/>
        </p:nvSpPr>
        <p:spPr>
          <a:xfrm>
            <a:off x="1919288" y="3095625"/>
            <a:ext cx="7056437" cy="2012950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dirty="0">
              <a:ea typeface="楷体" panose="02010609060101010101" pitchFamily="49" charset="-122"/>
            </a:endParaRPr>
          </a:p>
        </p:txBody>
      </p:sp>
      <p:pic>
        <p:nvPicPr>
          <p:cNvPr id="163" name="图片 162"/>
          <p:cNvPicPr>
            <a:picLocks noChangeAspect="1"/>
          </p:cNvPicPr>
          <p:nvPr/>
        </p:nvPicPr>
        <p:blipFill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288" y="2709863"/>
            <a:ext cx="1506537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" name="Picture 3"/>
          <p:cNvPicPr>
            <a:picLocks noChangeAspect="1" noChangeArrowheads="1"/>
          </p:cNvPicPr>
          <p:nvPr/>
        </p:nvPicPr>
        <p:blipFill>
          <a:blip r:embed="rId7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263" y="5349997"/>
            <a:ext cx="2037821" cy="12674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" name="Picture 4"/>
          <p:cNvPicPr>
            <a:picLocks noChangeAspect="1" noChangeArrowheads="1"/>
          </p:cNvPicPr>
          <p:nvPr/>
        </p:nvPicPr>
        <p:blipFill>
          <a:blip r:embed="rId7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084" y="5454391"/>
            <a:ext cx="2085975" cy="11630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" name="Picture 5"/>
          <p:cNvPicPr>
            <a:picLocks noChangeAspect="1" noChangeArrowheads="1"/>
          </p:cNvPicPr>
          <p:nvPr/>
        </p:nvPicPr>
        <p:blipFill>
          <a:blip r:embed="rId7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5334070"/>
            <a:ext cx="1748515" cy="14496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" name="Picture 6"/>
          <p:cNvPicPr>
            <a:picLocks noChangeAspect="1" noChangeArrowheads="1"/>
          </p:cNvPicPr>
          <p:nvPr/>
        </p:nvPicPr>
        <p:blipFill>
          <a:blip r:embed="rId7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232" y="5301208"/>
            <a:ext cx="1550655" cy="14447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608" name="PA_图片 1"/>
          <p:cNvPicPr>
            <a:picLocks noChangeAspect="1"/>
          </p:cNvPicPr>
          <p:nvPr>
            <p:custDataLst>
              <p:tags r:id="rId7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PA_文本框 1"/>
          <p:cNvSpPr txBox="1">
            <a:spLocks noChangeArrowheads="1"/>
          </p:cNvSpPr>
          <p:nvPr>
            <p:custDataLst>
              <p:tags r:id="rId7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3"/>
          <p:cNvSpPr>
            <a:spLocks noChangeArrowheads="1"/>
          </p:cNvSpPr>
          <p:nvPr/>
        </p:nvSpPr>
        <p:spPr bwMode="auto">
          <a:xfrm>
            <a:off x="1992313" y="612775"/>
            <a:ext cx="8280400" cy="483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花开了，就像睡醒了似的。鸟飞了，就像在天上逛似的。虫子叫了，就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像在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话似的。一切都活了，要做什么，就做什么。要怎么样，就怎么样，都是自由的。倭瓜愿意爬上架就爬上架，愿意爬上房就爬上房。黄瓜愿意开一朵花，就开一朵花，愿意结一个瓜，就结一个瓜。若都不愿意，就是一个瓜也不结，一朵花也不开，也没有人问它。玉米愿意长多高就长多高，它若愿意长上天去，也没有人管。蝴蝶随意地飞，一会儿从墙头上飞来一对黄蝴蝶，一会儿又从墙头上飞走一只白蝴蝶。它们是从谁家来的，又飞到谁家去？太阳也不知道。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47850" y="603250"/>
            <a:ext cx="8496300" cy="498633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329732" y="5677046"/>
            <a:ext cx="739933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读这一段话，你知道这个园子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什么？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584" name="PA_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A_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2781300" y="2089150"/>
            <a:ext cx="6886575" cy="187325"/>
          </a:xfrm>
          <a:custGeom>
            <a:avLst/>
            <a:gdLst>
              <a:gd name="connsiteX0" fmla="*/ 0 w 3556000"/>
              <a:gd name="connsiteY0" fmla="*/ 0 h 220464"/>
              <a:gd name="connsiteX1" fmla="*/ 304800 w 3556000"/>
              <a:gd name="connsiteY1" fmla="*/ 215900 h 220464"/>
              <a:gd name="connsiteX2" fmla="*/ 1168400 w 3556000"/>
              <a:gd name="connsiteY2" fmla="*/ 152400 h 220464"/>
              <a:gd name="connsiteX3" fmla="*/ 2590800 w 3556000"/>
              <a:gd name="connsiteY3" fmla="*/ 38100 h 220464"/>
              <a:gd name="connsiteX4" fmla="*/ 3556000 w 3556000"/>
              <a:gd name="connsiteY4" fmla="*/ 165100 h 22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6000" h="220464">
                <a:moveTo>
                  <a:pt x="0" y="0"/>
                </a:moveTo>
                <a:cubicBezTo>
                  <a:pt x="55033" y="95250"/>
                  <a:pt x="110067" y="190500"/>
                  <a:pt x="304800" y="215900"/>
                </a:cubicBezTo>
                <a:cubicBezTo>
                  <a:pt x="499533" y="241300"/>
                  <a:pt x="1168400" y="152400"/>
                  <a:pt x="1168400" y="152400"/>
                </a:cubicBezTo>
                <a:cubicBezTo>
                  <a:pt x="1549400" y="122767"/>
                  <a:pt x="2192867" y="35983"/>
                  <a:pt x="2590800" y="38100"/>
                </a:cubicBezTo>
                <a:cubicBezTo>
                  <a:pt x="2988733" y="40217"/>
                  <a:pt x="3272366" y="102658"/>
                  <a:pt x="3556000" y="165100"/>
                </a:cubicBezTo>
              </a:path>
            </a:pathLst>
          </a:custGeom>
          <a:noFill/>
          <a:ln w="25400" cap="flat" cmpd="sng" algn="ctr">
            <a:solidFill>
              <a:srgbClr val="76B2FA"/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 dirty="0">
              <a:solidFill>
                <a:prstClr val="white"/>
              </a:solidFill>
              <a:latin typeface="Calibri" panose="020F0502020204030204"/>
              <a:ea typeface="楷体" panose="02010609060101010101" pitchFamily="49" charset="-122"/>
            </a:endParaRPr>
          </a:p>
        </p:txBody>
      </p:sp>
      <p:sp>
        <p:nvSpPr>
          <p:cNvPr id="11" name="KSO_Shape"/>
          <p:cNvSpPr/>
          <p:nvPr/>
        </p:nvSpPr>
        <p:spPr bwMode="auto">
          <a:xfrm flipH="1">
            <a:off x="2135188" y="1449388"/>
            <a:ext cx="600075" cy="601662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6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rgbClr val="76B2F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 dirty="0">
              <a:solidFill>
                <a:srgbClr val="0068B7"/>
              </a:solidFill>
              <a:latin typeface="Calibri" panose="020F0502020204030204"/>
              <a:ea typeface="楷体" panose="02010609060101010101" pitchFamily="49" charset="-122"/>
            </a:endParaRPr>
          </a:p>
        </p:txBody>
      </p:sp>
      <p:sp>
        <p:nvSpPr>
          <p:cNvPr id="26628" name="矩形 12"/>
          <p:cNvSpPr>
            <a:spLocks noChangeArrowheads="1"/>
          </p:cNvSpPr>
          <p:nvPr/>
        </p:nvSpPr>
        <p:spPr bwMode="auto">
          <a:xfrm>
            <a:off x="2782888" y="1184275"/>
            <a:ext cx="738981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1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266700" indent="-357505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8572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2001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15430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0002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4574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29146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3718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园子中哪些事物是“自由的”“一切都活了”的呢？</a:t>
            </a:r>
            <a:endParaRPr lang="en-US" altLang="zh-CN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770313" y="3130550"/>
            <a:ext cx="3287712" cy="688975"/>
          </a:xfrm>
          <a:prstGeom prst="rect">
            <a:avLst/>
          </a:prstGeom>
          <a:solidFill>
            <a:srgbClr val="99C22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kern="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65413" y="3167063"/>
            <a:ext cx="982662" cy="614362"/>
          </a:xfrm>
          <a:prstGeom prst="rect">
            <a:avLst/>
          </a:prstGeom>
          <a:solidFill>
            <a:srgbClr val="FFFFFF"/>
          </a:solidFill>
          <a:ln w="73025" cap="flat" cmpd="sng" algn="ctr">
            <a:solidFill>
              <a:srgbClr val="99C228"/>
            </a:solidFill>
            <a:prstDash val="solid"/>
            <a:miter lim="800000"/>
          </a:ln>
          <a:effectLst/>
        </p:spPr>
        <p:txBody>
          <a:bodyPr lIns="0" tIns="0" rIns="0" bIns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kern="0" dirty="0">
              <a:solidFill>
                <a:srgbClr val="99C228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57763" y="4611688"/>
            <a:ext cx="4692650" cy="688975"/>
          </a:xfrm>
          <a:prstGeom prst="rect">
            <a:avLst/>
          </a:prstGeom>
          <a:solidFill>
            <a:srgbClr val="FD7A3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kern="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17938" y="4652963"/>
            <a:ext cx="1000125" cy="614362"/>
          </a:xfrm>
          <a:prstGeom prst="rect">
            <a:avLst/>
          </a:prstGeom>
          <a:solidFill>
            <a:srgbClr val="FFFFFF"/>
          </a:solidFill>
          <a:ln w="73025" cap="flat" cmpd="sng" algn="ctr">
            <a:solidFill>
              <a:srgbClr val="FD7A34"/>
            </a:solidFill>
            <a:prstDash val="solid"/>
            <a:miter lim="800000"/>
          </a:ln>
          <a:effectLst/>
        </p:spPr>
        <p:txBody>
          <a:bodyPr lIns="0" tIns="0" rIns="0" bIns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 kern="0" dirty="0">
              <a:solidFill>
                <a:srgbClr val="FD7A34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640013" y="3175000"/>
            <a:ext cx="146526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1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266700" indent="-357505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8572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2001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15430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0002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4574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29146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3718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817938" y="4656138"/>
            <a:ext cx="99949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1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266700" indent="-357505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8572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2001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15430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0002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4574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29146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3718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植物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 rot="8788">
            <a:off x="3844925" y="3157538"/>
            <a:ext cx="371792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1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266700" indent="-357505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8572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2001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15430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0002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4574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29146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3718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鸟、虫子、蝴蝶</a:t>
            </a:r>
            <a:endParaRPr lang="en-US" altLang="zh-CN" sz="3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 rot="8788">
            <a:off x="5186363" y="4697413"/>
            <a:ext cx="490061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1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266700" indent="-357505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8572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2001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154305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0002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4574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29146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37185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花、倭瓜、黄瓜、玉米</a:t>
            </a:r>
            <a:endParaRPr lang="en-US" altLang="zh-CN" sz="3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6637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16" grpId="0" bldLvl="0" animBg="1"/>
      <p:bldP spid="17" grpId="0" bldLvl="0" animBg="1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67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69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PA_文本框 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71" name="PA_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PA_文本框 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73" name="PA_图片 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PA_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75" name="PA_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PA_文本框 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77" name="PA_图片 1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PA_文本框 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79" name="PA_图片 1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PA_文本框 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81" name="PA_图片 1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PA_文本框 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83" name="PA_图片 1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PA_文本框 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85" name="PA_图片 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PA_文本框 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87" name="PA_图片 1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PA_文本框 1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89" name="PA_图片 1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PA_文本框 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91" name="PA_图片 1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PA_文本框 1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93" name="PA_图片 1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PA_文本框 1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95" name="PA_图片 1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PA_文本框 1"/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97" name="PA_图片 1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PA_文本框 1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899" name="PA_图片 1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PA_文本框 1"/>
          <p:cNvSpPr txBox="1"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01" name="PA_图片 1"/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PA_文本框 1"/>
          <p:cNvSpPr txBox="1"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03" name="PA_图片 1"/>
          <p:cNvPicPr>
            <a:picLocks noChangeAspect="1"/>
          </p:cNvPicPr>
          <p:nvPr>
            <p:custDataLst>
              <p:tags r:id="rId3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PA_文本框 1"/>
          <p:cNvSpPr txBox="1"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05" name="PA_图片 1"/>
          <p:cNvPicPr>
            <a:picLocks noChangeAspect="1"/>
          </p:cNvPicPr>
          <p:nvPr>
            <p:custDataLst>
              <p:tags r:id="rId4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PA_文本框 1"/>
          <p:cNvSpPr txBox="1"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07" name="PA_图片 1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PA_文本框 1"/>
          <p:cNvSpPr txBox="1"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09" name="PA_图片 1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PA_文本框 1"/>
          <p:cNvSpPr txBox="1"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11" name="PA_图片 1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PA_文本框 1"/>
          <p:cNvSpPr txBox="1"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13" name="PA_图片 1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PA_文本框 1"/>
          <p:cNvSpPr txBox="1"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15" name="PA_图片 1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PA_文本框 1"/>
          <p:cNvSpPr txBox="1"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17" name="PA_图片 1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PA_文本框 1"/>
          <p:cNvSpPr txBox="1">
            <a:spLocks noChangeArrowheads="1"/>
          </p:cNvSpPr>
          <p:nvPr>
            <p:custDataLst>
              <p:tags r:id="rId5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19" name="PA_图片 1"/>
          <p:cNvPicPr>
            <a:picLocks noChangeAspect="1"/>
          </p:cNvPicPr>
          <p:nvPr>
            <p:custDataLst>
              <p:tags r:id="rId5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PA_文本框 1"/>
          <p:cNvSpPr txBox="1">
            <a:spLocks noChangeArrowheads="1"/>
          </p:cNvSpPr>
          <p:nvPr>
            <p:custDataLst>
              <p:tags r:id="rId5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21" name="PA_图片 1"/>
          <p:cNvPicPr>
            <a:picLocks noChangeAspect="1"/>
          </p:cNvPicPr>
          <p:nvPr>
            <p:custDataLst>
              <p:tags r:id="rId5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PA_文本框 1"/>
          <p:cNvSpPr txBox="1"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23" name="PA_图片 1"/>
          <p:cNvPicPr>
            <a:picLocks noChangeAspect="1"/>
          </p:cNvPicPr>
          <p:nvPr>
            <p:custDataLst>
              <p:tags r:id="rId5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PA_文本框 1"/>
          <p:cNvSpPr txBox="1"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25" name="PA_图片 1"/>
          <p:cNvPicPr>
            <a:picLocks noChangeAspect="1"/>
          </p:cNvPicPr>
          <p:nvPr>
            <p:custDataLst>
              <p:tags r:id="rId6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PA_文本框 1"/>
          <p:cNvSpPr txBox="1">
            <a:spLocks noChangeArrowheads="1"/>
          </p:cNvSpPr>
          <p:nvPr>
            <p:custDataLst>
              <p:tags r:id="rId6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27" name="PA_图片 1"/>
          <p:cNvPicPr>
            <a:picLocks noChangeAspect="1"/>
          </p:cNvPicPr>
          <p:nvPr>
            <p:custDataLst>
              <p:tags r:id="rId6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PA_文本框 1"/>
          <p:cNvSpPr txBox="1">
            <a:spLocks noChangeArrowheads="1"/>
          </p:cNvSpPr>
          <p:nvPr>
            <p:custDataLst>
              <p:tags r:id="rId6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29" name="PA_图片 1"/>
          <p:cNvPicPr>
            <a:picLocks noChangeAspect="1"/>
          </p:cNvPicPr>
          <p:nvPr>
            <p:custDataLst>
              <p:tags r:id="rId6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PA_文本框 1"/>
          <p:cNvSpPr txBox="1"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31" name="PA_图片 1"/>
          <p:cNvPicPr>
            <a:picLocks noChangeAspect="1"/>
          </p:cNvPicPr>
          <p:nvPr>
            <p:custDataLst>
              <p:tags r:id="rId6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PA_文本框 1"/>
          <p:cNvSpPr txBox="1">
            <a:spLocks noChangeArrowheads="1"/>
          </p:cNvSpPr>
          <p:nvPr>
            <p:custDataLst>
              <p:tags r:id="rId6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33" name="PA_图片 1"/>
          <p:cNvPicPr>
            <a:picLocks noChangeAspect="1"/>
          </p:cNvPicPr>
          <p:nvPr>
            <p:custDataLst>
              <p:tags r:id="rId6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PA_文本框 1"/>
          <p:cNvSpPr txBox="1">
            <a:spLocks noChangeArrowheads="1"/>
          </p:cNvSpPr>
          <p:nvPr>
            <p:custDataLst>
              <p:tags r:id="rId7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35" name="PA_图片 1"/>
          <p:cNvPicPr>
            <a:picLocks noChangeAspect="1"/>
          </p:cNvPicPr>
          <p:nvPr>
            <p:custDataLst>
              <p:tags r:id="rId7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PA_文本框 1"/>
          <p:cNvSpPr txBox="1"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37" name="PA_图片 1"/>
          <p:cNvPicPr>
            <a:picLocks noChangeAspect="1"/>
          </p:cNvPicPr>
          <p:nvPr>
            <p:custDataLst>
              <p:tags r:id="rId7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PA_文本框 1"/>
          <p:cNvSpPr txBox="1">
            <a:spLocks noChangeArrowheads="1"/>
          </p:cNvSpPr>
          <p:nvPr>
            <p:custDataLst>
              <p:tags r:id="rId7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39" name="PA_图片 1"/>
          <p:cNvPicPr>
            <a:picLocks noChangeAspect="1"/>
          </p:cNvPicPr>
          <p:nvPr>
            <p:custDataLst>
              <p:tags r:id="rId7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PA_文本框 1"/>
          <p:cNvSpPr txBox="1"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41" name="PA_图片 1"/>
          <p:cNvPicPr>
            <a:picLocks noChangeAspect="1"/>
          </p:cNvPicPr>
          <p:nvPr>
            <p:custDataLst>
              <p:tags r:id="rId7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PA_文本框 1"/>
          <p:cNvSpPr txBox="1">
            <a:spLocks noChangeArrowheads="1"/>
          </p:cNvSpPr>
          <p:nvPr>
            <p:custDataLst>
              <p:tags r:id="rId7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43" name="PA_图片 1"/>
          <p:cNvPicPr>
            <a:picLocks noChangeAspect="1"/>
          </p:cNvPicPr>
          <p:nvPr>
            <p:custDataLst>
              <p:tags r:id="rId7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PA_文本框 1"/>
          <p:cNvSpPr txBox="1"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45" name="PA_图片 1"/>
          <p:cNvPicPr>
            <a:picLocks noChangeAspect="1"/>
          </p:cNvPicPr>
          <p:nvPr>
            <p:custDataLst>
              <p:tags r:id="rId8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PA_文本框 1"/>
          <p:cNvSpPr txBox="1"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47" name="PA_图片 1"/>
          <p:cNvPicPr>
            <a:picLocks noChangeAspect="1"/>
          </p:cNvPicPr>
          <p:nvPr>
            <p:custDataLst>
              <p:tags r:id="rId8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PA_文本框 1"/>
          <p:cNvSpPr txBox="1"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49" name="PA_图片 1"/>
          <p:cNvPicPr>
            <a:picLocks noChangeAspect="1"/>
          </p:cNvPicPr>
          <p:nvPr>
            <p:custDataLst>
              <p:tags r:id="rId8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PA_文本框 1"/>
          <p:cNvSpPr txBox="1"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51" name="PA_图片 1"/>
          <p:cNvPicPr>
            <a:picLocks noChangeAspect="1"/>
          </p:cNvPicPr>
          <p:nvPr>
            <p:custDataLst>
              <p:tags r:id="rId8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PA_文本框 1"/>
          <p:cNvSpPr txBox="1"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53" name="PA_图片 1"/>
          <p:cNvPicPr>
            <a:picLocks noChangeAspect="1"/>
          </p:cNvPicPr>
          <p:nvPr>
            <p:custDataLst>
              <p:tags r:id="rId8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" name="PA_文本框 1"/>
          <p:cNvSpPr txBox="1"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55" name="PA_图片 1"/>
          <p:cNvPicPr>
            <a:picLocks noChangeAspect="1"/>
          </p:cNvPicPr>
          <p:nvPr>
            <p:custDataLst>
              <p:tags r:id="rId9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" name="PA_文本框 1"/>
          <p:cNvSpPr txBox="1"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57" name="PA_图片 1"/>
          <p:cNvPicPr>
            <a:picLocks noChangeAspect="1"/>
          </p:cNvPicPr>
          <p:nvPr>
            <p:custDataLst>
              <p:tags r:id="rId9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26" name="矩形 13"/>
          <p:cNvSpPr>
            <a:spLocks noChangeArrowheads="1"/>
          </p:cNvSpPr>
          <p:nvPr/>
        </p:nvSpPr>
        <p:spPr bwMode="auto">
          <a:xfrm>
            <a:off x="3070225" y="3363913"/>
            <a:ext cx="7058025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94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真是想干什么就能干什么。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2728913" y="3284538"/>
            <a:ext cx="5743575" cy="865187"/>
          </a:xfrm>
          <a:prstGeom prst="wedgeRoundRectCallout">
            <a:avLst>
              <a:gd name="adj1" fmla="val 49848"/>
              <a:gd name="adj2" fmla="val 27883"/>
              <a:gd name="adj3" fmla="val 16667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100" name="PA_文本框 1"/>
          <p:cNvSpPr txBox="1"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61" name="PA_图片 1"/>
          <p:cNvPicPr>
            <a:picLocks noChangeAspect="1"/>
          </p:cNvPicPr>
          <p:nvPr>
            <p:custDataLst>
              <p:tags r:id="rId9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PA_文本框 1"/>
          <p:cNvSpPr txBox="1">
            <a:spLocks noChangeArrowheads="1"/>
          </p:cNvSpPr>
          <p:nvPr>
            <p:custDataLst>
              <p:tags r:id="rId9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63" name="PA_图片 1"/>
          <p:cNvPicPr>
            <a:picLocks noChangeAspect="1"/>
          </p:cNvPicPr>
          <p:nvPr>
            <p:custDataLst>
              <p:tags r:id="rId9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PA_文本框 1"/>
          <p:cNvSpPr txBox="1">
            <a:spLocks noChangeArrowheads="1"/>
          </p:cNvSpPr>
          <p:nvPr>
            <p:custDataLst>
              <p:tags r:id="rId9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65" name="PA_图片 1"/>
          <p:cNvPicPr>
            <a:picLocks noChangeAspect="1"/>
          </p:cNvPicPr>
          <p:nvPr>
            <p:custDataLst>
              <p:tags r:id="rId10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PA_文本框 1"/>
          <p:cNvSpPr txBox="1">
            <a:spLocks noChangeArrowheads="1"/>
          </p:cNvSpPr>
          <p:nvPr>
            <p:custDataLst>
              <p:tags r:id="rId10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67" name="PA_图片 1"/>
          <p:cNvPicPr>
            <a:picLocks noChangeAspect="1"/>
          </p:cNvPicPr>
          <p:nvPr>
            <p:custDataLst>
              <p:tags r:id="rId10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PA_文本框 1"/>
          <p:cNvSpPr txBox="1">
            <a:spLocks noChangeArrowheads="1"/>
          </p:cNvSpPr>
          <p:nvPr>
            <p:custDataLst>
              <p:tags r:id="rId10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69" name="PA_图片 1"/>
          <p:cNvPicPr>
            <a:picLocks noChangeAspect="1"/>
          </p:cNvPicPr>
          <p:nvPr>
            <p:custDataLst>
              <p:tags r:id="rId10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PA_文本框 1"/>
          <p:cNvSpPr txBox="1">
            <a:spLocks noChangeArrowheads="1"/>
          </p:cNvSpPr>
          <p:nvPr>
            <p:custDataLst>
              <p:tags r:id="rId10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71" name="PA_图片 1"/>
          <p:cNvPicPr>
            <a:picLocks noChangeAspect="1"/>
          </p:cNvPicPr>
          <p:nvPr>
            <p:custDataLst>
              <p:tags r:id="rId10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PA_文本框 1"/>
          <p:cNvSpPr txBox="1">
            <a:spLocks noChangeArrowheads="1"/>
          </p:cNvSpPr>
          <p:nvPr>
            <p:custDataLst>
              <p:tags r:id="rId10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73" name="PA_图片 1"/>
          <p:cNvPicPr>
            <a:picLocks noChangeAspect="1"/>
          </p:cNvPicPr>
          <p:nvPr>
            <p:custDataLst>
              <p:tags r:id="rId10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PA_文本框 1"/>
          <p:cNvSpPr txBox="1">
            <a:spLocks noChangeArrowheads="1"/>
          </p:cNvSpPr>
          <p:nvPr>
            <p:custDataLst>
              <p:tags r:id="rId10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75" name="PA_图片 1"/>
          <p:cNvPicPr>
            <a:picLocks noChangeAspect="1"/>
          </p:cNvPicPr>
          <p:nvPr>
            <p:custDataLst>
              <p:tags r:id="rId11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" name="PA_文本框 1"/>
          <p:cNvSpPr txBox="1">
            <a:spLocks noChangeArrowheads="1"/>
          </p:cNvSpPr>
          <p:nvPr>
            <p:custDataLst>
              <p:tags r:id="rId11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77" name="PA_图片 1"/>
          <p:cNvPicPr>
            <a:picLocks noChangeAspect="1"/>
          </p:cNvPicPr>
          <p:nvPr>
            <p:custDataLst>
              <p:tags r:id="rId11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PA_文本框 1"/>
          <p:cNvSpPr txBox="1">
            <a:spLocks noChangeArrowheads="1"/>
          </p:cNvSpPr>
          <p:nvPr>
            <p:custDataLst>
              <p:tags r:id="rId11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79" name="PA_图片 1"/>
          <p:cNvPicPr>
            <a:picLocks noChangeAspect="1"/>
          </p:cNvPicPr>
          <p:nvPr>
            <p:custDataLst>
              <p:tags r:id="rId11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PA_文本框 1"/>
          <p:cNvSpPr txBox="1">
            <a:spLocks noChangeArrowheads="1"/>
          </p:cNvSpPr>
          <p:nvPr>
            <p:custDataLst>
              <p:tags r:id="rId11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81" name="PA_图片 1"/>
          <p:cNvPicPr>
            <a:picLocks noChangeAspect="1"/>
          </p:cNvPicPr>
          <p:nvPr>
            <p:custDataLst>
              <p:tags r:id="rId11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PA_文本框 1"/>
          <p:cNvSpPr txBox="1">
            <a:spLocks noChangeArrowheads="1"/>
          </p:cNvSpPr>
          <p:nvPr>
            <p:custDataLst>
              <p:tags r:id="rId11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83" name="PA_图片 1"/>
          <p:cNvPicPr>
            <a:picLocks noChangeAspect="1"/>
          </p:cNvPicPr>
          <p:nvPr>
            <p:custDataLst>
              <p:tags r:id="rId11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PA_文本框 1"/>
          <p:cNvSpPr txBox="1">
            <a:spLocks noChangeArrowheads="1"/>
          </p:cNvSpPr>
          <p:nvPr>
            <p:custDataLst>
              <p:tags r:id="rId11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85" name="PA_图片 1"/>
          <p:cNvPicPr>
            <a:picLocks noChangeAspect="1"/>
          </p:cNvPicPr>
          <p:nvPr>
            <p:custDataLst>
              <p:tags r:id="rId12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PA_文本框 1"/>
          <p:cNvSpPr txBox="1">
            <a:spLocks noChangeArrowheads="1"/>
          </p:cNvSpPr>
          <p:nvPr>
            <p:custDataLst>
              <p:tags r:id="rId12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87" name="PA_图片 1"/>
          <p:cNvPicPr>
            <a:picLocks noChangeAspect="1"/>
          </p:cNvPicPr>
          <p:nvPr>
            <p:custDataLst>
              <p:tags r:id="rId12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PA_文本框 1"/>
          <p:cNvSpPr txBox="1">
            <a:spLocks noChangeArrowheads="1"/>
          </p:cNvSpPr>
          <p:nvPr>
            <p:custDataLst>
              <p:tags r:id="rId12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89" name="PA_图片 1"/>
          <p:cNvPicPr>
            <a:picLocks noChangeAspect="1"/>
          </p:cNvPicPr>
          <p:nvPr>
            <p:custDataLst>
              <p:tags r:id="rId12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" name="PA_文本框 1"/>
          <p:cNvSpPr txBox="1">
            <a:spLocks noChangeArrowheads="1"/>
          </p:cNvSpPr>
          <p:nvPr>
            <p:custDataLst>
              <p:tags r:id="rId12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91" name="PA_图片 1"/>
          <p:cNvPicPr>
            <a:picLocks noChangeAspect="1"/>
          </p:cNvPicPr>
          <p:nvPr>
            <p:custDataLst>
              <p:tags r:id="rId12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PA_文本框 1"/>
          <p:cNvSpPr txBox="1">
            <a:spLocks noChangeArrowheads="1"/>
          </p:cNvSpPr>
          <p:nvPr>
            <p:custDataLst>
              <p:tags r:id="rId12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93" name="PA_图片 1"/>
          <p:cNvPicPr>
            <a:picLocks noChangeAspect="1"/>
          </p:cNvPicPr>
          <p:nvPr>
            <p:custDataLst>
              <p:tags r:id="rId12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PA_文本框 1"/>
          <p:cNvSpPr txBox="1">
            <a:spLocks noChangeArrowheads="1"/>
          </p:cNvSpPr>
          <p:nvPr>
            <p:custDataLst>
              <p:tags r:id="rId12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95" name="PA_图片 1"/>
          <p:cNvPicPr>
            <a:picLocks noChangeAspect="1"/>
          </p:cNvPicPr>
          <p:nvPr>
            <p:custDataLst>
              <p:tags r:id="rId13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PA_文本框 1"/>
          <p:cNvSpPr txBox="1">
            <a:spLocks noChangeArrowheads="1"/>
          </p:cNvSpPr>
          <p:nvPr>
            <p:custDataLst>
              <p:tags r:id="rId13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97" name="PA_图片 1"/>
          <p:cNvPicPr>
            <a:picLocks noChangeAspect="1"/>
          </p:cNvPicPr>
          <p:nvPr>
            <p:custDataLst>
              <p:tags r:id="rId13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PA_文本框 1"/>
          <p:cNvSpPr txBox="1">
            <a:spLocks noChangeArrowheads="1"/>
          </p:cNvSpPr>
          <p:nvPr>
            <p:custDataLst>
              <p:tags r:id="rId13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6999" name="PA_图片 1"/>
          <p:cNvPicPr>
            <a:picLocks noChangeAspect="1"/>
          </p:cNvPicPr>
          <p:nvPr>
            <p:custDataLst>
              <p:tags r:id="rId13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" name="PA_文本框 1"/>
          <p:cNvSpPr txBox="1">
            <a:spLocks noChangeArrowheads="1"/>
          </p:cNvSpPr>
          <p:nvPr>
            <p:custDataLst>
              <p:tags r:id="rId13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01" name="PA_图片 1"/>
          <p:cNvPicPr>
            <a:picLocks noChangeAspect="1"/>
          </p:cNvPicPr>
          <p:nvPr>
            <p:custDataLst>
              <p:tags r:id="rId13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" name="PA_文本框 1"/>
          <p:cNvSpPr txBox="1">
            <a:spLocks noChangeArrowheads="1"/>
          </p:cNvSpPr>
          <p:nvPr>
            <p:custDataLst>
              <p:tags r:id="rId13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03" name="PA_图片 1"/>
          <p:cNvPicPr>
            <a:picLocks noChangeAspect="1"/>
          </p:cNvPicPr>
          <p:nvPr>
            <p:custDataLst>
              <p:tags r:id="rId13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" name="PA_文本框 1"/>
          <p:cNvSpPr txBox="1">
            <a:spLocks noChangeArrowheads="1"/>
          </p:cNvSpPr>
          <p:nvPr>
            <p:custDataLst>
              <p:tags r:id="rId13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05" name="PA_图片 1"/>
          <p:cNvPicPr>
            <a:picLocks noChangeAspect="1"/>
          </p:cNvPicPr>
          <p:nvPr>
            <p:custDataLst>
              <p:tags r:id="rId14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" name="PA_文本框 1"/>
          <p:cNvSpPr txBox="1">
            <a:spLocks noChangeArrowheads="1"/>
          </p:cNvSpPr>
          <p:nvPr>
            <p:custDataLst>
              <p:tags r:id="rId14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07" name="PA_图片 1"/>
          <p:cNvPicPr>
            <a:picLocks noChangeAspect="1"/>
          </p:cNvPicPr>
          <p:nvPr>
            <p:custDataLst>
              <p:tags r:id="rId14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" name="PA_文本框 1"/>
          <p:cNvSpPr txBox="1">
            <a:spLocks noChangeArrowheads="1"/>
          </p:cNvSpPr>
          <p:nvPr>
            <p:custDataLst>
              <p:tags r:id="rId14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09" name="PA_图片 1"/>
          <p:cNvPicPr>
            <a:picLocks noChangeAspect="1"/>
          </p:cNvPicPr>
          <p:nvPr>
            <p:custDataLst>
              <p:tags r:id="rId14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" name="PA_文本框 1"/>
          <p:cNvSpPr txBox="1">
            <a:spLocks noChangeArrowheads="1"/>
          </p:cNvSpPr>
          <p:nvPr>
            <p:custDataLst>
              <p:tags r:id="rId14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11" name="PA_图片 1"/>
          <p:cNvPicPr>
            <a:picLocks noChangeAspect="1"/>
          </p:cNvPicPr>
          <p:nvPr>
            <p:custDataLst>
              <p:tags r:id="rId14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" name="PA_文本框 1"/>
          <p:cNvSpPr txBox="1">
            <a:spLocks noChangeArrowheads="1"/>
          </p:cNvSpPr>
          <p:nvPr>
            <p:custDataLst>
              <p:tags r:id="rId14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13" name="PA_图片 1"/>
          <p:cNvPicPr>
            <a:picLocks noChangeAspect="1"/>
          </p:cNvPicPr>
          <p:nvPr>
            <p:custDataLst>
              <p:tags r:id="rId14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" name="PA_文本框 1"/>
          <p:cNvSpPr txBox="1">
            <a:spLocks noChangeArrowheads="1"/>
          </p:cNvSpPr>
          <p:nvPr>
            <p:custDataLst>
              <p:tags r:id="rId14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15" name="PA_图片 1"/>
          <p:cNvPicPr>
            <a:picLocks noChangeAspect="1"/>
          </p:cNvPicPr>
          <p:nvPr>
            <p:custDataLst>
              <p:tags r:id="rId15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" name="PA_文本框 1"/>
          <p:cNvSpPr txBox="1">
            <a:spLocks noChangeArrowheads="1"/>
          </p:cNvSpPr>
          <p:nvPr>
            <p:custDataLst>
              <p:tags r:id="rId15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17" name="PA_图片 1"/>
          <p:cNvPicPr>
            <a:picLocks noChangeAspect="1"/>
          </p:cNvPicPr>
          <p:nvPr>
            <p:custDataLst>
              <p:tags r:id="rId15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" name="PA_文本框 1"/>
          <p:cNvSpPr txBox="1">
            <a:spLocks noChangeArrowheads="1"/>
          </p:cNvSpPr>
          <p:nvPr>
            <p:custDataLst>
              <p:tags r:id="rId15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19" name="PA_图片 1"/>
          <p:cNvPicPr>
            <a:picLocks noChangeAspect="1"/>
          </p:cNvPicPr>
          <p:nvPr>
            <p:custDataLst>
              <p:tags r:id="rId15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" name="PA_文本框 1"/>
          <p:cNvSpPr txBox="1">
            <a:spLocks noChangeArrowheads="1"/>
          </p:cNvSpPr>
          <p:nvPr>
            <p:custDataLst>
              <p:tags r:id="rId15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21" name="PA_图片 1"/>
          <p:cNvPicPr>
            <a:picLocks noChangeAspect="1"/>
          </p:cNvPicPr>
          <p:nvPr>
            <p:custDataLst>
              <p:tags r:id="rId15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" name="PA_文本框 1"/>
          <p:cNvSpPr txBox="1">
            <a:spLocks noChangeArrowheads="1"/>
          </p:cNvSpPr>
          <p:nvPr>
            <p:custDataLst>
              <p:tags r:id="rId15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23" name="PA_图片 1"/>
          <p:cNvPicPr>
            <a:picLocks noChangeAspect="1"/>
          </p:cNvPicPr>
          <p:nvPr>
            <p:custDataLst>
              <p:tags r:id="rId15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" name="PA_文本框 1"/>
          <p:cNvSpPr txBox="1">
            <a:spLocks noChangeArrowheads="1"/>
          </p:cNvSpPr>
          <p:nvPr>
            <p:custDataLst>
              <p:tags r:id="rId15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25" name="PA_图片 1"/>
          <p:cNvPicPr>
            <a:picLocks noChangeAspect="1"/>
          </p:cNvPicPr>
          <p:nvPr>
            <p:custDataLst>
              <p:tags r:id="rId16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" name="PA_文本框 1"/>
          <p:cNvSpPr txBox="1">
            <a:spLocks noChangeArrowheads="1"/>
          </p:cNvSpPr>
          <p:nvPr>
            <p:custDataLst>
              <p:tags r:id="rId16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27" name="PA_图片 1"/>
          <p:cNvPicPr>
            <a:picLocks noChangeAspect="1"/>
          </p:cNvPicPr>
          <p:nvPr>
            <p:custDataLst>
              <p:tags r:id="rId16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" name="PA_文本框 1"/>
          <p:cNvSpPr txBox="1">
            <a:spLocks noChangeArrowheads="1"/>
          </p:cNvSpPr>
          <p:nvPr>
            <p:custDataLst>
              <p:tags r:id="rId16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29" name="PA_图片 1"/>
          <p:cNvPicPr>
            <a:picLocks noChangeAspect="1"/>
          </p:cNvPicPr>
          <p:nvPr>
            <p:custDataLst>
              <p:tags r:id="rId16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" name="PA_文本框 1"/>
          <p:cNvSpPr txBox="1">
            <a:spLocks noChangeArrowheads="1"/>
          </p:cNvSpPr>
          <p:nvPr>
            <p:custDataLst>
              <p:tags r:id="rId16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31" name="PA_图片 1"/>
          <p:cNvPicPr>
            <a:picLocks noChangeAspect="1"/>
          </p:cNvPicPr>
          <p:nvPr>
            <p:custDataLst>
              <p:tags r:id="rId16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0" name="PA_文本框 1"/>
          <p:cNvSpPr txBox="1">
            <a:spLocks noChangeArrowheads="1"/>
          </p:cNvSpPr>
          <p:nvPr>
            <p:custDataLst>
              <p:tags r:id="rId16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33" name="PA_图片 1"/>
          <p:cNvPicPr>
            <a:picLocks noChangeAspect="1"/>
          </p:cNvPicPr>
          <p:nvPr>
            <p:custDataLst>
              <p:tags r:id="rId16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" name="PA_文本框 1"/>
          <p:cNvSpPr txBox="1">
            <a:spLocks noChangeArrowheads="1"/>
          </p:cNvSpPr>
          <p:nvPr>
            <p:custDataLst>
              <p:tags r:id="rId16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35" name="PA_图片 1"/>
          <p:cNvPicPr>
            <a:picLocks noChangeAspect="1"/>
          </p:cNvPicPr>
          <p:nvPr>
            <p:custDataLst>
              <p:tags r:id="rId17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" name="PA_文本框 1"/>
          <p:cNvSpPr txBox="1">
            <a:spLocks noChangeArrowheads="1"/>
          </p:cNvSpPr>
          <p:nvPr>
            <p:custDataLst>
              <p:tags r:id="rId17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37" name="PA_图片 1"/>
          <p:cNvPicPr>
            <a:picLocks noChangeAspect="1"/>
          </p:cNvPicPr>
          <p:nvPr>
            <p:custDataLst>
              <p:tags r:id="rId17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6" name="PA_文本框 1"/>
          <p:cNvSpPr txBox="1">
            <a:spLocks noChangeArrowheads="1"/>
          </p:cNvSpPr>
          <p:nvPr>
            <p:custDataLst>
              <p:tags r:id="rId17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39" name="PA_图片 1"/>
          <p:cNvPicPr>
            <a:picLocks noChangeAspect="1"/>
          </p:cNvPicPr>
          <p:nvPr>
            <p:custDataLst>
              <p:tags r:id="rId17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" name="PA_文本框 1"/>
          <p:cNvSpPr txBox="1">
            <a:spLocks noChangeArrowheads="1"/>
          </p:cNvSpPr>
          <p:nvPr>
            <p:custDataLst>
              <p:tags r:id="rId17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41" name="PA_图片 1"/>
          <p:cNvPicPr>
            <a:picLocks noChangeAspect="1"/>
          </p:cNvPicPr>
          <p:nvPr>
            <p:custDataLst>
              <p:tags r:id="rId17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" name="PA_文本框 1"/>
          <p:cNvSpPr txBox="1">
            <a:spLocks noChangeArrowheads="1"/>
          </p:cNvSpPr>
          <p:nvPr>
            <p:custDataLst>
              <p:tags r:id="rId17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43" name="PA_图片 1"/>
          <p:cNvPicPr>
            <a:picLocks noChangeAspect="1"/>
          </p:cNvPicPr>
          <p:nvPr>
            <p:custDataLst>
              <p:tags r:id="rId17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" name="PA_文本框 1"/>
          <p:cNvSpPr txBox="1">
            <a:spLocks noChangeArrowheads="1"/>
          </p:cNvSpPr>
          <p:nvPr>
            <p:custDataLst>
              <p:tags r:id="rId17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45" name="PA_图片 1"/>
          <p:cNvPicPr>
            <a:picLocks noChangeAspect="1"/>
          </p:cNvPicPr>
          <p:nvPr>
            <p:custDataLst>
              <p:tags r:id="rId18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" name="PA_文本框 1"/>
          <p:cNvSpPr txBox="1">
            <a:spLocks noChangeArrowheads="1"/>
          </p:cNvSpPr>
          <p:nvPr>
            <p:custDataLst>
              <p:tags r:id="rId18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47" name="PA_图片 1"/>
          <p:cNvPicPr>
            <a:picLocks noChangeAspect="1"/>
          </p:cNvPicPr>
          <p:nvPr>
            <p:custDataLst>
              <p:tags r:id="rId18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" name="PA_文本框 1"/>
          <p:cNvSpPr txBox="1">
            <a:spLocks noChangeArrowheads="1"/>
          </p:cNvSpPr>
          <p:nvPr>
            <p:custDataLst>
              <p:tags r:id="rId18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49" name="PA_图片 1"/>
          <p:cNvPicPr>
            <a:picLocks noChangeAspect="1"/>
          </p:cNvPicPr>
          <p:nvPr>
            <p:custDataLst>
              <p:tags r:id="rId18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8" name="PA_文本框 1"/>
          <p:cNvSpPr txBox="1">
            <a:spLocks noChangeArrowheads="1"/>
          </p:cNvSpPr>
          <p:nvPr>
            <p:custDataLst>
              <p:tags r:id="rId18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51" name="PA_图片 1"/>
          <p:cNvPicPr>
            <a:picLocks noChangeAspect="1"/>
          </p:cNvPicPr>
          <p:nvPr>
            <p:custDataLst>
              <p:tags r:id="rId18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0" name="PA_文本框 1"/>
          <p:cNvSpPr txBox="1">
            <a:spLocks noChangeArrowheads="1"/>
          </p:cNvSpPr>
          <p:nvPr>
            <p:custDataLst>
              <p:tags r:id="rId18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53" name="PA_图片 1"/>
          <p:cNvPicPr>
            <a:picLocks noChangeAspect="1"/>
          </p:cNvPicPr>
          <p:nvPr>
            <p:custDataLst>
              <p:tags r:id="rId18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" name="PA_文本框 1"/>
          <p:cNvSpPr txBox="1">
            <a:spLocks noChangeArrowheads="1"/>
          </p:cNvSpPr>
          <p:nvPr>
            <p:custDataLst>
              <p:tags r:id="rId18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55" name="PA_图片 1"/>
          <p:cNvPicPr>
            <a:picLocks noChangeAspect="1"/>
          </p:cNvPicPr>
          <p:nvPr>
            <p:custDataLst>
              <p:tags r:id="rId19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" name="PA_文本框 1"/>
          <p:cNvSpPr txBox="1">
            <a:spLocks noChangeArrowheads="1"/>
          </p:cNvSpPr>
          <p:nvPr>
            <p:custDataLst>
              <p:tags r:id="rId19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57" name="PA_图片 1"/>
          <p:cNvPicPr>
            <a:picLocks noChangeAspect="1"/>
          </p:cNvPicPr>
          <p:nvPr>
            <p:custDataLst>
              <p:tags r:id="rId19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" name="PA_文本框 1"/>
          <p:cNvSpPr txBox="1">
            <a:spLocks noChangeArrowheads="1"/>
          </p:cNvSpPr>
          <p:nvPr>
            <p:custDataLst>
              <p:tags r:id="rId19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59" name="PA_图片 1"/>
          <p:cNvPicPr>
            <a:picLocks noChangeAspect="1"/>
          </p:cNvPicPr>
          <p:nvPr>
            <p:custDataLst>
              <p:tags r:id="rId19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" name="PA_文本框 1"/>
          <p:cNvSpPr txBox="1">
            <a:spLocks noChangeArrowheads="1"/>
          </p:cNvSpPr>
          <p:nvPr>
            <p:custDataLst>
              <p:tags r:id="rId19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61" name="PA_图片 1"/>
          <p:cNvPicPr>
            <a:picLocks noChangeAspect="1"/>
          </p:cNvPicPr>
          <p:nvPr>
            <p:custDataLst>
              <p:tags r:id="rId19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" name="PA_文本框 1"/>
          <p:cNvSpPr txBox="1">
            <a:spLocks noChangeArrowheads="1"/>
          </p:cNvSpPr>
          <p:nvPr>
            <p:custDataLst>
              <p:tags r:id="rId19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63" name="PA_图片 1"/>
          <p:cNvPicPr>
            <a:picLocks noChangeAspect="1"/>
          </p:cNvPicPr>
          <p:nvPr>
            <p:custDataLst>
              <p:tags r:id="rId19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2" name="PA_文本框 1"/>
          <p:cNvSpPr txBox="1">
            <a:spLocks noChangeArrowheads="1"/>
          </p:cNvSpPr>
          <p:nvPr>
            <p:custDataLst>
              <p:tags r:id="rId19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65" name="PA_图片 1"/>
          <p:cNvPicPr>
            <a:picLocks noChangeAspect="1"/>
          </p:cNvPicPr>
          <p:nvPr>
            <p:custDataLst>
              <p:tags r:id="rId20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" name="PA_文本框 1"/>
          <p:cNvSpPr txBox="1">
            <a:spLocks noChangeArrowheads="1"/>
          </p:cNvSpPr>
          <p:nvPr>
            <p:custDataLst>
              <p:tags r:id="rId20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67" name="PA_图片 1"/>
          <p:cNvPicPr>
            <a:picLocks noChangeAspect="1"/>
          </p:cNvPicPr>
          <p:nvPr>
            <p:custDataLst>
              <p:tags r:id="rId20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PA_文本框 1"/>
          <p:cNvSpPr txBox="1">
            <a:spLocks noChangeArrowheads="1"/>
          </p:cNvSpPr>
          <p:nvPr>
            <p:custDataLst>
              <p:tags r:id="rId20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69" name="PA_图片 1"/>
          <p:cNvPicPr>
            <a:picLocks noChangeAspect="1"/>
          </p:cNvPicPr>
          <p:nvPr>
            <p:custDataLst>
              <p:tags r:id="rId20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" name="PA_文本框 1"/>
          <p:cNvSpPr txBox="1">
            <a:spLocks noChangeArrowheads="1"/>
          </p:cNvSpPr>
          <p:nvPr>
            <p:custDataLst>
              <p:tags r:id="rId20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71" name="PA_图片 1"/>
          <p:cNvPicPr>
            <a:picLocks noChangeAspect="1"/>
          </p:cNvPicPr>
          <p:nvPr>
            <p:custDataLst>
              <p:tags r:id="rId20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" name="PA_文本框 1"/>
          <p:cNvSpPr txBox="1">
            <a:spLocks noChangeArrowheads="1"/>
          </p:cNvSpPr>
          <p:nvPr>
            <p:custDataLst>
              <p:tags r:id="rId20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73" name="PA_图片 1"/>
          <p:cNvPicPr>
            <a:picLocks noChangeAspect="1"/>
          </p:cNvPicPr>
          <p:nvPr>
            <p:custDataLst>
              <p:tags r:id="rId20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" name="PA_文本框 1"/>
          <p:cNvSpPr txBox="1">
            <a:spLocks noChangeArrowheads="1"/>
          </p:cNvSpPr>
          <p:nvPr>
            <p:custDataLst>
              <p:tags r:id="rId20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75" name="PA_图片 1"/>
          <p:cNvPicPr>
            <a:picLocks noChangeAspect="1"/>
          </p:cNvPicPr>
          <p:nvPr>
            <p:custDataLst>
              <p:tags r:id="rId21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" name="PA_文本框 1"/>
          <p:cNvSpPr txBox="1">
            <a:spLocks noChangeArrowheads="1"/>
          </p:cNvSpPr>
          <p:nvPr>
            <p:custDataLst>
              <p:tags r:id="rId21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77" name="PA_图片 1"/>
          <p:cNvPicPr>
            <a:picLocks noChangeAspect="1"/>
          </p:cNvPicPr>
          <p:nvPr>
            <p:custDataLst>
              <p:tags r:id="rId21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" name="PA_文本框 1"/>
          <p:cNvSpPr txBox="1">
            <a:spLocks noChangeArrowheads="1"/>
          </p:cNvSpPr>
          <p:nvPr>
            <p:custDataLst>
              <p:tags r:id="rId21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79" name="PA_图片 1"/>
          <p:cNvPicPr>
            <a:picLocks noChangeAspect="1"/>
          </p:cNvPicPr>
          <p:nvPr>
            <p:custDataLst>
              <p:tags r:id="rId21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" name="PA_文本框 1"/>
          <p:cNvSpPr txBox="1">
            <a:spLocks noChangeArrowheads="1"/>
          </p:cNvSpPr>
          <p:nvPr>
            <p:custDataLst>
              <p:tags r:id="rId21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81" name="PA_图片 1"/>
          <p:cNvPicPr>
            <a:picLocks noChangeAspect="1"/>
          </p:cNvPicPr>
          <p:nvPr>
            <p:custDataLst>
              <p:tags r:id="rId21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0" name="PA_文本框 1"/>
          <p:cNvSpPr txBox="1">
            <a:spLocks noChangeArrowheads="1"/>
          </p:cNvSpPr>
          <p:nvPr>
            <p:custDataLst>
              <p:tags r:id="rId21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83" name="PA_图片 1"/>
          <p:cNvPicPr>
            <a:picLocks noChangeAspect="1"/>
          </p:cNvPicPr>
          <p:nvPr>
            <p:custDataLst>
              <p:tags r:id="rId21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2" name="PA_文本框 1"/>
          <p:cNvSpPr txBox="1">
            <a:spLocks noChangeArrowheads="1"/>
          </p:cNvSpPr>
          <p:nvPr>
            <p:custDataLst>
              <p:tags r:id="rId21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85" name="PA_图片 1"/>
          <p:cNvPicPr>
            <a:picLocks noChangeAspect="1"/>
          </p:cNvPicPr>
          <p:nvPr>
            <p:custDataLst>
              <p:tags r:id="rId22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4" name="PA_文本框 1"/>
          <p:cNvSpPr txBox="1">
            <a:spLocks noChangeArrowheads="1"/>
          </p:cNvSpPr>
          <p:nvPr>
            <p:custDataLst>
              <p:tags r:id="rId22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87" name="PA_图片 1"/>
          <p:cNvPicPr>
            <a:picLocks noChangeAspect="1"/>
          </p:cNvPicPr>
          <p:nvPr>
            <p:custDataLst>
              <p:tags r:id="rId22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" name="PA_文本框 1"/>
          <p:cNvSpPr txBox="1">
            <a:spLocks noChangeArrowheads="1"/>
          </p:cNvSpPr>
          <p:nvPr>
            <p:custDataLst>
              <p:tags r:id="rId22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89" name="PA_图片 1"/>
          <p:cNvPicPr>
            <a:picLocks noChangeAspect="1"/>
          </p:cNvPicPr>
          <p:nvPr>
            <p:custDataLst>
              <p:tags r:id="rId22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8" name="PA_文本框 1"/>
          <p:cNvSpPr txBox="1">
            <a:spLocks noChangeArrowheads="1"/>
          </p:cNvSpPr>
          <p:nvPr>
            <p:custDataLst>
              <p:tags r:id="rId22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91" name="PA_图片 1"/>
          <p:cNvPicPr>
            <a:picLocks noChangeAspect="1"/>
          </p:cNvPicPr>
          <p:nvPr>
            <p:custDataLst>
              <p:tags r:id="rId22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0" name="PA_文本框 1"/>
          <p:cNvSpPr txBox="1">
            <a:spLocks noChangeArrowheads="1"/>
          </p:cNvSpPr>
          <p:nvPr>
            <p:custDataLst>
              <p:tags r:id="rId22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93" name="PA_图片 1"/>
          <p:cNvPicPr>
            <a:picLocks noChangeAspect="1"/>
          </p:cNvPicPr>
          <p:nvPr>
            <p:custDataLst>
              <p:tags r:id="rId22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2" name="PA_文本框 1"/>
          <p:cNvSpPr txBox="1">
            <a:spLocks noChangeArrowheads="1"/>
          </p:cNvSpPr>
          <p:nvPr>
            <p:custDataLst>
              <p:tags r:id="rId22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95" name="PA_图片 1"/>
          <p:cNvPicPr>
            <a:picLocks noChangeAspect="1"/>
          </p:cNvPicPr>
          <p:nvPr>
            <p:custDataLst>
              <p:tags r:id="rId23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" name="PA_文本框 1"/>
          <p:cNvSpPr txBox="1">
            <a:spLocks noChangeArrowheads="1"/>
          </p:cNvSpPr>
          <p:nvPr>
            <p:custDataLst>
              <p:tags r:id="rId23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97" name="PA_图片 1"/>
          <p:cNvPicPr>
            <a:picLocks noChangeAspect="1"/>
          </p:cNvPicPr>
          <p:nvPr>
            <p:custDataLst>
              <p:tags r:id="rId23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6" name="PA_文本框 1"/>
          <p:cNvSpPr txBox="1">
            <a:spLocks noChangeArrowheads="1"/>
          </p:cNvSpPr>
          <p:nvPr>
            <p:custDataLst>
              <p:tags r:id="rId23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099" name="PA_图片 1"/>
          <p:cNvPicPr>
            <a:picLocks noChangeAspect="1"/>
          </p:cNvPicPr>
          <p:nvPr>
            <p:custDataLst>
              <p:tags r:id="rId23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" name="PA_文本框 1"/>
          <p:cNvSpPr txBox="1">
            <a:spLocks noChangeArrowheads="1"/>
          </p:cNvSpPr>
          <p:nvPr>
            <p:custDataLst>
              <p:tags r:id="rId23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01" name="PA_图片 1"/>
          <p:cNvPicPr>
            <a:picLocks noChangeAspect="1"/>
          </p:cNvPicPr>
          <p:nvPr>
            <p:custDataLst>
              <p:tags r:id="rId23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0" name="PA_文本框 1"/>
          <p:cNvSpPr txBox="1">
            <a:spLocks noChangeArrowheads="1"/>
          </p:cNvSpPr>
          <p:nvPr>
            <p:custDataLst>
              <p:tags r:id="rId23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03" name="PA_图片 1"/>
          <p:cNvPicPr>
            <a:picLocks noChangeAspect="1"/>
          </p:cNvPicPr>
          <p:nvPr>
            <p:custDataLst>
              <p:tags r:id="rId23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" name="PA_文本框 1"/>
          <p:cNvSpPr txBox="1">
            <a:spLocks noChangeArrowheads="1"/>
          </p:cNvSpPr>
          <p:nvPr>
            <p:custDataLst>
              <p:tags r:id="rId23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05" name="PA_图片 1"/>
          <p:cNvPicPr>
            <a:picLocks noChangeAspect="1"/>
          </p:cNvPicPr>
          <p:nvPr>
            <p:custDataLst>
              <p:tags r:id="rId24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" name="PA_文本框 1"/>
          <p:cNvSpPr txBox="1">
            <a:spLocks noChangeArrowheads="1"/>
          </p:cNvSpPr>
          <p:nvPr>
            <p:custDataLst>
              <p:tags r:id="rId24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07" name="PA_图片 1"/>
          <p:cNvPicPr>
            <a:picLocks noChangeAspect="1"/>
          </p:cNvPicPr>
          <p:nvPr>
            <p:custDataLst>
              <p:tags r:id="rId24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" name="PA_文本框 1"/>
          <p:cNvSpPr txBox="1">
            <a:spLocks noChangeArrowheads="1"/>
          </p:cNvSpPr>
          <p:nvPr>
            <p:custDataLst>
              <p:tags r:id="rId24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09" name="PA_图片 1"/>
          <p:cNvPicPr>
            <a:picLocks noChangeAspect="1"/>
          </p:cNvPicPr>
          <p:nvPr>
            <p:custDataLst>
              <p:tags r:id="rId24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8" name="PA_文本框 1"/>
          <p:cNvSpPr txBox="1">
            <a:spLocks noChangeArrowheads="1"/>
          </p:cNvSpPr>
          <p:nvPr>
            <p:custDataLst>
              <p:tags r:id="rId24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11" name="PA_图片 1"/>
          <p:cNvPicPr>
            <a:picLocks noChangeAspect="1"/>
          </p:cNvPicPr>
          <p:nvPr>
            <p:custDataLst>
              <p:tags r:id="rId24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0" name="PA_文本框 1"/>
          <p:cNvSpPr txBox="1">
            <a:spLocks noChangeArrowheads="1"/>
          </p:cNvSpPr>
          <p:nvPr>
            <p:custDataLst>
              <p:tags r:id="rId24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13" name="PA_图片 1"/>
          <p:cNvPicPr>
            <a:picLocks noChangeAspect="1"/>
          </p:cNvPicPr>
          <p:nvPr>
            <p:custDataLst>
              <p:tags r:id="rId24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2" name="PA_文本框 1"/>
          <p:cNvSpPr txBox="1">
            <a:spLocks noChangeArrowheads="1"/>
          </p:cNvSpPr>
          <p:nvPr>
            <p:custDataLst>
              <p:tags r:id="rId24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15" name="PA_图片 1"/>
          <p:cNvPicPr>
            <a:picLocks noChangeAspect="1"/>
          </p:cNvPicPr>
          <p:nvPr>
            <p:custDataLst>
              <p:tags r:id="rId25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4" name="PA_文本框 1"/>
          <p:cNvSpPr txBox="1">
            <a:spLocks noChangeArrowheads="1"/>
          </p:cNvSpPr>
          <p:nvPr>
            <p:custDataLst>
              <p:tags r:id="rId25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17" name="PA_图片 1"/>
          <p:cNvPicPr>
            <a:picLocks noChangeAspect="1"/>
          </p:cNvPicPr>
          <p:nvPr>
            <p:custDataLst>
              <p:tags r:id="rId25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" name="PA_文本框 1"/>
          <p:cNvSpPr txBox="1">
            <a:spLocks noChangeArrowheads="1"/>
          </p:cNvSpPr>
          <p:nvPr>
            <p:custDataLst>
              <p:tags r:id="rId25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19" name="PA_图片 1"/>
          <p:cNvPicPr>
            <a:picLocks noChangeAspect="1"/>
          </p:cNvPicPr>
          <p:nvPr>
            <p:custDataLst>
              <p:tags r:id="rId25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8" name="PA_文本框 1"/>
          <p:cNvSpPr txBox="1">
            <a:spLocks noChangeArrowheads="1"/>
          </p:cNvSpPr>
          <p:nvPr>
            <p:custDataLst>
              <p:tags r:id="rId25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21" name="PA_图片 1"/>
          <p:cNvPicPr>
            <a:picLocks noChangeAspect="1"/>
          </p:cNvPicPr>
          <p:nvPr>
            <p:custDataLst>
              <p:tags r:id="rId25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0" name="PA_文本框 1"/>
          <p:cNvSpPr txBox="1">
            <a:spLocks noChangeArrowheads="1"/>
          </p:cNvSpPr>
          <p:nvPr>
            <p:custDataLst>
              <p:tags r:id="rId25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23" name="PA_图片 1"/>
          <p:cNvPicPr>
            <a:picLocks noChangeAspect="1"/>
          </p:cNvPicPr>
          <p:nvPr>
            <p:custDataLst>
              <p:tags r:id="rId25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2" name="PA_文本框 1"/>
          <p:cNvSpPr txBox="1">
            <a:spLocks noChangeArrowheads="1"/>
          </p:cNvSpPr>
          <p:nvPr>
            <p:custDataLst>
              <p:tags r:id="rId25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25" name="PA_图片 1"/>
          <p:cNvPicPr>
            <a:picLocks noChangeAspect="1"/>
          </p:cNvPicPr>
          <p:nvPr>
            <p:custDataLst>
              <p:tags r:id="rId26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" name="PA_文本框 1"/>
          <p:cNvSpPr txBox="1">
            <a:spLocks noChangeArrowheads="1"/>
          </p:cNvSpPr>
          <p:nvPr>
            <p:custDataLst>
              <p:tags r:id="rId26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27" name="PA_图片 1"/>
          <p:cNvPicPr>
            <a:picLocks noChangeAspect="1"/>
          </p:cNvPicPr>
          <p:nvPr>
            <p:custDataLst>
              <p:tags r:id="rId26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" name="PA_文本框 1"/>
          <p:cNvSpPr txBox="1">
            <a:spLocks noChangeArrowheads="1"/>
          </p:cNvSpPr>
          <p:nvPr>
            <p:custDataLst>
              <p:tags r:id="rId26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29" name="PA_图片 1"/>
          <p:cNvPicPr>
            <a:picLocks noChangeAspect="1"/>
          </p:cNvPicPr>
          <p:nvPr>
            <p:custDataLst>
              <p:tags r:id="rId26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8" name="PA_文本框 1"/>
          <p:cNvSpPr txBox="1">
            <a:spLocks noChangeArrowheads="1"/>
          </p:cNvSpPr>
          <p:nvPr>
            <p:custDataLst>
              <p:tags r:id="rId26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31" name="PA_图片 1"/>
          <p:cNvPicPr>
            <a:picLocks noChangeAspect="1"/>
          </p:cNvPicPr>
          <p:nvPr>
            <p:custDataLst>
              <p:tags r:id="rId26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0" name="PA_文本框 1"/>
          <p:cNvSpPr txBox="1">
            <a:spLocks noChangeArrowheads="1"/>
          </p:cNvSpPr>
          <p:nvPr>
            <p:custDataLst>
              <p:tags r:id="rId26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33" name="PA_图片 1"/>
          <p:cNvPicPr>
            <a:picLocks noChangeAspect="1"/>
          </p:cNvPicPr>
          <p:nvPr>
            <p:custDataLst>
              <p:tags r:id="rId26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2" name="PA_文本框 1"/>
          <p:cNvSpPr txBox="1">
            <a:spLocks noChangeArrowheads="1"/>
          </p:cNvSpPr>
          <p:nvPr>
            <p:custDataLst>
              <p:tags r:id="rId26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35" name="PA_图片 1"/>
          <p:cNvPicPr>
            <a:picLocks noChangeAspect="1"/>
          </p:cNvPicPr>
          <p:nvPr>
            <p:custDataLst>
              <p:tags r:id="rId27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4" name="PA_文本框 1"/>
          <p:cNvSpPr txBox="1">
            <a:spLocks noChangeArrowheads="1"/>
          </p:cNvSpPr>
          <p:nvPr>
            <p:custDataLst>
              <p:tags r:id="rId27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37" name="PA_图片 1"/>
          <p:cNvPicPr>
            <a:picLocks noChangeAspect="1"/>
          </p:cNvPicPr>
          <p:nvPr>
            <p:custDataLst>
              <p:tags r:id="rId27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" name="PA_文本框 1"/>
          <p:cNvSpPr txBox="1">
            <a:spLocks noChangeArrowheads="1"/>
          </p:cNvSpPr>
          <p:nvPr>
            <p:custDataLst>
              <p:tags r:id="rId27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39" name="PA_图片 1"/>
          <p:cNvPicPr>
            <a:picLocks noChangeAspect="1"/>
          </p:cNvPicPr>
          <p:nvPr>
            <p:custDataLst>
              <p:tags r:id="rId27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8" name="PA_文本框 1"/>
          <p:cNvSpPr txBox="1">
            <a:spLocks noChangeArrowheads="1"/>
          </p:cNvSpPr>
          <p:nvPr>
            <p:custDataLst>
              <p:tags r:id="rId27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41" name="PA_图片 1"/>
          <p:cNvPicPr>
            <a:picLocks noChangeAspect="1"/>
          </p:cNvPicPr>
          <p:nvPr>
            <p:custDataLst>
              <p:tags r:id="rId27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0" name="PA_文本框 1"/>
          <p:cNvSpPr txBox="1">
            <a:spLocks noChangeArrowheads="1"/>
          </p:cNvSpPr>
          <p:nvPr>
            <p:custDataLst>
              <p:tags r:id="rId27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43" name="PA_图片 1"/>
          <p:cNvPicPr>
            <a:picLocks noChangeAspect="1"/>
          </p:cNvPicPr>
          <p:nvPr>
            <p:custDataLst>
              <p:tags r:id="rId27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2" name="PA_文本框 1"/>
          <p:cNvSpPr txBox="1">
            <a:spLocks noChangeArrowheads="1"/>
          </p:cNvSpPr>
          <p:nvPr>
            <p:custDataLst>
              <p:tags r:id="rId27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45" name="PA_图片 1"/>
          <p:cNvPicPr>
            <a:picLocks noChangeAspect="1"/>
          </p:cNvPicPr>
          <p:nvPr>
            <p:custDataLst>
              <p:tags r:id="rId28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4" name="PA_文本框 1"/>
          <p:cNvSpPr txBox="1">
            <a:spLocks noChangeArrowheads="1"/>
          </p:cNvSpPr>
          <p:nvPr>
            <p:custDataLst>
              <p:tags r:id="rId28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47" name="PA_图片 1"/>
          <p:cNvPicPr>
            <a:picLocks noChangeAspect="1"/>
          </p:cNvPicPr>
          <p:nvPr>
            <p:custDataLst>
              <p:tags r:id="rId28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" name="PA_文本框 1"/>
          <p:cNvSpPr txBox="1">
            <a:spLocks noChangeArrowheads="1"/>
          </p:cNvSpPr>
          <p:nvPr>
            <p:custDataLst>
              <p:tags r:id="rId28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49" name="PA_图片 1"/>
          <p:cNvPicPr>
            <a:picLocks noChangeAspect="1"/>
          </p:cNvPicPr>
          <p:nvPr>
            <p:custDataLst>
              <p:tags r:id="rId28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8" name="PA_文本框 1"/>
          <p:cNvSpPr txBox="1">
            <a:spLocks noChangeArrowheads="1"/>
          </p:cNvSpPr>
          <p:nvPr>
            <p:custDataLst>
              <p:tags r:id="rId28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51" name="PA_图片 1"/>
          <p:cNvPicPr>
            <a:picLocks noChangeAspect="1"/>
          </p:cNvPicPr>
          <p:nvPr>
            <p:custDataLst>
              <p:tags r:id="rId28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0" name="PA_文本框 1"/>
          <p:cNvSpPr txBox="1">
            <a:spLocks noChangeArrowheads="1"/>
          </p:cNvSpPr>
          <p:nvPr>
            <p:custDataLst>
              <p:tags r:id="rId28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53" name="PA_图片 1"/>
          <p:cNvPicPr>
            <a:picLocks noChangeAspect="1"/>
          </p:cNvPicPr>
          <p:nvPr>
            <p:custDataLst>
              <p:tags r:id="rId28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2" name="PA_文本框 1"/>
          <p:cNvSpPr txBox="1">
            <a:spLocks noChangeArrowheads="1"/>
          </p:cNvSpPr>
          <p:nvPr>
            <p:custDataLst>
              <p:tags r:id="rId28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55" name="PA_图片 1"/>
          <p:cNvPicPr>
            <a:picLocks noChangeAspect="1"/>
          </p:cNvPicPr>
          <p:nvPr>
            <p:custDataLst>
              <p:tags r:id="rId29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4" name="PA_文本框 1"/>
          <p:cNvSpPr txBox="1">
            <a:spLocks noChangeArrowheads="1"/>
          </p:cNvSpPr>
          <p:nvPr>
            <p:custDataLst>
              <p:tags r:id="rId29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57" name="PA_图片 1"/>
          <p:cNvPicPr>
            <a:picLocks noChangeAspect="1"/>
          </p:cNvPicPr>
          <p:nvPr>
            <p:custDataLst>
              <p:tags r:id="rId29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" name="PA_文本框 1"/>
          <p:cNvSpPr txBox="1">
            <a:spLocks noChangeArrowheads="1"/>
          </p:cNvSpPr>
          <p:nvPr>
            <p:custDataLst>
              <p:tags r:id="rId29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59" name="PA_图片 1"/>
          <p:cNvPicPr>
            <a:picLocks noChangeAspect="1"/>
          </p:cNvPicPr>
          <p:nvPr>
            <p:custDataLst>
              <p:tags r:id="rId29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8" name="PA_文本框 1"/>
          <p:cNvSpPr txBox="1">
            <a:spLocks noChangeArrowheads="1"/>
          </p:cNvSpPr>
          <p:nvPr>
            <p:custDataLst>
              <p:tags r:id="rId29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61" name="PA_图片 1"/>
          <p:cNvPicPr>
            <a:picLocks noChangeAspect="1"/>
          </p:cNvPicPr>
          <p:nvPr>
            <p:custDataLst>
              <p:tags r:id="rId29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0" name="PA_文本框 1"/>
          <p:cNvSpPr txBox="1">
            <a:spLocks noChangeArrowheads="1"/>
          </p:cNvSpPr>
          <p:nvPr>
            <p:custDataLst>
              <p:tags r:id="rId29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63" name="PA_图片 1"/>
          <p:cNvPicPr>
            <a:picLocks noChangeAspect="1"/>
          </p:cNvPicPr>
          <p:nvPr>
            <p:custDataLst>
              <p:tags r:id="rId29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" name="PA_文本框 1"/>
          <p:cNvSpPr txBox="1">
            <a:spLocks noChangeArrowheads="1"/>
          </p:cNvSpPr>
          <p:nvPr>
            <p:custDataLst>
              <p:tags r:id="rId29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65" name="PA_图片 1"/>
          <p:cNvPicPr>
            <a:picLocks noChangeAspect="1"/>
          </p:cNvPicPr>
          <p:nvPr>
            <p:custDataLst>
              <p:tags r:id="rId30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4" name="PA_文本框 1"/>
          <p:cNvSpPr txBox="1">
            <a:spLocks noChangeArrowheads="1"/>
          </p:cNvSpPr>
          <p:nvPr>
            <p:custDataLst>
              <p:tags r:id="rId30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67" name="PA_图片 1"/>
          <p:cNvPicPr>
            <a:picLocks noChangeAspect="1"/>
          </p:cNvPicPr>
          <p:nvPr>
            <p:custDataLst>
              <p:tags r:id="rId30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6" name="PA_文本框 1"/>
          <p:cNvSpPr txBox="1">
            <a:spLocks noChangeArrowheads="1"/>
          </p:cNvSpPr>
          <p:nvPr>
            <p:custDataLst>
              <p:tags r:id="rId30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69" name="PA_图片 1"/>
          <p:cNvPicPr>
            <a:picLocks noChangeAspect="1"/>
          </p:cNvPicPr>
          <p:nvPr>
            <p:custDataLst>
              <p:tags r:id="rId30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" name="PA_文本框 1"/>
          <p:cNvSpPr txBox="1">
            <a:spLocks noChangeArrowheads="1"/>
          </p:cNvSpPr>
          <p:nvPr>
            <p:custDataLst>
              <p:tags r:id="rId30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71" name="PA_图片 1"/>
          <p:cNvPicPr>
            <a:picLocks noChangeAspect="1"/>
          </p:cNvPicPr>
          <p:nvPr>
            <p:custDataLst>
              <p:tags r:id="rId30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" name="PA_文本框 1"/>
          <p:cNvSpPr txBox="1">
            <a:spLocks noChangeArrowheads="1"/>
          </p:cNvSpPr>
          <p:nvPr>
            <p:custDataLst>
              <p:tags r:id="rId30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73" name="PA_图片 1"/>
          <p:cNvPicPr>
            <a:picLocks noChangeAspect="1"/>
          </p:cNvPicPr>
          <p:nvPr>
            <p:custDataLst>
              <p:tags r:id="rId30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2" name="PA_文本框 1"/>
          <p:cNvSpPr txBox="1">
            <a:spLocks noChangeArrowheads="1"/>
          </p:cNvSpPr>
          <p:nvPr>
            <p:custDataLst>
              <p:tags r:id="rId30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75" name="PA_图片 1"/>
          <p:cNvPicPr>
            <a:picLocks noChangeAspect="1"/>
          </p:cNvPicPr>
          <p:nvPr>
            <p:custDataLst>
              <p:tags r:id="rId31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4" name="PA_文本框 1"/>
          <p:cNvSpPr txBox="1">
            <a:spLocks noChangeArrowheads="1"/>
          </p:cNvSpPr>
          <p:nvPr>
            <p:custDataLst>
              <p:tags r:id="rId31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77" name="PA_图片 1"/>
          <p:cNvPicPr>
            <a:picLocks noChangeAspect="1"/>
          </p:cNvPicPr>
          <p:nvPr>
            <p:custDataLst>
              <p:tags r:id="rId31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6" name="PA_文本框 1"/>
          <p:cNvSpPr txBox="1">
            <a:spLocks noChangeArrowheads="1"/>
          </p:cNvSpPr>
          <p:nvPr>
            <p:custDataLst>
              <p:tags r:id="rId31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79" name="PA_图片 1"/>
          <p:cNvPicPr>
            <a:picLocks noChangeAspect="1"/>
          </p:cNvPicPr>
          <p:nvPr>
            <p:custDataLst>
              <p:tags r:id="rId31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8" name="PA_文本框 1"/>
          <p:cNvSpPr txBox="1">
            <a:spLocks noChangeArrowheads="1"/>
          </p:cNvSpPr>
          <p:nvPr>
            <p:custDataLst>
              <p:tags r:id="rId31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81" name="PA_图片 1"/>
          <p:cNvPicPr>
            <a:picLocks noChangeAspect="1"/>
          </p:cNvPicPr>
          <p:nvPr>
            <p:custDataLst>
              <p:tags r:id="rId31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0" name="PA_文本框 1"/>
          <p:cNvSpPr txBox="1">
            <a:spLocks noChangeArrowheads="1"/>
          </p:cNvSpPr>
          <p:nvPr>
            <p:custDataLst>
              <p:tags r:id="rId31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83" name="PA_图片 1"/>
          <p:cNvPicPr>
            <a:picLocks noChangeAspect="1"/>
          </p:cNvPicPr>
          <p:nvPr>
            <p:custDataLst>
              <p:tags r:id="rId31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2" name="PA_文本框 1"/>
          <p:cNvSpPr txBox="1">
            <a:spLocks noChangeArrowheads="1"/>
          </p:cNvSpPr>
          <p:nvPr>
            <p:custDataLst>
              <p:tags r:id="rId31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85" name="PA_图片 1"/>
          <p:cNvPicPr>
            <a:picLocks noChangeAspect="1"/>
          </p:cNvPicPr>
          <p:nvPr>
            <p:custDataLst>
              <p:tags r:id="rId32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4" name="PA_文本框 1"/>
          <p:cNvSpPr txBox="1">
            <a:spLocks noChangeArrowheads="1"/>
          </p:cNvSpPr>
          <p:nvPr>
            <p:custDataLst>
              <p:tags r:id="rId32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87" name="PA_图片 1"/>
          <p:cNvPicPr>
            <a:picLocks noChangeAspect="1"/>
          </p:cNvPicPr>
          <p:nvPr>
            <p:custDataLst>
              <p:tags r:id="rId32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6" name="PA_文本框 1"/>
          <p:cNvSpPr txBox="1">
            <a:spLocks noChangeArrowheads="1"/>
          </p:cNvSpPr>
          <p:nvPr>
            <p:custDataLst>
              <p:tags r:id="rId32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89" name="PA_图片 1"/>
          <p:cNvPicPr>
            <a:picLocks noChangeAspect="1"/>
          </p:cNvPicPr>
          <p:nvPr>
            <p:custDataLst>
              <p:tags r:id="rId32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" name="PA_文本框 1"/>
          <p:cNvSpPr txBox="1">
            <a:spLocks noChangeArrowheads="1"/>
          </p:cNvSpPr>
          <p:nvPr>
            <p:custDataLst>
              <p:tags r:id="rId32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91" name="PA_图片 1"/>
          <p:cNvPicPr>
            <a:picLocks noChangeAspect="1"/>
          </p:cNvPicPr>
          <p:nvPr>
            <p:custDataLst>
              <p:tags r:id="rId32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PA_文本框 1"/>
          <p:cNvSpPr txBox="1">
            <a:spLocks noChangeArrowheads="1"/>
          </p:cNvSpPr>
          <p:nvPr>
            <p:custDataLst>
              <p:tags r:id="rId32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93" name="PA_图片 1"/>
          <p:cNvPicPr>
            <a:picLocks noChangeAspect="1"/>
          </p:cNvPicPr>
          <p:nvPr>
            <p:custDataLst>
              <p:tags r:id="rId32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2" name="PA_文本框 1"/>
          <p:cNvSpPr txBox="1">
            <a:spLocks noChangeArrowheads="1"/>
          </p:cNvSpPr>
          <p:nvPr>
            <p:custDataLst>
              <p:tags r:id="rId32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95" name="PA_图片 1"/>
          <p:cNvPicPr>
            <a:picLocks noChangeAspect="1"/>
          </p:cNvPicPr>
          <p:nvPr>
            <p:custDataLst>
              <p:tags r:id="rId33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4" name="PA_文本框 1"/>
          <p:cNvSpPr txBox="1">
            <a:spLocks noChangeArrowheads="1"/>
          </p:cNvSpPr>
          <p:nvPr>
            <p:custDataLst>
              <p:tags r:id="rId33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97" name="PA_图片 1"/>
          <p:cNvPicPr>
            <a:picLocks noChangeAspect="1"/>
          </p:cNvPicPr>
          <p:nvPr>
            <p:custDataLst>
              <p:tags r:id="rId33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6" name="PA_文本框 1"/>
          <p:cNvSpPr txBox="1">
            <a:spLocks noChangeArrowheads="1"/>
          </p:cNvSpPr>
          <p:nvPr>
            <p:custDataLst>
              <p:tags r:id="rId33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199" name="PA_图片 1"/>
          <p:cNvPicPr>
            <a:picLocks noChangeAspect="1"/>
          </p:cNvPicPr>
          <p:nvPr>
            <p:custDataLst>
              <p:tags r:id="rId33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" name="PA_文本框 1"/>
          <p:cNvSpPr txBox="1">
            <a:spLocks noChangeArrowheads="1"/>
          </p:cNvSpPr>
          <p:nvPr>
            <p:custDataLst>
              <p:tags r:id="rId33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01" name="PA_图片 1"/>
          <p:cNvPicPr>
            <a:picLocks noChangeAspect="1"/>
          </p:cNvPicPr>
          <p:nvPr>
            <p:custDataLst>
              <p:tags r:id="rId33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0" name="PA_文本框 1"/>
          <p:cNvSpPr txBox="1">
            <a:spLocks noChangeArrowheads="1"/>
          </p:cNvSpPr>
          <p:nvPr>
            <p:custDataLst>
              <p:tags r:id="rId33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03" name="PA_图片 1"/>
          <p:cNvPicPr>
            <a:picLocks noChangeAspect="1"/>
          </p:cNvPicPr>
          <p:nvPr>
            <p:custDataLst>
              <p:tags r:id="rId33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2" name="PA_文本框 1"/>
          <p:cNvSpPr txBox="1">
            <a:spLocks noChangeArrowheads="1"/>
          </p:cNvSpPr>
          <p:nvPr>
            <p:custDataLst>
              <p:tags r:id="rId33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05" name="PA_图片 1"/>
          <p:cNvPicPr>
            <a:picLocks noChangeAspect="1"/>
          </p:cNvPicPr>
          <p:nvPr>
            <p:custDataLst>
              <p:tags r:id="rId34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4" name="PA_文本框 1"/>
          <p:cNvSpPr txBox="1">
            <a:spLocks noChangeArrowheads="1"/>
          </p:cNvSpPr>
          <p:nvPr>
            <p:custDataLst>
              <p:tags r:id="rId34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07" name="PA_图片 1"/>
          <p:cNvPicPr>
            <a:picLocks noChangeAspect="1"/>
          </p:cNvPicPr>
          <p:nvPr>
            <p:custDataLst>
              <p:tags r:id="rId34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6" name="PA_文本框 1"/>
          <p:cNvSpPr txBox="1">
            <a:spLocks noChangeArrowheads="1"/>
          </p:cNvSpPr>
          <p:nvPr>
            <p:custDataLst>
              <p:tags r:id="rId34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09" name="PA_图片 1"/>
          <p:cNvPicPr>
            <a:picLocks noChangeAspect="1"/>
          </p:cNvPicPr>
          <p:nvPr>
            <p:custDataLst>
              <p:tags r:id="rId34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" name="PA_文本框 1"/>
          <p:cNvSpPr txBox="1">
            <a:spLocks noChangeArrowheads="1"/>
          </p:cNvSpPr>
          <p:nvPr>
            <p:custDataLst>
              <p:tags r:id="rId34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11" name="PA_图片 1"/>
          <p:cNvPicPr>
            <a:picLocks noChangeAspect="1"/>
          </p:cNvPicPr>
          <p:nvPr>
            <p:custDataLst>
              <p:tags r:id="rId34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0" name="PA_文本框 1"/>
          <p:cNvSpPr txBox="1">
            <a:spLocks noChangeArrowheads="1"/>
          </p:cNvSpPr>
          <p:nvPr>
            <p:custDataLst>
              <p:tags r:id="rId34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13" name="PA_图片 1"/>
          <p:cNvPicPr>
            <a:picLocks noChangeAspect="1"/>
          </p:cNvPicPr>
          <p:nvPr>
            <p:custDataLst>
              <p:tags r:id="rId34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2" name="PA_文本框 1"/>
          <p:cNvSpPr txBox="1">
            <a:spLocks noChangeArrowheads="1"/>
          </p:cNvSpPr>
          <p:nvPr>
            <p:custDataLst>
              <p:tags r:id="rId34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15" name="PA_图片 1"/>
          <p:cNvPicPr>
            <a:picLocks noChangeAspect="1"/>
          </p:cNvPicPr>
          <p:nvPr>
            <p:custDataLst>
              <p:tags r:id="rId35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4" name="PA_文本框 1"/>
          <p:cNvSpPr txBox="1">
            <a:spLocks noChangeArrowheads="1"/>
          </p:cNvSpPr>
          <p:nvPr>
            <p:custDataLst>
              <p:tags r:id="rId35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17" name="PA_图片 1"/>
          <p:cNvPicPr>
            <a:picLocks noChangeAspect="1"/>
          </p:cNvPicPr>
          <p:nvPr>
            <p:custDataLst>
              <p:tags r:id="rId35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6" name="PA_文本框 1"/>
          <p:cNvSpPr txBox="1">
            <a:spLocks noChangeArrowheads="1"/>
          </p:cNvSpPr>
          <p:nvPr>
            <p:custDataLst>
              <p:tags r:id="rId35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19" name="PA_图片 1"/>
          <p:cNvPicPr>
            <a:picLocks noChangeAspect="1"/>
          </p:cNvPicPr>
          <p:nvPr>
            <p:custDataLst>
              <p:tags r:id="rId35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" name="PA_文本框 1"/>
          <p:cNvSpPr txBox="1">
            <a:spLocks noChangeArrowheads="1"/>
          </p:cNvSpPr>
          <p:nvPr>
            <p:custDataLst>
              <p:tags r:id="rId35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21" name="PA_图片 1"/>
          <p:cNvPicPr>
            <a:picLocks noChangeAspect="1"/>
          </p:cNvPicPr>
          <p:nvPr>
            <p:custDataLst>
              <p:tags r:id="rId35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0" name="PA_文本框 1"/>
          <p:cNvSpPr txBox="1">
            <a:spLocks noChangeArrowheads="1"/>
          </p:cNvSpPr>
          <p:nvPr>
            <p:custDataLst>
              <p:tags r:id="rId35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23" name="PA_图片 1"/>
          <p:cNvPicPr>
            <a:picLocks noChangeAspect="1"/>
          </p:cNvPicPr>
          <p:nvPr>
            <p:custDataLst>
              <p:tags r:id="rId35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2" name="PA_文本框 1"/>
          <p:cNvSpPr txBox="1">
            <a:spLocks noChangeArrowheads="1"/>
          </p:cNvSpPr>
          <p:nvPr>
            <p:custDataLst>
              <p:tags r:id="rId35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25" name="PA_图片 1"/>
          <p:cNvPicPr>
            <a:picLocks noChangeAspect="1"/>
          </p:cNvPicPr>
          <p:nvPr>
            <p:custDataLst>
              <p:tags r:id="rId36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4" name="PA_文本框 1"/>
          <p:cNvSpPr txBox="1">
            <a:spLocks noChangeArrowheads="1"/>
          </p:cNvSpPr>
          <p:nvPr>
            <p:custDataLst>
              <p:tags r:id="rId36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27" name="PA_图片 1"/>
          <p:cNvPicPr>
            <a:picLocks noChangeAspect="1"/>
          </p:cNvPicPr>
          <p:nvPr>
            <p:custDataLst>
              <p:tags r:id="rId36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6" name="PA_文本框 1"/>
          <p:cNvSpPr txBox="1">
            <a:spLocks noChangeArrowheads="1"/>
          </p:cNvSpPr>
          <p:nvPr>
            <p:custDataLst>
              <p:tags r:id="rId36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29" name="PA_图片 1"/>
          <p:cNvPicPr>
            <a:picLocks noChangeAspect="1"/>
          </p:cNvPicPr>
          <p:nvPr>
            <p:custDataLst>
              <p:tags r:id="rId36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" name="PA_文本框 1"/>
          <p:cNvSpPr txBox="1">
            <a:spLocks noChangeArrowheads="1"/>
          </p:cNvSpPr>
          <p:nvPr>
            <p:custDataLst>
              <p:tags r:id="rId36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31" name="PA_图片 1"/>
          <p:cNvPicPr>
            <a:picLocks noChangeAspect="1"/>
          </p:cNvPicPr>
          <p:nvPr>
            <p:custDataLst>
              <p:tags r:id="rId36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0" name="PA_文本框 1"/>
          <p:cNvSpPr txBox="1">
            <a:spLocks noChangeArrowheads="1"/>
          </p:cNvSpPr>
          <p:nvPr>
            <p:custDataLst>
              <p:tags r:id="rId36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33" name="PA_图片 1"/>
          <p:cNvPicPr>
            <a:picLocks noChangeAspect="1"/>
          </p:cNvPicPr>
          <p:nvPr>
            <p:custDataLst>
              <p:tags r:id="rId36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2" name="PA_文本框 1"/>
          <p:cNvSpPr txBox="1">
            <a:spLocks noChangeArrowheads="1"/>
          </p:cNvSpPr>
          <p:nvPr>
            <p:custDataLst>
              <p:tags r:id="rId36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35" name="PA_图片 1"/>
          <p:cNvPicPr>
            <a:picLocks noChangeAspect="1"/>
          </p:cNvPicPr>
          <p:nvPr>
            <p:custDataLst>
              <p:tags r:id="rId37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4" name="PA_文本框 1"/>
          <p:cNvSpPr txBox="1">
            <a:spLocks noChangeArrowheads="1"/>
          </p:cNvSpPr>
          <p:nvPr>
            <p:custDataLst>
              <p:tags r:id="rId37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37" name="PA_图片 1"/>
          <p:cNvPicPr>
            <a:picLocks noChangeAspect="1"/>
          </p:cNvPicPr>
          <p:nvPr>
            <p:custDataLst>
              <p:tags r:id="rId37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6" name="PA_文本框 1"/>
          <p:cNvSpPr txBox="1">
            <a:spLocks noChangeArrowheads="1"/>
          </p:cNvSpPr>
          <p:nvPr>
            <p:custDataLst>
              <p:tags r:id="rId37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39" name="PA_图片 1"/>
          <p:cNvPicPr>
            <a:picLocks noChangeAspect="1"/>
          </p:cNvPicPr>
          <p:nvPr>
            <p:custDataLst>
              <p:tags r:id="rId37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" name="PA_文本框 1"/>
          <p:cNvSpPr txBox="1">
            <a:spLocks noChangeArrowheads="1"/>
          </p:cNvSpPr>
          <p:nvPr>
            <p:custDataLst>
              <p:tags r:id="rId37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41" name="PA_图片 1"/>
          <p:cNvPicPr>
            <a:picLocks noChangeAspect="1"/>
          </p:cNvPicPr>
          <p:nvPr>
            <p:custDataLst>
              <p:tags r:id="rId37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0" name="PA_文本框 1"/>
          <p:cNvSpPr txBox="1">
            <a:spLocks noChangeArrowheads="1"/>
          </p:cNvSpPr>
          <p:nvPr>
            <p:custDataLst>
              <p:tags r:id="rId37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43" name="PA_图片 1"/>
          <p:cNvPicPr>
            <a:picLocks noChangeAspect="1"/>
          </p:cNvPicPr>
          <p:nvPr>
            <p:custDataLst>
              <p:tags r:id="rId37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2" name="PA_文本框 1"/>
          <p:cNvSpPr txBox="1">
            <a:spLocks noChangeArrowheads="1"/>
          </p:cNvSpPr>
          <p:nvPr>
            <p:custDataLst>
              <p:tags r:id="rId37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45" name="PA_图片 1"/>
          <p:cNvPicPr>
            <a:picLocks noChangeAspect="1"/>
          </p:cNvPicPr>
          <p:nvPr>
            <p:custDataLst>
              <p:tags r:id="rId38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4" name="PA_文本框 1"/>
          <p:cNvSpPr txBox="1">
            <a:spLocks noChangeArrowheads="1"/>
          </p:cNvSpPr>
          <p:nvPr>
            <p:custDataLst>
              <p:tags r:id="rId38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47" name="PA_图片 1"/>
          <p:cNvPicPr>
            <a:picLocks noChangeAspect="1"/>
          </p:cNvPicPr>
          <p:nvPr>
            <p:custDataLst>
              <p:tags r:id="rId38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6" name="PA_文本框 1"/>
          <p:cNvSpPr txBox="1">
            <a:spLocks noChangeArrowheads="1"/>
          </p:cNvSpPr>
          <p:nvPr>
            <p:custDataLst>
              <p:tags r:id="rId38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49" name="PA_图片 1"/>
          <p:cNvPicPr>
            <a:picLocks noChangeAspect="1"/>
          </p:cNvPicPr>
          <p:nvPr>
            <p:custDataLst>
              <p:tags r:id="rId38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8" name="PA_文本框 1"/>
          <p:cNvSpPr txBox="1">
            <a:spLocks noChangeArrowheads="1"/>
          </p:cNvSpPr>
          <p:nvPr>
            <p:custDataLst>
              <p:tags r:id="rId38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51" name="PA_图片 1"/>
          <p:cNvPicPr>
            <a:picLocks noChangeAspect="1"/>
          </p:cNvPicPr>
          <p:nvPr>
            <p:custDataLst>
              <p:tags r:id="rId38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0" name="PA_文本框 1"/>
          <p:cNvSpPr txBox="1">
            <a:spLocks noChangeArrowheads="1"/>
          </p:cNvSpPr>
          <p:nvPr>
            <p:custDataLst>
              <p:tags r:id="rId38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53" name="PA_图片 1"/>
          <p:cNvPicPr>
            <a:picLocks noChangeAspect="1"/>
          </p:cNvPicPr>
          <p:nvPr>
            <p:custDataLst>
              <p:tags r:id="rId38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2" name="PA_文本框 1"/>
          <p:cNvSpPr txBox="1">
            <a:spLocks noChangeArrowheads="1"/>
          </p:cNvSpPr>
          <p:nvPr>
            <p:custDataLst>
              <p:tags r:id="rId38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55" name="PA_图片 1"/>
          <p:cNvPicPr>
            <a:picLocks noChangeAspect="1"/>
          </p:cNvPicPr>
          <p:nvPr>
            <p:custDataLst>
              <p:tags r:id="rId39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4" name="PA_文本框 1"/>
          <p:cNvSpPr txBox="1">
            <a:spLocks noChangeArrowheads="1"/>
          </p:cNvSpPr>
          <p:nvPr>
            <p:custDataLst>
              <p:tags r:id="rId39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57" name="PA_图片 1"/>
          <p:cNvPicPr>
            <a:picLocks noChangeAspect="1"/>
          </p:cNvPicPr>
          <p:nvPr>
            <p:custDataLst>
              <p:tags r:id="rId39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6" name="PA_文本框 1"/>
          <p:cNvSpPr txBox="1">
            <a:spLocks noChangeArrowheads="1"/>
          </p:cNvSpPr>
          <p:nvPr>
            <p:custDataLst>
              <p:tags r:id="rId39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59" name="PA_图片 1"/>
          <p:cNvPicPr>
            <a:picLocks noChangeAspect="1"/>
          </p:cNvPicPr>
          <p:nvPr>
            <p:custDataLst>
              <p:tags r:id="rId39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8" name="PA_文本框 1"/>
          <p:cNvSpPr txBox="1">
            <a:spLocks noChangeArrowheads="1"/>
          </p:cNvSpPr>
          <p:nvPr>
            <p:custDataLst>
              <p:tags r:id="rId39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61" name="PA_图片 1"/>
          <p:cNvPicPr>
            <a:picLocks noChangeAspect="1"/>
          </p:cNvPicPr>
          <p:nvPr>
            <p:custDataLst>
              <p:tags r:id="rId39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0" name="PA_文本框 1"/>
          <p:cNvSpPr txBox="1">
            <a:spLocks noChangeArrowheads="1"/>
          </p:cNvSpPr>
          <p:nvPr>
            <p:custDataLst>
              <p:tags r:id="rId39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63" name="PA_图片 1"/>
          <p:cNvPicPr>
            <a:picLocks noChangeAspect="1"/>
          </p:cNvPicPr>
          <p:nvPr>
            <p:custDataLst>
              <p:tags r:id="rId39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" name="PA_文本框 1"/>
          <p:cNvSpPr txBox="1">
            <a:spLocks noChangeArrowheads="1"/>
          </p:cNvSpPr>
          <p:nvPr>
            <p:custDataLst>
              <p:tags r:id="rId39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65" name="PA_图片 1"/>
          <p:cNvPicPr>
            <a:picLocks noChangeAspect="1"/>
          </p:cNvPicPr>
          <p:nvPr>
            <p:custDataLst>
              <p:tags r:id="rId40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4" name="PA_文本框 1"/>
          <p:cNvSpPr txBox="1">
            <a:spLocks noChangeArrowheads="1"/>
          </p:cNvSpPr>
          <p:nvPr>
            <p:custDataLst>
              <p:tags r:id="rId40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67" name="PA_图片 1"/>
          <p:cNvPicPr>
            <a:picLocks noChangeAspect="1"/>
          </p:cNvPicPr>
          <p:nvPr>
            <p:custDataLst>
              <p:tags r:id="rId40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6" name="PA_文本框 1"/>
          <p:cNvSpPr txBox="1">
            <a:spLocks noChangeArrowheads="1"/>
          </p:cNvSpPr>
          <p:nvPr>
            <p:custDataLst>
              <p:tags r:id="rId40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69" name="PA_图片 1"/>
          <p:cNvPicPr>
            <a:picLocks noChangeAspect="1"/>
          </p:cNvPicPr>
          <p:nvPr>
            <p:custDataLst>
              <p:tags r:id="rId40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8" name="PA_文本框 1"/>
          <p:cNvSpPr txBox="1">
            <a:spLocks noChangeArrowheads="1"/>
          </p:cNvSpPr>
          <p:nvPr>
            <p:custDataLst>
              <p:tags r:id="rId40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71" name="PA_图片 1"/>
          <p:cNvPicPr>
            <a:picLocks noChangeAspect="1"/>
          </p:cNvPicPr>
          <p:nvPr>
            <p:custDataLst>
              <p:tags r:id="rId40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" name="PA_文本框 1"/>
          <p:cNvSpPr txBox="1">
            <a:spLocks noChangeArrowheads="1"/>
          </p:cNvSpPr>
          <p:nvPr>
            <p:custDataLst>
              <p:tags r:id="rId40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73" name="PA_图片 1"/>
          <p:cNvPicPr>
            <a:picLocks noChangeAspect="1"/>
          </p:cNvPicPr>
          <p:nvPr>
            <p:custDataLst>
              <p:tags r:id="rId40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" name="PA_文本框 1"/>
          <p:cNvSpPr txBox="1">
            <a:spLocks noChangeArrowheads="1"/>
          </p:cNvSpPr>
          <p:nvPr>
            <p:custDataLst>
              <p:tags r:id="rId40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75" name="PA_图片 1"/>
          <p:cNvPicPr>
            <a:picLocks noChangeAspect="1"/>
          </p:cNvPicPr>
          <p:nvPr>
            <p:custDataLst>
              <p:tags r:id="rId41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4" name="PA_文本框 1"/>
          <p:cNvSpPr txBox="1">
            <a:spLocks noChangeArrowheads="1"/>
          </p:cNvSpPr>
          <p:nvPr>
            <p:custDataLst>
              <p:tags r:id="rId41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77" name="PA_图片 1"/>
          <p:cNvPicPr>
            <a:picLocks noChangeAspect="1"/>
          </p:cNvPicPr>
          <p:nvPr>
            <p:custDataLst>
              <p:tags r:id="rId41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6" name="PA_文本框 1"/>
          <p:cNvSpPr txBox="1">
            <a:spLocks noChangeArrowheads="1"/>
          </p:cNvSpPr>
          <p:nvPr>
            <p:custDataLst>
              <p:tags r:id="rId41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79" name="PA_图片 1"/>
          <p:cNvPicPr>
            <a:picLocks noChangeAspect="1"/>
          </p:cNvPicPr>
          <p:nvPr>
            <p:custDataLst>
              <p:tags r:id="rId41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8" name="PA_文本框 1"/>
          <p:cNvSpPr txBox="1">
            <a:spLocks noChangeArrowheads="1"/>
          </p:cNvSpPr>
          <p:nvPr>
            <p:custDataLst>
              <p:tags r:id="rId41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81" name="PA_图片 1"/>
          <p:cNvPicPr>
            <a:picLocks noChangeAspect="1"/>
          </p:cNvPicPr>
          <p:nvPr>
            <p:custDataLst>
              <p:tags r:id="rId41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" name="PA_文本框 1"/>
          <p:cNvSpPr txBox="1">
            <a:spLocks noChangeArrowheads="1"/>
          </p:cNvSpPr>
          <p:nvPr>
            <p:custDataLst>
              <p:tags r:id="rId41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83" name="PA_图片 1"/>
          <p:cNvPicPr>
            <a:picLocks noChangeAspect="1"/>
          </p:cNvPicPr>
          <p:nvPr>
            <p:custDataLst>
              <p:tags r:id="rId41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2" name="PA_文本框 1"/>
          <p:cNvSpPr txBox="1">
            <a:spLocks noChangeArrowheads="1"/>
          </p:cNvSpPr>
          <p:nvPr>
            <p:custDataLst>
              <p:tags r:id="rId41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85" name="PA_图片 1"/>
          <p:cNvPicPr>
            <a:picLocks noChangeAspect="1"/>
          </p:cNvPicPr>
          <p:nvPr>
            <p:custDataLst>
              <p:tags r:id="rId42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4" name="PA_文本框 1"/>
          <p:cNvSpPr txBox="1">
            <a:spLocks noChangeArrowheads="1"/>
          </p:cNvSpPr>
          <p:nvPr>
            <p:custDataLst>
              <p:tags r:id="rId42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87" name="PA_图片 1"/>
          <p:cNvPicPr>
            <a:picLocks noChangeAspect="1"/>
          </p:cNvPicPr>
          <p:nvPr>
            <p:custDataLst>
              <p:tags r:id="rId42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6" name="PA_文本框 1"/>
          <p:cNvSpPr txBox="1">
            <a:spLocks noChangeArrowheads="1"/>
          </p:cNvSpPr>
          <p:nvPr>
            <p:custDataLst>
              <p:tags r:id="rId42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89" name="PA_图片 1"/>
          <p:cNvPicPr>
            <a:picLocks noChangeAspect="1"/>
          </p:cNvPicPr>
          <p:nvPr>
            <p:custDataLst>
              <p:tags r:id="rId42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8" name="PA_文本框 1"/>
          <p:cNvSpPr txBox="1">
            <a:spLocks noChangeArrowheads="1"/>
          </p:cNvSpPr>
          <p:nvPr>
            <p:custDataLst>
              <p:tags r:id="rId42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91" name="PA_图片 1"/>
          <p:cNvPicPr>
            <a:picLocks noChangeAspect="1"/>
          </p:cNvPicPr>
          <p:nvPr>
            <p:custDataLst>
              <p:tags r:id="rId42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" name="PA_文本框 1"/>
          <p:cNvSpPr txBox="1">
            <a:spLocks noChangeArrowheads="1"/>
          </p:cNvSpPr>
          <p:nvPr>
            <p:custDataLst>
              <p:tags r:id="rId42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93" name="PA_图片 1"/>
          <p:cNvPicPr>
            <a:picLocks noChangeAspect="1"/>
          </p:cNvPicPr>
          <p:nvPr>
            <p:custDataLst>
              <p:tags r:id="rId42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2" name="PA_文本框 1"/>
          <p:cNvSpPr txBox="1">
            <a:spLocks noChangeArrowheads="1"/>
          </p:cNvSpPr>
          <p:nvPr>
            <p:custDataLst>
              <p:tags r:id="rId42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95" name="PA_图片 1"/>
          <p:cNvPicPr>
            <a:picLocks noChangeAspect="1"/>
          </p:cNvPicPr>
          <p:nvPr>
            <p:custDataLst>
              <p:tags r:id="rId43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4" name="PA_文本框 1"/>
          <p:cNvSpPr txBox="1">
            <a:spLocks noChangeArrowheads="1"/>
          </p:cNvSpPr>
          <p:nvPr>
            <p:custDataLst>
              <p:tags r:id="rId43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97" name="PA_图片 1"/>
          <p:cNvPicPr>
            <a:picLocks noChangeAspect="1"/>
          </p:cNvPicPr>
          <p:nvPr>
            <p:custDataLst>
              <p:tags r:id="rId43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6" name="PA_文本框 1"/>
          <p:cNvSpPr txBox="1">
            <a:spLocks noChangeArrowheads="1"/>
          </p:cNvSpPr>
          <p:nvPr>
            <p:custDataLst>
              <p:tags r:id="rId43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299" name="PA_图片 1"/>
          <p:cNvPicPr>
            <a:picLocks noChangeAspect="1"/>
          </p:cNvPicPr>
          <p:nvPr>
            <p:custDataLst>
              <p:tags r:id="rId43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8" name="PA_文本框 1"/>
          <p:cNvSpPr txBox="1">
            <a:spLocks noChangeArrowheads="1"/>
          </p:cNvSpPr>
          <p:nvPr>
            <p:custDataLst>
              <p:tags r:id="rId43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01" name="PA_图片 1"/>
          <p:cNvPicPr>
            <a:picLocks noChangeAspect="1"/>
          </p:cNvPicPr>
          <p:nvPr>
            <p:custDataLst>
              <p:tags r:id="rId43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" name="PA_文本框 1"/>
          <p:cNvSpPr txBox="1">
            <a:spLocks noChangeArrowheads="1"/>
          </p:cNvSpPr>
          <p:nvPr>
            <p:custDataLst>
              <p:tags r:id="rId43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03" name="PA_图片 1"/>
          <p:cNvPicPr>
            <a:picLocks noChangeAspect="1"/>
          </p:cNvPicPr>
          <p:nvPr>
            <p:custDataLst>
              <p:tags r:id="rId43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2" name="PA_文本框 1"/>
          <p:cNvSpPr txBox="1">
            <a:spLocks noChangeArrowheads="1"/>
          </p:cNvSpPr>
          <p:nvPr>
            <p:custDataLst>
              <p:tags r:id="rId43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05" name="PA_图片 1"/>
          <p:cNvPicPr>
            <a:picLocks noChangeAspect="1"/>
          </p:cNvPicPr>
          <p:nvPr>
            <p:custDataLst>
              <p:tags r:id="rId44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4" name="PA_文本框 1"/>
          <p:cNvSpPr txBox="1">
            <a:spLocks noChangeArrowheads="1"/>
          </p:cNvSpPr>
          <p:nvPr>
            <p:custDataLst>
              <p:tags r:id="rId44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07" name="PA_图片 1"/>
          <p:cNvPicPr>
            <a:picLocks noChangeAspect="1"/>
          </p:cNvPicPr>
          <p:nvPr>
            <p:custDataLst>
              <p:tags r:id="rId44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6" name="PA_文本框 1"/>
          <p:cNvSpPr txBox="1">
            <a:spLocks noChangeArrowheads="1"/>
          </p:cNvSpPr>
          <p:nvPr>
            <p:custDataLst>
              <p:tags r:id="rId44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09" name="PA_图片 1"/>
          <p:cNvPicPr>
            <a:picLocks noChangeAspect="1"/>
          </p:cNvPicPr>
          <p:nvPr>
            <p:custDataLst>
              <p:tags r:id="rId44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8" name="PA_文本框 1"/>
          <p:cNvSpPr txBox="1">
            <a:spLocks noChangeArrowheads="1"/>
          </p:cNvSpPr>
          <p:nvPr>
            <p:custDataLst>
              <p:tags r:id="rId44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11" name="PA_图片 1"/>
          <p:cNvPicPr>
            <a:picLocks noChangeAspect="1"/>
          </p:cNvPicPr>
          <p:nvPr>
            <p:custDataLst>
              <p:tags r:id="rId44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" name="PA_文本框 1"/>
          <p:cNvSpPr txBox="1">
            <a:spLocks noChangeArrowheads="1"/>
          </p:cNvSpPr>
          <p:nvPr>
            <p:custDataLst>
              <p:tags r:id="rId44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13" name="PA_图片 1"/>
          <p:cNvPicPr>
            <a:picLocks noChangeAspect="1"/>
          </p:cNvPicPr>
          <p:nvPr>
            <p:custDataLst>
              <p:tags r:id="rId44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2" name="PA_文本框 1"/>
          <p:cNvSpPr txBox="1">
            <a:spLocks noChangeArrowheads="1"/>
          </p:cNvSpPr>
          <p:nvPr>
            <p:custDataLst>
              <p:tags r:id="rId44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15" name="PA_图片 1"/>
          <p:cNvPicPr>
            <a:picLocks noChangeAspect="1"/>
          </p:cNvPicPr>
          <p:nvPr>
            <p:custDataLst>
              <p:tags r:id="rId45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4" name="PA_文本框 1"/>
          <p:cNvSpPr txBox="1">
            <a:spLocks noChangeArrowheads="1"/>
          </p:cNvSpPr>
          <p:nvPr>
            <p:custDataLst>
              <p:tags r:id="rId45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17" name="PA_图片 1"/>
          <p:cNvPicPr>
            <a:picLocks noChangeAspect="1"/>
          </p:cNvPicPr>
          <p:nvPr>
            <p:custDataLst>
              <p:tags r:id="rId45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6" name="PA_文本框 1"/>
          <p:cNvSpPr txBox="1">
            <a:spLocks noChangeArrowheads="1"/>
          </p:cNvSpPr>
          <p:nvPr>
            <p:custDataLst>
              <p:tags r:id="rId45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19" name="PA_图片 1"/>
          <p:cNvPicPr>
            <a:picLocks noChangeAspect="1"/>
          </p:cNvPicPr>
          <p:nvPr>
            <p:custDataLst>
              <p:tags r:id="rId45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8" name="PA_文本框 1"/>
          <p:cNvSpPr txBox="1">
            <a:spLocks noChangeArrowheads="1"/>
          </p:cNvSpPr>
          <p:nvPr>
            <p:custDataLst>
              <p:tags r:id="rId45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21" name="PA_图片 1"/>
          <p:cNvPicPr>
            <a:picLocks noChangeAspect="1"/>
          </p:cNvPicPr>
          <p:nvPr>
            <p:custDataLst>
              <p:tags r:id="rId45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" name="PA_文本框 1"/>
          <p:cNvSpPr txBox="1">
            <a:spLocks noChangeArrowheads="1"/>
          </p:cNvSpPr>
          <p:nvPr>
            <p:custDataLst>
              <p:tags r:id="rId45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23" name="PA_图片 1"/>
          <p:cNvPicPr>
            <a:picLocks noChangeAspect="1"/>
          </p:cNvPicPr>
          <p:nvPr>
            <p:custDataLst>
              <p:tags r:id="rId45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" name="PA_文本框 1"/>
          <p:cNvSpPr txBox="1">
            <a:spLocks noChangeArrowheads="1"/>
          </p:cNvSpPr>
          <p:nvPr>
            <p:custDataLst>
              <p:tags r:id="rId45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25" name="PA_图片 1"/>
          <p:cNvPicPr>
            <a:picLocks noChangeAspect="1"/>
          </p:cNvPicPr>
          <p:nvPr>
            <p:custDataLst>
              <p:tags r:id="rId46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4" name="PA_文本框 1"/>
          <p:cNvSpPr txBox="1">
            <a:spLocks noChangeArrowheads="1"/>
          </p:cNvSpPr>
          <p:nvPr>
            <p:custDataLst>
              <p:tags r:id="rId46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27" name="PA_图片 1"/>
          <p:cNvPicPr>
            <a:picLocks noChangeAspect="1"/>
          </p:cNvPicPr>
          <p:nvPr>
            <p:custDataLst>
              <p:tags r:id="rId46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6" name="PA_文本框 1"/>
          <p:cNvSpPr txBox="1">
            <a:spLocks noChangeArrowheads="1"/>
          </p:cNvSpPr>
          <p:nvPr>
            <p:custDataLst>
              <p:tags r:id="rId46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29" name="PA_图片 1"/>
          <p:cNvPicPr>
            <a:picLocks noChangeAspect="1"/>
          </p:cNvPicPr>
          <p:nvPr>
            <p:custDataLst>
              <p:tags r:id="rId46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8" name="PA_文本框 1"/>
          <p:cNvSpPr txBox="1">
            <a:spLocks noChangeArrowheads="1"/>
          </p:cNvSpPr>
          <p:nvPr>
            <p:custDataLst>
              <p:tags r:id="rId46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31" name="PA_图片 1"/>
          <p:cNvPicPr>
            <a:picLocks noChangeAspect="1"/>
          </p:cNvPicPr>
          <p:nvPr>
            <p:custDataLst>
              <p:tags r:id="rId46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0" name="PA_文本框 1"/>
          <p:cNvSpPr txBox="1">
            <a:spLocks noChangeArrowheads="1"/>
          </p:cNvSpPr>
          <p:nvPr>
            <p:custDataLst>
              <p:tags r:id="rId46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33" name="PA_图片 1"/>
          <p:cNvPicPr>
            <a:picLocks noChangeAspect="1"/>
          </p:cNvPicPr>
          <p:nvPr>
            <p:custDataLst>
              <p:tags r:id="rId46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2" name="PA_文本框 1"/>
          <p:cNvSpPr txBox="1">
            <a:spLocks noChangeArrowheads="1"/>
          </p:cNvSpPr>
          <p:nvPr>
            <p:custDataLst>
              <p:tags r:id="rId46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35" name="PA_图片 1"/>
          <p:cNvPicPr>
            <a:picLocks noChangeAspect="1"/>
          </p:cNvPicPr>
          <p:nvPr>
            <p:custDataLst>
              <p:tags r:id="rId47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4" name="PA_文本框 1"/>
          <p:cNvSpPr txBox="1">
            <a:spLocks noChangeArrowheads="1"/>
          </p:cNvSpPr>
          <p:nvPr>
            <p:custDataLst>
              <p:tags r:id="rId47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37" name="PA_图片 1"/>
          <p:cNvPicPr>
            <a:picLocks noChangeAspect="1"/>
          </p:cNvPicPr>
          <p:nvPr>
            <p:custDataLst>
              <p:tags r:id="rId47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6" name="PA_文本框 1"/>
          <p:cNvSpPr txBox="1">
            <a:spLocks noChangeArrowheads="1"/>
          </p:cNvSpPr>
          <p:nvPr>
            <p:custDataLst>
              <p:tags r:id="rId47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39" name="PA_图片 1"/>
          <p:cNvPicPr>
            <a:picLocks noChangeAspect="1"/>
          </p:cNvPicPr>
          <p:nvPr>
            <p:custDataLst>
              <p:tags r:id="rId47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8" name="PA_文本框 1"/>
          <p:cNvSpPr txBox="1">
            <a:spLocks noChangeArrowheads="1"/>
          </p:cNvSpPr>
          <p:nvPr>
            <p:custDataLst>
              <p:tags r:id="rId47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41" name="PA_图片 1"/>
          <p:cNvPicPr>
            <a:picLocks noChangeAspect="1"/>
          </p:cNvPicPr>
          <p:nvPr>
            <p:custDataLst>
              <p:tags r:id="rId47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0" name="PA_文本框 1"/>
          <p:cNvSpPr txBox="1">
            <a:spLocks noChangeArrowheads="1"/>
          </p:cNvSpPr>
          <p:nvPr>
            <p:custDataLst>
              <p:tags r:id="rId47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43" name="PA_图片 1"/>
          <p:cNvPicPr>
            <a:picLocks noChangeAspect="1"/>
          </p:cNvPicPr>
          <p:nvPr>
            <p:custDataLst>
              <p:tags r:id="rId47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2" name="PA_文本框 1"/>
          <p:cNvSpPr txBox="1">
            <a:spLocks noChangeArrowheads="1"/>
          </p:cNvSpPr>
          <p:nvPr>
            <p:custDataLst>
              <p:tags r:id="rId47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45" name="PA_图片 1"/>
          <p:cNvPicPr>
            <a:picLocks noChangeAspect="1"/>
          </p:cNvPicPr>
          <p:nvPr>
            <p:custDataLst>
              <p:tags r:id="rId48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4" name="PA_文本框 1"/>
          <p:cNvSpPr txBox="1">
            <a:spLocks noChangeArrowheads="1"/>
          </p:cNvSpPr>
          <p:nvPr>
            <p:custDataLst>
              <p:tags r:id="rId48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47" name="PA_图片 1"/>
          <p:cNvPicPr>
            <a:picLocks noChangeAspect="1"/>
          </p:cNvPicPr>
          <p:nvPr>
            <p:custDataLst>
              <p:tags r:id="rId48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" name="PA_文本框 1"/>
          <p:cNvSpPr txBox="1">
            <a:spLocks noChangeArrowheads="1"/>
          </p:cNvSpPr>
          <p:nvPr>
            <p:custDataLst>
              <p:tags r:id="rId483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49" name="PA_图片 1"/>
          <p:cNvPicPr>
            <a:picLocks noChangeAspect="1"/>
          </p:cNvPicPr>
          <p:nvPr>
            <p:custDataLst>
              <p:tags r:id="rId48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8" name="PA_文本框 1"/>
          <p:cNvSpPr txBox="1">
            <a:spLocks noChangeArrowheads="1"/>
          </p:cNvSpPr>
          <p:nvPr>
            <p:custDataLst>
              <p:tags r:id="rId485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51" name="PA_图片 1"/>
          <p:cNvPicPr>
            <a:picLocks noChangeAspect="1"/>
          </p:cNvPicPr>
          <p:nvPr>
            <p:custDataLst>
              <p:tags r:id="rId486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0" name="PA_文本框 1"/>
          <p:cNvSpPr txBox="1">
            <a:spLocks noChangeArrowheads="1"/>
          </p:cNvSpPr>
          <p:nvPr>
            <p:custDataLst>
              <p:tags r:id="rId487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53" name="PA_图片 1"/>
          <p:cNvPicPr>
            <a:picLocks noChangeAspect="1"/>
          </p:cNvPicPr>
          <p:nvPr>
            <p:custDataLst>
              <p:tags r:id="rId488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2" name="PA_文本框 1"/>
          <p:cNvSpPr txBox="1">
            <a:spLocks noChangeArrowheads="1"/>
          </p:cNvSpPr>
          <p:nvPr>
            <p:custDataLst>
              <p:tags r:id="rId489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7355" name="PA_图片 1"/>
          <p:cNvPicPr>
            <a:picLocks noChangeAspect="1"/>
          </p:cNvPicPr>
          <p:nvPr>
            <p:custDataLst>
              <p:tags r:id="rId490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356" name="矩形 13"/>
          <p:cNvSpPr>
            <a:spLocks noChangeArrowheads="1"/>
          </p:cNvSpPr>
          <p:nvPr/>
        </p:nvSpPr>
        <p:spPr bwMode="auto">
          <a:xfrm>
            <a:off x="2208213" y="1047750"/>
            <a:ext cx="8272462" cy="137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94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填一填：</a:t>
            </a:r>
            <a:endParaRPr lang="en-US" altLang="zh-CN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祖父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，我就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 </a:t>
            </a: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95" name="Picture 2"/>
          <p:cNvPicPr>
            <a:picLocks noChangeAspect="1" noChangeArrowheads="1"/>
          </p:cNvPicPr>
          <p:nvPr/>
        </p:nvPicPr>
        <p:blipFill>
          <a:blip r:embed="rId49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375" y="2608263"/>
            <a:ext cx="116681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6" name="矩形 13"/>
          <p:cNvSpPr>
            <a:spLocks noChangeArrowheads="1"/>
          </p:cNvSpPr>
          <p:nvPr/>
        </p:nvSpPr>
        <p:spPr bwMode="auto">
          <a:xfrm>
            <a:off x="2208213" y="4868863"/>
            <a:ext cx="8272462" cy="7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>
              <a:lnSpc>
                <a:spcPct val="110000"/>
              </a:lnSpc>
              <a:spcBef>
                <a:spcPts val="1350"/>
              </a:spcBef>
              <a:buClr>
                <a:srgbClr val="963B22"/>
              </a:buClr>
              <a:buSzPct val="85000"/>
              <a:buBlip>
                <a:blip r:embed="rId94"/>
              </a:buBlip>
              <a:defRPr b="1">
                <a:solidFill>
                  <a:srgbClr val="1C7A8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 algn="just">
              <a:lnSpc>
                <a:spcPct val="110000"/>
              </a:lnSpc>
              <a:spcAft>
                <a:spcPts val="450"/>
              </a:spcAft>
              <a:buClr>
                <a:srgbClr val="97DAC9"/>
              </a:buClr>
              <a:buFont typeface="华文新魏" panose="02010800040101010101" pitchFamily="2" charset="-122"/>
              <a:buChar char=" "/>
              <a:defRPr sz="1500">
                <a:solidFill>
                  <a:srgbClr val="7D7D7D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我愿意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3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26" grpId="0"/>
      <p:bldP spid="2" grpId="0" bldLvl="0" animBg="1"/>
      <p:bldP spid="4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59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61" name="PA_图片 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PA_文本框 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63" name="PA_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PA_文本框 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65" name="PA_图片 1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PA_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67" name="PA_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PA_文本框 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69" name="PA_图片 1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PA_文本框 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71" name="PA_图片 1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PA_文本框 1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73" name="PA_图片 1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PA_文本框 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75" name="PA_图片 1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PA_文本框 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77" name="PA_图片 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PA_文本框 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79" name="PA_图片 1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PA_文本框 1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81" name="PA_图片 1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PA_文本框 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83" name="PA_图片 1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PA_文本框 1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85" name="PA_图片 1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PA_文本框 1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87" name="PA_图片 1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PA_文本框 1"/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89" name="PA_图片 1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PA_文本框 1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91" name="PA_图片 1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PA_文本框 1"/>
          <p:cNvSpPr txBox="1"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93" name="PA_图片 1"/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PA_文本框 1"/>
          <p:cNvSpPr txBox="1"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95" name="PA_图片 1"/>
          <p:cNvPicPr>
            <a:picLocks noChangeAspect="1"/>
          </p:cNvPicPr>
          <p:nvPr>
            <p:custDataLst>
              <p:tags r:id="rId3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PA_文本框 1"/>
          <p:cNvSpPr txBox="1"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97" name="PA_图片 1"/>
          <p:cNvPicPr>
            <a:picLocks noChangeAspect="1"/>
          </p:cNvPicPr>
          <p:nvPr>
            <p:custDataLst>
              <p:tags r:id="rId4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PA_文本框 1"/>
          <p:cNvSpPr txBox="1"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099" name="PA_图片 1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PA_文本框 1"/>
          <p:cNvSpPr txBox="1"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01" name="PA_图片 1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PA_文本框 1"/>
          <p:cNvSpPr txBox="1"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03" name="PA_图片 1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PA_文本框 1"/>
          <p:cNvSpPr txBox="1"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05" name="PA_图片 1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PA_文本框 1"/>
          <p:cNvSpPr txBox="1"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07" name="PA_图片 1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PA_文本框 1"/>
          <p:cNvSpPr txBox="1"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09" name="PA_图片 1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PA_文本框 1"/>
          <p:cNvSpPr txBox="1">
            <a:spLocks noChangeArrowheads="1"/>
          </p:cNvSpPr>
          <p:nvPr>
            <p:custDataLst>
              <p:tags r:id="rId5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11" name="PA_图片 1"/>
          <p:cNvPicPr>
            <a:picLocks noChangeAspect="1"/>
          </p:cNvPicPr>
          <p:nvPr>
            <p:custDataLst>
              <p:tags r:id="rId5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PA_文本框 1"/>
          <p:cNvSpPr txBox="1">
            <a:spLocks noChangeArrowheads="1"/>
          </p:cNvSpPr>
          <p:nvPr>
            <p:custDataLst>
              <p:tags r:id="rId5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13" name="PA_图片 1"/>
          <p:cNvPicPr>
            <a:picLocks noChangeAspect="1"/>
          </p:cNvPicPr>
          <p:nvPr>
            <p:custDataLst>
              <p:tags r:id="rId5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PA_文本框 1"/>
          <p:cNvSpPr txBox="1"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15" name="PA_图片 1"/>
          <p:cNvPicPr>
            <a:picLocks noChangeAspect="1"/>
          </p:cNvPicPr>
          <p:nvPr>
            <p:custDataLst>
              <p:tags r:id="rId5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PA_文本框 1"/>
          <p:cNvSpPr txBox="1">
            <a:spLocks noChangeArrowheads="1"/>
          </p:cNvSpPr>
          <p:nvPr>
            <p:custDataLst>
              <p:tags r:id="rId6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17" name="PA_图片 1"/>
          <p:cNvPicPr>
            <a:picLocks noChangeAspect="1"/>
          </p:cNvPicPr>
          <p:nvPr>
            <p:custDataLst>
              <p:tags r:id="rId6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PA_文本框 1"/>
          <p:cNvSpPr txBox="1">
            <a:spLocks noChangeArrowheads="1"/>
          </p:cNvSpPr>
          <p:nvPr>
            <p:custDataLst>
              <p:tags r:id="rId6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19" name="PA_图片 1"/>
          <p:cNvPicPr>
            <a:picLocks noChangeAspect="1"/>
          </p:cNvPicPr>
          <p:nvPr>
            <p:custDataLst>
              <p:tags r:id="rId6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PA_文本框 1"/>
          <p:cNvSpPr txBox="1">
            <a:spLocks noChangeArrowheads="1"/>
          </p:cNvSpPr>
          <p:nvPr>
            <p:custDataLst>
              <p:tags r:id="rId6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21" name="PA_图片 1"/>
          <p:cNvPicPr>
            <a:picLocks noChangeAspect="1"/>
          </p:cNvPicPr>
          <p:nvPr>
            <p:custDataLst>
              <p:tags r:id="rId6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PA_文本框 1"/>
          <p:cNvSpPr txBox="1"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23" name="PA_图片 1"/>
          <p:cNvPicPr>
            <a:picLocks noChangeAspect="1"/>
          </p:cNvPicPr>
          <p:nvPr>
            <p:custDataLst>
              <p:tags r:id="rId6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PA_文本框 1"/>
          <p:cNvSpPr txBox="1">
            <a:spLocks noChangeArrowheads="1"/>
          </p:cNvSpPr>
          <p:nvPr>
            <p:custDataLst>
              <p:tags r:id="rId6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25" name="PA_图片 1"/>
          <p:cNvPicPr>
            <a:picLocks noChangeAspect="1"/>
          </p:cNvPicPr>
          <p:nvPr>
            <p:custDataLst>
              <p:tags r:id="rId6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PA_文本框 1"/>
          <p:cNvSpPr txBox="1">
            <a:spLocks noChangeArrowheads="1"/>
          </p:cNvSpPr>
          <p:nvPr>
            <p:custDataLst>
              <p:tags r:id="rId7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27" name="PA_图片 1"/>
          <p:cNvPicPr>
            <a:picLocks noChangeAspect="1"/>
          </p:cNvPicPr>
          <p:nvPr>
            <p:custDataLst>
              <p:tags r:id="rId7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PA_文本框 1"/>
          <p:cNvSpPr txBox="1"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29" name="PA_图片 1"/>
          <p:cNvPicPr>
            <a:picLocks noChangeAspect="1"/>
          </p:cNvPicPr>
          <p:nvPr>
            <p:custDataLst>
              <p:tags r:id="rId7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PA_文本框 1"/>
          <p:cNvSpPr txBox="1">
            <a:spLocks noChangeArrowheads="1"/>
          </p:cNvSpPr>
          <p:nvPr>
            <p:custDataLst>
              <p:tags r:id="rId7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31" name="PA_图片 1"/>
          <p:cNvPicPr>
            <a:picLocks noChangeAspect="1"/>
          </p:cNvPicPr>
          <p:nvPr>
            <p:custDataLst>
              <p:tags r:id="rId7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PA_文本框 1"/>
          <p:cNvSpPr txBox="1">
            <a:spLocks noChangeArrowheads="1"/>
          </p:cNvSpPr>
          <p:nvPr>
            <p:custDataLst>
              <p:tags r:id="rId7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33" name="PA_图片 1"/>
          <p:cNvPicPr>
            <a:picLocks noChangeAspect="1"/>
          </p:cNvPicPr>
          <p:nvPr>
            <p:custDataLst>
              <p:tags r:id="rId7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PA_文本框 1"/>
          <p:cNvSpPr txBox="1">
            <a:spLocks noChangeArrowheads="1"/>
          </p:cNvSpPr>
          <p:nvPr>
            <p:custDataLst>
              <p:tags r:id="rId7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35" name="PA_图片 1"/>
          <p:cNvPicPr>
            <a:picLocks noChangeAspect="1"/>
          </p:cNvPicPr>
          <p:nvPr>
            <p:custDataLst>
              <p:tags r:id="rId7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PA_文本框 1"/>
          <p:cNvSpPr txBox="1">
            <a:spLocks noChangeArrowheads="1"/>
          </p:cNvSpPr>
          <p:nvPr>
            <p:custDataLst>
              <p:tags r:id="rId8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37" name="PA_图片 1"/>
          <p:cNvPicPr>
            <a:picLocks noChangeAspect="1"/>
          </p:cNvPicPr>
          <p:nvPr>
            <p:custDataLst>
              <p:tags r:id="rId8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" name="PA_文本框 1"/>
          <p:cNvSpPr txBox="1"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39" name="PA_图片 1"/>
          <p:cNvPicPr>
            <a:picLocks noChangeAspect="1"/>
          </p:cNvPicPr>
          <p:nvPr>
            <p:custDataLst>
              <p:tags r:id="rId8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PA_文本框 1"/>
          <p:cNvSpPr txBox="1"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41" name="PA_图片 1"/>
          <p:cNvPicPr>
            <a:picLocks noChangeAspect="1"/>
          </p:cNvPicPr>
          <p:nvPr>
            <p:custDataLst>
              <p:tags r:id="rId8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" name="PA_文本框 1"/>
          <p:cNvSpPr txBox="1"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43" name="PA_图片 1"/>
          <p:cNvPicPr>
            <a:picLocks noChangeAspect="1"/>
          </p:cNvPicPr>
          <p:nvPr>
            <p:custDataLst>
              <p:tags r:id="rId8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PA_文本框 1"/>
          <p:cNvSpPr txBox="1"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45" name="PA_图片 1"/>
          <p:cNvPicPr>
            <a:picLocks noChangeAspect="1"/>
          </p:cNvPicPr>
          <p:nvPr>
            <p:custDataLst>
              <p:tags r:id="rId8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" name="PA_文本框 1"/>
          <p:cNvSpPr txBox="1"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47" name="PA_图片 1"/>
          <p:cNvPicPr>
            <a:picLocks noChangeAspect="1"/>
          </p:cNvPicPr>
          <p:nvPr>
            <p:custDataLst>
              <p:tags r:id="rId9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" name="PA_文本框 1"/>
          <p:cNvSpPr txBox="1"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49" name="PA_图片 1"/>
          <p:cNvPicPr>
            <a:picLocks noChangeAspect="1"/>
          </p:cNvPicPr>
          <p:nvPr>
            <p:custDataLst>
              <p:tags r:id="rId9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PA_文本框 1"/>
          <p:cNvSpPr txBox="1"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51" name="PA_图片 1"/>
          <p:cNvPicPr>
            <a:picLocks noChangeAspect="1"/>
          </p:cNvPicPr>
          <p:nvPr>
            <p:custDataLst>
              <p:tags r:id="rId9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PA_文本框 1"/>
          <p:cNvSpPr txBox="1">
            <a:spLocks noChangeArrowheads="1"/>
          </p:cNvSpPr>
          <p:nvPr>
            <p:custDataLst>
              <p:tags r:id="rId9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53" name="PA_图片 1"/>
          <p:cNvPicPr>
            <a:picLocks noChangeAspect="1"/>
          </p:cNvPicPr>
          <p:nvPr>
            <p:custDataLst>
              <p:tags r:id="rId9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PA_文本框 1"/>
          <p:cNvSpPr txBox="1">
            <a:spLocks noChangeArrowheads="1"/>
          </p:cNvSpPr>
          <p:nvPr>
            <p:custDataLst>
              <p:tags r:id="rId9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55" name="PA_图片 1"/>
          <p:cNvPicPr>
            <a:picLocks noChangeAspect="1"/>
          </p:cNvPicPr>
          <p:nvPr>
            <p:custDataLst>
              <p:tags r:id="rId9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PA_文本框 1"/>
          <p:cNvSpPr txBox="1">
            <a:spLocks noChangeArrowheads="1"/>
          </p:cNvSpPr>
          <p:nvPr>
            <p:custDataLst>
              <p:tags r:id="rId10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57" name="PA_图片 1"/>
          <p:cNvPicPr>
            <a:picLocks noChangeAspect="1"/>
          </p:cNvPicPr>
          <p:nvPr>
            <p:custDataLst>
              <p:tags r:id="rId10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PA_文本框 1"/>
          <p:cNvSpPr txBox="1">
            <a:spLocks noChangeArrowheads="1"/>
          </p:cNvSpPr>
          <p:nvPr>
            <p:custDataLst>
              <p:tags r:id="rId10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59" name="PA_图片 1"/>
          <p:cNvPicPr>
            <a:picLocks noChangeAspect="1"/>
          </p:cNvPicPr>
          <p:nvPr>
            <p:custDataLst>
              <p:tags r:id="rId10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PA_文本框 1"/>
          <p:cNvSpPr txBox="1">
            <a:spLocks noChangeArrowheads="1"/>
          </p:cNvSpPr>
          <p:nvPr>
            <p:custDataLst>
              <p:tags r:id="rId10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61" name="PA_图片 1"/>
          <p:cNvPicPr>
            <a:picLocks noChangeAspect="1"/>
          </p:cNvPicPr>
          <p:nvPr>
            <p:custDataLst>
              <p:tags r:id="rId10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PA_文本框 1"/>
          <p:cNvSpPr txBox="1">
            <a:spLocks noChangeArrowheads="1"/>
          </p:cNvSpPr>
          <p:nvPr>
            <p:custDataLst>
              <p:tags r:id="rId10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63" name="PA_图片 1"/>
          <p:cNvPicPr>
            <a:picLocks noChangeAspect="1"/>
          </p:cNvPicPr>
          <p:nvPr>
            <p:custDataLst>
              <p:tags r:id="rId10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PA_文本框 1"/>
          <p:cNvSpPr txBox="1">
            <a:spLocks noChangeArrowheads="1"/>
          </p:cNvSpPr>
          <p:nvPr>
            <p:custDataLst>
              <p:tags r:id="rId10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65" name="PA_图片 1"/>
          <p:cNvPicPr>
            <a:picLocks noChangeAspect="1"/>
          </p:cNvPicPr>
          <p:nvPr>
            <p:custDataLst>
              <p:tags r:id="rId10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" name="PA_文本框 1"/>
          <p:cNvSpPr txBox="1">
            <a:spLocks noChangeArrowheads="1"/>
          </p:cNvSpPr>
          <p:nvPr>
            <p:custDataLst>
              <p:tags r:id="rId11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67" name="PA_图片 1"/>
          <p:cNvPicPr>
            <a:picLocks noChangeAspect="1"/>
          </p:cNvPicPr>
          <p:nvPr>
            <p:custDataLst>
              <p:tags r:id="rId11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PA_文本框 1"/>
          <p:cNvSpPr txBox="1">
            <a:spLocks noChangeArrowheads="1"/>
          </p:cNvSpPr>
          <p:nvPr>
            <p:custDataLst>
              <p:tags r:id="rId11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69" name="PA_图片 1"/>
          <p:cNvPicPr>
            <a:picLocks noChangeAspect="1"/>
          </p:cNvPicPr>
          <p:nvPr>
            <p:custDataLst>
              <p:tags r:id="rId11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PA_文本框 1"/>
          <p:cNvSpPr txBox="1">
            <a:spLocks noChangeArrowheads="1"/>
          </p:cNvSpPr>
          <p:nvPr>
            <p:custDataLst>
              <p:tags r:id="rId11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71" name="PA_图片 1"/>
          <p:cNvPicPr>
            <a:picLocks noChangeAspect="1"/>
          </p:cNvPicPr>
          <p:nvPr>
            <p:custDataLst>
              <p:tags r:id="rId11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PA_文本框 1"/>
          <p:cNvSpPr txBox="1">
            <a:spLocks noChangeArrowheads="1"/>
          </p:cNvSpPr>
          <p:nvPr>
            <p:custDataLst>
              <p:tags r:id="rId11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73" name="PA_图片 1"/>
          <p:cNvPicPr>
            <a:picLocks noChangeAspect="1"/>
          </p:cNvPicPr>
          <p:nvPr>
            <p:custDataLst>
              <p:tags r:id="rId11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" name="PA_文本框 1"/>
          <p:cNvSpPr txBox="1">
            <a:spLocks noChangeArrowheads="1"/>
          </p:cNvSpPr>
          <p:nvPr>
            <p:custDataLst>
              <p:tags r:id="rId11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75" name="PA_图片 1"/>
          <p:cNvPicPr>
            <a:picLocks noChangeAspect="1"/>
          </p:cNvPicPr>
          <p:nvPr>
            <p:custDataLst>
              <p:tags r:id="rId11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PA_文本框 1"/>
          <p:cNvSpPr txBox="1">
            <a:spLocks noChangeArrowheads="1"/>
          </p:cNvSpPr>
          <p:nvPr>
            <p:custDataLst>
              <p:tags r:id="rId12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77" name="PA_图片 1"/>
          <p:cNvPicPr>
            <a:picLocks noChangeAspect="1"/>
          </p:cNvPicPr>
          <p:nvPr>
            <p:custDataLst>
              <p:tags r:id="rId12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PA_文本框 1"/>
          <p:cNvSpPr txBox="1">
            <a:spLocks noChangeArrowheads="1"/>
          </p:cNvSpPr>
          <p:nvPr>
            <p:custDataLst>
              <p:tags r:id="rId12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79" name="PA_图片 1"/>
          <p:cNvPicPr>
            <a:picLocks noChangeAspect="1"/>
          </p:cNvPicPr>
          <p:nvPr>
            <p:custDataLst>
              <p:tags r:id="rId12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" name="PA_文本框 1"/>
          <p:cNvSpPr txBox="1">
            <a:spLocks noChangeArrowheads="1"/>
          </p:cNvSpPr>
          <p:nvPr>
            <p:custDataLst>
              <p:tags r:id="rId12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81" name="PA_图片 1"/>
          <p:cNvPicPr>
            <a:picLocks noChangeAspect="1"/>
          </p:cNvPicPr>
          <p:nvPr>
            <p:custDataLst>
              <p:tags r:id="rId12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PA_文本框 1"/>
          <p:cNvSpPr txBox="1">
            <a:spLocks noChangeArrowheads="1"/>
          </p:cNvSpPr>
          <p:nvPr>
            <p:custDataLst>
              <p:tags r:id="rId12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83" name="PA_图片 1"/>
          <p:cNvPicPr>
            <a:picLocks noChangeAspect="1"/>
          </p:cNvPicPr>
          <p:nvPr>
            <p:custDataLst>
              <p:tags r:id="rId12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PA_文本框 1"/>
          <p:cNvSpPr txBox="1">
            <a:spLocks noChangeArrowheads="1"/>
          </p:cNvSpPr>
          <p:nvPr>
            <p:custDataLst>
              <p:tags r:id="rId12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85" name="PA_图片 1"/>
          <p:cNvPicPr>
            <a:picLocks noChangeAspect="1"/>
          </p:cNvPicPr>
          <p:nvPr>
            <p:custDataLst>
              <p:tags r:id="rId12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PA_文本框 1"/>
          <p:cNvSpPr txBox="1">
            <a:spLocks noChangeArrowheads="1"/>
          </p:cNvSpPr>
          <p:nvPr>
            <p:custDataLst>
              <p:tags r:id="rId13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87" name="PA_图片 1"/>
          <p:cNvPicPr>
            <a:picLocks noChangeAspect="1"/>
          </p:cNvPicPr>
          <p:nvPr>
            <p:custDataLst>
              <p:tags r:id="rId13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PA_文本框 1"/>
          <p:cNvSpPr txBox="1">
            <a:spLocks noChangeArrowheads="1"/>
          </p:cNvSpPr>
          <p:nvPr>
            <p:custDataLst>
              <p:tags r:id="rId13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89" name="PA_图片 1"/>
          <p:cNvPicPr>
            <a:picLocks noChangeAspect="1"/>
          </p:cNvPicPr>
          <p:nvPr>
            <p:custDataLst>
              <p:tags r:id="rId13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" name="PA_文本框 1"/>
          <p:cNvSpPr txBox="1">
            <a:spLocks noChangeArrowheads="1"/>
          </p:cNvSpPr>
          <p:nvPr>
            <p:custDataLst>
              <p:tags r:id="rId13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91" name="PA_图片 1"/>
          <p:cNvPicPr>
            <a:picLocks noChangeAspect="1"/>
          </p:cNvPicPr>
          <p:nvPr>
            <p:custDataLst>
              <p:tags r:id="rId13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" name="PA_文本框 1"/>
          <p:cNvSpPr txBox="1">
            <a:spLocks noChangeArrowheads="1"/>
          </p:cNvSpPr>
          <p:nvPr>
            <p:custDataLst>
              <p:tags r:id="rId13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93" name="PA_图片 1"/>
          <p:cNvPicPr>
            <a:picLocks noChangeAspect="1"/>
          </p:cNvPicPr>
          <p:nvPr>
            <p:custDataLst>
              <p:tags r:id="rId13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" name="PA_文本框 1"/>
          <p:cNvSpPr txBox="1">
            <a:spLocks noChangeArrowheads="1"/>
          </p:cNvSpPr>
          <p:nvPr>
            <p:custDataLst>
              <p:tags r:id="rId13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95" name="PA_图片 1"/>
          <p:cNvPicPr>
            <a:picLocks noChangeAspect="1"/>
          </p:cNvPicPr>
          <p:nvPr>
            <p:custDataLst>
              <p:tags r:id="rId13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" name="PA_文本框 1"/>
          <p:cNvSpPr txBox="1">
            <a:spLocks noChangeArrowheads="1"/>
          </p:cNvSpPr>
          <p:nvPr>
            <p:custDataLst>
              <p:tags r:id="rId14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97" name="PA_图片 1"/>
          <p:cNvPicPr>
            <a:picLocks noChangeAspect="1"/>
          </p:cNvPicPr>
          <p:nvPr>
            <p:custDataLst>
              <p:tags r:id="rId14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" name="PA_文本框 1"/>
          <p:cNvSpPr txBox="1">
            <a:spLocks noChangeArrowheads="1"/>
          </p:cNvSpPr>
          <p:nvPr>
            <p:custDataLst>
              <p:tags r:id="rId14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199" name="PA_图片 1"/>
          <p:cNvPicPr>
            <a:picLocks noChangeAspect="1"/>
          </p:cNvPicPr>
          <p:nvPr>
            <p:custDataLst>
              <p:tags r:id="rId14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" name="PA_文本框 1"/>
          <p:cNvSpPr txBox="1">
            <a:spLocks noChangeArrowheads="1"/>
          </p:cNvSpPr>
          <p:nvPr>
            <p:custDataLst>
              <p:tags r:id="rId14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01" name="PA_图片 1"/>
          <p:cNvPicPr>
            <a:picLocks noChangeAspect="1"/>
          </p:cNvPicPr>
          <p:nvPr>
            <p:custDataLst>
              <p:tags r:id="rId14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" name="PA_文本框 1"/>
          <p:cNvSpPr txBox="1">
            <a:spLocks noChangeArrowheads="1"/>
          </p:cNvSpPr>
          <p:nvPr>
            <p:custDataLst>
              <p:tags r:id="rId14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03" name="PA_图片 1"/>
          <p:cNvPicPr>
            <a:picLocks noChangeAspect="1"/>
          </p:cNvPicPr>
          <p:nvPr>
            <p:custDataLst>
              <p:tags r:id="rId14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" name="PA_文本框 1"/>
          <p:cNvSpPr txBox="1">
            <a:spLocks noChangeArrowheads="1"/>
          </p:cNvSpPr>
          <p:nvPr>
            <p:custDataLst>
              <p:tags r:id="rId14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05" name="PA_图片 1"/>
          <p:cNvPicPr>
            <a:picLocks noChangeAspect="1"/>
          </p:cNvPicPr>
          <p:nvPr>
            <p:custDataLst>
              <p:tags r:id="rId14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" name="PA_文本框 1"/>
          <p:cNvSpPr txBox="1">
            <a:spLocks noChangeArrowheads="1"/>
          </p:cNvSpPr>
          <p:nvPr>
            <p:custDataLst>
              <p:tags r:id="rId15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07" name="PA_图片 1"/>
          <p:cNvPicPr>
            <a:picLocks noChangeAspect="1"/>
          </p:cNvPicPr>
          <p:nvPr>
            <p:custDataLst>
              <p:tags r:id="rId15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" name="PA_文本框 1"/>
          <p:cNvSpPr txBox="1">
            <a:spLocks noChangeArrowheads="1"/>
          </p:cNvSpPr>
          <p:nvPr>
            <p:custDataLst>
              <p:tags r:id="rId15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09" name="PA_图片 1"/>
          <p:cNvPicPr>
            <a:picLocks noChangeAspect="1"/>
          </p:cNvPicPr>
          <p:nvPr>
            <p:custDataLst>
              <p:tags r:id="rId15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" name="PA_文本框 1"/>
          <p:cNvSpPr txBox="1">
            <a:spLocks noChangeArrowheads="1"/>
          </p:cNvSpPr>
          <p:nvPr>
            <p:custDataLst>
              <p:tags r:id="rId15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11" name="PA_图片 1"/>
          <p:cNvPicPr>
            <a:picLocks noChangeAspect="1"/>
          </p:cNvPicPr>
          <p:nvPr>
            <p:custDataLst>
              <p:tags r:id="rId15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" name="PA_文本框 1"/>
          <p:cNvSpPr txBox="1">
            <a:spLocks noChangeArrowheads="1"/>
          </p:cNvSpPr>
          <p:nvPr>
            <p:custDataLst>
              <p:tags r:id="rId15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13" name="PA_图片 1"/>
          <p:cNvPicPr>
            <a:picLocks noChangeAspect="1"/>
          </p:cNvPicPr>
          <p:nvPr>
            <p:custDataLst>
              <p:tags r:id="rId15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" name="PA_文本框 1"/>
          <p:cNvSpPr txBox="1">
            <a:spLocks noChangeArrowheads="1"/>
          </p:cNvSpPr>
          <p:nvPr>
            <p:custDataLst>
              <p:tags r:id="rId15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15" name="PA_图片 1"/>
          <p:cNvPicPr>
            <a:picLocks noChangeAspect="1"/>
          </p:cNvPicPr>
          <p:nvPr>
            <p:custDataLst>
              <p:tags r:id="rId15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" name="PA_文本框 1"/>
          <p:cNvSpPr txBox="1">
            <a:spLocks noChangeArrowheads="1"/>
          </p:cNvSpPr>
          <p:nvPr>
            <p:custDataLst>
              <p:tags r:id="rId16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17" name="PA_图片 1"/>
          <p:cNvPicPr>
            <a:picLocks noChangeAspect="1"/>
          </p:cNvPicPr>
          <p:nvPr>
            <p:custDataLst>
              <p:tags r:id="rId16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3" name="PA_文本框 1"/>
          <p:cNvSpPr txBox="1">
            <a:spLocks noChangeArrowheads="1"/>
          </p:cNvSpPr>
          <p:nvPr>
            <p:custDataLst>
              <p:tags r:id="rId16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19" name="PA_图片 1"/>
          <p:cNvPicPr>
            <a:picLocks noChangeAspect="1"/>
          </p:cNvPicPr>
          <p:nvPr>
            <p:custDataLst>
              <p:tags r:id="rId16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" name="PA_文本框 1"/>
          <p:cNvSpPr txBox="1">
            <a:spLocks noChangeArrowheads="1"/>
          </p:cNvSpPr>
          <p:nvPr>
            <p:custDataLst>
              <p:tags r:id="rId16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21" name="PA_图片 1"/>
          <p:cNvPicPr>
            <a:picLocks noChangeAspect="1"/>
          </p:cNvPicPr>
          <p:nvPr>
            <p:custDataLst>
              <p:tags r:id="rId16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" name="PA_文本框 1"/>
          <p:cNvSpPr txBox="1">
            <a:spLocks noChangeArrowheads="1"/>
          </p:cNvSpPr>
          <p:nvPr>
            <p:custDataLst>
              <p:tags r:id="rId16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23" name="PA_图片 1"/>
          <p:cNvPicPr>
            <a:picLocks noChangeAspect="1"/>
          </p:cNvPicPr>
          <p:nvPr>
            <p:custDataLst>
              <p:tags r:id="rId16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" name="PA_文本框 1"/>
          <p:cNvSpPr txBox="1">
            <a:spLocks noChangeArrowheads="1"/>
          </p:cNvSpPr>
          <p:nvPr>
            <p:custDataLst>
              <p:tags r:id="rId16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25" name="PA_图片 1"/>
          <p:cNvPicPr>
            <a:picLocks noChangeAspect="1"/>
          </p:cNvPicPr>
          <p:nvPr>
            <p:custDataLst>
              <p:tags r:id="rId16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" name="PA_文本框 1"/>
          <p:cNvSpPr txBox="1">
            <a:spLocks noChangeArrowheads="1"/>
          </p:cNvSpPr>
          <p:nvPr>
            <p:custDataLst>
              <p:tags r:id="rId17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27" name="PA_图片 1"/>
          <p:cNvPicPr>
            <a:picLocks noChangeAspect="1"/>
          </p:cNvPicPr>
          <p:nvPr>
            <p:custDataLst>
              <p:tags r:id="rId17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" name="PA_文本框 1"/>
          <p:cNvSpPr txBox="1">
            <a:spLocks noChangeArrowheads="1"/>
          </p:cNvSpPr>
          <p:nvPr>
            <p:custDataLst>
              <p:tags r:id="rId17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29" name="PA_图片 1"/>
          <p:cNvPicPr>
            <a:picLocks noChangeAspect="1"/>
          </p:cNvPicPr>
          <p:nvPr>
            <p:custDataLst>
              <p:tags r:id="rId17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" name="PA_文本框 1"/>
          <p:cNvSpPr txBox="1">
            <a:spLocks noChangeArrowheads="1"/>
          </p:cNvSpPr>
          <p:nvPr>
            <p:custDataLst>
              <p:tags r:id="rId17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31" name="PA_图片 1"/>
          <p:cNvPicPr>
            <a:picLocks noChangeAspect="1"/>
          </p:cNvPicPr>
          <p:nvPr>
            <p:custDataLst>
              <p:tags r:id="rId17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" name="PA_文本框 1"/>
          <p:cNvSpPr txBox="1">
            <a:spLocks noChangeArrowheads="1"/>
          </p:cNvSpPr>
          <p:nvPr>
            <p:custDataLst>
              <p:tags r:id="rId17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33" name="PA_图片 1"/>
          <p:cNvPicPr>
            <a:picLocks noChangeAspect="1"/>
          </p:cNvPicPr>
          <p:nvPr>
            <p:custDataLst>
              <p:tags r:id="rId17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" name="PA_文本框 1"/>
          <p:cNvSpPr txBox="1">
            <a:spLocks noChangeArrowheads="1"/>
          </p:cNvSpPr>
          <p:nvPr>
            <p:custDataLst>
              <p:tags r:id="rId17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35" name="PA_图片 1"/>
          <p:cNvPicPr>
            <a:picLocks noChangeAspect="1"/>
          </p:cNvPicPr>
          <p:nvPr>
            <p:custDataLst>
              <p:tags r:id="rId17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" name="PA_文本框 1"/>
          <p:cNvSpPr txBox="1">
            <a:spLocks noChangeArrowheads="1"/>
          </p:cNvSpPr>
          <p:nvPr>
            <p:custDataLst>
              <p:tags r:id="rId18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37" name="PA_图片 1"/>
          <p:cNvPicPr>
            <a:picLocks noChangeAspect="1"/>
          </p:cNvPicPr>
          <p:nvPr>
            <p:custDataLst>
              <p:tags r:id="rId18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" name="PA_文本框 1"/>
          <p:cNvSpPr txBox="1">
            <a:spLocks noChangeArrowheads="1"/>
          </p:cNvSpPr>
          <p:nvPr>
            <p:custDataLst>
              <p:tags r:id="rId18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39" name="PA_图片 1"/>
          <p:cNvPicPr>
            <a:picLocks noChangeAspect="1"/>
          </p:cNvPicPr>
          <p:nvPr>
            <p:custDataLst>
              <p:tags r:id="rId18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" name="PA_文本框 1"/>
          <p:cNvSpPr txBox="1">
            <a:spLocks noChangeArrowheads="1"/>
          </p:cNvSpPr>
          <p:nvPr>
            <p:custDataLst>
              <p:tags r:id="rId18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41" name="PA_图片 1"/>
          <p:cNvPicPr>
            <a:picLocks noChangeAspect="1"/>
          </p:cNvPicPr>
          <p:nvPr>
            <p:custDataLst>
              <p:tags r:id="rId18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" name="PA_文本框 1"/>
          <p:cNvSpPr txBox="1">
            <a:spLocks noChangeArrowheads="1"/>
          </p:cNvSpPr>
          <p:nvPr>
            <p:custDataLst>
              <p:tags r:id="rId18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43" name="PA_图片 1"/>
          <p:cNvPicPr>
            <a:picLocks noChangeAspect="1"/>
          </p:cNvPicPr>
          <p:nvPr>
            <p:custDataLst>
              <p:tags r:id="rId18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" name="PA_文本框 1"/>
          <p:cNvSpPr txBox="1">
            <a:spLocks noChangeArrowheads="1"/>
          </p:cNvSpPr>
          <p:nvPr>
            <p:custDataLst>
              <p:tags r:id="rId18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45" name="PA_图片 1"/>
          <p:cNvPicPr>
            <a:picLocks noChangeAspect="1"/>
          </p:cNvPicPr>
          <p:nvPr>
            <p:custDataLst>
              <p:tags r:id="rId18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" name="PA_文本框 1"/>
          <p:cNvSpPr txBox="1">
            <a:spLocks noChangeArrowheads="1"/>
          </p:cNvSpPr>
          <p:nvPr>
            <p:custDataLst>
              <p:tags r:id="rId19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47" name="PA_图片 1"/>
          <p:cNvPicPr>
            <a:picLocks noChangeAspect="1"/>
          </p:cNvPicPr>
          <p:nvPr>
            <p:custDataLst>
              <p:tags r:id="rId19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3" name="PA_文本框 1"/>
          <p:cNvSpPr txBox="1">
            <a:spLocks noChangeArrowheads="1"/>
          </p:cNvSpPr>
          <p:nvPr>
            <p:custDataLst>
              <p:tags r:id="rId19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49" name="PA_图片 1"/>
          <p:cNvPicPr>
            <a:picLocks noChangeAspect="1"/>
          </p:cNvPicPr>
          <p:nvPr>
            <p:custDataLst>
              <p:tags r:id="rId19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" name="PA_文本框 1"/>
          <p:cNvSpPr txBox="1">
            <a:spLocks noChangeArrowheads="1"/>
          </p:cNvSpPr>
          <p:nvPr>
            <p:custDataLst>
              <p:tags r:id="rId19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51" name="PA_图片 1"/>
          <p:cNvPicPr>
            <a:picLocks noChangeAspect="1"/>
          </p:cNvPicPr>
          <p:nvPr>
            <p:custDataLst>
              <p:tags r:id="rId19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" name="PA_文本框 1"/>
          <p:cNvSpPr txBox="1">
            <a:spLocks noChangeArrowheads="1"/>
          </p:cNvSpPr>
          <p:nvPr>
            <p:custDataLst>
              <p:tags r:id="rId19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53" name="PA_图片 1"/>
          <p:cNvPicPr>
            <a:picLocks noChangeAspect="1"/>
          </p:cNvPicPr>
          <p:nvPr>
            <p:custDataLst>
              <p:tags r:id="rId19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" name="PA_文本框 1"/>
          <p:cNvSpPr txBox="1">
            <a:spLocks noChangeArrowheads="1"/>
          </p:cNvSpPr>
          <p:nvPr>
            <p:custDataLst>
              <p:tags r:id="rId19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55" name="PA_图片 1"/>
          <p:cNvPicPr>
            <a:picLocks noChangeAspect="1"/>
          </p:cNvPicPr>
          <p:nvPr>
            <p:custDataLst>
              <p:tags r:id="rId19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1" name="PA_文本框 1"/>
          <p:cNvSpPr txBox="1">
            <a:spLocks noChangeArrowheads="1"/>
          </p:cNvSpPr>
          <p:nvPr>
            <p:custDataLst>
              <p:tags r:id="rId20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57" name="PA_图片 1"/>
          <p:cNvPicPr>
            <a:picLocks noChangeAspect="1"/>
          </p:cNvPicPr>
          <p:nvPr>
            <p:custDataLst>
              <p:tags r:id="rId20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3" name="PA_文本框 1"/>
          <p:cNvSpPr txBox="1">
            <a:spLocks noChangeArrowheads="1"/>
          </p:cNvSpPr>
          <p:nvPr>
            <p:custDataLst>
              <p:tags r:id="rId20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59" name="PA_图片 1"/>
          <p:cNvPicPr>
            <a:picLocks noChangeAspect="1"/>
          </p:cNvPicPr>
          <p:nvPr>
            <p:custDataLst>
              <p:tags r:id="rId20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" name="PA_文本框 1"/>
          <p:cNvSpPr txBox="1">
            <a:spLocks noChangeArrowheads="1"/>
          </p:cNvSpPr>
          <p:nvPr>
            <p:custDataLst>
              <p:tags r:id="rId20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61" name="PA_图片 1"/>
          <p:cNvPicPr>
            <a:picLocks noChangeAspect="1"/>
          </p:cNvPicPr>
          <p:nvPr>
            <p:custDataLst>
              <p:tags r:id="rId20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7" name="PA_文本框 1"/>
          <p:cNvSpPr txBox="1">
            <a:spLocks noChangeArrowheads="1"/>
          </p:cNvSpPr>
          <p:nvPr>
            <p:custDataLst>
              <p:tags r:id="rId20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63" name="PA_图片 1"/>
          <p:cNvPicPr>
            <a:picLocks noChangeAspect="1"/>
          </p:cNvPicPr>
          <p:nvPr>
            <p:custDataLst>
              <p:tags r:id="rId20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" name="PA_文本框 1"/>
          <p:cNvSpPr txBox="1">
            <a:spLocks noChangeArrowheads="1"/>
          </p:cNvSpPr>
          <p:nvPr>
            <p:custDataLst>
              <p:tags r:id="rId20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65" name="PA_图片 1"/>
          <p:cNvPicPr>
            <a:picLocks noChangeAspect="1"/>
          </p:cNvPicPr>
          <p:nvPr>
            <p:custDataLst>
              <p:tags r:id="rId20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1" name="PA_文本框 1"/>
          <p:cNvSpPr txBox="1">
            <a:spLocks noChangeArrowheads="1"/>
          </p:cNvSpPr>
          <p:nvPr>
            <p:custDataLst>
              <p:tags r:id="rId21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67" name="PA_图片 1"/>
          <p:cNvPicPr>
            <a:picLocks noChangeAspect="1"/>
          </p:cNvPicPr>
          <p:nvPr>
            <p:custDataLst>
              <p:tags r:id="rId21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3" name="PA_文本框 1"/>
          <p:cNvSpPr txBox="1">
            <a:spLocks noChangeArrowheads="1"/>
          </p:cNvSpPr>
          <p:nvPr>
            <p:custDataLst>
              <p:tags r:id="rId21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69" name="PA_图片 1"/>
          <p:cNvPicPr>
            <a:picLocks noChangeAspect="1"/>
          </p:cNvPicPr>
          <p:nvPr>
            <p:custDataLst>
              <p:tags r:id="rId21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" name="PA_文本框 1"/>
          <p:cNvSpPr txBox="1">
            <a:spLocks noChangeArrowheads="1"/>
          </p:cNvSpPr>
          <p:nvPr>
            <p:custDataLst>
              <p:tags r:id="rId21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71" name="PA_图片 1"/>
          <p:cNvPicPr>
            <a:picLocks noChangeAspect="1"/>
          </p:cNvPicPr>
          <p:nvPr>
            <p:custDataLst>
              <p:tags r:id="rId21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" name="PA_文本框 1"/>
          <p:cNvSpPr txBox="1">
            <a:spLocks noChangeArrowheads="1"/>
          </p:cNvSpPr>
          <p:nvPr>
            <p:custDataLst>
              <p:tags r:id="rId21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73" name="PA_图片 1"/>
          <p:cNvPicPr>
            <a:picLocks noChangeAspect="1"/>
          </p:cNvPicPr>
          <p:nvPr>
            <p:custDataLst>
              <p:tags r:id="rId21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9" name="PA_文本框 1"/>
          <p:cNvSpPr txBox="1">
            <a:spLocks noChangeArrowheads="1"/>
          </p:cNvSpPr>
          <p:nvPr>
            <p:custDataLst>
              <p:tags r:id="rId21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75" name="PA_图片 1"/>
          <p:cNvPicPr>
            <a:picLocks noChangeAspect="1"/>
          </p:cNvPicPr>
          <p:nvPr>
            <p:custDataLst>
              <p:tags r:id="rId21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1" name="PA_文本框 1"/>
          <p:cNvSpPr txBox="1">
            <a:spLocks noChangeArrowheads="1"/>
          </p:cNvSpPr>
          <p:nvPr>
            <p:custDataLst>
              <p:tags r:id="rId22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77" name="PA_图片 1"/>
          <p:cNvPicPr>
            <a:picLocks noChangeAspect="1"/>
          </p:cNvPicPr>
          <p:nvPr>
            <p:custDataLst>
              <p:tags r:id="rId22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3" name="PA_文本框 1"/>
          <p:cNvSpPr txBox="1">
            <a:spLocks noChangeArrowheads="1"/>
          </p:cNvSpPr>
          <p:nvPr>
            <p:custDataLst>
              <p:tags r:id="rId22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79" name="PA_图片 1"/>
          <p:cNvPicPr>
            <a:picLocks noChangeAspect="1"/>
          </p:cNvPicPr>
          <p:nvPr>
            <p:custDataLst>
              <p:tags r:id="rId22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" name="PA_文本框 1"/>
          <p:cNvSpPr txBox="1">
            <a:spLocks noChangeArrowheads="1"/>
          </p:cNvSpPr>
          <p:nvPr>
            <p:custDataLst>
              <p:tags r:id="rId22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81" name="PA_图片 1"/>
          <p:cNvPicPr>
            <a:picLocks noChangeAspect="1"/>
          </p:cNvPicPr>
          <p:nvPr>
            <p:custDataLst>
              <p:tags r:id="rId22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" name="PA_文本框 1"/>
          <p:cNvSpPr txBox="1">
            <a:spLocks noChangeArrowheads="1"/>
          </p:cNvSpPr>
          <p:nvPr>
            <p:custDataLst>
              <p:tags r:id="rId22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83" name="PA_图片 1"/>
          <p:cNvPicPr>
            <a:picLocks noChangeAspect="1"/>
          </p:cNvPicPr>
          <p:nvPr>
            <p:custDataLst>
              <p:tags r:id="rId22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9" name="PA_文本框 1"/>
          <p:cNvSpPr txBox="1">
            <a:spLocks noChangeArrowheads="1"/>
          </p:cNvSpPr>
          <p:nvPr>
            <p:custDataLst>
              <p:tags r:id="rId22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85" name="PA_图片 1"/>
          <p:cNvPicPr>
            <a:picLocks noChangeAspect="1"/>
          </p:cNvPicPr>
          <p:nvPr>
            <p:custDataLst>
              <p:tags r:id="rId22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1" name="PA_文本框 1"/>
          <p:cNvSpPr txBox="1">
            <a:spLocks noChangeArrowheads="1"/>
          </p:cNvSpPr>
          <p:nvPr>
            <p:custDataLst>
              <p:tags r:id="rId23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87" name="PA_图片 1"/>
          <p:cNvPicPr>
            <a:picLocks noChangeAspect="1"/>
          </p:cNvPicPr>
          <p:nvPr>
            <p:custDataLst>
              <p:tags r:id="rId23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3" name="PA_文本框 1"/>
          <p:cNvSpPr txBox="1">
            <a:spLocks noChangeArrowheads="1"/>
          </p:cNvSpPr>
          <p:nvPr>
            <p:custDataLst>
              <p:tags r:id="rId23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89" name="PA_图片 1"/>
          <p:cNvPicPr>
            <a:picLocks noChangeAspect="1"/>
          </p:cNvPicPr>
          <p:nvPr>
            <p:custDataLst>
              <p:tags r:id="rId23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5" name="PA_文本框 1"/>
          <p:cNvSpPr txBox="1">
            <a:spLocks noChangeArrowheads="1"/>
          </p:cNvSpPr>
          <p:nvPr>
            <p:custDataLst>
              <p:tags r:id="rId23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91" name="PA_图片 1"/>
          <p:cNvPicPr>
            <a:picLocks noChangeAspect="1"/>
          </p:cNvPicPr>
          <p:nvPr>
            <p:custDataLst>
              <p:tags r:id="rId23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7" name="PA_文本框 1"/>
          <p:cNvSpPr txBox="1">
            <a:spLocks noChangeArrowheads="1"/>
          </p:cNvSpPr>
          <p:nvPr>
            <p:custDataLst>
              <p:tags r:id="rId23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93" name="PA_图片 1"/>
          <p:cNvPicPr>
            <a:picLocks noChangeAspect="1"/>
          </p:cNvPicPr>
          <p:nvPr>
            <p:custDataLst>
              <p:tags r:id="rId23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9" name="PA_文本框 1"/>
          <p:cNvSpPr txBox="1">
            <a:spLocks noChangeArrowheads="1"/>
          </p:cNvSpPr>
          <p:nvPr>
            <p:custDataLst>
              <p:tags r:id="rId23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95" name="PA_图片 1"/>
          <p:cNvPicPr>
            <a:picLocks noChangeAspect="1"/>
          </p:cNvPicPr>
          <p:nvPr>
            <p:custDataLst>
              <p:tags r:id="rId23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1" name="PA_文本框 1"/>
          <p:cNvSpPr txBox="1">
            <a:spLocks noChangeArrowheads="1"/>
          </p:cNvSpPr>
          <p:nvPr>
            <p:custDataLst>
              <p:tags r:id="rId24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97" name="PA_图片 1"/>
          <p:cNvPicPr>
            <a:picLocks noChangeAspect="1"/>
          </p:cNvPicPr>
          <p:nvPr>
            <p:custDataLst>
              <p:tags r:id="rId24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3" name="PA_文本框 1"/>
          <p:cNvSpPr txBox="1">
            <a:spLocks noChangeArrowheads="1"/>
          </p:cNvSpPr>
          <p:nvPr>
            <p:custDataLst>
              <p:tags r:id="rId24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299" name="PA_图片 1"/>
          <p:cNvPicPr>
            <a:picLocks noChangeAspect="1"/>
          </p:cNvPicPr>
          <p:nvPr>
            <p:custDataLst>
              <p:tags r:id="rId24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5" name="PA_文本框 1"/>
          <p:cNvSpPr txBox="1">
            <a:spLocks noChangeArrowheads="1"/>
          </p:cNvSpPr>
          <p:nvPr>
            <p:custDataLst>
              <p:tags r:id="rId24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01" name="PA_图片 1"/>
          <p:cNvPicPr>
            <a:picLocks noChangeAspect="1"/>
          </p:cNvPicPr>
          <p:nvPr>
            <p:custDataLst>
              <p:tags r:id="rId24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7" name="PA_文本框 1"/>
          <p:cNvSpPr txBox="1">
            <a:spLocks noChangeArrowheads="1"/>
          </p:cNvSpPr>
          <p:nvPr>
            <p:custDataLst>
              <p:tags r:id="rId24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03" name="PA_图片 1"/>
          <p:cNvPicPr>
            <a:picLocks noChangeAspect="1"/>
          </p:cNvPicPr>
          <p:nvPr>
            <p:custDataLst>
              <p:tags r:id="rId24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9" name="PA_文本框 1"/>
          <p:cNvSpPr txBox="1">
            <a:spLocks noChangeArrowheads="1"/>
          </p:cNvSpPr>
          <p:nvPr>
            <p:custDataLst>
              <p:tags r:id="rId24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05" name="PA_图片 1"/>
          <p:cNvPicPr>
            <a:picLocks noChangeAspect="1"/>
          </p:cNvPicPr>
          <p:nvPr>
            <p:custDataLst>
              <p:tags r:id="rId24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" name="PA_文本框 1"/>
          <p:cNvSpPr txBox="1">
            <a:spLocks noChangeArrowheads="1"/>
          </p:cNvSpPr>
          <p:nvPr>
            <p:custDataLst>
              <p:tags r:id="rId25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07" name="PA_图片 1"/>
          <p:cNvPicPr>
            <a:picLocks noChangeAspect="1"/>
          </p:cNvPicPr>
          <p:nvPr>
            <p:custDataLst>
              <p:tags r:id="rId25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3" name="PA_文本框 1"/>
          <p:cNvSpPr txBox="1">
            <a:spLocks noChangeArrowheads="1"/>
          </p:cNvSpPr>
          <p:nvPr>
            <p:custDataLst>
              <p:tags r:id="rId25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09" name="PA_图片 1"/>
          <p:cNvPicPr>
            <a:picLocks noChangeAspect="1"/>
          </p:cNvPicPr>
          <p:nvPr>
            <p:custDataLst>
              <p:tags r:id="rId25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5" name="PA_文本框 1"/>
          <p:cNvSpPr txBox="1">
            <a:spLocks noChangeArrowheads="1"/>
          </p:cNvSpPr>
          <p:nvPr>
            <p:custDataLst>
              <p:tags r:id="rId25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11" name="PA_图片 1"/>
          <p:cNvPicPr>
            <a:picLocks noChangeAspect="1"/>
          </p:cNvPicPr>
          <p:nvPr>
            <p:custDataLst>
              <p:tags r:id="rId25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7" name="PA_文本框 1"/>
          <p:cNvSpPr txBox="1">
            <a:spLocks noChangeArrowheads="1"/>
          </p:cNvSpPr>
          <p:nvPr>
            <p:custDataLst>
              <p:tags r:id="rId25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13" name="PA_图片 1"/>
          <p:cNvPicPr>
            <a:picLocks noChangeAspect="1"/>
          </p:cNvPicPr>
          <p:nvPr>
            <p:custDataLst>
              <p:tags r:id="rId25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9" name="PA_文本框 1"/>
          <p:cNvSpPr txBox="1">
            <a:spLocks noChangeArrowheads="1"/>
          </p:cNvSpPr>
          <p:nvPr>
            <p:custDataLst>
              <p:tags r:id="rId25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15" name="PA_图片 1"/>
          <p:cNvPicPr>
            <a:picLocks noChangeAspect="1"/>
          </p:cNvPicPr>
          <p:nvPr>
            <p:custDataLst>
              <p:tags r:id="rId25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1" name="PA_文本框 1"/>
          <p:cNvSpPr txBox="1">
            <a:spLocks noChangeArrowheads="1"/>
          </p:cNvSpPr>
          <p:nvPr>
            <p:custDataLst>
              <p:tags r:id="rId26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17" name="PA_图片 1"/>
          <p:cNvPicPr>
            <a:picLocks noChangeAspect="1"/>
          </p:cNvPicPr>
          <p:nvPr>
            <p:custDataLst>
              <p:tags r:id="rId26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3" name="PA_文本框 1"/>
          <p:cNvSpPr txBox="1">
            <a:spLocks noChangeArrowheads="1"/>
          </p:cNvSpPr>
          <p:nvPr>
            <p:custDataLst>
              <p:tags r:id="rId26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19" name="PA_图片 1"/>
          <p:cNvPicPr>
            <a:picLocks noChangeAspect="1"/>
          </p:cNvPicPr>
          <p:nvPr>
            <p:custDataLst>
              <p:tags r:id="rId26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5" name="PA_文本框 1"/>
          <p:cNvSpPr txBox="1">
            <a:spLocks noChangeArrowheads="1"/>
          </p:cNvSpPr>
          <p:nvPr>
            <p:custDataLst>
              <p:tags r:id="rId26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21" name="PA_图片 1"/>
          <p:cNvPicPr>
            <a:picLocks noChangeAspect="1"/>
          </p:cNvPicPr>
          <p:nvPr>
            <p:custDataLst>
              <p:tags r:id="rId26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" name="PA_文本框 1"/>
          <p:cNvSpPr txBox="1">
            <a:spLocks noChangeArrowheads="1"/>
          </p:cNvSpPr>
          <p:nvPr>
            <p:custDataLst>
              <p:tags r:id="rId26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23" name="PA_图片 1"/>
          <p:cNvPicPr>
            <a:picLocks noChangeAspect="1"/>
          </p:cNvPicPr>
          <p:nvPr>
            <p:custDataLst>
              <p:tags r:id="rId26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9" name="PA_文本框 1"/>
          <p:cNvSpPr txBox="1">
            <a:spLocks noChangeArrowheads="1"/>
          </p:cNvSpPr>
          <p:nvPr>
            <p:custDataLst>
              <p:tags r:id="rId26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25" name="PA_图片 1"/>
          <p:cNvPicPr>
            <a:picLocks noChangeAspect="1"/>
          </p:cNvPicPr>
          <p:nvPr>
            <p:custDataLst>
              <p:tags r:id="rId26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1" name="PA_文本框 1"/>
          <p:cNvSpPr txBox="1">
            <a:spLocks noChangeArrowheads="1"/>
          </p:cNvSpPr>
          <p:nvPr>
            <p:custDataLst>
              <p:tags r:id="rId27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27" name="PA_图片 1"/>
          <p:cNvPicPr>
            <a:picLocks noChangeAspect="1"/>
          </p:cNvPicPr>
          <p:nvPr>
            <p:custDataLst>
              <p:tags r:id="rId27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3" name="PA_文本框 1"/>
          <p:cNvSpPr txBox="1">
            <a:spLocks noChangeArrowheads="1"/>
          </p:cNvSpPr>
          <p:nvPr>
            <p:custDataLst>
              <p:tags r:id="rId27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29" name="PA_图片 1"/>
          <p:cNvPicPr>
            <a:picLocks noChangeAspect="1"/>
          </p:cNvPicPr>
          <p:nvPr>
            <p:custDataLst>
              <p:tags r:id="rId27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5" name="PA_文本框 1"/>
          <p:cNvSpPr txBox="1">
            <a:spLocks noChangeArrowheads="1"/>
          </p:cNvSpPr>
          <p:nvPr>
            <p:custDataLst>
              <p:tags r:id="rId27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31" name="PA_图片 1"/>
          <p:cNvPicPr>
            <a:picLocks noChangeAspect="1"/>
          </p:cNvPicPr>
          <p:nvPr>
            <p:custDataLst>
              <p:tags r:id="rId27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" name="PA_文本框 1"/>
          <p:cNvSpPr txBox="1">
            <a:spLocks noChangeArrowheads="1"/>
          </p:cNvSpPr>
          <p:nvPr>
            <p:custDataLst>
              <p:tags r:id="rId27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33" name="PA_图片 1"/>
          <p:cNvPicPr>
            <a:picLocks noChangeAspect="1"/>
          </p:cNvPicPr>
          <p:nvPr>
            <p:custDataLst>
              <p:tags r:id="rId27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9" name="PA_文本框 1"/>
          <p:cNvSpPr txBox="1">
            <a:spLocks noChangeArrowheads="1"/>
          </p:cNvSpPr>
          <p:nvPr>
            <p:custDataLst>
              <p:tags r:id="rId27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35" name="PA_图片 1"/>
          <p:cNvPicPr>
            <a:picLocks noChangeAspect="1"/>
          </p:cNvPicPr>
          <p:nvPr>
            <p:custDataLst>
              <p:tags r:id="rId27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1" name="PA_文本框 1"/>
          <p:cNvSpPr txBox="1">
            <a:spLocks noChangeArrowheads="1"/>
          </p:cNvSpPr>
          <p:nvPr>
            <p:custDataLst>
              <p:tags r:id="rId28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37" name="PA_图片 1"/>
          <p:cNvPicPr>
            <a:picLocks noChangeAspect="1"/>
          </p:cNvPicPr>
          <p:nvPr>
            <p:custDataLst>
              <p:tags r:id="rId28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3" name="PA_文本框 1"/>
          <p:cNvSpPr txBox="1">
            <a:spLocks noChangeArrowheads="1"/>
          </p:cNvSpPr>
          <p:nvPr>
            <p:custDataLst>
              <p:tags r:id="rId28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39" name="PA_图片 1"/>
          <p:cNvPicPr>
            <a:picLocks noChangeAspect="1"/>
          </p:cNvPicPr>
          <p:nvPr>
            <p:custDataLst>
              <p:tags r:id="rId28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5" name="PA_文本框 1"/>
          <p:cNvSpPr txBox="1">
            <a:spLocks noChangeArrowheads="1"/>
          </p:cNvSpPr>
          <p:nvPr>
            <p:custDataLst>
              <p:tags r:id="rId28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41" name="PA_图片 1"/>
          <p:cNvPicPr>
            <a:picLocks noChangeAspect="1"/>
          </p:cNvPicPr>
          <p:nvPr>
            <p:custDataLst>
              <p:tags r:id="rId28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" name="PA_文本框 1"/>
          <p:cNvSpPr txBox="1">
            <a:spLocks noChangeArrowheads="1"/>
          </p:cNvSpPr>
          <p:nvPr>
            <p:custDataLst>
              <p:tags r:id="rId28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43" name="PA_图片 1"/>
          <p:cNvPicPr>
            <a:picLocks noChangeAspect="1"/>
          </p:cNvPicPr>
          <p:nvPr>
            <p:custDataLst>
              <p:tags r:id="rId28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" name="PA_文本框 1"/>
          <p:cNvSpPr txBox="1">
            <a:spLocks noChangeArrowheads="1"/>
          </p:cNvSpPr>
          <p:nvPr>
            <p:custDataLst>
              <p:tags r:id="rId28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45" name="PA_图片 1"/>
          <p:cNvPicPr>
            <a:picLocks noChangeAspect="1"/>
          </p:cNvPicPr>
          <p:nvPr>
            <p:custDataLst>
              <p:tags r:id="rId28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" name="PA_文本框 1"/>
          <p:cNvSpPr txBox="1">
            <a:spLocks noChangeArrowheads="1"/>
          </p:cNvSpPr>
          <p:nvPr>
            <p:custDataLst>
              <p:tags r:id="rId29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47" name="PA_图片 1"/>
          <p:cNvPicPr>
            <a:picLocks noChangeAspect="1"/>
          </p:cNvPicPr>
          <p:nvPr>
            <p:custDataLst>
              <p:tags r:id="rId29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" name="PA_文本框 1"/>
          <p:cNvSpPr txBox="1">
            <a:spLocks noChangeArrowheads="1"/>
          </p:cNvSpPr>
          <p:nvPr>
            <p:custDataLst>
              <p:tags r:id="rId29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49" name="PA_图片 1"/>
          <p:cNvPicPr>
            <a:picLocks noChangeAspect="1"/>
          </p:cNvPicPr>
          <p:nvPr>
            <p:custDataLst>
              <p:tags r:id="rId29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5" name="PA_文本框 1"/>
          <p:cNvSpPr txBox="1">
            <a:spLocks noChangeArrowheads="1"/>
          </p:cNvSpPr>
          <p:nvPr>
            <p:custDataLst>
              <p:tags r:id="rId29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51" name="PA_图片 1"/>
          <p:cNvPicPr>
            <a:picLocks noChangeAspect="1"/>
          </p:cNvPicPr>
          <p:nvPr>
            <p:custDataLst>
              <p:tags r:id="rId29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" name="PA_文本框 1"/>
          <p:cNvSpPr txBox="1">
            <a:spLocks noChangeArrowheads="1"/>
          </p:cNvSpPr>
          <p:nvPr>
            <p:custDataLst>
              <p:tags r:id="rId29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53" name="PA_图片 1"/>
          <p:cNvPicPr>
            <a:picLocks noChangeAspect="1"/>
          </p:cNvPicPr>
          <p:nvPr>
            <p:custDataLst>
              <p:tags r:id="rId29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9" name="PA_文本框 1"/>
          <p:cNvSpPr txBox="1">
            <a:spLocks noChangeArrowheads="1"/>
          </p:cNvSpPr>
          <p:nvPr>
            <p:custDataLst>
              <p:tags r:id="rId29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55" name="PA_图片 1"/>
          <p:cNvPicPr>
            <a:picLocks noChangeAspect="1"/>
          </p:cNvPicPr>
          <p:nvPr>
            <p:custDataLst>
              <p:tags r:id="rId29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1" name="PA_文本框 1"/>
          <p:cNvSpPr txBox="1">
            <a:spLocks noChangeArrowheads="1"/>
          </p:cNvSpPr>
          <p:nvPr>
            <p:custDataLst>
              <p:tags r:id="rId30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57" name="PA_图片 1"/>
          <p:cNvPicPr>
            <a:picLocks noChangeAspect="1"/>
          </p:cNvPicPr>
          <p:nvPr>
            <p:custDataLst>
              <p:tags r:id="rId30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3" name="PA_文本框 1"/>
          <p:cNvSpPr txBox="1">
            <a:spLocks noChangeArrowheads="1"/>
          </p:cNvSpPr>
          <p:nvPr>
            <p:custDataLst>
              <p:tags r:id="rId30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59" name="PA_图片 1"/>
          <p:cNvPicPr>
            <a:picLocks noChangeAspect="1"/>
          </p:cNvPicPr>
          <p:nvPr>
            <p:custDataLst>
              <p:tags r:id="rId30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5" name="PA_文本框 1"/>
          <p:cNvSpPr txBox="1">
            <a:spLocks noChangeArrowheads="1"/>
          </p:cNvSpPr>
          <p:nvPr>
            <p:custDataLst>
              <p:tags r:id="rId30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61" name="PA_图片 1"/>
          <p:cNvPicPr>
            <a:picLocks noChangeAspect="1"/>
          </p:cNvPicPr>
          <p:nvPr>
            <p:custDataLst>
              <p:tags r:id="rId30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" name="PA_文本框 1"/>
          <p:cNvSpPr txBox="1">
            <a:spLocks noChangeArrowheads="1"/>
          </p:cNvSpPr>
          <p:nvPr>
            <p:custDataLst>
              <p:tags r:id="rId30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63" name="PA_图片 1"/>
          <p:cNvPicPr>
            <a:picLocks noChangeAspect="1"/>
          </p:cNvPicPr>
          <p:nvPr>
            <p:custDataLst>
              <p:tags r:id="rId30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9" name="PA_文本框 1"/>
          <p:cNvSpPr txBox="1">
            <a:spLocks noChangeArrowheads="1"/>
          </p:cNvSpPr>
          <p:nvPr>
            <p:custDataLst>
              <p:tags r:id="rId30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65" name="PA_图片 1"/>
          <p:cNvPicPr>
            <a:picLocks noChangeAspect="1"/>
          </p:cNvPicPr>
          <p:nvPr>
            <p:custDataLst>
              <p:tags r:id="rId30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1" name="PA_文本框 1"/>
          <p:cNvSpPr txBox="1">
            <a:spLocks noChangeArrowheads="1"/>
          </p:cNvSpPr>
          <p:nvPr>
            <p:custDataLst>
              <p:tags r:id="rId31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67" name="PA_图片 1"/>
          <p:cNvPicPr>
            <a:picLocks noChangeAspect="1"/>
          </p:cNvPicPr>
          <p:nvPr>
            <p:custDataLst>
              <p:tags r:id="rId31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3" name="PA_文本框 1"/>
          <p:cNvSpPr txBox="1">
            <a:spLocks noChangeArrowheads="1"/>
          </p:cNvSpPr>
          <p:nvPr>
            <p:custDataLst>
              <p:tags r:id="rId31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69" name="PA_图片 1"/>
          <p:cNvPicPr>
            <a:picLocks noChangeAspect="1"/>
          </p:cNvPicPr>
          <p:nvPr>
            <p:custDataLst>
              <p:tags r:id="rId31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5" name="PA_文本框 1"/>
          <p:cNvSpPr txBox="1">
            <a:spLocks noChangeArrowheads="1"/>
          </p:cNvSpPr>
          <p:nvPr>
            <p:custDataLst>
              <p:tags r:id="rId31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71" name="PA_图片 1"/>
          <p:cNvPicPr>
            <a:picLocks noChangeAspect="1"/>
          </p:cNvPicPr>
          <p:nvPr>
            <p:custDataLst>
              <p:tags r:id="rId31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" name="PA_文本框 1"/>
          <p:cNvSpPr txBox="1">
            <a:spLocks noChangeArrowheads="1"/>
          </p:cNvSpPr>
          <p:nvPr>
            <p:custDataLst>
              <p:tags r:id="rId31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73" name="PA_图片 1"/>
          <p:cNvPicPr>
            <a:picLocks noChangeAspect="1"/>
          </p:cNvPicPr>
          <p:nvPr>
            <p:custDataLst>
              <p:tags r:id="rId31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9" name="PA_文本框 1"/>
          <p:cNvSpPr txBox="1">
            <a:spLocks noChangeArrowheads="1"/>
          </p:cNvSpPr>
          <p:nvPr>
            <p:custDataLst>
              <p:tags r:id="rId31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75" name="PA_图片 1"/>
          <p:cNvPicPr>
            <a:picLocks noChangeAspect="1"/>
          </p:cNvPicPr>
          <p:nvPr>
            <p:custDataLst>
              <p:tags r:id="rId31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1" name="PA_文本框 1"/>
          <p:cNvSpPr txBox="1">
            <a:spLocks noChangeArrowheads="1"/>
          </p:cNvSpPr>
          <p:nvPr>
            <p:custDataLst>
              <p:tags r:id="rId32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77" name="PA_图片 1"/>
          <p:cNvPicPr>
            <a:picLocks noChangeAspect="1"/>
          </p:cNvPicPr>
          <p:nvPr>
            <p:custDataLst>
              <p:tags r:id="rId32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3" name="PA_文本框 1"/>
          <p:cNvSpPr txBox="1">
            <a:spLocks noChangeArrowheads="1"/>
          </p:cNvSpPr>
          <p:nvPr>
            <p:custDataLst>
              <p:tags r:id="rId32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79" name="PA_图片 1"/>
          <p:cNvPicPr>
            <a:picLocks noChangeAspect="1"/>
          </p:cNvPicPr>
          <p:nvPr>
            <p:custDataLst>
              <p:tags r:id="rId32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5" name="PA_文本框 1"/>
          <p:cNvSpPr txBox="1">
            <a:spLocks noChangeArrowheads="1"/>
          </p:cNvSpPr>
          <p:nvPr>
            <p:custDataLst>
              <p:tags r:id="rId32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81" name="PA_图片 1"/>
          <p:cNvPicPr>
            <a:picLocks noChangeAspect="1"/>
          </p:cNvPicPr>
          <p:nvPr>
            <p:custDataLst>
              <p:tags r:id="rId32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7" name="PA_文本框 1"/>
          <p:cNvSpPr txBox="1">
            <a:spLocks noChangeArrowheads="1"/>
          </p:cNvSpPr>
          <p:nvPr>
            <p:custDataLst>
              <p:tags r:id="rId32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83" name="PA_图片 1"/>
          <p:cNvPicPr>
            <a:picLocks noChangeAspect="1"/>
          </p:cNvPicPr>
          <p:nvPr>
            <p:custDataLst>
              <p:tags r:id="rId32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9" name="PA_文本框 1"/>
          <p:cNvSpPr txBox="1">
            <a:spLocks noChangeArrowheads="1"/>
          </p:cNvSpPr>
          <p:nvPr>
            <p:custDataLst>
              <p:tags r:id="rId32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85" name="PA_图片 1"/>
          <p:cNvPicPr>
            <a:picLocks noChangeAspect="1"/>
          </p:cNvPicPr>
          <p:nvPr>
            <p:custDataLst>
              <p:tags r:id="rId32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1" name="PA_文本框 1"/>
          <p:cNvSpPr txBox="1">
            <a:spLocks noChangeArrowheads="1"/>
          </p:cNvSpPr>
          <p:nvPr>
            <p:custDataLst>
              <p:tags r:id="rId33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87" name="PA_图片 1"/>
          <p:cNvPicPr>
            <a:picLocks noChangeAspect="1"/>
          </p:cNvPicPr>
          <p:nvPr>
            <p:custDataLst>
              <p:tags r:id="rId33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3" name="PA_文本框 1"/>
          <p:cNvSpPr txBox="1">
            <a:spLocks noChangeArrowheads="1"/>
          </p:cNvSpPr>
          <p:nvPr>
            <p:custDataLst>
              <p:tags r:id="rId33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89" name="PA_图片 1"/>
          <p:cNvPicPr>
            <a:picLocks noChangeAspect="1"/>
          </p:cNvPicPr>
          <p:nvPr>
            <p:custDataLst>
              <p:tags r:id="rId33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5" name="PA_文本框 1"/>
          <p:cNvSpPr txBox="1">
            <a:spLocks noChangeArrowheads="1"/>
          </p:cNvSpPr>
          <p:nvPr>
            <p:custDataLst>
              <p:tags r:id="rId33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91" name="PA_图片 1"/>
          <p:cNvPicPr>
            <a:picLocks noChangeAspect="1"/>
          </p:cNvPicPr>
          <p:nvPr>
            <p:custDataLst>
              <p:tags r:id="rId33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7" name="PA_文本框 1"/>
          <p:cNvSpPr txBox="1">
            <a:spLocks noChangeArrowheads="1"/>
          </p:cNvSpPr>
          <p:nvPr>
            <p:custDataLst>
              <p:tags r:id="rId33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93" name="PA_图片 1"/>
          <p:cNvPicPr>
            <a:picLocks noChangeAspect="1"/>
          </p:cNvPicPr>
          <p:nvPr>
            <p:custDataLst>
              <p:tags r:id="rId33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9" name="PA_文本框 1"/>
          <p:cNvSpPr txBox="1">
            <a:spLocks noChangeArrowheads="1"/>
          </p:cNvSpPr>
          <p:nvPr>
            <p:custDataLst>
              <p:tags r:id="rId33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95" name="PA_图片 1"/>
          <p:cNvPicPr>
            <a:picLocks noChangeAspect="1"/>
          </p:cNvPicPr>
          <p:nvPr>
            <p:custDataLst>
              <p:tags r:id="rId33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1" name="PA_文本框 1"/>
          <p:cNvSpPr txBox="1">
            <a:spLocks noChangeArrowheads="1"/>
          </p:cNvSpPr>
          <p:nvPr>
            <p:custDataLst>
              <p:tags r:id="rId34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97" name="PA_图片 1"/>
          <p:cNvPicPr>
            <a:picLocks noChangeAspect="1"/>
          </p:cNvPicPr>
          <p:nvPr>
            <p:custDataLst>
              <p:tags r:id="rId34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3" name="PA_文本框 1"/>
          <p:cNvSpPr txBox="1">
            <a:spLocks noChangeArrowheads="1"/>
          </p:cNvSpPr>
          <p:nvPr>
            <p:custDataLst>
              <p:tags r:id="rId34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399" name="PA_图片 1"/>
          <p:cNvPicPr>
            <a:picLocks noChangeAspect="1"/>
          </p:cNvPicPr>
          <p:nvPr>
            <p:custDataLst>
              <p:tags r:id="rId34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5" name="PA_文本框 1"/>
          <p:cNvSpPr txBox="1">
            <a:spLocks noChangeArrowheads="1"/>
          </p:cNvSpPr>
          <p:nvPr>
            <p:custDataLst>
              <p:tags r:id="rId34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01" name="PA_图片 1"/>
          <p:cNvPicPr>
            <a:picLocks noChangeAspect="1"/>
          </p:cNvPicPr>
          <p:nvPr>
            <p:custDataLst>
              <p:tags r:id="rId34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7" name="PA_文本框 1"/>
          <p:cNvSpPr txBox="1">
            <a:spLocks noChangeArrowheads="1"/>
          </p:cNvSpPr>
          <p:nvPr>
            <p:custDataLst>
              <p:tags r:id="rId34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03" name="PA_图片 1"/>
          <p:cNvPicPr>
            <a:picLocks noChangeAspect="1"/>
          </p:cNvPicPr>
          <p:nvPr>
            <p:custDataLst>
              <p:tags r:id="rId34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9" name="PA_文本框 1"/>
          <p:cNvSpPr txBox="1">
            <a:spLocks noChangeArrowheads="1"/>
          </p:cNvSpPr>
          <p:nvPr>
            <p:custDataLst>
              <p:tags r:id="rId34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05" name="PA_图片 1"/>
          <p:cNvPicPr>
            <a:picLocks noChangeAspect="1"/>
          </p:cNvPicPr>
          <p:nvPr>
            <p:custDataLst>
              <p:tags r:id="rId34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1" name="PA_文本框 1"/>
          <p:cNvSpPr txBox="1">
            <a:spLocks noChangeArrowheads="1"/>
          </p:cNvSpPr>
          <p:nvPr>
            <p:custDataLst>
              <p:tags r:id="rId35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07" name="PA_图片 1"/>
          <p:cNvPicPr>
            <a:picLocks noChangeAspect="1"/>
          </p:cNvPicPr>
          <p:nvPr>
            <p:custDataLst>
              <p:tags r:id="rId35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3" name="PA_文本框 1"/>
          <p:cNvSpPr txBox="1">
            <a:spLocks noChangeArrowheads="1"/>
          </p:cNvSpPr>
          <p:nvPr>
            <p:custDataLst>
              <p:tags r:id="rId35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09" name="PA_图片 1"/>
          <p:cNvPicPr>
            <a:picLocks noChangeAspect="1"/>
          </p:cNvPicPr>
          <p:nvPr>
            <p:custDataLst>
              <p:tags r:id="rId35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5" name="PA_文本框 1"/>
          <p:cNvSpPr txBox="1">
            <a:spLocks noChangeArrowheads="1"/>
          </p:cNvSpPr>
          <p:nvPr>
            <p:custDataLst>
              <p:tags r:id="rId35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11" name="PA_图片 1"/>
          <p:cNvPicPr>
            <a:picLocks noChangeAspect="1"/>
          </p:cNvPicPr>
          <p:nvPr>
            <p:custDataLst>
              <p:tags r:id="rId35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7" name="PA_文本框 1"/>
          <p:cNvSpPr txBox="1">
            <a:spLocks noChangeArrowheads="1"/>
          </p:cNvSpPr>
          <p:nvPr>
            <p:custDataLst>
              <p:tags r:id="rId35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13" name="PA_图片 1"/>
          <p:cNvPicPr>
            <a:picLocks noChangeAspect="1"/>
          </p:cNvPicPr>
          <p:nvPr>
            <p:custDataLst>
              <p:tags r:id="rId35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" name="PA_文本框 1"/>
          <p:cNvSpPr txBox="1">
            <a:spLocks noChangeArrowheads="1"/>
          </p:cNvSpPr>
          <p:nvPr>
            <p:custDataLst>
              <p:tags r:id="rId35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15" name="PA_图片 1"/>
          <p:cNvPicPr>
            <a:picLocks noChangeAspect="1"/>
          </p:cNvPicPr>
          <p:nvPr>
            <p:custDataLst>
              <p:tags r:id="rId35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1" name="PA_文本框 1"/>
          <p:cNvSpPr txBox="1">
            <a:spLocks noChangeArrowheads="1"/>
          </p:cNvSpPr>
          <p:nvPr>
            <p:custDataLst>
              <p:tags r:id="rId36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17" name="PA_图片 1"/>
          <p:cNvPicPr>
            <a:picLocks noChangeAspect="1"/>
          </p:cNvPicPr>
          <p:nvPr>
            <p:custDataLst>
              <p:tags r:id="rId36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3" name="PA_文本框 1"/>
          <p:cNvSpPr txBox="1">
            <a:spLocks noChangeArrowheads="1"/>
          </p:cNvSpPr>
          <p:nvPr>
            <p:custDataLst>
              <p:tags r:id="rId36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19" name="PA_图片 1"/>
          <p:cNvPicPr>
            <a:picLocks noChangeAspect="1"/>
          </p:cNvPicPr>
          <p:nvPr>
            <p:custDataLst>
              <p:tags r:id="rId36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5" name="PA_文本框 1"/>
          <p:cNvSpPr txBox="1">
            <a:spLocks noChangeArrowheads="1"/>
          </p:cNvSpPr>
          <p:nvPr>
            <p:custDataLst>
              <p:tags r:id="rId36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21" name="PA_图片 1"/>
          <p:cNvPicPr>
            <a:picLocks noChangeAspect="1"/>
          </p:cNvPicPr>
          <p:nvPr>
            <p:custDataLst>
              <p:tags r:id="rId36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7" name="PA_文本框 1"/>
          <p:cNvSpPr txBox="1">
            <a:spLocks noChangeArrowheads="1"/>
          </p:cNvSpPr>
          <p:nvPr>
            <p:custDataLst>
              <p:tags r:id="rId36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23" name="PA_图片 1"/>
          <p:cNvPicPr>
            <a:picLocks noChangeAspect="1"/>
          </p:cNvPicPr>
          <p:nvPr>
            <p:custDataLst>
              <p:tags r:id="rId36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" name="PA_文本框 1"/>
          <p:cNvSpPr txBox="1">
            <a:spLocks noChangeArrowheads="1"/>
          </p:cNvSpPr>
          <p:nvPr>
            <p:custDataLst>
              <p:tags r:id="rId36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25" name="PA_图片 1"/>
          <p:cNvPicPr>
            <a:picLocks noChangeAspect="1"/>
          </p:cNvPicPr>
          <p:nvPr>
            <p:custDataLst>
              <p:tags r:id="rId36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1" name="PA_文本框 1"/>
          <p:cNvSpPr txBox="1">
            <a:spLocks noChangeArrowheads="1"/>
          </p:cNvSpPr>
          <p:nvPr>
            <p:custDataLst>
              <p:tags r:id="rId37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27" name="PA_图片 1"/>
          <p:cNvPicPr>
            <a:picLocks noChangeAspect="1"/>
          </p:cNvPicPr>
          <p:nvPr>
            <p:custDataLst>
              <p:tags r:id="rId37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3" name="PA_文本框 1"/>
          <p:cNvSpPr txBox="1">
            <a:spLocks noChangeArrowheads="1"/>
          </p:cNvSpPr>
          <p:nvPr>
            <p:custDataLst>
              <p:tags r:id="rId37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29" name="PA_图片 1"/>
          <p:cNvPicPr>
            <a:picLocks noChangeAspect="1"/>
          </p:cNvPicPr>
          <p:nvPr>
            <p:custDataLst>
              <p:tags r:id="rId37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5" name="PA_文本框 1"/>
          <p:cNvSpPr txBox="1">
            <a:spLocks noChangeArrowheads="1"/>
          </p:cNvSpPr>
          <p:nvPr>
            <p:custDataLst>
              <p:tags r:id="rId37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31" name="PA_图片 1"/>
          <p:cNvPicPr>
            <a:picLocks noChangeAspect="1"/>
          </p:cNvPicPr>
          <p:nvPr>
            <p:custDataLst>
              <p:tags r:id="rId37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7" name="PA_文本框 1"/>
          <p:cNvSpPr txBox="1">
            <a:spLocks noChangeArrowheads="1"/>
          </p:cNvSpPr>
          <p:nvPr>
            <p:custDataLst>
              <p:tags r:id="rId37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33" name="PA_图片 1"/>
          <p:cNvPicPr>
            <a:picLocks noChangeAspect="1"/>
          </p:cNvPicPr>
          <p:nvPr>
            <p:custDataLst>
              <p:tags r:id="rId37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" name="PA_文本框 1"/>
          <p:cNvSpPr txBox="1">
            <a:spLocks noChangeArrowheads="1"/>
          </p:cNvSpPr>
          <p:nvPr>
            <p:custDataLst>
              <p:tags r:id="rId37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35" name="PA_图片 1"/>
          <p:cNvPicPr>
            <a:picLocks noChangeAspect="1"/>
          </p:cNvPicPr>
          <p:nvPr>
            <p:custDataLst>
              <p:tags r:id="rId37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1" name="PA_文本框 1"/>
          <p:cNvSpPr txBox="1">
            <a:spLocks noChangeArrowheads="1"/>
          </p:cNvSpPr>
          <p:nvPr>
            <p:custDataLst>
              <p:tags r:id="rId38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37" name="PA_图片 1"/>
          <p:cNvPicPr>
            <a:picLocks noChangeAspect="1"/>
          </p:cNvPicPr>
          <p:nvPr>
            <p:custDataLst>
              <p:tags r:id="rId38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3" name="PA_文本框 1"/>
          <p:cNvSpPr txBox="1">
            <a:spLocks noChangeArrowheads="1"/>
          </p:cNvSpPr>
          <p:nvPr>
            <p:custDataLst>
              <p:tags r:id="rId38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39" name="PA_图片 1"/>
          <p:cNvPicPr>
            <a:picLocks noChangeAspect="1"/>
          </p:cNvPicPr>
          <p:nvPr>
            <p:custDataLst>
              <p:tags r:id="rId38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5" name="PA_文本框 1"/>
          <p:cNvSpPr txBox="1">
            <a:spLocks noChangeArrowheads="1"/>
          </p:cNvSpPr>
          <p:nvPr>
            <p:custDataLst>
              <p:tags r:id="rId38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41" name="PA_图片 1"/>
          <p:cNvPicPr>
            <a:picLocks noChangeAspect="1"/>
          </p:cNvPicPr>
          <p:nvPr>
            <p:custDataLst>
              <p:tags r:id="rId38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7" name="PA_文本框 1"/>
          <p:cNvSpPr txBox="1">
            <a:spLocks noChangeArrowheads="1"/>
          </p:cNvSpPr>
          <p:nvPr>
            <p:custDataLst>
              <p:tags r:id="rId38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43" name="PA_图片 1"/>
          <p:cNvPicPr>
            <a:picLocks noChangeAspect="1"/>
          </p:cNvPicPr>
          <p:nvPr>
            <p:custDataLst>
              <p:tags r:id="rId38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" name="PA_文本框 1"/>
          <p:cNvSpPr txBox="1">
            <a:spLocks noChangeArrowheads="1"/>
          </p:cNvSpPr>
          <p:nvPr>
            <p:custDataLst>
              <p:tags r:id="rId38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45" name="PA_图片 1"/>
          <p:cNvPicPr>
            <a:picLocks noChangeAspect="1"/>
          </p:cNvPicPr>
          <p:nvPr>
            <p:custDataLst>
              <p:tags r:id="rId38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" name="PA_文本框 1"/>
          <p:cNvSpPr txBox="1">
            <a:spLocks noChangeArrowheads="1"/>
          </p:cNvSpPr>
          <p:nvPr>
            <p:custDataLst>
              <p:tags r:id="rId39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47" name="PA_图片 1"/>
          <p:cNvPicPr>
            <a:picLocks noChangeAspect="1"/>
          </p:cNvPicPr>
          <p:nvPr>
            <p:custDataLst>
              <p:tags r:id="rId39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3" name="PA_文本框 1"/>
          <p:cNvSpPr txBox="1">
            <a:spLocks noChangeArrowheads="1"/>
          </p:cNvSpPr>
          <p:nvPr>
            <p:custDataLst>
              <p:tags r:id="rId39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49" name="PA_图片 1"/>
          <p:cNvPicPr>
            <a:picLocks noChangeAspect="1"/>
          </p:cNvPicPr>
          <p:nvPr>
            <p:custDataLst>
              <p:tags r:id="rId39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5" name="PA_文本框 1"/>
          <p:cNvSpPr txBox="1">
            <a:spLocks noChangeArrowheads="1"/>
          </p:cNvSpPr>
          <p:nvPr>
            <p:custDataLst>
              <p:tags r:id="rId39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51" name="PA_图片 1"/>
          <p:cNvPicPr>
            <a:picLocks noChangeAspect="1"/>
          </p:cNvPicPr>
          <p:nvPr>
            <p:custDataLst>
              <p:tags r:id="rId39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7" name="PA_文本框 1"/>
          <p:cNvSpPr txBox="1">
            <a:spLocks noChangeArrowheads="1"/>
          </p:cNvSpPr>
          <p:nvPr>
            <p:custDataLst>
              <p:tags r:id="rId39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53" name="PA_图片 1"/>
          <p:cNvPicPr>
            <a:picLocks noChangeAspect="1"/>
          </p:cNvPicPr>
          <p:nvPr>
            <p:custDataLst>
              <p:tags r:id="rId39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" name="PA_文本框 1"/>
          <p:cNvSpPr txBox="1">
            <a:spLocks noChangeArrowheads="1"/>
          </p:cNvSpPr>
          <p:nvPr>
            <p:custDataLst>
              <p:tags r:id="rId39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55" name="PA_图片 1"/>
          <p:cNvPicPr>
            <a:picLocks noChangeAspect="1"/>
          </p:cNvPicPr>
          <p:nvPr>
            <p:custDataLst>
              <p:tags r:id="rId39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1" name="PA_文本框 1"/>
          <p:cNvSpPr txBox="1">
            <a:spLocks noChangeArrowheads="1"/>
          </p:cNvSpPr>
          <p:nvPr>
            <p:custDataLst>
              <p:tags r:id="rId40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57" name="PA_图片 1"/>
          <p:cNvPicPr>
            <a:picLocks noChangeAspect="1"/>
          </p:cNvPicPr>
          <p:nvPr>
            <p:custDataLst>
              <p:tags r:id="rId40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3" name="PA_文本框 1"/>
          <p:cNvSpPr txBox="1">
            <a:spLocks noChangeArrowheads="1"/>
          </p:cNvSpPr>
          <p:nvPr>
            <p:custDataLst>
              <p:tags r:id="rId40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59" name="PA_图片 1"/>
          <p:cNvPicPr>
            <a:picLocks noChangeAspect="1"/>
          </p:cNvPicPr>
          <p:nvPr>
            <p:custDataLst>
              <p:tags r:id="rId40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5" name="PA_文本框 1"/>
          <p:cNvSpPr txBox="1">
            <a:spLocks noChangeArrowheads="1"/>
          </p:cNvSpPr>
          <p:nvPr>
            <p:custDataLst>
              <p:tags r:id="rId40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61" name="PA_图片 1"/>
          <p:cNvPicPr>
            <a:picLocks noChangeAspect="1"/>
          </p:cNvPicPr>
          <p:nvPr>
            <p:custDataLst>
              <p:tags r:id="rId40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7" name="PA_文本框 1"/>
          <p:cNvSpPr txBox="1">
            <a:spLocks noChangeArrowheads="1"/>
          </p:cNvSpPr>
          <p:nvPr>
            <p:custDataLst>
              <p:tags r:id="rId40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63" name="PA_图片 1"/>
          <p:cNvPicPr>
            <a:picLocks noChangeAspect="1"/>
          </p:cNvPicPr>
          <p:nvPr>
            <p:custDataLst>
              <p:tags r:id="rId40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9" name="PA_文本框 1"/>
          <p:cNvSpPr txBox="1">
            <a:spLocks noChangeArrowheads="1"/>
          </p:cNvSpPr>
          <p:nvPr>
            <p:custDataLst>
              <p:tags r:id="rId40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65" name="PA_图片 1"/>
          <p:cNvPicPr>
            <a:picLocks noChangeAspect="1"/>
          </p:cNvPicPr>
          <p:nvPr>
            <p:custDataLst>
              <p:tags r:id="rId40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1" name="PA_文本框 1"/>
          <p:cNvSpPr txBox="1">
            <a:spLocks noChangeArrowheads="1"/>
          </p:cNvSpPr>
          <p:nvPr>
            <p:custDataLst>
              <p:tags r:id="rId41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67" name="PA_图片 1"/>
          <p:cNvPicPr>
            <a:picLocks noChangeAspect="1"/>
          </p:cNvPicPr>
          <p:nvPr>
            <p:custDataLst>
              <p:tags r:id="rId41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3" name="PA_文本框 1"/>
          <p:cNvSpPr txBox="1">
            <a:spLocks noChangeArrowheads="1"/>
          </p:cNvSpPr>
          <p:nvPr>
            <p:custDataLst>
              <p:tags r:id="rId41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69" name="PA_图片 1"/>
          <p:cNvPicPr>
            <a:picLocks noChangeAspect="1"/>
          </p:cNvPicPr>
          <p:nvPr>
            <p:custDataLst>
              <p:tags r:id="rId41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5" name="PA_文本框 1"/>
          <p:cNvSpPr txBox="1">
            <a:spLocks noChangeArrowheads="1"/>
          </p:cNvSpPr>
          <p:nvPr>
            <p:custDataLst>
              <p:tags r:id="rId41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71" name="PA_图片 1"/>
          <p:cNvPicPr>
            <a:picLocks noChangeAspect="1"/>
          </p:cNvPicPr>
          <p:nvPr>
            <p:custDataLst>
              <p:tags r:id="rId41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" name="PA_文本框 1"/>
          <p:cNvSpPr txBox="1">
            <a:spLocks noChangeArrowheads="1"/>
          </p:cNvSpPr>
          <p:nvPr>
            <p:custDataLst>
              <p:tags r:id="rId41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73" name="PA_图片 1"/>
          <p:cNvPicPr>
            <a:picLocks noChangeAspect="1"/>
          </p:cNvPicPr>
          <p:nvPr>
            <p:custDataLst>
              <p:tags r:id="rId41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9" name="PA_文本框 1"/>
          <p:cNvSpPr txBox="1">
            <a:spLocks noChangeArrowheads="1"/>
          </p:cNvSpPr>
          <p:nvPr>
            <p:custDataLst>
              <p:tags r:id="rId41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75" name="PA_图片 1"/>
          <p:cNvPicPr>
            <a:picLocks noChangeAspect="1"/>
          </p:cNvPicPr>
          <p:nvPr>
            <p:custDataLst>
              <p:tags r:id="rId41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1" name="PA_文本框 1"/>
          <p:cNvSpPr txBox="1">
            <a:spLocks noChangeArrowheads="1"/>
          </p:cNvSpPr>
          <p:nvPr>
            <p:custDataLst>
              <p:tags r:id="rId42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77" name="PA_图片 1"/>
          <p:cNvPicPr>
            <a:picLocks noChangeAspect="1"/>
          </p:cNvPicPr>
          <p:nvPr>
            <p:custDataLst>
              <p:tags r:id="rId42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3" name="PA_文本框 1"/>
          <p:cNvSpPr txBox="1">
            <a:spLocks noChangeArrowheads="1"/>
          </p:cNvSpPr>
          <p:nvPr>
            <p:custDataLst>
              <p:tags r:id="rId42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79" name="PA_图片 1"/>
          <p:cNvPicPr>
            <a:picLocks noChangeAspect="1"/>
          </p:cNvPicPr>
          <p:nvPr>
            <p:custDataLst>
              <p:tags r:id="rId42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5" name="PA_文本框 1"/>
          <p:cNvSpPr txBox="1">
            <a:spLocks noChangeArrowheads="1"/>
          </p:cNvSpPr>
          <p:nvPr>
            <p:custDataLst>
              <p:tags r:id="rId42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81" name="PA_图片 1"/>
          <p:cNvPicPr>
            <a:picLocks noChangeAspect="1"/>
          </p:cNvPicPr>
          <p:nvPr>
            <p:custDataLst>
              <p:tags r:id="rId42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7" name="PA_文本框 1"/>
          <p:cNvSpPr txBox="1">
            <a:spLocks noChangeArrowheads="1"/>
          </p:cNvSpPr>
          <p:nvPr>
            <p:custDataLst>
              <p:tags r:id="rId42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83" name="PA_图片 1"/>
          <p:cNvPicPr>
            <a:picLocks noChangeAspect="1"/>
          </p:cNvPicPr>
          <p:nvPr>
            <p:custDataLst>
              <p:tags r:id="rId42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9" name="PA_文本框 1"/>
          <p:cNvSpPr txBox="1">
            <a:spLocks noChangeArrowheads="1"/>
          </p:cNvSpPr>
          <p:nvPr>
            <p:custDataLst>
              <p:tags r:id="rId42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85" name="PA_图片 1"/>
          <p:cNvPicPr>
            <a:picLocks noChangeAspect="1"/>
          </p:cNvPicPr>
          <p:nvPr>
            <p:custDataLst>
              <p:tags r:id="rId42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1" name="PA_文本框 1"/>
          <p:cNvSpPr txBox="1">
            <a:spLocks noChangeArrowheads="1"/>
          </p:cNvSpPr>
          <p:nvPr>
            <p:custDataLst>
              <p:tags r:id="rId43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87" name="PA_图片 1"/>
          <p:cNvPicPr>
            <a:picLocks noChangeAspect="1"/>
          </p:cNvPicPr>
          <p:nvPr>
            <p:custDataLst>
              <p:tags r:id="rId43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3" name="PA_文本框 1"/>
          <p:cNvSpPr txBox="1">
            <a:spLocks noChangeArrowheads="1"/>
          </p:cNvSpPr>
          <p:nvPr>
            <p:custDataLst>
              <p:tags r:id="rId43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89" name="PA_图片 1"/>
          <p:cNvPicPr>
            <a:picLocks noChangeAspect="1"/>
          </p:cNvPicPr>
          <p:nvPr>
            <p:custDataLst>
              <p:tags r:id="rId43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5" name="PA_文本框 1"/>
          <p:cNvSpPr txBox="1">
            <a:spLocks noChangeArrowheads="1"/>
          </p:cNvSpPr>
          <p:nvPr>
            <p:custDataLst>
              <p:tags r:id="rId43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91" name="PA_图片 1"/>
          <p:cNvPicPr>
            <a:picLocks noChangeAspect="1"/>
          </p:cNvPicPr>
          <p:nvPr>
            <p:custDataLst>
              <p:tags r:id="rId43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7" name="PA_文本框 1"/>
          <p:cNvSpPr txBox="1">
            <a:spLocks noChangeArrowheads="1"/>
          </p:cNvSpPr>
          <p:nvPr>
            <p:custDataLst>
              <p:tags r:id="rId43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93" name="PA_图片 1"/>
          <p:cNvPicPr>
            <a:picLocks noChangeAspect="1"/>
          </p:cNvPicPr>
          <p:nvPr>
            <p:custDataLst>
              <p:tags r:id="rId43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9" name="PA_文本框 1"/>
          <p:cNvSpPr txBox="1">
            <a:spLocks noChangeArrowheads="1"/>
          </p:cNvSpPr>
          <p:nvPr>
            <p:custDataLst>
              <p:tags r:id="rId43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95" name="PA_图片 1"/>
          <p:cNvPicPr>
            <a:picLocks noChangeAspect="1"/>
          </p:cNvPicPr>
          <p:nvPr>
            <p:custDataLst>
              <p:tags r:id="rId43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" name="PA_文本框 1"/>
          <p:cNvSpPr txBox="1">
            <a:spLocks noChangeArrowheads="1"/>
          </p:cNvSpPr>
          <p:nvPr>
            <p:custDataLst>
              <p:tags r:id="rId44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97" name="PA_图片 1"/>
          <p:cNvPicPr>
            <a:picLocks noChangeAspect="1"/>
          </p:cNvPicPr>
          <p:nvPr>
            <p:custDataLst>
              <p:tags r:id="rId44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3" name="PA_文本框 1"/>
          <p:cNvSpPr txBox="1">
            <a:spLocks noChangeArrowheads="1"/>
          </p:cNvSpPr>
          <p:nvPr>
            <p:custDataLst>
              <p:tags r:id="rId44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499" name="PA_图片 1"/>
          <p:cNvPicPr>
            <a:picLocks noChangeAspect="1"/>
          </p:cNvPicPr>
          <p:nvPr>
            <p:custDataLst>
              <p:tags r:id="rId44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5" name="PA_文本框 1"/>
          <p:cNvSpPr txBox="1">
            <a:spLocks noChangeArrowheads="1"/>
          </p:cNvSpPr>
          <p:nvPr>
            <p:custDataLst>
              <p:tags r:id="rId44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01" name="PA_图片 1"/>
          <p:cNvPicPr>
            <a:picLocks noChangeAspect="1"/>
          </p:cNvPicPr>
          <p:nvPr>
            <p:custDataLst>
              <p:tags r:id="rId44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7" name="PA_文本框 1"/>
          <p:cNvSpPr txBox="1">
            <a:spLocks noChangeArrowheads="1"/>
          </p:cNvSpPr>
          <p:nvPr>
            <p:custDataLst>
              <p:tags r:id="rId44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03" name="PA_图片 1"/>
          <p:cNvPicPr>
            <a:picLocks noChangeAspect="1"/>
          </p:cNvPicPr>
          <p:nvPr>
            <p:custDataLst>
              <p:tags r:id="rId44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9" name="PA_文本框 1"/>
          <p:cNvSpPr txBox="1">
            <a:spLocks noChangeArrowheads="1"/>
          </p:cNvSpPr>
          <p:nvPr>
            <p:custDataLst>
              <p:tags r:id="rId44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05" name="PA_图片 1"/>
          <p:cNvPicPr>
            <a:picLocks noChangeAspect="1"/>
          </p:cNvPicPr>
          <p:nvPr>
            <p:custDataLst>
              <p:tags r:id="rId44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" name="PA_文本框 1"/>
          <p:cNvSpPr txBox="1">
            <a:spLocks noChangeArrowheads="1"/>
          </p:cNvSpPr>
          <p:nvPr>
            <p:custDataLst>
              <p:tags r:id="rId45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07" name="PA_图片 1"/>
          <p:cNvPicPr>
            <a:picLocks noChangeAspect="1"/>
          </p:cNvPicPr>
          <p:nvPr>
            <p:custDataLst>
              <p:tags r:id="rId45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3" name="PA_文本框 1"/>
          <p:cNvSpPr txBox="1">
            <a:spLocks noChangeArrowheads="1"/>
          </p:cNvSpPr>
          <p:nvPr>
            <p:custDataLst>
              <p:tags r:id="rId45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09" name="PA_图片 1"/>
          <p:cNvPicPr>
            <a:picLocks noChangeAspect="1"/>
          </p:cNvPicPr>
          <p:nvPr>
            <p:custDataLst>
              <p:tags r:id="rId45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5" name="PA_文本框 1"/>
          <p:cNvSpPr txBox="1">
            <a:spLocks noChangeArrowheads="1"/>
          </p:cNvSpPr>
          <p:nvPr>
            <p:custDataLst>
              <p:tags r:id="rId45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11" name="PA_图片 1"/>
          <p:cNvPicPr>
            <a:picLocks noChangeAspect="1"/>
          </p:cNvPicPr>
          <p:nvPr>
            <p:custDataLst>
              <p:tags r:id="rId45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7" name="PA_文本框 1"/>
          <p:cNvSpPr txBox="1">
            <a:spLocks noChangeArrowheads="1"/>
          </p:cNvSpPr>
          <p:nvPr>
            <p:custDataLst>
              <p:tags r:id="rId45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13" name="PA_图片 1"/>
          <p:cNvPicPr>
            <a:picLocks noChangeAspect="1"/>
          </p:cNvPicPr>
          <p:nvPr>
            <p:custDataLst>
              <p:tags r:id="rId45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9" name="PA_文本框 1"/>
          <p:cNvSpPr txBox="1">
            <a:spLocks noChangeArrowheads="1"/>
          </p:cNvSpPr>
          <p:nvPr>
            <p:custDataLst>
              <p:tags r:id="rId45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15" name="PA_图片 1"/>
          <p:cNvPicPr>
            <a:picLocks noChangeAspect="1"/>
          </p:cNvPicPr>
          <p:nvPr>
            <p:custDataLst>
              <p:tags r:id="rId45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" name="PA_文本框 1"/>
          <p:cNvSpPr txBox="1">
            <a:spLocks noChangeArrowheads="1"/>
          </p:cNvSpPr>
          <p:nvPr>
            <p:custDataLst>
              <p:tags r:id="rId46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17" name="PA_图片 1"/>
          <p:cNvPicPr>
            <a:picLocks noChangeAspect="1"/>
          </p:cNvPicPr>
          <p:nvPr>
            <p:custDataLst>
              <p:tags r:id="rId46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3" name="PA_文本框 1"/>
          <p:cNvSpPr txBox="1">
            <a:spLocks noChangeArrowheads="1"/>
          </p:cNvSpPr>
          <p:nvPr>
            <p:custDataLst>
              <p:tags r:id="rId46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19" name="PA_图片 1"/>
          <p:cNvPicPr>
            <a:picLocks noChangeAspect="1"/>
          </p:cNvPicPr>
          <p:nvPr>
            <p:custDataLst>
              <p:tags r:id="rId46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5" name="PA_文本框 1"/>
          <p:cNvSpPr txBox="1">
            <a:spLocks noChangeArrowheads="1"/>
          </p:cNvSpPr>
          <p:nvPr>
            <p:custDataLst>
              <p:tags r:id="rId46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21" name="PA_图片 1"/>
          <p:cNvPicPr>
            <a:picLocks noChangeAspect="1"/>
          </p:cNvPicPr>
          <p:nvPr>
            <p:custDataLst>
              <p:tags r:id="rId46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7" name="PA_文本框 1"/>
          <p:cNvSpPr txBox="1">
            <a:spLocks noChangeArrowheads="1"/>
          </p:cNvSpPr>
          <p:nvPr>
            <p:custDataLst>
              <p:tags r:id="rId46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23" name="PA_图片 1"/>
          <p:cNvPicPr>
            <a:picLocks noChangeAspect="1"/>
          </p:cNvPicPr>
          <p:nvPr>
            <p:custDataLst>
              <p:tags r:id="rId46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9" name="PA_文本框 1"/>
          <p:cNvSpPr txBox="1">
            <a:spLocks noChangeArrowheads="1"/>
          </p:cNvSpPr>
          <p:nvPr>
            <p:custDataLst>
              <p:tags r:id="rId46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25" name="PA_图片 1"/>
          <p:cNvPicPr>
            <a:picLocks noChangeAspect="1"/>
          </p:cNvPicPr>
          <p:nvPr>
            <p:custDataLst>
              <p:tags r:id="rId46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" name="PA_文本框 1"/>
          <p:cNvSpPr txBox="1">
            <a:spLocks noChangeArrowheads="1"/>
          </p:cNvSpPr>
          <p:nvPr>
            <p:custDataLst>
              <p:tags r:id="rId47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27" name="PA_图片 1"/>
          <p:cNvPicPr>
            <a:picLocks noChangeAspect="1"/>
          </p:cNvPicPr>
          <p:nvPr>
            <p:custDataLst>
              <p:tags r:id="rId47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3" name="PA_文本框 1"/>
          <p:cNvSpPr txBox="1">
            <a:spLocks noChangeArrowheads="1"/>
          </p:cNvSpPr>
          <p:nvPr>
            <p:custDataLst>
              <p:tags r:id="rId47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29" name="PA_图片 1"/>
          <p:cNvPicPr>
            <a:picLocks noChangeAspect="1"/>
          </p:cNvPicPr>
          <p:nvPr>
            <p:custDataLst>
              <p:tags r:id="rId47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5" name="PA_文本框 1"/>
          <p:cNvSpPr txBox="1">
            <a:spLocks noChangeArrowheads="1"/>
          </p:cNvSpPr>
          <p:nvPr>
            <p:custDataLst>
              <p:tags r:id="rId47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31" name="PA_图片 1"/>
          <p:cNvPicPr>
            <a:picLocks noChangeAspect="1"/>
          </p:cNvPicPr>
          <p:nvPr>
            <p:custDataLst>
              <p:tags r:id="rId47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7" name="PA_文本框 1"/>
          <p:cNvSpPr txBox="1">
            <a:spLocks noChangeArrowheads="1"/>
          </p:cNvSpPr>
          <p:nvPr>
            <p:custDataLst>
              <p:tags r:id="rId47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33" name="PA_图片 1"/>
          <p:cNvPicPr>
            <a:picLocks noChangeAspect="1"/>
          </p:cNvPicPr>
          <p:nvPr>
            <p:custDataLst>
              <p:tags r:id="rId47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9" name="PA_文本框 1"/>
          <p:cNvSpPr txBox="1">
            <a:spLocks noChangeArrowheads="1"/>
          </p:cNvSpPr>
          <p:nvPr>
            <p:custDataLst>
              <p:tags r:id="rId47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35" name="PA_图片 1"/>
          <p:cNvPicPr>
            <a:picLocks noChangeAspect="1"/>
          </p:cNvPicPr>
          <p:nvPr>
            <p:custDataLst>
              <p:tags r:id="rId47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" name="PA_文本框 1"/>
          <p:cNvSpPr txBox="1">
            <a:spLocks noChangeArrowheads="1"/>
          </p:cNvSpPr>
          <p:nvPr>
            <p:custDataLst>
              <p:tags r:id="rId480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37" name="PA_图片 1"/>
          <p:cNvPicPr>
            <a:picLocks noChangeAspect="1"/>
          </p:cNvPicPr>
          <p:nvPr>
            <p:custDataLst>
              <p:tags r:id="rId48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3" name="PA_文本框 1"/>
          <p:cNvSpPr txBox="1">
            <a:spLocks noChangeArrowheads="1"/>
          </p:cNvSpPr>
          <p:nvPr>
            <p:custDataLst>
              <p:tags r:id="rId482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39" name="PA_图片 1"/>
          <p:cNvPicPr>
            <a:picLocks noChangeAspect="1"/>
          </p:cNvPicPr>
          <p:nvPr>
            <p:custDataLst>
              <p:tags r:id="rId483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5" name="PA_文本框 1"/>
          <p:cNvSpPr txBox="1">
            <a:spLocks noChangeArrowheads="1"/>
          </p:cNvSpPr>
          <p:nvPr>
            <p:custDataLst>
              <p:tags r:id="rId484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41" name="PA_图片 1"/>
          <p:cNvPicPr>
            <a:picLocks noChangeAspect="1"/>
          </p:cNvPicPr>
          <p:nvPr>
            <p:custDataLst>
              <p:tags r:id="rId485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7" name="PA_文本框 1"/>
          <p:cNvSpPr txBox="1">
            <a:spLocks noChangeArrowheads="1"/>
          </p:cNvSpPr>
          <p:nvPr>
            <p:custDataLst>
              <p:tags r:id="rId486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43" name="PA_图片 1"/>
          <p:cNvPicPr>
            <a:picLocks noChangeAspect="1"/>
          </p:cNvPicPr>
          <p:nvPr>
            <p:custDataLst>
              <p:tags r:id="rId487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9" name="PA_文本框 1"/>
          <p:cNvSpPr txBox="1">
            <a:spLocks noChangeArrowheads="1"/>
          </p:cNvSpPr>
          <p:nvPr>
            <p:custDataLst>
              <p:tags r:id="rId488"/>
            </p:custDataLst>
          </p:nvPr>
        </p:nvSpPr>
        <p:spPr bwMode="auto">
          <a:xfrm>
            <a:off x="1720132" y="6629400"/>
            <a:ext cx="1219200" cy="10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dirty="0" smtClean="0">
                <a:solidFill>
                  <a:schemeClr val="bg1">
                    <a:lumMod val="95000"/>
                    <a:alpha val="0"/>
                  </a:schemeClr>
                </a:solidFill>
                <a:latin typeface="+mn-lt"/>
                <a:ea typeface="楷体" panose="02010609060101010101" pitchFamily="49" charset="-122"/>
                <a:cs typeface="+mn-ea"/>
                <a:sym typeface="+mn-lt"/>
              </a:rPr>
              <a:t>0</a:t>
            </a:r>
            <a:endParaRPr lang="zh-CN" altLang="en-US" sz="100" dirty="0" smtClean="0">
              <a:solidFill>
                <a:schemeClr val="bg1">
                  <a:lumMod val="95000"/>
                  <a:alpha val="0"/>
                </a:schemeClr>
              </a:solidFill>
              <a:latin typeface="+mn-lt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45545" name="PA_图片 1"/>
          <p:cNvPicPr>
            <a:picLocks noChangeAspect="1"/>
          </p:cNvPicPr>
          <p:nvPr>
            <p:custDataLst>
              <p:tags r:id="rId489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1" name="圆角矩形 510"/>
          <p:cNvSpPr/>
          <p:nvPr/>
        </p:nvSpPr>
        <p:spPr>
          <a:xfrm>
            <a:off x="2566988" y="1685925"/>
            <a:ext cx="6769100" cy="3744913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zh-CN" altLang="en-US" dirty="0">
              <a:ea typeface="楷体" panose="02010609060101010101" pitchFamily="49" charset="-122"/>
            </a:endParaRPr>
          </a:p>
        </p:txBody>
      </p:sp>
      <p:pic>
        <p:nvPicPr>
          <p:cNvPr id="45547" name="Picture 2"/>
          <p:cNvPicPr>
            <a:picLocks noChangeAspect="1" noChangeArrowheads="1"/>
          </p:cNvPicPr>
          <p:nvPr/>
        </p:nvPicPr>
        <p:blipFill>
          <a:blip r:embed="rId49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663" y="765175"/>
            <a:ext cx="37020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548" name="矩形 1"/>
          <p:cNvSpPr>
            <a:spLocks noChangeArrowheads="1"/>
          </p:cNvSpPr>
          <p:nvPr/>
        </p:nvSpPr>
        <p:spPr bwMode="auto">
          <a:xfrm>
            <a:off x="2967038" y="1685925"/>
            <a:ext cx="6192837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提示：</a:t>
            </a:r>
            <a:endParaRPr lang="en-US" altLang="zh-CN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今天妈妈不在家……</a:t>
            </a:r>
            <a:endParaRPr lang="zh-CN" altLang="zh-CN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这节体育课自由活动……</a:t>
            </a:r>
            <a:endParaRPr lang="zh-CN" altLang="zh-CN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走进大自然里……</a:t>
            </a:r>
            <a:endParaRPr lang="zh-CN" altLang="zh-CN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3.2.0"/>
  <p:tag name="ISLIDE.ADDREMOVEWATERMARK" val="EhftADBP8S"/>
</p:tagLst>
</file>

<file path=ppt/tags/tag10.xml><?xml version="1.0" encoding="utf-8"?>
<p:tagLst xmlns:p="http://schemas.openxmlformats.org/presentationml/2006/main">
  <p:tag name="PA" val="v3.2.0"/>
  <p:tag name="ISLIDE.ADDREMOVEWATERMARK" val="lqDQEoUU6L"/>
</p:tagLst>
</file>

<file path=ppt/tags/tag100.xml><?xml version="1.0" encoding="utf-8"?>
<p:tagLst xmlns:p="http://schemas.openxmlformats.org/presentationml/2006/main">
  <p:tag name="PA" val="v3.2.0"/>
  <p:tag name="ISLIDE.ADDREMOVEWATERMARK" val="1M3iu4mqPF"/>
</p:tagLst>
</file>

<file path=ppt/tags/tag1000.xml><?xml version="1.0" encoding="utf-8"?>
<p:tagLst xmlns:p="http://schemas.openxmlformats.org/presentationml/2006/main">
  <p:tag name="PA" val="v3.2.0"/>
  <p:tag name="ISLIDE.ADDREMOVEWATERMARK" val="iWyuIuNtMq"/>
</p:tagLst>
</file>

<file path=ppt/tags/tag1001.xml><?xml version="1.0" encoding="utf-8"?>
<p:tagLst xmlns:p="http://schemas.openxmlformats.org/presentationml/2006/main">
  <p:tag name="PA" val="v3.2.0"/>
  <p:tag name="ISLIDE.ADDREMOVEWATERMARK" val="XS5PdNPbVB"/>
</p:tagLst>
</file>

<file path=ppt/tags/tag1002.xml><?xml version="1.0" encoding="utf-8"?>
<p:tagLst xmlns:p="http://schemas.openxmlformats.org/presentationml/2006/main">
  <p:tag name="PA" val="v3.2.0"/>
  <p:tag name="ISLIDE.ADDREMOVEWATERMARK" val="9dYzVlqXZZ"/>
</p:tagLst>
</file>

<file path=ppt/tags/tag1003.xml><?xml version="1.0" encoding="utf-8"?>
<p:tagLst xmlns:p="http://schemas.openxmlformats.org/presentationml/2006/main">
  <p:tag name="PA" val="v3.2.0"/>
  <p:tag name="ISLIDE.ADDREMOVEWATERMARK" val="fwYKozghr8"/>
</p:tagLst>
</file>

<file path=ppt/tags/tag1004.xml><?xml version="1.0" encoding="utf-8"?>
<p:tagLst xmlns:p="http://schemas.openxmlformats.org/presentationml/2006/main">
  <p:tag name="PA" val="v3.2.0"/>
  <p:tag name="ISLIDE.ADDREMOVEWATERMARK" val="h2C5CXveh7"/>
</p:tagLst>
</file>

<file path=ppt/tags/tag1005.xml><?xml version="1.0" encoding="utf-8"?>
<p:tagLst xmlns:p="http://schemas.openxmlformats.org/presentationml/2006/main">
  <p:tag name="PA" val="v3.2.0"/>
  <p:tag name="ISLIDE.ADDREMOVEWATERMARK" val="EIpb6UtA2M"/>
</p:tagLst>
</file>

<file path=ppt/tags/tag1006.xml><?xml version="1.0" encoding="utf-8"?>
<p:tagLst xmlns:p="http://schemas.openxmlformats.org/presentationml/2006/main">
  <p:tag name="PA" val="v3.2.0"/>
  <p:tag name="ISLIDE.ADDREMOVEWATERMARK" val="EBAu03yTQN"/>
</p:tagLst>
</file>

<file path=ppt/tags/tag1007.xml><?xml version="1.0" encoding="utf-8"?>
<p:tagLst xmlns:p="http://schemas.openxmlformats.org/presentationml/2006/main">
  <p:tag name="PA" val="v3.2.0"/>
  <p:tag name="ISLIDE.ADDREMOVEWATERMARK" val="oumUlx3cOe"/>
</p:tagLst>
</file>

<file path=ppt/tags/tag1008.xml><?xml version="1.0" encoding="utf-8"?>
<p:tagLst xmlns:p="http://schemas.openxmlformats.org/presentationml/2006/main">
  <p:tag name="PA" val="v3.2.0"/>
  <p:tag name="ISLIDE.ADDREMOVEWATERMARK" val="gZuoXpZRk8"/>
</p:tagLst>
</file>

<file path=ppt/tags/tag1009.xml><?xml version="1.0" encoding="utf-8"?>
<p:tagLst xmlns:p="http://schemas.openxmlformats.org/presentationml/2006/main">
  <p:tag name="PA" val="v3.2.0"/>
  <p:tag name="ISLIDE.ADDREMOVEWATERMARK" val="AVFwuNlB7v"/>
</p:tagLst>
</file>

<file path=ppt/tags/tag101.xml><?xml version="1.0" encoding="utf-8"?>
<p:tagLst xmlns:p="http://schemas.openxmlformats.org/presentationml/2006/main">
  <p:tag name="PA" val="v3.2.0"/>
  <p:tag name="ISLIDE.ADDREMOVEWATERMARK" val="VUwRst1g8N"/>
</p:tagLst>
</file>

<file path=ppt/tags/tag1010.xml><?xml version="1.0" encoding="utf-8"?>
<p:tagLst xmlns:p="http://schemas.openxmlformats.org/presentationml/2006/main">
  <p:tag name="PA" val="v3.2.0"/>
  <p:tag name="ISLIDE.ADDREMOVEWATERMARK" val="Xm2PEUIoQG"/>
</p:tagLst>
</file>

<file path=ppt/tags/tag1011.xml><?xml version="1.0" encoding="utf-8"?>
<p:tagLst xmlns:p="http://schemas.openxmlformats.org/presentationml/2006/main">
  <p:tag name="PA" val="v3.2.0"/>
  <p:tag name="ISLIDE.ADDREMOVEWATERMARK" val="c5wHiuko9s"/>
</p:tagLst>
</file>

<file path=ppt/tags/tag1012.xml><?xml version="1.0" encoding="utf-8"?>
<p:tagLst xmlns:p="http://schemas.openxmlformats.org/presentationml/2006/main">
  <p:tag name="PA" val="v3.2.0"/>
  <p:tag name="ISLIDE.ADDREMOVEWATERMARK" val="kMag7YQ8t8"/>
</p:tagLst>
</file>

<file path=ppt/tags/tag1013.xml><?xml version="1.0" encoding="utf-8"?>
<p:tagLst xmlns:p="http://schemas.openxmlformats.org/presentationml/2006/main">
  <p:tag name="PA" val="v3.2.0"/>
  <p:tag name="ISLIDE.ADDREMOVEWATERMARK" val="c5wHiuko9s"/>
</p:tagLst>
</file>

<file path=ppt/tags/tag1014.xml><?xml version="1.0" encoding="utf-8"?>
<p:tagLst xmlns:p="http://schemas.openxmlformats.org/presentationml/2006/main">
  <p:tag name="PA" val="v3.2.0"/>
  <p:tag name="ISLIDE.ADDREMOVEWATERMARK" val="kMag7YQ8t8"/>
</p:tagLst>
</file>

<file path=ppt/tags/tag1015.xml><?xml version="1.0" encoding="utf-8"?>
<p:tagLst xmlns:p="http://schemas.openxmlformats.org/presentationml/2006/main">
  <p:tag name="PA" val="v3.2.0"/>
  <p:tag name="ISLIDE.ADDREMOVEWATERMARK" val="c5wHiuko9s"/>
</p:tagLst>
</file>

<file path=ppt/tags/tag1016.xml><?xml version="1.0" encoding="utf-8"?>
<p:tagLst xmlns:p="http://schemas.openxmlformats.org/presentationml/2006/main">
  <p:tag name="PA" val="v3.2.0"/>
  <p:tag name="ISLIDE.ADDREMOVEWATERMARK" val="kMag7YQ8t8"/>
</p:tagLst>
</file>

<file path=ppt/tags/tag1017.xml><?xml version="1.0" encoding="utf-8"?>
<p:tagLst xmlns:p="http://schemas.openxmlformats.org/presentationml/2006/main">
  <p:tag name="PA" val="v3.2.0"/>
  <p:tag name="ISLIDE.ADDREMOVEWATERMARK" val="XBVz30g8qe"/>
</p:tagLst>
</file>

<file path=ppt/tags/tag1018.xml><?xml version="1.0" encoding="utf-8"?>
<p:tagLst xmlns:p="http://schemas.openxmlformats.org/presentationml/2006/main">
  <p:tag name="PA" val="v3.2.0"/>
  <p:tag name="ISLIDE.ADDREMOVEWATERMARK" val="c5wHiuko9s"/>
</p:tagLst>
</file>

<file path=ppt/tags/tag1019.xml><?xml version="1.0" encoding="utf-8"?>
<p:tagLst xmlns:p="http://schemas.openxmlformats.org/presentationml/2006/main">
  <p:tag name="PA" val="v3.2.0"/>
  <p:tag name="ISLIDE.ADDREMOVEWATERMARK" val="YFNKrAaDHo"/>
</p:tagLst>
</file>

<file path=ppt/tags/tag102.xml><?xml version="1.0" encoding="utf-8"?>
<p:tagLst xmlns:p="http://schemas.openxmlformats.org/presentationml/2006/main">
  <p:tag name="PA" val="v3.2.0"/>
  <p:tag name="ISLIDE.ADDREMOVEWATERMARK" val="aGsOJICRK9"/>
</p:tagLst>
</file>

<file path=ppt/tags/tag1020.xml><?xml version="1.0" encoding="utf-8"?>
<p:tagLst xmlns:p="http://schemas.openxmlformats.org/presentationml/2006/main">
  <p:tag name="PA" val="v3.2.0"/>
  <p:tag name="ISLIDE.ADDREMOVEWATERMARK" val="DlA1O8yUZT"/>
</p:tagLst>
</file>

<file path=ppt/tags/tag1021.xml><?xml version="1.0" encoding="utf-8"?>
<p:tagLst xmlns:p="http://schemas.openxmlformats.org/presentationml/2006/main">
  <p:tag name="PA" val="v3.2.0"/>
  <p:tag name="ISLIDE.ADDREMOVEWATERMARK" val="3D6XAMn744"/>
</p:tagLst>
</file>

<file path=ppt/tags/tag1022.xml><?xml version="1.0" encoding="utf-8"?>
<p:tagLst xmlns:p="http://schemas.openxmlformats.org/presentationml/2006/main">
  <p:tag name="PA" val="v3.2.0"/>
  <p:tag name="ISLIDE.ADDREMOVEWATERMARK" val="Vkb06RyKH2"/>
</p:tagLst>
</file>

<file path=ppt/tags/tag1023.xml><?xml version="1.0" encoding="utf-8"?>
<p:tagLst xmlns:p="http://schemas.openxmlformats.org/presentationml/2006/main">
  <p:tag name="PA" val="v3.2.0"/>
  <p:tag name="ISLIDE.ADDREMOVEWATERMARK" val="ad0Ba1543j"/>
</p:tagLst>
</file>

<file path=ppt/tags/tag1024.xml><?xml version="1.0" encoding="utf-8"?>
<p:tagLst xmlns:p="http://schemas.openxmlformats.org/presentationml/2006/main">
  <p:tag name="PA" val="v3.2.0"/>
  <p:tag name="ISLIDE.ADDREMOVEWATERMARK" val="6QOqzVIzKf"/>
</p:tagLst>
</file>

<file path=ppt/tags/tag1025.xml><?xml version="1.0" encoding="utf-8"?>
<p:tagLst xmlns:p="http://schemas.openxmlformats.org/presentationml/2006/main">
  <p:tag name="PA" val="v3.2.0"/>
  <p:tag name="ISLIDE.ADDREMOVEWATERMARK" val="XdIMTdJJ56"/>
</p:tagLst>
</file>

<file path=ppt/tags/tag1026.xml><?xml version="1.0" encoding="utf-8"?>
<p:tagLst xmlns:p="http://schemas.openxmlformats.org/presentationml/2006/main">
  <p:tag name="PA" val="v3.2.0"/>
  <p:tag name="ISLIDE.ADDREMOVEWATERMARK" val="JnMh2ZN56I"/>
</p:tagLst>
</file>

<file path=ppt/tags/tag1027.xml><?xml version="1.0" encoding="utf-8"?>
<p:tagLst xmlns:p="http://schemas.openxmlformats.org/presentationml/2006/main">
  <p:tag name="PA" val="v3.2.0"/>
  <p:tag name="ISLIDE.ADDREMOVEWATERMARK" val="RsEU8EVvBl"/>
</p:tagLst>
</file>

<file path=ppt/tags/tag1028.xml><?xml version="1.0" encoding="utf-8"?>
<p:tagLst xmlns:p="http://schemas.openxmlformats.org/presentationml/2006/main">
  <p:tag name="PA" val="v3.2.0"/>
  <p:tag name="ISLIDE.ADDREMOVEWATERMARK" val="J9Amf6Vnr7"/>
</p:tagLst>
</file>

<file path=ppt/tags/tag1029.xml><?xml version="1.0" encoding="utf-8"?>
<p:tagLst xmlns:p="http://schemas.openxmlformats.org/presentationml/2006/main">
  <p:tag name="PA" val="v3.2.0"/>
  <p:tag name="ISLIDE.ADDREMOVEWATERMARK" val="rv96aTDrxZ"/>
</p:tagLst>
</file>

<file path=ppt/tags/tag103.xml><?xml version="1.0" encoding="utf-8"?>
<p:tagLst xmlns:p="http://schemas.openxmlformats.org/presentationml/2006/main">
  <p:tag name="PA" val="v3.2.0"/>
  <p:tag name="ISLIDE.ADDREMOVEWATERMARK" val="gvY8SHY6mB"/>
</p:tagLst>
</file>

<file path=ppt/tags/tag1030.xml><?xml version="1.0" encoding="utf-8"?>
<p:tagLst xmlns:p="http://schemas.openxmlformats.org/presentationml/2006/main">
  <p:tag name="PA" val="v3.2.0"/>
  <p:tag name="ISLIDE.ADDREMOVEWATERMARK" val="HN2BOoZxOO"/>
</p:tagLst>
</file>

<file path=ppt/tags/tag1031.xml><?xml version="1.0" encoding="utf-8"?>
<p:tagLst xmlns:p="http://schemas.openxmlformats.org/presentationml/2006/main">
  <p:tag name="PA" val="v3.2.0"/>
  <p:tag name="ISLIDE.ADDREMOVEWATERMARK" val="IXHTxKmjC6"/>
</p:tagLst>
</file>

<file path=ppt/tags/tag1032.xml><?xml version="1.0" encoding="utf-8"?>
<p:tagLst xmlns:p="http://schemas.openxmlformats.org/presentationml/2006/main">
  <p:tag name="PA" val="v3.2.0"/>
  <p:tag name="ISLIDE.ADDREMOVEWATERMARK" val="EjN9afsH4o"/>
</p:tagLst>
</file>

<file path=ppt/tags/tag1033.xml><?xml version="1.0" encoding="utf-8"?>
<p:tagLst xmlns:p="http://schemas.openxmlformats.org/presentationml/2006/main">
  <p:tag name="PA" val="v3.2.0"/>
  <p:tag name="ISLIDE.ADDREMOVEWATERMARK" val="Bo8md6G9Y0"/>
</p:tagLst>
</file>

<file path=ppt/tags/tag1034.xml><?xml version="1.0" encoding="utf-8"?>
<p:tagLst xmlns:p="http://schemas.openxmlformats.org/presentationml/2006/main">
  <p:tag name="PA" val="v3.2.0"/>
  <p:tag name="ISLIDE.ADDREMOVEWATERMARK" val="hhZdzTnqIP"/>
</p:tagLst>
</file>

<file path=ppt/tags/tag1035.xml><?xml version="1.0" encoding="utf-8"?>
<p:tagLst xmlns:p="http://schemas.openxmlformats.org/presentationml/2006/main">
  <p:tag name="PA" val="v3.2.0"/>
  <p:tag name="ISLIDE.ADDREMOVEWATERMARK" val="qdp1Ui93ks"/>
</p:tagLst>
</file>

<file path=ppt/tags/tag1036.xml><?xml version="1.0" encoding="utf-8"?>
<p:tagLst xmlns:p="http://schemas.openxmlformats.org/presentationml/2006/main">
  <p:tag name="PA" val="v3.2.0"/>
  <p:tag name="ISLIDE.ADDREMOVEWATERMARK" val="6R2jNdZf01"/>
</p:tagLst>
</file>

<file path=ppt/tags/tag1037.xml><?xml version="1.0" encoding="utf-8"?>
<p:tagLst xmlns:p="http://schemas.openxmlformats.org/presentationml/2006/main">
  <p:tag name="PA" val="v3.2.0"/>
  <p:tag name="ISLIDE.ADDREMOVEWATERMARK" val="DnLLYgKuKH"/>
</p:tagLst>
</file>

<file path=ppt/tags/tag1038.xml><?xml version="1.0" encoding="utf-8"?>
<p:tagLst xmlns:p="http://schemas.openxmlformats.org/presentationml/2006/main">
  <p:tag name="PA" val="v3.2.0"/>
  <p:tag name="ISLIDE.ADDREMOVEWATERMARK" val="1C9p8h9GR4"/>
</p:tagLst>
</file>

<file path=ppt/tags/tag1039.xml><?xml version="1.0" encoding="utf-8"?>
<p:tagLst xmlns:p="http://schemas.openxmlformats.org/presentationml/2006/main">
  <p:tag name="PA" val="v3.2.0"/>
  <p:tag name="ISLIDE.ADDREMOVEWATERMARK" val="6NYp4QpzPV"/>
</p:tagLst>
</file>

<file path=ppt/tags/tag104.xml><?xml version="1.0" encoding="utf-8"?>
<p:tagLst xmlns:p="http://schemas.openxmlformats.org/presentationml/2006/main">
  <p:tag name="PA" val="v3.2.0"/>
  <p:tag name="ISLIDE.ADDREMOVEWATERMARK" val="ydKDcK4H6j"/>
</p:tagLst>
</file>

<file path=ppt/tags/tag1040.xml><?xml version="1.0" encoding="utf-8"?>
<p:tagLst xmlns:p="http://schemas.openxmlformats.org/presentationml/2006/main">
  <p:tag name="PA" val="v3.2.0"/>
  <p:tag name="ISLIDE.ADDREMOVEWATERMARK" val="4I0RLDSdcy"/>
</p:tagLst>
</file>

<file path=ppt/tags/tag1041.xml><?xml version="1.0" encoding="utf-8"?>
<p:tagLst xmlns:p="http://schemas.openxmlformats.org/presentationml/2006/main">
  <p:tag name="PA" val="v3.2.0"/>
  <p:tag name="ISLIDE.ADDREMOVEWATERMARK" val="a6q1SiOyPe"/>
</p:tagLst>
</file>

<file path=ppt/tags/tag1042.xml><?xml version="1.0" encoding="utf-8"?>
<p:tagLst xmlns:p="http://schemas.openxmlformats.org/presentationml/2006/main">
  <p:tag name="PA" val="v3.2.0"/>
  <p:tag name="ISLIDE.ADDREMOVEWATERMARK" val="KxWexC2eak"/>
</p:tagLst>
</file>

<file path=ppt/tags/tag1043.xml><?xml version="1.0" encoding="utf-8"?>
<p:tagLst xmlns:p="http://schemas.openxmlformats.org/presentationml/2006/main">
  <p:tag name="PA" val="v3.2.0"/>
  <p:tag name="ISLIDE.ADDREMOVEWATERMARK" val="sUr7b2O5Yx"/>
</p:tagLst>
</file>

<file path=ppt/tags/tag1044.xml><?xml version="1.0" encoding="utf-8"?>
<p:tagLst xmlns:p="http://schemas.openxmlformats.org/presentationml/2006/main">
  <p:tag name="PA" val="v3.2.0"/>
  <p:tag name="ISLIDE.ADDREMOVEWATERMARK" val="wQeoVYAMbO"/>
</p:tagLst>
</file>

<file path=ppt/tags/tag1045.xml><?xml version="1.0" encoding="utf-8"?>
<p:tagLst xmlns:p="http://schemas.openxmlformats.org/presentationml/2006/main">
  <p:tag name="PA" val="v3.2.0"/>
  <p:tag name="ISLIDE.ADDREMOVEWATERMARK" val="MgoyzyDYei"/>
</p:tagLst>
</file>

<file path=ppt/tags/tag1046.xml><?xml version="1.0" encoding="utf-8"?>
<p:tagLst xmlns:p="http://schemas.openxmlformats.org/presentationml/2006/main">
  <p:tag name="PA" val="v3.2.0"/>
  <p:tag name="ISLIDE.ADDREMOVEWATERMARK" val="UDTizFOtaZ"/>
</p:tagLst>
</file>

<file path=ppt/tags/tag1047.xml><?xml version="1.0" encoding="utf-8"?>
<p:tagLst xmlns:p="http://schemas.openxmlformats.org/presentationml/2006/main">
  <p:tag name="PA" val="v3.2.0"/>
  <p:tag name="ISLIDE.ADDREMOVEWATERMARK" val="TTZbs3TsJZ"/>
</p:tagLst>
</file>

<file path=ppt/tags/tag1048.xml><?xml version="1.0" encoding="utf-8"?>
<p:tagLst xmlns:p="http://schemas.openxmlformats.org/presentationml/2006/main">
  <p:tag name="PA" val="v3.2.0"/>
  <p:tag name="ISLIDE.ADDREMOVEWATERMARK" val="BpCMXMq3Im"/>
</p:tagLst>
</file>

<file path=ppt/tags/tag1049.xml><?xml version="1.0" encoding="utf-8"?>
<p:tagLst xmlns:p="http://schemas.openxmlformats.org/presentationml/2006/main">
  <p:tag name="PA" val="v3.2.0"/>
  <p:tag name="ISLIDE.ADDREMOVEWATERMARK" val="z0b0dt75yP"/>
</p:tagLst>
</file>

<file path=ppt/tags/tag105.xml><?xml version="1.0" encoding="utf-8"?>
<p:tagLst xmlns:p="http://schemas.openxmlformats.org/presentationml/2006/main">
  <p:tag name="PA" val="v3.2.0"/>
  <p:tag name="ISLIDE.ADDREMOVEWATERMARK" val="yU8fBuepZm"/>
</p:tagLst>
</file>

<file path=ppt/tags/tag1050.xml><?xml version="1.0" encoding="utf-8"?>
<p:tagLst xmlns:p="http://schemas.openxmlformats.org/presentationml/2006/main">
  <p:tag name="PA" val="v3.2.0"/>
  <p:tag name="ISLIDE.ADDREMOVEWATERMARK" val="JRwC43GNG5"/>
</p:tagLst>
</file>

<file path=ppt/tags/tag1051.xml><?xml version="1.0" encoding="utf-8"?>
<p:tagLst xmlns:p="http://schemas.openxmlformats.org/presentationml/2006/main">
  <p:tag name="PA" val="v3.2.0"/>
  <p:tag name="ISLIDE.ADDREMOVEWATERMARK" val="fVOEgoAHLm"/>
</p:tagLst>
</file>

<file path=ppt/tags/tag1052.xml><?xml version="1.0" encoding="utf-8"?>
<p:tagLst xmlns:p="http://schemas.openxmlformats.org/presentationml/2006/main">
  <p:tag name="PA" val="v3.2.0"/>
  <p:tag name="ISLIDE.ADDREMOVEWATERMARK" val="ZVlykd1j89"/>
</p:tagLst>
</file>

<file path=ppt/tags/tag1053.xml><?xml version="1.0" encoding="utf-8"?>
<p:tagLst xmlns:p="http://schemas.openxmlformats.org/presentationml/2006/main">
  <p:tag name="PA" val="v3.2.0"/>
  <p:tag name="ISLIDE.ADDREMOVEWATERMARK" val="6Y33Pu3ARe"/>
</p:tagLst>
</file>

<file path=ppt/tags/tag1054.xml><?xml version="1.0" encoding="utf-8"?>
<p:tagLst xmlns:p="http://schemas.openxmlformats.org/presentationml/2006/main">
  <p:tag name="PA" val="v3.2.0"/>
  <p:tag name="ISLIDE.ADDREMOVEWATERMARK" val="GdxMHemWTy"/>
</p:tagLst>
</file>

<file path=ppt/tags/tag1055.xml><?xml version="1.0" encoding="utf-8"?>
<p:tagLst xmlns:p="http://schemas.openxmlformats.org/presentationml/2006/main">
  <p:tag name="PA" val="v3.2.0"/>
  <p:tag name="ISLIDE.ADDREMOVEWATERMARK" val="szuM0yp8cb"/>
</p:tagLst>
</file>

<file path=ppt/tags/tag1056.xml><?xml version="1.0" encoding="utf-8"?>
<p:tagLst xmlns:p="http://schemas.openxmlformats.org/presentationml/2006/main">
  <p:tag name="PA" val="v3.2.0"/>
  <p:tag name="ISLIDE.ADDREMOVEWATERMARK" val="BgOG9GbVzv"/>
</p:tagLst>
</file>

<file path=ppt/tags/tag1057.xml><?xml version="1.0" encoding="utf-8"?>
<p:tagLst xmlns:p="http://schemas.openxmlformats.org/presentationml/2006/main">
  <p:tag name="PA" val="v3.2.0"/>
  <p:tag name="ISLIDE.ADDREMOVEWATERMARK" val="vA0qg5iYqG"/>
</p:tagLst>
</file>

<file path=ppt/tags/tag1058.xml><?xml version="1.0" encoding="utf-8"?>
<p:tagLst xmlns:p="http://schemas.openxmlformats.org/presentationml/2006/main">
  <p:tag name="PA" val="v3.2.0"/>
  <p:tag name="ISLIDE.ADDREMOVEWATERMARK" val="0fPJQHorCa"/>
</p:tagLst>
</file>

<file path=ppt/tags/tag1059.xml><?xml version="1.0" encoding="utf-8"?>
<p:tagLst xmlns:p="http://schemas.openxmlformats.org/presentationml/2006/main">
  <p:tag name="PA" val="v3.2.0"/>
  <p:tag name="ISLIDE.ADDREMOVEWATERMARK" val="F5hzdkOqNA"/>
</p:tagLst>
</file>

<file path=ppt/tags/tag106.xml><?xml version="1.0" encoding="utf-8"?>
<p:tagLst xmlns:p="http://schemas.openxmlformats.org/presentationml/2006/main">
  <p:tag name="PA" val="v3.2.0"/>
  <p:tag name="ISLIDE.ADDREMOVEWATERMARK" val="2UgQjk5x8l"/>
</p:tagLst>
</file>

<file path=ppt/tags/tag1060.xml><?xml version="1.0" encoding="utf-8"?>
<p:tagLst xmlns:p="http://schemas.openxmlformats.org/presentationml/2006/main">
  <p:tag name="PA" val="v3.2.0"/>
  <p:tag name="ISLIDE.ADDREMOVEWATERMARK" val="CRhiCr9Dp5"/>
</p:tagLst>
</file>

<file path=ppt/tags/tag1061.xml><?xml version="1.0" encoding="utf-8"?>
<p:tagLst xmlns:p="http://schemas.openxmlformats.org/presentationml/2006/main">
  <p:tag name="PA" val="v3.2.0"/>
  <p:tag name="ISLIDE.ADDREMOVEWATERMARK" val="QQRVkfQE02"/>
</p:tagLst>
</file>

<file path=ppt/tags/tag1062.xml><?xml version="1.0" encoding="utf-8"?>
<p:tagLst xmlns:p="http://schemas.openxmlformats.org/presentationml/2006/main">
  <p:tag name="PA" val="v3.2.0"/>
  <p:tag name="ISLIDE.ADDREMOVEWATERMARK" val="ctSYq0cAM6"/>
</p:tagLst>
</file>

<file path=ppt/tags/tag1063.xml><?xml version="1.0" encoding="utf-8"?>
<p:tagLst xmlns:p="http://schemas.openxmlformats.org/presentationml/2006/main">
  <p:tag name="PA" val="v3.2.0"/>
  <p:tag name="ISLIDE.ADDREMOVEWATERMARK" val="r1LpDj8rHj"/>
</p:tagLst>
</file>

<file path=ppt/tags/tag1064.xml><?xml version="1.0" encoding="utf-8"?>
<p:tagLst xmlns:p="http://schemas.openxmlformats.org/presentationml/2006/main">
  <p:tag name="PA" val="v3.2.0"/>
  <p:tag name="ISLIDE.ADDREMOVEWATERMARK" val="HkBHJynMO7"/>
</p:tagLst>
</file>

<file path=ppt/tags/tag1065.xml><?xml version="1.0" encoding="utf-8"?>
<p:tagLst xmlns:p="http://schemas.openxmlformats.org/presentationml/2006/main">
  <p:tag name="PA" val="v3.2.0"/>
  <p:tag name="ISLIDE.ADDREMOVEWATERMARK" val="TJ0ViS8I1M"/>
</p:tagLst>
</file>

<file path=ppt/tags/tag1066.xml><?xml version="1.0" encoding="utf-8"?>
<p:tagLst xmlns:p="http://schemas.openxmlformats.org/presentationml/2006/main">
  <p:tag name="PA" val="v3.2.0"/>
  <p:tag name="ISLIDE.ADDREMOVEWATERMARK" val="O81tNYFmSB"/>
</p:tagLst>
</file>

<file path=ppt/tags/tag1067.xml><?xml version="1.0" encoding="utf-8"?>
<p:tagLst xmlns:p="http://schemas.openxmlformats.org/presentationml/2006/main">
  <p:tag name="PA" val="v3.2.0"/>
  <p:tag name="ISLIDE.ADDREMOVEWATERMARK" val="hi7Qu2rKO2"/>
</p:tagLst>
</file>

<file path=ppt/tags/tag1068.xml><?xml version="1.0" encoding="utf-8"?>
<p:tagLst xmlns:p="http://schemas.openxmlformats.org/presentationml/2006/main">
  <p:tag name="PA" val="v3.2.0"/>
  <p:tag name="ISLIDE.ADDREMOVEWATERMARK" val="NQvOmhB0Hu"/>
</p:tagLst>
</file>

<file path=ppt/tags/tag1069.xml><?xml version="1.0" encoding="utf-8"?>
<p:tagLst xmlns:p="http://schemas.openxmlformats.org/presentationml/2006/main">
  <p:tag name="PA" val="v3.2.0"/>
  <p:tag name="ISLIDE.ADDREMOVEWATERMARK" val="lzz4UIsS4u"/>
</p:tagLst>
</file>

<file path=ppt/tags/tag107.xml><?xml version="1.0" encoding="utf-8"?>
<p:tagLst xmlns:p="http://schemas.openxmlformats.org/presentationml/2006/main">
  <p:tag name="PA" val="v3.2.0"/>
  <p:tag name="ISLIDE.ADDREMOVEWATERMARK" val="V436Z66pv9"/>
</p:tagLst>
</file>

<file path=ppt/tags/tag1070.xml><?xml version="1.0" encoding="utf-8"?>
<p:tagLst xmlns:p="http://schemas.openxmlformats.org/presentationml/2006/main">
  <p:tag name="PA" val="v3.2.0"/>
  <p:tag name="ISLIDE.ADDREMOVEWATERMARK" val="sB4NauMjlp"/>
</p:tagLst>
</file>

<file path=ppt/tags/tag1071.xml><?xml version="1.0" encoding="utf-8"?>
<p:tagLst xmlns:p="http://schemas.openxmlformats.org/presentationml/2006/main">
  <p:tag name="PA" val="v3.2.0"/>
  <p:tag name="ISLIDE.ADDREMOVEWATERMARK" val="kx3998MmGp"/>
</p:tagLst>
</file>

<file path=ppt/tags/tag1072.xml><?xml version="1.0" encoding="utf-8"?>
<p:tagLst xmlns:p="http://schemas.openxmlformats.org/presentationml/2006/main">
  <p:tag name="PA" val="v3.2.0"/>
  <p:tag name="ISLIDE.ADDREMOVEWATERMARK" val="XPehartC6l"/>
</p:tagLst>
</file>

<file path=ppt/tags/tag1073.xml><?xml version="1.0" encoding="utf-8"?>
<p:tagLst xmlns:p="http://schemas.openxmlformats.org/presentationml/2006/main">
  <p:tag name="PA" val="v3.2.0"/>
  <p:tag name="ISLIDE.ADDREMOVEWATERMARK" val="JZQeJLWiy1"/>
</p:tagLst>
</file>

<file path=ppt/tags/tag1074.xml><?xml version="1.0" encoding="utf-8"?>
<p:tagLst xmlns:p="http://schemas.openxmlformats.org/presentationml/2006/main">
  <p:tag name="PA" val="v3.2.0"/>
  <p:tag name="ISLIDE.ADDREMOVEWATERMARK" val="VcObKx605V"/>
</p:tagLst>
</file>

<file path=ppt/tags/tag1075.xml><?xml version="1.0" encoding="utf-8"?>
<p:tagLst xmlns:p="http://schemas.openxmlformats.org/presentationml/2006/main">
  <p:tag name="PA" val="v3.2.0"/>
  <p:tag name="ISLIDE.ADDREMOVEWATERMARK" val="5GLOXdgWxs"/>
</p:tagLst>
</file>

<file path=ppt/tags/tag1076.xml><?xml version="1.0" encoding="utf-8"?>
<p:tagLst xmlns:p="http://schemas.openxmlformats.org/presentationml/2006/main">
  <p:tag name="PA" val="v3.2.0"/>
  <p:tag name="ISLIDE.ADDREMOVEWATERMARK" val="BJm9gLhZ0x"/>
</p:tagLst>
</file>

<file path=ppt/tags/tag1077.xml><?xml version="1.0" encoding="utf-8"?>
<p:tagLst xmlns:p="http://schemas.openxmlformats.org/presentationml/2006/main">
  <p:tag name="PA" val="v3.2.0"/>
  <p:tag name="ISLIDE.ADDREMOVEWATERMARK" val="moyOU4ACXn"/>
</p:tagLst>
</file>

<file path=ppt/tags/tag1078.xml><?xml version="1.0" encoding="utf-8"?>
<p:tagLst xmlns:p="http://schemas.openxmlformats.org/presentationml/2006/main">
  <p:tag name="PA" val="v3.2.0"/>
  <p:tag name="ISLIDE.ADDREMOVEWATERMARK" val="v2HkpDOCGp"/>
</p:tagLst>
</file>

<file path=ppt/tags/tag1079.xml><?xml version="1.0" encoding="utf-8"?>
<p:tagLst xmlns:p="http://schemas.openxmlformats.org/presentationml/2006/main">
  <p:tag name="PA" val="v3.2.0"/>
  <p:tag name="ISLIDE.ADDREMOVEWATERMARK" val="o9vG0MzP58"/>
</p:tagLst>
</file>

<file path=ppt/tags/tag108.xml><?xml version="1.0" encoding="utf-8"?>
<p:tagLst xmlns:p="http://schemas.openxmlformats.org/presentationml/2006/main">
  <p:tag name="PA" val="v3.2.0"/>
  <p:tag name="ISLIDE.ADDREMOVEWATERMARK" val="N4VkLMw37h"/>
</p:tagLst>
</file>

<file path=ppt/tags/tag1080.xml><?xml version="1.0" encoding="utf-8"?>
<p:tagLst xmlns:p="http://schemas.openxmlformats.org/presentationml/2006/main">
  <p:tag name="PA" val="v3.2.0"/>
  <p:tag name="ISLIDE.ADDREMOVEWATERMARK" val="Pg9ItRS63d"/>
</p:tagLst>
</file>

<file path=ppt/tags/tag1081.xml><?xml version="1.0" encoding="utf-8"?>
<p:tagLst xmlns:p="http://schemas.openxmlformats.org/presentationml/2006/main">
  <p:tag name="PA" val="v3.2.0"/>
  <p:tag name="ISLIDE.ADDREMOVEWATERMARK" val="dd9K6ICCTc"/>
</p:tagLst>
</file>

<file path=ppt/tags/tag1082.xml><?xml version="1.0" encoding="utf-8"?>
<p:tagLst xmlns:p="http://schemas.openxmlformats.org/presentationml/2006/main">
  <p:tag name="PA" val="v3.2.0"/>
  <p:tag name="ISLIDE.ADDREMOVEWATERMARK" val="6eTKIm3rYH"/>
</p:tagLst>
</file>

<file path=ppt/tags/tag1083.xml><?xml version="1.0" encoding="utf-8"?>
<p:tagLst xmlns:p="http://schemas.openxmlformats.org/presentationml/2006/main">
  <p:tag name="PA" val="v3.2.0"/>
  <p:tag name="ISLIDE.ADDREMOVEWATERMARK" val="FuHYXP380Y"/>
</p:tagLst>
</file>

<file path=ppt/tags/tag1084.xml><?xml version="1.0" encoding="utf-8"?>
<p:tagLst xmlns:p="http://schemas.openxmlformats.org/presentationml/2006/main">
  <p:tag name="PA" val="v3.2.0"/>
  <p:tag name="ISLIDE.ADDREMOVEWATERMARK" val="vRImLL9lJr"/>
</p:tagLst>
</file>

<file path=ppt/tags/tag1085.xml><?xml version="1.0" encoding="utf-8"?>
<p:tagLst xmlns:p="http://schemas.openxmlformats.org/presentationml/2006/main">
  <p:tag name="PA" val="v3.2.0"/>
  <p:tag name="ISLIDE.ADDREMOVEWATERMARK" val="Kx6cCvNy9H"/>
</p:tagLst>
</file>

<file path=ppt/tags/tag1086.xml><?xml version="1.0" encoding="utf-8"?>
<p:tagLst xmlns:p="http://schemas.openxmlformats.org/presentationml/2006/main">
  <p:tag name="PA" val="v3.2.0"/>
  <p:tag name="ISLIDE.ADDREMOVEWATERMARK" val="YkhvYsWlwr"/>
</p:tagLst>
</file>

<file path=ppt/tags/tag1087.xml><?xml version="1.0" encoding="utf-8"?>
<p:tagLst xmlns:p="http://schemas.openxmlformats.org/presentationml/2006/main">
  <p:tag name="PA" val="v3.2.0"/>
  <p:tag name="ISLIDE.ADDREMOVEWATERMARK" val="PDL4roVq97"/>
</p:tagLst>
</file>

<file path=ppt/tags/tag1088.xml><?xml version="1.0" encoding="utf-8"?>
<p:tagLst xmlns:p="http://schemas.openxmlformats.org/presentationml/2006/main">
  <p:tag name="PA" val="v3.2.0"/>
  <p:tag name="ISLIDE.ADDREMOVEWATERMARK" val="mRir7RyoWl"/>
</p:tagLst>
</file>

<file path=ppt/tags/tag1089.xml><?xml version="1.0" encoding="utf-8"?>
<p:tagLst xmlns:p="http://schemas.openxmlformats.org/presentationml/2006/main">
  <p:tag name="PA" val="v3.2.0"/>
  <p:tag name="ISLIDE.ADDREMOVEWATERMARK" val="BE8tALuWOd"/>
</p:tagLst>
</file>

<file path=ppt/tags/tag109.xml><?xml version="1.0" encoding="utf-8"?>
<p:tagLst xmlns:p="http://schemas.openxmlformats.org/presentationml/2006/main">
  <p:tag name="PA" val="v3.2.0"/>
  <p:tag name="ISLIDE.ADDREMOVEWATERMARK" val="nthAJd64e2"/>
</p:tagLst>
</file>

<file path=ppt/tags/tag1090.xml><?xml version="1.0" encoding="utf-8"?>
<p:tagLst xmlns:p="http://schemas.openxmlformats.org/presentationml/2006/main">
  <p:tag name="PA" val="v3.2.0"/>
  <p:tag name="ISLIDE.ADDREMOVEWATERMARK" val="yYycbGlBvX"/>
</p:tagLst>
</file>

<file path=ppt/tags/tag1091.xml><?xml version="1.0" encoding="utf-8"?>
<p:tagLst xmlns:p="http://schemas.openxmlformats.org/presentationml/2006/main">
  <p:tag name="PA" val="v3.2.0"/>
  <p:tag name="ISLIDE.ADDREMOVEWATERMARK" val="ZhzCeGC0yG"/>
</p:tagLst>
</file>

<file path=ppt/tags/tag1092.xml><?xml version="1.0" encoding="utf-8"?>
<p:tagLst xmlns:p="http://schemas.openxmlformats.org/presentationml/2006/main">
  <p:tag name="PA" val="v3.2.0"/>
  <p:tag name="ISLIDE.ADDREMOVEWATERMARK" val="4rPKpLEb4g"/>
</p:tagLst>
</file>

<file path=ppt/tags/tag1093.xml><?xml version="1.0" encoding="utf-8"?>
<p:tagLst xmlns:p="http://schemas.openxmlformats.org/presentationml/2006/main">
  <p:tag name="PA" val="v3.2.0"/>
  <p:tag name="ISLIDE.ADDREMOVEWATERMARK" val="48bfIOdFP0"/>
</p:tagLst>
</file>

<file path=ppt/tags/tag1094.xml><?xml version="1.0" encoding="utf-8"?>
<p:tagLst xmlns:p="http://schemas.openxmlformats.org/presentationml/2006/main">
  <p:tag name="PA" val="v3.2.0"/>
  <p:tag name="ISLIDE.ADDREMOVEWATERMARK" val="qx28MeO6P3"/>
</p:tagLst>
</file>

<file path=ppt/tags/tag1095.xml><?xml version="1.0" encoding="utf-8"?>
<p:tagLst xmlns:p="http://schemas.openxmlformats.org/presentationml/2006/main">
  <p:tag name="PA" val="v3.2.0"/>
  <p:tag name="ISLIDE.ADDREMOVEWATERMARK" val="J3iIiHJnwQ"/>
</p:tagLst>
</file>

<file path=ppt/tags/tag1096.xml><?xml version="1.0" encoding="utf-8"?>
<p:tagLst xmlns:p="http://schemas.openxmlformats.org/presentationml/2006/main">
  <p:tag name="PA" val="v3.2.0"/>
  <p:tag name="ISLIDE.ADDREMOVEWATERMARK" val="CJGPcaFT3P"/>
</p:tagLst>
</file>

<file path=ppt/tags/tag1097.xml><?xml version="1.0" encoding="utf-8"?>
<p:tagLst xmlns:p="http://schemas.openxmlformats.org/presentationml/2006/main">
  <p:tag name="PA" val="v3.2.0"/>
  <p:tag name="ISLIDE.ADDREMOVEWATERMARK" val="m6l7ZHyQ8L"/>
</p:tagLst>
</file>

<file path=ppt/tags/tag1098.xml><?xml version="1.0" encoding="utf-8"?>
<p:tagLst xmlns:p="http://schemas.openxmlformats.org/presentationml/2006/main">
  <p:tag name="PA" val="v3.2.0"/>
  <p:tag name="ISLIDE.ADDREMOVEWATERMARK" val="7HMAWAaS7B"/>
</p:tagLst>
</file>

<file path=ppt/tags/tag1099.xml><?xml version="1.0" encoding="utf-8"?>
<p:tagLst xmlns:p="http://schemas.openxmlformats.org/presentationml/2006/main">
  <p:tag name="PA" val="v3.2.0"/>
  <p:tag name="ISLIDE.ADDREMOVEWATERMARK" val="F0T9ygqngv"/>
</p:tagLst>
</file>

<file path=ppt/tags/tag11.xml><?xml version="1.0" encoding="utf-8"?>
<p:tagLst xmlns:p="http://schemas.openxmlformats.org/presentationml/2006/main">
  <p:tag name="PA" val="v3.2.0"/>
  <p:tag name="ISLIDE.ADDREMOVEWATERMARK" val="7bQoJDOIyy"/>
</p:tagLst>
</file>

<file path=ppt/tags/tag110.xml><?xml version="1.0" encoding="utf-8"?>
<p:tagLst xmlns:p="http://schemas.openxmlformats.org/presentationml/2006/main">
  <p:tag name="PA" val="v3.2.0"/>
  <p:tag name="ISLIDE.ADDREMOVEWATERMARK" val="PHIVO3aBFE"/>
</p:tagLst>
</file>

<file path=ppt/tags/tag1100.xml><?xml version="1.0" encoding="utf-8"?>
<p:tagLst xmlns:p="http://schemas.openxmlformats.org/presentationml/2006/main">
  <p:tag name="PA" val="v3.2.0"/>
  <p:tag name="ISLIDE.ADDREMOVEWATERMARK" val="Y4C9RMSlsb"/>
</p:tagLst>
</file>

<file path=ppt/tags/tag1101.xml><?xml version="1.0" encoding="utf-8"?>
<p:tagLst xmlns:p="http://schemas.openxmlformats.org/presentationml/2006/main">
  <p:tag name="PA" val="v3.2.0"/>
  <p:tag name="ISLIDE.ADDREMOVEWATERMARK" val="S2okS47F2b"/>
</p:tagLst>
</file>

<file path=ppt/tags/tag1102.xml><?xml version="1.0" encoding="utf-8"?>
<p:tagLst xmlns:p="http://schemas.openxmlformats.org/presentationml/2006/main">
  <p:tag name="PA" val="v3.2.0"/>
  <p:tag name="ISLIDE.ADDREMOVEWATERMARK" val="AxW2KwmlI2"/>
</p:tagLst>
</file>

<file path=ppt/tags/tag1103.xml><?xml version="1.0" encoding="utf-8"?>
<p:tagLst xmlns:p="http://schemas.openxmlformats.org/presentationml/2006/main">
  <p:tag name="PA" val="v3.2.0"/>
  <p:tag name="ISLIDE.ADDREMOVEWATERMARK" val="aLuMxCFMtK"/>
</p:tagLst>
</file>

<file path=ppt/tags/tag1104.xml><?xml version="1.0" encoding="utf-8"?>
<p:tagLst xmlns:p="http://schemas.openxmlformats.org/presentationml/2006/main">
  <p:tag name="PA" val="v3.2.0"/>
  <p:tag name="ISLIDE.ADDREMOVEWATERMARK" val="syjgtMLsq4"/>
</p:tagLst>
</file>

<file path=ppt/tags/tag1105.xml><?xml version="1.0" encoding="utf-8"?>
<p:tagLst xmlns:p="http://schemas.openxmlformats.org/presentationml/2006/main">
  <p:tag name="PA" val="v3.2.0"/>
  <p:tag name="ISLIDE.ADDREMOVEWATERMARK" val="jluEvliKzf"/>
</p:tagLst>
</file>

<file path=ppt/tags/tag1106.xml><?xml version="1.0" encoding="utf-8"?>
<p:tagLst xmlns:p="http://schemas.openxmlformats.org/presentationml/2006/main">
  <p:tag name="PA" val="v3.2.0"/>
  <p:tag name="ISLIDE.ADDREMOVEWATERMARK" val="jqc0AGIcxQ"/>
</p:tagLst>
</file>

<file path=ppt/tags/tag1107.xml><?xml version="1.0" encoding="utf-8"?>
<p:tagLst xmlns:p="http://schemas.openxmlformats.org/presentationml/2006/main">
  <p:tag name="PA" val="v3.2.0"/>
  <p:tag name="ISLIDE.ADDREMOVEWATERMARK" val="yvVstLNzJ8"/>
</p:tagLst>
</file>

<file path=ppt/tags/tag1108.xml><?xml version="1.0" encoding="utf-8"?>
<p:tagLst xmlns:p="http://schemas.openxmlformats.org/presentationml/2006/main">
  <p:tag name="PA" val="v3.2.0"/>
  <p:tag name="ISLIDE.ADDREMOVEWATERMARK" val="k45OTzbqbM"/>
</p:tagLst>
</file>

<file path=ppt/tags/tag1109.xml><?xml version="1.0" encoding="utf-8"?>
<p:tagLst xmlns:p="http://schemas.openxmlformats.org/presentationml/2006/main">
  <p:tag name="PA" val="v3.2.0"/>
  <p:tag name="ISLIDE.ADDREMOVEWATERMARK" val="e5WOkBWtfm"/>
</p:tagLst>
</file>

<file path=ppt/tags/tag111.xml><?xml version="1.0" encoding="utf-8"?>
<p:tagLst xmlns:p="http://schemas.openxmlformats.org/presentationml/2006/main">
  <p:tag name="PA" val="v3.2.0"/>
  <p:tag name="ISLIDE.ADDREMOVEWATERMARK" val="yz3aY786EW"/>
</p:tagLst>
</file>

<file path=ppt/tags/tag1110.xml><?xml version="1.0" encoding="utf-8"?>
<p:tagLst xmlns:p="http://schemas.openxmlformats.org/presentationml/2006/main">
  <p:tag name="PA" val="v3.2.0"/>
  <p:tag name="ISLIDE.ADDREMOVEWATERMARK" val="Dt5aFxPBUj"/>
</p:tagLst>
</file>

<file path=ppt/tags/tag1111.xml><?xml version="1.0" encoding="utf-8"?>
<p:tagLst xmlns:p="http://schemas.openxmlformats.org/presentationml/2006/main">
  <p:tag name="PA" val="v3.2.0"/>
  <p:tag name="ISLIDE.ADDREMOVEWATERMARK" val="XsA14pvNgK"/>
</p:tagLst>
</file>

<file path=ppt/tags/tag1112.xml><?xml version="1.0" encoding="utf-8"?>
<p:tagLst xmlns:p="http://schemas.openxmlformats.org/presentationml/2006/main">
  <p:tag name="PA" val="v3.2.0"/>
  <p:tag name="ISLIDE.ADDREMOVEWATERMARK" val="pcAkv3YHIs"/>
</p:tagLst>
</file>

<file path=ppt/tags/tag1113.xml><?xml version="1.0" encoding="utf-8"?>
<p:tagLst xmlns:p="http://schemas.openxmlformats.org/presentationml/2006/main">
  <p:tag name="PA" val="v3.2.0"/>
  <p:tag name="ISLIDE.ADDREMOVEWATERMARK" val="zdUg408fJf"/>
</p:tagLst>
</file>

<file path=ppt/tags/tag1114.xml><?xml version="1.0" encoding="utf-8"?>
<p:tagLst xmlns:p="http://schemas.openxmlformats.org/presentationml/2006/main">
  <p:tag name="PA" val="v3.2.0"/>
  <p:tag name="ISLIDE.ADDREMOVEWATERMARK" val="kZV2yw4fU4"/>
</p:tagLst>
</file>

<file path=ppt/tags/tag1115.xml><?xml version="1.0" encoding="utf-8"?>
<p:tagLst xmlns:p="http://schemas.openxmlformats.org/presentationml/2006/main">
  <p:tag name="PA" val="v3.2.0"/>
  <p:tag name="ISLIDE.ADDREMOVEWATERMARK" val="PINU7ltUoL"/>
</p:tagLst>
</file>

<file path=ppt/tags/tag1116.xml><?xml version="1.0" encoding="utf-8"?>
<p:tagLst xmlns:p="http://schemas.openxmlformats.org/presentationml/2006/main">
  <p:tag name="PA" val="v3.2.0"/>
  <p:tag name="ISLIDE.ADDREMOVEWATERMARK" val="ZH3mt3Ye6D"/>
</p:tagLst>
</file>

<file path=ppt/tags/tag1117.xml><?xml version="1.0" encoding="utf-8"?>
<p:tagLst xmlns:p="http://schemas.openxmlformats.org/presentationml/2006/main">
  <p:tag name="PA" val="v3.2.0"/>
  <p:tag name="ISLIDE.ADDREMOVEWATERMARK" val="qQEAkQGHw9"/>
</p:tagLst>
</file>

<file path=ppt/tags/tag1118.xml><?xml version="1.0" encoding="utf-8"?>
<p:tagLst xmlns:p="http://schemas.openxmlformats.org/presentationml/2006/main">
  <p:tag name="PA" val="v3.2.0"/>
  <p:tag name="ISLIDE.ADDREMOVEWATERMARK" val="83xNcqQ9iT"/>
</p:tagLst>
</file>

<file path=ppt/tags/tag1119.xml><?xml version="1.0" encoding="utf-8"?>
<p:tagLst xmlns:p="http://schemas.openxmlformats.org/presentationml/2006/main">
  <p:tag name="PA" val="v3.2.0"/>
  <p:tag name="ISLIDE.ADDREMOVEWATERMARK" val="Ho17GcftI4"/>
</p:tagLst>
</file>

<file path=ppt/tags/tag112.xml><?xml version="1.0" encoding="utf-8"?>
<p:tagLst xmlns:p="http://schemas.openxmlformats.org/presentationml/2006/main">
  <p:tag name="PA" val="v3.2.0"/>
  <p:tag name="ISLIDE.ADDREMOVEWATERMARK" val="xCza7lX3x5"/>
</p:tagLst>
</file>

<file path=ppt/tags/tag1120.xml><?xml version="1.0" encoding="utf-8"?>
<p:tagLst xmlns:p="http://schemas.openxmlformats.org/presentationml/2006/main">
  <p:tag name="PA" val="v3.2.0"/>
  <p:tag name="ISLIDE.ADDREMOVEWATERMARK" val="XZiQN9ENur"/>
</p:tagLst>
</file>

<file path=ppt/tags/tag1121.xml><?xml version="1.0" encoding="utf-8"?>
<p:tagLst xmlns:p="http://schemas.openxmlformats.org/presentationml/2006/main">
  <p:tag name="PA" val="v3.2.0"/>
  <p:tag name="ISLIDE.ADDREMOVEWATERMARK" val="elioNgUpJD"/>
</p:tagLst>
</file>

<file path=ppt/tags/tag1122.xml><?xml version="1.0" encoding="utf-8"?>
<p:tagLst xmlns:p="http://schemas.openxmlformats.org/presentationml/2006/main">
  <p:tag name="PA" val="v3.2.0"/>
  <p:tag name="ISLIDE.ADDREMOVEWATERMARK" val="nZ5n6CZG3I"/>
</p:tagLst>
</file>

<file path=ppt/tags/tag1123.xml><?xml version="1.0" encoding="utf-8"?>
<p:tagLst xmlns:p="http://schemas.openxmlformats.org/presentationml/2006/main">
  <p:tag name="PA" val="v3.2.0"/>
  <p:tag name="ISLIDE.ADDREMOVEWATERMARK" val="uX91ljUgAd"/>
</p:tagLst>
</file>

<file path=ppt/tags/tag1124.xml><?xml version="1.0" encoding="utf-8"?>
<p:tagLst xmlns:p="http://schemas.openxmlformats.org/presentationml/2006/main">
  <p:tag name="PA" val="v3.2.0"/>
  <p:tag name="ISLIDE.ADDREMOVEWATERMARK" val="mDO1ygFMuk"/>
</p:tagLst>
</file>

<file path=ppt/tags/tag1125.xml><?xml version="1.0" encoding="utf-8"?>
<p:tagLst xmlns:p="http://schemas.openxmlformats.org/presentationml/2006/main">
  <p:tag name="PA" val="v3.2.0"/>
  <p:tag name="ISLIDE.ADDREMOVEWATERMARK" val="HzjFR8d4UK"/>
</p:tagLst>
</file>

<file path=ppt/tags/tag1126.xml><?xml version="1.0" encoding="utf-8"?>
<p:tagLst xmlns:p="http://schemas.openxmlformats.org/presentationml/2006/main">
  <p:tag name="PA" val="v3.2.0"/>
  <p:tag name="ISLIDE.ADDREMOVEWATERMARK" val="j7Tl6GmqCn"/>
</p:tagLst>
</file>

<file path=ppt/tags/tag1127.xml><?xml version="1.0" encoding="utf-8"?>
<p:tagLst xmlns:p="http://schemas.openxmlformats.org/presentationml/2006/main">
  <p:tag name="PA" val="v3.2.0"/>
  <p:tag name="ISLIDE.ADDREMOVEWATERMARK" val="LxppbkKEzZ"/>
</p:tagLst>
</file>

<file path=ppt/tags/tag1128.xml><?xml version="1.0" encoding="utf-8"?>
<p:tagLst xmlns:p="http://schemas.openxmlformats.org/presentationml/2006/main">
  <p:tag name="PA" val="v3.2.0"/>
  <p:tag name="ISLIDE.ADDREMOVEWATERMARK" val="6MWTA4y3jn"/>
</p:tagLst>
</file>

<file path=ppt/tags/tag1129.xml><?xml version="1.0" encoding="utf-8"?>
<p:tagLst xmlns:p="http://schemas.openxmlformats.org/presentationml/2006/main">
  <p:tag name="PA" val="v3.2.0"/>
  <p:tag name="ISLIDE.ADDREMOVEWATERMARK" val="FZMz4otm5s"/>
</p:tagLst>
</file>

<file path=ppt/tags/tag113.xml><?xml version="1.0" encoding="utf-8"?>
<p:tagLst xmlns:p="http://schemas.openxmlformats.org/presentationml/2006/main">
  <p:tag name="PA" val="v3.2.0"/>
  <p:tag name="ISLIDE.ADDREMOVEWATERMARK" val="9CK3uFwAVR"/>
</p:tagLst>
</file>

<file path=ppt/tags/tag1130.xml><?xml version="1.0" encoding="utf-8"?>
<p:tagLst xmlns:p="http://schemas.openxmlformats.org/presentationml/2006/main">
  <p:tag name="PA" val="v3.2.0"/>
  <p:tag name="ISLIDE.ADDREMOVEWATERMARK" val="4YKGYTK3or"/>
</p:tagLst>
</file>

<file path=ppt/tags/tag1131.xml><?xml version="1.0" encoding="utf-8"?>
<p:tagLst xmlns:p="http://schemas.openxmlformats.org/presentationml/2006/main">
  <p:tag name="PA" val="v3.2.0"/>
  <p:tag name="ISLIDE.ADDREMOVEWATERMARK" val="yZF4NWlAkB"/>
</p:tagLst>
</file>

<file path=ppt/tags/tag1132.xml><?xml version="1.0" encoding="utf-8"?>
<p:tagLst xmlns:p="http://schemas.openxmlformats.org/presentationml/2006/main">
  <p:tag name="PA" val="v3.2.0"/>
  <p:tag name="ISLIDE.ADDREMOVEWATERMARK" val="SsGZivl0vw"/>
</p:tagLst>
</file>

<file path=ppt/tags/tag1133.xml><?xml version="1.0" encoding="utf-8"?>
<p:tagLst xmlns:p="http://schemas.openxmlformats.org/presentationml/2006/main">
  <p:tag name="PA" val="v3.2.0"/>
  <p:tag name="ISLIDE.ADDREMOVEWATERMARK" val="FhXVyFigHw"/>
</p:tagLst>
</file>

<file path=ppt/tags/tag1134.xml><?xml version="1.0" encoding="utf-8"?>
<p:tagLst xmlns:p="http://schemas.openxmlformats.org/presentationml/2006/main">
  <p:tag name="PA" val="v3.2.0"/>
  <p:tag name="ISLIDE.ADDREMOVEWATERMARK" val="462nWMNlgV"/>
</p:tagLst>
</file>

<file path=ppt/tags/tag1135.xml><?xml version="1.0" encoding="utf-8"?>
<p:tagLst xmlns:p="http://schemas.openxmlformats.org/presentationml/2006/main">
  <p:tag name="PA" val="v3.2.0"/>
  <p:tag name="ISLIDE.ADDREMOVEWATERMARK" val="61S6AwEYsd"/>
</p:tagLst>
</file>

<file path=ppt/tags/tag1136.xml><?xml version="1.0" encoding="utf-8"?>
<p:tagLst xmlns:p="http://schemas.openxmlformats.org/presentationml/2006/main">
  <p:tag name="PA" val="v3.2.0"/>
  <p:tag name="ISLIDE.ADDREMOVEWATERMARK" val="iWyuIuNtMq"/>
</p:tagLst>
</file>

<file path=ppt/tags/tag1137.xml><?xml version="1.0" encoding="utf-8"?>
<p:tagLst xmlns:p="http://schemas.openxmlformats.org/presentationml/2006/main">
  <p:tag name="PA" val="v3.2.0"/>
  <p:tag name="ISLIDE.ADDREMOVEWATERMARK" val="9UL5glxa9Z"/>
</p:tagLst>
</file>

<file path=ppt/tags/tag1138.xml><?xml version="1.0" encoding="utf-8"?>
<p:tagLst xmlns:p="http://schemas.openxmlformats.org/presentationml/2006/main">
  <p:tag name="PA" val="v3.2.0"/>
  <p:tag name="ISLIDE.ADDREMOVEWATERMARK" val="XS5PdNPbVB"/>
</p:tagLst>
</file>

<file path=ppt/tags/tag1139.xml><?xml version="1.0" encoding="utf-8"?>
<p:tagLst xmlns:p="http://schemas.openxmlformats.org/presentationml/2006/main">
  <p:tag name="PA" val="v3.2.0"/>
  <p:tag name="ISLIDE.ADDREMOVEWATERMARK" val="BJxnNiIHfm"/>
</p:tagLst>
</file>

<file path=ppt/tags/tag114.xml><?xml version="1.0" encoding="utf-8"?>
<p:tagLst xmlns:p="http://schemas.openxmlformats.org/presentationml/2006/main">
  <p:tag name="PA" val="v3.2.0"/>
  <p:tag name="ISLIDE.ADDREMOVEWATERMARK" val="wvx3tyzHlL"/>
</p:tagLst>
</file>

<file path=ppt/tags/tag1140.xml><?xml version="1.0" encoding="utf-8"?>
<p:tagLst xmlns:p="http://schemas.openxmlformats.org/presentationml/2006/main">
  <p:tag name="PA" val="v3.2.0"/>
  <p:tag name="ISLIDE.ADDREMOVEWATERMARK" val="9dYzVlqXZZ"/>
</p:tagLst>
</file>

<file path=ppt/tags/tag1141.xml><?xml version="1.0" encoding="utf-8"?>
<p:tagLst xmlns:p="http://schemas.openxmlformats.org/presentationml/2006/main">
  <p:tag name="PA" val="v3.2.0"/>
  <p:tag name="ISLIDE.ADDREMOVEWATERMARK" val="9nYSGPajR4"/>
</p:tagLst>
</file>

<file path=ppt/tags/tag1142.xml><?xml version="1.0" encoding="utf-8"?>
<p:tagLst xmlns:p="http://schemas.openxmlformats.org/presentationml/2006/main">
  <p:tag name="PA" val="v3.2.0"/>
  <p:tag name="ISLIDE.ADDREMOVEWATERMARK" val="fwYKozghr8"/>
</p:tagLst>
</file>

<file path=ppt/tags/tag1143.xml><?xml version="1.0" encoding="utf-8"?>
<p:tagLst xmlns:p="http://schemas.openxmlformats.org/presentationml/2006/main">
  <p:tag name="PA" val="v3.2.0"/>
  <p:tag name="ISLIDE.ADDREMOVEWATERMARK" val="dp4Xa34G32"/>
</p:tagLst>
</file>

<file path=ppt/tags/tag1144.xml><?xml version="1.0" encoding="utf-8"?>
<p:tagLst xmlns:p="http://schemas.openxmlformats.org/presentationml/2006/main">
  <p:tag name="PA" val="v3.2.0"/>
  <p:tag name="ISLIDE.ADDREMOVEWATERMARK" val="h2C5CXveh7"/>
</p:tagLst>
</file>

<file path=ppt/tags/tag1145.xml><?xml version="1.0" encoding="utf-8"?>
<p:tagLst xmlns:p="http://schemas.openxmlformats.org/presentationml/2006/main">
  <p:tag name="PA" val="v3.2.0"/>
  <p:tag name="ISLIDE.ADDREMOVEWATERMARK" val="Hj0lHMENKf"/>
</p:tagLst>
</file>

<file path=ppt/tags/tag1146.xml><?xml version="1.0" encoding="utf-8"?>
<p:tagLst xmlns:p="http://schemas.openxmlformats.org/presentationml/2006/main">
  <p:tag name="PA" val="v3.2.0"/>
  <p:tag name="ISLIDE.ADDREMOVEWATERMARK" val="EIpb6UtA2M"/>
</p:tagLst>
</file>

<file path=ppt/tags/tag1147.xml><?xml version="1.0" encoding="utf-8"?>
<p:tagLst xmlns:p="http://schemas.openxmlformats.org/presentationml/2006/main">
  <p:tag name="PA" val="v3.2.0"/>
  <p:tag name="ISLIDE.ADDREMOVEWATERMARK" val="VUpYXmtcIR"/>
</p:tagLst>
</file>

<file path=ppt/tags/tag1148.xml><?xml version="1.0" encoding="utf-8"?>
<p:tagLst xmlns:p="http://schemas.openxmlformats.org/presentationml/2006/main">
  <p:tag name="PA" val="v3.2.0"/>
  <p:tag name="ISLIDE.ADDREMOVEWATERMARK" val="EBAu03yTQN"/>
</p:tagLst>
</file>

<file path=ppt/tags/tag1149.xml><?xml version="1.0" encoding="utf-8"?>
<p:tagLst xmlns:p="http://schemas.openxmlformats.org/presentationml/2006/main">
  <p:tag name="PA" val="v3.2.0"/>
  <p:tag name="ISLIDE.ADDREMOVEWATERMARK" val="yq5XyYMk9r"/>
</p:tagLst>
</file>

<file path=ppt/tags/tag115.xml><?xml version="1.0" encoding="utf-8"?>
<p:tagLst xmlns:p="http://schemas.openxmlformats.org/presentationml/2006/main">
  <p:tag name="PA" val="v3.2.0"/>
  <p:tag name="ISLIDE.ADDREMOVEWATERMARK" val="eAzHEMRrXm"/>
</p:tagLst>
</file>

<file path=ppt/tags/tag1150.xml><?xml version="1.0" encoding="utf-8"?>
<p:tagLst xmlns:p="http://schemas.openxmlformats.org/presentationml/2006/main">
  <p:tag name="PA" val="v3.2.0"/>
  <p:tag name="ISLIDE.ADDREMOVEWATERMARK" val="oumUlx3cOe"/>
</p:tagLst>
</file>

<file path=ppt/tags/tag1151.xml><?xml version="1.0" encoding="utf-8"?>
<p:tagLst xmlns:p="http://schemas.openxmlformats.org/presentationml/2006/main">
  <p:tag name="PA" val="v3.2.0"/>
  <p:tag name="ISLIDE.ADDREMOVEWATERMARK" val="dlF3aCI5lC"/>
</p:tagLst>
</file>

<file path=ppt/tags/tag1152.xml><?xml version="1.0" encoding="utf-8"?>
<p:tagLst xmlns:p="http://schemas.openxmlformats.org/presentationml/2006/main">
  <p:tag name="PA" val="v3.2.0"/>
  <p:tag name="ISLIDE.ADDREMOVEWATERMARK" val="gZuoXpZRk8"/>
</p:tagLst>
</file>

<file path=ppt/tags/tag1153.xml><?xml version="1.0" encoding="utf-8"?>
<p:tagLst xmlns:p="http://schemas.openxmlformats.org/presentationml/2006/main">
  <p:tag name="PA" val="v3.2.0"/>
  <p:tag name="ISLIDE.ADDREMOVEWATERMARK" val="ZJdamUZpID"/>
</p:tagLst>
</file>

<file path=ppt/tags/tag1154.xml><?xml version="1.0" encoding="utf-8"?>
<p:tagLst xmlns:p="http://schemas.openxmlformats.org/presentationml/2006/main">
  <p:tag name="PA" val="v3.2.0"/>
  <p:tag name="ISLIDE.ADDREMOVEWATERMARK" val="AVFwuNlB7v"/>
</p:tagLst>
</file>

<file path=ppt/tags/tag1155.xml><?xml version="1.0" encoding="utf-8"?>
<p:tagLst xmlns:p="http://schemas.openxmlformats.org/presentationml/2006/main">
  <p:tag name="PA" val="v3.2.0"/>
  <p:tag name="ISLIDE.ADDREMOVEWATERMARK" val="PR96LOA766"/>
</p:tagLst>
</file>

<file path=ppt/tags/tag1156.xml><?xml version="1.0" encoding="utf-8"?>
<p:tagLst xmlns:p="http://schemas.openxmlformats.org/presentationml/2006/main">
  <p:tag name="PA" val="v3.2.0"/>
  <p:tag name="ISLIDE.ADDREMOVEWATERMARK" val="Xm2PEUIoQG"/>
</p:tagLst>
</file>

<file path=ppt/tags/tag1157.xml><?xml version="1.0" encoding="utf-8"?>
<p:tagLst xmlns:p="http://schemas.openxmlformats.org/presentationml/2006/main">
  <p:tag name="PA" val="v3.2.0"/>
  <p:tag name="ISLIDE.ADDREMOVEWATERMARK" val="kMag7YQ8t8"/>
</p:tagLst>
</file>

<file path=ppt/tags/tag1158.xml><?xml version="1.0" encoding="utf-8"?>
<p:tagLst xmlns:p="http://schemas.openxmlformats.org/presentationml/2006/main">
  <p:tag name="PA" val="v3.2.0"/>
  <p:tag name="ISLIDE.ADDREMOVEWATERMARK" val="9H48nvCzVs"/>
</p:tagLst>
</file>

<file path=ppt/tags/tag1159.xml><?xml version="1.0" encoding="utf-8"?>
<p:tagLst xmlns:p="http://schemas.openxmlformats.org/presentationml/2006/main">
  <p:tag name="PA" val="v3.2.0"/>
  <p:tag name="ISLIDE.ADDREMOVEWATERMARK" val="YzXu0VEChJ"/>
</p:tagLst>
</file>

<file path=ppt/tags/tag116.xml><?xml version="1.0" encoding="utf-8"?>
<p:tagLst xmlns:p="http://schemas.openxmlformats.org/presentationml/2006/main">
  <p:tag name="PA" val="v3.2.0"/>
  <p:tag name="ISLIDE.ADDREMOVEWATERMARK" val="fhNJEvoAqS"/>
</p:tagLst>
</file>

<file path=ppt/tags/tag1160.xml><?xml version="1.0" encoding="utf-8"?>
<p:tagLst xmlns:p="http://schemas.openxmlformats.org/presentationml/2006/main">
  <p:tag name="PA" val="v3.2.0"/>
  <p:tag name="ISLIDE.ADDREMOVEWATERMARK" val="PRaIND93IF"/>
</p:tagLst>
</file>

<file path=ppt/tags/tag1161.xml><?xml version="1.0" encoding="utf-8"?>
<p:tagLst xmlns:p="http://schemas.openxmlformats.org/presentationml/2006/main">
  <p:tag name="PA" val="v3.2.0"/>
  <p:tag name="ISLIDE.ADDREMOVEWATERMARK" val="4smEw0U4Uk"/>
</p:tagLst>
</file>

<file path=ppt/tags/tag1162.xml><?xml version="1.0" encoding="utf-8"?>
<p:tagLst xmlns:p="http://schemas.openxmlformats.org/presentationml/2006/main">
  <p:tag name="PA" val="v3.2.0"/>
  <p:tag name="ISLIDE.ADDREMOVEWATERMARK" val="gEZs2vzqqm"/>
</p:tagLst>
</file>

<file path=ppt/tags/tag1163.xml><?xml version="1.0" encoding="utf-8"?>
<p:tagLst xmlns:p="http://schemas.openxmlformats.org/presentationml/2006/main">
  <p:tag name="PA" val="v3.2.0"/>
  <p:tag name="ISLIDE.ADDREMOVEWATERMARK" val="TNbjtrqvuk"/>
</p:tagLst>
</file>

<file path=ppt/tags/tag1164.xml><?xml version="1.0" encoding="utf-8"?>
<p:tagLst xmlns:p="http://schemas.openxmlformats.org/presentationml/2006/main">
  <p:tag name="PA" val="v3.2.0"/>
  <p:tag name="ISLIDE.ADDREMOVEWATERMARK" val="vIqQypMS89"/>
</p:tagLst>
</file>

<file path=ppt/tags/tag1165.xml><?xml version="1.0" encoding="utf-8"?>
<p:tagLst xmlns:p="http://schemas.openxmlformats.org/presentationml/2006/main">
  <p:tag name="PA" val="v3.2.0"/>
  <p:tag name="ISLIDE.ADDREMOVEWATERMARK" val="AJs7nK2rQc"/>
</p:tagLst>
</file>

<file path=ppt/tags/tag1166.xml><?xml version="1.0" encoding="utf-8"?>
<p:tagLst xmlns:p="http://schemas.openxmlformats.org/presentationml/2006/main">
  <p:tag name="PA" val="v3.2.0"/>
  <p:tag name="ISLIDE.ADDREMOVEWATERMARK" val="NTNgvqRCVE"/>
</p:tagLst>
</file>

<file path=ppt/tags/tag1167.xml><?xml version="1.0" encoding="utf-8"?>
<p:tagLst xmlns:p="http://schemas.openxmlformats.org/presentationml/2006/main">
  <p:tag name="PA" val="v3.2.0"/>
  <p:tag name="ISLIDE.ADDREMOVEWATERMARK" val="KjKuzXYI4M"/>
</p:tagLst>
</file>

<file path=ppt/tags/tag1168.xml><?xml version="1.0" encoding="utf-8"?>
<p:tagLst xmlns:p="http://schemas.openxmlformats.org/presentationml/2006/main">
  <p:tag name="PA" val="v3.2.0"/>
  <p:tag name="ISLIDE.ADDREMOVEWATERMARK" val="jhsqmJfd6i"/>
</p:tagLst>
</file>

<file path=ppt/tags/tag1169.xml><?xml version="1.0" encoding="utf-8"?>
<p:tagLst xmlns:p="http://schemas.openxmlformats.org/presentationml/2006/main">
  <p:tag name="PA" val="v3.2.0"/>
  <p:tag name="ISLIDE.ADDREMOVEWATERMARK" val="z8eSWc5KeI"/>
</p:tagLst>
</file>

<file path=ppt/tags/tag117.xml><?xml version="1.0" encoding="utf-8"?>
<p:tagLst xmlns:p="http://schemas.openxmlformats.org/presentationml/2006/main">
  <p:tag name="PA" val="v3.2.0"/>
  <p:tag name="ISLIDE.ADDREMOVEWATERMARK" val="b0ZFjrt6TX"/>
</p:tagLst>
</file>

<file path=ppt/tags/tag1170.xml><?xml version="1.0" encoding="utf-8"?>
<p:tagLst xmlns:p="http://schemas.openxmlformats.org/presentationml/2006/main">
  <p:tag name="PA" val="v3.2.0"/>
  <p:tag name="ISLIDE.ADDREMOVEWATERMARK" val="YJ64zb98IP"/>
</p:tagLst>
</file>

<file path=ppt/tags/tag1171.xml><?xml version="1.0" encoding="utf-8"?>
<p:tagLst xmlns:p="http://schemas.openxmlformats.org/presentationml/2006/main">
  <p:tag name="PA" val="v3.2.0"/>
  <p:tag name="ISLIDE.ADDREMOVEWATERMARK" val="wtxD3qlg3m"/>
</p:tagLst>
</file>

<file path=ppt/tags/tag1172.xml><?xml version="1.0" encoding="utf-8"?>
<p:tagLst xmlns:p="http://schemas.openxmlformats.org/presentationml/2006/main">
  <p:tag name="PA" val="v3.2.0"/>
  <p:tag name="ISLIDE.ADDREMOVEWATERMARK" val="KxGxOLE1YX"/>
</p:tagLst>
</file>

<file path=ppt/tags/tag1173.xml><?xml version="1.0" encoding="utf-8"?>
<p:tagLst xmlns:p="http://schemas.openxmlformats.org/presentationml/2006/main">
  <p:tag name="PA" val="v3.2.0"/>
  <p:tag name="ISLIDE.ADDREMOVEWATERMARK" val="cNnwyZky1K"/>
</p:tagLst>
</file>

<file path=ppt/tags/tag1174.xml><?xml version="1.0" encoding="utf-8"?>
<p:tagLst xmlns:p="http://schemas.openxmlformats.org/presentationml/2006/main">
  <p:tag name="PA" val="v3.2.0"/>
  <p:tag name="ISLIDE.ADDREMOVEWATERMARK" val="KhVqwGLbZp"/>
</p:tagLst>
</file>

<file path=ppt/tags/tag1175.xml><?xml version="1.0" encoding="utf-8"?>
<p:tagLst xmlns:p="http://schemas.openxmlformats.org/presentationml/2006/main">
  <p:tag name="PA" val="v3.2.0"/>
  <p:tag name="ISLIDE.ADDREMOVEWATERMARK" val="0YQ27kDJpo"/>
</p:tagLst>
</file>

<file path=ppt/tags/tag1176.xml><?xml version="1.0" encoding="utf-8"?>
<p:tagLst xmlns:p="http://schemas.openxmlformats.org/presentationml/2006/main">
  <p:tag name="PA" val="v3.2.0"/>
  <p:tag name="ISLIDE.ADDREMOVEWATERMARK" val="WHkvxiFAPd"/>
</p:tagLst>
</file>

<file path=ppt/tags/tag1177.xml><?xml version="1.0" encoding="utf-8"?>
<p:tagLst xmlns:p="http://schemas.openxmlformats.org/presentationml/2006/main">
  <p:tag name="PA" val="v3.2.0"/>
  <p:tag name="ISLIDE.ADDREMOVEWATERMARK" val="FxptcncZAI"/>
</p:tagLst>
</file>

<file path=ppt/tags/tag1178.xml><?xml version="1.0" encoding="utf-8"?>
<p:tagLst xmlns:p="http://schemas.openxmlformats.org/presentationml/2006/main">
  <p:tag name="PA" val="v3.2.0"/>
  <p:tag name="ISLIDE.ADDREMOVEWATERMARK" val="9ncsgD7vyO"/>
</p:tagLst>
</file>

<file path=ppt/tags/tag1179.xml><?xml version="1.0" encoding="utf-8"?>
<p:tagLst xmlns:p="http://schemas.openxmlformats.org/presentationml/2006/main">
  <p:tag name="PA" val="v3.2.0"/>
  <p:tag name="ISLIDE.ADDREMOVEWATERMARK" val="VbIMxC7k3N"/>
</p:tagLst>
</file>

<file path=ppt/tags/tag118.xml><?xml version="1.0" encoding="utf-8"?>
<p:tagLst xmlns:p="http://schemas.openxmlformats.org/presentationml/2006/main">
  <p:tag name="PA" val="v3.2.0"/>
  <p:tag name="ISLIDE.ADDREMOVEWATERMARK" val="0CBui2yrJi"/>
</p:tagLst>
</file>

<file path=ppt/tags/tag1180.xml><?xml version="1.0" encoding="utf-8"?>
<p:tagLst xmlns:p="http://schemas.openxmlformats.org/presentationml/2006/main">
  <p:tag name="PA" val="v3.2.0"/>
  <p:tag name="ISLIDE.ADDREMOVEWATERMARK" val="ALL5kDthaU"/>
</p:tagLst>
</file>

<file path=ppt/tags/tag1181.xml><?xml version="1.0" encoding="utf-8"?>
<p:tagLst xmlns:p="http://schemas.openxmlformats.org/presentationml/2006/main">
  <p:tag name="PA" val="v3.2.0"/>
  <p:tag name="ISLIDE.ADDREMOVEWATERMARK" val="IoIhptp1Ou"/>
</p:tagLst>
</file>

<file path=ppt/tags/tag1182.xml><?xml version="1.0" encoding="utf-8"?>
<p:tagLst xmlns:p="http://schemas.openxmlformats.org/presentationml/2006/main">
  <p:tag name="PA" val="v3.2.0"/>
  <p:tag name="ISLIDE.ADDREMOVEWATERMARK" val="lUMBInod5Z"/>
</p:tagLst>
</file>

<file path=ppt/tags/tag1183.xml><?xml version="1.0" encoding="utf-8"?>
<p:tagLst xmlns:p="http://schemas.openxmlformats.org/presentationml/2006/main">
  <p:tag name="PA" val="v3.2.0"/>
  <p:tag name="ISLIDE.ADDREMOVEWATERMARK" val="q1fxHybgIc"/>
</p:tagLst>
</file>

<file path=ppt/tags/tag1184.xml><?xml version="1.0" encoding="utf-8"?>
<p:tagLst xmlns:p="http://schemas.openxmlformats.org/presentationml/2006/main">
  <p:tag name="PA" val="v3.2.0"/>
  <p:tag name="ISLIDE.ADDREMOVEWATERMARK" val="UZVeFqTkhE"/>
</p:tagLst>
</file>

<file path=ppt/tags/tag1185.xml><?xml version="1.0" encoding="utf-8"?>
<p:tagLst xmlns:p="http://schemas.openxmlformats.org/presentationml/2006/main">
  <p:tag name="PA" val="v3.2.0"/>
  <p:tag name="ISLIDE.ADDREMOVEWATERMARK" val="XFVJmq9Kw6"/>
</p:tagLst>
</file>

<file path=ppt/tags/tag1186.xml><?xml version="1.0" encoding="utf-8"?>
<p:tagLst xmlns:p="http://schemas.openxmlformats.org/presentationml/2006/main">
  <p:tag name="PA" val="v3.2.0"/>
  <p:tag name="ISLIDE.ADDREMOVEWATERMARK" val="YQmAoQIUa1"/>
</p:tagLst>
</file>

<file path=ppt/tags/tag1187.xml><?xml version="1.0" encoding="utf-8"?>
<p:tagLst xmlns:p="http://schemas.openxmlformats.org/presentationml/2006/main">
  <p:tag name="PA" val="v3.2.0"/>
  <p:tag name="ISLIDE.ADDREMOVEWATERMARK" val="SItwZL8r5b"/>
</p:tagLst>
</file>

<file path=ppt/tags/tag1188.xml><?xml version="1.0" encoding="utf-8"?>
<p:tagLst xmlns:p="http://schemas.openxmlformats.org/presentationml/2006/main">
  <p:tag name="PA" val="v3.2.0"/>
  <p:tag name="ISLIDE.ADDREMOVEWATERMARK" val="UD51CkgWKa"/>
</p:tagLst>
</file>

<file path=ppt/tags/tag1189.xml><?xml version="1.0" encoding="utf-8"?>
<p:tagLst xmlns:p="http://schemas.openxmlformats.org/presentationml/2006/main">
  <p:tag name="PA" val="v3.2.0"/>
  <p:tag name="ISLIDE.ADDREMOVEWATERMARK" val="zQuMDDxU0y"/>
</p:tagLst>
</file>

<file path=ppt/tags/tag119.xml><?xml version="1.0" encoding="utf-8"?>
<p:tagLst xmlns:p="http://schemas.openxmlformats.org/presentationml/2006/main">
  <p:tag name="PA" val="v3.2.0"/>
  <p:tag name="ISLIDE.ADDREMOVEWATERMARK" val="662VQx2nQx"/>
</p:tagLst>
</file>

<file path=ppt/tags/tag1190.xml><?xml version="1.0" encoding="utf-8"?>
<p:tagLst xmlns:p="http://schemas.openxmlformats.org/presentationml/2006/main">
  <p:tag name="PA" val="v3.2.0"/>
  <p:tag name="ISLIDE.ADDREMOVEWATERMARK" val="i8KpvOWjtb"/>
</p:tagLst>
</file>

<file path=ppt/tags/tag1191.xml><?xml version="1.0" encoding="utf-8"?>
<p:tagLst xmlns:p="http://schemas.openxmlformats.org/presentationml/2006/main">
  <p:tag name="PA" val="v3.2.0"/>
  <p:tag name="ISLIDE.ADDREMOVEWATERMARK" val="sRPVlVUv7D"/>
</p:tagLst>
</file>

<file path=ppt/tags/tag1192.xml><?xml version="1.0" encoding="utf-8"?>
<p:tagLst xmlns:p="http://schemas.openxmlformats.org/presentationml/2006/main">
  <p:tag name="PA" val="v3.2.0"/>
  <p:tag name="ISLIDE.ADDREMOVEWATERMARK" val="uwKACCYhsW"/>
</p:tagLst>
</file>

<file path=ppt/tags/tag1193.xml><?xml version="1.0" encoding="utf-8"?>
<p:tagLst xmlns:p="http://schemas.openxmlformats.org/presentationml/2006/main">
  <p:tag name="PA" val="v3.2.0"/>
  <p:tag name="ISLIDE.ADDREMOVEWATERMARK" val="Xo0G3W3QFy"/>
</p:tagLst>
</file>

<file path=ppt/tags/tag1194.xml><?xml version="1.0" encoding="utf-8"?>
<p:tagLst xmlns:p="http://schemas.openxmlformats.org/presentationml/2006/main">
  <p:tag name="PA" val="v3.2.0"/>
  <p:tag name="ISLIDE.ADDREMOVEWATERMARK" val="N6ntshAYks"/>
</p:tagLst>
</file>

<file path=ppt/tags/tag1195.xml><?xml version="1.0" encoding="utf-8"?>
<p:tagLst xmlns:p="http://schemas.openxmlformats.org/presentationml/2006/main">
  <p:tag name="PA" val="v3.2.0"/>
  <p:tag name="ISLIDE.ADDREMOVEWATERMARK" val="tCXxEwyJnt"/>
</p:tagLst>
</file>

<file path=ppt/tags/tag1196.xml><?xml version="1.0" encoding="utf-8"?>
<p:tagLst xmlns:p="http://schemas.openxmlformats.org/presentationml/2006/main">
  <p:tag name="PA" val="v3.2.0"/>
  <p:tag name="ISLIDE.ADDREMOVEWATERMARK" val="0z0XDDbIcP"/>
</p:tagLst>
</file>

<file path=ppt/tags/tag1197.xml><?xml version="1.0" encoding="utf-8"?>
<p:tagLst xmlns:p="http://schemas.openxmlformats.org/presentationml/2006/main">
  <p:tag name="PA" val="v3.2.0"/>
  <p:tag name="ISLIDE.ADDREMOVEWATERMARK" val="bEpJzxIaSe"/>
</p:tagLst>
</file>

<file path=ppt/tags/tag1198.xml><?xml version="1.0" encoding="utf-8"?>
<p:tagLst xmlns:p="http://schemas.openxmlformats.org/presentationml/2006/main">
  <p:tag name="PA" val="v3.2.0"/>
  <p:tag name="ISLIDE.ADDREMOVEWATERMARK" val="B97AmURDCG"/>
</p:tagLst>
</file>

<file path=ppt/tags/tag1199.xml><?xml version="1.0" encoding="utf-8"?>
<p:tagLst xmlns:p="http://schemas.openxmlformats.org/presentationml/2006/main">
  <p:tag name="PA" val="v3.2.0"/>
  <p:tag name="ISLIDE.ADDREMOVEWATERMARK" val="htmW7YGPqo"/>
</p:tagLst>
</file>

<file path=ppt/tags/tag12.xml><?xml version="1.0" encoding="utf-8"?>
<p:tagLst xmlns:p="http://schemas.openxmlformats.org/presentationml/2006/main">
  <p:tag name="PA" val="v3.2.0"/>
  <p:tag name="ISLIDE.ADDREMOVEWATERMARK" val="XMJM6C1gMo"/>
</p:tagLst>
</file>

<file path=ppt/tags/tag120.xml><?xml version="1.0" encoding="utf-8"?>
<p:tagLst xmlns:p="http://schemas.openxmlformats.org/presentationml/2006/main">
  <p:tag name="PA" val="v3.2.0"/>
  <p:tag name="ISLIDE.ADDREMOVEWATERMARK" val="4b20WavjUu"/>
</p:tagLst>
</file>

<file path=ppt/tags/tag1200.xml><?xml version="1.0" encoding="utf-8"?>
<p:tagLst xmlns:p="http://schemas.openxmlformats.org/presentationml/2006/main">
  <p:tag name="PA" val="v3.2.0"/>
  <p:tag name="ISLIDE.ADDREMOVEWATERMARK" val="G26URpXN7Q"/>
</p:tagLst>
</file>

<file path=ppt/tags/tag1201.xml><?xml version="1.0" encoding="utf-8"?>
<p:tagLst xmlns:p="http://schemas.openxmlformats.org/presentationml/2006/main">
  <p:tag name="PA" val="v3.2.0"/>
  <p:tag name="ISLIDE.ADDREMOVEWATERMARK" val="nY1Ir120us"/>
</p:tagLst>
</file>

<file path=ppt/tags/tag1202.xml><?xml version="1.0" encoding="utf-8"?>
<p:tagLst xmlns:p="http://schemas.openxmlformats.org/presentationml/2006/main">
  <p:tag name="PA" val="v3.2.0"/>
  <p:tag name="ISLIDE.ADDREMOVEWATERMARK" val="wXGVrrbSMa"/>
</p:tagLst>
</file>

<file path=ppt/tags/tag1203.xml><?xml version="1.0" encoding="utf-8"?>
<p:tagLst xmlns:p="http://schemas.openxmlformats.org/presentationml/2006/main">
  <p:tag name="PA" val="v3.2.0"/>
  <p:tag name="ISLIDE.ADDREMOVEWATERMARK" val="r3toYJCmt7"/>
</p:tagLst>
</file>

<file path=ppt/tags/tag1204.xml><?xml version="1.0" encoding="utf-8"?>
<p:tagLst xmlns:p="http://schemas.openxmlformats.org/presentationml/2006/main">
  <p:tag name="PA" val="v3.2.0"/>
  <p:tag name="ISLIDE.ADDREMOVEWATERMARK" val="7DGvdJ1doG"/>
</p:tagLst>
</file>

<file path=ppt/tags/tag1205.xml><?xml version="1.0" encoding="utf-8"?>
<p:tagLst xmlns:p="http://schemas.openxmlformats.org/presentationml/2006/main">
  <p:tag name="PA" val="v3.2.0"/>
  <p:tag name="ISLIDE.ADDREMOVEWATERMARK" val="gQf71svlmj"/>
</p:tagLst>
</file>

<file path=ppt/tags/tag1206.xml><?xml version="1.0" encoding="utf-8"?>
<p:tagLst xmlns:p="http://schemas.openxmlformats.org/presentationml/2006/main">
  <p:tag name="PA" val="v3.2.0"/>
  <p:tag name="ISLIDE.ADDREMOVEWATERMARK" val="NEBgjuoNti"/>
</p:tagLst>
</file>

<file path=ppt/tags/tag1207.xml><?xml version="1.0" encoding="utf-8"?>
<p:tagLst xmlns:p="http://schemas.openxmlformats.org/presentationml/2006/main">
  <p:tag name="PA" val="v3.2.0"/>
  <p:tag name="ISLIDE.ADDREMOVEWATERMARK" val="yPHwvtRU1i"/>
</p:tagLst>
</file>

<file path=ppt/tags/tag1208.xml><?xml version="1.0" encoding="utf-8"?>
<p:tagLst xmlns:p="http://schemas.openxmlformats.org/presentationml/2006/main">
  <p:tag name="PA" val="v3.2.0"/>
  <p:tag name="ISLIDE.ADDREMOVEWATERMARK" val="z7oF4aXvwp"/>
</p:tagLst>
</file>

<file path=ppt/tags/tag1209.xml><?xml version="1.0" encoding="utf-8"?>
<p:tagLst xmlns:p="http://schemas.openxmlformats.org/presentationml/2006/main">
  <p:tag name="PA" val="v3.2.0"/>
  <p:tag name="ISLIDE.ADDREMOVEWATERMARK" val="XaAJu2CjMt"/>
</p:tagLst>
</file>

<file path=ppt/tags/tag121.xml><?xml version="1.0" encoding="utf-8"?>
<p:tagLst xmlns:p="http://schemas.openxmlformats.org/presentationml/2006/main">
  <p:tag name="PA" val="v3.2.0"/>
  <p:tag name="ISLIDE.ADDREMOVEWATERMARK" val="tMJLlWNB4o"/>
</p:tagLst>
</file>

<file path=ppt/tags/tag1210.xml><?xml version="1.0" encoding="utf-8"?>
<p:tagLst xmlns:p="http://schemas.openxmlformats.org/presentationml/2006/main">
  <p:tag name="PA" val="v3.2.0"/>
  <p:tag name="ISLIDE.ADDREMOVEWATERMARK" val="fotGRRJsMH"/>
</p:tagLst>
</file>

<file path=ppt/tags/tag1211.xml><?xml version="1.0" encoding="utf-8"?>
<p:tagLst xmlns:p="http://schemas.openxmlformats.org/presentationml/2006/main">
  <p:tag name="PA" val="v3.2.0"/>
  <p:tag name="ISLIDE.ADDREMOVEWATERMARK" val="bauEtPa5mI"/>
</p:tagLst>
</file>

<file path=ppt/tags/tag1212.xml><?xml version="1.0" encoding="utf-8"?>
<p:tagLst xmlns:p="http://schemas.openxmlformats.org/presentationml/2006/main">
  <p:tag name="PA" val="v3.2.0"/>
  <p:tag name="ISLIDE.ADDREMOVEWATERMARK" val="W2aEKXP7C2"/>
</p:tagLst>
</file>

<file path=ppt/tags/tag1213.xml><?xml version="1.0" encoding="utf-8"?>
<p:tagLst xmlns:p="http://schemas.openxmlformats.org/presentationml/2006/main">
  <p:tag name="PA" val="v3.2.0"/>
  <p:tag name="ISLIDE.ADDREMOVEWATERMARK" val="rrIICLNhxn"/>
</p:tagLst>
</file>

<file path=ppt/tags/tag1214.xml><?xml version="1.0" encoding="utf-8"?>
<p:tagLst xmlns:p="http://schemas.openxmlformats.org/presentationml/2006/main">
  <p:tag name="PA" val="v3.2.0"/>
  <p:tag name="ISLIDE.ADDREMOVEWATERMARK" val="RoioN6q5ae"/>
</p:tagLst>
</file>

<file path=ppt/tags/tag1215.xml><?xml version="1.0" encoding="utf-8"?>
<p:tagLst xmlns:p="http://schemas.openxmlformats.org/presentationml/2006/main">
  <p:tag name="PA" val="v3.2.0"/>
  <p:tag name="ISLIDE.ADDREMOVEWATERMARK" val="cG7DWmNp54"/>
</p:tagLst>
</file>

<file path=ppt/tags/tag1216.xml><?xml version="1.0" encoding="utf-8"?>
<p:tagLst xmlns:p="http://schemas.openxmlformats.org/presentationml/2006/main">
  <p:tag name="PA" val="v3.2.0"/>
  <p:tag name="ISLIDE.ADDREMOVEWATERMARK" val="BLqUauSlBh"/>
</p:tagLst>
</file>

<file path=ppt/tags/tag1217.xml><?xml version="1.0" encoding="utf-8"?>
<p:tagLst xmlns:p="http://schemas.openxmlformats.org/presentationml/2006/main">
  <p:tag name="PA" val="v3.2.0"/>
  <p:tag name="ISLIDE.ADDREMOVEWATERMARK" val="B2I91sTw0N"/>
</p:tagLst>
</file>

<file path=ppt/tags/tag1218.xml><?xml version="1.0" encoding="utf-8"?>
<p:tagLst xmlns:p="http://schemas.openxmlformats.org/presentationml/2006/main">
  <p:tag name="PA" val="v3.2.0"/>
  <p:tag name="ISLIDE.ADDREMOVEWATERMARK" val="qThhZluFwa"/>
</p:tagLst>
</file>

<file path=ppt/tags/tag1219.xml><?xml version="1.0" encoding="utf-8"?>
<p:tagLst xmlns:p="http://schemas.openxmlformats.org/presentationml/2006/main">
  <p:tag name="PA" val="v3.2.0"/>
  <p:tag name="ISLIDE.ADDREMOVEWATERMARK" val="8im3lF8NOd"/>
</p:tagLst>
</file>

<file path=ppt/tags/tag122.xml><?xml version="1.0" encoding="utf-8"?>
<p:tagLst xmlns:p="http://schemas.openxmlformats.org/presentationml/2006/main">
  <p:tag name="PA" val="v3.2.0"/>
  <p:tag name="ISLIDE.ADDREMOVEWATERMARK" val="HoimGuFoCd"/>
</p:tagLst>
</file>

<file path=ppt/tags/tag1220.xml><?xml version="1.0" encoding="utf-8"?>
<p:tagLst xmlns:p="http://schemas.openxmlformats.org/presentationml/2006/main">
  <p:tag name="PA" val="v3.2.0"/>
  <p:tag name="ISLIDE.ADDREMOVEWATERMARK" val="oF42dj78Lo"/>
</p:tagLst>
</file>

<file path=ppt/tags/tag1221.xml><?xml version="1.0" encoding="utf-8"?>
<p:tagLst xmlns:p="http://schemas.openxmlformats.org/presentationml/2006/main">
  <p:tag name="PA" val="v3.2.0"/>
  <p:tag name="ISLIDE.ADDREMOVEWATERMARK" val="SbzrNroI5z"/>
</p:tagLst>
</file>

<file path=ppt/tags/tag1222.xml><?xml version="1.0" encoding="utf-8"?>
<p:tagLst xmlns:p="http://schemas.openxmlformats.org/presentationml/2006/main">
  <p:tag name="PA" val="v3.2.0"/>
  <p:tag name="ISLIDE.ADDREMOVEWATERMARK" val="AMzljdQPXv"/>
</p:tagLst>
</file>

<file path=ppt/tags/tag1223.xml><?xml version="1.0" encoding="utf-8"?>
<p:tagLst xmlns:p="http://schemas.openxmlformats.org/presentationml/2006/main">
  <p:tag name="PA" val="v3.2.0"/>
  <p:tag name="ISLIDE.ADDREMOVEWATERMARK" val="tGiWjlZoEz"/>
</p:tagLst>
</file>

<file path=ppt/tags/tag1224.xml><?xml version="1.0" encoding="utf-8"?>
<p:tagLst xmlns:p="http://schemas.openxmlformats.org/presentationml/2006/main">
  <p:tag name="PA" val="v3.2.0"/>
  <p:tag name="ISLIDE.ADDREMOVEWATERMARK" val="nw3HHhs4p4"/>
</p:tagLst>
</file>

<file path=ppt/tags/tag1225.xml><?xml version="1.0" encoding="utf-8"?>
<p:tagLst xmlns:p="http://schemas.openxmlformats.org/presentationml/2006/main">
  <p:tag name="PA" val="v3.2.0"/>
  <p:tag name="ISLIDE.ADDREMOVEWATERMARK" val="bzSYdbPST9"/>
</p:tagLst>
</file>

<file path=ppt/tags/tag1226.xml><?xml version="1.0" encoding="utf-8"?>
<p:tagLst xmlns:p="http://schemas.openxmlformats.org/presentationml/2006/main">
  <p:tag name="PA" val="v3.2.0"/>
  <p:tag name="ISLIDE.ADDREMOVEWATERMARK" val="Tska4M2cIm"/>
</p:tagLst>
</file>

<file path=ppt/tags/tag1227.xml><?xml version="1.0" encoding="utf-8"?>
<p:tagLst xmlns:p="http://schemas.openxmlformats.org/presentationml/2006/main">
  <p:tag name="PA" val="v3.2.0"/>
  <p:tag name="ISLIDE.ADDREMOVEWATERMARK" val="RAEFMOTreB"/>
</p:tagLst>
</file>

<file path=ppt/tags/tag1228.xml><?xml version="1.0" encoding="utf-8"?>
<p:tagLst xmlns:p="http://schemas.openxmlformats.org/presentationml/2006/main">
  <p:tag name="PA" val="v3.2.0"/>
  <p:tag name="ISLIDE.ADDREMOVEWATERMARK" val="uWjdU4xJ3H"/>
</p:tagLst>
</file>

<file path=ppt/tags/tag1229.xml><?xml version="1.0" encoding="utf-8"?>
<p:tagLst xmlns:p="http://schemas.openxmlformats.org/presentationml/2006/main">
  <p:tag name="PA" val="v3.2.0"/>
  <p:tag name="ISLIDE.ADDREMOVEWATERMARK" val="VGUEg4LdN4"/>
</p:tagLst>
</file>

<file path=ppt/tags/tag123.xml><?xml version="1.0" encoding="utf-8"?>
<p:tagLst xmlns:p="http://schemas.openxmlformats.org/presentationml/2006/main">
  <p:tag name="PA" val="v3.2.0"/>
  <p:tag name="ISLIDE.ADDREMOVEWATERMARK" val="xo57vJEw7Z"/>
</p:tagLst>
</file>

<file path=ppt/tags/tag1230.xml><?xml version="1.0" encoding="utf-8"?>
<p:tagLst xmlns:p="http://schemas.openxmlformats.org/presentationml/2006/main">
  <p:tag name="PA" val="v3.2.0"/>
  <p:tag name="ISLIDE.ADDREMOVEWATERMARK" val="oQvDmavMLP"/>
</p:tagLst>
</file>

<file path=ppt/tags/tag1231.xml><?xml version="1.0" encoding="utf-8"?>
<p:tagLst xmlns:p="http://schemas.openxmlformats.org/presentationml/2006/main">
  <p:tag name="PA" val="v3.2.0"/>
  <p:tag name="ISLIDE.ADDREMOVEWATERMARK" val="IiyRP6JHF9"/>
</p:tagLst>
</file>

<file path=ppt/tags/tag1232.xml><?xml version="1.0" encoding="utf-8"?>
<p:tagLst xmlns:p="http://schemas.openxmlformats.org/presentationml/2006/main">
  <p:tag name="PA" val="v3.2.0"/>
  <p:tag name="ISLIDE.ADDREMOVEWATERMARK" val="ZtjAQKp9jS"/>
</p:tagLst>
</file>

<file path=ppt/tags/tag1233.xml><?xml version="1.0" encoding="utf-8"?>
<p:tagLst xmlns:p="http://schemas.openxmlformats.org/presentationml/2006/main">
  <p:tag name="PA" val="v3.2.0"/>
  <p:tag name="ISLIDE.ADDREMOVEWATERMARK" val="C0ejXekg03"/>
</p:tagLst>
</file>

<file path=ppt/tags/tag1234.xml><?xml version="1.0" encoding="utf-8"?>
<p:tagLst xmlns:p="http://schemas.openxmlformats.org/presentationml/2006/main">
  <p:tag name="PA" val="v3.2.0"/>
  <p:tag name="ISLIDE.ADDREMOVEWATERMARK" val="Jk7o9xSDzj"/>
</p:tagLst>
</file>

<file path=ppt/tags/tag1235.xml><?xml version="1.0" encoding="utf-8"?>
<p:tagLst xmlns:p="http://schemas.openxmlformats.org/presentationml/2006/main">
  <p:tag name="PA" val="v3.2.0"/>
  <p:tag name="ISLIDE.ADDREMOVEWATERMARK" val="vDXNf5qvwb"/>
</p:tagLst>
</file>

<file path=ppt/tags/tag1236.xml><?xml version="1.0" encoding="utf-8"?>
<p:tagLst xmlns:p="http://schemas.openxmlformats.org/presentationml/2006/main">
  <p:tag name="PA" val="v3.2.0"/>
  <p:tag name="ISLIDE.ADDREMOVEWATERMARK" val="vvn3MSDO4u"/>
</p:tagLst>
</file>

<file path=ppt/tags/tag1237.xml><?xml version="1.0" encoding="utf-8"?>
<p:tagLst xmlns:p="http://schemas.openxmlformats.org/presentationml/2006/main">
  <p:tag name="PA" val="v3.2.0"/>
  <p:tag name="ISLIDE.ADDREMOVEWATERMARK" val="WnQM0yv5Ac"/>
</p:tagLst>
</file>

<file path=ppt/tags/tag1238.xml><?xml version="1.0" encoding="utf-8"?>
<p:tagLst xmlns:p="http://schemas.openxmlformats.org/presentationml/2006/main">
  <p:tag name="PA" val="v3.2.0"/>
  <p:tag name="ISLIDE.ADDREMOVEWATERMARK" val="2mK9h8cQEb"/>
</p:tagLst>
</file>

<file path=ppt/tags/tag1239.xml><?xml version="1.0" encoding="utf-8"?>
<p:tagLst xmlns:p="http://schemas.openxmlformats.org/presentationml/2006/main">
  <p:tag name="PA" val="v3.2.0"/>
  <p:tag name="ISLIDE.ADDREMOVEWATERMARK" val="xztYIX7Dbr"/>
</p:tagLst>
</file>

<file path=ppt/tags/tag124.xml><?xml version="1.0" encoding="utf-8"?>
<p:tagLst xmlns:p="http://schemas.openxmlformats.org/presentationml/2006/main">
  <p:tag name="PA" val="v3.2.0"/>
  <p:tag name="ISLIDE.ADDREMOVEWATERMARK" val="cqrNtXJtZb"/>
</p:tagLst>
</file>

<file path=ppt/tags/tag1240.xml><?xml version="1.0" encoding="utf-8"?>
<p:tagLst xmlns:p="http://schemas.openxmlformats.org/presentationml/2006/main">
  <p:tag name="PA" val="v3.2.0"/>
  <p:tag name="ISLIDE.ADDREMOVEWATERMARK" val="tDIENHxLXq"/>
</p:tagLst>
</file>

<file path=ppt/tags/tag1241.xml><?xml version="1.0" encoding="utf-8"?>
<p:tagLst xmlns:p="http://schemas.openxmlformats.org/presentationml/2006/main">
  <p:tag name="PA" val="v3.2.0"/>
  <p:tag name="ISLIDE.ADDREMOVEWATERMARK" val="JvuTjJknWN"/>
</p:tagLst>
</file>

<file path=ppt/tags/tag1242.xml><?xml version="1.0" encoding="utf-8"?>
<p:tagLst xmlns:p="http://schemas.openxmlformats.org/presentationml/2006/main">
  <p:tag name="PA" val="v3.2.0"/>
  <p:tag name="ISLIDE.ADDREMOVEWATERMARK" val="zxKd7h31Dc"/>
</p:tagLst>
</file>

<file path=ppt/tags/tag1243.xml><?xml version="1.0" encoding="utf-8"?>
<p:tagLst xmlns:p="http://schemas.openxmlformats.org/presentationml/2006/main">
  <p:tag name="PA" val="v3.2.0"/>
  <p:tag name="ISLIDE.ADDREMOVEWATERMARK" val="1rdTtzeGwZ"/>
</p:tagLst>
</file>

<file path=ppt/tags/tag1244.xml><?xml version="1.0" encoding="utf-8"?>
<p:tagLst xmlns:p="http://schemas.openxmlformats.org/presentationml/2006/main">
  <p:tag name="PA" val="v3.2.0"/>
  <p:tag name="ISLIDE.ADDREMOVEWATERMARK" val="LR3YSCEZz9"/>
</p:tagLst>
</file>

<file path=ppt/tags/tag1245.xml><?xml version="1.0" encoding="utf-8"?>
<p:tagLst xmlns:p="http://schemas.openxmlformats.org/presentationml/2006/main">
  <p:tag name="PA" val="v3.2.0"/>
  <p:tag name="ISLIDE.ADDREMOVEWATERMARK" val="xTqO162pHq"/>
</p:tagLst>
</file>

<file path=ppt/tags/tag1246.xml><?xml version="1.0" encoding="utf-8"?>
<p:tagLst xmlns:p="http://schemas.openxmlformats.org/presentationml/2006/main">
  <p:tag name="PA" val="v3.2.0"/>
  <p:tag name="ISLIDE.ADDREMOVEWATERMARK" val="O5H4zbSbkt"/>
</p:tagLst>
</file>

<file path=ppt/tags/tag1247.xml><?xml version="1.0" encoding="utf-8"?>
<p:tagLst xmlns:p="http://schemas.openxmlformats.org/presentationml/2006/main">
  <p:tag name="PA" val="v3.2.0"/>
  <p:tag name="ISLIDE.ADDREMOVEWATERMARK" val="pe17Bh3wL4"/>
</p:tagLst>
</file>

<file path=ppt/tags/tag1248.xml><?xml version="1.0" encoding="utf-8"?>
<p:tagLst xmlns:p="http://schemas.openxmlformats.org/presentationml/2006/main">
  <p:tag name="PA" val="v3.2.0"/>
  <p:tag name="ISLIDE.ADDREMOVEWATERMARK" val="cdCEphAPbw"/>
</p:tagLst>
</file>

<file path=ppt/tags/tag1249.xml><?xml version="1.0" encoding="utf-8"?>
<p:tagLst xmlns:p="http://schemas.openxmlformats.org/presentationml/2006/main">
  <p:tag name="PA" val="v3.2.0"/>
  <p:tag name="ISLIDE.ADDREMOVEWATERMARK" val="6z8FKQK8i0"/>
</p:tagLst>
</file>

<file path=ppt/tags/tag125.xml><?xml version="1.0" encoding="utf-8"?>
<p:tagLst xmlns:p="http://schemas.openxmlformats.org/presentationml/2006/main">
  <p:tag name="PA" val="v3.2.0"/>
  <p:tag name="ISLIDE.ADDREMOVEWATERMARK" val="Tr1oJp9WIv"/>
</p:tagLst>
</file>

<file path=ppt/tags/tag1250.xml><?xml version="1.0" encoding="utf-8"?>
<p:tagLst xmlns:p="http://schemas.openxmlformats.org/presentationml/2006/main">
  <p:tag name="PA" val="v3.2.0"/>
  <p:tag name="ISLIDE.ADDREMOVEWATERMARK" val="unzGUSbtMU"/>
</p:tagLst>
</file>

<file path=ppt/tags/tag1251.xml><?xml version="1.0" encoding="utf-8"?>
<p:tagLst xmlns:p="http://schemas.openxmlformats.org/presentationml/2006/main">
  <p:tag name="PA" val="v3.2.0"/>
  <p:tag name="ISLIDE.ADDREMOVEWATERMARK" val="CGdMNv2CPR"/>
</p:tagLst>
</file>

<file path=ppt/tags/tag1252.xml><?xml version="1.0" encoding="utf-8"?>
<p:tagLst xmlns:p="http://schemas.openxmlformats.org/presentationml/2006/main">
  <p:tag name="PA" val="v3.2.0"/>
  <p:tag name="ISLIDE.ADDREMOVEWATERMARK" val="aC9yxzfwxu"/>
</p:tagLst>
</file>

<file path=ppt/tags/tag1253.xml><?xml version="1.0" encoding="utf-8"?>
<p:tagLst xmlns:p="http://schemas.openxmlformats.org/presentationml/2006/main">
  <p:tag name="PA" val="v3.2.0"/>
  <p:tag name="ISLIDE.ADDREMOVEWATERMARK" val="X4NUKzo6uW"/>
</p:tagLst>
</file>

<file path=ppt/tags/tag1254.xml><?xml version="1.0" encoding="utf-8"?>
<p:tagLst xmlns:p="http://schemas.openxmlformats.org/presentationml/2006/main">
  <p:tag name="PA" val="v3.2.0"/>
  <p:tag name="ISLIDE.ADDREMOVEWATERMARK" val="GRCHtzVw2Z"/>
</p:tagLst>
</file>

<file path=ppt/tags/tag1255.xml><?xml version="1.0" encoding="utf-8"?>
<p:tagLst xmlns:p="http://schemas.openxmlformats.org/presentationml/2006/main">
  <p:tag name="PA" val="v3.2.0"/>
  <p:tag name="ISLIDE.ADDREMOVEWATERMARK" val="XHtRZrnBSe"/>
</p:tagLst>
</file>

<file path=ppt/tags/tag1256.xml><?xml version="1.0" encoding="utf-8"?>
<p:tagLst xmlns:p="http://schemas.openxmlformats.org/presentationml/2006/main">
  <p:tag name="PA" val="v3.2.0"/>
  <p:tag name="ISLIDE.ADDREMOVEWATERMARK" val="wp5b6H2JCY"/>
</p:tagLst>
</file>

<file path=ppt/tags/tag1257.xml><?xml version="1.0" encoding="utf-8"?>
<p:tagLst xmlns:p="http://schemas.openxmlformats.org/presentationml/2006/main">
  <p:tag name="PA" val="v3.2.0"/>
  <p:tag name="ISLIDE.ADDREMOVEWATERMARK" val="G6S2KJ91E7"/>
</p:tagLst>
</file>

<file path=ppt/tags/tag1258.xml><?xml version="1.0" encoding="utf-8"?>
<p:tagLst xmlns:p="http://schemas.openxmlformats.org/presentationml/2006/main">
  <p:tag name="PA" val="v3.2.0"/>
  <p:tag name="ISLIDE.ADDREMOVEWATERMARK" val="et3XXPL65d"/>
</p:tagLst>
</file>

<file path=ppt/tags/tag1259.xml><?xml version="1.0" encoding="utf-8"?>
<p:tagLst xmlns:p="http://schemas.openxmlformats.org/presentationml/2006/main">
  <p:tag name="PA" val="v3.2.0"/>
  <p:tag name="ISLIDE.ADDREMOVEWATERMARK" val="LnnQjaVlLm"/>
</p:tagLst>
</file>

<file path=ppt/tags/tag126.xml><?xml version="1.0" encoding="utf-8"?>
<p:tagLst xmlns:p="http://schemas.openxmlformats.org/presentationml/2006/main">
  <p:tag name="PA" val="v3.2.0"/>
  <p:tag name="ISLIDE.ADDREMOVEWATERMARK" val="YpMDpFQLZc"/>
</p:tagLst>
</file>

<file path=ppt/tags/tag1260.xml><?xml version="1.0" encoding="utf-8"?>
<p:tagLst xmlns:p="http://schemas.openxmlformats.org/presentationml/2006/main">
  <p:tag name="PA" val="v3.2.0"/>
  <p:tag name="ISLIDE.ADDREMOVEWATERMARK" val="6LueSbz1GQ"/>
</p:tagLst>
</file>

<file path=ppt/tags/tag1261.xml><?xml version="1.0" encoding="utf-8"?>
<p:tagLst xmlns:p="http://schemas.openxmlformats.org/presentationml/2006/main">
  <p:tag name="PA" val="v3.2.0"/>
  <p:tag name="ISLIDE.ADDREMOVEWATERMARK" val="rw6V9DvhEq"/>
</p:tagLst>
</file>

<file path=ppt/tags/tag1262.xml><?xml version="1.0" encoding="utf-8"?>
<p:tagLst xmlns:p="http://schemas.openxmlformats.org/presentationml/2006/main">
  <p:tag name="PA" val="v3.2.0"/>
  <p:tag name="ISLIDE.ADDREMOVEWATERMARK" val="66NiMdTBSu"/>
</p:tagLst>
</file>

<file path=ppt/tags/tag1263.xml><?xml version="1.0" encoding="utf-8"?>
<p:tagLst xmlns:p="http://schemas.openxmlformats.org/presentationml/2006/main">
  <p:tag name="PA" val="v3.2.0"/>
  <p:tag name="ISLIDE.ADDREMOVEWATERMARK" val="xYqbAT9ZF5"/>
</p:tagLst>
</file>

<file path=ppt/tags/tag1264.xml><?xml version="1.0" encoding="utf-8"?>
<p:tagLst xmlns:p="http://schemas.openxmlformats.org/presentationml/2006/main">
  <p:tag name="PA" val="v3.2.0"/>
  <p:tag name="ISLIDE.ADDREMOVEWATERMARK" val="aT0pvZqSRg"/>
</p:tagLst>
</file>

<file path=ppt/tags/tag1265.xml><?xml version="1.0" encoding="utf-8"?>
<p:tagLst xmlns:p="http://schemas.openxmlformats.org/presentationml/2006/main">
  <p:tag name="PA" val="v3.2.0"/>
  <p:tag name="ISLIDE.ADDREMOVEWATERMARK" val="pxgepA8LRy"/>
</p:tagLst>
</file>

<file path=ppt/tags/tag1266.xml><?xml version="1.0" encoding="utf-8"?>
<p:tagLst xmlns:p="http://schemas.openxmlformats.org/presentationml/2006/main">
  <p:tag name="PA" val="v3.2.0"/>
  <p:tag name="ISLIDE.ADDREMOVEWATERMARK" val="HyjWcSFfUq"/>
</p:tagLst>
</file>

<file path=ppt/tags/tag1267.xml><?xml version="1.0" encoding="utf-8"?>
<p:tagLst xmlns:p="http://schemas.openxmlformats.org/presentationml/2006/main">
  <p:tag name="PA" val="v3.2.0"/>
  <p:tag name="ISLIDE.ADDREMOVEWATERMARK" val="EWcIQmGixx"/>
</p:tagLst>
</file>

<file path=ppt/tags/tag1268.xml><?xml version="1.0" encoding="utf-8"?>
<p:tagLst xmlns:p="http://schemas.openxmlformats.org/presentationml/2006/main">
  <p:tag name="PA" val="v3.2.0"/>
  <p:tag name="ISLIDE.ADDREMOVEWATERMARK" val="xBuwE91Mv9"/>
</p:tagLst>
</file>

<file path=ppt/tags/tag1269.xml><?xml version="1.0" encoding="utf-8"?>
<p:tagLst xmlns:p="http://schemas.openxmlformats.org/presentationml/2006/main">
  <p:tag name="PA" val="v3.2.0"/>
  <p:tag name="ISLIDE.ADDREMOVEWATERMARK" val="UxHQymudMc"/>
</p:tagLst>
</file>

<file path=ppt/tags/tag127.xml><?xml version="1.0" encoding="utf-8"?>
<p:tagLst xmlns:p="http://schemas.openxmlformats.org/presentationml/2006/main">
  <p:tag name="PA" val="v3.2.0"/>
  <p:tag name="ISLIDE.ADDREMOVEWATERMARK" val="SaDfMb6V2t"/>
</p:tagLst>
</file>

<file path=ppt/tags/tag1270.xml><?xml version="1.0" encoding="utf-8"?>
<p:tagLst xmlns:p="http://schemas.openxmlformats.org/presentationml/2006/main">
  <p:tag name="PA" val="v3.2.0"/>
  <p:tag name="ISLIDE.ADDREMOVEWATERMARK" val="UK7kbSVYOD"/>
</p:tagLst>
</file>

<file path=ppt/tags/tag1271.xml><?xml version="1.0" encoding="utf-8"?>
<p:tagLst xmlns:p="http://schemas.openxmlformats.org/presentationml/2006/main">
  <p:tag name="PA" val="v3.2.0"/>
  <p:tag name="ISLIDE.ADDREMOVEWATERMARK" val="3ZXeBGDxRc"/>
</p:tagLst>
</file>

<file path=ppt/tags/tag1272.xml><?xml version="1.0" encoding="utf-8"?>
<p:tagLst xmlns:p="http://schemas.openxmlformats.org/presentationml/2006/main">
  <p:tag name="PA" val="v3.2.0"/>
  <p:tag name="ISLIDE.ADDREMOVEWATERMARK" val="b2tUVQOLUo"/>
</p:tagLst>
</file>

<file path=ppt/tags/tag1273.xml><?xml version="1.0" encoding="utf-8"?>
<p:tagLst xmlns:p="http://schemas.openxmlformats.org/presentationml/2006/main">
  <p:tag name="PA" val="v3.2.0"/>
  <p:tag name="ISLIDE.ADDREMOVEWATERMARK" val="2mWUdmEJUw"/>
</p:tagLst>
</file>

<file path=ppt/tags/tag1274.xml><?xml version="1.0" encoding="utf-8"?>
<p:tagLst xmlns:p="http://schemas.openxmlformats.org/presentationml/2006/main">
  <p:tag name="PA" val="v3.2.0"/>
  <p:tag name="ISLIDE.ADDREMOVEWATERMARK" val="od8sF5ZnPr"/>
</p:tagLst>
</file>

<file path=ppt/tags/tag1275.xml><?xml version="1.0" encoding="utf-8"?>
<p:tagLst xmlns:p="http://schemas.openxmlformats.org/presentationml/2006/main">
  <p:tag name="PA" val="v3.2.0"/>
  <p:tag name="ISLIDE.ADDREMOVEWATERMARK" val="i7MtBbbmPL"/>
</p:tagLst>
</file>

<file path=ppt/tags/tag1276.xml><?xml version="1.0" encoding="utf-8"?>
<p:tagLst xmlns:p="http://schemas.openxmlformats.org/presentationml/2006/main">
  <p:tag name="PA" val="v3.2.0"/>
  <p:tag name="ISLIDE.ADDREMOVEWATERMARK" val="EKDjKRDDAY"/>
</p:tagLst>
</file>

<file path=ppt/tags/tag1277.xml><?xml version="1.0" encoding="utf-8"?>
<p:tagLst xmlns:p="http://schemas.openxmlformats.org/presentationml/2006/main">
  <p:tag name="PA" val="v3.2.0"/>
  <p:tag name="ISLIDE.ADDREMOVEWATERMARK" val="C4cfy74AOZ"/>
</p:tagLst>
</file>

<file path=ppt/tags/tag1278.xml><?xml version="1.0" encoding="utf-8"?>
<p:tagLst xmlns:p="http://schemas.openxmlformats.org/presentationml/2006/main">
  <p:tag name="PA" val="v3.2.0"/>
  <p:tag name="ISLIDE.ADDREMOVEWATERMARK" val="0k5mF5amSB"/>
</p:tagLst>
</file>

<file path=ppt/tags/tag1279.xml><?xml version="1.0" encoding="utf-8"?>
<p:tagLst xmlns:p="http://schemas.openxmlformats.org/presentationml/2006/main">
  <p:tag name="PA" val="v3.2.0"/>
  <p:tag name="ISLIDE.ADDREMOVEWATERMARK" val="Lb3JreZYhy"/>
</p:tagLst>
</file>

<file path=ppt/tags/tag128.xml><?xml version="1.0" encoding="utf-8"?>
<p:tagLst xmlns:p="http://schemas.openxmlformats.org/presentationml/2006/main">
  <p:tag name="PA" val="v3.2.0"/>
  <p:tag name="ISLIDE.ADDREMOVEWATERMARK" val="kVPlKGxRyG"/>
</p:tagLst>
</file>

<file path=ppt/tags/tag1280.xml><?xml version="1.0" encoding="utf-8"?>
<p:tagLst xmlns:p="http://schemas.openxmlformats.org/presentationml/2006/main">
  <p:tag name="PA" val="v3.2.0"/>
  <p:tag name="ISLIDE.ADDREMOVEWATERMARK" val="2Wn1poer5E"/>
</p:tagLst>
</file>

<file path=ppt/tags/tag1281.xml><?xml version="1.0" encoding="utf-8"?>
<p:tagLst xmlns:p="http://schemas.openxmlformats.org/presentationml/2006/main">
  <p:tag name="PA" val="v3.2.0"/>
  <p:tag name="ISLIDE.ADDREMOVEWATERMARK" val="gaXzUdOaeP"/>
</p:tagLst>
</file>

<file path=ppt/tags/tag1282.xml><?xml version="1.0" encoding="utf-8"?>
<p:tagLst xmlns:p="http://schemas.openxmlformats.org/presentationml/2006/main">
  <p:tag name="PA" val="v3.2.0"/>
  <p:tag name="ISLIDE.ADDREMOVEWATERMARK" val="1bu8NkATxU"/>
</p:tagLst>
</file>

<file path=ppt/tags/tag1283.xml><?xml version="1.0" encoding="utf-8"?>
<p:tagLst xmlns:p="http://schemas.openxmlformats.org/presentationml/2006/main">
  <p:tag name="PA" val="v3.2.0"/>
  <p:tag name="ISLIDE.ADDREMOVEWATERMARK" val="hgcahe7E7b"/>
</p:tagLst>
</file>

<file path=ppt/tags/tag1284.xml><?xml version="1.0" encoding="utf-8"?>
<p:tagLst xmlns:p="http://schemas.openxmlformats.org/presentationml/2006/main">
  <p:tag name="PA" val="v3.2.0"/>
  <p:tag name="ISLIDE.ADDREMOVEWATERMARK" val="atrOfuEEzO"/>
</p:tagLst>
</file>

<file path=ppt/tags/tag1285.xml><?xml version="1.0" encoding="utf-8"?>
<p:tagLst xmlns:p="http://schemas.openxmlformats.org/presentationml/2006/main">
  <p:tag name="PA" val="v3.2.0"/>
  <p:tag name="ISLIDE.ADDREMOVEWATERMARK" val="P84S7bmonE"/>
</p:tagLst>
</file>

<file path=ppt/tags/tag1286.xml><?xml version="1.0" encoding="utf-8"?>
<p:tagLst xmlns:p="http://schemas.openxmlformats.org/presentationml/2006/main">
  <p:tag name="PA" val="v3.2.0"/>
  <p:tag name="ISLIDE.ADDREMOVEWATERMARK" val="oK3kgA77Sz"/>
</p:tagLst>
</file>

<file path=ppt/tags/tag1287.xml><?xml version="1.0" encoding="utf-8"?>
<p:tagLst xmlns:p="http://schemas.openxmlformats.org/presentationml/2006/main">
  <p:tag name="PA" val="v3.2.0"/>
  <p:tag name="ISLIDE.ADDREMOVEWATERMARK" val="fKdCyHtfdc"/>
</p:tagLst>
</file>

<file path=ppt/tags/tag1288.xml><?xml version="1.0" encoding="utf-8"?>
<p:tagLst xmlns:p="http://schemas.openxmlformats.org/presentationml/2006/main">
  <p:tag name="PA" val="v3.2.0"/>
  <p:tag name="ISLIDE.ADDREMOVEWATERMARK" val="g5eiEjmKcG"/>
</p:tagLst>
</file>

<file path=ppt/tags/tag1289.xml><?xml version="1.0" encoding="utf-8"?>
<p:tagLst xmlns:p="http://schemas.openxmlformats.org/presentationml/2006/main">
  <p:tag name="PA" val="v3.2.0"/>
  <p:tag name="ISLIDE.ADDREMOVEWATERMARK" val="1Ta2xQzGse"/>
</p:tagLst>
</file>

<file path=ppt/tags/tag129.xml><?xml version="1.0" encoding="utf-8"?>
<p:tagLst xmlns:p="http://schemas.openxmlformats.org/presentationml/2006/main">
  <p:tag name="PA" val="v3.2.0"/>
  <p:tag name="ISLIDE.ADDREMOVEWATERMARK" val="t7HUUAJlvV"/>
</p:tagLst>
</file>

<file path=ppt/tags/tag1290.xml><?xml version="1.0" encoding="utf-8"?>
<p:tagLst xmlns:p="http://schemas.openxmlformats.org/presentationml/2006/main">
  <p:tag name="PA" val="v3.2.0"/>
  <p:tag name="ISLIDE.ADDREMOVEWATERMARK" val="xGw9sFf1ez"/>
</p:tagLst>
</file>

<file path=ppt/tags/tag1291.xml><?xml version="1.0" encoding="utf-8"?>
<p:tagLst xmlns:p="http://schemas.openxmlformats.org/presentationml/2006/main">
  <p:tag name="PA" val="v3.2.0"/>
  <p:tag name="ISLIDE.ADDREMOVEWATERMARK" val="rGKKisqUg6"/>
</p:tagLst>
</file>

<file path=ppt/tags/tag1292.xml><?xml version="1.0" encoding="utf-8"?>
<p:tagLst xmlns:p="http://schemas.openxmlformats.org/presentationml/2006/main">
  <p:tag name="PA" val="v3.2.0"/>
  <p:tag name="ISLIDE.ADDREMOVEWATERMARK" val="YxeL8MtkPi"/>
</p:tagLst>
</file>

<file path=ppt/tags/tag1293.xml><?xml version="1.0" encoding="utf-8"?>
<p:tagLst xmlns:p="http://schemas.openxmlformats.org/presentationml/2006/main">
  <p:tag name="PA" val="v3.2.0"/>
  <p:tag name="ISLIDE.ADDREMOVEWATERMARK" val="Smw9pZJf08"/>
</p:tagLst>
</file>

<file path=ppt/tags/tag1294.xml><?xml version="1.0" encoding="utf-8"?>
<p:tagLst xmlns:p="http://schemas.openxmlformats.org/presentationml/2006/main">
  <p:tag name="PA" val="v3.2.0"/>
  <p:tag name="ISLIDE.ADDREMOVEWATERMARK" val="EvqmZvIPUE"/>
</p:tagLst>
</file>

<file path=ppt/tags/tag1295.xml><?xml version="1.0" encoding="utf-8"?>
<p:tagLst xmlns:p="http://schemas.openxmlformats.org/presentationml/2006/main">
  <p:tag name="PA" val="v3.2.0"/>
  <p:tag name="ISLIDE.ADDREMOVEWATERMARK" val="jekvF9lkAf"/>
</p:tagLst>
</file>

<file path=ppt/tags/tag1296.xml><?xml version="1.0" encoding="utf-8"?>
<p:tagLst xmlns:p="http://schemas.openxmlformats.org/presentationml/2006/main">
  <p:tag name="PA" val="v3.2.0"/>
  <p:tag name="ISLIDE.ADDREMOVEWATERMARK" val="W4l5hEUKeI"/>
</p:tagLst>
</file>

<file path=ppt/tags/tag1297.xml><?xml version="1.0" encoding="utf-8"?>
<p:tagLst xmlns:p="http://schemas.openxmlformats.org/presentationml/2006/main">
  <p:tag name="PA" val="v3.2.0"/>
  <p:tag name="ISLIDE.ADDREMOVEWATERMARK" val="iKeh2nG1vN"/>
</p:tagLst>
</file>

<file path=ppt/tags/tag1298.xml><?xml version="1.0" encoding="utf-8"?>
<p:tagLst xmlns:p="http://schemas.openxmlformats.org/presentationml/2006/main">
  <p:tag name="PA" val="v3.2.0"/>
  <p:tag name="ISLIDE.ADDREMOVEWATERMARK" val="DdPK8xCA3q"/>
</p:tagLst>
</file>

<file path=ppt/tags/tag1299.xml><?xml version="1.0" encoding="utf-8"?>
<p:tagLst xmlns:p="http://schemas.openxmlformats.org/presentationml/2006/main">
  <p:tag name="PA" val="v3.2.0"/>
  <p:tag name="ISLIDE.ADDREMOVEWATERMARK" val="xieUmJJuFU"/>
</p:tagLst>
</file>

<file path=ppt/tags/tag13.xml><?xml version="1.0" encoding="utf-8"?>
<p:tagLst xmlns:p="http://schemas.openxmlformats.org/presentationml/2006/main">
  <p:tag name="PA" val="v3.2.0"/>
  <p:tag name="ISLIDE.ADDREMOVEWATERMARK" val="TWtly7m9Ic"/>
</p:tagLst>
</file>

<file path=ppt/tags/tag130.xml><?xml version="1.0" encoding="utf-8"?>
<p:tagLst xmlns:p="http://schemas.openxmlformats.org/presentationml/2006/main">
  <p:tag name="PA" val="v3.2.0"/>
  <p:tag name="ISLIDE.ADDREMOVEWATERMARK" val="tGgsz2CEDP"/>
</p:tagLst>
</file>

<file path=ppt/tags/tag1300.xml><?xml version="1.0" encoding="utf-8"?>
<p:tagLst xmlns:p="http://schemas.openxmlformats.org/presentationml/2006/main">
  <p:tag name="PA" val="v3.2.0"/>
  <p:tag name="ISLIDE.ADDREMOVEWATERMARK" val="a8uMgZAC2c"/>
</p:tagLst>
</file>

<file path=ppt/tags/tag1301.xml><?xml version="1.0" encoding="utf-8"?>
<p:tagLst xmlns:p="http://schemas.openxmlformats.org/presentationml/2006/main">
  <p:tag name="PA" val="v3.2.0"/>
  <p:tag name="ISLIDE.ADDREMOVEWATERMARK" val="3tyxc2oa7t"/>
</p:tagLst>
</file>

<file path=ppt/tags/tag1302.xml><?xml version="1.0" encoding="utf-8"?>
<p:tagLst xmlns:p="http://schemas.openxmlformats.org/presentationml/2006/main">
  <p:tag name="PA" val="v3.2.0"/>
  <p:tag name="ISLIDE.ADDREMOVEWATERMARK" val="BTRyU9qJ5t"/>
</p:tagLst>
</file>

<file path=ppt/tags/tag1303.xml><?xml version="1.0" encoding="utf-8"?>
<p:tagLst xmlns:p="http://schemas.openxmlformats.org/presentationml/2006/main">
  <p:tag name="PA" val="v3.2.0"/>
  <p:tag name="ISLIDE.ADDREMOVEWATERMARK" val="dWwbwFsDoj"/>
</p:tagLst>
</file>

<file path=ppt/tags/tag1304.xml><?xml version="1.0" encoding="utf-8"?>
<p:tagLst xmlns:p="http://schemas.openxmlformats.org/presentationml/2006/main">
  <p:tag name="PA" val="v3.2.0"/>
  <p:tag name="ISLIDE.ADDREMOVEWATERMARK" val="xAIbwDuq2u"/>
</p:tagLst>
</file>

<file path=ppt/tags/tag1305.xml><?xml version="1.0" encoding="utf-8"?>
<p:tagLst xmlns:p="http://schemas.openxmlformats.org/presentationml/2006/main">
  <p:tag name="PA" val="v3.2.0"/>
  <p:tag name="ISLIDE.ADDREMOVEWATERMARK" val="ftxVTHr62h"/>
</p:tagLst>
</file>

<file path=ppt/tags/tag1306.xml><?xml version="1.0" encoding="utf-8"?>
<p:tagLst xmlns:p="http://schemas.openxmlformats.org/presentationml/2006/main">
  <p:tag name="PA" val="v3.2.0"/>
  <p:tag name="ISLIDE.ADDREMOVEWATERMARK" val="t0HJ8h7XBW"/>
</p:tagLst>
</file>

<file path=ppt/tags/tag1307.xml><?xml version="1.0" encoding="utf-8"?>
<p:tagLst xmlns:p="http://schemas.openxmlformats.org/presentationml/2006/main">
  <p:tag name="PA" val="v3.2.0"/>
  <p:tag name="ISLIDE.ADDREMOVEWATERMARK" val="JlvY5BLzBQ"/>
</p:tagLst>
</file>

<file path=ppt/tags/tag1308.xml><?xml version="1.0" encoding="utf-8"?>
<p:tagLst xmlns:p="http://schemas.openxmlformats.org/presentationml/2006/main">
  <p:tag name="PA" val="v3.2.0"/>
  <p:tag name="ISLIDE.ADDREMOVEWATERMARK" val="P9RKOtiaIo"/>
</p:tagLst>
</file>

<file path=ppt/tags/tag1309.xml><?xml version="1.0" encoding="utf-8"?>
<p:tagLst xmlns:p="http://schemas.openxmlformats.org/presentationml/2006/main">
  <p:tag name="PA" val="v3.2.0"/>
  <p:tag name="ISLIDE.ADDREMOVEWATERMARK" val="YwKHz728cP"/>
</p:tagLst>
</file>

<file path=ppt/tags/tag131.xml><?xml version="1.0" encoding="utf-8"?>
<p:tagLst xmlns:p="http://schemas.openxmlformats.org/presentationml/2006/main">
  <p:tag name="PA" val="v3.2.0"/>
  <p:tag name="ISLIDE.ADDREMOVEWATERMARK" val="pllh7h7rog"/>
</p:tagLst>
</file>

<file path=ppt/tags/tag1310.xml><?xml version="1.0" encoding="utf-8"?>
<p:tagLst xmlns:p="http://schemas.openxmlformats.org/presentationml/2006/main">
  <p:tag name="PA" val="v3.2.0"/>
  <p:tag name="ISLIDE.ADDREMOVEWATERMARK" val="GWofl48ZaR"/>
</p:tagLst>
</file>

<file path=ppt/tags/tag1311.xml><?xml version="1.0" encoding="utf-8"?>
<p:tagLst xmlns:p="http://schemas.openxmlformats.org/presentationml/2006/main">
  <p:tag name="PA" val="v3.2.0"/>
  <p:tag name="ISLIDE.ADDREMOVEWATERMARK" val="614mRti65P"/>
</p:tagLst>
</file>

<file path=ppt/tags/tag1312.xml><?xml version="1.0" encoding="utf-8"?>
<p:tagLst xmlns:p="http://schemas.openxmlformats.org/presentationml/2006/main">
  <p:tag name="PA" val="v3.2.0"/>
  <p:tag name="ISLIDE.ADDREMOVEWATERMARK" val="8hPX8Waoi8"/>
</p:tagLst>
</file>

<file path=ppt/tags/tag1313.xml><?xml version="1.0" encoding="utf-8"?>
<p:tagLst xmlns:p="http://schemas.openxmlformats.org/presentationml/2006/main">
  <p:tag name="PA" val="v3.2.0"/>
  <p:tag name="ISLIDE.ADDREMOVEWATERMARK" val="IMXvJ3UwjU"/>
</p:tagLst>
</file>

<file path=ppt/tags/tag1314.xml><?xml version="1.0" encoding="utf-8"?>
<p:tagLst xmlns:p="http://schemas.openxmlformats.org/presentationml/2006/main">
  <p:tag name="PA" val="v3.2.0"/>
  <p:tag name="ISLIDE.ADDREMOVEWATERMARK" val="vJA0sg2izF"/>
</p:tagLst>
</file>

<file path=ppt/tags/tag1315.xml><?xml version="1.0" encoding="utf-8"?>
<p:tagLst xmlns:p="http://schemas.openxmlformats.org/presentationml/2006/main">
  <p:tag name="PA" val="v3.2.0"/>
  <p:tag name="ISLIDE.ADDREMOVEWATERMARK" val="Y5DNRjGRhO"/>
</p:tagLst>
</file>

<file path=ppt/tags/tag1316.xml><?xml version="1.0" encoding="utf-8"?>
<p:tagLst xmlns:p="http://schemas.openxmlformats.org/presentationml/2006/main">
  <p:tag name="PA" val="v3.2.0"/>
  <p:tag name="ISLIDE.ADDREMOVEWATERMARK" val="dT0bIteIcY"/>
</p:tagLst>
</file>

<file path=ppt/tags/tag1317.xml><?xml version="1.0" encoding="utf-8"?>
<p:tagLst xmlns:p="http://schemas.openxmlformats.org/presentationml/2006/main">
  <p:tag name="PA" val="v3.2.0"/>
  <p:tag name="ISLIDE.ADDREMOVEWATERMARK" val="ZwXldzgYob"/>
</p:tagLst>
</file>

<file path=ppt/tags/tag1318.xml><?xml version="1.0" encoding="utf-8"?>
<p:tagLst xmlns:p="http://schemas.openxmlformats.org/presentationml/2006/main">
  <p:tag name="PA" val="v3.2.0"/>
  <p:tag name="ISLIDE.ADDREMOVEWATERMARK" val="e1ycjNJJek"/>
</p:tagLst>
</file>

<file path=ppt/tags/tag1319.xml><?xml version="1.0" encoding="utf-8"?>
<p:tagLst xmlns:p="http://schemas.openxmlformats.org/presentationml/2006/main">
  <p:tag name="PA" val="v3.2.0"/>
  <p:tag name="ISLIDE.ADDREMOVEWATERMARK" val="wCOU0bSis8"/>
</p:tagLst>
</file>

<file path=ppt/tags/tag132.xml><?xml version="1.0" encoding="utf-8"?>
<p:tagLst xmlns:p="http://schemas.openxmlformats.org/presentationml/2006/main">
  <p:tag name="PA" val="v3.2.0"/>
  <p:tag name="ISLIDE.ADDREMOVEWATERMARK" val="LFqIDxpQpN"/>
</p:tagLst>
</file>

<file path=ppt/tags/tag1320.xml><?xml version="1.0" encoding="utf-8"?>
<p:tagLst xmlns:p="http://schemas.openxmlformats.org/presentationml/2006/main">
  <p:tag name="PA" val="v3.2.0"/>
  <p:tag name="ISLIDE.ADDREMOVEWATERMARK" val="CtGbqlicuc"/>
</p:tagLst>
</file>

<file path=ppt/tags/tag1321.xml><?xml version="1.0" encoding="utf-8"?>
<p:tagLst xmlns:p="http://schemas.openxmlformats.org/presentationml/2006/main">
  <p:tag name="PA" val="v3.2.0"/>
  <p:tag name="ISLIDE.ADDREMOVEWATERMARK" val="CrnFumfX15"/>
</p:tagLst>
</file>

<file path=ppt/tags/tag1322.xml><?xml version="1.0" encoding="utf-8"?>
<p:tagLst xmlns:p="http://schemas.openxmlformats.org/presentationml/2006/main">
  <p:tag name="PA" val="v3.2.0"/>
  <p:tag name="ISLIDE.ADDREMOVEWATERMARK" val="kVo2mWhCuB"/>
</p:tagLst>
</file>

<file path=ppt/tags/tag1323.xml><?xml version="1.0" encoding="utf-8"?>
<p:tagLst xmlns:p="http://schemas.openxmlformats.org/presentationml/2006/main">
  <p:tag name="PA" val="v3.2.0"/>
  <p:tag name="ISLIDE.ADDREMOVEWATERMARK" val="g7qpYuvXw8"/>
</p:tagLst>
</file>

<file path=ppt/tags/tag1324.xml><?xml version="1.0" encoding="utf-8"?>
<p:tagLst xmlns:p="http://schemas.openxmlformats.org/presentationml/2006/main">
  <p:tag name="PA" val="v3.2.0"/>
  <p:tag name="ISLIDE.ADDREMOVEWATERMARK" val="oqZChEZJkO"/>
</p:tagLst>
</file>

<file path=ppt/tags/tag1325.xml><?xml version="1.0" encoding="utf-8"?>
<p:tagLst xmlns:p="http://schemas.openxmlformats.org/presentationml/2006/main">
  <p:tag name="PA" val="v3.2.0"/>
  <p:tag name="ISLIDE.ADDREMOVEWATERMARK" val="65rwYrFNyT"/>
</p:tagLst>
</file>

<file path=ppt/tags/tag1326.xml><?xml version="1.0" encoding="utf-8"?>
<p:tagLst xmlns:p="http://schemas.openxmlformats.org/presentationml/2006/main">
  <p:tag name="PA" val="v3.2.0"/>
  <p:tag name="ISLIDE.ADDREMOVEWATERMARK" val="Efrs6FB7q9"/>
</p:tagLst>
</file>

<file path=ppt/tags/tag1327.xml><?xml version="1.0" encoding="utf-8"?>
<p:tagLst xmlns:p="http://schemas.openxmlformats.org/presentationml/2006/main">
  <p:tag name="PA" val="v3.2.0"/>
  <p:tag name="ISLIDE.ADDREMOVEWATERMARK" val="0Il3Q35mUh"/>
</p:tagLst>
</file>

<file path=ppt/tags/tag1328.xml><?xml version="1.0" encoding="utf-8"?>
<p:tagLst xmlns:p="http://schemas.openxmlformats.org/presentationml/2006/main">
  <p:tag name="PA" val="v3.2.0"/>
  <p:tag name="ISLIDE.ADDREMOVEWATERMARK" val="7YcgElQ4Rr"/>
</p:tagLst>
</file>

<file path=ppt/tags/tag1329.xml><?xml version="1.0" encoding="utf-8"?>
<p:tagLst xmlns:p="http://schemas.openxmlformats.org/presentationml/2006/main">
  <p:tag name="PA" val="v3.2.0"/>
  <p:tag name="ISLIDE.ADDREMOVEWATERMARK" val="phic4J9qFc"/>
</p:tagLst>
</file>

<file path=ppt/tags/tag133.xml><?xml version="1.0" encoding="utf-8"?>
<p:tagLst xmlns:p="http://schemas.openxmlformats.org/presentationml/2006/main">
  <p:tag name="PA" val="v3.2.0"/>
  <p:tag name="ISLIDE.ADDREMOVEWATERMARK" val="xLOZ9q8ulH"/>
</p:tagLst>
</file>

<file path=ppt/tags/tag1330.xml><?xml version="1.0" encoding="utf-8"?>
<p:tagLst xmlns:p="http://schemas.openxmlformats.org/presentationml/2006/main">
  <p:tag name="PA" val="v3.2.0"/>
  <p:tag name="ISLIDE.ADDREMOVEWATERMARK" val="DcckXyTyfe"/>
</p:tagLst>
</file>

<file path=ppt/tags/tag1331.xml><?xml version="1.0" encoding="utf-8"?>
<p:tagLst xmlns:p="http://schemas.openxmlformats.org/presentationml/2006/main">
  <p:tag name="PA" val="v3.2.0"/>
  <p:tag name="ISLIDE.ADDREMOVEWATERMARK" val="vd3QWpCLoU"/>
</p:tagLst>
</file>

<file path=ppt/tags/tag1332.xml><?xml version="1.0" encoding="utf-8"?>
<p:tagLst xmlns:p="http://schemas.openxmlformats.org/presentationml/2006/main">
  <p:tag name="PA" val="v3.2.0"/>
  <p:tag name="ISLIDE.ADDREMOVEWATERMARK" val="yGp9USjI9H"/>
</p:tagLst>
</file>

<file path=ppt/tags/tag1333.xml><?xml version="1.0" encoding="utf-8"?>
<p:tagLst xmlns:p="http://schemas.openxmlformats.org/presentationml/2006/main">
  <p:tag name="PA" val="v3.2.0"/>
  <p:tag name="ISLIDE.ADDREMOVEWATERMARK" val="4Pg2ef52IQ"/>
</p:tagLst>
</file>

<file path=ppt/tags/tag1334.xml><?xml version="1.0" encoding="utf-8"?>
<p:tagLst xmlns:p="http://schemas.openxmlformats.org/presentationml/2006/main">
  <p:tag name="PA" val="v3.2.0"/>
  <p:tag name="ISLIDE.ADDREMOVEWATERMARK" val="RcYx5LoRGO"/>
</p:tagLst>
</file>

<file path=ppt/tags/tag1335.xml><?xml version="1.0" encoding="utf-8"?>
<p:tagLst xmlns:p="http://schemas.openxmlformats.org/presentationml/2006/main">
  <p:tag name="PA" val="v3.2.0"/>
  <p:tag name="ISLIDE.ADDREMOVEWATERMARK" val="GxCun6wdPE"/>
</p:tagLst>
</file>

<file path=ppt/tags/tag1336.xml><?xml version="1.0" encoding="utf-8"?>
<p:tagLst xmlns:p="http://schemas.openxmlformats.org/presentationml/2006/main">
  <p:tag name="PA" val="v3.2.0"/>
  <p:tag name="ISLIDE.ADDREMOVEWATERMARK" val="OLyXjf6Aw1"/>
</p:tagLst>
</file>

<file path=ppt/tags/tag1337.xml><?xml version="1.0" encoding="utf-8"?>
<p:tagLst xmlns:p="http://schemas.openxmlformats.org/presentationml/2006/main">
  <p:tag name="PA" val="v3.2.0"/>
  <p:tag name="ISLIDE.ADDREMOVEWATERMARK" val="tKCXDWs2DI"/>
</p:tagLst>
</file>

<file path=ppt/tags/tag1338.xml><?xml version="1.0" encoding="utf-8"?>
<p:tagLst xmlns:p="http://schemas.openxmlformats.org/presentationml/2006/main">
  <p:tag name="PA" val="v3.2.0"/>
  <p:tag name="ISLIDE.ADDREMOVEWATERMARK" val="oSBuBGNvOh"/>
</p:tagLst>
</file>

<file path=ppt/tags/tag1339.xml><?xml version="1.0" encoding="utf-8"?>
<p:tagLst xmlns:p="http://schemas.openxmlformats.org/presentationml/2006/main">
  <p:tag name="PA" val="v3.2.0"/>
  <p:tag name="ISLIDE.ADDREMOVEWATERMARK" val="scmDCFnANa"/>
</p:tagLst>
</file>

<file path=ppt/tags/tag134.xml><?xml version="1.0" encoding="utf-8"?>
<p:tagLst xmlns:p="http://schemas.openxmlformats.org/presentationml/2006/main">
  <p:tag name="PA" val="v3.2.0"/>
  <p:tag name="ISLIDE.ADDREMOVEWATERMARK" val="dqsNvHVjXx"/>
</p:tagLst>
</file>

<file path=ppt/tags/tag1340.xml><?xml version="1.0" encoding="utf-8"?>
<p:tagLst xmlns:p="http://schemas.openxmlformats.org/presentationml/2006/main">
  <p:tag name="PA" val="v3.2.0"/>
  <p:tag name="ISLIDE.ADDREMOVEWATERMARK" val="OnePe5vorQ"/>
</p:tagLst>
</file>

<file path=ppt/tags/tag1341.xml><?xml version="1.0" encoding="utf-8"?>
<p:tagLst xmlns:p="http://schemas.openxmlformats.org/presentationml/2006/main">
  <p:tag name="PA" val="v3.2.0"/>
  <p:tag name="ISLIDE.ADDREMOVEWATERMARK" val="O4aGa5KDVd"/>
</p:tagLst>
</file>

<file path=ppt/tags/tag1342.xml><?xml version="1.0" encoding="utf-8"?>
<p:tagLst xmlns:p="http://schemas.openxmlformats.org/presentationml/2006/main">
  <p:tag name="PA" val="v3.2.0"/>
  <p:tag name="ISLIDE.ADDREMOVEWATERMARK" val="SLvOIRh8V7"/>
</p:tagLst>
</file>

<file path=ppt/tags/tag1343.xml><?xml version="1.0" encoding="utf-8"?>
<p:tagLst xmlns:p="http://schemas.openxmlformats.org/presentationml/2006/main">
  <p:tag name="PA" val="v3.2.0"/>
  <p:tag name="ISLIDE.ADDREMOVEWATERMARK" val="trpn3AxvPG"/>
</p:tagLst>
</file>

<file path=ppt/tags/tag1344.xml><?xml version="1.0" encoding="utf-8"?>
<p:tagLst xmlns:p="http://schemas.openxmlformats.org/presentationml/2006/main">
  <p:tag name="PA" val="v3.2.0"/>
  <p:tag name="ISLIDE.ADDREMOVEWATERMARK" val="ViD8TyCgnG"/>
</p:tagLst>
</file>

<file path=ppt/tags/tag1345.xml><?xml version="1.0" encoding="utf-8"?>
<p:tagLst xmlns:p="http://schemas.openxmlformats.org/presentationml/2006/main">
  <p:tag name="PA" val="v3.2.0"/>
  <p:tag name="ISLIDE.ADDREMOVEWATERMARK" val="5jpuHD1QHN"/>
</p:tagLst>
</file>

<file path=ppt/tags/tag1346.xml><?xml version="1.0" encoding="utf-8"?>
<p:tagLst xmlns:p="http://schemas.openxmlformats.org/presentationml/2006/main">
  <p:tag name="PA" val="v3.2.0"/>
  <p:tag name="ISLIDE.ADDREMOVEWATERMARK" val="XwTthhOxMa"/>
</p:tagLst>
</file>

<file path=ppt/tags/tag1347.xml><?xml version="1.0" encoding="utf-8"?>
<p:tagLst xmlns:p="http://schemas.openxmlformats.org/presentationml/2006/main">
  <p:tag name="PA" val="v3.2.0"/>
  <p:tag name="ISLIDE.ADDREMOVEWATERMARK" val="HYxPHtHx5T"/>
</p:tagLst>
</file>

<file path=ppt/tags/tag1348.xml><?xml version="1.0" encoding="utf-8"?>
<p:tagLst xmlns:p="http://schemas.openxmlformats.org/presentationml/2006/main">
  <p:tag name="PA" val="v3.2.0"/>
  <p:tag name="ISLIDE.ADDREMOVEWATERMARK" val="OBVOBJB5f0"/>
</p:tagLst>
</file>

<file path=ppt/tags/tag1349.xml><?xml version="1.0" encoding="utf-8"?>
<p:tagLst xmlns:p="http://schemas.openxmlformats.org/presentationml/2006/main">
  <p:tag name="PA" val="v3.2.0"/>
  <p:tag name="ISLIDE.ADDREMOVEWATERMARK" val="IhoCsiPUbv"/>
</p:tagLst>
</file>

<file path=ppt/tags/tag135.xml><?xml version="1.0" encoding="utf-8"?>
<p:tagLst xmlns:p="http://schemas.openxmlformats.org/presentationml/2006/main">
  <p:tag name="PA" val="v3.2.0"/>
  <p:tag name="ISLIDE.ADDREMOVEWATERMARK" val="Cc7PKnZXpC"/>
</p:tagLst>
</file>

<file path=ppt/tags/tag1350.xml><?xml version="1.0" encoding="utf-8"?>
<p:tagLst xmlns:p="http://schemas.openxmlformats.org/presentationml/2006/main">
  <p:tag name="PA" val="v3.2.0"/>
  <p:tag name="ISLIDE.ADDREMOVEWATERMARK" val="jPTN8hvZmY"/>
</p:tagLst>
</file>

<file path=ppt/tags/tag1351.xml><?xml version="1.0" encoding="utf-8"?>
<p:tagLst xmlns:p="http://schemas.openxmlformats.org/presentationml/2006/main">
  <p:tag name="PA" val="v3.2.0"/>
  <p:tag name="ISLIDE.ADDREMOVEWATERMARK" val="5EUx9WbFrX"/>
</p:tagLst>
</file>

<file path=ppt/tags/tag1352.xml><?xml version="1.0" encoding="utf-8"?>
<p:tagLst xmlns:p="http://schemas.openxmlformats.org/presentationml/2006/main">
  <p:tag name="PA" val="v3.2.0"/>
  <p:tag name="ISLIDE.ADDREMOVEWATERMARK" val="fTRWRktvgi"/>
</p:tagLst>
</file>

<file path=ppt/tags/tag1353.xml><?xml version="1.0" encoding="utf-8"?>
<p:tagLst xmlns:p="http://schemas.openxmlformats.org/presentationml/2006/main">
  <p:tag name="PA" val="v3.2.0"/>
  <p:tag name="ISLIDE.ADDREMOVEWATERMARK" val="exWJt9rHPe"/>
</p:tagLst>
</file>

<file path=ppt/tags/tag1354.xml><?xml version="1.0" encoding="utf-8"?>
<p:tagLst xmlns:p="http://schemas.openxmlformats.org/presentationml/2006/main">
  <p:tag name="PA" val="v3.2.0"/>
  <p:tag name="ISLIDE.ADDREMOVEWATERMARK" val="YmSG4EN1CW"/>
</p:tagLst>
</file>

<file path=ppt/tags/tag1355.xml><?xml version="1.0" encoding="utf-8"?>
<p:tagLst xmlns:p="http://schemas.openxmlformats.org/presentationml/2006/main">
  <p:tag name="PA" val="v3.2.0"/>
  <p:tag name="ISLIDE.ADDREMOVEWATERMARK" val="HKmDPQ776Y"/>
</p:tagLst>
</file>

<file path=ppt/tags/tag1356.xml><?xml version="1.0" encoding="utf-8"?>
<p:tagLst xmlns:p="http://schemas.openxmlformats.org/presentationml/2006/main">
  <p:tag name="PA" val="v3.2.0"/>
  <p:tag name="ISLIDE.ADDREMOVEWATERMARK" val="y93E4IsKD9"/>
</p:tagLst>
</file>

<file path=ppt/tags/tag1357.xml><?xml version="1.0" encoding="utf-8"?>
<p:tagLst xmlns:p="http://schemas.openxmlformats.org/presentationml/2006/main">
  <p:tag name="PA" val="v3.2.0"/>
  <p:tag name="ISLIDE.ADDREMOVEWATERMARK" val="oTzN93BKbN"/>
</p:tagLst>
</file>

<file path=ppt/tags/tag1358.xml><?xml version="1.0" encoding="utf-8"?>
<p:tagLst xmlns:p="http://schemas.openxmlformats.org/presentationml/2006/main">
  <p:tag name="PA" val="v3.2.0"/>
  <p:tag name="ISLIDE.ADDREMOVEWATERMARK" val="W1sJaTKS3d"/>
</p:tagLst>
</file>

<file path=ppt/tags/tag1359.xml><?xml version="1.0" encoding="utf-8"?>
<p:tagLst xmlns:p="http://schemas.openxmlformats.org/presentationml/2006/main">
  <p:tag name="PA" val="v3.2.0"/>
  <p:tag name="ISLIDE.ADDREMOVEWATERMARK" val="CtL0qYsOMv"/>
</p:tagLst>
</file>

<file path=ppt/tags/tag136.xml><?xml version="1.0" encoding="utf-8"?>
<p:tagLst xmlns:p="http://schemas.openxmlformats.org/presentationml/2006/main">
  <p:tag name="PA" val="v3.2.0"/>
  <p:tag name="ISLIDE.ADDREMOVEWATERMARK" val="MwZzceXMiR"/>
</p:tagLst>
</file>

<file path=ppt/tags/tag1360.xml><?xml version="1.0" encoding="utf-8"?>
<p:tagLst xmlns:p="http://schemas.openxmlformats.org/presentationml/2006/main">
  <p:tag name="PA" val="v3.2.0"/>
  <p:tag name="ISLIDE.ADDREMOVEWATERMARK" val="VCyDrxUZEW"/>
</p:tagLst>
</file>

<file path=ppt/tags/tag1361.xml><?xml version="1.0" encoding="utf-8"?>
<p:tagLst xmlns:p="http://schemas.openxmlformats.org/presentationml/2006/main">
  <p:tag name="PA" val="v3.2.0"/>
  <p:tag name="ISLIDE.ADDREMOVEWATERMARK" val="PwfsC6Qtnk"/>
</p:tagLst>
</file>

<file path=ppt/tags/tag1362.xml><?xml version="1.0" encoding="utf-8"?>
<p:tagLst xmlns:p="http://schemas.openxmlformats.org/presentationml/2006/main">
  <p:tag name="PA" val="v3.2.0"/>
  <p:tag name="ISLIDE.ADDREMOVEWATERMARK" val="8ZQj74I8hk"/>
</p:tagLst>
</file>

<file path=ppt/tags/tag1363.xml><?xml version="1.0" encoding="utf-8"?>
<p:tagLst xmlns:p="http://schemas.openxmlformats.org/presentationml/2006/main">
  <p:tag name="PA" val="v3.2.0"/>
  <p:tag name="ISLIDE.ADDREMOVEWATERMARK" val="Lw8p1UDpbn"/>
</p:tagLst>
</file>

<file path=ppt/tags/tag1364.xml><?xml version="1.0" encoding="utf-8"?>
<p:tagLst xmlns:p="http://schemas.openxmlformats.org/presentationml/2006/main">
  <p:tag name="PA" val="v3.2.0"/>
  <p:tag name="ISLIDE.ADDREMOVEWATERMARK" val="9vOhOPOdyt"/>
</p:tagLst>
</file>

<file path=ppt/tags/tag1365.xml><?xml version="1.0" encoding="utf-8"?>
<p:tagLst xmlns:p="http://schemas.openxmlformats.org/presentationml/2006/main">
  <p:tag name="PA" val="v3.2.0"/>
  <p:tag name="ISLIDE.ADDREMOVEWATERMARK" val="H8kmx5vOFx"/>
</p:tagLst>
</file>

<file path=ppt/tags/tag1366.xml><?xml version="1.0" encoding="utf-8"?>
<p:tagLst xmlns:p="http://schemas.openxmlformats.org/presentationml/2006/main">
  <p:tag name="PA" val="v3.2.0"/>
  <p:tag name="ISLIDE.ADDREMOVEWATERMARK" val="pW1dLcyz1r"/>
</p:tagLst>
</file>

<file path=ppt/tags/tag1367.xml><?xml version="1.0" encoding="utf-8"?>
<p:tagLst xmlns:p="http://schemas.openxmlformats.org/presentationml/2006/main">
  <p:tag name="PA" val="v3.2.0"/>
  <p:tag name="ISLIDE.ADDREMOVEWATERMARK" val="2lRAlMLtVr"/>
</p:tagLst>
</file>

<file path=ppt/tags/tag1368.xml><?xml version="1.0" encoding="utf-8"?>
<p:tagLst xmlns:p="http://schemas.openxmlformats.org/presentationml/2006/main">
  <p:tag name="PA" val="v3.2.0"/>
  <p:tag name="ISLIDE.ADDREMOVEWATERMARK" val="qoJxcMMW25"/>
</p:tagLst>
</file>

<file path=ppt/tags/tag1369.xml><?xml version="1.0" encoding="utf-8"?>
<p:tagLst xmlns:p="http://schemas.openxmlformats.org/presentationml/2006/main">
  <p:tag name="PA" val="v3.2.0"/>
  <p:tag name="ISLIDE.ADDREMOVEWATERMARK" val="izjo7n3uWv"/>
</p:tagLst>
</file>

<file path=ppt/tags/tag137.xml><?xml version="1.0" encoding="utf-8"?>
<p:tagLst xmlns:p="http://schemas.openxmlformats.org/presentationml/2006/main">
  <p:tag name="PA" val="v3.2.0"/>
  <p:tag name="ISLIDE.ADDREMOVEWATERMARK" val="iNGgDeXdW5"/>
</p:tagLst>
</file>

<file path=ppt/tags/tag1370.xml><?xml version="1.0" encoding="utf-8"?>
<p:tagLst xmlns:p="http://schemas.openxmlformats.org/presentationml/2006/main">
  <p:tag name="PA" val="v3.2.0"/>
  <p:tag name="ISLIDE.ADDREMOVEWATERMARK" val="bYmG1grkAk"/>
</p:tagLst>
</file>

<file path=ppt/tags/tag1371.xml><?xml version="1.0" encoding="utf-8"?>
<p:tagLst xmlns:p="http://schemas.openxmlformats.org/presentationml/2006/main">
  <p:tag name="PA" val="v3.2.0"/>
  <p:tag name="ISLIDE.ADDREMOVEWATERMARK" val="uC2XGAMEA9"/>
</p:tagLst>
</file>

<file path=ppt/tags/tag1372.xml><?xml version="1.0" encoding="utf-8"?>
<p:tagLst xmlns:p="http://schemas.openxmlformats.org/presentationml/2006/main">
  <p:tag name="PA" val="v3.2.0"/>
  <p:tag name="ISLIDE.ADDREMOVEWATERMARK" val="Qb75JDBnC8"/>
</p:tagLst>
</file>

<file path=ppt/tags/tag1373.xml><?xml version="1.0" encoding="utf-8"?>
<p:tagLst xmlns:p="http://schemas.openxmlformats.org/presentationml/2006/main">
  <p:tag name="PA" val="v3.2.0"/>
  <p:tag name="ISLIDE.ADDREMOVEWATERMARK" val="TbWjQSCD66"/>
</p:tagLst>
</file>

<file path=ppt/tags/tag1374.xml><?xml version="1.0" encoding="utf-8"?>
<p:tagLst xmlns:p="http://schemas.openxmlformats.org/presentationml/2006/main">
  <p:tag name="PA" val="v3.2.0"/>
  <p:tag name="ISLIDE.ADDREMOVEWATERMARK" val="flVRLf6Li6"/>
</p:tagLst>
</file>

<file path=ppt/tags/tag1375.xml><?xml version="1.0" encoding="utf-8"?>
<p:tagLst xmlns:p="http://schemas.openxmlformats.org/presentationml/2006/main">
  <p:tag name="PA" val="v3.2.0"/>
  <p:tag name="ISLIDE.ADDREMOVEWATERMARK" val="aztXf9aq6x"/>
</p:tagLst>
</file>

<file path=ppt/tags/tag1376.xml><?xml version="1.0" encoding="utf-8"?>
<p:tagLst xmlns:p="http://schemas.openxmlformats.org/presentationml/2006/main">
  <p:tag name="PA" val="v3.2.0"/>
  <p:tag name="ISLIDE.ADDREMOVEWATERMARK" val="fDhCRTpTHx"/>
</p:tagLst>
</file>

<file path=ppt/tags/tag1377.xml><?xml version="1.0" encoding="utf-8"?>
<p:tagLst xmlns:p="http://schemas.openxmlformats.org/presentationml/2006/main">
  <p:tag name="PA" val="v3.2.0"/>
  <p:tag name="ISLIDE.ADDREMOVEWATERMARK" val="7JHEdoGquo"/>
</p:tagLst>
</file>

<file path=ppt/tags/tag1378.xml><?xml version="1.0" encoding="utf-8"?>
<p:tagLst xmlns:p="http://schemas.openxmlformats.org/presentationml/2006/main">
  <p:tag name="PA" val="v3.2.0"/>
  <p:tag name="ISLIDE.ADDREMOVEWATERMARK" val="GzEFhdr9EQ"/>
</p:tagLst>
</file>

<file path=ppt/tags/tag1379.xml><?xml version="1.0" encoding="utf-8"?>
<p:tagLst xmlns:p="http://schemas.openxmlformats.org/presentationml/2006/main">
  <p:tag name="PA" val="v3.2.0"/>
  <p:tag name="ISLIDE.ADDREMOVEWATERMARK" val="2WGIabDS92"/>
</p:tagLst>
</file>

<file path=ppt/tags/tag138.xml><?xml version="1.0" encoding="utf-8"?>
<p:tagLst xmlns:p="http://schemas.openxmlformats.org/presentationml/2006/main">
  <p:tag name="PA" val="v3.2.0"/>
  <p:tag name="ISLIDE.ADDREMOVEWATERMARK" val="bG32LVO9OV"/>
</p:tagLst>
</file>

<file path=ppt/tags/tag1380.xml><?xml version="1.0" encoding="utf-8"?>
<p:tagLst xmlns:p="http://schemas.openxmlformats.org/presentationml/2006/main">
  <p:tag name="PA" val="v3.2.0"/>
  <p:tag name="ISLIDE.ADDREMOVEWATERMARK" val="znEu8Rrp30"/>
</p:tagLst>
</file>

<file path=ppt/tags/tag1381.xml><?xml version="1.0" encoding="utf-8"?>
<p:tagLst xmlns:p="http://schemas.openxmlformats.org/presentationml/2006/main">
  <p:tag name="PA" val="v3.2.0"/>
  <p:tag name="ISLIDE.ADDREMOVEWATERMARK" val="3u6Srq9bfx"/>
</p:tagLst>
</file>

<file path=ppt/tags/tag1382.xml><?xml version="1.0" encoding="utf-8"?>
<p:tagLst xmlns:p="http://schemas.openxmlformats.org/presentationml/2006/main">
  <p:tag name="PA" val="v3.2.0"/>
  <p:tag name="ISLIDE.ADDREMOVEWATERMARK" val="lpO05lC8oC"/>
</p:tagLst>
</file>

<file path=ppt/tags/tag1383.xml><?xml version="1.0" encoding="utf-8"?>
<p:tagLst xmlns:p="http://schemas.openxmlformats.org/presentationml/2006/main">
  <p:tag name="PA" val="v3.2.0"/>
  <p:tag name="ISLIDE.ADDREMOVEWATERMARK" val="lxq2yduUHP"/>
</p:tagLst>
</file>

<file path=ppt/tags/tag1384.xml><?xml version="1.0" encoding="utf-8"?>
<p:tagLst xmlns:p="http://schemas.openxmlformats.org/presentationml/2006/main">
  <p:tag name="PA" val="v3.2.0"/>
  <p:tag name="ISLIDE.ADDREMOVEWATERMARK" val="wCGNXIZxbu"/>
</p:tagLst>
</file>

<file path=ppt/tags/tag1385.xml><?xml version="1.0" encoding="utf-8"?>
<p:tagLst xmlns:p="http://schemas.openxmlformats.org/presentationml/2006/main">
  <p:tag name="PA" val="v3.2.0"/>
  <p:tag name="ISLIDE.ADDREMOVEWATERMARK" val="clwLQJYNzX"/>
</p:tagLst>
</file>

<file path=ppt/tags/tag1386.xml><?xml version="1.0" encoding="utf-8"?>
<p:tagLst xmlns:p="http://schemas.openxmlformats.org/presentationml/2006/main">
  <p:tag name="PA" val="v3.2.0"/>
  <p:tag name="ISLIDE.ADDREMOVEWATERMARK" val="PsB0PFDEeO"/>
</p:tagLst>
</file>

<file path=ppt/tags/tag1387.xml><?xml version="1.0" encoding="utf-8"?>
<p:tagLst xmlns:p="http://schemas.openxmlformats.org/presentationml/2006/main">
  <p:tag name="PA" val="v3.2.0"/>
  <p:tag name="ISLIDE.ADDREMOVEWATERMARK" val="5oUQBjjBdx"/>
</p:tagLst>
</file>

<file path=ppt/tags/tag1388.xml><?xml version="1.0" encoding="utf-8"?>
<p:tagLst xmlns:p="http://schemas.openxmlformats.org/presentationml/2006/main">
  <p:tag name="PA" val="v3.2.0"/>
  <p:tag name="ISLIDE.ADDREMOVEWATERMARK" val="LPh3k9Bflo"/>
</p:tagLst>
</file>

<file path=ppt/tags/tag1389.xml><?xml version="1.0" encoding="utf-8"?>
<p:tagLst xmlns:p="http://schemas.openxmlformats.org/presentationml/2006/main">
  <p:tag name="PA" val="v3.2.0"/>
  <p:tag name="ISLIDE.ADDREMOVEWATERMARK" val="EhftADBP8S"/>
</p:tagLst>
</file>

<file path=ppt/tags/tag139.xml><?xml version="1.0" encoding="utf-8"?>
<p:tagLst xmlns:p="http://schemas.openxmlformats.org/presentationml/2006/main">
  <p:tag name="PA" val="v3.2.0"/>
  <p:tag name="ISLIDE.ADDREMOVEWATERMARK" val="QlFi5rR2vR"/>
</p:tagLst>
</file>

<file path=ppt/tags/tag1390.xml><?xml version="1.0" encoding="utf-8"?>
<p:tagLst xmlns:p="http://schemas.openxmlformats.org/presentationml/2006/main">
  <p:tag name="PA" val="v3.2.0"/>
  <p:tag name="ISLIDE.ADDREMOVEWATERMARK" val="EVTNyxQgKq"/>
</p:tagLst>
</file>

<file path=ppt/tags/tag1391.xml><?xml version="1.0" encoding="utf-8"?>
<p:tagLst xmlns:p="http://schemas.openxmlformats.org/presentationml/2006/main">
  <p:tag name="PA" val="v3.2.0"/>
  <p:tag name="ISLIDE.ADDREMOVEWATERMARK" val="kXuBL9LHQP"/>
</p:tagLst>
</file>

<file path=ppt/tags/tag1392.xml><?xml version="1.0" encoding="utf-8"?>
<p:tagLst xmlns:p="http://schemas.openxmlformats.org/presentationml/2006/main">
  <p:tag name="PA" val="v3.2.0"/>
  <p:tag name="ISLIDE.ADDREMOVEWATERMARK" val="EiczJYJlQ7"/>
</p:tagLst>
</file>

<file path=ppt/tags/tag1393.xml><?xml version="1.0" encoding="utf-8"?>
<p:tagLst xmlns:p="http://schemas.openxmlformats.org/presentationml/2006/main">
  <p:tag name="PA" val="v3.2.0"/>
  <p:tag name="ISLIDE.ADDREMOVEWATERMARK" val="iTDKs05UEx"/>
</p:tagLst>
</file>

<file path=ppt/tags/tag1394.xml><?xml version="1.0" encoding="utf-8"?>
<p:tagLst xmlns:p="http://schemas.openxmlformats.org/presentationml/2006/main">
  <p:tag name="PA" val="v3.2.0"/>
  <p:tag name="ISLIDE.ADDREMOVEWATERMARK" val="seU5ErwdhA"/>
</p:tagLst>
</file>

<file path=ppt/tags/tag1395.xml><?xml version="1.0" encoding="utf-8"?>
<p:tagLst xmlns:p="http://schemas.openxmlformats.org/presentationml/2006/main">
  <p:tag name="PA" val="v3.2.0"/>
  <p:tag name="ISLIDE.ADDREMOVEWATERMARK" val="239sOg2eDa"/>
</p:tagLst>
</file>

<file path=ppt/tags/tag1396.xml><?xml version="1.0" encoding="utf-8"?>
<p:tagLst xmlns:p="http://schemas.openxmlformats.org/presentationml/2006/main">
  <p:tag name="PA" val="v3.2.0"/>
  <p:tag name="ISLIDE.ADDREMOVEWATERMARK" val="npQMHQTjTV"/>
</p:tagLst>
</file>

<file path=ppt/tags/tag1397.xml><?xml version="1.0" encoding="utf-8"?>
<p:tagLst xmlns:p="http://schemas.openxmlformats.org/presentationml/2006/main">
  <p:tag name="PA" val="v3.2.0"/>
  <p:tag name="ISLIDE.ADDREMOVEWATERMARK" val="E0CdgjNguc"/>
</p:tagLst>
</file>

<file path=ppt/tags/tag1398.xml><?xml version="1.0" encoding="utf-8"?>
<p:tagLst xmlns:p="http://schemas.openxmlformats.org/presentationml/2006/main">
  <p:tag name="PA" val="v3.2.0"/>
  <p:tag name="ISLIDE.ADDREMOVEWATERMARK" val="lqDQEoUU6L"/>
</p:tagLst>
</file>

<file path=ppt/tags/tag1399.xml><?xml version="1.0" encoding="utf-8"?>
<p:tagLst xmlns:p="http://schemas.openxmlformats.org/presentationml/2006/main">
  <p:tag name="PA" val="v3.2.0"/>
  <p:tag name="ISLIDE.ADDREMOVEWATERMARK" val="7bQoJDOIyy"/>
</p:tagLst>
</file>

<file path=ppt/tags/tag14.xml><?xml version="1.0" encoding="utf-8"?>
<p:tagLst xmlns:p="http://schemas.openxmlformats.org/presentationml/2006/main">
  <p:tag name="PA" val="v3.2.0"/>
  <p:tag name="ISLIDE.ADDREMOVEWATERMARK" val="58nIYmkYTd"/>
</p:tagLst>
</file>

<file path=ppt/tags/tag140.xml><?xml version="1.0" encoding="utf-8"?>
<p:tagLst xmlns:p="http://schemas.openxmlformats.org/presentationml/2006/main">
  <p:tag name="PA" val="v3.2.0"/>
  <p:tag name="ISLIDE.ADDREMOVEWATERMARK" val="uJBFOzVaLp"/>
</p:tagLst>
</file>

<file path=ppt/tags/tag1400.xml><?xml version="1.0" encoding="utf-8"?>
<p:tagLst xmlns:p="http://schemas.openxmlformats.org/presentationml/2006/main">
  <p:tag name="PA" val="v3.2.0"/>
  <p:tag name="ISLIDE.ADDREMOVEWATERMARK" val="XMJM6C1gMo"/>
</p:tagLst>
</file>

<file path=ppt/tags/tag1401.xml><?xml version="1.0" encoding="utf-8"?>
<p:tagLst xmlns:p="http://schemas.openxmlformats.org/presentationml/2006/main">
  <p:tag name="PA" val="v3.2.0"/>
  <p:tag name="ISLIDE.ADDREMOVEWATERMARK" val="TWtly7m9Ic"/>
</p:tagLst>
</file>

<file path=ppt/tags/tag1402.xml><?xml version="1.0" encoding="utf-8"?>
<p:tagLst xmlns:p="http://schemas.openxmlformats.org/presentationml/2006/main">
  <p:tag name="PA" val="v3.2.0"/>
  <p:tag name="ISLIDE.ADDREMOVEWATERMARK" val="58nIYmkYTd"/>
</p:tagLst>
</file>

<file path=ppt/tags/tag1403.xml><?xml version="1.0" encoding="utf-8"?>
<p:tagLst xmlns:p="http://schemas.openxmlformats.org/presentationml/2006/main">
  <p:tag name="PA" val="v3.2.0"/>
  <p:tag name="ISLIDE.ADDREMOVEWATERMARK" val="UFs6EZg0UC"/>
</p:tagLst>
</file>

<file path=ppt/tags/tag1404.xml><?xml version="1.0" encoding="utf-8"?>
<p:tagLst xmlns:p="http://schemas.openxmlformats.org/presentationml/2006/main">
  <p:tag name="PA" val="v3.2.0"/>
  <p:tag name="ISLIDE.ADDREMOVEWATERMARK" val="xyIR1lspzL"/>
</p:tagLst>
</file>

<file path=ppt/tags/tag1405.xml><?xml version="1.0" encoding="utf-8"?>
<p:tagLst xmlns:p="http://schemas.openxmlformats.org/presentationml/2006/main">
  <p:tag name="PA" val="v3.2.0"/>
  <p:tag name="ISLIDE.ADDREMOVEWATERMARK" val="aO9V2YjBxT"/>
</p:tagLst>
</file>

<file path=ppt/tags/tag1406.xml><?xml version="1.0" encoding="utf-8"?>
<p:tagLst xmlns:p="http://schemas.openxmlformats.org/presentationml/2006/main">
  <p:tag name="PA" val="v3.2.0"/>
  <p:tag name="ISLIDE.ADDREMOVEWATERMARK" val="bdMsUOnxgZ"/>
</p:tagLst>
</file>

<file path=ppt/tags/tag1407.xml><?xml version="1.0" encoding="utf-8"?>
<p:tagLst xmlns:p="http://schemas.openxmlformats.org/presentationml/2006/main">
  <p:tag name="PA" val="v3.2.0"/>
  <p:tag name="ISLIDE.ADDREMOVEWATERMARK" val="avpFpH0VQx"/>
</p:tagLst>
</file>

<file path=ppt/tags/tag1408.xml><?xml version="1.0" encoding="utf-8"?>
<p:tagLst xmlns:p="http://schemas.openxmlformats.org/presentationml/2006/main">
  <p:tag name="PA" val="v3.2.0"/>
  <p:tag name="ISLIDE.ADDREMOVEWATERMARK" val="44iICFFXDp"/>
</p:tagLst>
</file>

<file path=ppt/tags/tag1409.xml><?xml version="1.0" encoding="utf-8"?>
<p:tagLst xmlns:p="http://schemas.openxmlformats.org/presentationml/2006/main">
  <p:tag name="PA" val="v3.2.0"/>
  <p:tag name="ISLIDE.ADDREMOVEWATERMARK" val="0fCAkTmZ7n"/>
</p:tagLst>
</file>

<file path=ppt/tags/tag141.xml><?xml version="1.0" encoding="utf-8"?>
<p:tagLst xmlns:p="http://schemas.openxmlformats.org/presentationml/2006/main">
  <p:tag name="PA" val="v3.2.0"/>
  <p:tag name="ISLIDE.ADDREMOVEWATERMARK" val="P6BukG3hoG"/>
</p:tagLst>
</file>

<file path=ppt/tags/tag1410.xml><?xml version="1.0" encoding="utf-8"?>
<p:tagLst xmlns:p="http://schemas.openxmlformats.org/presentationml/2006/main">
  <p:tag name="PA" val="v3.2.0"/>
  <p:tag name="ISLIDE.ADDREMOVEWATERMARK" val="75IZuoi4qv"/>
</p:tagLst>
</file>

<file path=ppt/tags/tag1411.xml><?xml version="1.0" encoding="utf-8"?>
<p:tagLst xmlns:p="http://schemas.openxmlformats.org/presentationml/2006/main">
  <p:tag name="PA" val="v3.2.0"/>
  <p:tag name="ISLIDE.ADDREMOVEWATERMARK" val="iNuAYg4EqO"/>
</p:tagLst>
</file>

<file path=ppt/tags/tag1412.xml><?xml version="1.0" encoding="utf-8"?>
<p:tagLst xmlns:p="http://schemas.openxmlformats.org/presentationml/2006/main">
  <p:tag name="PA" val="v3.2.0"/>
  <p:tag name="ISLIDE.ADDREMOVEWATERMARK" val="IQt0j5tpeV"/>
</p:tagLst>
</file>

<file path=ppt/tags/tag1413.xml><?xml version="1.0" encoding="utf-8"?>
<p:tagLst xmlns:p="http://schemas.openxmlformats.org/presentationml/2006/main">
  <p:tag name="PA" val="v3.2.0"/>
  <p:tag name="ISLIDE.ADDREMOVEWATERMARK" val="faYmz9wIXX"/>
</p:tagLst>
</file>

<file path=ppt/tags/tag1414.xml><?xml version="1.0" encoding="utf-8"?>
<p:tagLst xmlns:p="http://schemas.openxmlformats.org/presentationml/2006/main">
  <p:tag name="PA" val="v3.2.0"/>
  <p:tag name="ISLIDE.ADDREMOVEWATERMARK" val="hLqSHmuBlD"/>
</p:tagLst>
</file>

<file path=ppt/tags/tag1415.xml><?xml version="1.0" encoding="utf-8"?>
<p:tagLst xmlns:p="http://schemas.openxmlformats.org/presentationml/2006/main">
  <p:tag name="PA" val="v3.2.0"/>
  <p:tag name="ISLIDE.ADDREMOVEWATERMARK" val="ZhtserLS0z"/>
</p:tagLst>
</file>

<file path=ppt/tags/tag1416.xml><?xml version="1.0" encoding="utf-8"?>
<p:tagLst xmlns:p="http://schemas.openxmlformats.org/presentationml/2006/main">
  <p:tag name="PA" val="v3.2.0"/>
  <p:tag name="ISLIDE.ADDREMOVEWATERMARK" val="53ZUQIzILZ"/>
</p:tagLst>
</file>

<file path=ppt/tags/tag1417.xml><?xml version="1.0" encoding="utf-8"?>
<p:tagLst xmlns:p="http://schemas.openxmlformats.org/presentationml/2006/main">
  <p:tag name="PA" val="v3.2.0"/>
  <p:tag name="ISLIDE.ADDREMOVEWATERMARK" val="uvrSr7jat6"/>
</p:tagLst>
</file>

<file path=ppt/tags/tag1418.xml><?xml version="1.0" encoding="utf-8"?>
<p:tagLst xmlns:p="http://schemas.openxmlformats.org/presentationml/2006/main">
  <p:tag name="PA" val="v3.2.0"/>
  <p:tag name="ISLIDE.ADDREMOVEWATERMARK" val="LrDb67qpHH"/>
</p:tagLst>
</file>

<file path=ppt/tags/tag1419.xml><?xml version="1.0" encoding="utf-8"?>
<p:tagLst xmlns:p="http://schemas.openxmlformats.org/presentationml/2006/main">
  <p:tag name="PA" val="v3.2.0"/>
  <p:tag name="ISLIDE.ADDREMOVEWATERMARK" val="xdShcnwWC9"/>
</p:tagLst>
</file>

<file path=ppt/tags/tag142.xml><?xml version="1.0" encoding="utf-8"?>
<p:tagLst xmlns:p="http://schemas.openxmlformats.org/presentationml/2006/main">
  <p:tag name="PA" val="v3.2.0"/>
  <p:tag name="ISLIDE.ADDREMOVEWATERMARK" val="QX7MA7HhlW"/>
</p:tagLst>
</file>

<file path=ppt/tags/tag1420.xml><?xml version="1.0" encoding="utf-8"?>
<p:tagLst xmlns:p="http://schemas.openxmlformats.org/presentationml/2006/main">
  <p:tag name="PA" val="v3.2.0"/>
  <p:tag name="ISLIDE.ADDREMOVEWATERMARK" val="wm0MTn0bBh"/>
</p:tagLst>
</file>

<file path=ppt/tags/tag1421.xml><?xml version="1.0" encoding="utf-8"?>
<p:tagLst xmlns:p="http://schemas.openxmlformats.org/presentationml/2006/main">
  <p:tag name="PA" val="v3.2.0"/>
  <p:tag name="ISLIDE.ADDREMOVEWATERMARK" val="Iuj3oOz7YS"/>
</p:tagLst>
</file>

<file path=ppt/tags/tag1422.xml><?xml version="1.0" encoding="utf-8"?>
<p:tagLst xmlns:p="http://schemas.openxmlformats.org/presentationml/2006/main">
  <p:tag name="PA" val="v3.2.0"/>
  <p:tag name="ISLIDE.ADDREMOVEWATERMARK" val="bKADlQdJ0E"/>
</p:tagLst>
</file>

<file path=ppt/tags/tag1423.xml><?xml version="1.0" encoding="utf-8"?>
<p:tagLst xmlns:p="http://schemas.openxmlformats.org/presentationml/2006/main">
  <p:tag name="PA" val="v3.2.0"/>
  <p:tag name="ISLIDE.ADDREMOVEWATERMARK" val="KNYtKi01HS"/>
</p:tagLst>
</file>

<file path=ppt/tags/tag1424.xml><?xml version="1.0" encoding="utf-8"?>
<p:tagLst xmlns:p="http://schemas.openxmlformats.org/presentationml/2006/main">
  <p:tag name="PA" val="v3.2.0"/>
  <p:tag name="ISLIDE.ADDREMOVEWATERMARK" val="GPnk9C4Y3N"/>
</p:tagLst>
</file>

<file path=ppt/tags/tag1425.xml><?xml version="1.0" encoding="utf-8"?>
<p:tagLst xmlns:p="http://schemas.openxmlformats.org/presentationml/2006/main">
  <p:tag name="PA" val="v3.2.0"/>
  <p:tag name="ISLIDE.ADDREMOVEWATERMARK" val="xy7thmlwkC"/>
</p:tagLst>
</file>

<file path=ppt/tags/tag1426.xml><?xml version="1.0" encoding="utf-8"?>
<p:tagLst xmlns:p="http://schemas.openxmlformats.org/presentationml/2006/main">
  <p:tag name="PA" val="v3.2.0"/>
  <p:tag name="ISLIDE.ADDREMOVEWATERMARK" val="Krl7W4WztF"/>
</p:tagLst>
</file>

<file path=ppt/tags/tag1427.xml><?xml version="1.0" encoding="utf-8"?>
<p:tagLst xmlns:p="http://schemas.openxmlformats.org/presentationml/2006/main">
  <p:tag name="PA" val="v3.2.0"/>
  <p:tag name="ISLIDE.ADDREMOVEWATERMARK" val="X8zFMMgaEj"/>
</p:tagLst>
</file>

<file path=ppt/tags/tag1428.xml><?xml version="1.0" encoding="utf-8"?>
<p:tagLst xmlns:p="http://schemas.openxmlformats.org/presentationml/2006/main">
  <p:tag name="PA" val="v3.2.0"/>
  <p:tag name="ISLIDE.ADDREMOVEWATERMARK" val="WEQmQWPoMh"/>
</p:tagLst>
</file>

<file path=ppt/tags/tag1429.xml><?xml version="1.0" encoding="utf-8"?>
<p:tagLst xmlns:p="http://schemas.openxmlformats.org/presentationml/2006/main">
  <p:tag name="PA" val="v3.2.0"/>
  <p:tag name="ISLIDE.ADDREMOVEWATERMARK" val="7DQFIYnqNE"/>
</p:tagLst>
</file>

<file path=ppt/tags/tag143.xml><?xml version="1.0" encoding="utf-8"?>
<p:tagLst xmlns:p="http://schemas.openxmlformats.org/presentationml/2006/main">
  <p:tag name="PA" val="v3.2.0"/>
  <p:tag name="ISLIDE.ADDREMOVEWATERMARK" val="NfrFKSExnV"/>
</p:tagLst>
</file>

<file path=ppt/tags/tag1430.xml><?xml version="1.0" encoding="utf-8"?>
<p:tagLst xmlns:p="http://schemas.openxmlformats.org/presentationml/2006/main">
  <p:tag name="PA" val="v3.2.0"/>
  <p:tag name="ISLIDE.ADDREMOVEWATERMARK" val="qFpxzy82hU"/>
</p:tagLst>
</file>

<file path=ppt/tags/tag1431.xml><?xml version="1.0" encoding="utf-8"?>
<p:tagLst xmlns:p="http://schemas.openxmlformats.org/presentationml/2006/main">
  <p:tag name="PA" val="v3.2.0"/>
  <p:tag name="ISLIDE.ADDREMOVEWATERMARK" val="FLsBpFb8qA"/>
</p:tagLst>
</file>

<file path=ppt/tags/tag1432.xml><?xml version="1.0" encoding="utf-8"?>
<p:tagLst xmlns:p="http://schemas.openxmlformats.org/presentationml/2006/main">
  <p:tag name="PA" val="v3.2.0"/>
  <p:tag name="ISLIDE.ADDREMOVEWATERMARK" val="psmLITru7x"/>
</p:tagLst>
</file>

<file path=ppt/tags/tag1433.xml><?xml version="1.0" encoding="utf-8"?>
<p:tagLst xmlns:p="http://schemas.openxmlformats.org/presentationml/2006/main">
  <p:tag name="PA" val="v3.2.0"/>
  <p:tag name="ISLIDE.ADDREMOVEWATERMARK" val="izM92QZcwb"/>
</p:tagLst>
</file>

<file path=ppt/tags/tag1434.xml><?xml version="1.0" encoding="utf-8"?>
<p:tagLst xmlns:p="http://schemas.openxmlformats.org/presentationml/2006/main">
  <p:tag name="PA" val="v3.2.0"/>
  <p:tag name="ISLIDE.ADDREMOVEWATERMARK" val="XXH1bvVPaC"/>
</p:tagLst>
</file>

<file path=ppt/tags/tag1435.xml><?xml version="1.0" encoding="utf-8"?>
<p:tagLst xmlns:p="http://schemas.openxmlformats.org/presentationml/2006/main">
  <p:tag name="PA" val="v3.2.0"/>
  <p:tag name="ISLIDE.ADDREMOVEWATERMARK" val="7p9NZ8cdpf"/>
</p:tagLst>
</file>

<file path=ppt/tags/tag1436.xml><?xml version="1.0" encoding="utf-8"?>
<p:tagLst xmlns:p="http://schemas.openxmlformats.org/presentationml/2006/main">
  <p:tag name="PA" val="v3.2.0"/>
  <p:tag name="ISLIDE.ADDREMOVEWATERMARK" val="GO4twP9tIZ"/>
</p:tagLst>
</file>

<file path=ppt/tags/tag1437.xml><?xml version="1.0" encoding="utf-8"?>
<p:tagLst xmlns:p="http://schemas.openxmlformats.org/presentationml/2006/main">
  <p:tag name="PA" val="v3.2.0"/>
  <p:tag name="ISLIDE.ADDREMOVEWATERMARK" val="q9LPmRkvtW"/>
</p:tagLst>
</file>

<file path=ppt/tags/tag1438.xml><?xml version="1.0" encoding="utf-8"?>
<p:tagLst xmlns:p="http://schemas.openxmlformats.org/presentationml/2006/main">
  <p:tag name="PA" val="v3.2.0"/>
  <p:tag name="ISLIDE.ADDREMOVEWATERMARK" val="8cT4z309k4"/>
</p:tagLst>
</file>

<file path=ppt/tags/tag1439.xml><?xml version="1.0" encoding="utf-8"?>
<p:tagLst xmlns:p="http://schemas.openxmlformats.org/presentationml/2006/main">
  <p:tag name="PA" val="v3.2.0"/>
  <p:tag name="ISLIDE.ADDREMOVEWATERMARK" val="y5wQUJcXFM"/>
</p:tagLst>
</file>

<file path=ppt/tags/tag144.xml><?xml version="1.0" encoding="utf-8"?>
<p:tagLst xmlns:p="http://schemas.openxmlformats.org/presentationml/2006/main">
  <p:tag name="PA" val="v3.2.0"/>
  <p:tag name="ISLIDE.ADDREMOVEWATERMARK" val="AxxjFUjV7z"/>
</p:tagLst>
</file>

<file path=ppt/tags/tag1440.xml><?xml version="1.0" encoding="utf-8"?>
<p:tagLst xmlns:p="http://schemas.openxmlformats.org/presentationml/2006/main">
  <p:tag name="PA" val="v3.2.0"/>
  <p:tag name="ISLIDE.ADDREMOVEWATERMARK" val="wmGAW8dukH"/>
</p:tagLst>
</file>

<file path=ppt/tags/tag1441.xml><?xml version="1.0" encoding="utf-8"?>
<p:tagLst xmlns:p="http://schemas.openxmlformats.org/presentationml/2006/main">
  <p:tag name="PA" val="v3.2.0"/>
  <p:tag name="ISLIDE.ADDREMOVEWATERMARK" val="XrtTho4A42"/>
</p:tagLst>
</file>

<file path=ppt/tags/tag1442.xml><?xml version="1.0" encoding="utf-8"?>
<p:tagLst xmlns:p="http://schemas.openxmlformats.org/presentationml/2006/main">
  <p:tag name="PA" val="v3.2.0"/>
  <p:tag name="ISLIDE.ADDREMOVEWATERMARK" val="ZAINluM54d"/>
</p:tagLst>
</file>

<file path=ppt/tags/tag1443.xml><?xml version="1.0" encoding="utf-8"?>
<p:tagLst xmlns:p="http://schemas.openxmlformats.org/presentationml/2006/main">
  <p:tag name="PA" val="v3.2.0"/>
  <p:tag name="ISLIDE.ADDREMOVEWATERMARK" val="yNqhjWWTi1"/>
</p:tagLst>
</file>

<file path=ppt/tags/tag1444.xml><?xml version="1.0" encoding="utf-8"?>
<p:tagLst xmlns:p="http://schemas.openxmlformats.org/presentationml/2006/main">
  <p:tag name="PA" val="v3.2.0"/>
  <p:tag name="ISLIDE.ADDREMOVEWATERMARK" val="aFYchGMctq"/>
</p:tagLst>
</file>

<file path=ppt/tags/tag1445.xml><?xml version="1.0" encoding="utf-8"?>
<p:tagLst xmlns:p="http://schemas.openxmlformats.org/presentationml/2006/main">
  <p:tag name="PA" val="v3.2.0"/>
  <p:tag name="ISLIDE.ADDREMOVEWATERMARK" val="OcdMwwd3Zl"/>
</p:tagLst>
</file>

<file path=ppt/tags/tag1446.xml><?xml version="1.0" encoding="utf-8"?>
<p:tagLst xmlns:p="http://schemas.openxmlformats.org/presentationml/2006/main">
  <p:tag name="PA" val="v3.2.0"/>
  <p:tag name="ISLIDE.ADDREMOVEWATERMARK" val="vizHSKALtK"/>
</p:tagLst>
</file>

<file path=ppt/tags/tag1447.xml><?xml version="1.0" encoding="utf-8"?>
<p:tagLst xmlns:p="http://schemas.openxmlformats.org/presentationml/2006/main">
  <p:tag name="PA" val="v3.2.0"/>
  <p:tag name="ISLIDE.ADDREMOVEWATERMARK" val="SlcDcTmqpe"/>
</p:tagLst>
</file>

<file path=ppt/tags/tag1448.xml><?xml version="1.0" encoding="utf-8"?>
<p:tagLst xmlns:p="http://schemas.openxmlformats.org/presentationml/2006/main">
  <p:tag name="PA" val="v3.2.0"/>
  <p:tag name="ISLIDE.ADDREMOVEWATERMARK" val="itLOOWtdvx"/>
</p:tagLst>
</file>

<file path=ppt/tags/tag1449.xml><?xml version="1.0" encoding="utf-8"?>
<p:tagLst xmlns:p="http://schemas.openxmlformats.org/presentationml/2006/main">
  <p:tag name="PA" val="v3.2.0"/>
  <p:tag name="ISLIDE.ADDREMOVEWATERMARK" val="3c37F2PQJX"/>
</p:tagLst>
</file>

<file path=ppt/tags/tag145.xml><?xml version="1.0" encoding="utf-8"?>
<p:tagLst xmlns:p="http://schemas.openxmlformats.org/presentationml/2006/main">
  <p:tag name="PA" val="v3.2.0"/>
  <p:tag name="ISLIDE.ADDREMOVEWATERMARK" val="yuNoAXLzFR"/>
</p:tagLst>
</file>

<file path=ppt/tags/tag1450.xml><?xml version="1.0" encoding="utf-8"?>
<p:tagLst xmlns:p="http://schemas.openxmlformats.org/presentationml/2006/main">
  <p:tag name="PA" val="v3.2.0"/>
  <p:tag name="ISLIDE.ADDREMOVEWATERMARK" val="GAtjYn9auc"/>
</p:tagLst>
</file>

<file path=ppt/tags/tag1451.xml><?xml version="1.0" encoding="utf-8"?>
<p:tagLst xmlns:p="http://schemas.openxmlformats.org/presentationml/2006/main">
  <p:tag name="PA" val="v3.2.0"/>
  <p:tag name="ISLIDE.ADDREMOVEWATERMARK" val="KwN5CBWl36"/>
</p:tagLst>
</file>

<file path=ppt/tags/tag1452.xml><?xml version="1.0" encoding="utf-8"?>
<p:tagLst xmlns:p="http://schemas.openxmlformats.org/presentationml/2006/main">
  <p:tag name="PA" val="v3.2.0"/>
  <p:tag name="ISLIDE.ADDREMOVEWATERMARK" val="aha6Qzsf7k"/>
</p:tagLst>
</file>

<file path=ppt/tags/tag1453.xml><?xml version="1.0" encoding="utf-8"?>
<p:tagLst xmlns:p="http://schemas.openxmlformats.org/presentationml/2006/main">
  <p:tag name="PA" val="v3.2.0"/>
  <p:tag name="ISLIDE.ADDREMOVEWATERMARK" val="EVgSYhAm0k"/>
</p:tagLst>
</file>

<file path=ppt/tags/tag1454.xml><?xml version="1.0" encoding="utf-8"?>
<p:tagLst xmlns:p="http://schemas.openxmlformats.org/presentationml/2006/main">
  <p:tag name="PA" val="v3.2.0"/>
  <p:tag name="ISLIDE.ADDREMOVEWATERMARK" val="WTtTmGP74D"/>
</p:tagLst>
</file>

<file path=ppt/tags/tag1455.xml><?xml version="1.0" encoding="utf-8"?>
<p:tagLst xmlns:p="http://schemas.openxmlformats.org/presentationml/2006/main">
  <p:tag name="PA" val="v3.2.0"/>
  <p:tag name="ISLIDE.ADDREMOVEWATERMARK" val="foWN6ikwSi"/>
</p:tagLst>
</file>

<file path=ppt/tags/tag1456.xml><?xml version="1.0" encoding="utf-8"?>
<p:tagLst xmlns:p="http://schemas.openxmlformats.org/presentationml/2006/main">
  <p:tag name="PA" val="v3.2.0"/>
  <p:tag name="ISLIDE.ADDREMOVEWATERMARK" val="5ecKYyQ4he"/>
</p:tagLst>
</file>

<file path=ppt/tags/tag1457.xml><?xml version="1.0" encoding="utf-8"?>
<p:tagLst xmlns:p="http://schemas.openxmlformats.org/presentationml/2006/main">
  <p:tag name="PA" val="v3.2.0"/>
  <p:tag name="ISLIDE.ADDREMOVEWATERMARK" val="AuvSjGyHTK"/>
</p:tagLst>
</file>

<file path=ppt/tags/tag1458.xml><?xml version="1.0" encoding="utf-8"?>
<p:tagLst xmlns:p="http://schemas.openxmlformats.org/presentationml/2006/main">
  <p:tag name="PA" val="v3.2.0"/>
  <p:tag name="ISLIDE.ADDREMOVEWATERMARK" val="juk4EZ9TVz"/>
</p:tagLst>
</file>

<file path=ppt/tags/tag1459.xml><?xml version="1.0" encoding="utf-8"?>
<p:tagLst xmlns:p="http://schemas.openxmlformats.org/presentationml/2006/main">
  <p:tag name="PA" val="v3.2.0"/>
  <p:tag name="ISLIDE.ADDREMOVEWATERMARK" val="7OURp21i4y"/>
</p:tagLst>
</file>

<file path=ppt/tags/tag146.xml><?xml version="1.0" encoding="utf-8"?>
<p:tagLst xmlns:p="http://schemas.openxmlformats.org/presentationml/2006/main">
  <p:tag name="PA" val="v3.2.0"/>
  <p:tag name="ISLIDE.ADDREMOVEWATERMARK" val="rxzzbuO6jS"/>
</p:tagLst>
</file>

<file path=ppt/tags/tag1460.xml><?xml version="1.0" encoding="utf-8"?>
<p:tagLst xmlns:p="http://schemas.openxmlformats.org/presentationml/2006/main">
  <p:tag name="PA" val="v3.2.0"/>
  <p:tag name="ISLIDE.ADDREMOVEWATERMARK" val="0VZZCv3En0"/>
</p:tagLst>
</file>

<file path=ppt/tags/tag1461.xml><?xml version="1.0" encoding="utf-8"?>
<p:tagLst xmlns:p="http://schemas.openxmlformats.org/presentationml/2006/main">
  <p:tag name="PA" val="v3.2.0"/>
  <p:tag name="ISLIDE.ADDREMOVEWATERMARK" val="uddI9K3iF8"/>
</p:tagLst>
</file>

<file path=ppt/tags/tag1462.xml><?xml version="1.0" encoding="utf-8"?>
<p:tagLst xmlns:p="http://schemas.openxmlformats.org/presentationml/2006/main">
  <p:tag name="PA" val="v3.2.0"/>
  <p:tag name="ISLIDE.ADDREMOVEWATERMARK" val="z6ishwZemr"/>
</p:tagLst>
</file>

<file path=ppt/tags/tag1463.xml><?xml version="1.0" encoding="utf-8"?>
<p:tagLst xmlns:p="http://schemas.openxmlformats.org/presentationml/2006/main">
  <p:tag name="PA" val="v3.2.0"/>
  <p:tag name="ISLIDE.ADDREMOVEWATERMARK" val="PPMfTOVL1S"/>
</p:tagLst>
</file>

<file path=ppt/tags/tag1464.xml><?xml version="1.0" encoding="utf-8"?>
<p:tagLst xmlns:p="http://schemas.openxmlformats.org/presentationml/2006/main">
  <p:tag name="PA" val="v3.2.0"/>
  <p:tag name="ISLIDE.ADDREMOVEWATERMARK" val="g4pfFeuLRf"/>
</p:tagLst>
</file>

<file path=ppt/tags/tag1465.xml><?xml version="1.0" encoding="utf-8"?>
<p:tagLst xmlns:p="http://schemas.openxmlformats.org/presentationml/2006/main">
  <p:tag name="PA" val="v3.2.0"/>
  <p:tag name="ISLIDE.ADDREMOVEWATERMARK" val="8Tc584wr2P"/>
</p:tagLst>
</file>

<file path=ppt/tags/tag1466.xml><?xml version="1.0" encoding="utf-8"?>
<p:tagLst xmlns:p="http://schemas.openxmlformats.org/presentationml/2006/main">
  <p:tag name="PA" val="v3.2.0"/>
  <p:tag name="ISLIDE.ADDREMOVEWATERMARK" val="VZb6keQ8yv"/>
</p:tagLst>
</file>

<file path=ppt/tags/tag1467.xml><?xml version="1.0" encoding="utf-8"?>
<p:tagLst xmlns:p="http://schemas.openxmlformats.org/presentationml/2006/main">
  <p:tag name="PA" val="v3.2.0"/>
  <p:tag name="ISLIDE.ADDREMOVEWATERMARK" val="zsqwc4QDnC"/>
</p:tagLst>
</file>

<file path=ppt/tags/tag1468.xml><?xml version="1.0" encoding="utf-8"?>
<p:tagLst xmlns:p="http://schemas.openxmlformats.org/presentationml/2006/main">
  <p:tag name="PA" val="v3.2.0"/>
  <p:tag name="ISLIDE.ADDREMOVEWATERMARK" val="COMHs6wQgZ"/>
</p:tagLst>
</file>

<file path=ppt/tags/tag1469.xml><?xml version="1.0" encoding="utf-8"?>
<p:tagLst xmlns:p="http://schemas.openxmlformats.org/presentationml/2006/main">
  <p:tag name="PA" val="v3.2.0"/>
  <p:tag name="ISLIDE.ADDREMOVEWATERMARK" val="bnTm7Hds5k"/>
</p:tagLst>
</file>

<file path=ppt/tags/tag147.xml><?xml version="1.0" encoding="utf-8"?>
<p:tagLst xmlns:p="http://schemas.openxmlformats.org/presentationml/2006/main">
  <p:tag name="PA" val="v3.2.0"/>
  <p:tag name="ISLIDE.ADDREMOVEWATERMARK" val="BF3SGcjYGp"/>
</p:tagLst>
</file>

<file path=ppt/tags/tag1470.xml><?xml version="1.0" encoding="utf-8"?>
<p:tagLst xmlns:p="http://schemas.openxmlformats.org/presentationml/2006/main">
  <p:tag name="PA" val="v3.2.0"/>
  <p:tag name="ISLIDE.ADDREMOVEWATERMARK" val="NwXgqQnpdE"/>
</p:tagLst>
</file>

<file path=ppt/tags/tag1471.xml><?xml version="1.0" encoding="utf-8"?>
<p:tagLst xmlns:p="http://schemas.openxmlformats.org/presentationml/2006/main">
  <p:tag name="PA" val="v3.2.0"/>
  <p:tag name="ISLIDE.ADDREMOVEWATERMARK" val="ntEzNHMUOn"/>
</p:tagLst>
</file>

<file path=ppt/tags/tag1472.xml><?xml version="1.0" encoding="utf-8"?>
<p:tagLst xmlns:p="http://schemas.openxmlformats.org/presentationml/2006/main">
  <p:tag name="PA" val="v3.2.0"/>
  <p:tag name="ISLIDE.ADDREMOVEWATERMARK" val="sAbZTLZDzV"/>
</p:tagLst>
</file>

<file path=ppt/tags/tag1473.xml><?xml version="1.0" encoding="utf-8"?>
<p:tagLst xmlns:p="http://schemas.openxmlformats.org/presentationml/2006/main">
  <p:tag name="PA" val="v3.2.0"/>
  <p:tag name="ISLIDE.ADDREMOVEWATERMARK" val="ahICzP0pab"/>
</p:tagLst>
</file>

<file path=ppt/tags/tag1474.xml><?xml version="1.0" encoding="utf-8"?>
<p:tagLst xmlns:p="http://schemas.openxmlformats.org/presentationml/2006/main">
  <p:tag name="PA" val="v3.2.0"/>
  <p:tag name="ISLIDE.ADDREMOVEWATERMARK" val="TGwcwsjdZz"/>
</p:tagLst>
</file>

<file path=ppt/tags/tag1475.xml><?xml version="1.0" encoding="utf-8"?>
<p:tagLst xmlns:p="http://schemas.openxmlformats.org/presentationml/2006/main">
  <p:tag name="PA" val="v3.2.0"/>
  <p:tag name="ISLIDE.ADDREMOVEWATERMARK" val="4JeR2MU8Me"/>
</p:tagLst>
</file>

<file path=ppt/tags/tag1476.xml><?xml version="1.0" encoding="utf-8"?>
<p:tagLst xmlns:p="http://schemas.openxmlformats.org/presentationml/2006/main">
  <p:tag name="PA" val="v3.2.0"/>
  <p:tag name="ISLIDE.ADDREMOVEWATERMARK" val="1j0InFlB97"/>
</p:tagLst>
</file>

<file path=ppt/tags/tag1477.xml><?xml version="1.0" encoding="utf-8"?>
<p:tagLst xmlns:p="http://schemas.openxmlformats.org/presentationml/2006/main">
  <p:tag name="PA" val="v3.2.0"/>
  <p:tag name="ISLIDE.ADDREMOVEWATERMARK" val="Qg3wUlN9mk"/>
</p:tagLst>
</file>

<file path=ppt/tags/tag1478.xml><?xml version="1.0" encoding="utf-8"?>
<p:tagLst xmlns:p="http://schemas.openxmlformats.org/presentationml/2006/main">
  <p:tag name="PA" val="v3.2.0"/>
  <p:tag name="ISLIDE.ADDREMOVEWATERMARK" val="m5oAaRD0Kn"/>
</p:tagLst>
</file>

<file path=ppt/tags/tag1479.xml><?xml version="1.0" encoding="utf-8"?>
<p:tagLst xmlns:p="http://schemas.openxmlformats.org/presentationml/2006/main">
  <p:tag name="PA" val="v3.2.0"/>
  <p:tag name="ISLIDE.ADDREMOVEWATERMARK" val="52d6kuQozr"/>
</p:tagLst>
</file>

<file path=ppt/tags/tag148.xml><?xml version="1.0" encoding="utf-8"?>
<p:tagLst xmlns:p="http://schemas.openxmlformats.org/presentationml/2006/main">
  <p:tag name="PA" val="v3.2.0"/>
  <p:tag name="ISLIDE.ADDREMOVEWATERMARK" val="YwjvidRCEx"/>
</p:tagLst>
</file>

<file path=ppt/tags/tag1480.xml><?xml version="1.0" encoding="utf-8"?>
<p:tagLst xmlns:p="http://schemas.openxmlformats.org/presentationml/2006/main">
  <p:tag name="PA" val="v3.2.0"/>
  <p:tag name="ISLIDE.ADDREMOVEWATERMARK" val="HiebiXPr7Q"/>
</p:tagLst>
</file>

<file path=ppt/tags/tag1481.xml><?xml version="1.0" encoding="utf-8"?>
<p:tagLst xmlns:p="http://schemas.openxmlformats.org/presentationml/2006/main">
  <p:tag name="PA" val="v3.2.0"/>
  <p:tag name="ISLIDE.ADDREMOVEWATERMARK" val="9UVm264zrV"/>
</p:tagLst>
</file>

<file path=ppt/tags/tag1482.xml><?xml version="1.0" encoding="utf-8"?>
<p:tagLst xmlns:p="http://schemas.openxmlformats.org/presentationml/2006/main">
  <p:tag name="PA" val="v3.2.0"/>
  <p:tag name="ISLIDE.ADDREMOVEWATERMARK" val="Bu0WBYD7Mk"/>
</p:tagLst>
</file>

<file path=ppt/tags/tag1483.xml><?xml version="1.0" encoding="utf-8"?>
<p:tagLst xmlns:p="http://schemas.openxmlformats.org/presentationml/2006/main">
  <p:tag name="PA" val="v3.2.0"/>
  <p:tag name="ISLIDE.ADDREMOVEWATERMARK" val="UiK5dDbMbC"/>
</p:tagLst>
</file>

<file path=ppt/tags/tag1484.xml><?xml version="1.0" encoding="utf-8"?>
<p:tagLst xmlns:p="http://schemas.openxmlformats.org/presentationml/2006/main">
  <p:tag name="PA" val="v3.2.0"/>
  <p:tag name="ISLIDE.ADDREMOVEWATERMARK" val="CV33nkg1Do"/>
</p:tagLst>
</file>

<file path=ppt/tags/tag1485.xml><?xml version="1.0" encoding="utf-8"?>
<p:tagLst xmlns:p="http://schemas.openxmlformats.org/presentationml/2006/main">
  <p:tag name="PA" val="v3.2.0"/>
  <p:tag name="ISLIDE.ADDREMOVEWATERMARK" val="za6dpXrHaK"/>
</p:tagLst>
</file>

<file path=ppt/tags/tag1486.xml><?xml version="1.0" encoding="utf-8"?>
<p:tagLst xmlns:p="http://schemas.openxmlformats.org/presentationml/2006/main">
  <p:tag name="PA" val="v3.2.0"/>
  <p:tag name="ISLIDE.ADDREMOVEWATERMARK" val="USeW5aKaIy"/>
</p:tagLst>
</file>

<file path=ppt/tags/tag1487.xml><?xml version="1.0" encoding="utf-8"?>
<p:tagLst xmlns:p="http://schemas.openxmlformats.org/presentationml/2006/main">
  <p:tag name="PA" val="v3.2.0"/>
  <p:tag name="ISLIDE.ADDREMOVEWATERMARK" val="erYpTp06sb"/>
</p:tagLst>
</file>

<file path=ppt/tags/tag1488.xml><?xml version="1.0" encoding="utf-8"?>
<p:tagLst xmlns:p="http://schemas.openxmlformats.org/presentationml/2006/main">
  <p:tag name="PA" val="v3.2.0"/>
  <p:tag name="ISLIDE.ADDREMOVEWATERMARK" val="1M3iu4mqPF"/>
</p:tagLst>
</file>

<file path=ppt/tags/tag1489.xml><?xml version="1.0" encoding="utf-8"?>
<p:tagLst xmlns:p="http://schemas.openxmlformats.org/presentationml/2006/main">
  <p:tag name="PA" val="v3.2.0"/>
  <p:tag name="ISLIDE.ADDREMOVEWATERMARK" val="VUwRst1g8N"/>
</p:tagLst>
</file>

<file path=ppt/tags/tag149.xml><?xml version="1.0" encoding="utf-8"?>
<p:tagLst xmlns:p="http://schemas.openxmlformats.org/presentationml/2006/main">
  <p:tag name="PA" val="v3.2.0"/>
  <p:tag name="ISLIDE.ADDREMOVEWATERMARK" val="CaKJcKuOjf"/>
</p:tagLst>
</file>

<file path=ppt/tags/tag1490.xml><?xml version="1.0" encoding="utf-8"?>
<p:tagLst xmlns:p="http://schemas.openxmlformats.org/presentationml/2006/main">
  <p:tag name="PA" val="v3.2.0"/>
  <p:tag name="ISLIDE.ADDREMOVEWATERMARK" val="aGsOJICRK9"/>
</p:tagLst>
</file>

<file path=ppt/tags/tag1491.xml><?xml version="1.0" encoding="utf-8"?>
<p:tagLst xmlns:p="http://schemas.openxmlformats.org/presentationml/2006/main">
  <p:tag name="PA" val="v3.2.0"/>
  <p:tag name="ISLIDE.ADDREMOVEWATERMARK" val="gvY8SHY6mB"/>
</p:tagLst>
</file>

<file path=ppt/tags/tag1492.xml><?xml version="1.0" encoding="utf-8"?>
<p:tagLst xmlns:p="http://schemas.openxmlformats.org/presentationml/2006/main">
  <p:tag name="PA" val="v3.2.0"/>
  <p:tag name="ISLIDE.ADDREMOVEWATERMARK" val="ydKDcK4H6j"/>
</p:tagLst>
</file>

<file path=ppt/tags/tag1493.xml><?xml version="1.0" encoding="utf-8"?>
<p:tagLst xmlns:p="http://schemas.openxmlformats.org/presentationml/2006/main">
  <p:tag name="PA" val="v3.2.0"/>
  <p:tag name="ISLIDE.ADDREMOVEWATERMARK" val="yU8fBuepZm"/>
</p:tagLst>
</file>

<file path=ppt/tags/tag1494.xml><?xml version="1.0" encoding="utf-8"?>
<p:tagLst xmlns:p="http://schemas.openxmlformats.org/presentationml/2006/main">
  <p:tag name="PA" val="v3.2.0"/>
  <p:tag name="ISLIDE.ADDREMOVEWATERMARK" val="2UgQjk5x8l"/>
</p:tagLst>
</file>

<file path=ppt/tags/tag1495.xml><?xml version="1.0" encoding="utf-8"?>
<p:tagLst xmlns:p="http://schemas.openxmlformats.org/presentationml/2006/main">
  <p:tag name="PA" val="v3.2.0"/>
  <p:tag name="ISLIDE.ADDREMOVEWATERMARK" val="V436Z66pv9"/>
</p:tagLst>
</file>

<file path=ppt/tags/tag1496.xml><?xml version="1.0" encoding="utf-8"?>
<p:tagLst xmlns:p="http://schemas.openxmlformats.org/presentationml/2006/main">
  <p:tag name="PA" val="v3.2.0"/>
  <p:tag name="ISLIDE.ADDREMOVEWATERMARK" val="N4VkLMw37h"/>
</p:tagLst>
</file>

<file path=ppt/tags/tag1497.xml><?xml version="1.0" encoding="utf-8"?>
<p:tagLst xmlns:p="http://schemas.openxmlformats.org/presentationml/2006/main">
  <p:tag name="PA" val="v3.2.0"/>
  <p:tag name="ISLIDE.ADDREMOVEWATERMARK" val="nthAJd64e2"/>
</p:tagLst>
</file>

<file path=ppt/tags/tag1498.xml><?xml version="1.0" encoding="utf-8"?>
<p:tagLst xmlns:p="http://schemas.openxmlformats.org/presentationml/2006/main">
  <p:tag name="PA" val="v3.2.0"/>
  <p:tag name="ISLIDE.ADDREMOVEWATERMARK" val="PHIVO3aBFE"/>
</p:tagLst>
</file>

<file path=ppt/tags/tag1499.xml><?xml version="1.0" encoding="utf-8"?>
<p:tagLst xmlns:p="http://schemas.openxmlformats.org/presentationml/2006/main">
  <p:tag name="PA" val="v3.2.0"/>
  <p:tag name="ISLIDE.ADDREMOVEWATERMARK" val="yz3aY786EW"/>
</p:tagLst>
</file>

<file path=ppt/tags/tag15.xml><?xml version="1.0" encoding="utf-8"?>
<p:tagLst xmlns:p="http://schemas.openxmlformats.org/presentationml/2006/main">
  <p:tag name="PA" val="v3.2.0"/>
  <p:tag name="ISLIDE.ADDREMOVEWATERMARK" val="UFs6EZg0UC"/>
</p:tagLst>
</file>

<file path=ppt/tags/tag150.xml><?xml version="1.0" encoding="utf-8"?>
<p:tagLst xmlns:p="http://schemas.openxmlformats.org/presentationml/2006/main">
  <p:tag name="PA" val="v3.2.0"/>
  <p:tag name="ISLIDE.ADDREMOVEWATERMARK" val="EMjuO5JJN8"/>
</p:tagLst>
</file>

<file path=ppt/tags/tag1500.xml><?xml version="1.0" encoding="utf-8"?>
<p:tagLst xmlns:p="http://schemas.openxmlformats.org/presentationml/2006/main">
  <p:tag name="PA" val="v3.2.0"/>
  <p:tag name="ISLIDE.ADDREMOVEWATERMARK" val="xCza7lX3x5"/>
</p:tagLst>
</file>

<file path=ppt/tags/tag1501.xml><?xml version="1.0" encoding="utf-8"?>
<p:tagLst xmlns:p="http://schemas.openxmlformats.org/presentationml/2006/main">
  <p:tag name="PA" val="v3.2.0"/>
  <p:tag name="ISLIDE.ADDREMOVEWATERMARK" val="9CK3uFwAVR"/>
</p:tagLst>
</file>

<file path=ppt/tags/tag1502.xml><?xml version="1.0" encoding="utf-8"?>
<p:tagLst xmlns:p="http://schemas.openxmlformats.org/presentationml/2006/main">
  <p:tag name="PA" val="v3.2.0"/>
  <p:tag name="ISLIDE.ADDREMOVEWATERMARK" val="wvx3tyzHlL"/>
</p:tagLst>
</file>

<file path=ppt/tags/tag1503.xml><?xml version="1.0" encoding="utf-8"?>
<p:tagLst xmlns:p="http://schemas.openxmlformats.org/presentationml/2006/main">
  <p:tag name="PA" val="v3.2.0"/>
  <p:tag name="ISLIDE.ADDREMOVEWATERMARK" val="eAzHEMRrXm"/>
</p:tagLst>
</file>

<file path=ppt/tags/tag1504.xml><?xml version="1.0" encoding="utf-8"?>
<p:tagLst xmlns:p="http://schemas.openxmlformats.org/presentationml/2006/main">
  <p:tag name="PA" val="v3.2.0"/>
  <p:tag name="ISLIDE.ADDREMOVEWATERMARK" val="fhNJEvoAqS"/>
</p:tagLst>
</file>

<file path=ppt/tags/tag1505.xml><?xml version="1.0" encoding="utf-8"?>
<p:tagLst xmlns:p="http://schemas.openxmlformats.org/presentationml/2006/main">
  <p:tag name="PA" val="v3.2.0"/>
  <p:tag name="ISLIDE.ADDREMOVEWATERMARK" val="XBVz30g8qe"/>
</p:tagLst>
</file>

<file path=ppt/tags/tag1506.xml><?xml version="1.0" encoding="utf-8"?>
<p:tagLst xmlns:p="http://schemas.openxmlformats.org/presentationml/2006/main">
  <p:tag name="PA" val="v3.2.0"/>
  <p:tag name="ISLIDE.ADDREMOVEWATERMARK" val="c5wHiuko9s"/>
</p:tagLst>
</file>

<file path=ppt/tags/tag1507.xml><?xml version="1.0" encoding="utf-8"?>
<p:tagLst xmlns:p="http://schemas.openxmlformats.org/presentationml/2006/main">
  <p:tag name="PA" val="v3.2.0"/>
  <p:tag name="ISLIDE.ADDREMOVEWATERMARK" val="YFNKrAaDHo"/>
</p:tagLst>
</file>

<file path=ppt/tags/tag1508.xml><?xml version="1.0" encoding="utf-8"?>
<p:tagLst xmlns:p="http://schemas.openxmlformats.org/presentationml/2006/main">
  <p:tag name="PA" val="v3.2.0"/>
  <p:tag name="ISLIDE.ADDREMOVEWATERMARK" val="DlA1O8yUZT"/>
</p:tagLst>
</file>

<file path=ppt/tags/tag1509.xml><?xml version="1.0" encoding="utf-8"?>
<p:tagLst xmlns:p="http://schemas.openxmlformats.org/presentationml/2006/main">
  <p:tag name="PA" val="v3.2.0"/>
  <p:tag name="ISLIDE.ADDREMOVEWATERMARK" val="3D6XAMn744"/>
</p:tagLst>
</file>

<file path=ppt/tags/tag151.xml><?xml version="1.0" encoding="utf-8"?>
<p:tagLst xmlns:p="http://schemas.openxmlformats.org/presentationml/2006/main">
  <p:tag name="PA" val="v3.2.0"/>
  <p:tag name="ISLIDE.ADDREMOVEWATERMARK" val="fO7sJ2y9ah"/>
</p:tagLst>
</file>

<file path=ppt/tags/tag1510.xml><?xml version="1.0" encoding="utf-8"?>
<p:tagLst xmlns:p="http://schemas.openxmlformats.org/presentationml/2006/main">
  <p:tag name="PA" val="v3.2.0"/>
  <p:tag name="ISLIDE.ADDREMOVEWATERMARK" val="Vkb06RyKH2"/>
</p:tagLst>
</file>

<file path=ppt/tags/tag1511.xml><?xml version="1.0" encoding="utf-8"?>
<p:tagLst xmlns:p="http://schemas.openxmlformats.org/presentationml/2006/main">
  <p:tag name="PA" val="v3.2.0"/>
  <p:tag name="ISLIDE.ADDREMOVEWATERMARK" val="ad0Ba1543j"/>
</p:tagLst>
</file>

<file path=ppt/tags/tag1512.xml><?xml version="1.0" encoding="utf-8"?>
<p:tagLst xmlns:p="http://schemas.openxmlformats.org/presentationml/2006/main">
  <p:tag name="PA" val="v3.2.0"/>
  <p:tag name="ISLIDE.ADDREMOVEWATERMARK" val="6QOqzVIzKf"/>
</p:tagLst>
</file>

<file path=ppt/tags/tag1513.xml><?xml version="1.0" encoding="utf-8"?>
<p:tagLst xmlns:p="http://schemas.openxmlformats.org/presentationml/2006/main">
  <p:tag name="PA" val="v3.2.0"/>
  <p:tag name="ISLIDE.ADDREMOVEWATERMARK" val="XdIMTdJJ56"/>
</p:tagLst>
</file>

<file path=ppt/tags/tag1514.xml><?xml version="1.0" encoding="utf-8"?>
<p:tagLst xmlns:p="http://schemas.openxmlformats.org/presentationml/2006/main">
  <p:tag name="PA" val="v3.2.0"/>
  <p:tag name="ISLIDE.ADDREMOVEWATERMARK" val="JnMh2ZN56I"/>
</p:tagLst>
</file>

<file path=ppt/tags/tag1515.xml><?xml version="1.0" encoding="utf-8"?>
<p:tagLst xmlns:p="http://schemas.openxmlformats.org/presentationml/2006/main">
  <p:tag name="PA" val="v3.2.0"/>
  <p:tag name="ISLIDE.ADDREMOVEWATERMARK" val="RsEU8EVvBl"/>
</p:tagLst>
</file>

<file path=ppt/tags/tag1516.xml><?xml version="1.0" encoding="utf-8"?>
<p:tagLst xmlns:p="http://schemas.openxmlformats.org/presentationml/2006/main">
  <p:tag name="PA" val="v3.2.0"/>
  <p:tag name="ISLIDE.ADDREMOVEWATERMARK" val="J9Amf6Vnr7"/>
</p:tagLst>
</file>

<file path=ppt/tags/tag1517.xml><?xml version="1.0" encoding="utf-8"?>
<p:tagLst xmlns:p="http://schemas.openxmlformats.org/presentationml/2006/main">
  <p:tag name="PA" val="v3.2.0"/>
  <p:tag name="ISLIDE.ADDREMOVEWATERMARK" val="rv96aTDrxZ"/>
</p:tagLst>
</file>

<file path=ppt/tags/tag1518.xml><?xml version="1.0" encoding="utf-8"?>
<p:tagLst xmlns:p="http://schemas.openxmlformats.org/presentationml/2006/main">
  <p:tag name="PA" val="v3.2.0"/>
  <p:tag name="ISLIDE.ADDREMOVEWATERMARK" val="HN2BOoZxOO"/>
</p:tagLst>
</file>

<file path=ppt/tags/tag1519.xml><?xml version="1.0" encoding="utf-8"?>
<p:tagLst xmlns:p="http://schemas.openxmlformats.org/presentationml/2006/main">
  <p:tag name="PA" val="v3.2.0"/>
  <p:tag name="ISLIDE.ADDREMOVEWATERMARK" val="IXHTxKmjC6"/>
</p:tagLst>
</file>

<file path=ppt/tags/tag152.xml><?xml version="1.0" encoding="utf-8"?>
<p:tagLst xmlns:p="http://schemas.openxmlformats.org/presentationml/2006/main">
  <p:tag name="PA" val="v3.2.0"/>
  <p:tag name="ISLIDE.ADDREMOVEWATERMARK" val="Wf0QaVB1xy"/>
</p:tagLst>
</file>

<file path=ppt/tags/tag1520.xml><?xml version="1.0" encoding="utf-8"?>
<p:tagLst xmlns:p="http://schemas.openxmlformats.org/presentationml/2006/main">
  <p:tag name="PA" val="v3.2.0"/>
  <p:tag name="ISLIDE.ADDREMOVEWATERMARK" val="EjN9afsH4o"/>
</p:tagLst>
</file>

<file path=ppt/tags/tag1521.xml><?xml version="1.0" encoding="utf-8"?>
<p:tagLst xmlns:p="http://schemas.openxmlformats.org/presentationml/2006/main">
  <p:tag name="PA" val="v3.2.0"/>
  <p:tag name="ISLIDE.ADDREMOVEWATERMARK" val="Bo8md6G9Y0"/>
</p:tagLst>
</file>

<file path=ppt/tags/tag1522.xml><?xml version="1.0" encoding="utf-8"?>
<p:tagLst xmlns:p="http://schemas.openxmlformats.org/presentationml/2006/main">
  <p:tag name="PA" val="v3.2.0"/>
  <p:tag name="ISLIDE.ADDREMOVEWATERMARK" val="hhZdzTnqIP"/>
</p:tagLst>
</file>

<file path=ppt/tags/tag1523.xml><?xml version="1.0" encoding="utf-8"?>
<p:tagLst xmlns:p="http://schemas.openxmlformats.org/presentationml/2006/main">
  <p:tag name="PA" val="v3.2.0"/>
  <p:tag name="ISLIDE.ADDREMOVEWATERMARK" val="qdp1Ui93ks"/>
</p:tagLst>
</file>

<file path=ppt/tags/tag1524.xml><?xml version="1.0" encoding="utf-8"?>
<p:tagLst xmlns:p="http://schemas.openxmlformats.org/presentationml/2006/main">
  <p:tag name="PA" val="v3.2.0"/>
  <p:tag name="ISLIDE.ADDREMOVEWATERMARK" val="6R2jNdZf01"/>
</p:tagLst>
</file>

<file path=ppt/tags/tag1525.xml><?xml version="1.0" encoding="utf-8"?>
<p:tagLst xmlns:p="http://schemas.openxmlformats.org/presentationml/2006/main">
  <p:tag name="PA" val="v3.2.0"/>
  <p:tag name="ISLIDE.ADDREMOVEWATERMARK" val="DnLLYgKuKH"/>
</p:tagLst>
</file>

<file path=ppt/tags/tag1526.xml><?xml version="1.0" encoding="utf-8"?>
<p:tagLst xmlns:p="http://schemas.openxmlformats.org/presentationml/2006/main">
  <p:tag name="PA" val="v3.2.0"/>
  <p:tag name="ISLIDE.ADDREMOVEWATERMARK" val="1C9p8h9GR4"/>
</p:tagLst>
</file>

<file path=ppt/tags/tag1527.xml><?xml version="1.0" encoding="utf-8"?>
<p:tagLst xmlns:p="http://schemas.openxmlformats.org/presentationml/2006/main">
  <p:tag name="PA" val="v3.2.0"/>
  <p:tag name="ISLIDE.ADDREMOVEWATERMARK" val="6NYp4QpzPV"/>
</p:tagLst>
</file>

<file path=ppt/tags/tag1528.xml><?xml version="1.0" encoding="utf-8"?>
<p:tagLst xmlns:p="http://schemas.openxmlformats.org/presentationml/2006/main">
  <p:tag name="PA" val="v3.2.0"/>
  <p:tag name="ISLIDE.ADDREMOVEWATERMARK" val="4I0RLDSdcy"/>
</p:tagLst>
</file>

<file path=ppt/tags/tag1529.xml><?xml version="1.0" encoding="utf-8"?>
<p:tagLst xmlns:p="http://schemas.openxmlformats.org/presentationml/2006/main">
  <p:tag name="PA" val="v3.2.0"/>
  <p:tag name="ISLIDE.ADDREMOVEWATERMARK" val="a6q1SiOyPe"/>
</p:tagLst>
</file>

<file path=ppt/tags/tag153.xml><?xml version="1.0" encoding="utf-8"?>
<p:tagLst xmlns:p="http://schemas.openxmlformats.org/presentationml/2006/main">
  <p:tag name="PA" val="v3.2.0"/>
  <p:tag name="ISLIDE.ADDREMOVEWATERMARK" val="yjF5wXnknM"/>
</p:tagLst>
</file>

<file path=ppt/tags/tag1530.xml><?xml version="1.0" encoding="utf-8"?>
<p:tagLst xmlns:p="http://schemas.openxmlformats.org/presentationml/2006/main">
  <p:tag name="PA" val="v3.2.0"/>
  <p:tag name="ISLIDE.ADDREMOVEWATERMARK" val="KxWexC2eak"/>
</p:tagLst>
</file>

<file path=ppt/tags/tag1531.xml><?xml version="1.0" encoding="utf-8"?>
<p:tagLst xmlns:p="http://schemas.openxmlformats.org/presentationml/2006/main">
  <p:tag name="PA" val="v3.2.0"/>
  <p:tag name="ISLIDE.ADDREMOVEWATERMARK" val="sUr7b2O5Yx"/>
</p:tagLst>
</file>

<file path=ppt/tags/tag1532.xml><?xml version="1.0" encoding="utf-8"?>
<p:tagLst xmlns:p="http://schemas.openxmlformats.org/presentationml/2006/main">
  <p:tag name="PA" val="v3.2.0"/>
  <p:tag name="ISLIDE.ADDREMOVEWATERMARK" val="wQeoVYAMbO"/>
</p:tagLst>
</file>

<file path=ppt/tags/tag1533.xml><?xml version="1.0" encoding="utf-8"?>
<p:tagLst xmlns:p="http://schemas.openxmlformats.org/presentationml/2006/main">
  <p:tag name="PA" val="v3.2.0"/>
  <p:tag name="ISLIDE.ADDREMOVEWATERMARK" val="MgoyzyDYei"/>
</p:tagLst>
</file>

<file path=ppt/tags/tag1534.xml><?xml version="1.0" encoding="utf-8"?>
<p:tagLst xmlns:p="http://schemas.openxmlformats.org/presentationml/2006/main">
  <p:tag name="PA" val="v3.2.0"/>
  <p:tag name="ISLIDE.ADDREMOVEWATERMARK" val="UDTizFOtaZ"/>
</p:tagLst>
</file>

<file path=ppt/tags/tag1535.xml><?xml version="1.0" encoding="utf-8"?>
<p:tagLst xmlns:p="http://schemas.openxmlformats.org/presentationml/2006/main">
  <p:tag name="PA" val="v3.2.0"/>
  <p:tag name="ISLIDE.ADDREMOVEWATERMARK" val="TTZbs3TsJZ"/>
</p:tagLst>
</file>

<file path=ppt/tags/tag1536.xml><?xml version="1.0" encoding="utf-8"?>
<p:tagLst xmlns:p="http://schemas.openxmlformats.org/presentationml/2006/main">
  <p:tag name="PA" val="v3.2.0"/>
  <p:tag name="ISLIDE.ADDREMOVEWATERMARK" val="BpCMXMq3Im"/>
</p:tagLst>
</file>

<file path=ppt/tags/tag1537.xml><?xml version="1.0" encoding="utf-8"?>
<p:tagLst xmlns:p="http://schemas.openxmlformats.org/presentationml/2006/main">
  <p:tag name="PA" val="v3.2.0"/>
  <p:tag name="ISLIDE.ADDREMOVEWATERMARK" val="z0b0dt75yP"/>
</p:tagLst>
</file>

<file path=ppt/tags/tag1538.xml><?xml version="1.0" encoding="utf-8"?>
<p:tagLst xmlns:p="http://schemas.openxmlformats.org/presentationml/2006/main">
  <p:tag name="PA" val="v3.2.0"/>
  <p:tag name="ISLIDE.ADDREMOVEWATERMARK" val="JRwC43GNG5"/>
</p:tagLst>
</file>

<file path=ppt/tags/tag1539.xml><?xml version="1.0" encoding="utf-8"?>
<p:tagLst xmlns:p="http://schemas.openxmlformats.org/presentationml/2006/main">
  <p:tag name="PA" val="v3.2.0"/>
  <p:tag name="ISLIDE.ADDREMOVEWATERMARK" val="fVOEgoAHLm"/>
</p:tagLst>
</file>

<file path=ppt/tags/tag154.xml><?xml version="1.0" encoding="utf-8"?>
<p:tagLst xmlns:p="http://schemas.openxmlformats.org/presentationml/2006/main">
  <p:tag name="PA" val="v3.2.0"/>
  <p:tag name="ISLIDE.ADDREMOVEWATERMARK" val="0vE0zxdb9j"/>
</p:tagLst>
</file>

<file path=ppt/tags/tag1540.xml><?xml version="1.0" encoding="utf-8"?>
<p:tagLst xmlns:p="http://schemas.openxmlformats.org/presentationml/2006/main">
  <p:tag name="PA" val="v3.2.0"/>
  <p:tag name="ISLIDE.ADDREMOVEWATERMARK" val="ZVlykd1j89"/>
</p:tagLst>
</file>

<file path=ppt/tags/tag1541.xml><?xml version="1.0" encoding="utf-8"?>
<p:tagLst xmlns:p="http://schemas.openxmlformats.org/presentationml/2006/main">
  <p:tag name="PA" val="v3.2.0"/>
  <p:tag name="ISLIDE.ADDREMOVEWATERMARK" val="6Y33Pu3ARe"/>
</p:tagLst>
</file>

<file path=ppt/tags/tag1542.xml><?xml version="1.0" encoding="utf-8"?>
<p:tagLst xmlns:p="http://schemas.openxmlformats.org/presentationml/2006/main">
  <p:tag name="PA" val="v3.2.0"/>
  <p:tag name="ISLIDE.ADDREMOVEWATERMARK" val="GdxMHemWTy"/>
</p:tagLst>
</file>

<file path=ppt/tags/tag1543.xml><?xml version="1.0" encoding="utf-8"?>
<p:tagLst xmlns:p="http://schemas.openxmlformats.org/presentationml/2006/main">
  <p:tag name="PA" val="v3.2.0"/>
  <p:tag name="ISLIDE.ADDREMOVEWATERMARK" val="szuM0yp8cb"/>
</p:tagLst>
</file>

<file path=ppt/tags/tag1544.xml><?xml version="1.0" encoding="utf-8"?>
<p:tagLst xmlns:p="http://schemas.openxmlformats.org/presentationml/2006/main">
  <p:tag name="PA" val="v3.2.0"/>
  <p:tag name="ISLIDE.ADDREMOVEWATERMARK" val="BgOG9GbVzv"/>
</p:tagLst>
</file>

<file path=ppt/tags/tag1545.xml><?xml version="1.0" encoding="utf-8"?>
<p:tagLst xmlns:p="http://schemas.openxmlformats.org/presentationml/2006/main">
  <p:tag name="PA" val="v3.2.0"/>
  <p:tag name="ISLIDE.ADDREMOVEWATERMARK" val="vA0qg5iYqG"/>
</p:tagLst>
</file>

<file path=ppt/tags/tag1546.xml><?xml version="1.0" encoding="utf-8"?>
<p:tagLst xmlns:p="http://schemas.openxmlformats.org/presentationml/2006/main">
  <p:tag name="PA" val="v3.2.0"/>
  <p:tag name="ISLIDE.ADDREMOVEWATERMARK" val="0fPJQHorCa"/>
</p:tagLst>
</file>

<file path=ppt/tags/tag1547.xml><?xml version="1.0" encoding="utf-8"?>
<p:tagLst xmlns:p="http://schemas.openxmlformats.org/presentationml/2006/main">
  <p:tag name="PA" val="v3.2.0"/>
  <p:tag name="ISLIDE.ADDREMOVEWATERMARK" val="F5hzdkOqNA"/>
</p:tagLst>
</file>

<file path=ppt/tags/tag1548.xml><?xml version="1.0" encoding="utf-8"?>
<p:tagLst xmlns:p="http://schemas.openxmlformats.org/presentationml/2006/main">
  <p:tag name="PA" val="v3.2.0"/>
  <p:tag name="ISLIDE.ADDREMOVEWATERMARK" val="CRhiCr9Dp5"/>
</p:tagLst>
</file>

<file path=ppt/tags/tag1549.xml><?xml version="1.0" encoding="utf-8"?>
<p:tagLst xmlns:p="http://schemas.openxmlformats.org/presentationml/2006/main">
  <p:tag name="PA" val="v3.2.0"/>
  <p:tag name="ISLIDE.ADDREMOVEWATERMARK" val="QQRVkfQE02"/>
</p:tagLst>
</file>

<file path=ppt/tags/tag155.xml><?xml version="1.0" encoding="utf-8"?>
<p:tagLst xmlns:p="http://schemas.openxmlformats.org/presentationml/2006/main">
  <p:tag name="PA" val="v3.2.0"/>
  <p:tag name="ISLIDE.ADDREMOVEWATERMARK" val="VvxBJjVSU2"/>
</p:tagLst>
</file>

<file path=ppt/tags/tag1550.xml><?xml version="1.0" encoding="utf-8"?>
<p:tagLst xmlns:p="http://schemas.openxmlformats.org/presentationml/2006/main">
  <p:tag name="PA" val="v3.2.0"/>
  <p:tag name="ISLIDE.ADDREMOVEWATERMARK" val="ctSYq0cAM6"/>
</p:tagLst>
</file>

<file path=ppt/tags/tag1551.xml><?xml version="1.0" encoding="utf-8"?>
<p:tagLst xmlns:p="http://schemas.openxmlformats.org/presentationml/2006/main">
  <p:tag name="PA" val="v3.2.0"/>
  <p:tag name="ISLIDE.ADDREMOVEWATERMARK" val="r1LpDj8rHj"/>
</p:tagLst>
</file>

<file path=ppt/tags/tag1552.xml><?xml version="1.0" encoding="utf-8"?>
<p:tagLst xmlns:p="http://schemas.openxmlformats.org/presentationml/2006/main">
  <p:tag name="PA" val="v3.2.0"/>
  <p:tag name="ISLIDE.ADDREMOVEWATERMARK" val="HkBHJynMO7"/>
</p:tagLst>
</file>

<file path=ppt/tags/tag1553.xml><?xml version="1.0" encoding="utf-8"?>
<p:tagLst xmlns:p="http://schemas.openxmlformats.org/presentationml/2006/main">
  <p:tag name="PA" val="v3.2.0"/>
  <p:tag name="ISLIDE.ADDREMOVEWATERMARK" val="TJ0ViS8I1M"/>
</p:tagLst>
</file>

<file path=ppt/tags/tag1554.xml><?xml version="1.0" encoding="utf-8"?>
<p:tagLst xmlns:p="http://schemas.openxmlformats.org/presentationml/2006/main">
  <p:tag name="PA" val="v3.2.0"/>
  <p:tag name="ISLIDE.ADDREMOVEWATERMARK" val="O81tNYFmSB"/>
</p:tagLst>
</file>

<file path=ppt/tags/tag1555.xml><?xml version="1.0" encoding="utf-8"?>
<p:tagLst xmlns:p="http://schemas.openxmlformats.org/presentationml/2006/main">
  <p:tag name="PA" val="v3.2.0"/>
  <p:tag name="ISLIDE.ADDREMOVEWATERMARK" val="hi7Qu2rKO2"/>
</p:tagLst>
</file>

<file path=ppt/tags/tag1556.xml><?xml version="1.0" encoding="utf-8"?>
<p:tagLst xmlns:p="http://schemas.openxmlformats.org/presentationml/2006/main">
  <p:tag name="PA" val="v3.2.0"/>
  <p:tag name="ISLIDE.ADDREMOVEWATERMARK" val="NQvOmhB0Hu"/>
</p:tagLst>
</file>

<file path=ppt/tags/tag1557.xml><?xml version="1.0" encoding="utf-8"?>
<p:tagLst xmlns:p="http://schemas.openxmlformats.org/presentationml/2006/main">
  <p:tag name="PA" val="v3.2.0"/>
  <p:tag name="ISLIDE.ADDREMOVEWATERMARK" val="lzz4UIsS4u"/>
</p:tagLst>
</file>

<file path=ppt/tags/tag1558.xml><?xml version="1.0" encoding="utf-8"?>
<p:tagLst xmlns:p="http://schemas.openxmlformats.org/presentationml/2006/main">
  <p:tag name="PA" val="v3.2.0"/>
  <p:tag name="ISLIDE.ADDREMOVEWATERMARK" val="sB4NauMjlp"/>
</p:tagLst>
</file>

<file path=ppt/tags/tag1559.xml><?xml version="1.0" encoding="utf-8"?>
<p:tagLst xmlns:p="http://schemas.openxmlformats.org/presentationml/2006/main">
  <p:tag name="PA" val="v3.2.0"/>
  <p:tag name="ISLIDE.ADDREMOVEWATERMARK" val="kx3998MmGp"/>
</p:tagLst>
</file>

<file path=ppt/tags/tag156.xml><?xml version="1.0" encoding="utf-8"?>
<p:tagLst xmlns:p="http://schemas.openxmlformats.org/presentationml/2006/main">
  <p:tag name="PA" val="v3.2.0"/>
  <p:tag name="ISLIDE.ADDREMOVEWATERMARK" val="3SVYK6JC5w"/>
</p:tagLst>
</file>

<file path=ppt/tags/tag1560.xml><?xml version="1.0" encoding="utf-8"?>
<p:tagLst xmlns:p="http://schemas.openxmlformats.org/presentationml/2006/main">
  <p:tag name="PA" val="v3.2.0"/>
  <p:tag name="ISLIDE.ADDREMOVEWATERMARK" val="XPehartC6l"/>
</p:tagLst>
</file>

<file path=ppt/tags/tag1561.xml><?xml version="1.0" encoding="utf-8"?>
<p:tagLst xmlns:p="http://schemas.openxmlformats.org/presentationml/2006/main">
  <p:tag name="PA" val="v3.2.0"/>
  <p:tag name="ISLIDE.ADDREMOVEWATERMARK" val="JZQeJLWiy1"/>
</p:tagLst>
</file>

<file path=ppt/tags/tag1562.xml><?xml version="1.0" encoding="utf-8"?>
<p:tagLst xmlns:p="http://schemas.openxmlformats.org/presentationml/2006/main">
  <p:tag name="PA" val="v3.2.0"/>
  <p:tag name="ISLIDE.ADDREMOVEWATERMARK" val="VcObKx605V"/>
</p:tagLst>
</file>

<file path=ppt/tags/tag1563.xml><?xml version="1.0" encoding="utf-8"?>
<p:tagLst xmlns:p="http://schemas.openxmlformats.org/presentationml/2006/main">
  <p:tag name="PA" val="v3.2.0"/>
  <p:tag name="ISLIDE.ADDREMOVEWATERMARK" val="5GLOXdgWxs"/>
</p:tagLst>
</file>

<file path=ppt/tags/tag1564.xml><?xml version="1.0" encoding="utf-8"?>
<p:tagLst xmlns:p="http://schemas.openxmlformats.org/presentationml/2006/main">
  <p:tag name="PA" val="v3.2.0"/>
  <p:tag name="ISLIDE.ADDREMOVEWATERMARK" val="BJm9gLhZ0x"/>
</p:tagLst>
</file>

<file path=ppt/tags/tag1565.xml><?xml version="1.0" encoding="utf-8"?>
<p:tagLst xmlns:p="http://schemas.openxmlformats.org/presentationml/2006/main">
  <p:tag name="PA" val="v3.2.0"/>
  <p:tag name="ISLIDE.ADDREMOVEWATERMARK" val="moyOU4ACXn"/>
</p:tagLst>
</file>

<file path=ppt/tags/tag1566.xml><?xml version="1.0" encoding="utf-8"?>
<p:tagLst xmlns:p="http://schemas.openxmlformats.org/presentationml/2006/main">
  <p:tag name="PA" val="v3.2.0"/>
  <p:tag name="ISLIDE.ADDREMOVEWATERMARK" val="v2HkpDOCGp"/>
</p:tagLst>
</file>

<file path=ppt/tags/tag1567.xml><?xml version="1.0" encoding="utf-8"?>
<p:tagLst xmlns:p="http://schemas.openxmlformats.org/presentationml/2006/main">
  <p:tag name="PA" val="v3.2.0"/>
  <p:tag name="ISLIDE.ADDREMOVEWATERMARK" val="o9vG0MzP58"/>
</p:tagLst>
</file>

<file path=ppt/tags/tag1568.xml><?xml version="1.0" encoding="utf-8"?>
<p:tagLst xmlns:p="http://schemas.openxmlformats.org/presentationml/2006/main">
  <p:tag name="PA" val="v3.2.0"/>
  <p:tag name="ISLIDE.ADDREMOVEWATERMARK" val="Pg9ItRS63d"/>
</p:tagLst>
</file>

<file path=ppt/tags/tag1569.xml><?xml version="1.0" encoding="utf-8"?>
<p:tagLst xmlns:p="http://schemas.openxmlformats.org/presentationml/2006/main">
  <p:tag name="PA" val="v3.2.0"/>
  <p:tag name="ISLIDE.ADDREMOVEWATERMARK" val="dd9K6ICCTc"/>
</p:tagLst>
</file>

<file path=ppt/tags/tag157.xml><?xml version="1.0" encoding="utf-8"?>
<p:tagLst xmlns:p="http://schemas.openxmlformats.org/presentationml/2006/main">
  <p:tag name="PA" val="v3.2.0"/>
  <p:tag name="ISLIDE.ADDREMOVEWATERMARK" val="PNWNrkbAbm"/>
</p:tagLst>
</file>

<file path=ppt/tags/tag1570.xml><?xml version="1.0" encoding="utf-8"?>
<p:tagLst xmlns:p="http://schemas.openxmlformats.org/presentationml/2006/main">
  <p:tag name="PA" val="v3.2.0"/>
  <p:tag name="ISLIDE.ADDREMOVEWATERMARK" val="6eTKIm3rYH"/>
</p:tagLst>
</file>

<file path=ppt/tags/tag1571.xml><?xml version="1.0" encoding="utf-8"?>
<p:tagLst xmlns:p="http://schemas.openxmlformats.org/presentationml/2006/main">
  <p:tag name="PA" val="v3.2.0"/>
  <p:tag name="ISLIDE.ADDREMOVEWATERMARK" val="FuHYXP380Y"/>
</p:tagLst>
</file>

<file path=ppt/tags/tag1572.xml><?xml version="1.0" encoding="utf-8"?>
<p:tagLst xmlns:p="http://schemas.openxmlformats.org/presentationml/2006/main">
  <p:tag name="PA" val="v3.2.0"/>
  <p:tag name="ISLIDE.ADDREMOVEWATERMARK" val="vRImLL9lJr"/>
</p:tagLst>
</file>

<file path=ppt/tags/tag1573.xml><?xml version="1.0" encoding="utf-8"?>
<p:tagLst xmlns:p="http://schemas.openxmlformats.org/presentationml/2006/main">
  <p:tag name="PA" val="v3.2.0"/>
  <p:tag name="ISLIDE.ADDREMOVEWATERMARK" val="Kx6cCvNy9H"/>
</p:tagLst>
</file>

<file path=ppt/tags/tag1574.xml><?xml version="1.0" encoding="utf-8"?>
<p:tagLst xmlns:p="http://schemas.openxmlformats.org/presentationml/2006/main">
  <p:tag name="PA" val="v3.2.0"/>
  <p:tag name="ISLIDE.ADDREMOVEWATERMARK" val="YkhvYsWlwr"/>
</p:tagLst>
</file>

<file path=ppt/tags/tag1575.xml><?xml version="1.0" encoding="utf-8"?>
<p:tagLst xmlns:p="http://schemas.openxmlformats.org/presentationml/2006/main">
  <p:tag name="PA" val="v3.2.0"/>
  <p:tag name="ISLIDE.ADDREMOVEWATERMARK" val="PDL4roVq97"/>
</p:tagLst>
</file>

<file path=ppt/tags/tag1576.xml><?xml version="1.0" encoding="utf-8"?>
<p:tagLst xmlns:p="http://schemas.openxmlformats.org/presentationml/2006/main">
  <p:tag name="PA" val="v3.2.0"/>
  <p:tag name="ISLIDE.ADDREMOVEWATERMARK" val="mRir7RyoWl"/>
</p:tagLst>
</file>

<file path=ppt/tags/tag1577.xml><?xml version="1.0" encoding="utf-8"?>
<p:tagLst xmlns:p="http://schemas.openxmlformats.org/presentationml/2006/main">
  <p:tag name="PA" val="v3.2.0"/>
  <p:tag name="ISLIDE.ADDREMOVEWATERMARK" val="BE8tALuWOd"/>
</p:tagLst>
</file>

<file path=ppt/tags/tag1578.xml><?xml version="1.0" encoding="utf-8"?>
<p:tagLst xmlns:p="http://schemas.openxmlformats.org/presentationml/2006/main">
  <p:tag name="PA" val="v3.2.0"/>
  <p:tag name="ISLIDE.ADDREMOVEWATERMARK" val="yYycbGlBvX"/>
</p:tagLst>
</file>

<file path=ppt/tags/tag1579.xml><?xml version="1.0" encoding="utf-8"?>
<p:tagLst xmlns:p="http://schemas.openxmlformats.org/presentationml/2006/main">
  <p:tag name="PA" val="v3.2.0"/>
  <p:tag name="ISLIDE.ADDREMOVEWATERMARK" val="ZhzCeGC0yG"/>
</p:tagLst>
</file>

<file path=ppt/tags/tag158.xml><?xml version="1.0" encoding="utf-8"?>
<p:tagLst xmlns:p="http://schemas.openxmlformats.org/presentationml/2006/main">
  <p:tag name="PA" val="v3.2.0"/>
  <p:tag name="ISLIDE.ADDREMOVEWATERMARK" val="2k2OdCvDvN"/>
</p:tagLst>
</file>

<file path=ppt/tags/tag1580.xml><?xml version="1.0" encoding="utf-8"?>
<p:tagLst xmlns:p="http://schemas.openxmlformats.org/presentationml/2006/main">
  <p:tag name="PA" val="v3.2.0"/>
  <p:tag name="ISLIDE.ADDREMOVEWATERMARK" val="4rPKpLEb4g"/>
</p:tagLst>
</file>

<file path=ppt/tags/tag1581.xml><?xml version="1.0" encoding="utf-8"?>
<p:tagLst xmlns:p="http://schemas.openxmlformats.org/presentationml/2006/main">
  <p:tag name="PA" val="v3.2.0"/>
  <p:tag name="ISLIDE.ADDREMOVEWATERMARK" val="48bfIOdFP0"/>
</p:tagLst>
</file>

<file path=ppt/tags/tag1582.xml><?xml version="1.0" encoding="utf-8"?>
<p:tagLst xmlns:p="http://schemas.openxmlformats.org/presentationml/2006/main">
  <p:tag name="PA" val="v3.2.0"/>
  <p:tag name="ISLIDE.ADDREMOVEWATERMARK" val="qx28MeO6P3"/>
</p:tagLst>
</file>

<file path=ppt/tags/tag1583.xml><?xml version="1.0" encoding="utf-8"?>
<p:tagLst xmlns:p="http://schemas.openxmlformats.org/presentationml/2006/main">
  <p:tag name="PA" val="v3.2.0"/>
  <p:tag name="ISLIDE.ADDREMOVEWATERMARK" val="J3iIiHJnwQ"/>
</p:tagLst>
</file>

<file path=ppt/tags/tag1584.xml><?xml version="1.0" encoding="utf-8"?>
<p:tagLst xmlns:p="http://schemas.openxmlformats.org/presentationml/2006/main">
  <p:tag name="PA" val="v3.2.0"/>
  <p:tag name="ISLIDE.ADDREMOVEWATERMARK" val="CJGPcaFT3P"/>
</p:tagLst>
</file>

<file path=ppt/tags/tag1585.xml><?xml version="1.0" encoding="utf-8"?>
<p:tagLst xmlns:p="http://schemas.openxmlformats.org/presentationml/2006/main">
  <p:tag name="PA" val="v3.2.0"/>
  <p:tag name="ISLIDE.ADDREMOVEWATERMARK" val="m6l7ZHyQ8L"/>
</p:tagLst>
</file>

<file path=ppt/tags/tag1586.xml><?xml version="1.0" encoding="utf-8"?>
<p:tagLst xmlns:p="http://schemas.openxmlformats.org/presentationml/2006/main">
  <p:tag name="PA" val="v3.2.0"/>
  <p:tag name="ISLIDE.ADDREMOVEWATERMARK" val="7HMAWAaS7B"/>
</p:tagLst>
</file>

<file path=ppt/tags/tag1587.xml><?xml version="1.0" encoding="utf-8"?>
<p:tagLst xmlns:p="http://schemas.openxmlformats.org/presentationml/2006/main">
  <p:tag name="PA" val="v3.2.0"/>
  <p:tag name="ISLIDE.ADDREMOVEWATERMARK" val="F0T9ygqngv"/>
</p:tagLst>
</file>

<file path=ppt/tags/tag1588.xml><?xml version="1.0" encoding="utf-8"?>
<p:tagLst xmlns:p="http://schemas.openxmlformats.org/presentationml/2006/main">
  <p:tag name="PA" val="v3.2.0"/>
  <p:tag name="ISLIDE.ADDREMOVEWATERMARK" val="Y4C9RMSlsb"/>
</p:tagLst>
</file>

<file path=ppt/tags/tag1589.xml><?xml version="1.0" encoding="utf-8"?>
<p:tagLst xmlns:p="http://schemas.openxmlformats.org/presentationml/2006/main">
  <p:tag name="PA" val="v3.2.0"/>
  <p:tag name="ISLIDE.ADDREMOVEWATERMARK" val="S2okS47F2b"/>
</p:tagLst>
</file>

<file path=ppt/tags/tag159.xml><?xml version="1.0" encoding="utf-8"?>
<p:tagLst xmlns:p="http://schemas.openxmlformats.org/presentationml/2006/main">
  <p:tag name="PA" val="v3.2.0"/>
  <p:tag name="ISLIDE.ADDREMOVEWATERMARK" val="BUQuTiZqp3"/>
</p:tagLst>
</file>

<file path=ppt/tags/tag1590.xml><?xml version="1.0" encoding="utf-8"?>
<p:tagLst xmlns:p="http://schemas.openxmlformats.org/presentationml/2006/main">
  <p:tag name="PA" val="v3.2.0"/>
  <p:tag name="ISLIDE.ADDREMOVEWATERMARK" val="AxW2KwmlI2"/>
</p:tagLst>
</file>

<file path=ppt/tags/tag1591.xml><?xml version="1.0" encoding="utf-8"?>
<p:tagLst xmlns:p="http://schemas.openxmlformats.org/presentationml/2006/main">
  <p:tag name="PA" val="v3.2.0"/>
  <p:tag name="ISLIDE.ADDREMOVEWATERMARK" val="aLuMxCFMtK"/>
</p:tagLst>
</file>

<file path=ppt/tags/tag1592.xml><?xml version="1.0" encoding="utf-8"?>
<p:tagLst xmlns:p="http://schemas.openxmlformats.org/presentationml/2006/main">
  <p:tag name="PA" val="v3.2.0"/>
  <p:tag name="ISLIDE.ADDREMOVEWATERMARK" val="syjgtMLsq4"/>
</p:tagLst>
</file>

<file path=ppt/tags/tag1593.xml><?xml version="1.0" encoding="utf-8"?>
<p:tagLst xmlns:p="http://schemas.openxmlformats.org/presentationml/2006/main">
  <p:tag name="PA" val="v3.2.0"/>
  <p:tag name="ISLIDE.ADDREMOVEWATERMARK" val="jluEvliKzf"/>
</p:tagLst>
</file>

<file path=ppt/tags/tag1594.xml><?xml version="1.0" encoding="utf-8"?>
<p:tagLst xmlns:p="http://schemas.openxmlformats.org/presentationml/2006/main">
  <p:tag name="PA" val="v3.2.0"/>
  <p:tag name="ISLIDE.ADDREMOVEWATERMARK" val="jqc0AGIcxQ"/>
</p:tagLst>
</file>

<file path=ppt/tags/tag1595.xml><?xml version="1.0" encoding="utf-8"?>
<p:tagLst xmlns:p="http://schemas.openxmlformats.org/presentationml/2006/main">
  <p:tag name="PA" val="v3.2.0"/>
  <p:tag name="ISLIDE.ADDREMOVEWATERMARK" val="yvVstLNzJ8"/>
</p:tagLst>
</file>

<file path=ppt/tags/tag1596.xml><?xml version="1.0" encoding="utf-8"?>
<p:tagLst xmlns:p="http://schemas.openxmlformats.org/presentationml/2006/main">
  <p:tag name="PA" val="v3.2.0"/>
  <p:tag name="ISLIDE.ADDREMOVEWATERMARK" val="k45OTzbqbM"/>
</p:tagLst>
</file>

<file path=ppt/tags/tag1597.xml><?xml version="1.0" encoding="utf-8"?>
<p:tagLst xmlns:p="http://schemas.openxmlformats.org/presentationml/2006/main">
  <p:tag name="PA" val="v3.2.0"/>
  <p:tag name="ISLIDE.ADDREMOVEWATERMARK" val="e5WOkBWtfm"/>
</p:tagLst>
</file>

<file path=ppt/tags/tag1598.xml><?xml version="1.0" encoding="utf-8"?>
<p:tagLst xmlns:p="http://schemas.openxmlformats.org/presentationml/2006/main">
  <p:tag name="PA" val="v3.2.0"/>
  <p:tag name="ISLIDE.ADDREMOVEWATERMARK" val="Dt5aFxPBUj"/>
</p:tagLst>
</file>

<file path=ppt/tags/tag1599.xml><?xml version="1.0" encoding="utf-8"?>
<p:tagLst xmlns:p="http://schemas.openxmlformats.org/presentationml/2006/main">
  <p:tag name="PA" val="v3.2.0"/>
  <p:tag name="ISLIDE.ADDREMOVEWATERMARK" val="XsA14pvNgK"/>
</p:tagLst>
</file>

<file path=ppt/tags/tag16.xml><?xml version="1.0" encoding="utf-8"?>
<p:tagLst xmlns:p="http://schemas.openxmlformats.org/presentationml/2006/main">
  <p:tag name="PA" val="v3.2.0"/>
  <p:tag name="ISLIDE.ADDREMOVEWATERMARK" val="xyIR1lspzL"/>
</p:tagLst>
</file>

<file path=ppt/tags/tag160.xml><?xml version="1.0" encoding="utf-8"?>
<p:tagLst xmlns:p="http://schemas.openxmlformats.org/presentationml/2006/main">
  <p:tag name="PA" val="v3.2.0"/>
  <p:tag name="ISLIDE.ADDREMOVEWATERMARK" val="nafNUHZjUi"/>
</p:tagLst>
</file>

<file path=ppt/tags/tag1600.xml><?xml version="1.0" encoding="utf-8"?>
<p:tagLst xmlns:p="http://schemas.openxmlformats.org/presentationml/2006/main">
  <p:tag name="PA" val="v3.2.0"/>
  <p:tag name="ISLIDE.ADDREMOVEWATERMARK" val="pcAkv3YHIs"/>
</p:tagLst>
</file>

<file path=ppt/tags/tag1601.xml><?xml version="1.0" encoding="utf-8"?>
<p:tagLst xmlns:p="http://schemas.openxmlformats.org/presentationml/2006/main">
  <p:tag name="PA" val="v3.2.0"/>
  <p:tag name="ISLIDE.ADDREMOVEWATERMARK" val="zdUg408fJf"/>
</p:tagLst>
</file>

<file path=ppt/tags/tag1602.xml><?xml version="1.0" encoding="utf-8"?>
<p:tagLst xmlns:p="http://schemas.openxmlformats.org/presentationml/2006/main">
  <p:tag name="PA" val="v3.2.0"/>
  <p:tag name="ISLIDE.ADDREMOVEWATERMARK" val="kZV2yw4fU4"/>
</p:tagLst>
</file>

<file path=ppt/tags/tag1603.xml><?xml version="1.0" encoding="utf-8"?>
<p:tagLst xmlns:p="http://schemas.openxmlformats.org/presentationml/2006/main">
  <p:tag name="PA" val="v3.2.0"/>
  <p:tag name="ISLIDE.ADDREMOVEWATERMARK" val="PINU7ltUoL"/>
</p:tagLst>
</file>

<file path=ppt/tags/tag1604.xml><?xml version="1.0" encoding="utf-8"?>
<p:tagLst xmlns:p="http://schemas.openxmlformats.org/presentationml/2006/main">
  <p:tag name="PA" val="v3.2.0"/>
  <p:tag name="ISLIDE.ADDREMOVEWATERMARK" val="ZH3mt3Ye6D"/>
</p:tagLst>
</file>

<file path=ppt/tags/tag1605.xml><?xml version="1.0" encoding="utf-8"?>
<p:tagLst xmlns:p="http://schemas.openxmlformats.org/presentationml/2006/main">
  <p:tag name="PA" val="v3.2.0"/>
  <p:tag name="ISLIDE.ADDREMOVEWATERMARK" val="qQEAkQGHw9"/>
</p:tagLst>
</file>

<file path=ppt/tags/tag1606.xml><?xml version="1.0" encoding="utf-8"?>
<p:tagLst xmlns:p="http://schemas.openxmlformats.org/presentationml/2006/main">
  <p:tag name="PA" val="v3.2.0"/>
  <p:tag name="ISLIDE.ADDREMOVEWATERMARK" val="83xNcqQ9iT"/>
</p:tagLst>
</file>

<file path=ppt/tags/tag1607.xml><?xml version="1.0" encoding="utf-8"?>
<p:tagLst xmlns:p="http://schemas.openxmlformats.org/presentationml/2006/main">
  <p:tag name="PA" val="v3.2.0"/>
  <p:tag name="ISLIDE.ADDREMOVEWATERMARK" val="Ho17GcftI4"/>
</p:tagLst>
</file>

<file path=ppt/tags/tag1608.xml><?xml version="1.0" encoding="utf-8"?>
<p:tagLst xmlns:p="http://schemas.openxmlformats.org/presentationml/2006/main">
  <p:tag name="PA" val="v3.2.0"/>
  <p:tag name="ISLIDE.ADDREMOVEWATERMARK" val="XZiQN9ENur"/>
</p:tagLst>
</file>

<file path=ppt/tags/tag1609.xml><?xml version="1.0" encoding="utf-8"?>
<p:tagLst xmlns:p="http://schemas.openxmlformats.org/presentationml/2006/main">
  <p:tag name="PA" val="v3.2.0"/>
  <p:tag name="ISLIDE.ADDREMOVEWATERMARK" val="elioNgUpJD"/>
</p:tagLst>
</file>

<file path=ppt/tags/tag161.xml><?xml version="1.0" encoding="utf-8"?>
<p:tagLst xmlns:p="http://schemas.openxmlformats.org/presentationml/2006/main">
  <p:tag name="PA" val="v3.2.0"/>
  <p:tag name="ISLIDE.ADDREMOVEWATERMARK" val="HV1rASaH5H"/>
</p:tagLst>
</file>

<file path=ppt/tags/tag1610.xml><?xml version="1.0" encoding="utf-8"?>
<p:tagLst xmlns:p="http://schemas.openxmlformats.org/presentationml/2006/main">
  <p:tag name="PA" val="v3.2.0"/>
  <p:tag name="ISLIDE.ADDREMOVEWATERMARK" val="nZ5n6CZG3I"/>
</p:tagLst>
</file>

<file path=ppt/tags/tag1611.xml><?xml version="1.0" encoding="utf-8"?>
<p:tagLst xmlns:p="http://schemas.openxmlformats.org/presentationml/2006/main">
  <p:tag name="PA" val="v3.2.0"/>
  <p:tag name="ISLIDE.ADDREMOVEWATERMARK" val="uX91ljUgAd"/>
</p:tagLst>
</file>

<file path=ppt/tags/tag1612.xml><?xml version="1.0" encoding="utf-8"?>
<p:tagLst xmlns:p="http://schemas.openxmlformats.org/presentationml/2006/main">
  <p:tag name="PA" val="v3.2.0"/>
  <p:tag name="ISLIDE.ADDREMOVEWATERMARK" val="mDO1ygFMuk"/>
</p:tagLst>
</file>

<file path=ppt/tags/tag1613.xml><?xml version="1.0" encoding="utf-8"?>
<p:tagLst xmlns:p="http://schemas.openxmlformats.org/presentationml/2006/main">
  <p:tag name="PA" val="v3.2.0"/>
  <p:tag name="ISLIDE.ADDREMOVEWATERMARK" val="HzjFR8d4UK"/>
</p:tagLst>
</file>

<file path=ppt/tags/tag1614.xml><?xml version="1.0" encoding="utf-8"?>
<p:tagLst xmlns:p="http://schemas.openxmlformats.org/presentationml/2006/main">
  <p:tag name="PA" val="v3.2.0"/>
  <p:tag name="ISLIDE.ADDREMOVEWATERMARK" val="j7Tl6GmqCn"/>
</p:tagLst>
</file>

<file path=ppt/tags/tag1615.xml><?xml version="1.0" encoding="utf-8"?>
<p:tagLst xmlns:p="http://schemas.openxmlformats.org/presentationml/2006/main">
  <p:tag name="PA" val="v3.2.0"/>
  <p:tag name="ISLIDE.ADDREMOVEWATERMARK" val="LxppbkKEzZ"/>
</p:tagLst>
</file>

<file path=ppt/tags/tag1616.xml><?xml version="1.0" encoding="utf-8"?>
<p:tagLst xmlns:p="http://schemas.openxmlformats.org/presentationml/2006/main">
  <p:tag name="PA" val="v3.2.0"/>
  <p:tag name="ISLIDE.ADDREMOVEWATERMARK" val="6MWTA4y3jn"/>
</p:tagLst>
</file>

<file path=ppt/tags/tag1617.xml><?xml version="1.0" encoding="utf-8"?>
<p:tagLst xmlns:p="http://schemas.openxmlformats.org/presentationml/2006/main">
  <p:tag name="PA" val="v3.2.0"/>
  <p:tag name="ISLIDE.ADDREMOVEWATERMARK" val="FZMz4otm5s"/>
</p:tagLst>
</file>

<file path=ppt/tags/tag1618.xml><?xml version="1.0" encoding="utf-8"?>
<p:tagLst xmlns:p="http://schemas.openxmlformats.org/presentationml/2006/main">
  <p:tag name="PA" val="v3.2.0"/>
  <p:tag name="ISLIDE.ADDREMOVEWATERMARK" val="4YKGYTK3or"/>
</p:tagLst>
</file>

<file path=ppt/tags/tag1619.xml><?xml version="1.0" encoding="utf-8"?>
<p:tagLst xmlns:p="http://schemas.openxmlformats.org/presentationml/2006/main">
  <p:tag name="PA" val="v3.2.0"/>
  <p:tag name="ISLIDE.ADDREMOVEWATERMARK" val="yZF4NWlAkB"/>
</p:tagLst>
</file>

<file path=ppt/tags/tag162.xml><?xml version="1.0" encoding="utf-8"?>
<p:tagLst xmlns:p="http://schemas.openxmlformats.org/presentationml/2006/main">
  <p:tag name="PA" val="v3.2.0"/>
  <p:tag name="ISLIDE.ADDREMOVEWATERMARK" val="KGQsu47l4J"/>
</p:tagLst>
</file>

<file path=ppt/tags/tag1620.xml><?xml version="1.0" encoding="utf-8"?>
<p:tagLst xmlns:p="http://schemas.openxmlformats.org/presentationml/2006/main">
  <p:tag name="PA" val="v3.2.0"/>
  <p:tag name="ISLIDE.ADDREMOVEWATERMARK" val="SsGZivl0vw"/>
</p:tagLst>
</file>

<file path=ppt/tags/tag1621.xml><?xml version="1.0" encoding="utf-8"?>
<p:tagLst xmlns:p="http://schemas.openxmlformats.org/presentationml/2006/main">
  <p:tag name="PA" val="v3.2.0"/>
  <p:tag name="ISLIDE.ADDREMOVEWATERMARK" val="FhXVyFigHw"/>
</p:tagLst>
</file>

<file path=ppt/tags/tag1622.xml><?xml version="1.0" encoding="utf-8"?>
<p:tagLst xmlns:p="http://schemas.openxmlformats.org/presentationml/2006/main">
  <p:tag name="PA" val="v3.2.0"/>
  <p:tag name="ISLIDE.ADDREMOVEWATERMARK" val="462nWMNlgV"/>
</p:tagLst>
</file>

<file path=ppt/tags/tag1623.xml><?xml version="1.0" encoding="utf-8"?>
<p:tagLst xmlns:p="http://schemas.openxmlformats.org/presentationml/2006/main">
  <p:tag name="PA" val="v3.2.0"/>
  <p:tag name="ISLIDE.ADDREMOVEWATERMARK" val="61S6AwEYsd"/>
</p:tagLst>
</file>

<file path=ppt/tags/tag1624.xml><?xml version="1.0" encoding="utf-8"?>
<p:tagLst xmlns:p="http://schemas.openxmlformats.org/presentationml/2006/main">
  <p:tag name="PA" val="v3.2.0"/>
  <p:tag name="ISLIDE.ADDREMOVEWATERMARK" val="iWyuIuNtMq"/>
</p:tagLst>
</file>

<file path=ppt/tags/tag1625.xml><?xml version="1.0" encoding="utf-8"?>
<p:tagLst xmlns:p="http://schemas.openxmlformats.org/presentationml/2006/main">
  <p:tag name="PA" val="v3.2.0"/>
  <p:tag name="ISLIDE.ADDREMOVEWATERMARK" val="9UL5glxa9Z"/>
</p:tagLst>
</file>

<file path=ppt/tags/tag1626.xml><?xml version="1.0" encoding="utf-8"?>
<p:tagLst xmlns:p="http://schemas.openxmlformats.org/presentationml/2006/main">
  <p:tag name="PA" val="v3.2.0"/>
  <p:tag name="ISLIDE.ADDREMOVEWATERMARK" val="XS5PdNPbVB"/>
</p:tagLst>
</file>

<file path=ppt/tags/tag1627.xml><?xml version="1.0" encoding="utf-8"?>
<p:tagLst xmlns:p="http://schemas.openxmlformats.org/presentationml/2006/main">
  <p:tag name="PA" val="v3.2.0"/>
  <p:tag name="ISLIDE.ADDREMOVEWATERMARK" val="BJxnNiIHfm"/>
</p:tagLst>
</file>

<file path=ppt/tags/tag1628.xml><?xml version="1.0" encoding="utf-8"?>
<p:tagLst xmlns:p="http://schemas.openxmlformats.org/presentationml/2006/main">
  <p:tag name="PA" val="v3.2.0"/>
  <p:tag name="ISLIDE.ADDREMOVEWATERMARK" val="9dYzVlqXZZ"/>
</p:tagLst>
</file>

<file path=ppt/tags/tag1629.xml><?xml version="1.0" encoding="utf-8"?>
<p:tagLst xmlns:p="http://schemas.openxmlformats.org/presentationml/2006/main">
  <p:tag name="PA" val="v3.2.0"/>
  <p:tag name="ISLIDE.ADDREMOVEWATERMARK" val="9nYSGPajR4"/>
</p:tagLst>
</file>

<file path=ppt/tags/tag163.xml><?xml version="1.0" encoding="utf-8"?>
<p:tagLst xmlns:p="http://schemas.openxmlformats.org/presentationml/2006/main">
  <p:tag name="PA" val="v3.2.0"/>
  <p:tag name="ISLIDE.ADDREMOVEWATERMARK" val="KvUi9bEo3V"/>
</p:tagLst>
</file>

<file path=ppt/tags/tag1630.xml><?xml version="1.0" encoding="utf-8"?>
<p:tagLst xmlns:p="http://schemas.openxmlformats.org/presentationml/2006/main">
  <p:tag name="PA" val="v3.2.0"/>
  <p:tag name="ISLIDE.ADDREMOVEWATERMARK" val="fwYKozghr8"/>
</p:tagLst>
</file>

<file path=ppt/tags/tag1631.xml><?xml version="1.0" encoding="utf-8"?>
<p:tagLst xmlns:p="http://schemas.openxmlformats.org/presentationml/2006/main">
  <p:tag name="PA" val="v3.2.0"/>
  <p:tag name="ISLIDE.ADDREMOVEWATERMARK" val="dp4Xa34G32"/>
</p:tagLst>
</file>

<file path=ppt/tags/tag1632.xml><?xml version="1.0" encoding="utf-8"?>
<p:tagLst xmlns:p="http://schemas.openxmlformats.org/presentationml/2006/main">
  <p:tag name="PA" val="v3.2.0"/>
  <p:tag name="ISLIDE.ADDREMOVEWATERMARK" val="h2C5CXveh7"/>
</p:tagLst>
</file>

<file path=ppt/tags/tag1633.xml><?xml version="1.0" encoding="utf-8"?>
<p:tagLst xmlns:p="http://schemas.openxmlformats.org/presentationml/2006/main">
  <p:tag name="PA" val="v3.2.0"/>
  <p:tag name="ISLIDE.ADDREMOVEWATERMARK" val="Hj0lHMENKf"/>
</p:tagLst>
</file>

<file path=ppt/tags/tag1634.xml><?xml version="1.0" encoding="utf-8"?>
<p:tagLst xmlns:p="http://schemas.openxmlformats.org/presentationml/2006/main">
  <p:tag name="PA" val="v3.2.0"/>
  <p:tag name="ISLIDE.ADDREMOVEWATERMARK" val="EIpb6UtA2M"/>
</p:tagLst>
</file>

<file path=ppt/tags/tag1635.xml><?xml version="1.0" encoding="utf-8"?>
<p:tagLst xmlns:p="http://schemas.openxmlformats.org/presentationml/2006/main">
  <p:tag name="PA" val="v3.2.0"/>
  <p:tag name="ISLIDE.ADDREMOVEWATERMARK" val="VUpYXmtcIR"/>
</p:tagLst>
</file>

<file path=ppt/tags/tag1636.xml><?xml version="1.0" encoding="utf-8"?>
<p:tagLst xmlns:p="http://schemas.openxmlformats.org/presentationml/2006/main">
  <p:tag name="PA" val="v3.2.0"/>
  <p:tag name="ISLIDE.ADDREMOVEWATERMARK" val="EBAu03yTQN"/>
</p:tagLst>
</file>

<file path=ppt/tags/tag1637.xml><?xml version="1.0" encoding="utf-8"?>
<p:tagLst xmlns:p="http://schemas.openxmlformats.org/presentationml/2006/main">
  <p:tag name="PA" val="v3.2.0"/>
  <p:tag name="ISLIDE.ADDREMOVEWATERMARK" val="yq5XyYMk9r"/>
</p:tagLst>
</file>

<file path=ppt/tags/tag1638.xml><?xml version="1.0" encoding="utf-8"?>
<p:tagLst xmlns:p="http://schemas.openxmlformats.org/presentationml/2006/main">
  <p:tag name="PA" val="v3.2.0"/>
  <p:tag name="ISLIDE.ADDREMOVEWATERMARK" val="oumUlx3cOe"/>
</p:tagLst>
</file>

<file path=ppt/tags/tag1639.xml><?xml version="1.0" encoding="utf-8"?>
<p:tagLst xmlns:p="http://schemas.openxmlformats.org/presentationml/2006/main">
  <p:tag name="PA" val="v3.2.0"/>
  <p:tag name="ISLIDE.ADDREMOVEWATERMARK" val="dlF3aCI5lC"/>
</p:tagLst>
</file>

<file path=ppt/tags/tag164.xml><?xml version="1.0" encoding="utf-8"?>
<p:tagLst xmlns:p="http://schemas.openxmlformats.org/presentationml/2006/main">
  <p:tag name="PA" val="v3.2.0"/>
  <p:tag name="ISLIDE.ADDREMOVEWATERMARK" val="nMsNFqcjtA"/>
</p:tagLst>
</file>

<file path=ppt/tags/tag1640.xml><?xml version="1.0" encoding="utf-8"?>
<p:tagLst xmlns:p="http://schemas.openxmlformats.org/presentationml/2006/main">
  <p:tag name="PA" val="v3.2.0"/>
  <p:tag name="ISLIDE.ADDREMOVEWATERMARK" val="gZuoXpZRk8"/>
</p:tagLst>
</file>

<file path=ppt/tags/tag1641.xml><?xml version="1.0" encoding="utf-8"?>
<p:tagLst xmlns:p="http://schemas.openxmlformats.org/presentationml/2006/main">
  <p:tag name="PA" val="v3.2.0"/>
  <p:tag name="ISLIDE.ADDREMOVEWATERMARK" val="ZJdamUZpID"/>
</p:tagLst>
</file>

<file path=ppt/tags/tag1642.xml><?xml version="1.0" encoding="utf-8"?>
<p:tagLst xmlns:p="http://schemas.openxmlformats.org/presentationml/2006/main">
  <p:tag name="PA" val="v3.2.0"/>
  <p:tag name="ISLIDE.ADDREMOVEWATERMARK" val="AVFwuNlB7v"/>
</p:tagLst>
</file>

<file path=ppt/tags/tag1643.xml><?xml version="1.0" encoding="utf-8"?>
<p:tagLst xmlns:p="http://schemas.openxmlformats.org/presentationml/2006/main">
  <p:tag name="PA" val="v3.2.0"/>
  <p:tag name="ISLIDE.ADDREMOVEWATERMARK" val="PR96LOA766"/>
</p:tagLst>
</file>

<file path=ppt/tags/tag1644.xml><?xml version="1.0" encoding="utf-8"?>
<p:tagLst xmlns:p="http://schemas.openxmlformats.org/presentationml/2006/main">
  <p:tag name="PA" val="v3.2.0"/>
  <p:tag name="ISLIDE.ADDREMOVEWATERMARK" val="Xm2PEUIoQG"/>
</p:tagLst>
</file>

<file path=ppt/tags/tag1645.xml><?xml version="1.0" encoding="utf-8"?>
<p:tagLst xmlns:p="http://schemas.openxmlformats.org/presentationml/2006/main">
  <p:tag name="PA" val="v3.2.0"/>
  <p:tag name="ISLIDE.ADDREMOVEWATERMARK" val="kMag7YQ8t8"/>
</p:tagLst>
</file>

<file path=ppt/tags/tag1646.xml><?xml version="1.0" encoding="utf-8"?>
<p:tagLst xmlns:p="http://schemas.openxmlformats.org/presentationml/2006/main">
  <p:tag name="PA" val="v3.2.0"/>
  <p:tag name="ISLIDE.ADDREMOVEWATERMARK" val="9H48nvCzVs"/>
</p:tagLst>
</file>

<file path=ppt/tags/tag1647.xml><?xml version="1.0" encoding="utf-8"?>
<p:tagLst xmlns:p="http://schemas.openxmlformats.org/presentationml/2006/main">
  <p:tag name="PA" val="v3.2.0"/>
  <p:tag name="ISLIDE.ADDREMOVEWATERMARK" val="YzXu0VEChJ"/>
</p:tagLst>
</file>

<file path=ppt/tags/tag1648.xml><?xml version="1.0" encoding="utf-8"?>
<p:tagLst xmlns:p="http://schemas.openxmlformats.org/presentationml/2006/main">
  <p:tag name="PA" val="v3.2.0"/>
  <p:tag name="ISLIDE.ADDREMOVEWATERMARK" val="PRaIND93IF"/>
</p:tagLst>
</file>

<file path=ppt/tags/tag1649.xml><?xml version="1.0" encoding="utf-8"?>
<p:tagLst xmlns:p="http://schemas.openxmlformats.org/presentationml/2006/main">
  <p:tag name="PA" val="v3.2.0"/>
  <p:tag name="ISLIDE.ADDREMOVEWATERMARK" val="4smEw0U4Uk"/>
</p:tagLst>
</file>

<file path=ppt/tags/tag165.xml><?xml version="1.0" encoding="utf-8"?>
<p:tagLst xmlns:p="http://schemas.openxmlformats.org/presentationml/2006/main">
  <p:tag name="PA" val="v3.2.0"/>
  <p:tag name="ISLIDE.ADDREMOVEWATERMARK" val="HSvhshJxdZ"/>
</p:tagLst>
</file>

<file path=ppt/tags/tag1650.xml><?xml version="1.0" encoding="utf-8"?>
<p:tagLst xmlns:p="http://schemas.openxmlformats.org/presentationml/2006/main">
  <p:tag name="PA" val="v3.2.0"/>
  <p:tag name="ISLIDE.ADDREMOVEWATERMARK" val="gEZs2vzqqm"/>
</p:tagLst>
</file>

<file path=ppt/tags/tag1651.xml><?xml version="1.0" encoding="utf-8"?>
<p:tagLst xmlns:p="http://schemas.openxmlformats.org/presentationml/2006/main">
  <p:tag name="PA" val="v3.2.0"/>
  <p:tag name="ISLIDE.ADDREMOVEWATERMARK" val="TNbjtrqvuk"/>
</p:tagLst>
</file>

<file path=ppt/tags/tag1652.xml><?xml version="1.0" encoding="utf-8"?>
<p:tagLst xmlns:p="http://schemas.openxmlformats.org/presentationml/2006/main">
  <p:tag name="PA" val="v3.2.0"/>
  <p:tag name="ISLIDE.ADDREMOVEWATERMARK" val="vIqQypMS89"/>
</p:tagLst>
</file>

<file path=ppt/tags/tag1653.xml><?xml version="1.0" encoding="utf-8"?>
<p:tagLst xmlns:p="http://schemas.openxmlformats.org/presentationml/2006/main">
  <p:tag name="PA" val="v3.2.0"/>
  <p:tag name="ISLIDE.ADDREMOVEWATERMARK" val="AJs7nK2rQc"/>
</p:tagLst>
</file>

<file path=ppt/tags/tag1654.xml><?xml version="1.0" encoding="utf-8"?>
<p:tagLst xmlns:p="http://schemas.openxmlformats.org/presentationml/2006/main">
  <p:tag name="PA" val="v3.2.0"/>
  <p:tag name="ISLIDE.ADDREMOVEWATERMARK" val="NTNgvqRCVE"/>
</p:tagLst>
</file>

<file path=ppt/tags/tag1655.xml><?xml version="1.0" encoding="utf-8"?>
<p:tagLst xmlns:p="http://schemas.openxmlformats.org/presentationml/2006/main">
  <p:tag name="PA" val="v3.2.0"/>
  <p:tag name="ISLIDE.ADDREMOVEWATERMARK" val="KjKuzXYI4M"/>
</p:tagLst>
</file>

<file path=ppt/tags/tag1656.xml><?xml version="1.0" encoding="utf-8"?>
<p:tagLst xmlns:p="http://schemas.openxmlformats.org/presentationml/2006/main">
  <p:tag name="PA" val="v3.2.0"/>
  <p:tag name="ISLIDE.ADDREMOVEWATERMARK" val="jhsqmJfd6i"/>
</p:tagLst>
</file>

<file path=ppt/tags/tag1657.xml><?xml version="1.0" encoding="utf-8"?>
<p:tagLst xmlns:p="http://schemas.openxmlformats.org/presentationml/2006/main">
  <p:tag name="PA" val="v3.2.0"/>
  <p:tag name="ISLIDE.ADDREMOVEWATERMARK" val="z8eSWc5KeI"/>
</p:tagLst>
</file>

<file path=ppt/tags/tag1658.xml><?xml version="1.0" encoding="utf-8"?>
<p:tagLst xmlns:p="http://schemas.openxmlformats.org/presentationml/2006/main">
  <p:tag name="PA" val="v3.2.0"/>
  <p:tag name="ISLIDE.ADDREMOVEWATERMARK" val="YJ64zb98IP"/>
</p:tagLst>
</file>

<file path=ppt/tags/tag1659.xml><?xml version="1.0" encoding="utf-8"?>
<p:tagLst xmlns:p="http://schemas.openxmlformats.org/presentationml/2006/main">
  <p:tag name="PA" val="v3.2.0"/>
  <p:tag name="ISLIDE.ADDREMOVEWATERMARK" val="wtxD3qlg3m"/>
</p:tagLst>
</file>

<file path=ppt/tags/tag166.xml><?xml version="1.0" encoding="utf-8"?>
<p:tagLst xmlns:p="http://schemas.openxmlformats.org/presentationml/2006/main">
  <p:tag name="PA" val="v3.2.0"/>
  <p:tag name="ISLIDE.ADDREMOVEWATERMARK" val="KxoLYWBTri"/>
</p:tagLst>
</file>

<file path=ppt/tags/tag1660.xml><?xml version="1.0" encoding="utf-8"?>
<p:tagLst xmlns:p="http://schemas.openxmlformats.org/presentationml/2006/main">
  <p:tag name="PA" val="v3.2.0"/>
  <p:tag name="ISLIDE.ADDREMOVEWATERMARK" val="KxGxOLE1YX"/>
</p:tagLst>
</file>

<file path=ppt/tags/tag1661.xml><?xml version="1.0" encoding="utf-8"?>
<p:tagLst xmlns:p="http://schemas.openxmlformats.org/presentationml/2006/main">
  <p:tag name="PA" val="v3.2.0"/>
  <p:tag name="ISLIDE.ADDREMOVEWATERMARK" val="cNnwyZky1K"/>
</p:tagLst>
</file>

<file path=ppt/tags/tag1662.xml><?xml version="1.0" encoding="utf-8"?>
<p:tagLst xmlns:p="http://schemas.openxmlformats.org/presentationml/2006/main">
  <p:tag name="PA" val="v3.2.0"/>
  <p:tag name="ISLIDE.ADDREMOVEWATERMARK" val="KhVqwGLbZp"/>
</p:tagLst>
</file>

<file path=ppt/tags/tag1663.xml><?xml version="1.0" encoding="utf-8"?>
<p:tagLst xmlns:p="http://schemas.openxmlformats.org/presentationml/2006/main">
  <p:tag name="PA" val="v3.2.0"/>
  <p:tag name="ISLIDE.ADDREMOVEWATERMARK" val="0YQ27kDJpo"/>
</p:tagLst>
</file>

<file path=ppt/tags/tag1664.xml><?xml version="1.0" encoding="utf-8"?>
<p:tagLst xmlns:p="http://schemas.openxmlformats.org/presentationml/2006/main">
  <p:tag name="PA" val="v3.2.0"/>
  <p:tag name="ISLIDE.ADDREMOVEWATERMARK" val="WHkvxiFAPd"/>
</p:tagLst>
</file>

<file path=ppt/tags/tag1665.xml><?xml version="1.0" encoding="utf-8"?>
<p:tagLst xmlns:p="http://schemas.openxmlformats.org/presentationml/2006/main">
  <p:tag name="PA" val="v3.2.0"/>
  <p:tag name="ISLIDE.ADDREMOVEWATERMARK" val="FxptcncZAI"/>
</p:tagLst>
</file>

<file path=ppt/tags/tag1666.xml><?xml version="1.0" encoding="utf-8"?>
<p:tagLst xmlns:p="http://schemas.openxmlformats.org/presentationml/2006/main">
  <p:tag name="PA" val="v3.2.0"/>
  <p:tag name="ISLIDE.ADDREMOVEWATERMARK" val="9ncsgD7vyO"/>
</p:tagLst>
</file>

<file path=ppt/tags/tag1667.xml><?xml version="1.0" encoding="utf-8"?>
<p:tagLst xmlns:p="http://schemas.openxmlformats.org/presentationml/2006/main">
  <p:tag name="PA" val="v3.2.0"/>
  <p:tag name="ISLIDE.ADDREMOVEWATERMARK" val="VbIMxC7k3N"/>
</p:tagLst>
</file>

<file path=ppt/tags/tag1668.xml><?xml version="1.0" encoding="utf-8"?>
<p:tagLst xmlns:p="http://schemas.openxmlformats.org/presentationml/2006/main">
  <p:tag name="PA" val="v3.2.0"/>
  <p:tag name="ISLIDE.ADDREMOVEWATERMARK" val="ALL5kDthaU"/>
</p:tagLst>
</file>

<file path=ppt/tags/tag1669.xml><?xml version="1.0" encoding="utf-8"?>
<p:tagLst xmlns:p="http://schemas.openxmlformats.org/presentationml/2006/main">
  <p:tag name="PA" val="v3.2.0"/>
  <p:tag name="ISLIDE.ADDREMOVEWATERMARK" val="IoIhptp1Ou"/>
</p:tagLst>
</file>

<file path=ppt/tags/tag167.xml><?xml version="1.0" encoding="utf-8"?>
<p:tagLst xmlns:p="http://schemas.openxmlformats.org/presentationml/2006/main">
  <p:tag name="PA" val="v3.2.0"/>
  <p:tag name="ISLIDE.ADDREMOVEWATERMARK" val="OvNje7XDmD"/>
</p:tagLst>
</file>

<file path=ppt/tags/tag1670.xml><?xml version="1.0" encoding="utf-8"?>
<p:tagLst xmlns:p="http://schemas.openxmlformats.org/presentationml/2006/main">
  <p:tag name="PA" val="v3.2.0"/>
  <p:tag name="ISLIDE.ADDREMOVEWATERMARK" val="lUMBInod5Z"/>
</p:tagLst>
</file>

<file path=ppt/tags/tag1671.xml><?xml version="1.0" encoding="utf-8"?>
<p:tagLst xmlns:p="http://schemas.openxmlformats.org/presentationml/2006/main">
  <p:tag name="PA" val="v3.2.0"/>
  <p:tag name="ISLIDE.ADDREMOVEWATERMARK" val="q1fxHybgIc"/>
</p:tagLst>
</file>

<file path=ppt/tags/tag1672.xml><?xml version="1.0" encoding="utf-8"?>
<p:tagLst xmlns:p="http://schemas.openxmlformats.org/presentationml/2006/main">
  <p:tag name="PA" val="v3.2.0"/>
  <p:tag name="ISLIDE.ADDREMOVEWATERMARK" val="UZVeFqTkhE"/>
</p:tagLst>
</file>

<file path=ppt/tags/tag1673.xml><?xml version="1.0" encoding="utf-8"?>
<p:tagLst xmlns:p="http://schemas.openxmlformats.org/presentationml/2006/main">
  <p:tag name="PA" val="v3.2.0"/>
  <p:tag name="ISLIDE.ADDREMOVEWATERMARK" val="XFVJmq9Kw6"/>
</p:tagLst>
</file>

<file path=ppt/tags/tag1674.xml><?xml version="1.0" encoding="utf-8"?>
<p:tagLst xmlns:p="http://schemas.openxmlformats.org/presentationml/2006/main">
  <p:tag name="PA" val="v3.2.0"/>
  <p:tag name="ISLIDE.ADDREMOVEWATERMARK" val="YQmAoQIUa1"/>
</p:tagLst>
</file>

<file path=ppt/tags/tag1675.xml><?xml version="1.0" encoding="utf-8"?>
<p:tagLst xmlns:p="http://schemas.openxmlformats.org/presentationml/2006/main">
  <p:tag name="PA" val="v3.2.0"/>
  <p:tag name="ISLIDE.ADDREMOVEWATERMARK" val="SItwZL8r5b"/>
</p:tagLst>
</file>

<file path=ppt/tags/tag1676.xml><?xml version="1.0" encoding="utf-8"?>
<p:tagLst xmlns:p="http://schemas.openxmlformats.org/presentationml/2006/main">
  <p:tag name="PA" val="v3.2.0"/>
  <p:tag name="ISLIDE.ADDREMOVEWATERMARK" val="UD51CkgWKa"/>
</p:tagLst>
</file>

<file path=ppt/tags/tag1677.xml><?xml version="1.0" encoding="utf-8"?>
<p:tagLst xmlns:p="http://schemas.openxmlformats.org/presentationml/2006/main">
  <p:tag name="PA" val="v3.2.0"/>
  <p:tag name="ISLIDE.ADDREMOVEWATERMARK" val="zQuMDDxU0y"/>
</p:tagLst>
</file>

<file path=ppt/tags/tag1678.xml><?xml version="1.0" encoding="utf-8"?>
<p:tagLst xmlns:p="http://schemas.openxmlformats.org/presentationml/2006/main">
  <p:tag name="PA" val="v3.2.0"/>
  <p:tag name="ISLIDE.ADDREMOVEWATERMARK" val="i8KpvOWjtb"/>
</p:tagLst>
</file>

<file path=ppt/tags/tag1679.xml><?xml version="1.0" encoding="utf-8"?>
<p:tagLst xmlns:p="http://schemas.openxmlformats.org/presentationml/2006/main">
  <p:tag name="PA" val="v3.2.0"/>
  <p:tag name="ISLIDE.ADDREMOVEWATERMARK" val="sRPVlVUv7D"/>
</p:tagLst>
</file>

<file path=ppt/tags/tag168.xml><?xml version="1.0" encoding="utf-8"?>
<p:tagLst xmlns:p="http://schemas.openxmlformats.org/presentationml/2006/main">
  <p:tag name="PA" val="v3.2.0"/>
  <p:tag name="ISLIDE.ADDREMOVEWATERMARK" val="cX13B2Awzb"/>
</p:tagLst>
</file>

<file path=ppt/tags/tag1680.xml><?xml version="1.0" encoding="utf-8"?>
<p:tagLst xmlns:p="http://schemas.openxmlformats.org/presentationml/2006/main">
  <p:tag name="PA" val="v3.2.0"/>
  <p:tag name="ISLIDE.ADDREMOVEWATERMARK" val="uwKACCYhsW"/>
</p:tagLst>
</file>

<file path=ppt/tags/tag1681.xml><?xml version="1.0" encoding="utf-8"?>
<p:tagLst xmlns:p="http://schemas.openxmlformats.org/presentationml/2006/main">
  <p:tag name="PA" val="v3.2.0"/>
  <p:tag name="ISLIDE.ADDREMOVEWATERMARK" val="Xo0G3W3QFy"/>
</p:tagLst>
</file>

<file path=ppt/tags/tag1682.xml><?xml version="1.0" encoding="utf-8"?>
<p:tagLst xmlns:p="http://schemas.openxmlformats.org/presentationml/2006/main">
  <p:tag name="PA" val="v3.2.0"/>
  <p:tag name="ISLIDE.ADDREMOVEWATERMARK" val="N6ntshAYks"/>
</p:tagLst>
</file>

<file path=ppt/tags/tag1683.xml><?xml version="1.0" encoding="utf-8"?>
<p:tagLst xmlns:p="http://schemas.openxmlformats.org/presentationml/2006/main">
  <p:tag name="PA" val="v3.2.0"/>
  <p:tag name="ISLIDE.ADDREMOVEWATERMARK" val="tCXxEwyJnt"/>
</p:tagLst>
</file>

<file path=ppt/tags/tag1684.xml><?xml version="1.0" encoding="utf-8"?>
<p:tagLst xmlns:p="http://schemas.openxmlformats.org/presentationml/2006/main">
  <p:tag name="PA" val="v3.2.0"/>
  <p:tag name="ISLIDE.ADDREMOVEWATERMARK" val="0z0XDDbIcP"/>
</p:tagLst>
</file>

<file path=ppt/tags/tag1685.xml><?xml version="1.0" encoding="utf-8"?>
<p:tagLst xmlns:p="http://schemas.openxmlformats.org/presentationml/2006/main">
  <p:tag name="PA" val="v3.2.0"/>
  <p:tag name="ISLIDE.ADDREMOVEWATERMARK" val="bEpJzxIaSe"/>
</p:tagLst>
</file>

<file path=ppt/tags/tag1686.xml><?xml version="1.0" encoding="utf-8"?>
<p:tagLst xmlns:p="http://schemas.openxmlformats.org/presentationml/2006/main">
  <p:tag name="PA" val="v3.2.0"/>
  <p:tag name="ISLIDE.ADDREMOVEWATERMARK" val="B97AmURDCG"/>
</p:tagLst>
</file>

<file path=ppt/tags/tag1687.xml><?xml version="1.0" encoding="utf-8"?>
<p:tagLst xmlns:p="http://schemas.openxmlformats.org/presentationml/2006/main">
  <p:tag name="PA" val="v3.2.0"/>
  <p:tag name="ISLIDE.ADDREMOVEWATERMARK" val="htmW7YGPqo"/>
</p:tagLst>
</file>

<file path=ppt/tags/tag1688.xml><?xml version="1.0" encoding="utf-8"?>
<p:tagLst xmlns:p="http://schemas.openxmlformats.org/presentationml/2006/main">
  <p:tag name="PA" val="v3.2.0"/>
  <p:tag name="ISLIDE.ADDREMOVEWATERMARK" val="G26URpXN7Q"/>
</p:tagLst>
</file>

<file path=ppt/tags/tag1689.xml><?xml version="1.0" encoding="utf-8"?>
<p:tagLst xmlns:p="http://schemas.openxmlformats.org/presentationml/2006/main">
  <p:tag name="PA" val="v3.2.0"/>
  <p:tag name="ISLIDE.ADDREMOVEWATERMARK" val="nY1Ir120us"/>
</p:tagLst>
</file>

<file path=ppt/tags/tag169.xml><?xml version="1.0" encoding="utf-8"?>
<p:tagLst xmlns:p="http://schemas.openxmlformats.org/presentationml/2006/main">
  <p:tag name="PA" val="v3.2.0"/>
  <p:tag name="ISLIDE.ADDREMOVEWATERMARK" val="SRLdL0hhzs"/>
</p:tagLst>
</file>

<file path=ppt/tags/tag1690.xml><?xml version="1.0" encoding="utf-8"?>
<p:tagLst xmlns:p="http://schemas.openxmlformats.org/presentationml/2006/main">
  <p:tag name="PA" val="v3.2.0"/>
  <p:tag name="ISLIDE.ADDREMOVEWATERMARK" val="wXGVrrbSMa"/>
</p:tagLst>
</file>

<file path=ppt/tags/tag1691.xml><?xml version="1.0" encoding="utf-8"?>
<p:tagLst xmlns:p="http://schemas.openxmlformats.org/presentationml/2006/main">
  <p:tag name="PA" val="v3.2.0"/>
  <p:tag name="ISLIDE.ADDREMOVEWATERMARK" val="r3toYJCmt7"/>
</p:tagLst>
</file>

<file path=ppt/tags/tag1692.xml><?xml version="1.0" encoding="utf-8"?>
<p:tagLst xmlns:p="http://schemas.openxmlformats.org/presentationml/2006/main">
  <p:tag name="PA" val="v3.2.0"/>
  <p:tag name="ISLIDE.ADDREMOVEWATERMARK" val="7DGvdJ1doG"/>
</p:tagLst>
</file>

<file path=ppt/tags/tag1693.xml><?xml version="1.0" encoding="utf-8"?>
<p:tagLst xmlns:p="http://schemas.openxmlformats.org/presentationml/2006/main">
  <p:tag name="PA" val="v3.2.0"/>
  <p:tag name="ISLIDE.ADDREMOVEWATERMARK" val="gQf71svlmj"/>
</p:tagLst>
</file>

<file path=ppt/tags/tag1694.xml><?xml version="1.0" encoding="utf-8"?>
<p:tagLst xmlns:p="http://schemas.openxmlformats.org/presentationml/2006/main">
  <p:tag name="PA" val="v3.2.0"/>
  <p:tag name="ISLIDE.ADDREMOVEWATERMARK" val="NEBgjuoNti"/>
</p:tagLst>
</file>

<file path=ppt/tags/tag1695.xml><?xml version="1.0" encoding="utf-8"?>
<p:tagLst xmlns:p="http://schemas.openxmlformats.org/presentationml/2006/main">
  <p:tag name="PA" val="v3.2.0"/>
  <p:tag name="ISLIDE.ADDREMOVEWATERMARK" val="yPHwvtRU1i"/>
</p:tagLst>
</file>

<file path=ppt/tags/tag1696.xml><?xml version="1.0" encoding="utf-8"?>
<p:tagLst xmlns:p="http://schemas.openxmlformats.org/presentationml/2006/main">
  <p:tag name="PA" val="v3.2.0"/>
  <p:tag name="ISLIDE.ADDREMOVEWATERMARK" val="z7oF4aXvwp"/>
</p:tagLst>
</file>

<file path=ppt/tags/tag1697.xml><?xml version="1.0" encoding="utf-8"?>
<p:tagLst xmlns:p="http://schemas.openxmlformats.org/presentationml/2006/main">
  <p:tag name="PA" val="v3.2.0"/>
  <p:tag name="ISLIDE.ADDREMOVEWATERMARK" val="XaAJu2CjMt"/>
</p:tagLst>
</file>

<file path=ppt/tags/tag1698.xml><?xml version="1.0" encoding="utf-8"?>
<p:tagLst xmlns:p="http://schemas.openxmlformats.org/presentationml/2006/main">
  <p:tag name="PA" val="v3.2.0"/>
  <p:tag name="ISLIDE.ADDREMOVEWATERMARK" val="fotGRRJsMH"/>
</p:tagLst>
</file>

<file path=ppt/tags/tag1699.xml><?xml version="1.0" encoding="utf-8"?>
<p:tagLst xmlns:p="http://schemas.openxmlformats.org/presentationml/2006/main">
  <p:tag name="PA" val="v3.2.0"/>
  <p:tag name="ISLIDE.ADDREMOVEWATERMARK" val="bauEtPa5mI"/>
</p:tagLst>
</file>

<file path=ppt/tags/tag17.xml><?xml version="1.0" encoding="utf-8"?>
<p:tagLst xmlns:p="http://schemas.openxmlformats.org/presentationml/2006/main">
  <p:tag name="PA" val="v3.2.0"/>
  <p:tag name="ISLIDE.ADDREMOVEWATERMARK" val="aO9V2YjBxT"/>
</p:tagLst>
</file>

<file path=ppt/tags/tag170.xml><?xml version="1.0" encoding="utf-8"?>
<p:tagLst xmlns:p="http://schemas.openxmlformats.org/presentationml/2006/main">
  <p:tag name="PA" val="v3.2.0"/>
  <p:tag name="ISLIDE.ADDREMOVEWATERMARK" val="pJ2LwWELDv"/>
</p:tagLst>
</file>

<file path=ppt/tags/tag1700.xml><?xml version="1.0" encoding="utf-8"?>
<p:tagLst xmlns:p="http://schemas.openxmlformats.org/presentationml/2006/main">
  <p:tag name="PA" val="v3.2.0"/>
  <p:tag name="ISLIDE.ADDREMOVEWATERMARK" val="W2aEKXP7C2"/>
</p:tagLst>
</file>

<file path=ppt/tags/tag1701.xml><?xml version="1.0" encoding="utf-8"?>
<p:tagLst xmlns:p="http://schemas.openxmlformats.org/presentationml/2006/main">
  <p:tag name="PA" val="v3.2.0"/>
  <p:tag name="ISLIDE.ADDREMOVEWATERMARK" val="rrIICLNhxn"/>
</p:tagLst>
</file>

<file path=ppt/tags/tag1702.xml><?xml version="1.0" encoding="utf-8"?>
<p:tagLst xmlns:p="http://schemas.openxmlformats.org/presentationml/2006/main">
  <p:tag name="PA" val="v3.2.0"/>
  <p:tag name="ISLIDE.ADDREMOVEWATERMARK" val="RoioN6q5ae"/>
</p:tagLst>
</file>

<file path=ppt/tags/tag1703.xml><?xml version="1.0" encoding="utf-8"?>
<p:tagLst xmlns:p="http://schemas.openxmlformats.org/presentationml/2006/main">
  <p:tag name="PA" val="v3.2.0"/>
  <p:tag name="ISLIDE.ADDREMOVEWATERMARK" val="cG7DWmNp54"/>
</p:tagLst>
</file>

<file path=ppt/tags/tag1704.xml><?xml version="1.0" encoding="utf-8"?>
<p:tagLst xmlns:p="http://schemas.openxmlformats.org/presentationml/2006/main">
  <p:tag name="PA" val="v3.2.0"/>
  <p:tag name="ISLIDE.ADDREMOVEWATERMARK" val="BLqUauSlBh"/>
</p:tagLst>
</file>

<file path=ppt/tags/tag1705.xml><?xml version="1.0" encoding="utf-8"?>
<p:tagLst xmlns:p="http://schemas.openxmlformats.org/presentationml/2006/main">
  <p:tag name="PA" val="v3.2.0"/>
  <p:tag name="ISLIDE.ADDREMOVEWATERMARK" val="B2I91sTw0N"/>
</p:tagLst>
</file>

<file path=ppt/tags/tag1706.xml><?xml version="1.0" encoding="utf-8"?>
<p:tagLst xmlns:p="http://schemas.openxmlformats.org/presentationml/2006/main">
  <p:tag name="PA" val="v3.2.0"/>
  <p:tag name="ISLIDE.ADDREMOVEWATERMARK" val="qThhZluFwa"/>
</p:tagLst>
</file>

<file path=ppt/tags/tag1707.xml><?xml version="1.0" encoding="utf-8"?>
<p:tagLst xmlns:p="http://schemas.openxmlformats.org/presentationml/2006/main">
  <p:tag name="PA" val="v3.2.0"/>
  <p:tag name="ISLIDE.ADDREMOVEWATERMARK" val="8im3lF8NOd"/>
</p:tagLst>
</file>

<file path=ppt/tags/tag1708.xml><?xml version="1.0" encoding="utf-8"?>
<p:tagLst xmlns:p="http://schemas.openxmlformats.org/presentationml/2006/main">
  <p:tag name="PA" val="v3.2.0"/>
  <p:tag name="ISLIDE.ADDREMOVEWATERMARK" val="oF42dj78Lo"/>
</p:tagLst>
</file>

<file path=ppt/tags/tag1709.xml><?xml version="1.0" encoding="utf-8"?>
<p:tagLst xmlns:p="http://schemas.openxmlformats.org/presentationml/2006/main">
  <p:tag name="PA" val="v3.2.0"/>
  <p:tag name="ISLIDE.ADDREMOVEWATERMARK" val="SbzrNroI5z"/>
</p:tagLst>
</file>

<file path=ppt/tags/tag171.xml><?xml version="1.0" encoding="utf-8"?>
<p:tagLst xmlns:p="http://schemas.openxmlformats.org/presentationml/2006/main">
  <p:tag name="PA" val="v3.2.0"/>
  <p:tag name="ISLIDE.ADDREMOVEWATERMARK" val="KGLZ7x5vKf"/>
</p:tagLst>
</file>

<file path=ppt/tags/tag1710.xml><?xml version="1.0" encoding="utf-8"?>
<p:tagLst xmlns:p="http://schemas.openxmlformats.org/presentationml/2006/main">
  <p:tag name="PA" val="v3.2.0"/>
  <p:tag name="ISLIDE.ADDREMOVEWATERMARK" val="AMzljdQPXv"/>
</p:tagLst>
</file>

<file path=ppt/tags/tag1711.xml><?xml version="1.0" encoding="utf-8"?>
<p:tagLst xmlns:p="http://schemas.openxmlformats.org/presentationml/2006/main">
  <p:tag name="PA" val="v3.2.0"/>
  <p:tag name="ISLIDE.ADDREMOVEWATERMARK" val="tGiWjlZoEz"/>
</p:tagLst>
</file>

<file path=ppt/tags/tag1712.xml><?xml version="1.0" encoding="utf-8"?>
<p:tagLst xmlns:p="http://schemas.openxmlformats.org/presentationml/2006/main">
  <p:tag name="PA" val="v3.2.0"/>
  <p:tag name="ISLIDE.ADDREMOVEWATERMARK" val="nw3HHhs4p4"/>
</p:tagLst>
</file>

<file path=ppt/tags/tag1713.xml><?xml version="1.0" encoding="utf-8"?>
<p:tagLst xmlns:p="http://schemas.openxmlformats.org/presentationml/2006/main">
  <p:tag name="PA" val="v3.2.0"/>
  <p:tag name="ISLIDE.ADDREMOVEWATERMARK" val="bzSYdbPST9"/>
</p:tagLst>
</file>

<file path=ppt/tags/tag1714.xml><?xml version="1.0" encoding="utf-8"?>
<p:tagLst xmlns:p="http://schemas.openxmlformats.org/presentationml/2006/main">
  <p:tag name="PA" val="v3.2.0"/>
  <p:tag name="ISLIDE.ADDREMOVEWATERMARK" val="Tska4M2cIm"/>
</p:tagLst>
</file>

<file path=ppt/tags/tag1715.xml><?xml version="1.0" encoding="utf-8"?>
<p:tagLst xmlns:p="http://schemas.openxmlformats.org/presentationml/2006/main">
  <p:tag name="PA" val="v3.2.0"/>
  <p:tag name="ISLIDE.ADDREMOVEWATERMARK" val="RAEFMOTreB"/>
</p:tagLst>
</file>

<file path=ppt/tags/tag1716.xml><?xml version="1.0" encoding="utf-8"?>
<p:tagLst xmlns:p="http://schemas.openxmlformats.org/presentationml/2006/main">
  <p:tag name="PA" val="v3.2.0"/>
  <p:tag name="ISLIDE.ADDREMOVEWATERMARK" val="uWjdU4xJ3H"/>
</p:tagLst>
</file>

<file path=ppt/tags/tag1717.xml><?xml version="1.0" encoding="utf-8"?>
<p:tagLst xmlns:p="http://schemas.openxmlformats.org/presentationml/2006/main">
  <p:tag name="PA" val="v3.2.0"/>
  <p:tag name="ISLIDE.ADDREMOVEWATERMARK" val="VGUEg4LdN4"/>
</p:tagLst>
</file>

<file path=ppt/tags/tag1718.xml><?xml version="1.0" encoding="utf-8"?>
<p:tagLst xmlns:p="http://schemas.openxmlformats.org/presentationml/2006/main">
  <p:tag name="PA" val="v3.2.0"/>
  <p:tag name="ISLIDE.ADDREMOVEWATERMARK" val="oQvDmavMLP"/>
</p:tagLst>
</file>

<file path=ppt/tags/tag1719.xml><?xml version="1.0" encoding="utf-8"?>
<p:tagLst xmlns:p="http://schemas.openxmlformats.org/presentationml/2006/main">
  <p:tag name="PA" val="v3.2.0"/>
  <p:tag name="ISLIDE.ADDREMOVEWATERMARK" val="IiyRP6JHF9"/>
</p:tagLst>
</file>

<file path=ppt/tags/tag172.xml><?xml version="1.0" encoding="utf-8"?>
<p:tagLst xmlns:p="http://schemas.openxmlformats.org/presentationml/2006/main">
  <p:tag name="PA" val="v3.2.0"/>
  <p:tag name="ISLIDE.ADDREMOVEWATERMARK" val="WOdPQ7kuYn"/>
</p:tagLst>
</file>

<file path=ppt/tags/tag1720.xml><?xml version="1.0" encoding="utf-8"?>
<p:tagLst xmlns:p="http://schemas.openxmlformats.org/presentationml/2006/main">
  <p:tag name="PA" val="v3.2.0"/>
  <p:tag name="ISLIDE.ADDREMOVEWATERMARK" val="ZtjAQKp9jS"/>
</p:tagLst>
</file>

<file path=ppt/tags/tag1721.xml><?xml version="1.0" encoding="utf-8"?>
<p:tagLst xmlns:p="http://schemas.openxmlformats.org/presentationml/2006/main">
  <p:tag name="PA" val="v3.2.0"/>
  <p:tag name="ISLIDE.ADDREMOVEWATERMARK" val="C0ejXekg03"/>
</p:tagLst>
</file>

<file path=ppt/tags/tag1722.xml><?xml version="1.0" encoding="utf-8"?>
<p:tagLst xmlns:p="http://schemas.openxmlformats.org/presentationml/2006/main">
  <p:tag name="PA" val="v3.2.0"/>
  <p:tag name="ISLIDE.ADDREMOVEWATERMARK" val="Jk7o9xSDzj"/>
</p:tagLst>
</file>

<file path=ppt/tags/tag1723.xml><?xml version="1.0" encoding="utf-8"?>
<p:tagLst xmlns:p="http://schemas.openxmlformats.org/presentationml/2006/main">
  <p:tag name="PA" val="v3.2.0"/>
  <p:tag name="ISLIDE.ADDREMOVEWATERMARK" val="vDXNf5qvwb"/>
</p:tagLst>
</file>

<file path=ppt/tags/tag1724.xml><?xml version="1.0" encoding="utf-8"?>
<p:tagLst xmlns:p="http://schemas.openxmlformats.org/presentationml/2006/main">
  <p:tag name="PA" val="v3.2.0"/>
  <p:tag name="ISLIDE.ADDREMOVEWATERMARK" val="vvn3MSDO4u"/>
</p:tagLst>
</file>

<file path=ppt/tags/tag1725.xml><?xml version="1.0" encoding="utf-8"?>
<p:tagLst xmlns:p="http://schemas.openxmlformats.org/presentationml/2006/main">
  <p:tag name="PA" val="v3.2.0"/>
  <p:tag name="ISLIDE.ADDREMOVEWATERMARK" val="WnQM0yv5Ac"/>
</p:tagLst>
</file>

<file path=ppt/tags/tag1726.xml><?xml version="1.0" encoding="utf-8"?>
<p:tagLst xmlns:p="http://schemas.openxmlformats.org/presentationml/2006/main">
  <p:tag name="PA" val="v3.2.0"/>
  <p:tag name="ISLIDE.ADDREMOVEWATERMARK" val="2mK9h8cQEb"/>
</p:tagLst>
</file>

<file path=ppt/tags/tag1727.xml><?xml version="1.0" encoding="utf-8"?>
<p:tagLst xmlns:p="http://schemas.openxmlformats.org/presentationml/2006/main">
  <p:tag name="PA" val="v3.2.0"/>
  <p:tag name="ISLIDE.ADDREMOVEWATERMARK" val="xztYIX7Dbr"/>
</p:tagLst>
</file>

<file path=ppt/tags/tag1728.xml><?xml version="1.0" encoding="utf-8"?>
<p:tagLst xmlns:p="http://schemas.openxmlformats.org/presentationml/2006/main">
  <p:tag name="PA" val="v3.2.0"/>
  <p:tag name="ISLIDE.ADDREMOVEWATERMARK" val="tDIENHxLXq"/>
</p:tagLst>
</file>

<file path=ppt/tags/tag1729.xml><?xml version="1.0" encoding="utf-8"?>
<p:tagLst xmlns:p="http://schemas.openxmlformats.org/presentationml/2006/main">
  <p:tag name="PA" val="v3.2.0"/>
  <p:tag name="ISLIDE.ADDREMOVEWATERMARK" val="JvuTjJknWN"/>
</p:tagLst>
</file>

<file path=ppt/tags/tag173.xml><?xml version="1.0" encoding="utf-8"?>
<p:tagLst xmlns:p="http://schemas.openxmlformats.org/presentationml/2006/main">
  <p:tag name="PA" val="v3.2.0"/>
  <p:tag name="ISLIDE.ADDREMOVEWATERMARK" val="XBVz30g8qe"/>
</p:tagLst>
</file>

<file path=ppt/tags/tag1730.xml><?xml version="1.0" encoding="utf-8"?>
<p:tagLst xmlns:p="http://schemas.openxmlformats.org/presentationml/2006/main">
  <p:tag name="PA" val="v3.2.0"/>
  <p:tag name="ISLIDE.ADDREMOVEWATERMARK" val="zxKd7h31Dc"/>
</p:tagLst>
</file>

<file path=ppt/tags/tag1731.xml><?xml version="1.0" encoding="utf-8"?>
<p:tagLst xmlns:p="http://schemas.openxmlformats.org/presentationml/2006/main">
  <p:tag name="PA" val="v3.2.0"/>
  <p:tag name="ISLIDE.ADDREMOVEWATERMARK" val="1rdTtzeGwZ"/>
</p:tagLst>
</file>

<file path=ppt/tags/tag1732.xml><?xml version="1.0" encoding="utf-8"?>
<p:tagLst xmlns:p="http://schemas.openxmlformats.org/presentationml/2006/main">
  <p:tag name="PA" val="v3.2.0"/>
  <p:tag name="ISLIDE.ADDREMOVEWATERMARK" val="LR3YSCEZz9"/>
</p:tagLst>
</file>

<file path=ppt/tags/tag1733.xml><?xml version="1.0" encoding="utf-8"?>
<p:tagLst xmlns:p="http://schemas.openxmlformats.org/presentationml/2006/main">
  <p:tag name="PA" val="v3.2.0"/>
  <p:tag name="ISLIDE.ADDREMOVEWATERMARK" val="xTqO162pHq"/>
</p:tagLst>
</file>

<file path=ppt/tags/tag1734.xml><?xml version="1.0" encoding="utf-8"?>
<p:tagLst xmlns:p="http://schemas.openxmlformats.org/presentationml/2006/main">
  <p:tag name="PA" val="v3.2.0"/>
  <p:tag name="ISLIDE.ADDREMOVEWATERMARK" val="O5H4zbSbkt"/>
</p:tagLst>
</file>

<file path=ppt/tags/tag1735.xml><?xml version="1.0" encoding="utf-8"?>
<p:tagLst xmlns:p="http://schemas.openxmlformats.org/presentationml/2006/main">
  <p:tag name="PA" val="v3.2.0"/>
  <p:tag name="ISLIDE.ADDREMOVEWATERMARK" val="pe17Bh3wL4"/>
</p:tagLst>
</file>

<file path=ppt/tags/tag1736.xml><?xml version="1.0" encoding="utf-8"?>
<p:tagLst xmlns:p="http://schemas.openxmlformats.org/presentationml/2006/main">
  <p:tag name="PA" val="v3.2.0"/>
  <p:tag name="ISLIDE.ADDREMOVEWATERMARK" val="cdCEphAPbw"/>
</p:tagLst>
</file>

<file path=ppt/tags/tag1737.xml><?xml version="1.0" encoding="utf-8"?>
<p:tagLst xmlns:p="http://schemas.openxmlformats.org/presentationml/2006/main">
  <p:tag name="PA" val="v3.2.0"/>
  <p:tag name="ISLIDE.ADDREMOVEWATERMARK" val="6z8FKQK8i0"/>
</p:tagLst>
</file>

<file path=ppt/tags/tag1738.xml><?xml version="1.0" encoding="utf-8"?>
<p:tagLst xmlns:p="http://schemas.openxmlformats.org/presentationml/2006/main">
  <p:tag name="PA" val="v3.2.0"/>
  <p:tag name="ISLIDE.ADDREMOVEWATERMARK" val="unzGUSbtMU"/>
</p:tagLst>
</file>

<file path=ppt/tags/tag1739.xml><?xml version="1.0" encoding="utf-8"?>
<p:tagLst xmlns:p="http://schemas.openxmlformats.org/presentationml/2006/main">
  <p:tag name="PA" val="v3.2.0"/>
  <p:tag name="ISLIDE.ADDREMOVEWATERMARK" val="CGdMNv2CPR"/>
</p:tagLst>
</file>

<file path=ppt/tags/tag174.xml><?xml version="1.0" encoding="utf-8"?>
<p:tagLst xmlns:p="http://schemas.openxmlformats.org/presentationml/2006/main">
  <p:tag name="PA" val="v3.2.0"/>
  <p:tag name="ISLIDE.ADDREMOVEWATERMARK" val="c5wHiuko9s"/>
</p:tagLst>
</file>

<file path=ppt/tags/tag1740.xml><?xml version="1.0" encoding="utf-8"?>
<p:tagLst xmlns:p="http://schemas.openxmlformats.org/presentationml/2006/main">
  <p:tag name="PA" val="v3.2.0"/>
  <p:tag name="ISLIDE.ADDREMOVEWATERMARK" val="aC9yxzfwxu"/>
</p:tagLst>
</file>

<file path=ppt/tags/tag1741.xml><?xml version="1.0" encoding="utf-8"?>
<p:tagLst xmlns:p="http://schemas.openxmlformats.org/presentationml/2006/main">
  <p:tag name="PA" val="v3.2.0"/>
  <p:tag name="ISLIDE.ADDREMOVEWATERMARK" val="X4NUKzo6uW"/>
</p:tagLst>
</file>

<file path=ppt/tags/tag1742.xml><?xml version="1.0" encoding="utf-8"?>
<p:tagLst xmlns:p="http://schemas.openxmlformats.org/presentationml/2006/main">
  <p:tag name="PA" val="v3.2.0"/>
  <p:tag name="ISLIDE.ADDREMOVEWATERMARK" val="GRCHtzVw2Z"/>
</p:tagLst>
</file>

<file path=ppt/tags/tag1743.xml><?xml version="1.0" encoding="utf-8"?>
<p:tagLst xmlns:p="http://schemas.openxmlformats.org/presentationml/2006/main">
  <p:tag name="PA" val="v3.2.0"/>
  <p:tag name="ISLIDE.ADDREMOVEWATERMARK" val="XHtRZrnBSe"/>
</p:tagLst>
</file>

<file path=ppt/tags/tag1744.xml><?xml version="1.0" encoding="utf-8"?>
<p:tagLst xmlns:p="http://schemas.openxmlformats.org/presentationml/2006/main">
  <p:tag name="PA" val="v3.2.0"/>
  <p:tag name="ISLIDE.ADDREMOVEWATERMARK" val="wp5b6H2JCY"/>
</p:tagLst>
</file>

<file path=ppt/tags/tag1745.xml><?xml version="1.0" encoding="utf-8"?>
<p:tagLst xmlns:p="http://schemas.openxmlformats.org/presentationml/2006/main">
  <p:tag name="PA" val="v3.2.0"/>
  <p:tag name="ISLIDE.ADDREMOVEWATERMARK" val="G6S2KJ91E7"/>
</p:tagLst>
</file>

<file path=ppt/tags/tag1746.xml><?xml version="1.0" encoding="utf-8"?>
<p:tagLst xmlns:p="http://schemas.openxmlformats.org/presentationml/2006/main">
  <p:tag name="PA" val="v3.2.0"/>
  <p:tag name="ISLIDE.ADDREMOVEWATERMARK" val="et3XXPL65d"/>
</p:tagLst>
</file>

<file path=ppt/tags/tag1747.xml><?xml version="1.0" encoding="utf-8"?>
<p:tagLst xmlns:p="http://schemas.openxmlformats.org/presentationml/2006/main">
  <p:tag name="PA" val="v3.2.0"/>
  <p:tag name="ISLIDE.ADDREMOVEWATERMARK" val="LnnQjaVlLm"/>
</p:tagLst>
</file>

<file path=ppt/tags/tag1748.xml><?xml version="1.0" encoding="utf-8"?>
<p:tagLst xmlns:p="http://schemas.openxmlformats.org/presentationml/2006/main">
  <p:tag name="PA" val="v3.2.0"/>
  <p:tag name="ISLIDE.ADDREMOVEWATERMARK" val="6LueSbz1GQ"/>
</p:tagLst>
</file>

<file path=ppt/tags/tag1749.xml><?xml version="1.0" encoding="utf-8"?>
<p:tagLst xmlns:p="http://schemas.openxmlformats.org/presentationml/2006/main">
  <p:tag name="PA" val="v3.2.0"/>
  <p:tag name="ISLIDE.ADDREMOVEWATERMARK" val="rw6V9DvhEq"/>
</p:tagLst>
</file>

<file path=ppt/tags/tag175.xml><?xml version="1.0" encoding="utf-8"?>
<p:tagLst xmlns:p="http://schemas.openxmlformats.org/presentationml/2006/main">
  <p:tag name="PA" val="v3.2.0"/>
  <p:tag name="ISLIDE.ADDREMOVEWATERMARK" val="YFNKrAaDHo"/>
</p:tagLst>
</file>

<file path=ppt/tags/tag1750.xml><?xml version="1.0" encoding="utf-8"?>
<p:tagLst xmlns:p="http://schemas.openxmlformats.org/presentationml/2006/main">
  <p:tag name="PA" val="v3.2.0"/>
  <p:tag name="ISLIDE.ADDREMOVEWATERMARK" val="66NiMdTBSu"/>
</p:tagLst>
</file>

<file path=ppt/tags/tag1751.xml><?xml version="1.0" encoding="utf-8"?>
<p:tagLst xmlns:p="http://schemas.openxmlformats.org/presentationml/2006/main">
  <p:tag name="PA" val="v3.2.0"/>
  <p:tag name="ISLIDE.ADDREMOVEWATERMARK" val="xYqbAT9ZF5"/>
</p:tagLst>
</file>

<file path=ppt/tags/tag1752.xml><?xml version="1.0" encoding="utf-8"?>
<p:tagLst xmlns:p="http://schemas.openxmlformats.org/presentationml/2006/main">
  <p:tag name="PA" val="v3.2.0"/>
  <p:tag name="ISLIDE.ADDREMOVEWATERMARK" val="aT0pvZqSRg"/>
</p:tagLst>
</file>

<file path=ppt/tags/tag1753.xml><?xml version="1.0" encoding="utf-8"?>
<p:tagLst xmlns:p="http://schemas.openxmlformats.org/presentationml/2006/main">
  <p:tag name="PA" val="v3.2.0"/>
  <p:tag name="ISLIDE.ADDREMOVEWATERMARK" val="pxgepA8LRy"/>
</p:tagLst>
</file>

<file path=ppt/tags/tag1754.xml><?xml version="1.0" encoding="utf-8"?>
<p:tagLst xmlns:p="http://schemas.openxmlformats.org/presentationml/2006/main">
  <p:tag name="PA" val="v3.2.0"/>
  <p:tag name="ISLIDE.ADDREMOVEWATERMARK" val="HyjWcSFfUq"/>
</p:tagLst>
</file>

<file path=ppt/tags/tag1755.xml><?xml version="1.0" encoding="utf-8"?>
<p:tagLst xmlns:p="http://schemas.openxmlformats.org/presentationml/2006/main">
  <p:tag name="PA" val="v3.2.0"/>
  <p:tag name="ISLIDE.ADDREMOVEWATERMARK" val="EWcIQmGixx"/>
</p:tagLst>
</file>

<file path=ppt/tags/tag1756.xml><?xml version="1.0" encoding="utf-8"?>
<p:tagLst xmlns:p="http://schemas.openxmlformats.org/presentationml/2006/main">
  <p:tag name="PA" val="v3.2.0"/>
  <p:tag name="ISLIDE.ADDREMOVEWATERMARK" val="xBuwE91Mv9"/>
</p:tagLst>
</file>

<file path=ppt/tags/tag1757.xml><?xml version="1.0" encoding="utf-8"?>
<p:tagLst xmlns:p="http://schemas.openxmlformats.org/presentationml/2006/main">
  <p:tag name="PA" val="v3.2.0"/>
  <p:tag name="ISLIDE.ADDREMOVEWATERMARK" val="UxHQymudMc"/>
</p:tagLst>
</file>

<file path=ppt/tags/tag1758.xml><?xml version="1.0" encoding="utf-8"?>
<p:tagLst xmlns:p="http://schemas.openxmlformats.org/presentationml/2006/main">
  <p:tag name="PA" val="v3.2.0"/>
  <p:tag name="ISLIDE.ADDREMOVEWATERMARK" val="UK7kbSVYOD"/>
</p:tagLst>
</file>

<file path=ppt/tags/tag1759.xml><?xml version="1.0" encoding="utf-8"?>
<p:tagLst xmlns:p="http://schemas.openxmlformats.org/presentationml/2006/main">
  <p:tag name="PA" val="v3.2.0"/>
  <p:tag name="ISLIDE.ADDREMOVEWATERMARK" val="3ZXeBGDxRc"/>
</p:tagLst>
</file>

<file path=ppt/tags/tag176.xml><?xml version="1.0" encoding="utf-8"?>
<p:tagLst xmlns:p="http://schemas.openxmlformats.org/presentationml/2006/main">
  <p:tag name="PA" val="v3.2.0"/>
  <p:tag name="ISLIDE.ADDREMOVEWATERMARK" val="DlA1O8yUZT"/>
</p:tagLst>
</file>

<file path=ppt/tags/tag1760.xml><?xml version="1.0" encoding="utf-8"?>
<p:tagLst xmlns:p="http://schemas.openxmlformats.org/presentationml/2006/main">
  <p:tag name="PA" val="v3.2.0"/>
  <p:tag name="ISLIDE.ADDREMOVEWATERMARK" val="b2tUVQOLUo"/>
</p:tagLst>
</file>

<file path=ppt/tags/tag1761.xml><?xml version="1.0" encoding="utf-8"?>
<p:tagLst xmlns:p="http://schemas.openxmlformats.org/presentationml/2006/main">
  <p:tag name="PA" val="v3.2.0"/>
  <p:tag name="ISLIDE.ADDREMOVEWATERMARK" val="2mWUdmEJUw"/>
</p:tagLst>
</file>

<file path=ppt/tags/tag1762.xml><?xml version="1.0" encoding="utf-8"?>
<p:tagLst xmlns:p="http://schemas.openxmlformats.org/presentationml/2006/main">
  <p:tag name="PA" val="v3.2.0"/>
  <p:tag name="ISLIDE.ADDREMOVEWATERMARK" val="od8sF5ZnPr"/>
</p:tagLst>
</file>

<file path=ppt/tags/tag1763.xml><?xml version="1.0" encoding="utf-8"?>
<p:tagLst xmlns:p="http://schemas.openxmlformats.org/presentationml/2006/main">
  <p:tag name="PA" val="v3.2.0"/>
  <p:tag name="ISLIDE.ADDREMOVEWATERMARK" val="i7MtBbbmPL"/>
</p:tagLst>
</file>

<file path=ppt/tags/tag1764.xml><?xml version="1.0" encoding="utf-8"?>
<p:tagLst xmlns:p="http://schemas.openxmlformats.org/presentationml/2006/main">
  <p:tag name="PA" val="v3.2.0"/>
  <p:tag name="ISLIDE.ADDREMOVEWATERMARK" val="EKDjKRDDAY"/>
</p:tagLst>
</file>

<file path=ppt/tags/tag1765.xml><?xml version="1.0" encoding="utf-8"?>
<p:tagLst xmlns:p="http://schemas.openxmlformats.org/presentationml/2006/main">
  <p:tag name="PA" val="v3.2.0"/>
  <p:tag name="ISLIDE.ADDREMOVEWATERMARK" val="C4cfy74AOZ"/>
</p:tagLst>
</file>

<file path=ppt/tags/tag1766.xml><?xml version="1.0" encoding="utf-8"?>
<p:tagLst xmlns:p="http://schemas.openxmlformats.org/presentationml/2006/main">
  <p:tag name="PA" val="v3.2.0"/>
  <p:tag name="ISLIDE.ADDREMOVEWATERMARK" val="0k5mF5amSB"/>
</p:tagLst>
</file>

<file path=ppt/tags/tag1767.xml><?xml version="1.0" encoding="utf-8"?>
<p:tagLst xmlns:p="http://schemas.openxmlformats.org/presentationml/2006/main">
  <p:tag name="PA" val="v3.2.0"/>
  <p:tag name="ISLIDE.ADDREMOVEWATERMARK" val="Lb3JreZYhy"/>
</p:tagLst>
</file>

<file path=ppt/tags/tag1768.xml><?xml version="1.0" encoding="utf-8"?>
<p:tagLst xmlns:p="http://schemas.openxmlformats.org/presentationml/2006/main">
  <p:tag name="PA" val="v3.2.0"/>
  <p:tag name="ISLIDE.ADDREMOVEWATERMARK" val="2Wn1poer5E"/>
</p:tagLst>
</file>

<file path=ppt/tags/tag1769.xml><?xml version="1.0" encoding="utf-8"?>
<p:tagLst xmlns:p="http://schemas.openxmlformats.org/presentationml/2006/main">
  <p:tag name="PA" val="v3.2.0"/>
  <p:tag name="ISLIDE.ADDREMOVEWATERMARK" val="gaXzUdOaeP"/>
</p:tagLst>
</file>

<file path=ppt/tags/tag177.xml><?xml version="1.0" encoding="utf-8"?>
<p:tagLst xmlns:p="http://schemas.openxmlformats.org/presentationml/2006/main">
  <p:tag name="PA" val="v3.2.0"/>
  <p:tag name="ISLIDE.ADDREMOVEWATERMARK" val="3D6XAMn744"/>
</p:tagLst>
</file>

<file path=ppt/tags/tag1770.xml><?xml version="1.0" encoding="utf-8"?>
<p:tagLst xmlns:p="http://schemas.openxmlformats.org/presentationml/2006/main">
  <p:tag name="PA" val="v3.2.0"/>
  <p:tag name="ISLIDE.ADDREMOVEWATERMARK" val="1bu8NkATxU"/>
</p:tagLst>
</file>

<file path=ppt/tags/tag1771.xml><?xml version="1.0" encoding="utf-8"?>
<p:tagLst xmlns:p="http://schemas.openxmlformats.org/presentationml/2006/main">
  <p:tag name="PA" val="v3.2.0"/>
  <p:tag name="ISLIDE.ADDREMOVEWATERMARK" val="hgcahe7E7b"/>
</p:tagLst>
</file>

<file path=ppt/tags/tag1772.xml><?xml version="1.0" encoding="utf-8"?>
<p:tagLst xmlns:p="http://schemas.openxmlformats.org/presentationml/2006/main">
  <p:tag name="PA" val="v3.2.0"/>
  <p:tag name="ISLIDE.ADDREMOVEWATERMARK" val="atrOfuEEzO"/>
</p:tagLst>
</file>

<file path=ppt/tags/tag1773.xml><?xml version="1.0" encoding="utf-8"?>
<p:tagLst xmlns:p="http://schemas.openxmlformats.org/presentationml/2006/main">
  <p:tag name="PA" val="v3.2.0"/>
  <p:tag name="ISLIDE.ADDREMOVEWATERMARK" val="P84S7bmonE"/>
</p:tagLst>
</file>

<file path=ppt/tags/tag1774.xml><?xml version="1.0" encoding="utf-8"?>
<p:tagLst xmlns:p="http://schemas.openxmlformats.org/presentationml/2006/main">
  <p:tag name="PA" val="v3.2.0"/>
  <p:tag name="ISLIDE.ADDREMOVEWATERMARK" val="oK3kgA77Sz"/>
</p:tagLst>
</file>

<file path=ppt/tags/tag1775.xml><?xml version="1.0" encoding="utf-8"?>
<p:tagLst xmlns:p="http://schemas.openxmlformats.org/presentationml/2006/main">
  <p:tag name="PA" val="v3.2.0"/>
  <p:tag name="ISLIDE.ADDREMOVEWATERMARK" val="fKdCyHtfdc"/>
</p:tagLst>
</file>

<file path=ppt/tags/tag1776.xml><?xml version="1.0" encoding="utf-8"?>
<p:tagLst xmlns:p="http://schemas.openxmlformats.org/presentationml/2006/main">
  <p:tag name="PA" val="v3.2.0"/>
  <p:tag name="ISLIDE.ADDREMOVEWATERMARK" val="g5eiEjmKcG"/>
</p:tagLst>
</file>

<file path=ppt/tags/tag1777.xml><?xml version="1.0" encoding="utf-8"?>
<p:tagLst xmlns:p="http://schemas.openxmlformats.org/presentationml/2006/main">
  <p:tag name="PA" val="v3.2.0"/>
  <p:tag name="ISLIDE.ADDREMOVEWATERMARK" val="1Ta2xQzGse"/>
</p:tagLst>
</file>

<file path=ppt/tags/tag1778.xml><?xml version="1.0" encoding="utf-8"?>
<p:tagLst xmlns:p="http://schemas.openxmlformats.org/presentationml/2006/main">
  <p:tag name="PA" val="v3.2.0"/>
  <p:tag name="ISLIDE.ADDREMOVEWATERMARK" val="xGw9sFf1ez"/>
</p:tagLst>
</file>

<file path=ppt/tags/tag1779.xml><?xml version="1.0" encoding="utf-8"?>
<p:tagLst xmlns:p="http://schemas.openxmlformats.org/presentationml/2006/main">
  <p:tag name="PA" val="v3.2.0"/>
  <p:tag name="ISLIDE.ADDREMOVEWATERMARK" val="rGKKisqUg6"/>
</p:tagLst>
</file>

<file path=ppt/tags/tag178.xml><?xml version="1.0" encoding="utf-8"?>
<p:tagLst xmlns:p="http://schemas.openxmlformats.org/presentationml/2006/main">
  <p:tag name="PA" val="v3.2.0"/>
  <p:tag name="ISLIDE.ADDREMOVEWATERMARK" val="Vkb06RyKH2"/>
</p:tagLst>
</file>

<file path=ppt/tags/tag1780.xml><?xml version="1.0" encoding="utf-8"?>
<p:tagLst xmlns:p="http://schemas.openxmlformats.org/presentationml/2006/main">
  <p:tag name="PA" val="v3.2.0"/>
  <p:tag name="ISLIDE.ADDREMOVEWATERMARK" val="YxeL8MtkPi"/>
</p:tagLst>
</file>

<file path=ppt/tags/tag1781.xml><?xml version="1.0" encoding="utf-8"?>
<p:tagLst xmlns:p="http://schemas.openxmlformats.org/presentationml/2006/main">
  <p:tag name="PA" val="v3.2.0"/>
  <p:tag name="ISLIDE.ADDREMOVEWATERMARK" val="Smw9pZJf08"/>
</p:tagLst>
</file>

<file path=ppt/tags/tag1782.xml><?xml version="1.0" encoding="utf-8"?>
<p:tagLst xmlns:p="http://schemas.openxmlformats.org/presentationml/2006/main">
  <p:tag name="PA" val="v3.2.0"/>
  <p:tag name="ISLIDE.ADDREMOVEWATERMARK" val="EvqmZvIPUE"/>
</p:tagLst>
</file>

<file path=ppt/tags/tag1783.xml><?xml version="1.0" encoding="utf-8"?>
<p:tagLst xmlns:p="http://schemas.openxmlformats.org/presentationml/2006/main">
  <p:tag name="PA" val="v3.2.0"/>
  <p:tag name="ISLIDE.ADDREMOVEWATERMARK" val="jekvF9lkAf"/>
</p:tagLst>
</file>

<file path=ppt/tags/tag1784.xml><?xml version="1.0" encoding="utf-8"?>
<p:tagLst xmlns:p="http://schemas.openxmlformats.org/presentationml/2006/main">
  <p:tag name="PA" val="v3.2.0"/>
  <p:tag name="ISLIDE.ADDREMOVEWATERMARK" val="W4l5hEUKeI"/>
</p:tagLst>
</file>

<file path=ppt/tags/tag1785.xml><?xml version="1.0" encoding="utf-8"?>
<p:tagLst xmlns:p="http://schemas.openxmlformats.org/presentationml/2006/main">
  <p:tag name="PA" val="v3.2.0"/>
  <p:tag name="ISLIDE.ADDREMOVEWATERMARK" val="iKeh2nG1vN"/>
</p:tagLst>
</file>

<file path=ppt/tags/tag1786.xml><?xml version="1.0" encoding="utf-8"?>
<p:tagLst xmlns:p="http://schemas.openxmlformats.org/presentationml/2006/main">
  <p:tag name="PA" val="v3.2.0"/>
  <p:tag name="ISLIDE.ADDREMOVEWATERMARK" val="DdPK8xCA3q"/>
</p:tagLst>
</file>

<file path=ppt/tags/tag1787.xml><?xml version="1.0" encoding="utf-8"?>
<p:tagLst xmlns:p="http://schemas.openxmlformats.org/presentationml/2006/main">
  <p:tag name="PA" val="v3.2.0"/>
  <p:tag name="ISLIDE.ADDREMOVEWATERMARK" val="xieUmJJuFU"/>
</p:tagLst>
</file>

<file path=ppt/tags/tag1788.xml><?xml version="1.0" encoding="utf-8"?>
<p:tagLst xmlns:p="http://schemas.openxmlformats.org/presentationml/2006/main">
  <p:tag name="PA" val="v3.2.0"/>
  <p:tag name="ISLIDE.ADDREMOVEWATERMARK" val="a8uMgZAC2c"/>
</p:tagLst>
</file>

<file path=ppt/tags/tag1789.xml><?xml version="1.0" encoding="utf-8"?>
<p:tagLst xmlns:p="http://schemas.openxmlformats.org/presentationml/2006/main">
  <p:tag name="PA" val="v3.2.0"/>
  <p:tag name="ISLIDE.ADDREMOVEWATERMARK" val="3tyxc2oa7t"/>
</p:tagLst>
</file>

<file path=ppt/tags/tag179.xml><?xml version="1.0" encoding="utf-8"?>
<p:tagLst xmlns:p="http://schemas.openxmlformats.org/presentationml/2006/main">
  <p:tag name="PA" val="v3.2.0"/>
  <p:tag name="ISLIDE.ADDREMOVEWATERMARK" val="ad0Ba1543j"/>
</p:tagLst>
</file>

<file path=ppt/tags/tag1790.xml><?xml version="1.0" encoding="utf-8"?>
<p:tagLst xmlns:p="http://schemas.openxmlformats.org/presentationml/2006/main">
  <p:tag name="PA" val="v3.2.0"/>
  <p:tag name="ISLIDE.ADDREMOVEWATERMARK" val="BTRyU9qJ5t"/>
</p:tagLst>
</file>

<file path=ppt/tags/tag1791.xml><?xml version="1.0" encoding="utf-8"?>
<p:tagLst xmlns:p="http://schemas.openxmlformats.org/presentationml/2006/main">
  <p:tag name="PA" val="v3.2.0"/>
  <p:tag name="ISLIDE.ADDREMOVEWATERMARK" val="dWwbwFsDoj"/>
</p:tagLst>
</file>

<file path=ppt/tags/tag1792.xml><?xml version="1.0" encoding="utf-8"?>
<p:tagLst xmlns:p="http://schemas.openxmlformats.org/presentationml/2006/main">
  <p:tag name="PA" val="v3.2.0"/>
  <p:tag name="ISLIDE.ADDREMOVEWATERMARK" val="xAIbwDuq2u"/>
</p:tagLst>
</file>

<file path=ppt/tags/tag1793.xml><?xml version="1.0" encoding="utf-8"?>
<p:tagLst xmlns:p="http://schemas.openxmlformats.org/presentationml/2006/main">
  <p:tag name="PA" val="v3.2.0"/>
  <p:tag name="ISLIDE.ADDREMOVEWATERMARK" val="ftxVTHr62h"/>
</p:tagLst>
</file>

<file path=ppt/tags/tag1794.xml><?xml version="1.0" encoding="utf-8"?>
<p:tagLst xmlns:p="http://schemas.openxmlformats.org/presentationml/2006/main">
  <p:tag name="PA" val="v3.2.0"/>
  <p:tag name="ISLIDE.ADDREMOVEWATERMARK" val="t0HJ8h7XBW"/>
</p:tagLst>
</file>

<file path=ppt/tags/tag1795.xml><?xml version="1.0" encoding="utf-8"?>
<p:tagLst xmlns:p="http://schemas.openxmlformats.org/presentationml/2006/main">
  <p:tag name="PA" val="v3.2.0"/>
  <p:tag name="ISLIDE.ADDREMOVEWATERMARK" val="JlvY5BLzBQ"/>
</p:tagLst>
</file>

<file path=ppt/tags/tag1796.xml><?xml version="1.0" encoding="utf-8"?>
<p:tagLst xmlns:p="http://schemas.openxmlformats.org/presentationml/2006/main">
  <p:tag name="PA" val="v3.2.0"/>
  <p:tag name="ISLIDE.ADDREMOVEWATERMARK" val="P9RKOtiaIo"/>
</p:tagLst>
</file>

<file path=ppt/tags/tag1797.xml><?xml version="1.0" encoding="utf-8"?>
<p:tagLst xmlns:p="http://schemas.openxmlformats.org/presentationml/2006/main">
  <p:tag name="PA" val="v3.2.0"/>
  <p:tag name="ISLIDE.ADDREMOVEWATERMARK" val="YwKHz728cP"/>
</p:tagLst>
</file>

<file path=ppt/tags/tag1798.xml><?xml version="1.0" encoding="utf-8"?>
<p:tagLst xmlns:p="http://schemas.openxmlformats.org/presentationml/2006/main">
  <p:tag name="PA" val="v3.2.0"/>
  <p:tag name="ISLIDE.ADDREMOVEWATERMARK" val="GWofl48ZaR"/>
</p:tagLst>
</file>

<file path=ppt/tags/tag1799.xml><?xml version="1.0" encoding="utf-8"?>
<p:tagLst xmlns:p="http://schemas.openxmlformats.org/presentationml/2006/main">
  <p:tag name="PA" val="v3.2.0"/>
  <p:tag name="ISLIDE.ADDREMOVEWATERMARK" val="614mRti65P"/>
</p:tagLst>
</file>

<file path=ppt/tags/tag18.xml><?xml version="1.0" encoding="utf-8"?>
<p:tagLst xmlns:p="http://schemas.openxmlformats.org/presentationml/2006/main">
  <p:tag name="PA" val="v3.2.0"/>
  <p:tag name="ISLIDE.ADDREMOVEWATERMARK" val="bdMsUOnxgZ"/>
</p:tagLst>
</file>

<file path=ppt/tags/tag180.xml><?xml version="1.0" encoding="utf-8"?>
<p:tagLst xmlns:p="http://schemas.openxmlformats.org/presentationml/2006/main">
  <p:tag name="PA" val="v3.2.0"/>
  <p:tag name="ISLIDE.ADDREMOVEWATERMARK" val="6QOqzVIzKf"/>
</p:tagLst>
</file>

<file path=ppt/tags/tag1800.xml><?xml version="1.0" encoding="utf-8"?>
<p:tagLst xmlns:p="http://schemas.openxmlformats.org/presentationml/2006/main">
  <p:tag name="PA" val="v3.2.0"/>
  <p:tag name="ISLIDE.ADDREMOVEWATERMARK" val="8hPX8Waoi8"/>
</p:tagLst>
</file>

<file path=ppt/tags/tag1801.xml><?xml version="1.0" encoding="utf-8"?>
<p:tagLst xmlns:p="http://schemas.openxmlformats.org/presentationml/2006/main">
  <p:tag name="PA" val="v3.2.0"/>
  <p:tag name="ISLIDE.ADDREMOVEWATERMARK" val="IMXvJ3UwjU"/>
</p:tagLst>
</file>

<file path=ppt/tags/tag1802.xml><?xml version="1.0" encoding="utf-8"?>
<p:tagLst xmlns:p="http://schemas.openxmlformats.org/presentationml/2006/main">
  <p:tag name="PA" val="v3.2.0"/>
  <p:tag name="ISLIDE.ADDREMOVEWATERMARK" val="vJA0sg2izF"/>
</p:tagLst>
</file>

<file path=ppt/tags/tag1803.xml><?xml version="1.0" encoding="utf-8"?>
<p:tagLst xmlns:p="http://schemas.openxmlformats.org/presentationml/2006/main">
  <p:tag name="PA" val="v3.2.0"/>
  <p:tag name="ISLIDE.ADDREMOVEWATERMARK" val="Y5DNRjGRhO"/>
</p:tagLst>
</file>

<file path=ppt/tags/tag1804.xml><?xml version="1.0" encoding="utf-8"?>
<p:tagLst xmlns:p="http://schemas.openxmlformats.org/presentationml/2006/main">
  <p:tag name="PA" val="v3.2.0"/>
  <p:tag name="ISLIDE.ADDREMOVEWATERMARK" val="dT0bIteIcY"/>
</p:tagLst>
</file>

<file path=ppt/tags/tag1805.xml><?xml version="1.0" encoding="utf-8"?>
<p:tagLst xmlns:p="http://schemas.openxmlformats.org/presentationml/2006/main">
  <p:tag name="PA" val="v3.2.0"/>
  <p:tag name="ISLIDE.ADDREMOVEWATERMARK" val="ZwXldzgYob"/>
</p:tagLst>
</file>

<file path=ppt/tags/tag1806.xml><?xml version="1.0" encoding="utf-8"?>
<p:tagLst xmlns:p="http://schemas.openxmlformats.org/presentationml/2006/main">
  <p:tag name="PA" val="v3.2.0"/>
  <p:tag name="ISLIDE.ADDREMOVEWATERMARK" val="e1ycjNJJek"/>
</p:tagLst>
</file>

<file path=ppt/tags/tag1807.xml><?xml version="1.0" encoding="utf-8"?>
<p:tagLst xmlns:p="http://schemas.openxmlformats.org/presentationml/2006/main">
  <p:tag name="PA" val="v3.2.0"/>
  <p:tag name="ISLIDE.ADDREMOVEWATERMARK" val="wCOU0bSis8"/>
</p:tagLst>
</file>

<file path=ppt/tags/tag1808.xml><?xml version="1.0" encoding="utf-8"?>
<p:tagLst xmlns:p="http://schemas.openxmlformats.org/presentationml/2006/main">
  <p:tag name="PA" val="v3.2.0"/>
  <p:tag name="ISLIDE.ADDREMOVEWATERMARK" val="CtGbqlicuc"/>
</p:tagLst>
</file>

<file path=ppt/tags/tag1809.xml><?xml version="1.0" encoding="utf-8"?>
<p:tagLst xmlns:p="http://schemas.openxmlformats.org/presentationml/2006/main">
  <p:tag name="PA" val="v3.2.0"/>
  <p:tag name="ISLIDE.ADDREMOVEWATERMARK" val="CrnFumfX15"/>
</p:tagLst>
</file>

<file path=ppt/tags/tag181.xml><?xml version="1.0" encoding="utf-8"?>
<p:tagLst xmlns:p="http://schemas.openxmlformats.org/presentationml/2006/main">
  <p:tag name="PA" val="v3.2.0"/>
  <p:tag name="ISLIDE.ADDREMOVEWATERMARK" val="XdIMTdJJ56"/>
</p:tagLst>
</file>

<file path=ppt/tags/tag1810.xml><?xml version="1.0" encoding="utf-8"?>
<p:tagLst xmlns:p="http://schemas.openxmlformats.org/presentationml/2006/main">
  <p:tag name="PA" val="v3.2.0"/>
  <p:tag name="ISLIDE.ADDREMOVEWATERMARK" val="kVo2mWhCuB"/>
</p:tagLst>
</file>

<file path=ppt/tags/tag1811.xml><?xml version="1.0" encoding="utf-8"?>
<p:tagLst xmlns:p="http://schemas.openxmlformats.org/presentationml/2006/main">
  <p:tag name="PA" val="v3.2.0"/>
  <p:tag name="ISLIDE.ADDREMOVEWATERMARK" val="g7qpYuvXw8"/>
</p:tagLst>
</file>

<file path=ppt/tags/tag1812.xml><?xml version="1.0" encoding="utf-8"?>
<p:tagLst xmlns:p="http://schemas.openxmlformats.org/presentationml/2006/main">
  <p:tag name="PA" val="v3.2.0"/>
  <p:tag name="ISLIDE.ADDREMOVEWATERMARK" val="oqZChEZJkO"/>
</p:tagLst>
</file>

<file path=ppt/tags/tag1813.xml><?xml version="1.0" encoding="utf-8"?>
<p:tagLst xmlns:p="http://schemas.openxmlformats.org/presentationml/2006/main">
  <p:tag name="PA" val="v3.2.0"/>
  <p:tag name="ISLIDE.ADDREMOVEWATERMARK" val="65rwYrFNyT"/>
</p:tagLst>
</file>

<file path=ppt/tags/tag1814.xml><?xml version="1.0" encoding="utf-8"?>
<p:tagLst xmlns:p="http://schemas.openxmlformats.org/presentationml/2006/main">
  <p:tag name="PA" val="v3.2.0"/>
  <p:tag name="ISLIDE.ADDREMOVEWATERMARK" val="Efrs6FB7q9"/>
</p:tagLst>
</file>

<file path=ppt/tags/tag1815.xml><?xml version="1.0" encoding="utf-8"?>
<p:tagLst xmlns:p="http://schemas.openxmlformats.org/presentationml/2006/main">
  <p:tag name="PA" val="v3.2.0"/>
  <p:tag name="ISLIDE.ADDREMOVEWATERMARK" val="0Il3Q35mUh"/>
</p:tagLst>
</file>

<file path=ppt/tags/tag1816.xml><?xml version="1.0" encoding="utf-8"?>
<p:tagLst xmlns:p="http://schemas.openxmlformats.org/presentationml/2006/main">
  <p:tag name="PA" val="v3.2.0"/>
  <p:tag name="ISLIDE.ADDREMOVEWATERMARK" val="7YcgElQ4Rr"/>
</p:tagLst>
</file>

<file path=ppt/tags/tag1817.xml><?xml version="1.0" encoding="utf-8"?>
<p:tagLst xmlns:p="http://schemas.openxmlformats.org/presentationml/2006/main">
  <p:tag name="PA" val="v3.2.0"/>
  <p:tag name="ISLIDE.ADDREMOVEWATERMARK" val="phic4J9qFc"/>
</p:tagLst>
</file>

<file path=ppt/tags/tag1818.xml><?xml version="1.0" encoding="utf-8"?>
<p:tagLst xmlns:p="http://schemas.openxmlformats.org/presentationml/2006/main">
  <p:tag name="PA" val="v3.2.0"/>
  <p:tag name="ISLIDE.ADDREMOVEWATERMARK" val="DcckXyTyfe"/>
</p:tagLst>
</file>

<file path=ppt/tags/tag1819.xml><?xml version="1.0" encoding="utf-8"?>
<p:tagLst xmlns:p="http://schemas.openxmlformats.org/presentationml/2006/main">
  <p:tag name="PA" val="v3.2.0"/>
  <p:tag name="ISLIDE.ADDREMOVEWATERMARK" val="vd3QWpCLoU"/>
</p:tagLst>
</file>

<file path=ppt/tags/tag182.xml><?xml version="1.0" encoding="utf-8"?>
<p:tagLst xmlns:p="http://schemas.openxmlformats.org/presentationml/2006/main">
  <p:tag name="PA" val="v3.2.0"/>
  <p:tag name="ISLIDE.ADDREMOVEWATERMARK" val="JnMh2ZN56I"/>
</p:tagLst>
</file>

<file path=ppt/tags/tag1820.xml><?xml version="1.0" encoding="utf-8"?>
<p:tagLst xmlns:p="http://schemas.openxmlformats.org/presentationml/2006/main">
  <p:tag name="PA" val="v3.2.0"/>
  <p:tag name="ISLIDE.ADDREMOVEWATERMARK" val="yGp9USjI9H"/>
</p:tagLst>
</file>

<file path=ppt/tags/tag1821.xml><?xml version="1.0" encoding="utf-8"?>
<p:tagLst xmlns:p="http://schemas.openxmlformats.org/presentationml/2006/main">
  <p:tag name="PA" val="v3.2.0"/>
  <p:tag name="ISLIDE.ADDREMOVEWATERMARK" val="4Pg2ef52IQ"/>
</p:tagLst>
</file>

<file path=ppt/tags/tag1822.xml><?xml version="1.0" encoding="utf-8"?>
<p:tagLst xmlns:p="http://schemas.openxmlformats.org/presentationml/2006/main">
  <p:tag name="PA" val="v3.2.0"/>
  <p:tag name="ISLIDE.ADDREMOVEWATERMARK" val="RcYx5LoRGO"/>
</p:tagLst>
</file>

<file path=ppt/tags/tag1823.xml><?xml version="1.0" encoding="utf-8"?>
<p:tagLst xmlns:p="http://schemas.openxmlformats.org/presentationml/2006/main">
  <p:tag name="PA" val="v3.2.0"/>
  <p:tag name="ISLIDE.ADDREMOVEWATERMARK" val="GxCun6wdPE"/>
</p:tagLst>
</file>

<file path=ppt/tags/tag1824.xml><?xml version="1.0" encoding="utf-8"?>
<p:tagLst xmlns:p="http://schemas.openxmlformats.org/presentationml/2006/main">
  <p:tag name="PA" val="v3.2.0"/>
  <p:tag name="ISLIDE.ADDREMOVEWATERMARK" val="OLyXjf6Aw1"/>
</p:tagLst>
</file>

<file path=ppt/tags/tag1825.xml><?xml version="1.0" encoding="utf-8"?>
<p:tagLst xmlns:p="http://schemas.openxmlformats.org/presentationml/2006/main">
  <p:tag name="PA" val="v3.2.0"/>
  <p:tag name="ISLIDE.ADDREMOVEWATERMARK" val="tKCXDWs2DI"/>
</p:tagLst>
</file>

<file path=ppt/tags/tag1826.xml><?xml version="1.0" encoding="utf-8"?>
<p:tagLst xmlns:p="http://schemas.openxmlformats.org/presentationml/2006/main">
  <p:tag name="PA" val="v3.2.0"/>
  <p:tag name="ISLIDE.ADDREMOVEWATERMARK" val="oSBuBGNvOh"/>
</p:tagLst>
</file>

<file path=ppt/tags/tag1827.xml><?xml version="1.0" encoding="utf-8"?>
<p:tagLst xmlns:p="http://schemas.openxmlformats.org/presentationml/2006/main">
  <p:tag name="PA" val="v3.2.0"/>
  <p:tag name="ISLIDE.ADDREMOVEWATERMARK" val="scmDCFnANa"/>
</p:tagLst>
</file>

<file path=ppt/tags/tag1828.xml><?xml version="1.0" encoding="utf-8"?>
<p:tagLst xmlns:p="http://schemas.openxmlformats.org/presentationml/2006/main">
  <p:tag name="PA" val="v3.2.0"/>
  <p:tag name="ISLIDE.ADDREMOVEWATERMARK" val="OnePe5vorQ"/>
</p:tagLst>
</file>

<file path=ppt/tags/tag1829.xml><?xml version="1.0" encoding="utf-8"?>
<p:tagLst xmlns:p="http://schemas.openxmlformats.org/presentationml/2006/main">
  <p:tag name="PA" val="v3.2.0"/>
  <p:tag name="ISLIDE.ADDREMOVEWATERMARK" val="O4aGa5KDVd"/>
</p:tagLst>
</file>

<file path=ppt/tags/tag183.xml><?xml version="1.0" encoding="utf-8"?>
<p:tagLst xmlns:p="http://schemas.openxmlformats.org/presentationml/2006/main">
  <p:tag name="PA" val="v3.2.0"/>
  <p:tag name="ISLIDE.ADDREMOVEWATERMARK" val="RsEU8EVvBl"/>
</p:tagLst>
</file>

<file path=ppt/tags/tag1830.xml><?xml version="1.0" encoding="utf-8"?>
<p:tagLst xmlns:p="http://schemas.openxmlformats.org/presentationml/2006/main">
  <p:tag name="PA" val="v3.2.0"/>
  <p:tag name="ISLIDE.ADDREMOVEWATERMARK" val="SLvOIRh8V7"/>
</p:tagLst>
</file>

<file path=ppt/tags/tag1831.xml><?xml version="1.0" encoding="utf-8"?>
<p:tagLst xmlns:p="http://schemas.openxmlformats.org/presentationml/2006/main">
  <p:tag name="PA" val="v3.2.0"/>
  <p:tag name="ISLIDE.ADDREMOVEWATERMARK" val="trpn3AxvPG"/>
</p:tagLst>
</file>

<file path=ppt/tags/tag1832.xml><?xml version="1.0" encoding="utf-8"?>
<p:tagLst xmlns:p="http://schemas.openxmlformats.org/presentationml/2006/main">
  <p:tag name="PA" val="v3.2.0"/>
  <p:tag name="ISLIDE.ADDREMOVEWATERMARK" val="ViD8TyCgnG"/>
</p:tagLst>
</file>

<file path=ppt/tags/tag1833.xml><?xml version="1.0" encoding="utf-8"?>
<p:tagLst xmlns:p="http://schemas.openxmlformats.org/presentationml/2006/main">
  <p:tag name="PA" val="v3.2.0"/>
  <p:tag name="ISLIDE.ADDREMOVEWATERMARK" val="5jpuHD1QHN"/>
</p:tagLst>
</file>

<file path=ppt/tags/tag1834.xml><?xml version="1.0" encoding="utf-8"?>
<p:tagLst xmlns:p="http://schemas.openxmlformats.org/presentationml/2006/main">
  <p:tag name="PA" val="v3.2.0"/>
  <p:tag name="ISLIDE.ADDREMOVEWATERMARK" val="XwTthhOxMa"/>
</p:tagLst>
</file>

<file path=ppt/tags/tag1835.xml><?xml version="1.0" encoding="utf-8"?>
<p:tagLst xmlns:p="http://schemas.openxmlformats.org/presentationml/2006/main">
  <p:tag name="PA" val="v3.2.0"/>
  <p:tag name="ISLIDE.ADDREMOVEWATERMARK" val="HYxPHtHx5T"/>
</p:tagLst>
</file>

<file path=ppt/tags/tag1836.xml><?xml version="1.0" encoding="utf-8"?>
<p:tagLst xmlns:p="http://schemas.openxmlformats.org/presentationml/2006/main">
  <p:tag name="PA" val="v3.2.0"/>
  <p:tag name="ISLIDE.ADDREMOVEWATERMARK" val="OBVOBJB5f0"/>
</p:tagLst>
</file>

<file path=ppt/tags/tag1837.xml><?xml version="1.0" encoding="utf-8"?>
<p:tagLst xmlns:p="http://schemas.openxmlformats.org/presentationml/2006/main">
  <p:tag name="PA" val="v3.2.0"/>
  <p:tag name="ISLIDE.ADDREMOVEWATERMARK" val="IhoCsiPUbv"/>
</p:tagLst>
</file>

<file path=ppt/tags/tag1838.xml><?xml version="1.0" encoding="utf-8"?>
<p:tagLst xmlns:p="http://schemas.openxmlformats.org/presentationml/2006/main">
  <p:tag name="PA" val="v3.2.0"/>
  <p:tag name="ISLIDE.ADDREMOVEWATERMARK" val="jPTN8hvZmY"/>
</p:tagLst>
</file>

<file path=ppt/tags/tag1839.xml><?xml version="1.0" encoding="utf-8"?>
<p:tagLst xmlns:p="http://schemas.openxmlformats.org/presentationml/2006/main">
  <p:tag name="PA" val="v3.2.0"/>
  <p:tag name="ISLIDE.ADDREMOVEWATERMARK" val="5EUx9WbFrX"/>
</p:tagLst>
</file>

<file path=ppt/tags/tag184.xml><?xml version="1.0" encoding="utf-8"?>
<p:tagLst xmlns:p="http://schemas.openxmlformats.org/presentationml/2006/main">
  <p:tag name="PA" val="v3.2.0"/>
  <p:tag name="ISLIDE.ADDREMOVEWATERMARK" val="J9Amf6Vnr7"/>
</p:tagLst>
</file>

<file path=ppt/tags/tag1840.xml><?xml version="1.0" encoding="utf-8"?>
<p:tagLst xmlns:p="http://schemas.openxmlformats.org/presentationml/2006/main">
  <p:tag name="PA" val="v3.2.0"/>
  <p:tag name="ISLIDE.ADDREMOVEWATERMARK" val="fTRWRktvgi"/>
</p:tagLst>
</file>

<file path=ppt/tags/tag1841.xml><?xml version="1.0" encoding="utf-8"?>
<p:tagLst xmlns:p="http://schemas.openxmlformats.org/presentationml/2006/main">
  <p:tag name="PA" val="v3.2.0"/>
  <p:tag name="ISLIDE.ADDREMOVEWATERMARK" val="exWJt9rHPe"/>
</p:tagLst>
</file>

<file path=ppt/tags/tag1842.xml><?xml version="1.0" encoding="utf-8"?>
<p:tagLst xmlns:p="http://schemas.openxmlformats.org/presentationml/2006/main">
  <p:tag name="PA" val="v3.2.0"/>
  <p:tag name="ISLIDE.ADDREMOVEWATERMARK" val="YmSG4EN1CW"/>
</p:tagLst>
</file>

<file path=ppt/tags/tag1843.xml><?xml version="1.0" encoding="utf-8"?>
<p:tagLst xmlns:p="http://schemas.openxmlformats.org/presentationml/2006/main">
  <p:tag name="PA" val="v3.2.0"/>
  <p:tag name="ISLIDE.ADDREMOVEWATERMARK" val="HKmDPQ776Y"/>
</p:tagLst>
</file>

<file path=ppt/tags/tag1844.xml><?xml version="1.0" encoding="utf-8"?>
<p:tagLst xmlns:p="http://schemas.openxmlformats.org/presentationml/2006/main">
  <p:tag name="PA" val="v3.2.0"/>
  <p:tag name="ISLIDE.ADDREMOVEWATERMARK" val="y93E4IsKD9"/>
</p:tagLst>
</file>

<file path=ppt/tags/tag1845.xml><?xml version="1.0" encoding="utf-8"?>
<p:tagLst xmlns:p="http://schemas.openxmlformats.org/presentationml/2006/main">
  <p:tag name="PA" val="v3.2.0"/>
  <p:tag name="ISLIDE.ADDREMOVEWATERMARK" val="oTzN93BKbN"/>
</p:tagLst>
</file>

<file path=ppt/tags/tag1846.xml><?xml version="1.0" encoding="utf-8"?>
<p:tagLst xmlns:p="http://schemas.openxmlformats.org/presentationml/2006/main">
  <p:tag name="PA" val="v3.2.0"/>
  <p:tag name="ISLIDE.ADDREMOVEWATERMARK" val="W1sJaTKS3d"/>
</p:tagLst>
</file>

<file path=ppt/tags/tag1847.xml><?xml version="1.0" encoding="utf-8"?>
<p:tagLst xmlns:p="http://schemas.openxmlformats.org/presentationml/2006/main">
  <p:tag name="PA" val="v3.2.0"/>
  <p:tag name="ISLIDE.ADDREMOVEWATERMARK" val="CtL0qYsOMv"/>
</p:tagLst>
</file>

<file path=ppt/tags/tag1848.xml><?xml version="1.0" encoding="utf-8"?>
<p:tagLst xmlns:p="http://schemas.openxmlformats.org/presentationml/2006/main">
  <p:tag name="PA" val="v3.2.0"/>
  <p:tag name="ISLIDE.ADDREMOVEWATERMARK" val="VCyDrxUZEW"/>
</p:tagLst>
</file>

<file path=ppt/tags/tag1849.xml><?xml version="1.0" encoding="utf-8"?>
<p:tagLst xmlns:p="http://schemas.openxmlformats.org/presentationml/2006/main">
  <p:tag name="PA" val="v3.2.0"/>
  <p:tag name="ISLIDE.ADDREMOVEWATERMARK" val="PwfsC6Qtnk"/>
</p:tagLst>
</file>

<file path=ppt/tags/tag185.xml><?xml version="1.0" encoding="utf-8"?>
<p:tagLst xmlns:p="http://schemas.openxmlformats.org/presentationml/2006/main">
  <p:tag name="PA" val="v3.2.0"/>
  <p:tag name="ISLIDE.ADDREMOVEWATERMARK" val="rv96aTDrxZ"/>
</p:tagLst>
</file>

<file path=ppt/tags/tag1850.xml><?xml version="1.0" encoding="utf-8"?>
<p:tagLst xmlns:p="http://schemas.openxmlformats.org/presentationml/2006/main">
  <p:tag name="PA" val="v3.2.0"/>
  <p:tag name="ISLIDE.ADDREMOVEWATERMARK" val="8ZQj74I8hk"/>
</p:tagLst>
</file>

<file path=ppt/tags/tag1851.xml><?xml version="1.0" encoding="utf-8"?>
<p:tagLst xmlns:p="http://schemas.openxmlformats.org/presentationml/2006/main">
  <p:tag name="PA" val="v3.2.0"/>
  <p:tag name="ISLIDE.ADDREMOVEWATERMARK" val="Lw8p1UDpbn"/>
</p:tagLst>
</file>

<file path=ppt/tags/tag1852.xml><?xml version="1.0" encoding="utf-8"?>
<p:tagLst xmlns:p="http://schemas.openxmlformats.org/presentationml/2006/main">
  <p:tag name="PA" val="v3.2.0"/>
  <p:tag name="ISLIDE.ADDREMOVEWATERMARK" val="9vOhOPOdyt"/>
</p:tagLst>
</file>

<file path=ppt/tags/tag1853.xml><?xml version="1.0" encoding="utf-8"?>
<p:tagLst xmlns:p="http://schemas.openxmlformats.org/presentationml/2006/main">
  <p:tag name="PA" val="v3.2.0"/>
  <p:tag name="ISLIDE.ADDREMOVEWATERMARK" val="H8kmx5vOFx"/>
</p:tagLst>
</file>

<file path=ppt/tags/tag1854.xml><?xml version="1.0" encoding="utf-8"?>
<p:tagLst xmlns:p="http://schemas.openxmlformats.org/presentationml/2006/main">
  <p:tag name="PA" val="v3.2.0"/>
  <p:tag name="ISLIDE.ADDREMOVEWATERMARK" val="pW1dLcyz1r"/>
</p:tagLst>
</file>

<file path=ppt/tags/tag1855.xml><?xml version="1.0" encoding="utf-8"?>
<p:tagLst xmlns:p="http://schemas.openxmlformats.org/presentationml/2006/main">
  <p:tag name="PA" val="v3.2.0"/>
  <p:tag name="ISLIDE.ADDREMOVEWATERMARK" val="2lRAlMLtVr"/>
</p:tagLst>
</file>

<file path=ppt/tags/tag1856.xml><?xml version="1.0" encoding="utf-8"?>
<p:tagLst xmlns:p="http://schemas.openxmlformats.org/presentationml/2006/main">
  <p:tag name="PA" val="v3.2.0"/>
  <p:tag name="ISLIDE.ADDREMOVEWATERMARK" val="qoJxcMMW25"/>
</p:tagLst>
</file>

<file path=ppt/tags/tag1857.xml><?xml version="1.0" encoding="utf-8"?>
<p:tagLst xmlns:p="http://schemas.openxmlformats.org/presentationml/2006/main">
  <p:tag name="PA" val="v3.2.0"/>
  <p:tag name="ISLIDE.ADDREMOVEWATERMARK" val="izjo7n3uWv"/>
</p:tagLst>
</file>

<file path=ppt/tags/tag1858.xml><?xml version="1.0" encoding="utf-8"?>
<p:tagLst xmlns:p="http://schemas.openxmlformats.org/presentationml/2006/main">
  <p:tag name="PA" val="v3.2.0"/>
  <p:tag name="ISLIDE.ADDREMOVEWATERMARK" val="bYmG1grkAk"/>
</p:tagLst>
</file>

<file path=ppt/tags/tag1859.xml><?xml version="1.0" encoding="utf-8"?>
<p:tagLst xmlns:p="http://schemas.openxmlformats.org/presentationml/2006/main">
  <p:tag name="PA" val="v3.2.0"/>
  <p:tag name="ISLIDE.ADDREMOVEWATERMARK" val="uC2XGAMEA9"/>
</p:tagLst>
</file>

<file path=ppt/tags/tag186.xml><?xml version="1.0" encoding="utf-8"?>
<p:tagLst xmlns:p="http://schemas.openxmlformats.org/presentationml/2006/main">
  <p:tag name="PA" val="v3.2.0"/>
  <p:tag name="ISLIDE.ADDREMOVEWATERMARK" val="HN2BOoZxOO"/>
</p:tagLst>
</file>

<file path=ppt/tags/tag1860.xml><?xml version="1.0" encoding="utf-8"?>
<p:tagLst xmlns:p="http://schemas.openxmlformats.org/presentationml/2006/main">
  <p:tag name="PA" val="v3.2.0"/>
  <p:tag name="ISLIDE.ADDREMOVEWATERMARK" val="Qb75JDBnC8"/>
</p:tagLst>
</file>

<file path=ppt/tags/tag1861.xml><?xml version="1.0" encoding="utf-8"?>
<p:tagLst xmlns:p="http://schemas.openxmlformats.org/presentationml/2006/main">
  <p:tag name="PA" val="v3.2.0"/>
  <p:tag name="ISLIDE.ADDREMOVEWATERMARK" val="TbWjQSCD66"/>
</p:tagLst>
</file>

<file path=ppt/tags/tag1862.xml><?xml version="1.0" encoding="utf-8"?>
<p:tagLst xmlns:p="http://schemas.openxmlformats.org/presentationml/2006/main">
  <p:tag name="PA" val="v3.2.0"/>
  <p:tag name="ISLIDE.ADDREMOVEWATERMARK" val="flVRLf6Li6"/>
</p:tagLst>
</file>

<file path=ppt/tags/tag1863.xml><?xml version="1.0" encoding="utf-8"?>
<p:tagLst xmlns:p="http://schemas.openxmlformats.org/presentationml/2006/main">
  <p:tag name="PA" val="v3.2.0"/>
  <p:tag name="ISLIDE.ADDREMOVEWATERMARK" val="aztXf9aq6x"/>
</p:tagLst>
</file>

<file path=ppt/tags/tag1864.xml><?xml version="1.0" encoding="utf-8"?>
<p:tagLst xmlns:p="http://schemas.openxmlformats.org/presentationml/2006/main">
  <p:tag name="PA" val="v3.2.0"/>
  <p:tag name="ISLIDE.ADDREMOVEWATERMARK" val="fDhCRTpTHx"/>
</p:tagLst>
</file>

<file path=ppt/tags/tag1865.xml><?xml version="1.0" encoding="utf-8"?>
<p:tagLst xmlns:p="http://schemas.openxmlformats.org/presentationml/2006/main">
  <p:tag name="PA" val="v3.2.0"/>
  <p:tag name="ISLIDE.ADDREMOVEWATERMARK" val="7JHEdoGquo"/>
</p:tagLst>
</file>

<file path=ppt/tags/tag1866.xml><?xml version="1.0" encoding="utf-8"?>
<p:tagLst xmlns:p="http://schemas.openxmlformats.org/presentationml/2006/main">
  <p:tag name="PA" val="v3.2.0"/>
  <p:tag name="ISLIDE.ADDREMOVEWATERMARK" val="GzEFhdr9EQ"/>
</p:tagLst>
</file>

<file path=ppt/tags/tag1867.xml><?xml version="1.0" encoding="utf-8"?>
<p:tagLst xmlns:p="http://schemas.openxmlformats.org/presentationml/2006/main">
  <p:tag name="PA" val="v3.2.0"/>
  <p:tag name="ISLIDE.ADDREMOVEWATERMARK" val="2WGIabDS92"/>
</p:tagLst>
</file>

<file path=ppt/tags/tag1868.xml><?xml version="1.0" encoding="utf-8"?>
<p:tagLst xmlns:p="http://schemas.openxmlformats.org/presentationml/2006/main">
  <p:tag name="PA" val="v3.2.0"/>
  <p:tag name="ISLIDE.ADDREMOVEWATERMARK" val="znEu8Rrp30"/>
</p:tagLst>
</file>

<file path=ppt/tags/tag1869.xml><?xml version="1.0" encoding="utf-8"?>
<p:tagLst xmlns:p="http://schemas.openxmlformats.org/presentationml/2006/main">
  <p:tag name="PA" val="v3.2.0"/>
  <p:tag name="ISLIDE.ADDREMOVEWATERMARK" val="3u6Srq9bfx"/>
</p:tagLst>
</file>

<file path=ppt/tags/tag187.xml><?xml version="1.0" encoding="utf-8"?>
<p:tagLst xmlns:p="http://schemas.openxmlformats.org/presentationml/2006/main">
  <p:tag name="PA" val="v3.2.0"/>
  <p:tag name="ISLIDE.ADDREMOVEWATERMARK" val="IXHTxKmjC6"/>
</p:tagLst>
</file>

<file path=ppt/tags/tag1870.xml><?xml version="1.0" encoding="utf-8"?>
<p:tagLst xmlns:p="http://schemas.openxmlformats.org/presentationml/2006/main">
  <p:tag name="PA" val="v3.2.0"/>
  <p:tag name="ISLIDE.ADDREMOVEWATERMARK" val="lpO05lC8oC"/>
</p:tagLst>
</file>

<file path=ppt/tags/tag1871.xml><?xml version="1.0" encoding="utf-8"?>
<p:tagLst xmlns:p="http://schemas.openxmlformats.org/presentationml/2006/main">
  <p:tag name="PA" val="v3.2.0"/>
  <p:tag name="ISLIDE.ADDREMOVEWATERMARK" val="lxq2yduUHP"/>
</p:tagLst>
</file>

<file path=ppt/tags/tag1872.xml><?xml version="1.0" encoding="utf-8"?>
<p:tagLst xmlns:p="http://schemas.openxmlformats.org/presentationml/2006/main">
  <p:tag name="PA" val="v3.2.0"/>
  <p:tag name="ISLIDE.ADDREMOVEWATERMARK" val="wCGNXIZxbu"/>
</p:tagLst>
</file>

<file path=ppt/tags/tag1873.xml><?xml version="1.0" encoding="utf-8"?>
<p:tagLst xmlns:p="http://schemas.openxmlformats.org/presentationml/2006/main">
  <p:tag name="PA" val="v3.2.0"/>
  <p:tag name="ISLIDE.ADDREMOVEWATERMARK" val="clwLQJYNzX"/>
</p:tagLst>
</file>

<file path=ppt/tags/tag1874.xml><?xml version="1.0" encoding="utf-8"?>
<p:tagLst xmlns:p="http://schemas.openxmlformats.org/presentationml/2006/main">
  <p:tag name="PA" val="v3.2.0"/>
  <p:tag name="ISLIDE.ADDREMOVEWATERMARK" val="PsB0PFDEeO"/>
</p:tagLst>
</file>

<file path=ppt/tags/tag1875.xml><?xml version="1.0" encoding="utf-8"?>
<p:tagLst xmlns:p="http://schemas.openxmlformats.org/presentationml/2006/main">
  <p:tag name="PA" val="v3.2.0"/>
  <p:tag name="ISLIDE.ADDREMOVEWATERMARK" val="5oUQBjjBdx"/>
</p:tagLst>
</file>

<file path=ppt/tags/tag1876.xml><?xml version="1.0" encoding="utf-8"?>
<p:tagLst xmlns:p="http://schemas.openxmlformats.org/presentationml/2006/main">
  <p:tag name="PA" val="v3.2.0"/>
  <p:tag name="ISLIDE.ADDREMOVEWATERMARK" val="LPh3k9Bflo"/>
</p:tagLst>
</file>

<file path=ppt/tags/tag1877.xml><?xml version="1.0" encoding="utf-8"?>
<p:tagLst xmlns:p="http://schemas.openxmlformats.org/presentationml/2006/main">
  <p:tag name="PA" val="v3.2.0"/>
  <p:tag name="ISLIDE.ADDREMOVEWATERMARK" val="EhftADBP8S"/>
</p:tagLst>
</file>

<file path=ppt/tags/tag1878.xml><?xml version="1.0" encoding="utf-8"?>
<p:tagLst xmlns:p="http://schemas.openxmlformats.org/presentationml/2006/main">
  <p:tag name="PA" val="v3.2.0"/>
  <p:tag name="ISLIDE.ADDREMOVEWATERMARK" val="EVTNyxQgKq"/>
</p:tagLst>
</file>

<file path=ppt/tags/tag1879.xml><?xml version="1.0" encoding="utf-8"?>
<p:tagLst xmlns:p="http://schemas.openxmlformats.org/presentationml/2006/main">
  <p:tag name="PA" val="v3.2.0"/>
  <p:tag name="ISLIDE.ADDREMOVEWATERMARK" val="kXuBL9LHQP"/>
</p:tagLst>
</file>

<file path=ppt/tags/tag188.xml><?xml version="1.0" encoding="utf-8"?>
<p:tagLst xmlns:p="http://schemas.openxmlformats.org/presentationml/2006/main">
  <p:tag name="PA" val="v3.2.0"/>
  <p:tag name="ISLIDE.ADDREMOVEWATERMARK" val="EjN9afsH4o"/>
</p:tagLst>
</file>

<file path=ppt/tags/tag1880.xml><?xml version="1.0" encoding="utf-8"?>
<p:tagLst xmlns:p="http://schemas.openxmlformats.org/presentationml/2006/main">
  <p:tag name="PA" val="v3.2.0"/>
  <p:tag name="ISLIDE.ADDREMOVEWATERMARK" val="EiczJYJlQ7"/>
</p:tagLst>
</file>

<file path=ppt/tags/tag1881.xml><?xml version="1.0" encoding="utf-8"?>
<p:tagLst xmlns:p="http://schemas.openxmlformats.org/presentationml/2006/main">
  <p:tag name="PA" val="v3.2.0"/>
  <p:tag name="ISLIDE.ADDREMOVEWATERMARK" val="iTDKs05UEx"/>
</p:tagLst>
</file>

<file path=ppt/tags/tag1882.xml><?xml version="1.0" encoding="utf-8"?>
<p:tagLst xmlns:p="http://schemas.openxmlformats.org/presentationml/2006/main">
  <p:tag name="PA" val="v3.2.0"/>
  <p:tag name="ISLIDE.ADDREMOVEWATERMARK" val="seU5ErwdhA"/>
</p:tagLst>
</file>

<file path=ppt/tags/tag1883.xml><?xml version="1.0" encoding="utf-8"?>
<p:tagLst xmlns:p="http://schemas.openxmlformats.org/presentationml/2006/main">
  <p:tag name="PA" val="v3.2.0"/>
  <p:tag name="ISLIDE.ADDREMOVEWATERMARK" val="239sOg2eDa"/>
</p:tagLst>
</file>

<file path=ppt/tags/tag1884.xml><?xml version="1.0" encoding="utf-8"?>
<p:tagLst xmlns:p="http://schemas.openxmlformats.org/presentationml/2006/main">
  <p:tag name="PA" val="v3.2.0"/>
  <p:tag name="ISLIDE.ADDREMOVEWATERMARK" val="npQMHQTjTV"/>
</p:tagLst>
</file>

<file path=ppt/tags/tag1885.xml><?xml version="1.0" encoding="utf-8"?>
<p:tagLst xmlns:p="http://schemas.openxmlformats.org/presentationml/2006/main">
  <p:tag name="PA" val="v3.2.0"/>
  <p:tag name="ISLIDE.ADDREMOVEWATERMARK" val="E0CdgjNguc"/>
</p:tagLst>
</file>

<file path=ppt/tags/tag1886.xml><?xml version="1.0" encoding="utf-8"?>
<p:tagLst xmlns:p="http://schemas.openxmlformats.org/presentationml/2006/main">
  <p:tag name="PA" val="v3.2.0"/>
  <p:tag name="ISLIDE.ADDREMOVEWATERMARK" val="lqDQEoUU6L"/>
</p:tagLst>
</file>

<file path=ppt/tags/tag1887.xml><?xml version="1.0" encoding="utf-8"?>
<p:tagLst xmlns:p="http://schemas.openxmlformats.org/presentationml/2006/main">
  <p:tag name="PA" val="v3.2.0"/>
  <p:tag name="ISLIDE.ADDREMOVEWATERMARK" val="7bQoJDOIyy"/>
</p:tagLst>
</file>

<file path=ppt/tags/tag1888.xml><?xml version="1.0" encoding="utf-8"?>
<p:tagLst xmlns:p="http://schemas.openxmlformats.org/presentationml/2006/main">
  <p:tag name="PA" val="v3.2.0"/>
  <p:tag name="ISLIDE.ADDREMOVEWATERMARK" val="XMJM6C1gMo"/>
</p:tagLst>
</file>

<file path=ppt/tags/tag1889.xml><?xml version="1.0" encoding="utf-8"?>
<p:tagLst xmlns:p="http://schemas.openxmlformats.org/presentationml/2006/main">
  <p:tag name="PA" val="v3.2.0"/>
  <p:tag name="ISLIDE.ADDREMOVEWATERMARK" val="TWtly7m9Ic"/>
</p:tagLst>
</file>

<file path=ppt/tags/tag189.xml><?xml version="1.0" encoding="utf-8"?>
<p:tagLst xmlns:p="http://schemas.openxmlformats.org/presentationml/2006/main">
  <p:tag name="PA" val="v3.2.0"/>
  <p:tag name="ISLIDE.ADDREMOVEWATERMARK" val="Bo8md6G9Y0"/>
</p:tagLst>
</file>

<file path=ppt/tags/tag1890.xml><?xml version="1.0" encoding="utf-8"?>
<p:tagLst xmlns:p="http://schemas.openxmlformats.org/presentationml/2006/main">
  <p:tag name="PA" val="v3.2.0"/>
  <p:tag name="ISLIDE.ADDREMOVEWATERMARK" val="58nIYmkYTd"/>
</p:tagLst>
</file>

<file path=ppt/tags/tag1891.xml><?xml version="1.0" encoding="utf-8"?>
<p:tagLst xmlns:p="http://schemas.openxmlformats.org/presentationml/2006/main">
  <p:tag name="PA" val="v3.2.0"/>
  <p:tag name="ISLIDE.ADDREMOVEWATERMARK" val="UFs6EZg0UC"/>
</p:tagLst>
</file>

<file path=ppt/tags/tag1892.xml><?xml version="1.0" encoding="utf-8"?>
<p:tagLst xmlns:p="http://schemas.openxmlformats.org/presentationml/2006/main">
  <p:tag name="PA" val="v3.2.0"/>
  <p:tag name="ISLIDE.ADDREMOVEWATERMARK" val="xyIR1lspzL"/>
</p:tagLst>
</file>

<file path=ppt/tags/tag1893.xml><?xml version="1.0" encoding="utf-8"?>
<p:tagLst xmlns:p="http://schemas.openxmlformats.org/presentationml/2006/main">
  <p:tag name="PA" val="v3.2.0"/>
  <p:tag name="ISLIDE.ADDREMOVEWATERMARK" val="aO9V2YjBxT"/>
</p:tagLst>
</file>

<file path=ppt/tags/tag1894.xml><?xml version="1.0" encoding="utf-8"?>
<p:tagLst xmlns:p="http://schemas.openxmlformats.org/presentationml/2006/main">
  <p:tag name="PA" val="v3.2.0"/>
  <p:tag name="ISLIDE.ADDREMOVEWATERMARK" val="bdMsUOnxgZ"/>
</p:tagLst>
</file>

<file path=ppt/tags/tag1895.xml><?xml version="1.0" encoding="utf-8"?>
<p:tagLst xmlns:p="http://schemas.openxmlformats.org/presentationml/2006/main">
  <p:tag name="PA" val="v3.2.0"/>
  <p:tag name="ISLIDE.ADDREMOVEWATERMARK" val="avpFpH0VQx"/>
</p:tagLst>
</file>

<file path=ppt/tags/tag1896.xml><?xml version="1.0" encoding="utf-8"?>
<p:tagLst xmlns:p="http://schemas.openxmlformats.org/presentationml/2006/main">
  <p:tag name="PA" val="v3.2.0"/>
  <p:tag name="ISLIDE.ADDREMOVEWATERMARK" val="44iICFFXDp"/>
</p:tagLst>
</file>

<file path=ppt/tags/tag1897.xml><?xml version="1.0" encoding="utf-8"?>
<p:tagLst xmlns:p="http://schemas.openxmlformats.org/presentationml/2006/main">
  <p:tag name="PA" val="v3.2.0"/>
  <p:tag name="ISLIDE.ADDREMOVEWATERMARK" val="0fCAkTmZ7n"/>
</p:tagLst>
</file>

<file path=ppt/tags/tag1898.xml><?xml version="1.0" encoding="utf-8"?>
<p:tagLst xmlns:p="http://schemas.openxmlformats.org/presentationml/2006/main">
  <p:tag name="PA" val="v3.2.0"/>
  <p:tag name="ISLIDE.ADDREMOVEWATERMARK" val="75IZuoi4qv"/>
</p:tagLst>
</file>

<file path=ppt/tags/tag1899.xml><?xml version="1.0" encoding="utf-8"?>
<p:tagLst xmlns:p="http://schemas.openxmlformats.org/presentationml/2006/main">
  <p:tag name="PA" val="v3.2.0"/>
  <p:tag name="ISLIDE.ADDREMOVEWATERMARK" val="iNuAYg4EqO"/>
</p:tagLst>
</file>

<file path=ppt/tags/tag19.xml><?xml version="1.0" encoding="utf-8"?>
<p:tagLst xmlns:p="http://schemas.openxmlformats.org/presentationml/2006/main">
  <p:tag name="PA" val="v3.2.0"/>
  <p:tag name="ISLIDE.ADDREMOVEWATERMARK" val="avpFpH0VQx"/>
</p:tagLst>
</file>

<file path=ppt/tags/tag190.xml><?xml version="1.0" encoding="utf-8"?>
<p:tagLst xmlns:p="http://schemas.openxmlformats.org/presentationml/2006/main">
  <p:tag name="PA" val="v3.2.0"/>
  <p:tag name="ISLIDE.ADDREMOVEWATERMARK" val="hhZdzTnqIP"/>
</p:tagLst>
</file>

<file path=ppt/tags/tag1900.xml><?xml version="1.0" encoding="utf-8"?>
<p:tagLst xmlns:p="http://schemas.openxmlformats.org/presentationml/2006/main">
  <p:tag name="PA" val="v3.2.0"/>
  <p:tag name="ISLIDE.ADDREMOVEWATERMARK" val="IQt0j5tpeV"/>
</p:tagLst>
</file>

<file path=ppt/tags/tag1901.xml><?xml version="1.0" encoding="utf-8"?>
<p:tagLst xmlns:p="http://schemas.openxmlformats.org/presentationml/2006/main">
  <p:tag name="PA" val="v3.2.0"/>
  <p:tag name="ISLIDE.ADDREMOVEWATERMARK" val="faYmz9wIXX"/>
</p:tagLst>
</file>

<file path=ppt/tags/tag1902.xml><?xml version="1.0" encoding="utf-8"?>
<p:tagLst xmlns:p="http://schemas.openxmlformats.org/presentationml/2006/main">
  <p:tag name="PA" val="v3.2.0"/>
  <p:tag name="ISLIDE.ADDREMOVEWATERMARK" val="hLqSHmuBlD"/>
</p:tagLst>
</file>

<file path=ppt/tags/tag1903.xml><?xml version="1.0" encoding="utf-8"?>
<p:tagLst xmlns:p="http://schemas.openxmlformats.org/presentationml/2006/main">
  <p:tag name="PA" val="v3.2.0"/>
  <p:tag name="ISLIDE.ADDREMOVEWATERMARK" val="ZhtserLS0z"/>
</p:tagLst>
</file>

<file path=ppt/tags/tag1904.xml><?xml version="1.0" encoding="utf-8"?>
<p:tagLst xmlns:p="http://schemas.openxmlformats.org/presentationml/2006/main">
  <p:tag name="PA" val="v3.2.0"/>
  <p:tag name="ISLIDE.ADDREMOVEWATERMARK" val="53ZUQIzILZ"/>
</p:tagLst>
</file>

<file path=ppt/tags/tag1905.xml><?xml version="1.0" encoding="utf-8"?>
<p:tagLst xmlns:p="http://schemas.openxmlformats.org/presentationml/2006/main">
  <p:tag name="PA" val="v3.2.0"/>
  <p:tag name="ISLIDE.ADDREMOVEWATERMARK" val="uvrSr7jat6"/>
</p:tagLst>
</file>

<file path=ppt/tags/tag1906.xml><?xml version="1.0" encoding="utf-8"?>
<p:tagLst xmlns:p="http://schemas.openxmlformats.org/presentationml/2006/main">
  <p:tag name="PA" val="v3.2.0"/>
  <p:tag name="ISLIDE.ADDREMOVEWATERMARK" val="LrDb67qpHH"/>
</p:tagLst>
</file>

<file path=ppt/tags/tag1907.xml><?xml version="1.0" encoding="utf-8"?>
<p:tagLst xmlns:p="http://schemas.openxmlformats.org/presentationml/2006/main">
  <p:tag name="PA" val="v3.2.0"/>
  <p:tag name="ISLIDE.ADDREMOVEWATERMARK" val="xdShcnwWC9"/>
</p:tagLst>
</file>

<file path=ppt/tags/tag1908.xml><?xml version="1.0" encoding="utf-8"?>
<p:tagLst xmlns:p="http://schemas.openxmlformats.org/presentationml/2006/main">
  <p:tag name="PA" val="v3.2.0"/>
  <p:tag name="ISLIDE.ADDREMOVEWATERMARK" val="wm0MTn0bBh"/>
</p:tagLst>
</file>

<file path=ppt/tags/tag1909.xml><?xml version="1.0" encoding="utf-8"?>
<p:tagLst xmlns:p="http://schemas.openxmlformats.org/presentationml/2006/main">
  <p:tag name="PA" val="v3.2.0"/>
  <p:tag name="ISLIDE.ADDREMOVEWATERMARK" val="Iuj3oOz7YS"/>
</p:tagLst>
</file>

<file path=ppt/tags/tag191.xml><?xml version="1.0" encoding="utf-8"?>
<p:tagLst xmlns:p="http://schemas.openxmlformats.org/presentationml/2006/main">
  <p:tag name="PA" val="v3.2.0"/>
  <p:tag name="ISLIDE.ADDREMOVEWATERMARK" val="qdp1Ui93ks"/>
</p:tagLst>
</file>

<file path=ppt/tags/tag1910.xml><?xml version="1.0" encoding="utf-8"?>
<p:tagLst xmlns:p="http://schemas.openxmlformats.org/presentationml/2006/main">
  <p:tag name="PA" val="v3.2.0"/>
  <p:tag name="ISLIDE.ADDREMOVEWATERMARK" val="bKADlQdJ0E"/>
</p:tagLst>
</file>

<file path=ppt/tags/tag1911.xml><?xml version="1.0" encoding="utf-8"?>
<p:tagLst xmlns:p="http://schemas.openxmlformats.org/presentationml/2006/main">
  <p:tag name="PA" val="v3.2.0"/>
  <p:tag name="ISLIDE.ADDREMOVEWATERMARK" val="KNYtKi01HS"/>
</p:tagLst>
</file>

<file path=ppt/tags/tag1912.xml><?xml version="1.0" encoding="utf-8"?>
<p:tagLst xmlns:p="http://schemas.openxmlformats.org/presentationml/2006/main">
  <p:tag name="PA" val="v3.2.0"/>
  <p:tag name="ISLIDE.ADDREMOVEWATERMARK" val="GPnk9C4Y3N"/>
</p:tagLst>
</file>

<file path=ppt/tags/tag1913.xml><?xml version="1.0" encoding="utf-8"?>
<p:tagLst xmlns:p="http://schemas.openxmlformats.org/presentationml/2006/main">
  <p:tag name="PA" val="v3.2.0"/>
  <p:tag name="ISLIDE.ADDREMOVEWATERMARK" val="xy7thmlwkC"/>
</p:tagLst>
</file>

<file path=ppt/tags/tag1914.xml><?xml version="1.0" encoding="utf-8"?>
<p:tagLst xmlns:p="http://schemas.openxmlformats.org/presentationml/2006/main">
  <p:tag name="PA" val="v3.2.0"/>
  <p:tag name="ISLIDE.ADDREMOVEWATERMARK" val="Krl7W4WztF"/>
</p:tagLst>
</file>

<file path=ppt/tags/tag1915.xml><?xml version="1.0" encoding="utf-8"?>
<p:tagLst xmlns:p="http://schemas.openxmlformats.org/presentationml/2006/main">
  <p:tag name="PA" val="v3.2.0"/>
  <p:tag name="ISLIDE.ADDREMOVEWATERMARK" val="X8zFMMgaEj"/>
</p:tagLst>
</file>

<file path=ppt/tags/tag1916.xml><?xml version="1.0" encoding="utf-8"?>
<p:tagLst xmlns:p="http://schemas.openxmlformats.org/presentationml/2006/main">
  <p:tag name="PA" val="v3.2.0"/>
  <p:tag name="ISLIDE.ADDREMOVEWATERMARK" val="WEQmQWPoMh"/>
</p:tagLst>
</file>

<file path=ppt/tags/tag1917.xml><?xml version="1.0" encoding="utf-8"?>
<p:tagLst xmlns:p="http://schemas.openxmlformats.org/presentationml/2006/main">
  <p:tag name="PA" val="v3.2.0"/>
  <p:tag name="ISLIDE.ADDREMOVEWATERMARK" val="7DQFIYnqNE"/>
</p:tagLst>
</file>

<file path=ppt/tags/tag1918.xml><?xml version="1.0" encoding="utf-8"?>
<p:tagLst xmlns:p="http://schemas.openxmlformats.org/presentationml/2006/main">
  <p:tag name="PA" val="v3.2.0"/>
  <p:tag name="ISLIDE.ADDREMOVEWATERMARK" val="qFpxzy82hU"/>
</p:tagLst>
</file>

<file path=ppt/tags/tag1919.xml><?xml version="1.0" encoding="utf-8"?>
<p:tagLst xmlns:p="http://schemas.openxmlformats.org/presentationml/2006/main">
  <p:tag name="PA" val="v3.2.0"/>
  <p:tag name="ISLIDE.ADDREMOVEWATERMARK" val="FLsBpFb8qA"/>
</p:tagLst>
</file>

<file path=ppt/tags/tag192.xml><?xml version="1.0" encoding="utf-8"?>
<p:tagLst xmlns:p="http://schemas.openxmlformats.org/presentationml/2006/main">
  <p:tag name="PA" val="v3.2.0"/>
  <p:tag name="ISLIDE.ADDREMOVEWATERMARK" val="6R2jNdZf01"/>
</p:tagLst>
</file>

<file path=ppt/tags/tag1920.xml><?xml version="1.0" encoding="utf-8"?>
<p:tagLst xmlns:p="http://schemas.openxmlformats.org/presentationml/2006/main">
  <p:tag name="PA" val="v3.2.0"/>
  <p:tag name="ISLIDE.ADDREMOVEWATERMARK" val="psmLITru7x"/>
</p:tagLst>
</file>

<file path=ppt/tags/tag1921.xml><?xml version="1.0" encoding="utf-8"?>
<p:tagLst xmlns:p="http://schemas.openxmlformats.org/presentationml/2006/main">
  <p:tag name="PA" val="v3.2.0"/>
  <p:tag name="ISLIDE.ADDREMOVEWATERMARK" val="izM92QZcwb"/>
</p:tagLst>
</file>

<file path=ppt/tags/tag1922.xml><?xml version="1.0" encoding="utf-8"?>
<p:tagLst xmlns:p="http://schemas.openxmlformats.org/presentationml/2006/main">
  <p:tag name="PA" val="v3.2.0"/>
  <p:tag name="ISLIDE.ADDREMOVEWATERMARK" val="XXH1bvVPaC"/>
</p:tagLst>
</file>

<file path=ppt/tags/tag1923.xml><?xml version="1.0" encoding="utf-8"?>
<p:tagLst xmlns:p="http://schemas.openxmlformats.org/presentationml/2006/main">
  <p:tag name="PA" val="v3.2.0"/>
  <p:tag name="ISLIDE.ADDREMOVEWATERMARK" val="7p9NZ8cdpf"/>
</p:tagLst>
</file>

<file path=ppt/tags/tag1924.xml><?xml version="1.0" encoding="utf-8"?>
<p:tagLst xmlns:p="http://schemas.openxmlformats.org/presentationml/2006/main">
  <p:tag name="PA" val="v3.2.0"/>
  <p:tag name="ISLIDE.ADDREMOVEWATERMARK" val="GO4twP9tIZ"/>
</p:tagLst>
</file>

<file path=ppt/tags/tag1925.xml><?xml version="1.0" encoding="utf-8"?>
<p:tagLst xmlns:p="http://schemas.openxmlformats.org/presentationml/2006/main">
  <p:tag name="PA" val="v3.2.0"/>
  <p:tag name="ISLIDE.ADDREMOVEWATERMARK" val="q9LPmRkvtW"/>
</p:tagLst>
</file>

<file path=ppt/tags/tag1926.xml><?xml version="1.0" encoding="utf-8"?>
<p:tagLst xmlns:p="http://schemas.openxmlformats.org/presentationml/2006/main">
  <p:tag name="PA" val="v3.2.0"/>
  <p:tag name="ISLIDE.ADDREMOVEWATERMARK" val="8cT4z309k4"/>
</p:tagLst>
</file>

<file path=ppt/tags/tag1927.xml><?xml version="1.0" encoding="utf-8"?>
<p:tagLst xmlns:p="http://schemas.openxmlformats.org/presentationml/2006/main">
  <p:tag name="PA" val="v3.2.0"/>
  <p:tag name="ISLIDE.ADDREMOVEWATERMARK" val="y5wQUJcXFM"/>
</p:tagLst>
</file>

<file path=ppt/tags/tag1928.xml><?xml version="1.0" encoding="utf-8"?>
<p:tagLst xmlns:p="http://schemas.openxmlformats.org/presentationml/2006/main">
  <p:tag name="PA" val="v3.2.0"/>
  <p:tag name="ISLIDE.ADDREMOVEWATERMARK" val="wmGAW8dukH"/>
</p:tagLst>
</file>

<file path=ppt/tags/tag1929.xml><?xml version="1.0" encoding="utf-8"?>
<p:tagLst xmlns:p="http://schemas.openxmlformats.org/presentationml/2006/main">
  <p:tag name="PA" val="v3.2.0"/>
  <p:tag name="ISLIDE.ADDREMOVEWATERMARK" val="XrtTho4A42"/>
</p:tagLst>
</file>

<file path=ppt/tags/tag193.xml><?xml version="1.0" encoding="utf-8"?>
<p:tagLst xmlns:p="http://schemas.openxmlformats.org/presentationml/2006/main">
  <p:tag name="PA" val="v3.2.0"/>
  <p:tag name="ISLIDE.ADDREMOVEWATERMARK" val="DnLLYgKuKH"/>
</p:tagLst>
</file>

<file path=ppt/tags/tag1930.xml><?xml version="1.0" encoding="utf-8"?>
<p:tagLst xmlns:p="http://schemas.openxmlformats.org/presentationml/2006/main">
  <p:tag name="PA" val="v3.2.0"/>
  <p:tag name="ISLIDE.ADDREMOVEWATERMARK" val="ZAINluM54d"/>
</p:tagLst>
</file>

<file path=ppt/tags/tag1931.xml><?xml version="1.0" encoding="utf-8"?>
<p:tagLst xmlns:p="http://schemas.openxmlformats.org/presentationml/2006/main">
  <p:tag name="PA" val="v3.2.0"/>
  <p:tag name="ISLIDE.ADDREMOVEWATERMARK" val="yNqhjWWTi1"/>
</p:tagLst>
</file>

<file path=ppt/tags/tag1932.xml><?xml version="1.0" encoding="utf-8"?>
<p:tagLst xmlns:p="http://schemas.openxmlformats.org/presentationml/2006/main">
  <p:tag name="PA" val="v3.2.0"/>
  <p:tag name="ISLIDE.ADDREMOVEWATERMARK" val="aFYchGMctq"/>
</p:tagLst>
</file>

<file path=ppt/tags/tag1933.xml><?xml version="1.0" encoding="utf-8"?>
<p:tagLst xmlns:p="http://schemas.openxmlformats.org/presentationml/2006/main">
  <p:tag name="PA" val="v3.2.0"/>
  <p:tag name="ISLIDE.ADDREMOVEWATERMARK" val="OcdMwwd3Zl"/>
</p:tagLst>
</file>

<file path=ppt/tags/tag1934.xml><?xml version="1.0" encoding="utf-8"?>
<p:tagLst xmlns:p="http://schemas.openxmlformats.org/presentationml/2006/main">
  <p:tag name="PA" val="v3.2.0"/>
  <p:tag name="ISLIDE.ADDREMOVEWATERMARK" val="vizHSKALtK"/>
</p:tagLst>
</file>

<file path=ppt/tags/tag1935.xml><?xml version="1.0" encoding="utf-8"?>
<p:tagLst xmlns:p="http://schemas.openxmlformats.org/presentationml/2006/main">
  <p:tag name="PA" val="v3.2.0"/>
  <p:tag name="ISLIDE.ADDREMOVEWATERMARK" val="SlcDcTmqpe"/>
</p:tagLst>
</file>

<file path=ppt/tags/tag1936.xml><?xml version="1.0" encoding="utf-8"?>
<p:tagLst xmlns:p="http://schemas.openxmlformats.org/presentationml/2006/main">
  <p:tag name="PA" val="v3.2.0"/>
  <p:tag name="ISLIDE.ADDREMOVEWATERMARK" val="itLOOWtdvx"/>
</p:tagLst>
</file>

<file path=ppt/tags/tag1937.xml><?xml version="1.0" encoding="utf-8"?>
<p:tagLst xmlns:p="http://schemas.openxmlformats.org/presentationml/2006/main">
  <p:tag name="PA" val="v3.2.0"/>
  <p:tag name="ISLIDE.ADDREMOVEWATERMARK" val="3c37F2PQJX"/>
</p:tagLst>
</file>

<file path=ppt/tags/tag1938.xml><?xml version="1.0" encoding="utf-8"?>
<p:tagLst xmlns:p="http://schemas.openxmlformats.org/presentationml/2006/main">
  <p:tag name="PA" val="v3.2.0"/>
  <p:tag name="ISLIDE.ADDREMOVEWATERMARK" val="GAtjYn9auc"/>
</p:tagLst>
</file>

<file path=ppt/tags/tag1939.xml><?xml version="1.0" encoding="utf-8"?>
<p:tagLst xmlns:p="http://schemas.openxmlformats.org/presentationml/2006/main">
  <p:tag name="PA" val="v3.2.0"/>
  <p:tag name="ISLIDE.ADDREMOVEWATERMARK" val="KwN5CBWl36"/>
</p:tagLst>
</file>

<file path=ppt/tags/tag194.xml><?xml version="1.0" encoding="utf-8"?>
<p:tagLst xmlns:p="http://schemas.openxmlformats.org/presentationml/2006/main">
  <p:tag name="PA" val="v3.2.0"/>
  <p:tag name="ISLIDE.ADDREMOVEWATERMARK" val="1C9p8h9GR4"/>
</p:tagLst>
</file>

<file path=ppt/tags/tag1940.xml><?xml version="1.0" encoding="utf-8"?>
<p:tagLst xmlns:p="http://schemas.openxmlformats.org/presentationml/2006/main">
  <p:tag name="PA" val="v3.2.0"/>
  <p:tag name="ISLIDE.ADDREMOVEWATERMARK" val="aha6Qzsf7k"/>
</p:tagLst>
</file>

<file path=ppt/tags/tag1941.xml><?xml version="1.0" encoding="utf-8"?>
<p:tagLst xmlns:p="http://schemas.openxmlformats.org/presentationml/2006/main">
  <p:tag name="PA" val="v3.2.0"/>
  <p:tag name="ISLIDE.ADDREMOVEWATERMARK" val="EVgSYhAm0k"/>
</p:tagLst>
</file>

<file path=ppt/tags/tag1942.xml><?xml version="1.0" encoding="utf-8"?>
<p:tagLst xmlns:p="http://schemas.openxmlformats.org/presentationml/2006/main">
  <p:tag name="PA" val="v3.2.0"/>
  <p:tag name="ISLIDE.ADDREMOVEWATERMARK" val="WTtTmGP74D"/>
</p:tagLst>
</file>

<file path=ppt/tags/tag1943.xml><?xml version="1.0" encoding="utf-8"?>
<p:tagLst xmlns:p="http://schemas.openxmlformats.org/presentationml/2006/main">
  <p:tag name="PA" val="v3.2.0"/>
  <p:tag name="ISLIDE.ADDREMOVEWATERMARK" val="foWN6ikwSi"/>
</p:tagLst>
</file>

<file path=ppt/tags/tag1944.xml><?xml version="1.0" encoding="utf-8"?>
<p:tagLst xmlns:p="http://schemas.openxmlformats.org/presentationml/2006/main">
  <p:tag name="PA" val="v3.2.0"/>
  <p:tag name="ISLIDE.ADDREMOVEWATERMARK" val="5ecKYyQ4he"/>
</p:tagLst>
</file>

<file path=ppt/tags/tag1945.xml><?xml version="1.0" encoding="utf-8"?>
<p:tagLst xmlns:p="http://schemas.openxmlformats.org/presentationml/2006/main">
  <p:tag name="PA" val="v3.2.0"/>
  <p:tag name="ISLIDE.ADDREMOVEWATERMARK" val="AuvSjGyHTK"/>
</p:tagLst>
</file>

<file path=ppt/tags/tag1946.xml><?xml version="1.0" encoding="utf-8"?>
<p:tagLst xmlns:p="http://schemas.openxmlformats.org/presentationml/2006/main">
  <p:tag name="PA" val="v3.2.0"/>
  <p:tag name="ISLIDE.ADDREMOVEWATERMARK" val="juk4EZ9TVz"/>
</p:tagLst>
</file>

<file path=ppt/tags/tag1947.xml><?xml version="1.0" encoding="utf-8"?>
<p:tagLst xmlns:p="http://schemas.openxmlformats.org/presentationml/2006/main">
  <p:tag name="PA" val="v3.2.0"/>
  <p:tag name="ISLIDE.ADDREMOVEWATERMARK" val="7OURp21i4y"/>
</p:tagLst>
</file>

<file path=ppt/tags/tag1948.xml><?xml version="1.0" encoding="utf-8"?>
<p:tagLst xmlns:p="http://schemas.openxmlformats.org/presentationml/2006/main">
  <p:tag name="PA" val="v3.2.0"/>
  <p:tag name="ISLIDE.ADDREMOVEWATERMARK" val="0VZZCv3En0"/>
</p:tagLst>
</file>

<file path=ppt/tags/tag1949.xml><?xml version="1.0" encoding="utf-8"?>
<p:tagLst xmlns:p="http://schemas.openxmlformats.org/presentationml/2006/main">
  <p:tag name="PA" val="v3.2.0"/>
  <p:tag name="ISLIDE.ADDREMOVEWATERMARK" val="uddI9K3iF8"/>
</p:tagLst>
</file>

<file path=ppt/tags/tag195.xml><?xml version="1.0" encoding="utf-8"?>
<p:tagLst xmlns:p="http://schemas.openxmlformats.org/presentationml/2006/main">
  <p:tag name="PA" val="v3.2.0"/>
  <p:tag name="ISLIDE.ADDREMOVEWATERMARK" val="6NYp4QpzPV"/>
</p:tagLst>
</file>

<file path=ppt/tags/tag1950.xml><?xml version="1.0" encoding="utf-8"?>
<p:tagLst xmlns:p="http://schemas.openxmlformats.org/presentationml/2006/main">
  <p:tag name="PA" val="v3.2.0"/>
  <p:tag name="ISLIDE.ADDREMOVEWATERMARK" val="z6ishwZemr"/>
</p:tagLst>
</file>

<file path=ppt/tags/tag1951.xml><?xml version="1.0" encoding="utf-8"?>
<p:tagLst xmlns:p="http://schemas.openxmlformats.org/presentationml/2006/main">
  <p:tag name="PA" val="v3.2.0"/>
  <p:tag name="ISLIDE.ADDREMOVEWATERMARK" val="PPMfTOVL1S"/>
</p:tagLst>
</file>

<file path=ppt/tags/tag1952.xml><?xml version="1.0" encoding="utf-8"?>
<p:tagLst xmlns:p="http://schemas.openxmlformats.org/presentationml/2006/main">
  <p:tag name="PA" val="v3.2.0"/>
  <p:tag name="ISLIDE.ADDREMOVEWATERMARK" val="g4pfFeuLRf"/>
</p:tagLst>
</file>

<file path=ppt/tags/tag1953.xml><?xml version="1.0" encoding="utf-8"?>
<p:tagLst xmlns:p="http://schemas.openxmlformats.org/presentationml/2006/main">
  <p:tag name="PA" val="v3.2.0"/>
  <p:tag name="ISLIDE.ADDREMOVEWATERMARK" val="8Tc584wr2P"/>
</p:tagLst>
</file>

<file path=ppt/tags/tag1954.xml><?xml version="1.0" encoding="utf-8"?>
<p:tagLst xmlns:p="http://schemas.openxmlformats.org/presentationml/2006/main">
  <p:tag name="PA" val="v3.2.0"/>
  <p:tag name="ISLIDE.ADDREMOVEWATERMARK" val="VZb6keQ8yv"/>
</p:tagLst>
</file>

<file path=ppt/tags/tag1955.xml><?xml version="1.0" encoding="utf-8"?>
<p:tagLst xmlns:p="http://schemas.openxmlformats.org/presentationml/2006/main">
  <p:tag name="PA" val="v3.2.0"/>
  <p:tag name="ISLIDE.ADDREMOVEWATERMARK" val="zsqwc4QDnC"/>
</p:tagLst>
</file>

<file path=ppt/tags/tag1956.xml><?xml version="1.0" encoding="utf-8"?>
<p:tagLst xmlns:p="http://schemas.openxmlformats.org/presentationml/2006/main">
  <p:tag name="PA" val="v3.2.0"/>
  <p:tag name="ISLIDE.ADDREMOVEWATERMARK" val="COMHs6wQgZ"/>
</p:tagLst>
</file>

<file path=ppt/tags/tag1957.xml><?xml version="1.0" encoding="utf-8"?>
<p:tagLst xmlns:p="http://schemas.openxmlformats.org/presentationml/2006/main">
  <p:tag name="PA" val="v3.2.0"/>
  <p:tag name="ISLIDE.ADDREMOVEWATERMARK" val="bnTm7Hds5k"/>
</p:tagLst>
</file>

<file path=ppt/tags/tag1958.xml><?xml version="1.0" encoding="utf-8"?>
<p:tagLst xmlns:p="http://schemas.openxmlformats.org/presentationml/2006/main">
  <p:tag name="PA" val="v3.2.0"/>
  <p:tag name="ISLIDE.ADDREMOVEWATERMARK" val="NwXgqQnpdE"/>
</p:tagLst>
</file>

<file path=ppt/tags/tag1959.xml><?xml version="1.0" encoding="utf-8"?>
<p:tagLst xmlns:p="http://schemas.openxmlformats.org/presentationml/2006/main">
  <p:tag name="PA" val="v3.2.0"/>
  <p:tag name="ISLIDE.ADDREMOVEWATERMARK" val="ntEzNHMUOn"/>
</p:tagLst>
</file>

<file path=ppt/tags/tag196.xml><?xml version="1.0" encoding="utf-8"?>
<p:tagLst xmlns:p="http://schemas.openxmlformats.org/presentationml/2006/main">
  <p:tag name="PA" val="v3.2.0"/>
  <p:tag name="ISLIDE.ADDREMOVEWATERMARK" val="4I0RLDSdcy"/>
</p:tagLst>
</file>

<file path=ppt/tags/tag1960.xml><?xml version="1.0" encoding="utf-8"?>
<p:tagLst xmlns:p="http://schemas.openxmlformats.org/presentationml/2006/main">
  <p:tag name="PA" val="v3.2.0"/>
  <p:tag name="ISLIDE.ADDREMOVEWATERMARK" val="sAbZTLZDzV"/>
</p:tagLst>
</file>

<file path=ppt/tags/tag1961.xml><?xml version="1.0" encoding="utf-8"?>
<p:tagLst xmlns:p="http://schemas.openxmlformats.org/presentationml/2006/main">
  <p:tag name="PA" val="v3.2.0"/>
  <p:tag name="ISLIDE.ADDREMOVEWATERMARK" val="ahICzP0pab"/>
</p:tagLst>
</file>

<file path=ppt/tags/tag1962.xml><?xml version="1.0" encoding="utf-8"?>
<p:tagLst xmlns:p="http://schemas.openxmlformats.org/presentationml/2006/main">
  <p:tag name="PA" val="v3.2.0"/>
  <p:tag name="ISLIDE.ADDREMOVEWATERMARK" val="TGwcwsjdZz"/>
</p:tagLst>
</file>

<file path=ppt/tags/tag1963.xml><?xml version="1.0" encoding="utf-8"?>
<p:tagLst xmlns:p="http://schemas.openxmlformats.org/presentationml/2006/main">
  <p:tag name="PA" val="v3.2.0"/>
  <p:tag name="ISLIDE.ADDREMOVEWATERMARK" val="4JeR2MU8Me"/>
</p:tagLst>
</file>

<file path=ppt/tags/tag1964.xml><?xml version="1.0" encoding="utf-8"?>
<p:tagLst xmlns:p="http://schemas.openxmlformats.org/presentationml/2006/main">
  <p:tag name="PA" val="v3.2.0"/>
  <p:tag name="ISLIDE.ADDREMOVEWATERMARK" val="1j0InFlB97"/>
</p:tagLst>
</file>

<file path=ppt/tags/tag1965.xml><?xml version="1.0" encoding="utf-8"?>
<p:tagLst xmlns:p="http://schemas.openxmlformats.org/presentationml/2006/main">
  <p:tag name="PA" val="v3.2.0"/>
  <p:tag name="ISLIDE.ADDREMOVEWATERMARK" val="Qg3wUlN9mk"/>
</p:tagLst>
</file>

<file path=ppt/tags/tag1966.xml><?xml version="1.0" encoding="utf-8"?>
<p:tagLst xmlns:p="http://schemas.openxmlformats.org/presentationml/2006/main">
  <p:tag name="PA" val="v3.2.0"/>
  <p:tag name="ISLIDE.ADDREMOVEWATERMARK" val="m5oAaRD0Kn"/>
</p:tagLst>
</file>

<file path=ppt/tags/tag1967.xml><?xml version="1.0" encoding="utf-8"?>
<p:tagLst xmlns:p="http://schemas.openxmlformats.org/presentationml/2006/main">
  <p:tag name="PA" val="v3.2.0"/>
  <p:tag name="ISLIDE.ADDREMOVEWATERMARK" val="52d6kuQozr"/>
</p:tagLst>
</file>

<file path=ppt/tags/tag1968.xml><?xml version="1.0" encoding="utf-8"?>
<p:tagLst xmlns:p="http://schemas.openxmlformats.org/presentationml/2006/main">
  <p:tag name="PA" val="v3.2.0"/>
  <p:tag name="ISLIDE.ADDREMOVEWATERMARK" val="HiebiXPr7Q"/>
</p:tagLst>
</file>

<file path=ppt/tags/tag1969.xml><?xml version="1.0" encoding="utf-8"?>
<p:tagLst xmlns:p="http://schemas.openxmlformats.org/presentationml/2006/main">
  <p:tag name="PA" val="v3.2.0"/>
  <p:tag name="ISLIDE.ADDREMOVEWATERMARK" val="9UVm264zrV"/>
</p:tagLst>
</file>

<file path=ppt/tags/tag197.xml><?xml version="1.0" encoding="utf-8"?>
<p:tagLst xmlns:p="http://schemas.openxmlformats.org/presentationml/2006/main">
  <p:tag name="PA" val="v3.2.0"/>
  <p:tag name="ISLIDE.ADDREMOVEWATERMARK" val="a6q1SiOyPe"/>
</p:tagLst>
</file>

<file path=ppt/tags/tag1970.xml><?xml version="1.0" encoding="utf-8"?>
<p:tagLst xmlns:p="http://schemas.openxmlformats.org/presentationml/2006/main">
  <p:tag name="PA" val="v3.2.0"/>
  <p:tag name="ISLIDE.ADDREMOVEWATERMARK" val="Bu0WBYD7Mk"/>
</p:tagLst>
</file>

<file path=ppt/tags/tag1971.xml><?xml version="1.0" encoding="utf-8"?>
<p:tagLst xmlns:p="http://schemas.openxmlformats.org/presentationml/2006/main">
  <p:tag name="PA" val="v3.2.0"/>
  <p:tag name="ISLIDE.ADDREMOVEWATERMARK" val="UiK5dDbMbC"/>
</p:tagLst>
</file>

<file path=ppt/tags/tag1972.xml><?xml version="1.0" encoding="utf-8"?>
<p:tagLst xmlns:p="http://schemas.openxmlformats.org/presentationml/2006/main">
  <p:tag name="PA" val="v3.2.0"/>
  <p:tag name="ISLIDE.ADDREMOVEWATERMARK" val="CV33nkg1Do"/>
</p:tagLst>
</file>

<file path=ppt/tags/tag1973.xml><?xml version="1.0" encoding="utf-8"?>
<p:tagLst xmlns:p="http://schemas.openxmlformats.org/presentationml/2006/main">
  <p:tag name="PA" val="v3.2.0"/>
  <p:tag name="ISLIDE.ADDREMOVEWATERMARK" val="za6dpXrHaK"/>
</p:tagLst>
</file>

<file path=ppt/tags/tag1974.xml><?xml version="1.0" encoding="utf-8"?>
<p:tagLst xmlns:p="http://schemas.openxmlformats.org/presentationml/2006/main">
  <p:tag name="PA" val="v3.2.0"/>
  <p:tag name="ISLIDE.ADDREMOVEWATERMARK" val="USeW5aKaIy"/>
</p:tagLst>
</file>

<file path=ppt/tags/tag1975.xml><?xml version="1.0" encoding="utf-8"?>
<p:tagLst xmlns:p="http://schemas.openxmlformats.org/presentationml/2006/main">
  <p:tag name="PA" val="v3.2.0"/>
  <p:tag name="ISLIDE.ADDREMOVEWATERMARK" val="erYpTp06sb"/>
</p:tagLst>
</file>

<file path=ppt/tags/tag1976.xml><?xml version="1.0" encoding="utf-8"?>
<p:tagLst xmlns:p="http://schemas.openxmlformats.org/presentationml/2006/main">
  <p:tag name="PA" val="v3.2.0"/>
  <p:tag name="ISLIDE.ADDREMOVEWATERMARK" val="1M3iu4mqPF"/>
</p:tagLst>
</file>

<file path=ppt/tags/tag1977.xml><?xml version="1.0" encoding="utf-8"?>
<p:tagLst xmlns:p="http://schemas.openxmlformats.org/presentationml/2006/main">
  <p:tag name="PA" val="v3.2.0"/>
  <p:tag name="ISLIDE.ADDREMOVEWATERMARK" val="VUwRst1g8N"/>
</p:tagLst>
</file>

<file path=ppt/tags/tag1978.xml><?xml version="1.0" encoding="utf-8"?>
<p:tagLst xmlns:p="http://schemas.openxmlformats.org/presentationml/2006/main">
  <p:tag name="PA" val="v3.2.0"/>
  <p:tag name="ISLIDE.ADDREMOVEWATERMARK" val="aGsOJICRK9"/>
</p:tagLst>
</file>

<file path=ppt/tags/tag1979.xml><?xml version="1.0" encoding="utf-8"?>
<p:tagLst xmlns:p="http://schemas.openxmlformats.org/presentationml/2006/main">
  <p:tag name="PA" val="v3.2.0"/>
  <p:tag name="ISLIDE.ADDREMOVEWATERMARK" val="gvY8SHY6mB"/>
</p:tagLst>
</file>

<file path=ppt/tags/tag198.xml><?xml version="1.0" encoding="utf-8"?>
<p:tagLst xmlns:p="http://schemas.openxmlformats.org/presentationml/2006/main">
  <p:tag name="PA" val="v3.2.0"/>
  <p:tag name="ISLIDE.ADDREMOVEWATERMARK" val="KxWexC2eak"/>
</p:tagLst>
</file>

<file path=ppt/tags/tag1980.xml><?xml version="1.0" encoding="utf-8"?>
<p:tagLst xmlns:p="http://schemas.openxmlformats.org/presentationml/2006/main">
  <p:tag name="PA" val="v3.2.0"/>
  <p:tag name="ISLIDE.ADDREMOVEWATERMARK" val="ydKDcK4H6j"/>
</p:tagLst>
</file>

<file path=ppt/tags/tag1981.xml><?xml version="1.0" encoding="utf-8"?>
<p:tagLst xmlns:p="http://schemas.openxmlformats.org/presentationml/2006/main">
  <p:tag name="PA" val="v3.2.0"/>
  <p:tag name="ISLIDE.ADDREMOVEWATERMARK" val="yU8fBuepZm"/>
</p:tagLst>
</file>

<file path=ppt/tags/tag1982.xml><?xml version="1.0" encoding="utf-8"?>
<p:tagLst xmlns:p="http://schemas.openxmlformats.org/presentationml/2006/main">
  <p:tag name="PA" val="v3.2.0"/>
  <p:tag name="ISLIDE.ADDREMOVEWATERMARK" val="2UgQjk5x8l"/>
</p:tagLst>
</file>

<file path=ppt/tags/tag1983.xml><?xml version="1.0" encoding="utf-8"?>
<p:tagLst xmlns:p="http://schemas.openxmlformats.org/presentationml/2006/main">
  <p:tag name="PA" val="v3.2.0"/>
  <p:tag name="ISLIDE.ADDREMOVEWATERMARK" val="V436Z66pv9"/>
</p:tagLst>
</file>

<file path=ppt/tags/tag1984.xml><?xml version="1.0" encoding="utf-8"?>
<p:tagLst xmlns:p="http://schemas.openxmlformats.org/presentationml/2006/main">
  <p:tag name="PA" val="v3.2.0"/>
  <p:tag name="ISLIDE.ADDREMOVEWATERMARK" val="N4VkLMw37h"/>
</p:tagLst>
</file>

<file path=ppt/tags/tag1985.xml><?xml version="1.0" encoding="utf-8"?>
<p:tagLst xmlns:p="http://schemas.openxmlformats.org/presentationml/2006/main">
  <p:tag name="PA" val="v3.2.0"/>
  <p:tag name="ISLIDE.ADDREMOVEWATERMARK" val="nthAJd64e2"/>
</p:tagLst>
</file>

<file path=ppt/tags/tag1986.xml><?xml version="1.0" encoding="utf-8"?>
<p:tagLst xmlns:p="http://schemas.openxmlformats.org/presentationml/2006/main">
  <p:tag name="PA" val="v3.2.0"/>
  <p:tag name="ISLIDE.ADDREMOVEWATERMARK" val="PHIVO3aBFE"/>
</p:tagLst>
</file>

<file path=ppt/tags/tag1987.xml><?xml version="1.0" encoding="utf-8"?>
<p:tagLst xmlns:p="http://schemas.openxmlformats.org/presentationml/2006/main">
  <p:tag name="PA" val="v3.2.0"/>
  <p:tag name="ISLIDE.ADDREMOVEWATERMARK" val="yz3aY786EW"/>
</p:tagLst>
</file>

<file path=ppt/tags/tag1988.xml><?xml version="1.0" encoding="utf-8"?>
<p:tagLst xmlns:p="http://schemas.openxmlformats.org/presentationml/2006/main">
  <p:tag name="PA" val="v3.2.0"/>
  <p:tag name="ISLIDE.ADDREMOVEWATERMARK" val="xCza7lX3x5"/>
</p:tagLst>
</file>

<file path=ppt/tags/tag1989.xml><?xml version="1.0" encoding="utf-8"?>
<p:tagLst xmlns:p="http://schemas.openxmlformats.org/presentationml/2006/main">
  <p:tag name="PA" val="v3.2.0"/>
  <p:tag name="ISLIDE.ADDREMOVEWATERMARK" val="9CK3uFwAVR"/>
</p:tagLst>
</file>

<file path=ppt/tags/tag199.xml><?xml version="1.0" encoding="utf-8"?>
<p:tagLst xmlns:p="http://schemas.openxmlformats.org/presentationml/2006/main">
  <p:tag name="PA" val="v3.2.0"/>
  <p:tag name="ISLIDE.ADDREMOVEWATERMARK" val="sUr7b2O5Yx"/>
</p:tagLst>
</file>

<file path=ppt/tags/tag1990.xml><?xml version="1.0" encoding="utf-8"?>
<p:tagLst xmlns:p="http://schemas.openxmlformats.org/presentationml/2006/main">
  <p:tag name="PA" val="v3.2.0"/>
  <p:tag name="ISLIDE.ADDREMOVEWATERMARK" val="wvx3tyzHlL"/>
</p:tagLst>
</file>

<file path=ppt/tags/tag1991.xml><?xml version="1.0" encoding="utf-8"?>
<p:tagLst xmlns:p="http://schemas.openxmlformats.org/presentationml/2006/main">
  <p:tag name="PA" val="v3.2.0"/>
  <p:tag name="ISLIDE.ADDREMOVEWATERMARK" val="eAzHEMRrXm"/>
</p:tagLst>
</file>

<file path=ppt/tags/tag1992.xml><?xml version="1.0" encoding="utf-8"?>
<p:tagLst xmlns:p="http://schemas.openxmlformats.org/presentationml/2006/main">
  <p:tag name="PA" val="v3.2.0"/>
  <p:tag name="ISLIDE.ADDREMOVEWATERMARK" val="fhNJEvoAqS"/>
</p:tagLst>
</file>

<file path=ppt/tags/tag2.xml><?xml version="1.0" encoding="utf-8"?>
<p:tagLst xmlns:p="http://schemas.openxmlformats.org/presentationml/2006/main">
  <p:tag name="PA" val="v3.2.0"/>
  <p:tag name="ISLIDE.ADDREMOVEWATERMARK" val="EVTNyxQgKq"/>
</p:tagLst>
</file>

<file path=ppt/tags/tag20.xml><?xml version="1.0" encoding="utf-8"?>
<p:tagLst xmlns:p="http://schemas.openxmlformats.org/presentationml/2006/main">
  <p:tag name="PA" val="v3.2.0"/>
  <p:tag name="ISLIDE.ADDREMOVEWATERMARK" val="44iICFFXDp"/>
</p:tagLst>
</file>

<file path=ppt/tags/tag200.xml><?xml version="1.0" encoding="utf-8"?>
<p:tagLst xmlns:p="http://schemas.openxmlformats.org/presentationml/2006/main">
  <p:tag name="PA" val="v3.2.0"/>
  <p:tag name="ISLIDE.ADDREMOVEWATERMARK" val="wQeoVYAMbO"/>
</p:tagLst>
</file>

<file path=ppt/tags/tag201.xml><?xml version="1.0" encoding="utf-8"?>
<p:tagLst xmlns:p="http://schemas.openxmlformats.org/presentationml/2006/main">
  <p:tag name="PA" val="v3.2.0"/>
  <p:tag name="ISLIDE.ADDREMOVEWATERMARK" val="MgoyzyDYei"/>
</p:tagLst>
</file>

<file path=ppt/tags/tag202.xml><?xml version="1.0" encoding="utf-8"?>
<p:tagLst xmlns:p="http://schemas.openxmlformats.org/presentationml/2006/main">
  <p:tag name="PA" val="v3.2.0"/>
  <p:tag name="ISLIDE.ADDREMOVEWATERMARK" val="UDTizFOtaZ"/>
</p:tagLst>
</file>

<file path=ppt/tags/tag203.xml><?xml version="1.0" encoding="utf-8"?>
<p:tagLst xmlns:p="http://schemas.openxmlformats.org/presentationml/2006/main">
  <p:tag name="PA" val="v3.2.0"/>
  <p:tag name="ISLIDE.ADDREMOVEWATERMARK" val="TTZbs3TsJZ"/>
</p:tagLst>
</file>

<file path=ppt/tags/tag204.xml><?xml version="1.0" encoding="utf-8"?>
<p:tagLst xmlns:p="http://schemas.openxmlformats.org/presentationml/2006/main">
  <p:tag name="PA" val="v3.2.0"/>
  <p:tag name="ISLIDE.ADDREMOVEWATERMARK" val="BpCMXMq3Im"/>
</p:tagLst>
</file>

<file path=ppt/tags/tag205.xml><?xml version="1.0" encoding="utf-8"?>
<p:tagLst xmlns:p="http://schemas.openxmlformats.org/presentationml/2006/main">
  <p:tag name="PA" val="v3.2.0"/>
  <p:tag name="ISLIDE.ADDREMOVEWATERMARK" val="z0b0dt75yP"/>
</p:tagLst>
</file>

<file path=ppt/tags/tag206.xml><?xml version="1.0" encoding="utf-8"?>
<p:tagLst xmlns:p="http://schemas.openxmlformats.org/presentationml/2006/main">
  <p:tag name="PA" val="v3.2.0"/>
  <p:tag name="ISLIDE.ADDREMOVEWATERMARK" val="JRwC43GNG5"/>
</p:tagLst>
</file>

<file path=ppt/tags/tag207.xml><?xml version="1.0" encoding="utf-8"?>
<p:tagLst xmlns:p="http://schemas.openxmlformats.org/presentationml/2006/main">
  <p:tag name="PA" val="v3.2.0"/>
  <p:tag name="ISLIDE.ADDREMOVEWATERMARK" val="fVOEgoAHLm"/>
</p:tagLst>
</file>

<file path=ppt/tags/tag208.xml><?xml version="1.0" encoding="utf-8"?>
<p:tagLst xmlns:p="http://schemas.openxmlformats.org/presentationml/2006/main">
  <p:tag name="PA" val="v3.2.0"/>
  <p:tag name="ISLIDE.ADDREMOVEWATERMARK" val="ZVlykd1j89"/>
</p:tagLst>
</file>

<file path=ppt/tags/tag209.xml><?xml version="1.0" encoding="utf-8"?>
<p:tagLst xmlns:p="http://schemas.openxmlformats.org/presentationml/2006/main">
  <p:tag name="PA" val="v3.2.0"/>
  <p:tag name="ISLIDE.ADDREMOVEWATERMARK" val="6Y33Pu3ARe"/>
</p:tagLst>
</file>

<file path=ppt/tags/tag21.xml><?xml version="1.0" encoding="utf-8"?>
<p:tagLst xmlns:p="http://schemas.openxmlformats.org/presentationml/2006/main">
  <p:tag name="PA" val="v3.2.0"/>
  <p:tag name="ISLIDE.ADDREMOVEWATERMARK" val="0fCAkTmZ7n"/>
</p:tagLst>
</file>

<file path=ppt/tags/tag210.xml><?xml version="1.0" encoding="utf-8"?>
<p:tagLst xmlns:p="http://schemas.openxmlformats.org/presentationml/2006/main">
  <p:tag name="PA" val="v3.2.0"/>
  <p:tag name="ISLIDE.ADDREMOVEWATERMARK" val="GdxMHemWTy"/>
</p:tagLst>
</file>

<file path=ppt/tags/tag211.xml><?xml version="1.0" encoding="utf-8"?>
<p:tagLst xmlns:p="http://schemas.openxmlformats.org/presentationml/2006/main">
  <p:tag name="PA" val="v3.2.0"/>
  <p:tag name="ISLIDE.ADDREMOVEWATERMARK" val="szuM0yp8cb"/>
</p:tagLst>
</file>

<file path=ppt/tags/tag212.xml><?xml version="1.0" encoding="utf-8"?>
<p:tagLst xmlns:p="http://schemas.openxmlformats.org/presentationml/2006/main">
  <p:tag name="PA" val="v3.2.0"/>
  <p:tag name="ISLIDE.ADDREMOVEWATERMARK" val="BgOG9GbVzv"/>
</p:tagLst>
</file>

<file path=ppt/tags/tag213.xml><?xml version="1.0" encoding="utf-8"?>
<p:tagLst xmlns:p="http://schemas.openxmlformats.org/presentationml/2006/main">
  <p:tag name="PA" val="v3.2.0"/>
  <p:tag name="ISLIDE.ADDREMOVEWATERMARK" val="vA0qg5iYqG"/>
</p:tagLst>
</file>

<file path=ppt/tags/tag214.xml><?xml version="1.0" encoding="utf-8"?>
<p:tagLst xmlns:p="http://schemas.openxmlformats.org/presentationml/2006/main">
  <p:tag name="PA" val="v3.2.0"/>
  <p:tag name="ISLIDE.ADDREMOVEWATERMARK" val="0fPJQHorCa"/>
</p:tagLst>
</file>

<file path=ppt/tags/tag215.xml><?xml version="1.0" encoding="utf-8"?>
<p:tagLst xmlns:p="http://schemas.openxmlformats.org/presentationml/2006/main">
  <p:tag name="PA" val="v3.2.0"/>
  <p:tag name="ISLIDE.ADDREMOVEWATERMARK" val="F5hzdkOqNA"/>
</p:tagLst>
</file>

<file path=ppt/tags/tag216.xml><?xml version="1.0" encoding="utf-8"?>
<p:tagLst xmlns:p="http://schemas.openxmlformats.org/presentationml/2006/main">
  <p:tag name="PA" val="v3.2.0"/>
  <p:tag name="ISLIDE.ADDREMOVEWATERMARK" val="CRhiCr9Dp5"/>
</p:tagLst>
</file>

<file path=ppt/tags/tag217.xml><?xml version="1.0" encoding="utf-8"?>
<p:tagLst xmlns:p="http://schemas.openxmlformats.org/presentationml/2006/main">
  <p:tag name="PA" val="v3.2.0"/>
  <p:tag name="ISLIDE.ADDREMOVEWATERMARK" val="QQRVkfQE02"/>
</p:tagLst>
</file>

<file path=ppt/tags/tag218.xml><?xml version="1.0" encoding="utf-8"?>
<p:tagLst xmlns:p="http://schemas.openxmlformats.org/presentationml/2006/main">
  <p:tag name="PA" val="v3.2.0"/>
  <p:tag name="ISLIDE.ADDREMOVEWATERMARK" val="ctSYq0cAM6"/>
</p:tagLst>
</file>

<file path=ppt/tags/tag219.xml><?xml version="1.0" encoding="utf-8"?>
<p:tagLst xmlns:p="http://schemas.openxmlformats.org/presentationml/2006/main">
  <p:tag name="PA" val="v3.2.0"/>
  <p:tag name="ISLIDE.ADDREMOVEWATERMARK" val="r1LpDj8rHj"/>
</p:tagLst>
</file>

<file path=ppt/tags/tag22.xml><?xml version="1.0" encoding="utf-8"?>
<p:tagLst xmlns:p="http://schemas.openxmlformats.org/presentationml/2006/main">
  <p:tag name="PA" val="v3.2.0"/>
  <p:tag name="ISLIDE.ADDREMOVEWATERMARK" val="75IZuoi4qv"/>
</p:tagLst>
</file>

<file path=ppt/tags/tag220.xml><?xml version="1.0" encoding="utf-8"?>
<p:tagLst xmlns:p="http://schemas.openxmlformats.org/presentationml/2006/main">
  <p:tag name="PA" val="v3.2.0"/>
  <p:tag name="ISLIDE.ADDREMOVEWATERMARK" val="HkBHJynMO7"/>
</p:tagLst>
</file>

<file path=ppt/tags/tag221.xml><?xml version="1.0" encoding="utf-8"?>
<p:tagLst xmlns:p="http://schemas.openxmlformats.org/presentationml/2006/main">
  <p:tag name="PA" val="v3.2.0"/>
  <p:tag name="ISLIDE.ADDREMOVEWATERMARK" val="TJ0ViS8I1M"/>
</p:tagLst>
</file>

<file path=ppt/tags/tag222.xml><?xml version="1.0" encoding="utf-8"?>
<p:tagLst xmlns:p="http://schemas.openxmlformats.org/presentationml/2006/main">
  <p:tag name="PA" val="v3.2.0"/>
  <p:tag name="ISLIDE.ADDREMOVEWATERMARK" val="O81tNYFmSB"/>
</p:tagLst>
</file>

<file path=ppt/tags/tag223.xml><?xml version="1.0" encoding="utf-8"?>
<p:tagLst xmlns:p="http://schemas.openxmlformats.org/presentationml/2006/main">
  <p:tag name="PA" val="v3.2.0"/>
  <p:tag name="ISLIDE.ADDREMOVEWATERMARK" val="hi7Qu2rKO2"/>
</p:tagLst>
</file>

<file path=ppt/tags/tag224.xml><?xml version="1.0" encoding="utf-8"?>
<p:tagLst xmlns:p="http://schemas.openxmlformats.org/presentationml/2006/main">
  <p:tag name="PA" val="v3.2.0"/>
  <p:tag name="ISLIDE.ADDREMOVEWATERMARK" val="NQvOmhB0Hu"/>
</p:tagLst>
</file>

<file path=ppt/tags/tag225.xml><?xml version="1.0" encoding="utf-8"?>
<p:tagLst xmlns:p="http://schemas.openxmlformats.org/presentationml/2006/main">
  <p:tag name="PA" val="v3.2.0"/>
  <p:tag name="ISLIDE.ADDREMOVEWATERMARK" val="lzz4UIsS4u"/>
</p:tagLst>
</file>

<file path=ppt/tags/tag226.xml><?xml version="1.0" encoding="utf-8"?>
<p:tagLst xmlns:p="http://schemas.openxmlformats.org/presentationml/2006/main">
  <p:tag name="PA" val="v3.2.0"/>
  <p:tag name="ISLIDE.ADDREMOVEWATERMARK" val="sB4NauMjlp"/>
</p:tagLst>
</file>

<file path=ppt/tags/tag227.xml><?xml version="1.0" encoding="utf-8"?>
<p:tagLst xmlns:p="http://schemas.openxmlformats.org/presentationml/2006/main">
  <p:tag name="PA" val="v3.2.0"/>
  <p:tag name="ISLIDE.ADDREMOVEWATERMARK" val="kx3998MmGp"/>
</p:tagLst>
</file>

<file path=ppt/tags/tag228.xml><?xml version="1.0" encoding="utf-8"?>
<p:tagLst xmlns:p="http://schemas.openxmlformats.org/presentationml/2006/main">
  <p:tag name="PA" val="v3.2.0"/>
  <p:tag name="ISLIDE.ADDREMOVEWATERMARK" val="XPehartC6l"/>
</p:tagLst>
</file>

<file path=ppt/tags/tag229.xml><?xml version="1.0" encoding="utf-8"?>
<p:tagLst xmlns:p="http://schemas.openxmlformats.org/presentationml/2006/main">
  <p:tag name="PA" val="v3.2.0"/>
  <p:tag name="ISLIDE.ADDREMOVEWATERMARK" val="JZQeJLWiy1"/>
</p:tagLst>
</file>

<file path=ppt/tags/tag23.xml><?xml version="1.0" encoding="utf-8"?>
<p:tagLst xmlns:p="http://schemas.openxmlformats.org/presentationml/2006/main">
  <p:tag name="PA" val="v3.2.0"/>
  <p:tag name="ISLIDE.ADDREMOVEWATERMARK" val="iNuAYg4EqO"/>
</p:tagLst>
</file>

<file path=ppt/tags/tag230.xml><?xml version="1.0" encoding="utf-8"?>
<p:tagLst xmlns:p="http://schemas.openxmlformats.org/presentationml/2006/main">
  <p:tag name="PA" val="v3.2.0"/>
  <p:tag name="ISLIDE.ADDREMOVEWATERMARK" val="VcObKx605V"/>
</p:tagLst>
</file>

<file path=ppt/tags/tag231.xml><?xml version="1.0" encoding="utf-8"?>
<p:tagLst xmlns:p="http://schemas.openxmlformats.org/presentationml/2006/main">
  <p:tag name="PA" val="v3.2.0"/>
  <p:tag name="ISLIDE.ADDREMOVEWATERMARK" val="5GLOXdgWxs"/>
</p:tagLst>
</file>

<file path=ppt/tags/tag232.xml><?xml version="1.0" encoding="utf-8"?>
<p:tagLst xmlns:p="http://schemas.openxmlformats.org/presentationml/2006/main">
  <p:tag name="PA" val="v3.2.0"/>
  <p:tag name="ISLIDE.ADDREMOVEWATERMARK" val="BJm9gLhZ0x"/>
</p:tagLst>
</file>

<file path=ppt/tags/tag233.xml><?xml version="1.0" encoding="utf-8"?>
<p:tagLst xmlns:p="http://schemas.openxmlformats.org/presentationml/2006/main">
  <p:tag name="PA" val="v3.2.0"/>
  <p:tag name="ISLIDE.ADDREMOVEWATERMARK" val="moyOU4ACXn"/>
</p:tagLst>
</file>

<file path=ppt/tags/tag234.xml><?xml version="1.0" encoding="utf-8"?>
<p:tagLst xmlns:p="http://schemas.openxmlformats.org/presentationml/2006/main">
  <p:tag name="PA" val="v3.2.0"/>
  <p:tag name="ISLIDE.ADDREMOVEWATERMARK" val="v2HkpDOCGp"/>
</p:tagLst>
</file>

<file path=ppt/tags/tag235.xml><?xml version="1.0" encoding="utf-8"?>
<p:tagLst xmlns:p="http://schemas.openxmlformats.org/presentationml/2006/main">
  <p:tag name="PA" val="v3.2.0"/>
  <p:tag name="ISLIDE.ADDREMOVEWATERMARK" val="o9vG0MzP58"/>
</p:tagLst>
</file>

<file path=ppt/tags/tag236.xml><?xml version="1.0" encoding="utf-8"?>
<p:tagLst xmlns:p="http://schemas.openxmlformats.org/presentationml/2006/main">
  <p:tag name="PA" val="v3.2.0"/>
  <p:tag name="ISLIDE.ADDREMOVEWATERMARK" val="Pg9ItRS63d"/>
</p:tagLst>
</file>

<file path=ppt/tags/tag237.xml><?xml version="1.0" encoding="utf-8"?>
<p:tagLst xmlns:p="http://schemas.openxmlformats.org/presentationml/2006/main">
  <p:tag name="PA" val="v3.2.0"/>
  <p:tag name="ISLIDE.ADDREMOVEWATERMARK" val="dd9K6ICCTc"/>
</p:tagLst>
</file>

<file path=ppt/tags/tag238.xml><?xml version="1.0" encoding="utf-8"?>
<p:tagLst xmlns:p="http://schemas.openxmlformats.org/presentationml/2006/main">
  <p:tag name="PA" val="v3.2.0"/>
  <p:tag name="ISLIDE.ADDREMOVEWATERMARK" val="6eTKIm3rYH"/>
</p:tagLst>
</file>

<file path=ppt/tags/tag239.xml><?xml version="1.0" encoding="utf-8"?>
<p:tagLst xmlns:p="http://schemas.openxmlformats.org/presentationml/2006/main">
  <p:tag name="PA" val="v3.2.0"/>
  <p:tag name="ISLIDE.ADDREMOVEWATERMARK" val="FuHYXP380Y"/>
</p:tagLst>
</file>

<file path=ppt/tags/tag24.xml><?xml version="1.0" encoding="utf-8"?>
<p:tagLst xmlns:p="http://schemas.openxmlformats.org/presentationml/2006/main">
  <p:tag name="PA" val="v3.2.0"/>
  <p:tag name="ISLIDE.ADDREMOVEWATERMARK" val="IQt0j5tpeV"/>
</p:tagLst>
</file>

<file path=ppt/tags/tag240.xml><?xml version="1.0" encoding="utf-8"?>
<p:tagLst xmlns:p="http://schemas.openxmlformats.org/presentationml/2006/main">
  <p:tag name="PA" val="v3.2.0"/>
  <p:tag name="ISLIDE.ADDREMOVEWATERMARK" val="vRImLL9lJr"/>
</p:tagLst>
</file>

<file path=ppt/tags/tag241.xml><?xml version="1.0" encoding="utf-8"?>
<p:tagLst xmlns:p="http://schemas.openxmlformats.org/presentationml/2006/main">
  <p:tag name="PA" val="v3.2.0"/>
  <p:tag name="ISLIDE.ADDREMOVEWATERMARK" val="Kx6cCvNy9H"/>
</p:tagLst>
</file>

<file path=ppt/tags/tag242.xml><?xml version="1.0" encoding="utf-8"?>
<p:tagLst xmlns:p="http://schemas.openxmlformats.org/presentationml/2006/main">
  <p:tag name="PA" val="v3.2.0"/>
  <p:tag name="ISLIDE.ADDREMOVEWATERMARK" val="YkhvYsWlwr"/>
</p:tagLst>
</file>

<file path=ppt/tags/tag243.xml><?xml version="1.0" encoding="utf-8"?>
<p:tagLst xmlns:p="http://schemas.openxmlformats.org/presentationml/2006/main">
  <p:tag name="PA" val="v3.2.0"/>
  <p:tag name="ISLIDE.ADDREMOVEWATERMARK" val="PDL4roVq97"/>
</p:tagLst>
</file>

<file path=ppt/tags/tag244.xml><?xml version="1.0" encoding="utf-8"?>
<p:tagLst xmlns:p="http://schemas.openxmlformats.org/presentationml/2006/main">
  <p:tag name="PA" val="v3.2.0"/>
  <p:tag name="ISLIDE.ADDREMOVEWATERMARK" val="mRir7RyoWl"/>
</p:tagLst>
</file>

<file path=ppt/tags/tag245.xml><?xml version="1.0" encoding="utf-8"?>
<p:tagLst xmlns:p="http://schemas.openxmlformats.org/presentationml/2006/main">
  <p:tag name="PA" val="v3.2.0"/>
  <p:tag name="ISLIDE.ADDREMOVEWATERMARK" val="BE8tALuWOd"/>
</p:tagLst>
</file>

<file path=ppt/tags/tag246.xml><?xml version="1.0" encoding="utf-8"?>
<p:tagLst xmlns:p="http://schemas.openxmlformats.org/presentationml/2006/main">
  <p:tag name="PA" val="v3.2.0"/>
  <p:tag name="ISLIDE.ADDREMOVEWATERMARK" val="yYycbGlBvX"/>
</p:tagLst>
</file>

<file path=ppt/tags/tag247.xml><?xml version="1.0" encoding="utf-8"?>
<p:tagLst xmlns:p="http://schemas.openxmlformats.org/presentationml/2006/main">
  <p:tag name="PA" val="v3.2.0"/>
  <p:tag name="ISLIDE.ADDREMOVEWATERMARK" val="ZhzCeGC0yG"/>
</p:tagLst>
</file>

<file path=ppt/tags/tag248.xml><?xml version="1.0" encoding="utf-8"?>
<p:tagLst xmlns:p="http://schemas.openxmlformats.org/presentationml/2006/main">
  <p:tag name="PA" val="v3.2.0"/>
  <p:tag name="ISLIDE.ADDREMOVEWATERMARK" val="4rPKpLEb4g"/>
</p:tagLst>
</file>

<file path=ppt/tags/tag249.xml><?xml version="1.0" encoding="utf-8"?>
<p:tagLst xmlns:p="http://schemas.openxmlformats.org/presentationml/2006/main">
  <p:tag name="PA" val="v3.2.0"/>
  <p:tag name="ISLIDE.ADDREMOVEWATERMARK" val="48bfIOdFP0"/>
</p:tagLst>
</file>

<file path=ppt/tags/tag25.xml><?xml version="1.0" encoding="utf-8"?>
<p:tagLst xmlns:p="http://schemas.openxmlformats.org/presentationml/2006/main">
  <p:tag name="PA" val="v3.2.0"/>
  <p:tag name="ISLIDE.ADDREMOVEWATERMARK" val="faYmz9wIXX"/>
</p:tagLst>
</file>

<file path=ppt/tags/tag250.xml><?xml version="1.0" encoding="utf-8"?>
<p:tagLst xmlns:p="http://schemas.openxmlformats.org/presentationml/2006/main">
  <p:tag name="PA" val="v3.2.0"/>
  <p:tag name="ISLIDE.ADDREMOVEWATERMARK" val="qx28MeO6P3"/>
</p:tagLst>
</file>

<file path=ppt/tags/tag251.xml><?xml version="1.0" encoding="utf-8"?>
<p:tagLst xmlns:p="http://schemas.openxmlformats.org/presentationml/2006/main">
  <p:tag name="PA" val="v3.2.0"/>
  <p:tag name="ISLIDE.ADDREMOVEWATERMARK" val="J3iIiHJnwQ"/>
</p:tagLst>
</file>

<file path=ppt/tags/tag252.xml><?xml version="1.0" encoding="utf-8"?>
<p:tagLst xmlns:p="http://schemas.openxmlformats.org/presentationml/2006/main">
  <p:tag name="PA" val="v3.2.0"/>
  <p:tag name="ISLIDE.ADDREMOVEWATERMARK" val="CJGPcaFT3P"/>
</p:tagLst>
</file>

<file path=ppt/tags/tag253.xml><?xml version="1.0" encoding="utf-8"?>
<p:tagLst xmlns:p="http://schemas.openxmlformats.org/presentationml/2006/main">
  <p:tag name="PA" val="v3.2.0"/>
  <p:tag name="ISLIDE.ADDREMOVEWATERMARK" val="m6l7ZHyQ8L"/>
</p:tagLst>
</file>

<file path=ppt/tags/tag254.xml><?xml version="1.0" encoding="utf-8"?>
<p:tagLst xmlns:p="http://schemas.openxmlformats.org/presentationml/2006/main">
  <p:tag name="PA" val="v3.2.0"/>
  <p:tag name="ISLIDE.ADDREMOVEWATERMARK" val="7HMAWAaS7B"/>
</p:tagLst>
</file>

<file path=ppt/tags/tag255.xml><?xml version="1.0" encoding="utf-8"?>
<p:tagLst xmlns:p="http://schemas.openxmlformats.org/presentationml/2006/main">
  <p:tag name="PA" val="v3.2.0"/>
  <p:tag name="ISLIDE.ADDREMOVEWATERMARK" val="F0T9ygqngv"/>
</p:tagLst>
</file>

<file path=ppt/tags/tag256.xml><?xml version="1.0" encoding="utf-8"?>
<p:tagLst xmlns:p="http://schemas.openxmlformats.org/presentationml/2006/main">
  <p:tag name="PA" val="v3.2.0"/>
  <p:tag name="ISLIDE.ADDREMOVEWATERMARK" val="Y4C9RMSlsb"/>
</p:tagLst>
</file>

<file path=ppt/tags/tag257.xml><?xml version="1.0" encoding="utf-8"?>
<p:tagLst xmlns:p="http://schemas.openxmlformats.org/presentationml/2006/main">
  <p:tag name="PA" val="v3.2.0"/>
  <p:tag name="ISLIDE.ADDREMOVEWATERMARK" val="S2okS47F2b"/>
</p:tagLst>
</file>

<file path=ppt/tags/tag258.xml><?xml version="1.0" encoding="utf-8"?>
<p:tagLst xmlns:p="http://schemas.openxmlformats.org/presentationml/2006/main">
  <p:tag name="PA" val="v3.2.0"/>
  <p:tag name="ISLIDE.ADDREMOVEWATERMARK" val="AxW2KwmlI2"/>
</p:tagLst>
</file>

<file path=ppt/tags/tag259.xml><?xml version="1.0" encoding="utf-8"?>
<p:tagLst xmlns:p="http://schemas.openxmlformats.org/presentationml/2006/main">
  <p:tag name="PA" val="v3.2.0"/>
  <p:tag name="ISLIDE.ADDREMOVEWATERMARK" val="aLuMxCFMtK"/>
</p:tagLst>
</file>

<file path=ppt/tags/tag26.xml><?xml version="1.0" encoding="utf-8"?>
<p:tagLst xmlns:p="http://schemas.openxmlformats.org/presentationml/2006/main">
  <p:tag name="PA" val="v3.2.0"/>
  <p:tag name="ISLIDE.ADDREMOVEWATERMARK" val="hLqSHmuBlD"/>
</p:tagLst>
</file>

<file path=ppt/tags/tag260.xml><?xml version="1.0" encoding="utf-8"?>
<p:tagLst xmlns:p="http://schemas.openxmlformats.org/presentationml/2006/main">
  <p:tag name="PA" val="v3.2.0"/>
  <p:tag name="ISLIDE.ADDREMOVEWATERMARK" val="syjgtMLsq4"/>
</p:tagLst>
</file>

<file path=ppt/tags/tag261.xml><?xml version="1.0" encoding="utf-8"?>
<p:tagLst xmlns:p="http://schemas.openxmlformats.org/presentationml/2006/main">
  <p:tag name="PA" val="v3.2.0"/>
  <p:tag name="ISLIDE.ADDREMOVEWATERMARK" val="jluEvliKzf"/>
</p:tagLst>
</file>

<file path=ppt/tags/tag262.xml><?xml version="1.0" encoding="utf-8"?>
<p:tagLst xmlns:p="http://schemas.openxmlformats.org/presentationml/2006/main">
  <p:tag name="PA" val="v3.2.0"/>
  <p:tag name="ISLIDE.ADDREMOVEWATERMARK" val="jqc0AGIcxQ"/>
</p:tagLst>
</file>

<file path=ppt/tags/tag263.xml><?xml version="1.0" encoding="utf-8"?>
<p:tagLst xmlns:p="http://schemas.openxmlformats.org/presentationml/2006/main">
  <p:tag name="PA" val="v3.2.0"/>
  <p:tag name="ISLIDE.ADDREMOVEWATERMARK" val="yvVstLNzJ8"/>
</p:tagLst>
</file>

<file path=ppt/tags/tag264.xml><?xml version="1.0" encoding="utf-8"?>
<p:tagLst xmlns:p="http://schemas.openxmlformats.org/presentationml/2006/main">
  <p:tag name="PA" val="v3.2.0"/>
  <p:tag name="ISLIDE.ADDREMOVEWATERMARK" val="k45OTzbqbM"/>
</p:tagLst>
</file>

<file path=ppt/tags/tag265.xml><?xml version="1.0" encoding="utf-8"?>
<p:tagLst xmlns:p="http://schemas.openxmlformats.org/presentationml/2006/main">
  <p:tag name="PA" val="v3.2.0"/>
  <p:tag name="ISLIDE.ADDREMOVEWATERMARK" val="e5WOkBWtfm"/>
</p:tagLst>
</file>

<file path=ppt/tags/tag266.xml><?xml version="1.0" encoding="utf-8"?>
<p:tagLst xmlns:p="http://schemas.openxmlformats.org/presentationml/2006/main">
  <p:tag name="PA" val="v3.2.0"/>
  <p:tag name="ISLIDE.ADDREMOVEWATERMARK" val="Dt5aFxPBUj"/>
</p:tagLst>
</file>

<file path=ppt/tags/tag267.xml><?xml version="1.0" encoding="utf-8"?>
<p:tagLst xmlns:p="http://schemas.openxmlformats.org/presentationml/2006/main">
  <p:tag name="PA" val="v3.2.0"/>
  <p:tag name="ISLIDE.ADDREMOVEWATERMARK" val="XsA14pvNgK"/>
</p:tagLst>
</file>

<file path=ppt/tags/tag268.xml><?xml version="1.0" encoding="utf-8"?>
<p:tagLst xmlns:p="http://schemas.openxmlformats.org/presentationml/2006/main">
  <p:tag name="PA" val="v3.2.0"/>
  <p:tag name="ISLIDE.ADDREMOVEWATERMARK" val="pcAkv3YHIs"/>
</p:tagLst>
</file>

<file path=ppt/tags/tag269.xml><?xml version="1.0" encoding="utf-8"?>
<p:tagLst xmlns:p="http://schemas.openxmlformats.org/presentationml/2006/main">
  <p:tag name="PA" val="v3.2.0"/>
  <p:tag name="ISLIDE.ADDREMOVEWATERMARK" val="zdUg408fJf"/>
</p:tagLst>
</file>

<file path=ppt/tags/tag27.xml><?xml version="1.0" encoding="utf-8"?>
<p:tagLst xmlns:p="http://schemas.openxmlformats.org/presentationml/2006/main">
  <p:tag name="PA" val="v3.2.0"/>
  <p:tag name="ISLIDE.ADDREMOVEWATERMARK" val="ZhtserLS0z"/>
</p:tagLst>
</file>

<file path=ppt/tags/tag270.xml><?xml version="1.0" encoding="utf-8"?>
<p:tagLst xmlns:p="http://schemas.openxmlformats.org/presentationml/2006/main">
  <p:tag name="PA" val="v3.2.0"/>
  <p:tag name="ISLIDE.ADDREMOVEWATERMARK" val="kZV2yw4fU4"/>
</p:tagLst>
</file>

<file path=ppt/tags/tag271.xml><?xml version="1.0" encoding="utf-8"?>
<p:tagLst xmlns:p="http://schemas.openxmlformats.org/presentationml/2006/main">
  <p:tag name="PA" val="v3.2.0"/>
  <p:tag name="ISLIDE.ADDREMOVEWATERMARK" val="PINU7ltUoL"/>
</p:tagLst>
</file>

<file path=ppt/tags/tag272.xml><?xml version="1.0" encoding="utf-8"?>
<p:tagLst xmlns:p="http://schemas.openxmlformats.org/presentationml/2006/main">
  <p:tag name="PA" val="v3.2.0"/>
  <p:tag name="ISLIDE.ADDREMOVEWATERMARK" val="ZH3mt3Ye6D"/>
</p:tagLst>
</file>

<file path=ppt/tags/tag273.xml><?xml version="1.0" encoding="utf-8"?>
<p:tagLst xmlns:p="http://schemas.openxmlformats.org/presentationml/2006/main">
  <p:tag name="PA" val="v3.2.0"/>
  <p:tag name="ISLIDE.ADDREMOVEWATERMARK" val="qQEAkQGHw9"/>
</p:tagLst>
</file>

<file path=ppt/tags/tag274.xml><?xml version="1.0" encoding="utf-8"?>
<p:tagLst xmlns:p="http://schemas.openxmlformats.org/presentationml/2006/main">
  <p:tag name="PA" val="v3.2.0"/>
  <p:tag name="ISLIDE.ADDREMOVEWATERMARK" val="83xNcqQ9iT"/>
</p:tagLst>
</file>

<file path=ppt/tags/tag275.xml><?xml version="1.0" encoding="utf-8"?>
<p:tagLst xmlns:p="http://schemas.openxmlformats.org/presentationml/2006/main">
  <p:tag name="PA" val="v3.2.0"/>
  <p:tag name="ISLIDE.ADDREMOVEWATERMARK" val="Ho17GcftI4"/>
</p:tagLst>
</file>

<file path=ppt/tags/tag276.xml><?xml version="1.0" encoding="utf-8"?>
<p:tagLst xmlns:p="http://schemas.openxmlformats.org/presentationml/2006/main">
  <p:tag name="PA" val="v3.2.0"/>
  <p:tag name="ISLIDE.ADDREMOVEWATERMARK" val="XZiQN9ENur"/>
</p:tagLst>
</file>

<file path=ppt/tags/tag277.xml><?xml version="1.0" encoding="utf-8"?>
<p:tagLst xmlns:p="http://schemas.openxmlformats.org/presentationml/2006/main">
  <p:tag name="PA" val="v3.2.0"/>
  <p:tag name="ISLIDE.ADDREMOVEWATERMARK" val="elioNgUpJD"/>
</p:tagLst>
</file>

<file path=ppt/tags/tag278.xml><?xml version="1.0" encoding="utf-8"?>
<p:tagLst xmlns:p="http://schemas.openxmlformats.org/presentationml/2006/main">
  <p:tag name="PA" val="v3.2.0"/>
  <p:tag name="ISLIDE.ADDREMOVEWATERMARK" val="nZ5n6CZG3I"/>
</p:tagLst>
</file>

<file path=ppt/tags/tag279.xml><?xml version="1.0" encoding="utf-8"?>
<p:tagLst xmlns:p="http://schemas.openxmlformats.org/presentationml/2006/main">
  <p:tag name="PA" val="v3.2.0"/>
  <p:tag name="ISLIDE.ADDREMOVEWATERMARK" val="uX91ljUgAd"/>
</p:tagLst>
</file>

<file path=ppt/tags/tag28.xml><?xml version="1.0" encoding="utf-8"?>
<p:tagLst xmlns:p="http://schemas.openxmlformats.org/presentationml/2006/main">
  <p:tag name="PA" val="v3.2.0"/>
  <p:tag name="ISLIDE.ADDREMOVEWATERMARK" val="53ZUQIzILZ"/>
</p:tagLst>
</file>

<file path=ppt/tags/tag280.xml><?xml version="1.0" encoding="utf-8"?>
<p:tagLst xmlns:p="http://schemas.openxmlformats.org/presentationml/2006/main">
  <p:tag name="PA" val="v3.2.0"/>
  <p:tag name="ISLIDE.ADDREMOVEWATERMARK" val="mDO1ygFMuk"/>
</p:tagLst>
</file>

<file path=ppt/tags/tag281.xml><?xml version="1.0" encoding="utf-8"?>
<p:tagLst xmlns:p="http://schemas.openxmlformats.org/presentationml/2006/main">
  <p:tag name="PA" val="v3.2.0"/>
  <p:tag name="ISLIDE.ADDREMOVEWATERMARK" val="HzjFR8d4UK"/>
</p:tagLst>
</file>

<file path=ppt/tags/tag282.xml><?xml version="1.0" encoding="utf-8"?>
<p:tagLst xmlns:p="http://schemas.openxmlformats.org/presentationml/2006/main">
  <p:tag name="PA" val="v3.2.0"/>
  <p:tag name="ISLIDE.ADDREMOVEWATERMARK" val="j7Tl6GmqCn"/>
</p:tagLst>
</file>

<file path=ppt/tags/tag283.xml><?xml version="1.0" encoding="utf-8"?>
<p:tagLst xmlns:p="http://schemas.openxmlformats.org/presentationml/2006/main">
  <p:tag name="PA" val="v3.2.0"/>
  <p:tag name="ISLIDE.ADDREMOVEWATERMARK" val="LxppbkKEzZ"/>
</p:tagLst>
</file>

<file path=ppt/tags/tag284.xml><?xml version="1.0" encoding="utf-8"?>
<p:tagLst xmlns:p="http://schemas.openxmlformats.org/presentationml/2006/main">
  <p:tag name="PA" val="v3.2.0"/>
  <p:tag name="ISLIDE.ADDREMOVEWATERMARK" val="6MWTA4y3jn"/>
</p:tagLst>
</file>

<file path=ppt/tags/tag285.xml><?xml version="1.0" encoding="utf-8"?>
<p:tagLst xmlns:p="http://schemas.openxmlformats.org/presentationml/2006/main">
  <p:tag name="PA" val="v3.2.0"/>
  <p:tag name="ISLIDE.ADDREMOVEWATERMARK" val="FZMz4otm5s"/>
</p:tagLst>
</file>

<file path=ppt/tags/tag286.xml><?xml version="1.0" encoding="utf-8"?>
<p:tagLst xmlns:p="http://schemas.openxmlformats.org/presentationml/2006/main">
  <p:tag name="PA" val="v3.2.0"/>
  <p:tag name="ISLIDE.ADDREMOVEWATERMARK" val="4YKGYTK3or"/>
</p:tagLst>
</file>

<file path=ppt/tags/tag287.xml><?xml version="1.0" encoding="utf-8"?>
<p:tagLst xmlns:p="http://schemas.openxmlformats.org/presentationml/2006/main">
  <p:tag name="PA" val="v3.2.0"/>
  <p:tag name="ISLIDE.ADDREMOVEWATERMARK" val="yZF4NWlAkB"/>
</p:tagLst>
</file>

<file path=ppt/tags/tag288.xml><?xml version="1.0" encoding="utf-8"?>
<p:tagLst xmlns:p="http://schemas.openxmlformats.org/presentationml/2006/main">
  <p:tag name="PA" val="v3.2.0"/>
  <p:tag name="ISLIDE.ADDREMOVEWATERMARK" val="SsGZivl0vw"/>
</p:tagLst>
</file>

<file path=ppt/tags/tag289.xml><?xml version="1.0" encoding="utf-8"?>
<p:tagLst xmlns:p="http://schemas.openxmlformats.org/presentationml/2006/main">
  <p:tag name="PA" val="v3.2.0"/>
  <p:tag name="ISLIDE.ADDREMOVEWATERMARK" val="FhXVyFigHw"/>
</p:tagLst>
</file>

<file path=ppt/tags/tag29.xml><?xml version="1.0" encoding="utf-8"?>
<p:tagLst xmlns:p="http://schemas.openxmlformats.org/presentationml/2006/main">
  <p:tag name="PA" val="v3.2.0"/>
  <p:tag name="ISLIDE.ADDREMOVEWATERMARK" val="uvrSr7jat6"/>
</p:tagLst>
</file>

<file path=ppt/tags/tag290.xml><?xml version="1.0" encoding="utf-8"?>
<p:tagLst xmlns:p="http://schemas.openxmlformats.org/presentationml/2006/main">
  <p:tag name="PA" val="v3.2.0"/>
  <p:tag name="ISLIDE.ADDREMOVEWATERMARK" val="462nWMNlgV"/>
</p:tagLst>
</file>

<file path=ppt/tags/tag291.xml><?xml version="1.0" encoding="utf-8"?>
<p:tagLst xmlns:p="http://schemas.openxmlformats.org/presentationml/2006/main">
  <p:tag name="PA" val="v3.2.0"/>
  <p:tag name="ISLIDE.ADDREMOVEWATERMARK" val="61S6AwEYsd"/>
</p:tagLst>
</file>

<file path=ppt/tags/tag292.xml><?xml version="1.0" encoding="utf-8"?>
<p:tagLst xmlns:p="http://schemas.openxmlformats.org/presentationml/2006/main">
  <p:tag name="PA" val="v3.2.0"/>
  <p:tag name="ISLIDE.ADDREMOVEWATERMARK" val="iWyuIuNtMq"/>
</p:tagLst>
</file>

<file path=ppt/tags/tag293.xml><?xml version="1.0" encoding="utf-8"?>
<p:tagLst xmlns:p="http://schemas.openxmlformats.org/presentationml/2006/main">
  <p:tag name="PA" val="v3.2.0"/>
  <p:tag name="ISLIDE.ADDREMOVEWATERMARK" val="9UL5glxa9Z"/>
</p:tagLst>
</file>

<file path=ppt/tags/tag294.xml><?xml version="1.0" encoding="utf-8"?>
<p:tagLst xmlns:p="http://schemas.openxmlformats.org/presentationml/2006/main">
  <p:tag name="PA" val="v3.2.0"/>
  <p:tag name="ISLIDE.ADDREMOVEWATERMARK" val="XS5PdNPbVB"/>
</p:tagLst>
</file>

<file path=ppt/tags/tag295.xml><?xml version="1.0" encoding="utf-8"?>
<p:tagLst xmlns:p="http://schemas.openxmlformats.org/presentationml/2006/main">
  <p:tag name="PA" val="v3.2.0"/>
  <p:tag name="ISLIDE.ADDREMOVEWATERMARK" val="BJxnNiIHfm"/>
</p:tagLst>
</file>

<file path=ppt/tags/tag296.xml><?xml version="1.0" encoding="utf-8"?>
<p:tagLst xmlns:p="http://schemas.openxmlformats.org/presentationml/2006/main">
  <p:tag name="PA" val="v3.2.0"/>
  <p:tag name="ISLIDE.ADDREMOVEWATERMARK" val="9dYzVlqXZZ"/>
</p:tagLst>
</file>

<file path=ppt/tags/tag297.xml><?xml version="1.0" encoding="utf-8"?>
<p:tagLst xmlns:p="http://schemas.openxmlformats.org/presentationml/2006/main">
  <p:tag name="PA" val="v3.2.0"/>
  <p:tag name="ISLIDE.ADDREMOVEWATERMARK" val="9nYSGPajR4"/>
</p:tagLst>
</file>

<file path=ppt/tags/tag298.xml><?xml version="1.0" encoding="utf-8"?>
<p:tagLst xmlns:p="http://schemas.openxmlformats.org/presentationml/2006/main">
  <p:tag name="PA" val="v3.2.0"/>
  <p:tag name="ISLIDE.ADDREMOVEWATERMARK" val="fwYKozghr8"/>
</p:tagLst>
</file>

<file path=ppt/tags/tag299.xml><?xml version="1.0" encoding="utf-8"?>
<p:tagLst xmlns:p="http://schemas.openxmlformats.org/presentationml/2006/main">
  <p:tag name="PA" val="v3.2.0"/>
  <p:tag name="ISLIDE.ADDREMOVEWATERMARK" val="dp4Xa34G32"/>
</p:tagLst>
</file>

<file path=ppt/tags/tag3.xml><?xml version="1.0" encoding="utf-8"?>
<p:tagLst xmlns:p="http://schemas.openxmlformats.org/presentationml/2006/main">
  <p:tag name="PA" val="v3.2.0"/>
  <p:tag name="ISLIDE.ADDREMOVEWATERMARK" val="kXuBL9LHQP"/>
</p:tagLst>
</file>

<file path=ppt/tags/tag30.xml><?xml version="1.0" encoding="utf-8"?>
<p:tagLst xmlns:p="http://schemas.openxmlformats.org/presentationml/2006/main">
  <p:tag name="PA" val="v3.2.0"/>
  <p:tag name="ISLIDE.ADDREMOVEWATERMARK" val="LrDb67qpHH"/>
</p:tagLst>
</file>

<file path=ppt/tags/tag300.xml><?xml version="1.0" encoding="utf-8"?>
<p:tagLst xmlns:p="http://schemas.openxmlformats.org/presentationml/2006/main">
  <p:tag name="PA" val="v3.2.0"/>
  <p:tag name="ISLIDE.ADDREMOVEWATERMARK" val="h2C5CXveh7"/>
</p:tagLst>
</file>

<file path=ppt/tags/tag301.xml><?xml version="1.0" encoding="utf-8"?>
<p:tagLst xmlns:p="http://schemas.openxmlformats.org/presentationml/2006/main">
  <p:tag name="PA" val="v3.2.0"/>
  <p:tag name="ISLIDE.ADDREMOVEWATERMARK" val="Hj0lHMENKf"/>
</p:tagLst>
</file>

<file path=ppt/tags/tag302.xml><?xml version="1.0" encoding="utf-8"?>
<p:tagLst xmlns:p="http://schemas.openxmlformats.org/presentationml/2006/main">
  <p:tag name="PA" val="v3.2.0"/>
  <p:tag name="ISLIDE.ADDREMOVEWATERMARK" val="EIpb6UtA2M"/>
</p:tagLst>
</file>

<file path=ppt/tags/tag303.xml><?xml version="1.0" encoding="utf-8"?>
<p:tagLst xmlns:p="http://schemas.openxmlformats.org/presentationml/2006/main">
  <p:tag name="PA" val="v3.2.0"/>
  <p:tag name="ISLIDE.ADDREMOVEWATERMARK" val="VUpYXmtcIR"/>
</p:tagLst>
</file>

<file path=ppt/tags/tag304.xml><?xml version="1.0" encoding="utf-8"?>
<p:tagLst xmlns:p="http://schemas.openxmlformats.org/presentationml/2006/main">
  <p:tag name="PA" val="v3.2.0"/>
  <p:tag name="ISLIDE.ADDREMOVEWATERMARK" val="EBAu03yTQN"/>
</p:tagLst>
</file>

<file path=ppt/tags/tag305.xml><?xml version="1.0" encoding="utf-8"?>
<p:tagLst xmlns:p="http://schemas.openxmlformats.org/presentationml/2006/main">
  <p:tag name="PA" val="v3.2.0"/>
  <p:tag name="ISLIDE.ADDREMOVEWATERMARK" val="yq5XyYMk9r"/>
</p:tagLst>
</file>

<file path=ppt/tags/tag306.xml><?xml version="1.0" encoding="utf-8"?>
<p:tagLst xmlns:p="http://schemas.openxmlformats.org/presentationml/2006/main">
  <p:tag name="PA" val="v3.2.0"/>
  <p:tag name="ISLIDE.ADDREMOVEWATERMARK" val="oumUlx3cOe"/>
</p:tagLst>
</file>

<file path=ppt/tags/tag307.xml><?xml version="1.0" encoding="utf-8"?>
<p:tagLst xmlns:p="http://schemas.openxmlformats.org/presentationml/2006/main">
  <p:tag name="PA" val="v3.2.0"/>
  <p:tag name="ISLIDE.ADDREMOVEWATERMARK" val="dlF3aCI5lC"/>
</p:tagLst>
</file>

<file path=ppt/tags/tag308.xml><?xml version="1.0" encoding="utf-8"?>
<p:tagLst xmlns:p="http://schemas.openxmlformats.org/presentationml/2006/main">
  <p:tag name="PA" val="v3.2.0"/>
  <p:tag name="ISLIDE.ADDREMOVEWATERMARK" val="gZuoXpZRk8"/>
</p:tagLst>
</file>

<file path=ppt/tags/tag309.xml><?xml version="1.0" encoding="utf-8"?>
<p:tagLst xmlns:p="http://schemas.openxmlformats.org/presentationml/2006/main">
  <p:tag name="PA" val="v3.2.0"/>
  <p:tag name="ISLIDE.ADDREMOVEWATERMARK" val="ZJdamUZpID"/>
</p:tagLst>
</file>

<file path=ppt/tags/tag31.xml><?xml version="1.0" encoding="utf-8"?>
<p:tagLst xmlns:p="http://schemas.openxmlformats.org/presentationml/2006/main">
  <p:tag name="PA" val="v3.2.0"/>
  <p:tag name="ISLIDE.ADDREMOVEWATERMARK" val="xdShcnwWC9"/>
</p:tagLst>
</file>

<file path=ppt/tags/tag310.xml><?xml version="1.0" encoding="utf-8"?>
<p:tagLst xmlns:p="http://schemas.openxmlformats.org/presentationml/2006/main">
  <p:tag name="PA" val="v3.2.0"/>
  <p:tag name="ISLIDE.ADDREMOVEWATERMARK" val="AVFwuNlB7v"/>
</p:tagLst>
</file>

<file path=ppt/tags/tag311.xml><?xml version="1.0" encoding="utf-8"?>
<p:tagLst xmlns:p="http://schemas.openxmlformats.org/presentationml/2006/main">
  <p:tag name="PA" val="v3.2.0"/>
  <p:tag name="ISLIDE.ADDREMOVEWATERMARK" val="PR96LOA766"/>
</p:tagLst>
</file>

<file path=ppt/tags/tag312.xml><?xml version="1.0" encoding="utf-8"?>
<p:tagLst xmlns:p="http://schemas.openxmlformats.org/presentationml/2006/main">
  <p:tag name="PA" val="v3.2.0"/>
  <p:tag name="ISLIDE.ADDREMOVEWATERMARK" val="Xm2PEUIoQG"/>
</p:tagLst>
</file>

<file path=ppt/tags/tag313.xml><?xml version="1.0" encoding="utf-8"?>
<p:tagLst xmlns:p="http://schemas.openxmlformats.org/presentationml/2006/main">
  <p:tag name="PA" val="v3.2.0"/>
  <p:tag name="ISLIDE.ADDREMOVEWATERMARK" val="XBVz30g8qe"/>
</p:tagLst>
</file>

<file path=ppt/tags/tag314.xml><?xml version="1.0" encoding="utf-8"?>
<p:tagLst xmlns:p="http://schemas.openxmlformats.org/presentationml/2006/main">
  <p:tag name="PA" val="v3.2.0"/>
  <p:tag name="ISLIDE.ADDREMOVEWATERMARK" val="c5wHiuko9s"/>
</p:tagLst>
</file>

<file path=ppt/tags/tag315.xml><?xml version="1.0" encoding="utf-8"?>
<p:tagLst xmlns:p="http://schemas.openxmlformats.org/presentationml/2006/main">
  <p:tag name="PA" val="v3.2.0"/>
  <p:tag name="ISLIDE.ADDREMOVEWATERMARK" val="YFNKrAaDHo"/>
</p:tagLst>
</file>

<file path=ppt/tags/tag316.xml><?xml version="1.0" encoding="utf-8"?>
<p:tagLst xmlns:p="http://schemas.openxmlformats.org/presentationml/2006/main">
  <p:tag name="PA" val="v3.2.0"/>
  <p:tag name="ISLIDE.ADDREMOVEWATERMARK" val="DlA1O8yUZT"/>
</p:tagLst>
</file>

<file path=ppt/tags/tag317.xml><?xml version="1.0" encoding="utf-8"?>
<p:tagLst xmlns:p="http://schemas.openxmlformats.org/presentationml/2006/main">
  <p:tag name="PA" val="v3.2.0"/>
  <p:tag name="ISLIDE.ADDREMOVEWATERMARK" val="3D6XAMn744"/>
</p:tagLst>
</file>

<file path=ppt/tags/tag318.xml><?xml version="1.0" encoding="utf-8"?>
<p:tagLst xmlns:p="http://schemas.openxmlformats.org/presentationml/2006/main">
  <p:tag name="PA" val="v3.2.0"/>
  <p:tag name="ISLIDE.ADDREMOVEWATERMARK" val="Vkb06RyKH2"/>
</p:tagLst>
</file>

<file path=ppt/tags/tag319.xml><?xml version="1.0" encoding="utf-8"?>
<p:tagLst xmlns:p="http://schemas.openxmlformats.org/presentationml/2006/main">
  <p:tag name="PA" val="v3.2.0"/>
  <p:tag name="ISLIDE.ADDREMOVEWATERMARK" val="ad0Ba1543j"/>
</p:tagLst>
</file>

<file path=ppt/tags/tag32.xml><?xml version="1.0" encoding="utf-8"?>
<p:tagLst xmlns:p="http://schemas.openxmlformats.org/presentationml/2006/main">
  <p:tag name="PA" val="v3.2.0"/>
  <p:tag name="ISLIDE.ADDREMOVEWATERMARK" val="wm0MTn0bBh"/>
</p:tagLst>
</file>

<file path=ppt/tags/tag320.xml><?xml version="1.0" encoding="utf-8"?>
<p:tagLst xmlns:p="http://schemas.openxmlformats.org/presentationml/2006/main">
  <p:tag name="PA" val="v3.2.0"/>
  <p:tag name="ISLIDE.ADDREMOVEWATERMARK" val="6QOqzVIzKf"/>
</p:tagLst>
</file>

<file path=ppt/tags/tag321.xml><?xml version="1.0" encoding="utf-8"?>
<p:tagLst xmlns:p="http://schemas.openxmlformats.org/presentationml/2006/main">
  <p:tag name="PA" val="v3.2.0"/>
  <p:tag name="ISLIDE.ADDREMOVEWATERMARK" val="XdIMTdJJ56"/>
</p:tagLst>
</file>

<file path=ppt/tags/tag322.xml><?xml version="1.0" encoding="utf-8"?>
<p:tagLst xmlns:p="http://schemas.openxmlformats.org/presentationml/2006/main">
  <p:tag name="PA" val="v3.2.0"/>
  <p:tag name="ISLIDE.ADDREMOVEWATERMARK" val="JnMh2ZN56I"/>
</p:tagLst>
</file>

<file path=ppt/tags/tag323.xml><?xml version="1.0" encoding="utf-8"?>
<p:tagLst xmlns:p="http://schemas.openxmlformats.org/presentationml/2006/main">
  <p:tag name="PA" val="v3.2.0"/>
  <p:tag name="ISLIDE.ADDREMOVEWATERMARK" val="RsEU8EVvBl"/>
</p:tagLst>
</file>

<file path=ppt/tags/tag324.xml><?xml version="1.0" encoding="utf-8"?>
<p:tagLst xmlns:p="http://schemas.openxmlformats.org/presentationml/2006/main">
  <p:tag name="PA" val="v3.2.0"/>
  <p:tag name="ISLIDE.ADDREMOVEWATERMARK" val="J9Amf6Vnr7"/>
</p:tagLst>
</file>

<file path=ppt/tags/tag325.xml><?xml version="1.0" encoding="utf-8"?>
<p:tagLst xmlns:p="http://schemas.openxmlformats.org/presentationml/2006/main">
  <p:tag name="PA" val="v3.2.0"/>
  <p:tag name="ISLIDE.ADDREMOVEWATERMARK" val="rv96aTDrxZ"/>
</p:tagLst>
</file>

<file path=ppt/tags/tag326.xml><?xml version="1.0" encoding="utf-8"?>
<p:tagLst xmlns:p="http://schemas.openxmlformats.org/presentationml/2006/main">
  <p:tag name="PA" val="v3.2.0"/>
  <p:tag name="ISLIDE.ADDREMOVEWATERMARK" val="HN2BOoZxOO"/>
</p:tagLst>
</file>

<file path=ppt/tags/tag327.xml><?xml version="1.0" encoding="utf-8"?>
<p:tagLst xmlns:p="http://schemas.openxmlformats.org/presentationml/2006/main">
  <p:tag name="PA" val="v3.2.0"/>
  <p:tag name="ISLIDE.ADDREMOVEWATERMARK" val="IXHTxKmjC6"/>
</p:tagLst>
</file>

<file path=ppt/tags/tag328.xml><?xml version="1.0" encoding="utf-8"?>
<p:tagLst xmlns:p="http://schemas.openxmlformats.org/presentationml/2006/main">
  <p:tag name="PA" val="v3.2.0"/>
  <p:tag name="ISLIDE.ADDREMOVEWATERMARK" val="EjN9afsH4o"/>
</p:tagLst>
</file>

<file path=ppt/tags/tag329.xml><?xml version="1.0" encoding="utf-8"?>
<p:tagLst xmlns:p="http://schemas.openxmlformats.org/presentationml/2006/main">
  <p:tag name="PA" val="v3.2.0"/>
  <p:tag name="ISLIDE.ADDREMOVEWATERMARK" val="Bo8md6G9Y0"/>
</p:tagLst>
</file>

<file path=ppt/tags/tag33.xml><?xml version="1.0" encoding="utf-8"?>
<p:tagLst xmlns:p="http://schemas.openxmlformats.org/presentationml/2006/main">
  <p:tag name="PA" val="v3.2.0"/>
  <p:tag name="ISLIDE.ADDREMOVEWATERMARK" val="Iuj3oOz7YS"/>
</p:tagLst>
</file>

<file path=ppt/tags/tag330.xml><?xml version="1.0" encoding="utf-8"?>
<p:tagLst xmlns:p="http://schemas.openxmlformats.org/presentationml/2006/main">
  <p:tag name="PA" val="v3.2.0"/>
  <p:tag name="ISLIDE.ADDREMOVEWATERMARK" val="hhZdzTnqIP"/>
</p:tagLst>
</file>

<file path=ppt/tags/tag331.xml><?xml version="1.0" encoding="utf-8"?>
<p:tagLst xmlns:p="http://schemas.openxmlformats.org/presentationml/2006/main">
  <p:tag name="PA" val="v3.2.0"/>
  <p:tag name="ISLIDE.ADDREMOVEWATERMARK" val="qdp1Ui93ks"/>
</p:tagLst>
</file>

<file path=ppt/tags/tag332.xml><?xml version="1.0" encoding="utf-8"?>
<p:tagLst xmlns:p="http://schemas.openxmlformats.org/presentationml/2006/main">
  <p:tag name="PA" val="v3.2.0"/>
  <p:tag name="ISLIDE.ADDREMOVEWATERMARK" val="6R2jNdZf01"/>
</p:tagLst>
</file>

<file path=ppt/tags/tag333.xml><?xml version="1.0" encoding="utf-8"?>
<p:tagLst xmlns:p="http://schemas.openxmlformats.org/presentationml/2006/main">
  <p:tag name="PA" val="v3.2.0"/>
  <p:tag name="ISLIDE.ADDREMOVEWATERMARK" val="DnLLYgKuKH"/>
</p:tagLst>
</file>

<file path=ppt/tags/tag334.xml><?xml version="1.0" encoding="utf-8"?>
<p:tagLst xmlns:p="http://schemas.openxmlformats.org/presentationml/2006/main">
  <p:tag name="PA" val="v3.2.0"/>
  <p:tag name="ISLIDE.ADDREMOVEWATERMARK" val="1C9p8h9GR4"/>
</p:tagLst>
</file>

<file path=ppt/tags/tag335.xml><?xml version="1.0" encoding="utf-8"?>
<p:tagLst xmlns:p="http://schemas.openxmlformats.org/presentationml/2006/main">
  <p:tag name="PA" val="v3.2.0"/>
  <p:tag name="ISLIDE.ADDREMOVEWATERMARK" val="6NYp4QpzPV"/>
</p:tagLst>
</file>

<file path=ppt/tags/tag336.xml><?xml version="1.0" encoding="utf-8"?>
<p:tagLst xmlns:p="http://schemas.openxmlformats.org/presentationml/2006/main">
  <p:tag name="PA" val="v3.2.0"/>
  <p:tag name="ISLIDE.ADDREMOVEWATERMARK" val="4I0RLDSdcy"/>
</p:tagLst>
</file>

<file path=ppt/tags/tag337.xml><?xml version="1.0" encoding="utf-8"?>
<p:tagLst xmlns:p="http://schemas.openxmlformats.org/presentationml/2006/main">
  <p:tag name="PA" val="v3.2.0"/>
  <p:tag name="ISLIDE.ADDREMOVEWATERMARK" val="a6q1SiOyPe"/>
</p:tagLst>
</file>

<file path=ppt/tags/tag338.xml><?xml version="1.0" encoding="utf-8"?>
<p:tagLst xmlns:p="http://schemas.openxmlformats.org/presentationml/2006/main">
  <p:tag name="PA" val="v3.2.0"/>
  <p:tag name="ISLIDE.ADDREMOVEWATERMARK" val="KxWexC2eak"/>
</p:tagLst>
</file>

<file path=ppt/tags/tag339.xml><?xml version="1.0" encoding="utf-8"?>
<p:tagLst xmlns:p="http://schemas.openxmlformats.org/presentationml/2006/main">
  <p:tag name="PA" val="v3.2.0"/>
  <p:tag name="ISLIDE.ADDREMOVEWATERMARK" val="sUr7b2O5Yx"/>
</p:tagLst>
</file>

<file path=ppt/tags/tag34.xml><?xml version="1.0" encoding="utf-8"?>
<p:tagLst xmlns:p="http://schemas.openxmlformats.org/presentationml/2006/main">
  <p:tag name="PA" val="v3.2.0"/>
  <p:tag name="ISLIDE.ADDREMOVEWATERMARK" val="bKADlQdJ0E"/>
</p:tagLst>
</file>

<file path=ppt/tags/tag340.xml><?xml version="1.0" encoding="utf-8"?>
<p:tagLst xmlns:p="http://schemas.openxmlformats.org/presentationml/2006/main">
  <p:tag name="PA" val="v3.2.0"/>
  <p:tag name="ISLIDE.ADDREMOVEWATERMARK" val="wQeoVYAMbO"/>
</p:tagLst>
</file>

<file path=ppt/tags/tag341.xml><?xml version="1.0" encoding="utf-8"?>
<p:tagLst xmlns:p="http://schemas.openxmlformats.org/presentationml/2006/main">
  <p:tag name="PA" val="v3.2.0"/>
  <p:tag name="ISLIDE.ADDREMOVEWATERMARK" val="MgoyzyDYei"/>
</p:tagLst>
</file>

<file path=ppt/tags/tag342.xml><?xml version="1.0" encoding="utf-8"?>
<p:tagLst xmlns:p="http://schemas.openxmlformats.org/presentationml/2006/main">
  <p:tag name="PA" val="v3.2.0"/>
  <p:tag name="ISLIDE.ADDREMOVEWATERMARK" val="UDTizFOtaZ"/>
</p:tagLst>
</file>

<file path=ppt/tags/tag343.xml><?xml version="1.0" encoding="utf-8"?>
<p:tagLst xmlns:p="http://schemas.openxmlformats.org/presentationml/2006/main">
  <p:tag name="PA" val="v3.2.0"/>
  <p:tag name="ISLIDE.ADDREMOVEWATERMARK" val="TTZbs3TsJZ"/>
</p:tagLst>
</file>

<file path=ppt/tags/tag344.xml><?xml version="1.0" encoding="utf-8"?>
<p:tagLst xmlns:p="http://schemas.openxmlformats.org/presentationml/2006/main">
  <p:tag name="PA" val="v3.2.0"/>
  <p:tag name="ISLIDE.ADDREMOVEWATERMARK" val="BpCMXMq3Im"/>
</p:tagLst>
</file>

<file path=ppt/tags/tag345.xml><?xml version="1.0" encoding="utf-8"?>
<p:tagLst xmlns:p="http://schemas.openxmlformats.org/presentationml/2006/main">
  <p:tag name="PA" val="v3.2.0"/>
  <p:tag name="ISLIDE.ADDREMOVEWATERMARK" val="z0b0dt75yP"/>
</p:tagLst>
</file>

<file path=ppt/tags/tag346.xml><?xml version="1.0" encoding="utf-8"?>
<p:tagLst xmlns:p="http://schemas.openxmlformats.org/presentationml/2006/main">
  <p:tag name="PA" val="v3.2.0"/>
  <p:tag name="ISLIDE.ADDREMOVEWATERMARK" val="JRwC43GNG5"/>
</p:tagLst>
</file>

<file path=ppt/tags/tag347.xml><?xml version="1.0" encoding="utf-8"?>
<p:tagLst xmlns:p="http://schemas.openxmlformats.org/presentationml/2006/main">
  <p:tag name="PA" val="v3.2.0"/>
  <p:tag name="ISLIDE.ADDREMOVEWATERMARK" val="fVOEgoAHLm"/>
</p:tagLst>
</file>

<file path=ppt/tags/tag348.xml><?xml version="1.0" encoding="utf-8"?>
<p:tagLst xmlns:p="http://schemas.openxmlformats.org/presentationml/2006/main">
  <p:tag name="PA" val="v3.2.0"/>
  <p:tag name="ISLIDE.ADDREMOVEWATERMARK" val="ZVlykd1j89"/>
</p:tagLst>
</file>

<file path=ppt/tags/tag349.xml><?xml version="1.0" encoding="utf-8"?>
<p:tagLst xmlns:p="http://schemas.openxmlformats.org/presentationml/2006/main">
  <p:tag name="PA" val="v3.2.0"/>
  <p:tag name="ISLIDE.ADDREMOVEWATERMARK" val="6Y33Pu3ARe"/>
</p:tagLst>
</file>

<file path=ppt/tags/tag35.xml><?xml version="1.0" encoding="utf-8"?>
<p:tagLst xmlns:p="http://schemas.openxmlformats.org/presentationml/2006/main">
  <p:tag name="PA" val="v3.2.0"/>
  <p:tag name="ISLIDE.ADDREMOVEWATERMARK" val="KNYtKi01HS"/>
</p:tagLst>
</file>

<file path=ppt/tags/tag350.xml><?xml version="1.0" encoding="utf-8"?>
<p:tagLst xmlns:p="http://schemas.openxmlformats.org/presentationml/2006/main">
  <p:tag name="PA" val="v3.2.0"/>
  <p:tag name="ISLIDE.ADDREMOVEWATERMARK" val="GdxMHemWTy"/>
</p:tagLst>
</file>

<file path=ppt/tags/tag351.xml><?xml version="1.0" encoding="utf-8"?>
<p:tagLst xmlns:p="http://schemas.openxmlformats.org/presentationml/2006/main">
  <p:tag name="PA" val="v3.2.0"/>
  <p:tag name="ISLIDE.ADDREMOVEWATERMARK" val="szuM0yp8cb"/>
</p:tagLst>
</file>

<file path=ppt/tags/tag352.xml><?xml version="1.0" encoding="utf-8"?>
<p:tagLst xmlns:p="http://schemas.openxmlformats.org/presentationml/2006/main">
  <p:tag name="PA" val="v3.2.0"/>
  <p:tag name="ISLIDE.ADDREMOVEWATERMARK" val="BgOG9GbVzv"/>
</p:tagLst>
</file>

<file path=ppt/tags/tag353.xml><?xml version="1.0" encoding="utf-8"?>
<p:tagLst xmlns:p="http://schemas.openxmlformats.org/presentationml/2006/main">
  <p:tag name="PA" val="v3.2.0"/>
  <p:tag name="ISLIDE.ADDREMOVEWATERMARK" val="vA0qg5iYqG"/>
</p:tagLst>
</file>

<file path=ppt/tags/tag354.xml><?xml version="1.0" encoding="utf-8"?>
<p:tagLst xmlns:p="http://schemas.openxmlformats.org/presentationml/2006/main">
  <p:tag name="PA" val="v3.2.0"/>
  <p:tag name="ISLIDE.ADDREMOVEWATERMARK" val="0fPJQHorCa"/>
</p:tagLst>
</file>

<file path=ppt/tags/tag355.xml><?xml version="1.0" encoding="utf-8"?>
<p:tagLst xmlns:p="http://schemas.openxmlformats.org/presentationml/2006/main">
  <p:tag name="PA" val="v3.2.0"/>
  <p:tag name="ISLIDE.ADDREMOVEWATERMARK" val="F5hzdkOqNA"/>
</p:tagLst>
</file>

<file path=ppt/tags/tag356.xml><?xml version="1.0" encoding="utf-8"?>
<p:tagLst xmlns:p="http://schemas.openxmlformats.org/presentationml/2006/main">
  <p:tag name="PA" val="v3.2.0"/>
  <p:tag name="ISLIDE.ADDREMOVEWATERMARK" val="CRhiCr9Dp5"/>
</p:tagLst>
</file>

<file path=ppt/tags/tag357.xml><?xml version="1.0" encoding="utf-8"?>
<p:tagLst xmlns:p="http://schemas.openxmlformats.org/presentationml/2006/main">
  <p:tag name="PA" val="v3.2.0"/>
  <p:tag name="ISLIDE.ADDREMOVEWATERMARK" val="QQRVkfQE02"/>
</p:tagLst>
</file>

<file path=ppt/tags/tag358.xml><?xml version="1.0" encoding="utf-8"?>
<p:tagLst xmlns:p="http://schemas.openxmlformats.org/presentationml/2006/main">
  <p:tag name="PA" val="v3.2.0"/>
  <p:tag name="ISLIDE.ADDREMOVEWATERMARK" val="ctSYq0cAM6"/>
</p:tagLst>
</file>

<file path=ppt/tags/tag359.xml><?xml version="1.0" encoding="utf-8"?>
<p:tagLst xmlns:p="http://schemas.openxmlformats.org/presentationml/2006/main">
  <p:tag name="PA" val="v3.2.0"/>
  <p:tag name="ISLIDE.ADDREMOVEWATERMARK" val="r1LpDj8rHj"/>
</p:tagLst>
</file>

<file path=ppt/tags/tag36.xml><?xml version="1.0" encoding="utf-8"?>
<p:tagLst xmlns:p="http://schemas.openxmlformats.org/presentationml/2006/main">
  <p:tag name="PA" val="v3.2.0"/>
  <p:tag name="ISLIDE.ADDREMOVEWATERMARK" val="GPnk9C4Y3N"/>
</p:tagLst>
</file>

<file path=ppt/tags/tag360.xml><?xml version="1.0" encoding="utf-8"?>
<p:tagLst xmlns:p="http://schemas.openxmlformats.org/presentationml/2006/main">
  <p:tag name="PA" val="v3.2.0"/>
  <p:tag name="ISLIDE.ADDREMOVEWATERMARK" val="HkBHJynMO7"/>
</p:tagLst>
</file>

<file path=ppt/tags/tag361.xml><?xml version="1.0" encoding="utf-8"?>
<p:tagLst xmlns:p="http://schemas.openxmlformats.org/presentationml/2006/main">
  <p:tag name="PA" val="v3.2.0"/>
  <p:tag name="ISLIDE.ADDREMOVEWATERMARK" val="TJ0ViS8I1M"/>
</p:tagLst>
</file>

<file path=ppt/tags/tag362.xml><?xml version="1.0" encoding="utf-8"?>
<p:tagLst xmlns:p="http://schemas.openxmlformats.org/presentationml/2006/main">
  <p:tag name="PA" val="v3.2.0"/>
  <p:tag name="ISLIDE.ADDREMOVEWATERMARK" val="O81tNYFmSB"/>
</p:tagLst>
</file>

<file path=ppt/tags/tag363.xml><?xml version="1.0" encoding="utf-8"?>
<p:tagLst xmlns:p="http://schemas.openxmlformats.org/presentationml/2006/main">
  <p:tag name="PA" val="v3.2.0"/>
  <p:tag name="ISLIDE.ADDREMOVEWATERMARK" val="hi7Qu2rKO2"/>
</p:tagLst>
</file>

<file path=ppt/tags/tag364.xml><?xml version="1.0" encoding="utf-8"?>
<p:tagLst xmlns:p="http://schemas.openxmlformats.org/presentationml/2006/main">
  <p:tag name="PA" val="v3.2.0"/>
  <p:tag name="ISLIDE.ADDREMOVEWATERMARK" val="NQvOmhB0Hu"/>
</p:tagLst>
</file>

<file path=ppt/tags/tag365.xml><?xml version="1.0" encoding="utf-8"?>
<p:tagLst xmlns:p="http://schemas.openxmlformats.org/presentationml/2006/main">
  <p:tag name="PA" val="v3.2.0"/>
  <p:tag name="ISLIDE.ADDREMOVEWATERMARK" val="lzz4UIsS4u"/>
</p:tagLst>
</file>

<file path=ppt/tags/tag366.xml><?xml version="1.0" encoding="utf-8"?>
<p:tagLst xmlns:p="http://schemas.openxmlformats.org/presentationml/2006/main">
  <p:tag name="PA" val="v3.2.0"/>
  <p:tag name="ISLIDE.ADDREMOVEWATERMARK" val="sB4NauMjlp"/>
</p:tagLst>
</file>

<file path=ppt/tags/tag367.xml><?xml version="1.0" encoding="utf-8"?>
<p:tagLst xmlns:p="http://schemas.openxmlformats.org/presentationml/2006/main">
  <p:tag name="PA" val="v3.2.0"/>
  <p:tag name="ISLIDE.ADDREMOVEWATERMARK" val="kx3998MmGp"/>
</p:tagLst>
</file>

<file path=ppt/tags/tag368.xml><?xml version="1.0" encoding="utf-8"?>
<p:tagLst xmlns:p="http://schemas.openxmlformats.org/presentationml/2006/main">
  <p:tag name="PA" val="v3.2.0"/>
  <p:tag name="ISLIDE.ADDREMOVEWATERMARK" val="XPehartC6l"/>
</p:tagLst>
</file>

<file path=ppt/tags/tag369.xml><?xml version="1.0" encoding="utf-8"?>
<p:tagLst xmlns:p="http://schemas.openxmlformats.org/presentationml/2006/main">
  <p:tag name="PA" val="v3.2.0"/>
  <p:tag name="ISLIDE.ADDREMOVEWATERMARK" val="JZQeJLWiy1"/>
</p:tagLst>
</file>

<file path=ppt/tags/tag37.xml><?xml version="1.0" encoding="utf-8"?>
<p:tagLst xmlns:p="http://schemas.openxmlformats.org/presentationml/2006/main">
  <p:tag name="PA" val="v3.2.0"/>
  <p:tag name="ISLIDE.ADDREMOVEWATERMARK" val="xy7thmlwkC"/>
</p:tagLst>
</file>

<file path=ppt/tags/tag370.xml><?xml version="1.0" encoding="utf-8"?>
<p:tagLst xmlns:p="http://schemas.openxmlformats.org/presentationml/2006/main">
  <p:tag name="PA" val="v3.2.0"/>
  <p:tag name="ISLIDE.ADDREMOVEWATERMARK" val="VcObKx605V"/>
</p:tagLst>
</file>

<file path=ppt/tags/tag371.xml><?xml version="1.0" encoding="utf-8"?>
<p:tagLst xmlns:p="http://schemas.openxmlformats.org/presentationml/2006/main">
  <p:tag name="PA" val="v3.2.0"/>
  <p:tag name="ISLIDE.ADDREMOVEWATERMARK" val="5GLOXdgWxs"/>
</p:tagLst>
</file>

<file path=ppt/tags/tag372.xml><?xml version="1.0" encoding="utf-8"?>
<p:tagLst xmlns:p="http://schemas.openxmlformats.org/presentationml/2006/main">
  <p:tag name="PA" val="v3.2.0"/>
  <p:tag name="ISLIDE.ADDREMOVEWATERMARK" val="BJm9gLhZ0x"/>
</p:tagLst>
</file>

<file path=ppt/tags/tag373.xml><?xml version="1.0" encoding="utf-8"?>
<p:tagLst xmlns:p="http://schemas.openxmlformats.org/presentationml/2006/main">
  <p:tag name="PA" val="v3.2.0"/>
  <p:tag name="ISLIDE.ADDREMOVEWATERMARK" val="moyOU4ACXn"/>
</p:tagLst>
</file>

<file path=ppt/tags/tag374.xml><?xml version="1.0" encoding="utf-8"?>
<p:tagLst xmlns:p="http://schemas.openxmlformats.org/presentationml/2006/main">
  <p:tag name="PA" val="v3.2.0"/>
  <p:tag name="ISLIDE.ADDREMOVEWATERMARK" val="v2HkpDOCGp"/>
</p:tagLst>
</file>

<file path=ppt/tags/tag375.xml><?xml version="1.0" encoding="utf-8"?>
<p:tagLst xmlns:p="http://schemas.openxmlformats.org/presentationml/2006/main">
  <p:tag name="PA" val="v3.2.0"/>
  <p:tag name="ISLIDE.ADDREMOVEWATERMARK" val="o9vG0MzP58"/>
</p:tagLst>
</file>

<file path=ppt/tags/tag376.xml><?xml version="1.0" encoding="utf-8"?>
<p:tagLst xmlns:p="http://schemas.openxmlformats.org/presentationml/2006/main">
  <p:tag name="PA" val="v3.2.0"/>
  <p:tag name="ISLIDE.ADDREMOVEWATERMARK" val="Pg9ItRS63d"/>
</p:tagLst>
</file>

<file path=ppt/tags/tag377.xml><?xml version="1.0" encoding="utf-8"?>
<p:tagLst xmlns:p="http://schemas.openxmlformats.org/presentationml/2006/main">
  <p:tag name="PA" val="v3.2.0"/>
  <p:tag name="ISLIDE.ADDREMOVEWATERMARK" val="dd9K6ICCTc"/>
</p:tagLst>
</file>

<file path=ppt/tags/tag378.xml><?xml version="1.0" encoding="utf-8"?>
<p:tagLst xmlns:p="http://schemas.openxmlformats.org/presentationml/2006/main">
  <p:tag name="PA" val="v3.2.0"/>
  <p:tag name="ISLIDE.ADDREMOVEWATERMARK" val="6eTKIm3rYH"/>
</p:tagLst>
</file>

<file path=ppt/tags/tag379.xml><?xml version="1.0" encoding="utf-8"?>
<p:tagLst xmlns:p="http://schemas.openxmlformats.org/presentationml/2006/main">
  <p:tag name="PA" val="v3.2.0"/>
  <p:tag name="ISLIDE.ADDREMOVEWATERMARK" val="FuHYXP380Y"/>
</p:tagLst>
</file>

<file path=ppt/tags/tag38.xml><?xml version="1.0" encoding="utf-8"?>
<p:tagLst xmlns:p="http://schemas.openxmlformats.org/presentationml/2006/main">
  <p:tag name="PA" val="v3.2.0"/>
  <p:tag name="ISLIDE.ADDREMOVEWATERMARK" val="Krl7W4WztF"/>
</p:tagLst>
</file>

<file path=ppt/tags/tag380.xml><?xml version="1.0" encoding="utf-8"?>
<p:tagLst xmlns:p="http://schemas.openxmlformats.org/presentationml/2006/main">
  <p:tag name="PA" val="v3.2.0"/>
  <p:tag name="ISLIDE.ADDREMOVEWATERMARK" val="vRImLL9lJr"/>
</p:tagLst>
</file>

<file path=ppt/tags/tag381.xml><?xml version="1.0" encoding="utf-8"?>
<p:tagLst xmlns:p="http://schemas.openxmlformats.org/presentationml/2006/main">
  <p:tag name="PA" val="v3.2.0"/>
  <p:tag name="ISLIDE.ADDREMOVEWATERMARK" val="Kx6cCvNy9H"/>
</p:tagLst>
</file>

<file path=ppt/tags/tag382.xml><?xml version="1.0" encoding="utf-8"?>
<p:tagLst xmlns:p="http://schemas.openxmlformats.org/presentationml/2006/main">
  <p:tag name="PA" val="v3.2.0"/>
  <p:tag name="ISLIDE.ADDREMOVEWATERMARK" val="YkhvYsWlwr"/>
</p:tagLst>
</file>

<file path=ppt/tags/tag383.xml><?xml version="1.0" encoding="utf-8"?>
<p:tagLst xmlns:p="http://schemas.openxmlformats.org/presentationml/2006/main">
  <p:tag name="PA" val="v3.2.0"/>
  <p:tag name="ISLIDE.ADDREMOVEWATERMARK" val="PDL4roVq97"/>
</p:tagLst>
</file>

<file path=ppt/tags/tag384.xml><?xml version="1.0" encoding="utf-8"?>
<p:tagLst xmlns:p="http://schemas.openxmlformats.org/presentationml/2006/main">
  <p:tag name="PA" val="v3.2.0"/>
  <p:tag name="ISLIDE.ADDREMOVEWATERMARK" val="mRir7RyoWl"/>
</p:tagLst>
</file>

<file path=ppt/tags/tag385.xml><?xml version="1.0" encoding="utf-8"?>
<p:tagLst xmlns:p="http://schemas.openxmlformats.org/presentationml/2006/main">
  <p:tag name="PA" val="v3.2.0"/>
  <p:tag name="ISLIDE.ADDREMOVEWATERMARK" val="BE8tALuWOd"/>
</p:tagLst>
</file>

<file path=ppt/tags/tag386.xml><?xml version="1.0" encoding="utf-8"?>
<p:tagLst xmlns:p="http://schemas.openxmlformats.org/presentationml/2006/main">
  <p:tag name="PA" val="v3.2.0"/>
  <p:tag name="ISLIDE.ADDREMOVEWATERMARK" val="yYycbGlBvX"/>
</p:tagLst>
</file>

<file path=ppt/tags/tag387.xml><?xml version="1.0" encoding="utf-8"?>
<p:tagLst xmlns:p="http://schemas.openxmlformats.org/presentationml/2006/main">
  <p:tag name="PA" val="v3.2.0"/>
  <p:tag name="ISLIDE.ADDREMOVEWATERMARK" val="ZhzCeGC0yG"/>
</p:tagLst>
</file>

<file path=ppt/tags/tag388.xml><?xml version="1.0" encoding="utf-8"?>
<p:tagLst xmlns:p="http://schemas.openxmlformats.org/presentationml/2006/main">
  <p:tag name="PA" val="v3.2.0"/>
  <p:tag name="ISLIDE.ADDREMOVEWATERMARK" val="4rPKpLEb4g"/>
</p:tagLst>
</file>

<file path=ppt/tags/tag389.xml><?xml version="1.0" encoding="utf-8"?>
<p:tagLst xmlns:p="http://schemas.openxmlformats.org/presentationml/2006/main">
  <p:tag name="PA" val="v3.2.0"/>
  <p:tag name="ISLIDE.ADDREMOVEWATERMARK" val="48bfIOdFP0"/>
</p:tagLst>
</file>

<file path=ppt/tags/tag39.xml><?xml version="1.0" encoding="utf-8"?>
<p:tagLst xmlns:p="http://schemas.openxmlformats.org/presentationml/2006/main">
  <p:tag name="PA" val="v3.2.0"/>
  <p:tag name="ISLIDE.ADDREMOVEWATERMARK" val="X8zFMMgaEj"/>
</p:tagLst>
</file>

<file path=ppt/tags/tag390.xml><?xml version="1.0" encoding="utf-8"?>
<p:tagLst xmlns:p="http://schemas.openxmlformats.org/presentationml/2006/main">
  <p:tag name="PA" val="v3.2.0"/>
  <p:tag name="ISLIDE.ADDREMOVEWATERMARK" val="qx28MeO6P3"/>
</p:tagLst>
</file>

<file path=ppt/tags/tag391.xml><?xml version="1.0" encoding="utf-8"?>
<p:tagLst xmlns:p="http://schemas.openxmlformats.org/presentationml/2006/main">
  <p:tag name="PA" val="v3.2.0"/>
  <p:tag name="ISLIDE.ADDREMOVEWATERMARK" val="J3iIiHJnwQ"/>
</p:tagLst>
</file>

<file path=ppt/tags/tag392.xml><?xml version="1.0" encoding="utf-8"?>
<p:tagLst xmlns:p="http://schemas.openxmlformats.org/presentationml/2006/main">
  <p:tag name="PA" val="v3.2.0"/>
  <p:tag name="ISLIDE.ADDREMOVEWATERMARK" val="CJGPcaFT3P"/>
</p:tagLst>
</file>

<file path=ppt/tags/tag393.xml><?xml version="1.0" encoding="utf-8"?>
<p:tagLst xmlns:p="http://schemas.openxmlformats.org/presentationml/2006/main">
  <p:tag name="PA" val="v3.2.0"/>
  <p:tag name="ISLIDE.ADDREMOVEWATERMARK" val="m6l7ZHyQ8L"/>
</p:tagLst>
</file>

<file path=ppt/tags/tag394.xml><?xml version="1.0" encoding="utf-8"?>
<p:tagLst xmlns:p="http://schemas.openxmlformats.org/presentationml/2006/main">
  <p:tag name="PA" val="v3.2.0"/>
  <p:tag name="ISLIDE.ADDREMOVEWATERMARK" val="7HMAWAaS7B"/>
</p:tagLst>
</file>

<file path=ppt/tags/tag395.xml><?xml version="1.0" encoding="utf-8"?>
<p:tagLst xmlns:p="http://schemas.openxmlformats.org/presentationml/2006/main">
  <p:tag name="PA" val="v3.2.0"/>
  <p:tag name="ISLIDE.ADDREMOVEWATERMARK" val="F0T9ygqngv"/>
</p:tagLst>
</file>

<file path=ppt/tags/tag396.xml><?xml version="1.0" encoding="utf-8"?>
<p:tagLst xmlns:p="http://schemas.openxmlformats.org/presentationml/2006/main">
  <p:tag name="PA" val="v3.2.0"/>
  <p:tag name="ISLIDE.ADDREMOVEWATERMARK" val="Y4C9RMSlsb"/>
</p:tagLst>
</file>

<file path=ppt/tags/tag397.xml><?xml version="1.0" encoding="utf-8"?>
<p:tagLst xmlns:p="http://schemas.openxmlformats.org/presentationml/2006/main">
  <p:tag name="PA" val="v3.2.0"/>
  <p:tag name="ISLIDE.ADDREMOVEWATERMARK" val="S2okS47F2b"/>
</p:tagLst>
</file>

<file path=ppt/tags/tag398.xml><?xml version="1.0" encoding="utf-8"?>
<p:tagLst xmlns:p="http://schemas.openxmlformats.org/presentationml/2006/main">
  <p:tag name="PA" val="v3.2.0"/>
  <p:tag name="ISLIDE.ADDREMOVEWATERMARK" val="AxW2KwmlI2"/>
</p:tagLst>
</file>

<file path=ppt/tags/tag399.xml><?xml version="1.0" encoding="utf-8"?>
<p:tagLst xmlns:p="http://schemas.openxmlformats.org/presentationml/2006/main">
  <p:tag name="PA" val="v3.2.0"/>
  <p:tag name="ISLIDE.ADDREMOVEWATERMARK" val="aLuMxCFMtK"/>
</p:tagLst>
</file>

<file path=ppt/tags/tag4.xml><?xml version="1.0" encoding="utf-8"?>
<p:tagLst xmlns:p="http://schemas.openxmlformats.org/presentationml/2006/main">
  <p:tag name="PA" val="v3.2.0"/>
  <p:tag name="ISLIDE.ADDREMOVEWATERMARK" val="EiczJYJlQ7"/>
</p:tagLst>
</file>

<file path=ppt/tags/tag40.xml><?xml version="1.0" encoding="utf-8"?>
<p:tagLst xmlns:p="http://schemas.openxmlformats.org/presentationml/2006/main">
  <p:tag name="PA" val="v3.2.0"/>
  <p:tag name="ISLIDE.ADDREMOVEWATERMARK" val="WEQmQWPoMh"/>
</p:tagLst>
</file>

<file path=ppt/tags/tag400.xml><?xml version="1.0" encoding="utf-8"?>
<p:tagLst xmlns:p="http://schemas.openxmlformats.org/presentationml/2006/main">
  <p:tag name="PA" val="v3.2.0"/>
  <p:tag name="ISLIDE.ADDREMOVEWATERMARK" val="syjgtMLsq4"/>
</p:tagLst>
</file>

<file path=ppt/tags/tag401.xml><?xml version="1.0" encoding="utf-8"?>
<p:tagLst xmlns:p="http://schemas.openxmlformats.org/presentationml/2006/main">
  <p:tag name="PA" val="v3.2.0"/>
  <p:tag name="ISLIDE.ADDREMOVEWATERMARK" val="jluEvliKzf"/>
</p:tagLst>
</file>

<file path=ppt/tags/tag402.xml><?xml version="1.0" encoding="utf-8"?>
<p:tagLst xmlns:p="http://schemas.openxmlformats.org/presentationml/2006/main">
  <p:tag name="PA" val="v3.2.0"/>
  <p:tag name="ISLIDE.ADDREMOVEWATERMARK" val="jqc0AGIcxQ"/>
</p:tagLst>
</file>

<file path=ppt/tags/tag403.xml><?xml version="1.0" encoding="utf-8"?>
<p:tagLst xmlns:p="http://schemas.openxmlformats.org/presentationml/2006/main">
  <p:tag name="PA" val="v3.2.0"/>
  <p:tag name="ISLIDE.ADDREMOVEWATERMARK" val="yvVstLNzJ8"/>
</p:tagLst>
</file>

<file path=ppt/tags/tag404.xml><?xml version="1.0" encoding="utf-8"?>
<p:tagLst xmlns:p="http://schemas.openxmlformats.org/presentationml/2006/main">
  <p:tag name="PA" val="v3.2.0"/>
  <p:tag name="ISLIDE.ADDREMOVEWATERMARK" val="k45OTzbqbM"/>
</p:tagLst>
</file>

<file path=ppt/tags/tag405.xml><?xml version="1.0" encoding="utf-8"?>
<p:tagLst xmlns:p="http://schemas.openxmlformats.org/presentationml/2006/main">
  <p:tag name="PA" val="v3.2.0"/>
  <p:tag name="ISLIDE.ADDREMOVEWATERMARK" val="e5WOkBWtfm"/>
</p:tagLst>
</file>

<file path=ppt/tags/tag406.xml><?xml version="1.0" encoding="utf-8"?>
<p:tagLst xmlns:p="http://schemas.openxmlformats.org/presentationml/2006/main">
  <p:tag name="PA" val="v3.2.0"/>
  <p:tag name="ISLIDE.ADDREMOVEWATERMARK" val="Dt5aFxPBUj"/>
</p:tagLst>
</file>

<file path=ppt/tags/tag407.xml><?xml version="1.0" encoding="utf-8"?>
<p:tagLst xmlns:p="http://schemas.openxmlformats.org/presentationml/2006/main">
  <p:tag name="PA" val="v3.2.0"/>
  <p:tag name="ISLIDE.ADDREMOVEWATERMARK" val="XsA14pvNgK"/>
</p:tagLst>
</file>

<file path=ppt/tags/tag408.xml><?xml version="1.0" encoding="utf-8"?>
<p:tagLst xmlns:p="http://schemas.openxmlformats.org/presentationml/2006/main">
  <p:tag name="PA" val="v3.2.0"/>
  <p:tag name="ISLIDE.ADDREMOVEWATERMARK" val="pcAkv3YHIs"/>
</p:tagLst>
</file>

<file path=ppt/tags/tag409.xml><?xml version="1.0" encoding="utf-8"?>
<p:tagLst xmlns:p="http://schemas.openxmlformats.org/presentationml/2006/main">
  <p:tag name="PA" val="v3.2.0"/>
  <p:tag name="ISLIDE.ADDREMOVEWATERMARK" val="zdUg408fJf"/>
</p:tagLst>
</file>

<file path=ppt/tags/tag41.xml><?xml version="1.0" encoding="utf-8"?>
<p:tagLst xmlns:p="http://schemas.openxmlformats.org/presentationml/2006/main">
  <p:tag name="PA" val="v3.2.0"/>
  <p:tag name="ISLIDE.ADDREMOVEWATERMARK" val="7DQFIYnqNE"/>
</p:tagLst>
</file>

<file path=ppt/tags/tag410.xml><?xml version="1.0" encoding="utf-8"?>
<p:tagLst xmlns:p="http://schemas.openxmlformats.org/presentationml/2006/main">
  <p:tag name="PA" val="v3.2.0"/>
  <p:tag name="ISLIDE.ADDREMOVEWATERMARK" val="kZV2yw4fU4"/>
</p:tagLst>
</file>

<file path=ppt/tags/tag411.xml><?xml version="1.0" encoding="utf-8"?>
<p:tagLst xmlns:p="http://schemas.openxmlformats.org/presentationml/2006/main">
  <p:tag name="PA" val="v3.2.0"/>
  <p:tag name="ISLIDE.ADDREMOVEWATERMARK" val="PINU7ltUoL"/>
</p:tagLst>
</file>

<file path=ppt/tags/tag412.xml><?xml version="1.0" encoding="utf-8"?>
<p:tagLst xmlns:p="http://schemas.openxmlformats.org/presentationml/2006/main">
  <p:tag name="PA" val="v3.2.0"/>
  <p:tag name="ISLIDE.ADDREMOVEWATERMARK" val="ZH3mt3Ye6D"/>
</p:tagLst>
</file>

<file path=ppt/tags/tag413.xml><?xml version="1.0" encoding="utf-8"?>
<p:tagLst xmlns:p="http://schemas.openxmlformats.org/presentationml/2006/main">
  <p:tag name="PA" val="v3.2.0"/>
  <p:tag name="ISLIDE.ADDREMOVEWATERMARK" val="qQEAkQGHw9"/>
</p:tagLst>
</file>

<file path=ppt/tags/tag414.xml><?xml version="1.0" encoding="utf-8"?>
<p:tagLst xmlns:p="http://schemas.openxmlformats.org/presentationml/2006/main">
  <p:tag name="PA" val="v3.2.0"/>
  <p:tag name="ISLIDE.ADDREMOVEWATERMARK" val="83xNcqQ9iT"/>
</p:tagLst>
</file>

<file path=ppt/tags/tag415.xml><?xml version="1.0" encoding="utf-8"?>
<p:tagLst xmlns:p="http://schemas.openxmlformats.org/presentationml/2006/main">
  <p:tag name="PA" val="v3.2.0"/>
  <p:tag name="ISLIDE.ADDREMOVEWATERMARK" val="Ho17GcftI4"/>
</p:tagLst>
</file>

<file path=ppt/tags/tag416.xml><?xml version="1.0" encoding="utf-8"?>
<p:tagLst xmlns:p="http://schemas.openxmlformats.org/presentationml/2006/main">
  <p:tag name="PA" val="v3.2.0"/>
  <p:tag name="ISLIDE.ADDREMOVEWATERMARK" val="XZiQN9ENur"/>
</p:tagLst>
</file>

<file path=ppt/tags/tag417.xml><?xml version="1.0" encoding="utf-8"?>
<p:tagLst xmlns:p="http://schemas.openxmlformats.org/presentationml/2006/main">
  <p:tag name="PA" val="v3.2.0"/>
  <p:tag name="ISLIDE.ADDREMOVEWATERMARK" val="elioNgUpJD"/>
</p:tagLst>
</file>

<file path=ppt/tags/tag418.xml><?xml version="1.0" encoding="utf-8"?>
<p:tagLst xmlns:p="http://schemas.openxmlformats.org/presentationml/2006/main">
  <p:tag name="PA" val="v3.2.0"/>
  <p:tag name="ISLIDE.ADDREMOVEWATERMARK" val="nZ5n6CZG3I"/>
</p:tagLst>
</file>

<file path=ppt/tags/tag419.xml><?xml version="1.0" encoding="utf-8"?>
<p:tagLst xmlns:p="http://schemas.openxmlformats.org/presentationml/2006/main">
  <p:tag name="PA" val="v3.2.0"/>
  <p:tag name="ISLIDE.ADDREMOVEWATERMARK" val="uX91ljUgAd"/>
</p:tagLst>
</file>

<file path=ppt/tags/tag42.xml><?xml version="1.0" encoding="utf-8"?>
<p:tagLst xmlns:p="http://schemas.openxmlformats.org/presentationml/2006/main">
  <p:tag name="PA" val="v3.2.0"/>
  <p:tag name="ISLIDE.ADDREMOVEWATERMARK" val="qFpxzy82hU"/>
</p:tagLst>
</file>

<file path=ppt/tags/tag420.xml><?xml version="1.0" encoding="utf-8"?>
<p:tagLst xmlns:p="http://schemas.openxmlformats.org/presentationml/2006/main">
  <p:tag name="PA" val="v3.2.0"/>
  <p:tag name="ISLIDE.ADDREMOVEWATERMARK" val="mDO1ygFMuk"/>
</p:tagLst>
</file>

<file path=ppt/tags/tag421.xml><?xml version="1.0" encoding="utf-8"?>
<p:tagLst xmlns:p="http://schemas.openxmlformats.org/presentationml/2006/main">
  <p:tag name="PA" val="v3.2.0"/>
  <p:tag name="ISLIDE.ADDREMOVEWATERMARK" val="HzjFR8d4UK"/>
</p:tagLst>
</file>

<file path=ppt/tags/tag422.xml><?xml version="1.0" encoding="utf-8"?>
<p:tagLst xmlns:p="http://schemas.openxmlformats.org/presentationml/2006/main">
  <p:tag name="PA" val="v3.2.0"/>
  <p:tag name="ISLIDE.ADDREMOVEWATERMARK" val="j7Tl6GmqCn"/>
</p:tagLst>
</file>

<file path=ppt/tags/tag423.xml><?xml version="1.0" encoding="utf-8"?>
<p:tagLst xmlns:p="http://schemas.openxmlformats.org/presentationml/2006/main">
  <p:tag name="PA" val="v3.2.0"/>
  <p:tag name="ISLIDE.ADDREMOVEWATERMARK" val="LxppbkKEzZ"/>
</p:tagLst>
</file>

<file path=ppt/tags/tag424.xml><?xml version="1.0" encoding="utf-8"?>
<p:tagLst xmlns:p="http://schemas.openxmlformats.org/presentationml/2006/main">
  <p:tag name="PA" val="v3.2.0"/>
  <p:tag name="ISLIDE.ADDREMOVEWATERMARK" val="6MWTA4y3jn"/>
</p:tagLst>
</file>

<file path=ppt/tags/tag425.xml><?xml version="1.0" encoding="utf-8"?>
<p:tagLst xmlns:p="http://schemas.openxmlformats.org/presentationml/2006/main">
  <p:tag name="PA" val="v3.2.0"/>
  <p:tag name="ISLIDE.ADDREMOVEWATERMARK" val="FZMz4otm5s"/>
</p:tagLst>
</file>

<file path=ppt/tags/tag426.xml><?xml version="1.0" encoding="utf-8"?>
<p:tagLst xmlns:p="http://schemas.openxmlformats.org/presentationml/2006/main">
  <p:tag name="PA" val="v3.2.0"/>
  <p:tag name="ISLIDE.ADDREMOVEWATERMARK" val="4YKGYTK3or"/>
</p:tagLst>
</file>

<file path=ppt/tags/tag427.xml><?xml version="1.0" encoding="utf-8"?>
<p:tagLst xmlns:p="http://schemas.openxmlformats.org/presentationml/2006/main">
  <p:tag name="PA" val="v3.2.0"/>
  <p:tag name="ISLIDE.ADDREMOVEWATERMARK" val="yZF4NWlAkB"/>
</p:tagLst>
</file>

<file path=ppt/tags/tag428.xml><?xml version="1.0" encoding="utf-8"?>
<p:tagLst xmlns:p="http://schemas.openxmlformats.org/presentationml/2006/main">
  <p:tag name="PA" val="v3.2.0"/>
  <p:tag name="ISLIDE.ADDREMOVEWATERMARK" val="SsGZivl0vw"/>
</p:tagLst>
</file>

<file path=ppt/tags/tag429.xml><?xml version="1.0" encoding="utf-8"?>
<p:tagLst xmlns:p="http://schemas.openxmlformats.org/presentationml/2006/main">
  <p:tag name="PA" val="v3.2.0"/>
  <p:tag name="ISLIDE.ADDREMOVEWATERMARK" val="FhXVyFigHw"/>
</p:tagLst>
</file>

<file path=ppt/tags/tag43.xml><?xml version="1.0" encoding="utf-8"?>
<p:tagLst xmlns:p="http://schemas.openxmlformats.org/presentationml/2006/main">
  <p:tag name="PA" val="v3.2.0"/>
  <p:tag name="ISLIDE.ADDREMOVEWATERMARK" val="FLsBpFb8qA"/>
</p:tagLst>
</file>

<file path=ppt/tags/tag430.xml><?xml version="1.0" encoding="utf-8"?>
<p:tagLst xmlns:p="http://schemas.openxmlformats.org/presentationml/2006/main">
  <p:tag name="PA" val="v3.2.0"/>
  <p:tag name="ISLIDE.ADDREMOVEWATERMARK" val="462nWMNlgV"/>
</p:tagLst>
</file>

<file path=ppt/tags/tag431.xml><?xml version="1.0" encoding="utf-8"?>
<p:tagLst xmlns:p="http://schemas.openxmlformats.org/presentationml/2006/main">
  <p:tag name="PA" val="v3.2.0"/>
  <p:tag name="ISLIDE.ADDREMOVEWATERMARK" val="61S6AwEYsd"/>
</p:tagLst>
</file>

<file path=ppt/tags/tag432.xml><?xml version="1.0" encoding="utf-8"?>
<p:tagLst xmlns:p="http://schemas.openxmlformats.org/presentationml/2006/main">
  <p:tag name="PA" val="v3.2.0"/>
  <p:tag name="ISLIDE.ADDREMOVEWATERMARK" val="iWyuIuNtMq"/>
</p:tagLst>
</file>

<file path=ppt/tags/tag433.xml><?xml version="1.0" encoding="utf-8"?>
<p:tagLst xmlns:p="http://schemas.openxmlformats.org/presentationml/2006/main">
  <p:tag name="PA" val="v3.2.0"/>
  <p:tag name="ISLIDE.ADDREMOVEWATERMARK" val="9UL5glxa9Z"/>
</p:tagLst>
</file>

<file path=ppt/tags/tag434.xml><?xml version="1.0" encoding="utf-8"?>
<p:tagLst xmlns:p="http://schemas.openxmlformats.org/presentationml/2006/main">
  <p:tag name="PA" val="v3.2.0"/>
  <p:tag name="ISLIDE.ADDREMOVEWATERMARK" val="XS5PdNPbVB"/>
</p:tagLst>
</file>

<file path=ppt/tags/tag435.xml><?xml version="1.0" encoding="utf-8"?>
<p:tagLst xmlns:p="http://schemas.openxmlformats.org/presentationml/2006/main">
  <p:tag name="PA" val="v3.2.0"/>
  <p:tag name="ISLIDE.ADDREMOVEWATERMARK" val="BJxnNiIHfm"/>
</p:tagLst>
</file>

<file path=ppt/tags/tag436.xml><?xml version="1.0" encoding="utf-8"?>
<p:tagLst xmlns:p="http://schemas.openxmlformats.org/presentationml/2006/main">
  <p:tag name="PA" val="v3.2.0"/>
  <p:tag name="ISLIDE.ADDREMOVEWATERMARK" val="9dYzVlqXZZ"/>
</p:tagLst>
</file>

<file path=ppt/tags/tag437.xml><?xml version="1.0" encoding="utf-8"?>
<p:tagLst xmlns:p="http://schemas.openxmlformats.org/presentationml/2006/main">
  <p:tag name="PA" val="v3.2.0"/>
  <p:tag name="ISLIDE.ADDREMOVEWATERMARK" val="9nYSGPajR4"/>
</p:tagLst>
</file>

<file path=ppt/tags/tag438.xml><?xml version="1.0" encoding="utf-8"?>
<p:tagLst xmlns:p="http://schemas.openxmlformats.org/presentationml/2006/main">
  <p:tag name="PA" val="v3.2.0"/>
  <p:tag name="ISLIDE.ADDREMOVEWATERMARK" val="fwYKozghr8"/>
</p:tagLst>
</file>

<file path=ppt/tags/tag439.xml><?xml version="1.0" encoding="utf-8"?>
<p:tagLst xmlns:p="http://schemas.openxmlformats.org/presentationml/2006/main">
  <p:tag name="PA" val="v3.2.0"/>
  <p:tag name="ISLIDE.ADDREMOVEWATERMARK" val="dp4Xa34G32"/>
</p:tagLst>
</file>

<file path=ppt/tags/tag44.xml><?xml version="1.0" encoding="utf-8"?>
<p:tagLst xmlns:p="http://schemas.openxmlformats.org/presentationml/2006/main">
  <p:tag name="PA" val="v3.2.0"/>
  <p:tag name="ISLIDE.ADDREMOVEWATERMARK" val="psmLITru7x"/>
</p:tagLst>
</file>

<file path=ppt/tags/tag440.xml><?xml version="1.0" encoding="utf-8"?>
<p:tagLst xmlns:p="http://schemas.openxmlformats.org/presentationml/2006/main">
  <p:tag name="PA" val="v3.2.0"/>
  <p:tag name="ISLIDE.ADDREMOVEWATERMARK" val="h2C5CXveh7"/>
</p:tagLst>
</file>

<file path=ppt/tags/tag441.xml><?xml version="1.0" encoding="utf-8"?>
<p:tagLst xmlns:p="http://schemas.openxmlformats.org/presentationml/2006/main">
  <p:tag name="PA" val="v3.2.0"/>
  <p:tag name="ISLIDE.ADDREMOVEWATERMARK" val="Hj0lHMENKf"/>
</p:tagLst>
</file>

<file path=ppt/tags/tag442.xml><?xml version="1.0" encoding="utf-8"?>
<p:tagLst xmlns:p="http://schemas.openxmlformats.org/presentationml/2006/main">
  <p:tag name="PA" val="v3.2.0"/>
  <p:tag name="ISLIDE.ADDREMOVEWATERMARK" val="EIpb6UtA2M"/>
</p:tagLst>
</file>

<file path=ppt/tags/tag443.xml><?xml version="1.0" encoding="utf-8"?>
<p:tagLst xmlns:p="http://schemas.openxmlformats.org/presentationml/2006/main">
  <p:tag name="PA" val="v3.2.0"/>
  <p:tag name="ISLIDE.ADDREMOVEWATERMARK" val="VUpYXmtcIR"/>
</p:tagLst>
</file>

<file path=ppt/tags/tag444.xml><?xml version="1.0" encoding="utf-8"?>
<p:tagLst xmlns:p="http://schemas.openxmlformats.org/presentationml/2006/main">
  <p:tag name="PA" val="v3.2.0"/>
  <p:tag name="ISLIDE.ADDREMOVEWATERMARK" val="EBAu03yTQN"/>
</p:tagLst>
</file>

<file path=ppt/tags/tag445.xml><?xml version="1.0" encoding="utf-8"?>
<p:tagLst xmlns:p="http://schemas.openxmlformats.org/presentationml/2006/main">
  <p:tag name="PA" val="v3.2.0"/>
  <p:tag name="ISLIDE.ADDREMOVEWATERMARK" val="yq5XyYMk9r"/>
</p:tagLst>
</file>

<file path=ppt/tags/tag446.xml><?xml version="1.0" encoding="utf-8"?>
<p:tagLst xmlns:p="http://schemas.openxmlformats.org/presentationml/2006/main">
  <p:tag name="PA" val="v3.2.0"/>
  <p:tag name="ISLIDE.ADDREMOVEWATERMARK" val="oumUlx3cOe"/>
</p:tagLst>
</file>

<file path=ppt/tags/tag447.xml><?xml version="1.0" encoding="utf-8"?>
<p:tagLst xmlns:p="http://schemas.openxmlformats.org/presentationml/2006/main">
  <p:tag name="PA" val="v3.2.0"/>
  <p:tag name="ISLIDE.ADDREMOVEWATERMARK" val="dlF3aCI5lC"/>
</p:tagLst>
</file>

<file path=ppt/tags/tag448.xml><?xml version="1.0" encoding="utf-8"?>
<p:tagLst xmlns:p="http://schemas.openxmlformats.org/presentationml/2006/main">
  <p:tag name="PA" val="v3.2.0"/>
  <p:tag name="ISLIDE.ADDREMOVEWATERMARK" val="gZuoXpZRk8"/>
</p:tagLst>
</file>

<file path=ppt/tags/tag449.xml><?xml version="1.0" encoding="utf-8"?>
<p:tagLst xmlns:p="http://schemas.openxmlformats.org/presentationml/2006/main">
  <p:tag name="PA" val="v3.2.0"/>
  <p:tag name="ISLIDE.ADDREMOVEWATERMARK" val="ZJdamUZpID"/>
</p:tagLst>
</file>

<file path=ppt/tags/tag45.xml><?xml version="1.0" encoding="utf-8"?>
<p:tagLst xmlns:p="http://schemas.openxmlformats.org/presentationml/2006/main">
  <p:tag name="PA" val="v3.2.0"/>
  <p:tag name="ISLIDE.ADDREMOVEWATERMARK" val="izM92QZcwb"/>
</p:tagLst>
</file>

<file path=ppt/tags/tag450.xml><?xml version="1.0" encoding="utf-8"?>
<p:tagLst xmlns:p="http://schemas.openxmlformats.org/presentationml/2006/main">
  <p:tag name="PA" val="v3.2.0"/>
  <p:tag name="ISLIDE.ADDREMOVEWATERMARK" val="AVFwuNlB7v"/>
</p:tagLst>
</file>

<file path=ppt/tags/tag451.xml><?xml version="1.0" encoding="utf-8"?>
<p:tagLst xmlns:p="http://schemas.openxmlformats.org/presentationml/2006/main">
  <p:tag name="PA" val="v3.2.0"/>
  <p:tag name="ISLIDE.ADDREMOVEWATERMARK" val="PR96LOA766"/>
</p:tagLst>
</file>

<file path=ppt/tags/tag452.xml><?xml version="1.0" encoding="utf-8"?>
<p:tagLst xmlns:p="http://schemas.openxmlformats.org/presentationml/2006/main">
  <p:tag name="PA" val="v3.2.0"/>
  <p:tag name="ISLIDE.ADDREMOVEWATERMARK" val="Xm2PEUIoQG"/>
</p:tagLst>
</file>

<file path=ppt/tags/tag453.xml><?xml version="1.0" encoding="utf-8"?>
<p:tagLst xmlns:p="http://schemas.openxmlformats.org/presentationml/2006/main">
  <p:tag name="PA" val="v3.2.0"/>
  <p:tag name="ISLIDE.ADDREMOVEWATERMARK" val="XBVz30g8qe"/>
</p:tagLst>
</file>

<file path=ppt/tags/tag454.xml><?xml version="1.0" encoding="utf-8"?>
<p:tagLst xmlns:p="http://schemas.openxmlformats.org/presentationml/2006/main">
  <p:tag name="PA" val="v3.2.0"/>
  <p:tag name="ISLIDE.ADDREMOVEWATERMARK" val="c5wHiuko9s"/>
</p:tagLst>
</file>

<file path=ppt/tags/tag455.xml><?xml version="1.0" encoding="utf-8"?>
<p:tagLst xmlns:p="http://schemas.openxmlformats.org/presentationml/2006/main">
  <p:tag name="PA" val="v3.2.0"/>
  <p:tag name="ISLIDE.ADDREMOVEWATERMARK" val="YFNKrAaDHo"/>
</p:tagLst>
</file>

<file path=ppt/tags/tag456.xml><?xml version="1.0" encoding="utf-8"?>
<p:tagLst xmlns:p="http://schemas.openxmlformats.org/presentationml/2006/main">
  <p:tag name="PA" val="v3.2.0"/>
  <p:tag name="ISLIDE.ADDREMOVEWATERMARK" val="DlA1O8yUZT"/>
</p:tagLst>
</file>

<file path=ppt/tags/tag457.xml><?xml version="1.0" encoding="utf-8"?>
<p:tagLst xmlns:p="http://schemas.openxmlformats.org/presentationml/2006/main">
  <p:tag name="PA" val="v3.2.0"/>
  <p:tag name="ISLIDE.ADDREMOVEWATERMARK" val="3D6XAMn744"/>
</p:tagLst>
</file>

<file path=ppt/tags/tag458.xml><?xml version="1.0" encoding="utf-8"?>
<p:tagLst xmlns:p="http://schemas.openxmlformats.org/presentationml/2006/main">
  <p:tag name="PA" val="v3.2.0"/>
  <p:tag name="ISLIDE.ADDREMOVEWATERMARK" val="Vkb06RyKH2"/>
</p:tagLst>
</file>

<file path=ppt/tags/tag459.xml><?xml version="1.0" encoding="utf-8"?>
<p:tagLst xmlns:p="http://schemas.openxmlformats.org/presentationml/2006/main">
  <p:tag name="PA" val="v3.2.0"/>
  <p:tag name="ISLIDE.ADDREMOVEWATERMARK" val="ad0Ba1543j"/>
</p:tagLst>
</file>

<file path=ppt/tags/tag46.xml><?xml version="1.0" encoding="utf-8"?>
<p:tagLst xmlns:p="http://schemas.openxmlformats.org/presentationml/2006/main">
  <p:tag name="PA" val="v3.2.0"/>
  <p:tag name="ISLIDE.ADDREMOVEWATERMARK" val="XXH1bvVPaC"/>
</p:tagLst>
</file>

<file path=ppt/tags/tag460.xml><?xml version="1.0" encoding="utf-8"?>
<p:tagLst xmlns:p="http://schemas.openxmlformats.org/presentationml/2006/main">
  <p:tag name="PA" val="v3.2.0"/>
  <p:tag name="ISLIDE.ADDREMOVEWATERMARK" val="6QOqzVIzKf"/>
</p:tagLst>
</file>

<file path=ppt/tags/tag461.xml><?xml version="1.0" encoding="utf-8"?>
<p:tagLst xmlns:p="http://schemas.openxmlformats.org/presentationml/2006/main">
  <p:tag name="PA" val="v3.2.0"/>
  <p:tag name="ISLIDE.ADDREMOVEWATERMARK" val="XdIMTdJJ56"/>
</p:tagLst>
</file>

<file path=ppt/tags/tag462.xml><?xml version="1.0" encoding="utf-8"?>
<p:tagLst xmlns:p="http://schemas.openxmlformats.org/presentationml/2006/main">
  <p:tag name="PA" val="v3.2.0"/>
  <p:tag name="ISLIDE.ADDREMOVEWATERMARK" val="JnMh2ZN56I"/>
</p:tagLst>
</file>

<file path=ppt/tags/tag463.xml><?xml version="1.0" encoding="utf-8"?>
<p:tagLst xmlns:p="http://schemas.openxmlformats.org/presentationml/2006/main">
  <p:tag name="PA" val="v3.2.0"/>
  <p:tag name="ISLIDE.ADDREMOVEWATERMARK" val="RsEU8EVvBl"/>
</p:tagLst>
</file>

<file path=ppt/tags/tag464.xml><?xml version="1.0" encoding="utf-8"?>
<p:tagLst xmlns:p="http://schemas.openxmlformats.org/presentationml/2006/main">
  <p:tag name="PA" val="v3.2.0"/>
  <p:tag name="ISLIDE.ADDREMOVEWATERMARK" val="J9Amf6Vnr7"/>
</p:tagLst>
</file>

<file path=ppt/tags/tag465.xml><?xml version="1.0" encoding="utf-8"?>
<p:tagLst xmlns:p="http://schemas.openxmlformats.org/presentationml/2006/main">
  <p:tag name="PA" val="v3.2.0"/>
  <p:tag name="ISLIDE.ADDREMOVEWATERMARK" val="rv96aTDrxZ"/>
</p:tagLst>
</file>

<file path=ppt/tags/tag466.xml><?xml version="1.0" encoding="utf-8"?>
<p:tagLst xmlns:p="http://schemas.openxmlformats.org/presentationml/2006/main">
  <p:tag name="PA" val="v3.2.0"/>
  <p:tag name="ISLIDE.ADDREMOVEWATERMARK" val="HN2BOoZxOO"/>
</p:tagLst>
</file>

<file path=ppt/tags/tag467.xml><?xml version="1.0" encoding="utf-8"?>
<p:tagLst xmlns:p="http://schemas.openxmlformats.org/presentationml/2006/main">
  <p:tag name="PA" val="v3.2.0"/>
  <p:tag name="ISLIDE.ADDREMOVEWATERMARK" val="IXHTxKmjC6"/>
</p:tagLst>
</file>

<file path=ppt/tags/tag468.xml><?xml version="1.0" encoding="utf-8"?>
<p:tagLst xmlns:p="http://schemas.openxmlformats.org/presentationml/2006/main">
  <p:tag name="PA" val="v3.2.0"/>
  <p:tag name="ISLIDE.ADDREMOVEWATERMARK" val="EjN9afsH4o"/>
</p:tagLst>
</file>

<file path=ppt/tags/tag469.xml><?xml version="1.0" encoding="utf-8"?>
<p:tagLst xmlns:p="http://schemas.openxmlformats.org/presentationml/2006/main">
  <p:tag name="PA" val="v3.2.0"/>
  <p:tag name="ISLIDE.ADDREMOVEWATERMARK" val="Bo8md6G9Y0"/>
</p:tagLst>
</file>

<file path=ppt/tags/tag47.xml><?xml version="1.0" encoding="utf-8"?>
<p:tagLst xmlns:p="http://schemas.openxmlformats.org/presentationml/2006/main">
  <p:tag name="PA" val="v3.2.0"/>
  <p:tag name="ISLIDE.ADDREMOVEWATERMARK" val="7p9NZ8cdpf"/>
</p:tagLst>
</file>

<file path=ppt/tags/tag470.xml><?xml version="1.0" encoding="utf-8"?>
<p:tagLst xmlns:p="http://schemas.openxmlformats.org/presentationml/2006/main">
  <p:tag name="PA" val="v3.2.0"/>
  <p:tag name="ISLIDE.ADDREMOVEWATERMARK" val="hhZdzTnqIP"/>
</p:tagLst>
</file>

<file path=ppt/tags/tag471.xml><?xml version="1.0" encoding="utf-8"?>
<p:tagLst xmlns:p="http://schemas.openxmlformats.org/presentationml/2006/main">
  <p:tag name="PA" val="v3.2.0"/>
  <p:tag name="ISLIDE.ADDREMOVEWATERMARK" val="qdp1Ui93ks"/>
</p:tagLst>
</file>

<file path=ppt/tags/tag472.xml><?xml version="1.0" encoding="utf-8"?>
<p:tagLst xmlns:p="http://schemas.openxmlformats.org/presentationml/2006/main">
  <p:tag name="PA" val="v3.2.0"/>
  <p:tag name="ISLIDE.ADDREMOVEWATERMARK" val="6R2jNdZf01"/>
</p:tagLst>
</file>

<file path=ppt/tags/tag473.xml><?xml version="1.0" encoding="utf-8"?>
<p:tagLst xmlns:p="http://schemas.openxmlformats.org/presentationml/2006/main">
  <p:tag name="PA" val="v3.2.0"/>
  <p:tag name="ISLIDE.ADDREMOVEWATERMARK" val="DnLLYgKuKH"/>
</p:tagLst>
</file>

<file path=ppt/tags/tag474.xml><?xml version="1.0" encoding="utf-8"?>
<p:tagLst xmlns:p="http://schemas.openxmlformats.org/presentationml/2006/main">
  <p:tag name="PA" val="v3.2.0"/>
  <p:tag name="ISLIDE.ADDREMOVEWATERMARK" val="1C9p8h9GR4"/>
</p:tagLst>
</file>

<file path=ppt/tags/tag475.xml><?xml version="1.0" encoding="utf-8"?>
<p:tagLst xmlns:p="http://schemas.openxmlformats.org/presentationml/2006/main">
  <p:tag name="PA" val="v3.2.0"/>
  <p:tag name="ISLIDE.ADDREMOVEWATERMARK" val="6NYp4QpzPV"/>
</p:tagLst>
</file>

<file path=ppt/tags/tag476.xml><?xml version="1.0" encoding="utf-8"?>
<p:tagLst xmlns:p="http://schemas.openxmlformats.org/presentationml/2006/main">
  <p:tag name="PA" val="v3.2.0"/>
  <p:tag name="ISLIDE.ADDREMOVEWATERMARK" val="4I0RLDSdcy"/>
</p:tagLst>
</file>

<file path=ppt/tags/tag477.xml><?xml version="1.0" encoding="utf-8"?>
<p:tagLst xmlns:p="http://schemas.openxmlformats.org/presentationml/2006/main">
  <p:tag name="PA" val="v3.2.0"/>
  <p:tag name="ISLIDE.ADDREMOVEWATERMARK" val="a6q1SiOyPe"/>
</p:tagLst>
</file>

<file path=ppt/tags/tag478.xml><?xml version="1.0" encoding="utf-8"?>
<p:tagLst xmlns:p="http://schemas.openxmlformats.org/presentationml/2006/main">
  <p:tag name="PA" val="v3.2.0"/>
  <p:tag name="ISLIDE.ADDREMOVEWATERMARK" val="KxWexC2eak"/>
</p:tagLst>
</file>

<file path=ppt/tags/tag479.xml><?xml version="1.0" encoding="utf-8"?>
<p:tagLst xmlns:p="http://schemas.openxmlformats.org/presentationml/2006/main">
  <p:tag name="PA" val="v3.2.0"/>
  <p:tag name="ISLIDE.ADDREMOVEWATERMARK" val="sUr7b2O5Yx"/>
</p:tagLst>
</file>

<file path=ppt/tags/tag48.xml><?xml version="1.0" encoding="utf-8"?>
<p:tagLst xmlns:p="http://schemas.openxmlformats.org/presentationml/2006/main">
  <p:tag name="PA" val="v3.2.0"/>
  <p:tag name="ISLIDE.ADDREMOVEWATERMARK" val="GO4twP9tIZ"/>
</p:tagLst>
</file>

<file path=ppt/tags/tag480.xml><?xml version="1.0" encoding="utf-8"?>
<p:tagLst xmlns:p="http://schemas.openxmlformats.org/presentationml/2006/main">
  <p:tag name="PA" val="v3.2.0"/>
  <p:tag name="ISLIDE.ADDREMOVEWATERMARK" val="wQeoVYAMbO"/>
</p:tagLst>
</file>

<file path=ppt/tags/tag481.xml><?xml version="1.0" encoding="utf-8"?>
<p:tagLst xmlns:p="http://schemas.openxmlformats.org/presentationml/2006/main">
  <p:tag name="PA" val="v3.2.0"/>
  <p:tag name="ISLIDE.ADDREMOVEWATERMARK" val="MgoyzyDYei"/>
</p:tagLst>
</file>

<file path=ppt/tags/tag482.xml><?xml version="1.0" encoding="utf-8"?>
<p:tagLst xmlns:p="http://schemas.openxmlformats.org/presentationml/2006/main">
  <p:tag name="PA" val="v3.2.0"/>
  <p:tag name="ISLIDE.ADDREMOVEWATERMARK" val="UDTizFOtaZ"/>
</p:tagLst>
</file>

<file path=ppt/tags/tag483.xml><?xml version="1.0" encoding="utf-8"?>
<p:tagLst xmlns:p="http://schemas.openxmlformats.org/presentationml/2006/main">
  <p:tag name="PA" val="v3.2.0"/>
  <p:tag name="ISLIDE.ADDREMOVEWATERMARK" val="TTZbs3TsJZ"/>
</p:tagLst>
</file>

<file path=ppt/tags/tag484.xml><?xml version="1.0" encoding="utf-8"?>
<p:tagLst xmlns:p="http://schemas.openxmlformats.org/presentationml/2006/main">
  <p:tag name="PA" val="v3.2.0"/>
  <p:tag name="ISLIDE.ADDREMOVEWATERMARK" val="BpCMXMq3Im"/>
</p:tagLst>
</file>

<file path=ppt/tags/tag485.xml><?xml version="1.0" encoding="utf-8"?>
<p:tagLst xmlns:p="http://schemas.openxmlformats.org/presentationml/2006/main">
  <p:tag name="PA" val="v3.2.0"/>
  <p:tag name="ISLIDE.ADDREMOVEWATERMARK" val="z0b0dt75yP"/>
</p:tagLst>
</file>

<file path=ppt/tags/tag486.xml><?xml version="1.0" encoding="utf-8"?>
<p:tagLst xmlns:p="http://schemas.openxmlformats.org/presentationml/2006/main">
  <p:tag name="PA" val="v3.2.0"/>
  <p:tag name="ISLIDE.ADDREMOVEWATERMARK" val="JRwC43GNG5"/>
</p:tagLst>
</file>

<file path=ppt/tags/tag487.xml><?xml version="1.0" encoding="utf-8"?>
<p:tagLst xmlns:p="http://schemas.openxmlformats.org/presentationml/2006/main">
  <p:tag name="PA" val="v3.2.0"/>
  <p:tag name="ISLIDE.ADDREMOVEWATERMARK" val="fVOEgoAHLm"/>
</p:tagLst>
</file>

<file path=ppt/tags/tag488.xml><?xml version="1.0" encoding="utf-8"?>
<p:tagLst xmlns:p="http://schemas.openxmlformats.org/presentationml/2006/main">
  <p:tag name="PA" val="v3.2.0"/>
  <p:tag name="ISLIDE.ADDREMOVEWATERMARK" val="ZVlykd1j89"/>
</p:tagLst>
</file>

<file path=ppt/tags/tag489.xml><?xml version="1.0" encoding="utf-8"?>
<p:tagLst xmlns:p="http://schemas.openxmlformats.org/presentationml/2006/main">
  <p:tag name="PA" val="v3.2.0"/>
  <p:tag name="ISLIDE.ADDREMOVEWATERMARK" val="6Y33Pu3ARe"/>
</p:tagLst>
</file>

<file path=ppt/tags/tag49.xml><?xml version="1.0" encoding="utf-8"?>
<p:tagLst xmlns:p="http://schemas.openxmlformats.org/presentationml/2006/main">
  <p:tag name="PA" val="v3.2.0"/>
  <p:tag name="ISLIDE.ADDREMOVEWATERMARK" val="q9LPmRkvtW"/>
</p:tagLst>
</file>

<file path=ppt/tags/tag490.xml><?xml version="1.0" encoding="utf-8"?>
<p:tagLst xmlns:p="http://schemas.openxmlformats.org/presentationml/2006/main">
  <p:tag name="PA" val="v3.2.0"/>
  <p:tag name="ISLIDE.ADDREMOVEWATERMARK" val="GdxMHemWTy"/>
</p:tagLst>
</file>

<file path=ppt/tags/tag491.xml><?xml version="1.0" encoding="utf-8"?>
<p:tagLst xmlns:p="http://schemas.openxmlformats.org/presentationml/2006/main">
  <p:tag name="PA" val="v3.2.0"/>
  <p:tag name="ISLIDE.ADDREMOVEWATERMARK" val="szuM0yp8cb"/>
</p:tagLst>
</file>

<file path=ppt/tags/tag492.xml><?xml version="1.0" encoding="utf-8"?>
<p:tagLst xmlns:p="http://schemas.openxmlformats.org/presentationml/2006/main">
  <p:tag name="PA" val="v3.2.0"/>
  <p:tag name="ISLIDE.ADDREMOVEWATERMARK" val="BgOG9GbVzv"/>
</p:tagLst>
</file>

<file path=ppt/tags/tag493.xml><?xml version="1.0" encoding="utf-8"?>
<p:tagLst xmlns:p="http://schemas.openxmlformats.org/presentationml/2006/main">
  <p:tag name="PA" val="v3.2.0"/>
  <p:tag name="ISLIDE.ADDREMOVEWATERMARK" val="vA0qg5iYqG"/>
</p:tagLst>
</file>

<file path=ppt/tags/tag494.xml><?xml version="1.0" encoding="utf-8"?>
<p:tagLst xmlns:p="http://schemas.openxmlformats.org/presentationml/2006/main">
  <p:tag name="PA" val="v3.2.0"/>
  <p:tag name="ISLIDE.ADDREMOVEWATERMARK" val="0fPJQHorCa"/>
</p:tagLst>
</file>

<file path=ppt/tags/tag495.xml><?xml version="1.0" encoding="utf-8"?>
<p:tagLst xmlns:p="http://schemas.openxmlformats.org/presentationml/2006/main">
  <p:tag name="PA" val="v3.2.0"/>
  <p:tag name="ISLIDE.ADDREMOVEWATERMARK" val="F5hzdkOqNA"/>
</p:tagLst>
</file>

<file path=ppt/tags/tag496.xml><?xml version="1.0" encoding="utf-8"?>
<p:tagLst xmlns:p="http://schemas.openxmlformats.org/presentationml/2006/main">
  <p:tag name="PA" val="v3.2.0"/>
  <p:tag name="ISLIDE.ADDREMOVEWATERMARK" val="CRhiCr9Dp5"/>
</p:tagLst>
</file>

<file path=ppt/tags/tag497.xml><?xml version="1.0" encoding="utf-8"?>
<p:tagLst xmlns:p="http://schemas.openxmlformats.org/presentationml/2006/main">
  <p:tag name="PA" val="v3.2.0"/>
  <p:tag name="ISLIDE.ADDREMOVEWATERMARK" val="QQRVkfQE02"/>
</p:tagLst>
</file>

<file path=ppt/tags/tag498.xml><?xml version="1.0" encoding="utf-8"?>
<p:tagLst xmlns:p="http://schemas.openxmlformats.org/presentationml/2006/main">
  <p:tag name="PA" val="v3.2.0"/>
  <p:tag name="ISLIDE.ADDREMOVEWATERMARK" val="ctSYq0cAM6"/>
</p:tagLst>
</file>

<file path=ppt/tags/tag499.xml><?xml version="1.0" encoding="utf-8"?>
<p:tagLst xmlns:p="http://schemas.openxmlformats.org/presentationml/2006/main">
  <p:tag name="PA" val="v3.2.0"/>
  <p:tag name="ISLIDE.ADDREMOVEWATERMARK" val="r1LpDj8rHj"/>
</p:tagLst>
</file>

<file path=ppt/tags/tag5.xml><?xml version="1.0" encoding="utf-8"?>
<p:tagLst xmlns:p="http://schemas.openxmlformats.org/presentationml/2006/main">
  <p:tag name="PA" val="v3.2.0"/>
  <p:tag name="ISLIDE.ADDREMOVEWATERMARK" val="iTDKs05UEx"/>
</p:tagLst>
</file>

<file path=ppt/tags/tag50.xml><?xml version="1.0" encoding="utf-8"?>
<p:tagLst xmlns:p="http://schemas.openxmlformats.org/presentationml/2006/main">
  <p:tag name="PA" val="v3.2.0"/>
  <p:tag name="ISLIDE.ADDREMOVEWATERMARK" val="8cT4z309k4"/>
</p:tagLst>
</file>

<file path=ppt/tags/tag500.xml><?xml version="1.0" encoding="utf-8"?>
<p:tagLst xmlns:p="http://schemas.openxmlformats.org/presentationml/2006/main">
  <p:tag name="PA" val="v3.2.0"/>
  <p:tag name="ISLIDE.ADDREMOVEWATERMARK" val="HkBHJynMO7"/>
</p:tagLst>
</file>

<file path=ppt/tags/tag501.xml><?xml version="1.0" encoding="utf-8"?>
<p:tagLst xmlns:p="http://schemas.openxmlformats.org/presentationml/2006/main">
  <p:tag name="PA" val="v3.2.0"/>
  <p:tag name="ISLIDE.ADDREMOVEWATERMARK" val="TJ0ViS8I1M"/>
</p:tagLst>
</file>

<file path=ppt/tags/tag502.xml><?xml version="1.0" encoding="utf-8"?>
<p:tagLst xmlns:p="http://schemas.openxmlformats.org/presentationml/2006/main">
  <p:tag name="PA" val="v3.2.0"/>
  <p:tag name="ISLIDE.ADDREMOVEWATERMARK" val="O81tNYFmSB"/>
</p:tagLst>
</file>

<file path=ppt/tags/tag503.xml><?xml version="1.0" encoding="utf-8"?>
<p:tagLst xmlns:p="http://schemas.openxmlformats.org/presentationml/2006/main">
  <p:tag name="PA" val="v3.2.0"/>
  <p:tag name="ISLIDE.ADDREMOVEWATERMARK" val="hi7Qu2rKO2"/>
</p:tagLst>
</file>

<file path=ppt/tags/tag504.xml><?xml version="1.0" encoding="utf-8"?>
<p:tagLst xmlns:p="http://schemas.openxmlformats.org/presentationml/2006/main">
  <p:tag name="PA" val="v3.2.0"/>
  <p:tag name="ISLIDE.ADDREMOVEWATERMARK" val="NQvOmhB0Hu"/>
</p:tagLst>
</file>

<file path=ppt/tags/tag505.xml><?xml version="1.0" encoding="utf-8"?>
<p:tagLst xmlns:p="http://schemas.openxmlformats.org/presentationml/2006/main">
  <p:tag name="PA" val="v3.2.0"/>
  <p:tag name="ISLIDE.ADDREMOVEWATERMARK" val="lzz4UIsS4u"/>
</p:tagLst>
</file>

<file path=ppt/tags/tag506.xml><?xml version="1.0" encoding="utf-8"?>
<p:tagLst xmlns:p="http://schemas.openxmlformats.org/presentationml/2006/main">
  <p:tag name="PA" val="v3.2.0"/>
  <p:tag name="ISLIDE.ADDREMOVEWATERMARK" val="sB4NauMjlp"/>
</p:tagLst>
</file>

<file path=ppt/tags/tag507.xml><?xml version="1.0" encoding="utf-8"?>
<p:tagLst xmlns:p="http://schemas.openxmlformats.org/presentationml/2006/main">
  <p:tag name="PA" val="v3.2.0"/>
  <p:tag name="ISLIDE.ADDREMOVEWATERMARK" val="kx3998MmGp"/>
</p:tagLst>
</file>

<file path=ppt/tags/tag508.xml><?xml version="1.0" encoding="utf-8"?>
<p:tagLst xmlns:p="http://schemas.openxmlformats.org/presentationml/2006/main">
  <p:tag name="PA" val="v3.2.0"/>
  <p:tag name="ISLIDE.ADDREMOVEWATERMARK" val="XPehartC6l"/>
</p:tagLst>
</file>

<file path=ppt/tags/tag509.xml><?xml version="1.0" encoding="utf-8"?>
<p:tagLst xmlns:p="http://schemas.openxmlformats.org/presentationml/2006/main">
  <p:tag name="PA" val="v3.2.0"/>
  <p:tag name="ISLIDE.ADDREMOVEWATERMARK" val="JZQeJLWiy1"/>
</p:tagLst>
</file>

<file path=ppt/tags/tag51.xml><?xml version="1.0" encoding="utf-8"?>
<p:tagLst xmlns:p="http://schemas.openxmlformats.org/presentationml/2006/main">
  <p:tag name="PA" val="v3.2.0"/>
  <p:tag name="ISLIDE.ADDREMOVEWATERMARK" val="y5wQUJcXFM"/>
</p:tagLst>
</file>

<file path=ppt/tags/tag510.xml><?xml version="1.0" encoding="utf-8"?>
<p:tagLst xmlns:p="http://schemas.openxmlformats.org/presentationml/2006/main">
  <p:tag name="PA" val="v3.2.0"/>
  <p:tag name="ISLIDE.ADDREMOVEWATERMARK" val="VcObKx605V"/>
</p:tagLst>
</file>

<file path=ppt/tags/tag511.xml><?xml version="1.0" encoding="utf-8"?>
<p:tagLst xmlns:p="http://schemas.openxmlformats.org/presentationml/2006/main">
  <p:tag name="PA" val="v3.2.0"/>
  <p:tag name="ISLIDE.ADDREMOVEWATERMARK" val="5GLOXdgWxs"/>
</p:tagLst>
</file>

<file path=ppt/tags/tag512.xml><?xml version="1.0" encoding="utf-8"?>
<p:tagLst xmlns:p="http://schemas.openxmlformats.org/presentationml/2006/main">
  <p:tag name="PA" val="v3.2.0"/>
  <p:tag name="ISLIDE.ADDREMOVEWATERMARK" val="BJm9gLhZ0x"/>
</p:tagLst>
</file>

<file path=ppt/tags/tag513.xml><?xml version="1.0" encoding="utf-8"?>
<p:tagLst xmlns:p="http://schemas.openxmlformats.org/presentationml/2006/main">
  <p:tag name="PA" val="v3.2.0"/>
  <p:tag name="ISLIDE.ADDREMOVEWATERMARK" val="moyOU4ACXn"/>
</p:tagLst>
</file>

<file path=ppt/tags/tag514.xml><?xml version="1.0" encoding="utf-8"?>
<p:tagLst xmlns:p="http://schemas.openxmlformats.org/presentationml/2006/main">
  <p:tag name="PA" val="v3.2.0"/>
  <p:tag name="ISLIDE.ADDREMOVEWATERMARK" val="v2HkpDOCGp"/>
</p:tagLst>
</file>

<file path=ppt/tags/tag515.xml><?xml version="1.0" encoding="utf-8"?>
<p:tagLst xmlns:p="http://schemas.openxmlformats.org/presentationml/2006/main">
  <p:tag name="PA" val="v3.2.0"/>
  <p:tag name="ISLIDE.ADDREMOVEWATERMARK" val="o9vG0MzP58"/>
</p:tagLst>
</file>

<file path=ppt/tags/tag516.xml><?xml version="1.0" encoding="utf-8"?>
<p:tagLst xmlns:p="http://schemas.openxmlformats.org/presentationml/2006/main">
  <p:tag name="PA" val="v3.2.0"/>
  <p:tag name="ISLIDE.ADDREMOVEWATERMARK" val="Pg9ItRS63d"/>
</p:tagLst>
</file>

<file path=ppt/tags/tag517.xml><?xml version="1.0" encoding="utf-8"?>
<p:tagLst xmlns:p="http://schemas.openxmlformats.org/presentationml/2006/main">
  <p:tag name="PA" val="v3.2.0"/>
  <p:tag name="ISLIDE.ADDREMOVEWATERMARK" val="dd9K6ICCTc"/>
</p:tagLst>
</file>

<file path=ppt/tags/tag518.xml><?xml version="1.0" encoding="utf-8"?>
<p:tagLst xmlns:p="http://schemas.openxmlformats.org/presentationml/2006/main">
  <p:tag name="PA" val="v3.2.0"/>
  <p:tag name="ISLIDE.ADDREMOVEWATERMARK" val="6eTKIm3rYH"/>
</p:tagLst>
</file>

<file path=ppt/tags/tag519.xml><?xml version="1.0" encoding="utf-8"?>
<p:tagLst xmlns:p="http://schemas.openxmlformats.org/presentationml/2006/main">
  <p:tag name="PA" val="v3.2.0"/>
  <p:tag name="ISLIDE.ADDREMOVEWATERMARK" val="FuHYXP380Y"/>
</p:tagLst>
</file>

<file path=ppt/tags/tag52.xml><?xml version="1.0" encoding="utf-8"?>
<p:tagLst xmlns:p="http://schemas.openxmlformats.org/presentationml/2006/main">
  <p:tag name="PA" val="v3.2.0"/>
  <p:tag name="ISLIDE.ADDREMOVEWATERMARK" val="wmGAW8dukH"/>
</p:tagLst>
</file>

<file path=ppt/tags/tag520.xml><?xml version="1.0" encoding="utf-8"?>
<p:tagLst xmlns:p="http://schemas.openxmlformats.org/presentationml/2006/main">
  <p:tag name="PA" val="v3.2.0"/>
  <p:tag name="ISLIDE.ADDREMOVEWATERMARK" val="vRImLL9lJr"/>
</p:tagLst>
</file>

<file path=ppt/tags/tag521.xml><?xml version="1.0" encoding="utf-8"?>
<p:tagLst xmlns:p="http://schemas.openxmlformats.org/presentationml/2006/main">
  <p:tag name="PA" val="v3.2.0"/>
  <p:tag name="ISLIDE.ADDREMOVEWATERMARK" val="Kx6cCvNy9H"/>
</p:tagLst>
</file>

<file path=ppt/tags/tag522.xml><?xml version="1.0" encoding="utf-8"?>
<p:tagLst xmlns:p="http://schemas.openxmlformats.org/presentationml/2006/main">
  <p:tag name="PA" val="v3.2.0"/>
  <p:tag name="ISLIDE.ADDREMOVEWATERMARK" val="YkhvYsWlwr"/>
</p:tagLst>
</file>

<file path=ppt/tags/tag523.xml><?xml version="1.0" encoding="utf-8"?>
<p:tagLst xmlns:p="http://schemas.openxmlformats.org/presentationml/2006/main">
  <p:tag name="PA" val="v3.2.0"/>
  <p:tag name="ISLIDE.ADDREMOVEWATERMARK" val="PDL4roVq97"/>
</p:tagLst>
</file>

<file path=ppt/tags/tag524.xml><?xml version="1.0" encoding="utf-8"?>
<p:tagLst xmlns:p="http://schemas.openxmlformats.org/presentationml/2006/main">
  <p:tag name="PA" val="v3.2.0"/>
  <p:tag name="ISLIDE.ADDREMOVEWATERMARK" val="mRir7RyoWl"/>
</p:tagLst>
</file>

<file path=ppt/tags/tag525.xml><?xml version="1.0" encoding="utf-8"?>
<p:tagLst xmlns:p="http://schemas.openxmlformats.org/presentationml/2006/main">
  <p:tag name="PA" val="v3.2.0"/>
  <p:tag name="ISLIDE.ADDREMOVEWATERMARK" val="BE8tALuWOd"/>
</p:tagLst>
</file>

<file path=ppt/tags/tag526.xml><?xml version="1.0" encoding="utf-8"?>
<p:tagLst xmlns:p="http://schemas.openxmlformats.org/presentationml/2006/main">
  <p:tag name="PA" val="v3.2.0"/>
  <p:tag name="ISLIDE.ADDREMOVEWATERMARK" val="yYycbGlBvX"/>
</p:tagLst>
</file>

<file path=ppt/tags/tag527.xml><?xml version="1.0" encoding="utf-8"?>
<p:tagLst xmlns:p="http://schemas.openxmlformats.org/presentationml/2006/main">
  <p:tag name="PA" val="v3.2.0"/>
  <p:tag name="ISLIDE.ADDREMOVEWATERMARK" val="ZhzCeGC0yG"/>
</p:tagLst>
</file>

<file path=ppt/tags/tag528.xml><?xml version="1.0" encoding="utf-8"?>
<p:tagLst xmlns:p="http://schemas.openxmlformats.org/presentationml/2006/main">
  <p:tag name="PA" val="v3.2.0"/>
  <p:tag name="ISLIDE.ADDREMOVEWATERMARK" val="4rPKpLEb4g"/>
</p:tagLst>
</file>

<file path=ppt/tags/tag529.xml><?xml version="1.0" encoding="utf-8"?>
<p:tagLst xmlns:p="http://schemas.openxmlformats.org/presentationml/2006/main">
  <p:tag name="PA" val="v3.2.0"/>
  <p:tag name="ISLIDE.ADDREMOVEWATERMARK" val="48bfIOdFP0"/>
</p:tagLst>
</file>

<file path=ppt/tags/tag53.xml><?xml version="1.0" encoding="utf-8"?>
<p:tagLst xmlns:p="http://schemas.openxmlformats.org/presentationml/2006/main">
  <p:tag name="PA" val="v3.2.0"/>
  <p:tag name="ISLIDE.ADDREMOVEWATERMARK" val="XrtTho4A42"/>
</p:tagLst>
</file>

<file path=ppt/tags/tag530.xml><?xml version="1.0" encoding="utf-8"?>
<p:tagLst xmlns:p="http://schemas.openxmlformats.org/presentationml/2006/main">
  <p:tag name="PA" val="v3.2.0"/>
  <p:tag name="ISLIDE.ADDREMOVEWATERMARK" val="qx28MeO6P3"/>
</p:tagLst>
</file>

<file path=ppt/tags/tag531.xml><?xml version="1.0" encoding="utf-8"?>
<p:tagLst xmlns:p="http://schemas.openxmlformats.org/presentationml/2006/main">
  <p:tag name="PA" val="v3.2.0"/>
  <p:tag name="ISLIDE.ADDREMOVEWATERMARK" val="J3iIiHJnwQ"/>
</p:tagLst>
</file>

<file path=ppt/tags/tag532.xml><?xml version="1.0" encoding="utf-8"?>
<p:tagLst xmlns:p="http://schemas.openxmlformats.org/presentationml/2006/main">
  <p:tag name="PA" val="v3.2.0"/>
  <p:tag name="ISLIDE.ADDREMOVEWATERMARK" val="CJGPcaFT3P"/>
</p:tagLst>
</file>

<file path=ppt/tags/tag533.xml><?xml version="1.0" encoding="utf-8"?>
<p:tagLst xmlns:p="http://schemas.openxmlformats.org/presentationml/2006/main">
  <p:tag name="PA" val="v3.2.0"/>
  <p:tag name="ISLIDE.ADDREMOVEWATERMARK" val="m6l7ZHyQ8L"/>
</p:tagLst>
</file>

<file path=ppt/tags/tag534.xml><?xml version="1.0" encoding="utf-8"?>
<p:tagLst xmlns:p="http://schemas.openxmlformats.org/presentationml/2006/main">
  <p:tag name="PA" val="v3.2.0"/>
  <p:tag name="ISLIDE.ADDREMOVEWATERMARK" val="7HMAWAaS7B"/>
</p:tagLst>
</file>

<file path=ppt/tags/tag535.xml><?xml version="1.0" encoding="utf-8"?>
<p:tagLst xmlns:p="http://schemas.openxmlformats.org/presentationml/2006/main">
  <p:tag name="PA" val="v3.2.0"/>
  <p:tag name="ISLIDE.ADDREMOVEWATERMARK" val="F0T9ygqngv"/>
</p:tagLst>
</file>

<file path=ppt/tags/tag536.xml><?xml version="1.0" encoding="utf-8"?>
<p:tagLst xmlns:p="http://schemas.openxmlformats.org/presentationml/2006/main">
  <p:tag name="PA" val="v3.2.0"/>
  <p:tag name="ISLIDE.ADDREMOVEWATERMARK" val="Y4C9RMSlsb"/>
</p:tagLst>
</file>

<file path=ppt/tags/tag537.xml><?xml version="1.0" encoding="utf-8"?>
<p:tagLst xmlns:p="http://schemas.openxmlformats.org/presentationml/2006/main">
  <p:tag name="PA" val="v3.2.0"/>
  <p:tag name="ISLIDE.ADDREMOVEWATERMARK" val="S2okS47F2b"/>
</p:tagLst>
</file>

<file path=ppt/tags/tag538.xml><?xml version="1.0" encoding="utf-8"?>
<p:tagLst xmlns:p="http://schemas.openxmlformats.org/presentationml/2006/main">
  <p:tag name="PA" val="v3.2.0"/>
  <p:tag name="ISLIDE.ADDREMOVEWATERMARK" val="AxW2KwmlI2"/>
</p:tagLst>
</file>

<file path=ppt/tags/tag539.xml><?xml version="1.0" encoding="utf-8"?>
<p:tagLst xmlns:p="http://schemas.openxmlformats.org/presentationml/2006/main">
  <p:tag name="PA" val="v3.2.0"/>
  <p:tag name="ISLIDE.ADDREMOVEWATERMARK" val="aLuMxCFMtK"/>
</p:tagLst>
</file>

<file path=ppt/tags/tag54.xml><?xml version="1.0" encoding="utf-8"?>
<p:tagLst xmlns:p="http://schemas.openxmlformats.org/presentationml/2006/main">
  <p:tag name="PA" val="v3.2.0"/>
  <p:tag name="ISLIDE.ADDREMOVEWATERMARK" val="ZAINluM54d"/>
</p:tagLst>
</file>

<file path=ppt/tags/tag540.xml><?xml version="1.0" encoding="utf-8"?>
<p:tagLst xmlns:p="http://schemas.openxmlformats.org/presentationml/2006/main">
  <p:tag name="PA" val="v3.2.0"/>
  <p:tag name="ISLIDE.ADDREMOVEWATERMARK" val="syjgtMLsq4"/>
</p:tagLst>
</file>

<file path=ppt/tags/tag541.xml><?xml version="1.0" encoding="utf-8"?>
<p:tagLst xmlns:p="http://schemas.openxmlformats.org/presentationml/2006/main">
  <p:tag name="PA" val="v3.2.0"/>
  <p:tag name="ISLIDE.ADDREMOVEWATERMARK" val="jluEvliKzf"/>
</p:tagLst>
</file>

<file path=ppt/tags/tag542.xml><?xml version="1.0" encoding="utf-8"?>
<p:tagLst xmlns:p="http://schemas.openxmlformats.org/presentationml/2006/main">
  <p:tag name="PA" val="v3.2.0"/>
  <p:tag name="ISLIDE.ADDREMOVEWATERMARK" val="jqc0AGIcxQ"/>
</p:tagLst>
</file>

<file path=ppt/tags/tag543.xml><?xml version="1.0" encoding="utf-8"?>
<p:tagLst xmlns:p="http://schemas.openxmlformats.org/presentationml/2006/main">
  <p:tag name="PA" val="v3.2.0"/>
  <p:tag name="ISLIDE.ADDREMOVEWATERMARK" val="yvVstLNzJ8"/>
</p:tagLst>
</file>

<file path=ppt/tags/tag544.xml><?xml version="1.0" encoding="utf-8"?>
<p:tagLst xmlns:p="http://schemas.openxmlformats.org/presentationml/2006/main">
  <p:tag name="PA" val="v3.2.0"/>
  <p:tag name="ISLIDE.ADDREMOVEWATERMARK" val="k45OTzbqbM"/>
</p:tagLst>
</file>

<file path=ppt/tags/tag545.xml><?xml version="1.0" encoding="utf-8"?>
<p:tagLst xmlns:p="http://schemas.openxmlformats.org/presentationml/2006/main">
  <p:tag name="PA" val="v3.2.0"/>
  <p:tag name="ISLIDE.ADDREMOVEWATERMARK" val="e5WOkBWtfm"/>
</p:tagLst>
</file>

<file path=ppt/tags/tag546.xml><?xml version="1.0" encoding="utf-8"?>
<p:tagLst xmlns:p="http://schemas.openxmlformats.org/presentationml/2006/main">
  <p:tag name="PA" val="v3.2.0"/>
  <p:tag name="ISLIDE.ADDREMOVEWATERMARK" val="Dt5aFxPBUj"/>
</p:tagLst>
</file>

<file path=ppt/tags/tag547.xml><?xml version="1.0" encoding="utf-8"?>
<p:tagLst xmlns:p="http://schemas.openxmlformats.org/presentationml/2006/main">
  <p:tag name="PA" val="v3.2.0"/>
  <p:tag name="ISLIDE.ADDREMOVEWATERMARK" val="XsA14pvNgK"/>
</p:tagLst>
</file>

<file path=ppt/tags/tag548.xml><?xml version="1.0" encoding="utf-8"?>
<p:tagLst xmlns:p="http://schemas.openxmlformats.org/presentationml/2006/main">
  <p:tag name="PA" val="v3.2.0"/>
  <p:tag name="ISLIDE.ADDREMOVEWATERMARK" val="pcAkv3YHIs"/>
</p:tagLst>
</file>

<file path=ppt/tags/tag549.xml><?xml version="1.0" encoding="utf-8"?>
<p:tagLst xmlns:p="http://schemas.openxmlformats.org/presentationml/2006/main">
  <p:tag name="PA" val="v3.2.0"/>
  <p:tag name="ISLIDE.ADDREMOVEWATERMARK" val="zdUg408fJf"/>
</p:tagLst>
</file>

<file path=ppt/tags/tag55.xml><?xml version="1.0" encoding="utf-8"?>
<p:tagLst xmlns:p="http://schemas.openxmlformats.org/presentationml/2006/main">
  <p:tag name="PA" val="v3.2.0"/>
  <p:tag name="ISLIDE.ADDREMOVEWATERMARK" val="yNqhjWWTi1"/>
</p:tagLst>
</file>

<file path=ppt/tags/tag550.xml><?xml version="1.0" encoding="utf-8"?>
<p:tagLst xmlns:p="http://schemas.openxmlformats.org/presentationml/2006/main">
  <p:tag name="PA" val="v3.2.0"/>
  <p:tag name="ISLIDE.ADDREMOVEWATERMARK" val="kZV2yw4fU4"/>
</p:tagLst>
</file>

<file path=ppt/tags/tag551.xml><?xml version="1.0" encoding="utf-8"?>
<p:tagLst xmlns:p="http://schemas.openxmlformats.org/presentationml/2006/main">
  <p:tag name="PA" val="v3.2.0"/>
  <p:tag name="ISLIDE.ADDREMOVEWATERMARK" val="PINU7ltUoL"/>
</p:tagLst>
</file>

<file path=ppt/tags/tag552.xml><?xml version="1.0" encoding="utf-8"?>
<p:tagLst xmlns:p="http://schemas.openxmlformats.org/presentationml/2006/main">
  <p:tag name="PA" val="v3.2.0"/>
  <p:tag name="ISLIDE.ADDREMOVEWATERMARK" val="ZH3mt3Ye6D"/>
</p:tagLst>
</file>

<file path=ppt/tags/tag553.xml><?xml version="1.0" encoding="utf-8"?>
<p:tagLst xmlns:p="http://schemas.openxmlformats.org/presentationml/2006/main">
  <p:tag name="PA" val="v3.2.0"/>
  <p:tag name="ISLIDE.ADDREMOVEWATERMARK" val="qQEAkQGHw9"/>
</p:tagLst>
</file>

<file path=ppt/tags/tag554.xml><?xml version="1.0" encoding="utf-8"?>
<p:tagLst xmlns:p="http://schemas.openxmlformats.org/presentationml/2006/main">
  <p:tag name="PA" val="v3.2.0"/>
  <p:tag name="ISLIDE.ADDREMOVEWATERMARK" val="83xNcqQ9iT"/>
</p:tagLst>
</file>

<file path=ppt/tags/tag555.xml><?xml version="1.0" encoding="utf-8"?>
<p:tagLst xmlns:p="http://schemas.openxmlformats.org/presentationml/2006/main">
  <p:tag name="PA" val="v3.2.0"/>
  <p:tag name="ISLIDE.ADDREMOVEWATERMARK" val="Ho17GcftI4"/>
</p:tagLst>
</file>

<file path=ppt/tags/tag556.xml><?xml version="1.0" encoding="utf-8"?>
<p:tagLst xmlns:p="http://schemas.openxmlformats.org/presentationml/2006/main">
  <p:tag name="PA" val="v3.2.0"/>
  <p:tag name="ISLIDE.ADDREMOVEWATERMARK" val="XZiQN9ENur"/>
</p:tagLst>
</file>

<file path=ppt/tags/tag557.xml><?xml version="1.0" encoding="utf-8"?>
<p:tagLst xmlns:p="http://schemas.openxmlformats.org/presentationml/2006/main">
  <p:tag name="PA" val="v3.2.0"/>
  <p:tag name="ISLIDE.ADDREMOVEWATERMARK" val="elioNgUpJD"/>
</p:tagLst>
</file>

<file path=ppt/tags/tag558.xml><?xml version="1.0" encoding="utf-8"?>
<p:tagLst xmlns:p="http://schemas.openxmlformats.org/presentationml/2006/main">
  <p:tag name="PA" val="v3.2.0"/>
  <p:tag name="ISLIDE.ADDREMOVEWATERMARK" val="nZ5n6CZG3I"/>
</p:tagLst>
</file>

<file path=ppt/tags/tag559.xml><?xml version="1.0" encoding="utf-8"?>
<p:tagLst xmlns:p="http://schemas.openxmlformats.org/presentationml/2006/main">
  <p:tag name="PA" val="v3.2.0"/>
  <p:tag name="ISLIDE.ADDREMOVEWATERMARK" val="uX91ljUgAd"/>
</p:tagLst>
</file>

<file path=ppt/tags/tag56.xml><?xml version="1.0" encoding="utf-8"?>
<p:tagLst xmlns:p="http://schemas.openxmlformats.org/presentationml/2006/main">
  <p:tag name="PA" val="v3.2.0"/>
  <p:tag name="ISLIDE.ADDREMOVEWATERMARK" val="aFYchGMctq"/>
</p:tagLst>
</file>

<file path=ppt/tags/tag560.xml><?xml version="1.0" encoding="utf-8"?>
<p:tagLst xmlns:p="http://schemas.openxmlformats.org/presentationml/2006/main">
  <p:tag name="PA" val="v3.2.0"/>
  <p:tag name="ISLIDE.ADDREMOVEWATERMARK" val="mDO1ygFMuk"/>
</p:tagLst>
</file>

<file path=ppt/tags/tag561.xml><?xml version="1.0" encoding="utf-8"?>
<p:tagLst xmlns:p="http://schemas.openxmlformats.org/presentationml/2006/main">
  <p:tag name="PA" val="v3.2.0"/>
  <p:tag name="ISLIDE.ADDREMOVEWATERMARK" val="HzjFR8d4UK"/>
</p:tagLst>
</file>

<file path=ppt/tags/tag562.xml><?xml version="1.0" encoding="utf-8"?>
<p:tagLst xmlns:p="http://schemas.openxmlformats.org/presentationml/2006/main">
  <p:tag name="PA" val="v3.2.0"/>
  <p:tag name="ISLIDE.ADDREMOVEWATERMARK" val="j7Tl6GmqCn"/>
</p:tagLst>
</file>

<file path=ppt/tags/tag563.xml><?xml version="1.0" encoding="utf-8"?>
<p:tagLst xmlns:p="http://schemas.openxmlformats.org/presentationml/2006/main">
  <p:tag name="PA" val="v3.2.0"/>
  <p:tag name="ISLIDE.ADDREMOVEWATERMARK" val="LxppbkKEzZ"/>
</p:tagLst>
</file>

<file path=ppt/tags/tag564.xml><?xml version="1.0" encoding="utf-8"?>
<p:tagLst xmlns:p="http://schemas.openxmlformats.org/presentationml/2006/main">
  <p:tag name="PA" val="v3.2.0"/>
  <p:tag name="ISLIDE.ADDREMOVEWATERMARK" val="6MWTA4y3jn"/>
</p:tagLst>
</file>

<file path=ppt/tags/tag565.xml><?xml version="1.0" encoding="utf-8"?>
<p:tagLst xmlns:p="http://schemas.openxmlformats.org/presentationml/2006/main">
  <p:tag name="PA" val="v3.2.0"/>
  <p:tag name="ISLIDE.ADDREMOVEWATERMARK" val="FZMz4otm5s"/>
</p:tagLst>
</file>

<file path=ppt/tags/tag566.xml><?xml version="1.0" encoding="utf-8"?>
<p:tagLst xmlns:p="http://schemas.openxmlformats.org/presentationml/2006/main">
  <p:tag name="PA" val="v3.2.0"/>
  <p:tag name="ISLIDE.ADDREMOVEWATERMARK" val="4YKGYTK3or"/>
</p:tagLst>
</file>

<file path=ppt/tags/tag567.xml><?xml version="1.0" encoding="utf-8"?>
<p:tagLst xmlns:p="http://schemas.openxmlformats.org/presentationml/2006/main">
  <p:tag name="PA" val="v3.2.0"/>
  <p:tag name="ISLIDE.ADDREMOVEWATERMARK" val="yZF4NWlAkB"/>
</p:tagLst>
</file>

<file path=ppt/tags/tag568.xml><?xml version="1.0" encoding="utf-8"?>
<p:tagLst xmlns:p="http://schemas.openxmlformats.org/presentationml/2006/main">
  <p:tag name="PA" val="v3.2.0"/>
  <p:tag name="ISLIDE.ADDREMOVEWATERMARK" val="SsGZivl0vw"/>
</p:tagLst>
</file>

<file path=ppt/tags/tag569.xml><?xml version="1.0" encoding="utf-8"?>
<p:tagLst xmlns:p="http://schemas.openxmlformats.org/presentationml/2006/main">
  <p:tag name="PA" val="v3.2.0"/>
  <p:tag name="ISLIDE.ADDREMOVEWATERMARK" val="FhXVyFigHw"/>
</p:tagLst>
</file>

<file path=ppt/tags/tag57.xml><?xml version="1.0" encoding="utf-8"?>
<p:tagLst xmlns:p="http://schemas.openxmlformats.org/presentationml/2006/main">
  <p:tag name="PA" val="v3.2.0"/>
  <p:tag name="ISLIDE.ADDREMOVEWATERMARK" val="OcdMwwd3Zl"/>
</p:tagLst>
</file>

<file path=ppt/tags/tag570.xml><?xml version="1.0" encoding="utf-8"?>
<p:tagLst xmlns:p="http://schemas.openxmlformats.org/presentationml/2006/main">
  <p:tag name="PA" val="v3.2.0"/>
  <p:tag name="ISLIDE.ADDREMOVEWATERMARK" val="462nWMNlgV"/>
</p:tagLst>
</file>

<file path=ppt/tags/tag571.xml><?xml version="1.0" encoding="utf-8"?>
<p:tagLst xmlns:p="http://schemas.openxmlformats.org/presentationml/2006/main">
  <p:tag name="PA" val="v3.2.0"/>
  <p:tag name="ISLIDE.ADDREMOVEWATERMARK" val="61S6AwEYsd"/>
</p:tagLst>
</file>

<file path=ppt/tags/tag572.xml><?xml version="1.0" encoding="utf-8"?>
<p:tagLst xmlns:p="http://schemas.openxmlformats.org/presentationml/2006/main">
  <p:tag name="PA" val="v3.2.0"/>
  <p:tag name="ISLIDE.ADDREMOVEWATERMARK" val="iWyuIuNtMq"/>
</p:tagLst>
</file>

<file path=ppt/tags/tag573.xml><?xml version="1.0" encoding="utf-8"?>
<p:tagLst xmlns:p="http://schemas.openxmlformats.org/presentationml/2006/main">
  <p:tag name="PA" val="v3.2.0"/>
  <p:tag name="ISLIDE.ADDREMOVEWATERMARK" val="9UL5glxa9Z"/>
</p:tagLst>
</file>

<file path=ppt/tags/tag574.xml><?xml version="1.0" encoding="utf-8"?>
<p:tagLst xmlns:p="http://schemas.openxmlformats.org/presentationml/2006/main">
  <p:tag name="PA" val="v3.2.0"/>
  <p:tag name="ISLIDE.ADDREMOVEWATERMARK" val="XS5PdNPbVB"/>
</p:tagLst>
</file>

<file path=ppt/tags/tag575.xml><?xml version="1.0" encoding="utf-8"?>
<p:tagLst xmlns:p="http://schemas.openxmlformats.org/presentationml/2006/main">
  <p:tag name="PA" val="v3.2.0"/>
  <p:tag name="ISLIDE.ADDREMOVEWATERMARK" val="BJxnNiIHfm"/>
</p:tagLst>
</file>

<file path=ppt/tags/tag576.xml><?xml version="1.0" encoding="utf-8"?>
<p:tagLst xmlns:p="http://schemas.openxmlformats.org/presentationml/2006/main">
  <p:tag name="PA" val="v3.2.0"/>
  <p:tag name="ISLIDE.ADDREMOVEWATERMARK" val="9dYzVlqXZZ"/>
</p:tagLst>
</file>

<file path=ppt/tags/tag577.xml><?xml version="1.0" encoding="utf-8"?>
<p:tagLst xmlns:p="http://schemas.openxmlformats.org/presentationml/2006/main">
  <p:tag name="PA" val="v3.2.0"/>
  <p:tag name="ISLIDE.ADDREMOVEWATERMARK" val="9nYSGPajR4"/>
</p:tagLst>
</file>

<file path=ppt/tags/tag578.xml><?xml version="1.0" encoding="utf-8"?>
<p:tagLst xmlns:p="http://schemas.openxmlformats.org/presentationml/2006/main">
  <p:tag name="PA" val="v3.2.0"/>
  <p:tag name="ISLIDE.ADDREMOVEWATERMARK" val="fwYKozghr8"/>
</p:tagLst>
</file>

<file path=ppt/tags/tag579.xml><?xml version="1.0" encoding="utf-8"?>
<p:tagLst xmlns:p="http://schemas.openxmlformats.org/presentationml/2006/main">
  <p:tag name="PA" val="v3.2.0"/>
  <p:tag name="ISLIDE.ADDREMOVEWATERMARK" val="dp4Xa34G32"/>
</p:tagLst>
</file>

<file path=ppt/tags/tag58.xml><?xml version="1.0" encoding="utf-8"?>
<p:tagLst xmlns:p="http://schemas.openxmlformats.org/presentationml/2006/main">
  <p:tag name="PA" val="v3.2.0"/>
  <p:tag name="ISLIDE.ADDREMOVEWATERMARK" val="vizHSKALtK"/>
</p:tagLst>
</file>

<file path=ppt/tags/tag580.xml><?xml version="1.0" encoding="utf-8"?>
<p:tagLst xmlns:p="http://schemas.openxmlformats.org/presentationml/2006/main">
  <p:tag name="PA" val="v3.2.0"/>
  <p:tag name="ISLIDE.ADDREMOVEWATERMARK" val="h2C5CXveh7"/>
</p:tagLst>
</file>

<file path=ppt/tags/tag581.xml><?xml version="1.0" encoding="utf-8"?>
<p:tagLst xmlns:p="http://schemas.openxmlformats.org/presentationml/2006/main">
  <p:tag name="PA" val="v3.2.0"/>
  <p:tag name="ISLIDE.ADDREMOVEWATERMARK" val="Hj0lHMENKf"/>
</p:tagLst>
</file>

<file path=ppt/tags/tag582.xml><?xml version="1.0" encoding="utf-8"?>
<p:tagLst xmlns:p="http://schemas.openxmlformats.org/presentationml/2006/main">
  <p:tag name="PA" val="v3.2.0"/>
  <p:tag name="ISLIDE.ADDREMOVEWATERMARK" val="EIpb6UtA2M"/>
</p:tagLst>
</file>

<file path=ppt/tags/tag583.xml><?xml version="1.0" encoding="utf-8"?>
<p:tagLst xmlns:p="http://schemas.openxmlformats.org/presentationml/2006/main">
  <p:tag name="PA" val="v3.2.0"/>
  <p:tag name="ISLIDE.ADDREMOVEWATERMARK" val="VUpYXmtcIR"/>
</p:tagLst>
</file>

<file path=ppt/tags/tag584.xml><?xml version="1.0" encoding="utf-8"?>
<p:tagLst xmlns:p="http://schemas.openxmlformats.org/presentationml/2006/main">
  <p:tag name="PA" val="v3.2.0"/>
  <p:tag name="ISLIDE.ADDREMOVEWATERMARK" val="EBAu03yTQN"/>
</p:tagLst>
</file>

<file path=ppt/tags/tag585.xml><?xml version="1.0" encoding="utf-8"?>
<p:tagLst xmlns:p="http://schemas.openxmlformats.org/presentationml/2006/main">
  <p:tag name="PA" val="v3.2.0"/>
  <p:tag name="ISLIDE.ADDREMOVEWATERMARK" val="yq5XyYMk9r"/>
</p:tagLst>
</file>

<file path=ppt/tags/tag586.xml><?xml version="1.0" encoding="utf-8"?>
<p:tagLst xmlns:p="http://schemas.openxmlformats.org/presentationml/2006/main">
  <p:tag name="PA" val="v3.2.0"/>
  <p:tag name="ISLIDE.ADDREMOVEWATERMARK" val="oumUlx3cOe"/>
</p:tagLst>
</file>

<file path=ppt/tags/tag587.xml><?xml version="1.0" encoding="utf-8"?>
<p:tagLst xmlns:p="http://schemas.openxmlformats.org/presentationml/2006/main">
  <p:tag name="PA" val="v3.2.0"/>
  <p:tag name="ISLIDE.ADDREMOVEWATERMARK" val="dlF3aCI5lC"/>
</p:tagLst>
</file>

<file path=ppt/tags/tag588.xml><?xml version="1.0" encoding="utf-8"?>
<p:tagLst xmlns:p="http://schemas.openxmlformats.org/presentationml/2006/main">
  <p:tag name="PA" val="v3.2.0"/>
  <p:tag name="ISLIDE.ADDREMOVEWATERMARK" val="gZuoXpZRk8"/>
</p:tagLst>
</file>

<file path=ppt/tags/tag589.xml><?xml version="1.0" encoding="utf-8"?>
<p:tagLst xmlns:p="http://schemas.openxmlformats.org/presentationml/2006/main">
  <p:tag name="PA" val="v3.2.0"/>
  <p:tag name="ISLIDE.ADDREMOVEWATERMARK" val="ZJdamUZpID"/>
</p:tagLst>
</file>

<file path=ppt/tags/tag59.xml><?xml version="1.0" encoding="utf-8"?>
<p:tagLst xmlns:p="http://schemas.openxmlformats.org/presentationml/2006/main">
  <p:tag name="PA" val="v3.2.0"/>
  <p:tag name="ISLIDE.ADDREMOVEWATERMARK" val="SlcDcTmqpe"/>
</p:tagLst>
</file>

<file path=ppt/tags/tag590.xml><?xml version="1.0" encoding="utf-8"?>
<p:tagLst xmlns:p="http://schemas.openxmlformats.org/presentationml/2006/main">
  <p:tag name="PA" val="v3.2.0"/>
  <p:tag name="ISLIDE.ADDREMOVEWATERMARK" val="AVFwuNlB7v"/>
</p:tagLst>
</file>

<file path=ppt/tags/tag591.xml><?xml version="1.0" encoding="utf-8"?>
<p:tagLst xmlns:p="http://schemas.openxmlformats.org/presentationml/2006/main">
  <p:tag name="PA" val="v3.2.0"/>
  <p:tag name="ISLIDE.ADDREMOVEWATERMARK" val="PR96LOA766"/>
</p:tagLst>
</file>

<file path=ppt/tags/tag592.xml><?xml version="1.0" encoding="utf-8"?>
<p:tagLst xmlns:p="http://schemas.openxmlformats.org/presentationml/2006/main">
  <p:tag name="PA" val="v3.2.0"/>
  <p:tag name="ISLIDE.ADDREMOVEWATERMARK" val="Xm2PEUIoQG"/>
</p:tagLst>
</file>

<file path=ppt/tags/tag593.xml><?xml version="1.0" encoding="utf-8"?>
<p:tagLst xmlns:p="http://schemas.openxmlformats.org/presentationml/2006/main">
  <p:tag name="PA" val="v3.2.0"/>
  <p:tag name="ISLIDE.ADDREMOVEWATERMARK" val="kMag7YQ8t8"/>
</p:tagLst>
</file>

<file path=ppt/tags/tag594.xml><?xml version="1.0" encoding="utf-8"?>
<p:tagLst xmlns:p="http://schemas.openxmlformats.org/presentationml/2006/main">
  <p:tag name="PA" val="v3.2.0"/>
  <p:tag name="ISLIDE.ADDREMOVEWATERMARK" val="9H48nvCzVs"/>
</p:tagLst>
</file>

<file path=ppt/tags/tag595.xml><?xml version="1.0" encoding="utf-8"?>
<p:tagLst xmlns:p="http://schemas.openxmlformats.org/presentationml/2006/main">
  <p:tag name="PA" val="v3.2.0"/>
  <p:tag name="ISLIDE.ADDREMOVEWATERMARK" val="YzXu0VEChJ"/>
</p:tagLst>
</file>

<file path=ppt/tags/tag596.xml><?xml version="1.0" encoding="utf-8"?>
<p:tagLst xmlns:p="http://schemas.openxmlformats.org/presentationml/2006/main">
  <p:tag name="PA" val="v3.2.0"/>
  <p:tag name="ISLIDE.ADDREMOVEWATERMARK" val="PRaIND93IF"/>
</p:tagLst>
</file>

<file path=ppt/tags/tag597.xml><?xml version="1.0" encoding="utf-8"?>
<p:tagLst xmlns:p="http://schemas.openxmlformats.org/presentationml/2006/main">
  <p:tag name="PA" val="v3.2.0"/>
  <p:tag name="ISLIDE.ADDREMOVEWATERMARK" val="4smEw0U4Uk"/>
</p:tagLst>
</file>

<file path=ppt/tags/tag598.xml><?xml version="1.0" encoding="utf-8"?>
<p:tagLst xmlns:p="http://schemas.openxmlformats.org/presentationml/2006/main">
  <p:tag name="PA" val="v3.2.0"/>
  <p:tag name="ISLIDE.ADDREMOVEWATERMARK" val="gEZs2vzqqm"/>
</p:tagLst>
</file>

<file path=ppt/tags/tag599.xml><?xml version="1.0" encoding="utf-8"?>
<p:tagLst xmlns:p="http://schemas.openxmlformats.org/presentationml/2006/main">
  <p:tag name="PA" val="v3.2.0"/>
  <p:tag name="ISLIDE.ADDREMOVEWATERMARK" val="TNbjtrqvuk"/>
</p:tagLst>
</file>

<file path=ppt/tags/tag6.xml><?xml version="1.0" encoding="utf-8"?>
<p:tagLst xmlns:p="http://schemas.openxmlformats.org/presentationml/2006/main">
  <p:tag name="PA" val="v3.2.0"/>
  <p:tag name="ISLIDE.ADDREMOVEWATERMARK" val="seU5ErwdhA"/>
</p:tagLst>
</file>

<file path=ppt/tags/tag60.xml><?xml version="1.0" encoding="utf-8"?>
<p:tagLst xmlns:p="http://schemas.openxmlformats.org/presentationml/2006/main">
  <p:tag name="PA" val="v3.2.0"/>
  <p:tag name="ISLIDE.ADDREMOVEWATERMARK" val="itLOOWtdvx"/>
</p:tagLst>
</file>

<file path=ppt/tags/tag600.xml><?xml version="1.0" encoding="utf-8"?>
<p:tagLst xmlns:p="http://schemas.openxmlformats.org/presentationml/2006/main">
  <p:tag name="PA" val="v3.2.0"/>
  <p:tag name="ISLIDE.ADDREMOVEWATERMARK" val="vIqQypMS89"/>
</p:tagLst>
</file>

<file path=ppt/tags/tag601.xml><?xml version="1.0" encoding="utf-8"?>
<p:tagLst xmlns:p="http://schemas.openxmlformats.org/presentationml/2006/main">
  <p:tag name="PA" val="v3.2.0"/>
  <p:tag name="ISLIDE.ADDREMOVEWATERMARK" val="AJs7nK2rQc"/>
</p:tagLst>
</file>

<file path=ppt/tags/tag602.xml><?xml version="1.0" encoding="utf-8"?>
<p:tagLst xmlns:p="http://schemas.openxmlformats.org/presentationml/2006/main">
  <p:tag name="PA" val="v3.2.0"/>
  <p:tag name="ISLIDE.ADDREMOVEWATERMARK" val="NTNgvqRCVE"/>
</p:tagLst>
</file>

<file path=ppt/tags/tag603.xml><?xml version="1.0" encoding="utf-8"?>
<p:tagLst xmlns:p="http://schemas.openxmlformats.org/presentationml/2006/main">
  <p:tag name="PA" val="v3.2.0"/>
  <p:tag name="ISLIDE.ADDREMOVEWATERMARK" val="KjKuzXYI4M"/>
</p:tagLst>
</file>

<file path=ppt/tags/tag604.xml><?xml version="1.0" encoding="utf-8"?>
<p:tagLst xmlns:p="http://schemas.openxmlformats.org/presentationml/2006/main">
  <p:tag name="PA" val="v3.2.0"/>
  <p:tag name="ISLIDE.ADDREMOVEWATERMARK" val="jhsqmJfd6i"/>
</p:tagLst>
</file>

<file path=ppt/tags/tag605.xml><?xml version="1.0" encoding="utf-8"?>
<p:tagLst xmlns:p="http://schemas.openxmlformats.org/presentationml/2006/main">
  <p:tag name="PA" val="v3.2.0"/>
  <p:tag name="ISLIDE.ADDREMOVEWATERMARK" val="z8eSWc5KeI"/>
</p:tagLst>
</file>

<file path=ppt/tags/tag606.xml><?xml version="1.0" encoding="utf-8"?>
<p:tagLst xmlns:p="http://schemas.openxmlformats.org/presentationml/2006/main">
  <p:tag name="PA" val="v3.2.0"/>
  <p:tag name="ISLIDE.ADDREMOVEWATERMARK" val="YJ64zb98IP"/>
</p:tagLst>
</file>

<file path=ppt/tags/tag607.xml><?xml version="1.0" encoding="utf-8"?>
<p:tagLst xmlns:p="http://schemas.openxmlformats.org/presentationml/2006/main">
  <p:tag name="PA" val="v3.2.0"/>
  <p:tag name="ISLIDE.ADDREMOVEWATERMARK" val="wtxD3qlg3m"/>
</p:tagLst>
</file>

<file path=ppt/tags/tag608.xml><?xml version="1.0" encoding="utf-8"?>
<p:tagLst xmlns:p="http://schemas.openxmlformats.org/presentationml/2006/main">
  <p:tag name="PA" val="v3.2.0"/>
  <p:tag name="ISLIDE.ADDREMOVEWATERMARK" val="KxGxOLE1YX"/>
</p:tagLst>
</file>

<file path=ppt/tags/tag609.xml><?xml version="1.0" encoding="utf-8"?>
<p:tagLst xmlns:p="http://schemas.openxmlformats.org/presentationml/2006/main">
  <p:tag name="PA" val="v3.2.0"/>
  <p:tag name="ISLIDE.ADDREMOVEWATERMARK" val="cNnwyZky1K"/>
</p:tagLst>
</file>

<file path=ppt/tags/tag61.xml><?xml version="1.0" encoding="utf-8"?>
<p:tagLst xmlns:p="http://schemas.openxmlformats.org/presentationml/2006/main">
  <p:tag name="PA" val="v3.2.0"/>
  <p:tag name="ISLIDE.ADDREMOVEWATERMARK" val="3c37F2PQJX"/>
</p:tagLst>
</file>

<file path=ppt/tags/tag610.xml><?xml version="1.0" encoding="utf-8"?>
<p:tagLst xmlns:p="http://schemas.openxmlformats.org/presentationml/2006/main">
  <p:tag name="PA" val="v3.2.0"/>
  <p:tag name="ISLIDE.ADDREMOVEWATERMARK" val="KhVqwGLbZp"/>
</p:tagLst>
</file>

<file path=ppt/tags/tag611.xml><?xml version="1.0" encoding="utf-8"?>
<p:tagLst xmlns:p="http://schemas.openxmlformats.org/presentationml/2006/main">
  <p:tag name="PA" val="v3.2.0"/>
  <p:tag name="ISLIDE.ADDREMOVEWATERMARK" val="0YQ27kDJpo"/>
</p:tagLst>
</file>

<file path=ppt/tags/tag612.xml><?xml version="1.0" encoding="utf-8"?>
<p:tagLst xmlns:p="http://schemas.openxmlformats.org/presentationml/2006/main">
  <p:tag name="PA" val="v3.2.0"/>
  <p:tag name="ISLIDE.ADDREMOVEWATERMARK" val="WHkvxiFAPd"/>
</p:tagLst>
</file>

<file path=ppt/tags/tag613.xml><?xml version="1.0" encoding="utf-8"?>
<p:tagLst xmlns:p="http://schemas.openxmlformats.org/presentationml/2006/main">
  <p:tag name="PA" val="v3.2.0"/>
  <p:tag name="ISLIDE.ADDREMOVEWATERMARK" val="FxptcncZAI"/>
</p:tagLst>
</file>

<file path=ppt/tags/tag614.xml><?xml version="1.0" encoding="utf-8"?>
<p:tagLst xmlns:p="http://schemas.openxmlformats.org/presentationml/2006/main">
  <p:tag name="PA" val="v3.2.0"/>
  <p:tag name="ISLIDE.ADDREMOVEWATERMARK" val="9ncsgD7vyO"/>
</p:tagLst>
</file>

<file path=ppt/tags/tag615.xml><?xml version="1.0" encoding="utf-8"?>
<p:tagLst xmlns:p="http://schemas.openxmlformats.org/presentationml/2006/main">
  <p:tag name="PA" val="v3.2.0"/>
  <p:tag name="ISLIDE.ADDREMOVEWATERMARK" val="VbIMxC7k3N"/>
</p:tagLst>
</file>

<file path=ppt/tags/tag616.xml><?xml version="1.0" encoding="utf-8"?>
<p:tagLst xmlns:p="http://schemas.openxmlformats.org/presentationml/2006/main">
  <p:tag name="PA" val="v3.2.0"/>
  <p:tag name="ISLIDE.ADDREMOVEWATERMARK" val="ALL5kDthaU"/>
</p:tagLst>
</file>

<file path=ppt/tags/tag617.xml><?xml version="1.0" encoding="utf-8"?>
<p:tagLst xmlns:p="http://schemas.openxmlformats.org/presentationml/2006/main">
  <p:tag name="PA" val="v3.2.0"/>
  <p:tag name="ISLIDE.ADDREMOVEWATERMARK" val="IoIhptp1Ou"/>
</p:tagLst>
</file>

<file path=ppt/tags/tag618.xml><?xml version="1.0" encoding="utf-8"?>
<p:tagLst xmlns:p="http://schemas.openxmlformats.org/presentationml/2006/main">
  <p:tag name="PA" val="v3.2.0"/>
  <p:tag name="ISLIDE.ADDREMOVEWATERMARK" val="lUMBInod5Z"/>
</p:tagLst>
</file>

<file path=ppt/tags/tag619.xml><?xml version="1.0" encoding="utf-8"?>
<p:tagLst xmlns:p="http://schemas.openxmlformats.org/presentationml/2006/main">
  <p:tag name="PA" val="v3.2.0"/>
  <p:tag name="ISLIDE.ADDREMOVEWATERMARK" val="q1fxHybgIc"/>
</p:tagLst>
</file>

<file path=ppt/tags/tag62.xml><?xml version="1.0" encoding="utf-8"?>
<p:tagLst xmlns:p="http://schemas.openxmlformats.org/presentationml/2006/main">
  <p:tag name="PA" val="v3.2.0"/>
  <p:tag name="ISLIDE.ADDREMOVEWATERMARK" val="GAtjYn9auc"/>
</p:tagLst>
</file>

<file path=ppt/tags/tag620.xml><?xml version="1.0" encoding="utf-8"?>
<p:tagLst xmlns:p="http://schemas.openxmlformats.org/presentationml/2006/main">
  <p:tag name="PA" val="v3.2.0"/>
  <p:tag name="ISLIDE.ADDREMOVEWATERMARK" val="UZVeFqTkhE"/>
</p:tagLst>
</file>

<file path=ppt/tags/tag621.xml><?xml version="1.0" encoding="utf-8"?>
<p:tagLst xmlns:p="http://schemas.openxmlformats.org/presentationml/2006/main">
  <p:tag name="PA" val="v3.2.0"/>
  <p:tag name="ISLIDE.ADDREMOVEWATERMARK" val="XFVJmq9Kw6"/>
</p:tagLst>
</file>

<file path=ppt/tags/tag622.xml><?xml version="1.0" encoding="utf-8"?>
<p:tagLst xmlns:p="http://schemas.openxmlformats.org/presentationml/2006/main">
  <p:tag name="PA" val="v3.2.0"/>
  <p:tag name="ISLIDE.ADDREMOVEWATERMARK" val="YQmAoQIUa1"/>
</p:tagLst>
</file>

<file path=ppt/tags/tag623.xml><?xml version="1.0" encoding="utf-8"?>
<p:tagLst xmlns:p="http://schemas.openxmlformats.org/presentationml/2006/main">
  <p:tag name="PA" val="v3.2.0"/>
  <p:tag name="ISLIDE.ADDREMOVEWATERMARK" val="SItwZL8r5b"/>
</p:tagLst>
</file>

<file path=ppt/tags/tag624.xml><?xml version="1.0" encoding="utf-8"?>
<p:tagLst xmlns:p="http://schemas.openxmlformats.org/presentationml/2006/main">
  <p:tag name="PA" val="v3.2.0"/>
  <p:tag name="ISLIDE.ADDREMOVEWATERMARK" val="UD51CkgWKa"/>
</p:tagLst>
</file>

<file path=ppt/tags/tag625.xml><?xml version="1.0" encoding="utf-8"?>
<p:tagLst xmlns:p="http://schemas.openxmlformats.org/presentationml/2006/main">
  <p:tag name="PA" val="v3.2.0"/>
  <p:tag name="ISLIDE.ADDREMOVEWATERMARK" val="zQuMDDxU0y"/>
</p:tagLst>
</file>

<file path=ppt/tags/tag626.xml><?xml version="1.0" encoding="utf-8"?>
<p:tagLst xmlns:p="http://schemas.openxmlformats.org/presentationml/2006/main">
  <p:tag name="PA" val="v3.2.0"/>
  <p:tag name="ISLIDE.ADDREMOVEWATERMARK" val="i8KpvOWjtb"/>
</p:tagLst>
</file>

<file path=ppt/tags/tag627.xml><?xml version="1.0" encoding="utf-8"?>
<p:tagLst xmlns:p="http://schemas.openxmlformats.org/presentationml/2006/main">
  <p:tag name="PA" val="v3.2.0"/>
  <p:tag name="ISLIDE.ADDREMOVEWATERMARK" val="sRPVlVUv7D"/>
</p:tagLst>
</file>

<file path=ppt/tags/tag628.xml><?xml version="1.0" encoding="utf-8"?>
<p:tagLst xmlns:p="http://schemas.openxmlformats.org/presentationml/2006/main">
  <p:tag name="PA" val="v3.2.0"/>
  <p:tag name="ISLIDE.ADDREMOVEWATERMARK" val="uwKACCYhsW"/>
</p:tagLst>
</file>

<file path=ppt/tags/tag629.xml><?xml version="1.0" encoding="utf-8"?>
<p:tagLst xmlns:p="http://schemas.openxmlformats.org/presentationml/2006/main">
  <p:tag name="PA" val="v3.2.0"/>
  <p:tag name="ISLIDE.ADDREMOVEWATERMARK" val="Xo0G3W3QFy"/>
</p:tagLst>
</file>

<file path=ppt/tags/tag63.xml><?xml version="1.0" encoding="utf-8"?>
<p:tagLst xmlns:p="http://schemas.openxmlformats.org/presentationml/2006/main">
  <p:tag name="PA" val="v3.2.0"/>
  <p:tag name="ISLIDE.ADDREMOVEWATERMARK" val="KwN5CBWl36"/>
</p:tagLst>
</file>

<file path=ppt/tags/tag630.xml><?xml version="1.0" encoding="utf-8"?>
<p:tagLst xmlns:p="http://schemas.openxmlformats.org/presentationml/2006/main">
  <p:tag name="PA" val="v3.2.0"/>
  <p:tag name="ISLIDE.ADDREMOVEWATERMARK" val="N6ntshAYks"/>
</p:tagLst>
</file>

<file path=ppt/tags/tag631.xml><?xml version="1.0" encoding="utf-8"?>
<p:tagLst xmlns:p="http://schemas.openxmlformats.org/presentationml/2006/main">
  <p:tag name="PA" val="v3.2.0"/>
  <p:tag name="ISLIDE.ADDREMOVEWATERMARK" val="tCXxEwyJnt"/>
</p:tagLst>
</file>

<file path=ppt/tags/tag632.xml><?xml version="1.0" encoding="utf-8"?>
<p:tagLst xmlns:p="http://schemas.openxmlformats.org/presentationml/2006/main">
  <p:tag name="PA" val="v3.2.0"/>
  <p:tag name="ISLIDE.ADDREMOVEWATERMARK" val="0z0XDDbIcP"/>
</p:tagLst>
</file>

<file path=ppt/tags/tag633.xml><?xml version="1.0" encoding="utf-8"?>
<p:tagLst xmlns:p="http://schemas.openxmlformats.org/presentationml/2006/main">
  <p:tag name="PA" val="v3.2.0"/>
  <p:tag name="ISLIDE.ADDREMOVEWATERMARK" val="bEpJzxIaSe"/>
</p:tagLst>
</file>

<file path=ppt/tags/tag634.xml><?xml version="1.0" encoding="utf-8"?>
<p:tagLst xmlns:p="http://schemas.openxmlformats.org/presentationml/2006/main">
  <p:tag name="PA" val="v3.2.0"/>
  <p:tag name="ISLIDE.ADDREMOVEWATERMARK" val="B97AmURDCG"/>
</p:tagLst>
</file>

<file path=ppt/tags/tag635.xml><?xml version="1.0" encoding="utf-8"?>
<p:tagLst xmlns:p="http://schemas.openxmlformats.org/presentationml/2006/main">
  <p:tag name="PA" val="v3.2.0"/>
  <p:tag name="ISLIDE.ADDREMOVEWATERMARK" val="htmW7YGPqo"/>
</p:tagLst>
</file>

<file path=ppt/tags/tag636.xml><?xml version="1.0" encoding="utf-8"?>
<p:tagLst xmlns:p="http://schemas.openxmlformats.org/presentationml/2006/main">
  <p:tag name="PA" val="v3.2.0"/>
  <p:tag name="ISLIDE.ADDREMOVEWATERMARK" val="G26URpXN7Q"/>
</p:tagLst>
</file>

<file path=ppt/tags/tag637.xml><?xml version="1.0" encoding="utf-8"?>
<p:tagLst xmlns:p="http://schemas.openxmlformats.org/presentationml/2006/main">
  <p:tag name="PA" val="v3.2.0"/>
  <p:tag name="ISLIDE.ADDREMOVEWATERMARK" val="nY1Ir120us"/>
</p:tagLst>
</file>

<file path=ppt/tags/tag638.xml><?xml version="1.0" encoding="utf-8"?>
<p:tagLst xmlns:p="http://schemas.openxmlformats.org/presentationml/2006/main">
  <p:tag name="PA" val="v3.2.0"/>
  <p:tag name="ISLIDE.ADDREMOVEWATERMARK" val="wXGVrrbSMa"/>
</p:tagLst>
</file>

<file path=ppt/tags/tag639.xml><?xml version="1.0" encoding="utf-8"?>
<p:tagLst xmlns:p="http://schemas.openxmlformats.org/presentationml/2006/main">
  <p:tag name="PA" val="v3.2.0"/>
  <p:tag name="ISLIDE.ADDREMOVEWATERMARK" val="r3toYJCmt7"/>
</p:tagLst>
</file>

<file path=ppt/tags/tag64.xml><?xml version="1.0" encoding="utf-8"?>
<p:tagLst xmlns:p="http://schemas.openxmlformats.org/presentationml/2006/main">
  <p:tag name="PA" val="v3.2.0"/>
  <p:tag name="ISLIDE.ADDREMOVEWATERMARK" val="aha6Qzsf7k"/>
</p:tagLst>
</file>

<file path=ppt/tags/tag640.xml><?xml version="1.0" encoding="utf-8"?>
<p:tagLst xmlns:p="http://schemas.openxmlformats.org/presentationml/2006/main">
  <p:tag name="PA" val="v3.2.0"/>
  <p:tag name="ISLIDE.ADDREMOVEWATERMARK" val="7DGvdJ1doG"/>
</p:tagLst>
</file>

<file path=ppt/tags/tag641.xml><?xml version="1.0" encoding="utf-8"?>
<p:tagLst xmlns:p="http://schemas.openxmlformats.org/presentationml/2006/main">
  <p:tag name="PA" val="v3.2.0"/>
  <p:tag name="ISLIDE.ADDREMOVEWATERMARK" val="gQf71svlmj"/>
</p:tagLst>
</file>

<file path=ppt/tags/tag642.xml><?xml version="1.0" encoding="utf-8"?>
<p:tagLst xmlns:p="http://schemas.openxmlformats.org/presentationml/2006/main">
  <p:tag name="PA" val="v3.2.0"/>
  <p:tag name="ISLIDE.ADDREMOVEWATERMARK" val="NEBgjuoNti"/>
</p:tagLst>
</file>

<file path=ppt/tags/tag643.xml><?xml version="1.0" encoding="utf-8"?>
<p:tagLst xmlns:p="http://schemas.openxmlformats.org/presentationml/2006/main">
  <p:tag name="PA" val="v3.2.0"/>
  <p:tag name="ISLIDE.ADDREMOVEWATERMARK" val="yPHwvtRU1i"/>
</p:tagLst>
</file>

<file path=ppt/tags/tag644.xml><?xml version="1.0" encoding="utf-8"?>
<p:tagLst xmlns:p="http://schemas.openxmlformats.org/presentationml/2006/main">
  <p:tag name="PA" val="v3.2.0"/>
  <p:tag name="ISLIDE.ADDREMOVEWATERMARK" val="z7oF4aXvwp"/>
</p:tagLst>
</file>

<file path=ppt/tags/tag645.xml><?xml version="1.0" encoding="utf-8"?>
<p:tagLst xmlns:p="http://schemas.openxmlformats.org/presentationml/2006/main">
  <p:tag name="PA" val="v3.2.0"/>
  <p:tag name="ISLIDE.ADDREMOVEWATERMARK" val="XaAJu2CjMt"/>
</p:tagLst>
</file>

<file path=ppt/tags/tag646.xml><?xml version="1.0" encoding="utf-8"?>
<p:tagLst xmlns:p="http://schemas.openxmlformats.org/presentationml/2006/main">
  <p:tag name="PA" val="v3.2.0"/>
  <p:tag name="ISLIDE.ADDREMOVEWATERMARK" val="fotGRRJsMH"/>
</p:tagLst>
</file>

<file path=ppt/tags/tag647.xml><?xml version="1.0" encoding="utf-8"?>
<p:tagLst xmlns:p="http://schemas.openxmlformats.org/presentationml/2006/main">
  <p:tag name="PA" val="v3.2.0"/>
  <p:tag name="ISLIDE.ADDREMOVEWATERMARK" val="bauEtPa5mI"/>
</p:tagLst>
</file>

<file path=ppt/tags/tag648.xml><?xml version="1.0" encoding="utf-8"?>
<p:tagLst xmlns:p="http://schemas.openxmlformats.org/presentationml/2006/main">
  <p:tag name="PA" val="v3.2.0"/>
  <p:tag name="ISLIDE.ADDREMOVEWATERMARK" val="W2aEKXP7C2"/>
</p:tagLst>
</file>

<file path=ppt/tags/tag649.xml><?xml version="1.0" encoding="utf-8"?>
<p:tagLst xmlns:p="http://schemas.openxmlformats.org/presentationml/2006/main">
  <p:tag name="PA" val="v3.2.0"/>
  <p:tag name="ISLIDE.ADDREMOVEWATERMARK" val="rrIICLNhxn"/>
</p:tagLst>
</file>

<file path=ppt/tags/tag65.xml><?xml version="1.0" encoding="utf-8"?>
<p:tagLst xmlns:p="http://schemas.openxmlformats.org/presentationml/2006/main">
  <p:tag name="PA" val="v3.2.0"/>
  <p:tag name="ISLIDE.ADDREMOVEWATERMARK" val="EVgSYhAm0k"/>
</p:tagLst>
</file>

<file path=ppt/tags/tag650.xml><?xml version="1.0" encoding="utf-8"?>
<p:tagLst xmlns:p="http://schemas.openxmlformats.org/presentationml/2006/main">
  <p:tag name="PA" val="v3.2.0"/>
  <p:tag name="ISLIDE.ADDREMOVEWATERMARK" val="RoioN6q5ae"/>
</p:tagLst>
</file>

<file path=ppt/tags/tag651.xml><?xml version="1.0" encoding="utf-8"?>
<p:tagLst xmlns:p="http://schemas.openxmlformats.org/presentationml/2006/main">
  <p:tag name="PA" val="v3.2.0"/>
  <p:tag name="ISLIDE.ADDREMOVEWATERMARK" val="cG7DWmNp54"/>
</p:tagLst>
</file>

<file path=ppt/tags/tag652.xml><?xml version="1.0" encoding="utf-8"?>
<p:tagLst xmlns:p="http://schemas.openxmlformats.org/presentationml/2006/main">
  <p:tag name="PA" val="v3.2.0"/>
  <p:tag name="ISLIDE.ADDREMOVEWATERMARK" val="BLqUauSlBh"/>
</p:tagLst>
</file>

<file path=ppt/tags/tag653.xml><?xml version="1.0" encoding="utf-8"?>
<p:tagLst xmlns:p="http://schemas.openxmlformats.org/presentationml/2006/main">
  <p:tag name="PA" val="v3.2.0"/>
  <p:tag name="ISLIDE.ADDREMOVEWATERMARK" val="B2I91sTw0N"/>
</p:tagLst>
</file>

<file path=ppt/tags/tag654.xml><?xml version="1.0" encoding="utf-8"?>
<p:tagLst xmlns:p="http://schemas.openxmlformats.org/presentationml/2006/main">
  <p:tag name="PA" val="v3.2.0"/>
  <p:tag name="ISLIDE.ADDREMOVEWATERMARK" val="qThhZluFwa"/>
</p:tagLst>
</file>

<file path=ppt/tags/tag655.xml><?xml version="1.0" encoding="utf-8"?>
<p:tagLst xmlns:p="http://schemas.openxmlformats.org/presentationml/2006/main">
  <p:tag name="PA" val="v3.2.0"/>
  <p:tag name="ISLIDE.ADDREMOVEWATERMARK" val="8im3lF8NOd"/>
</p:tagLst>
</file>

<file path=ppt/tags/tag656.xml><?xml version="1.0" encoding="utf-8"?>
<p:tagLst xmlns:p="http://schemas.openxmlformats.org/presentationml/2006/main">
  <p:tag name="PA" val="v3.2.0"/>
  <p:tag name="ISLIDE.ADDREMOVEWATERMARK" val="oF42dj78Lo"/>
</p:tagLst>
</file>

<file path=ppt/tags/tag657.xml><?xml version="1.0" encoding="utf-8"?>
<p:tagLst xmlns:p="http://schemas.openxmlformats.org/presentationml/2006/main">
  <p:tag name="PA" val="v3.2.0"/>
  <p:tag name="ISLIDE.ADDREMOVEWATERMARK" val="SbzrNroI5z"/>
</p:tagLst>
</file>

<file path=ppt/tags/tag658.xml><?xml version="1.0" encoding="utf-8"?>
<p:tagLst xmlns:p="http://schemas.openxmlformats.org/presentationml/2006/main">
  <p:tag name="PA" val="v3.2.0"/>
  <p:tag name="ISLIDE.ADDREMOVEWATERMARK" val="AMzljdQPXv"/>
</p:tagLst>
</file>

<file path=ppt/tags/tag659.xml><?xml version="1.0" encoding="utf-8"?>
<p:tagLst xmlns:p="http://schemas.openxmlformats.org/presentationml/2006/main">
  <p:tag name="PA" val="v3.2.0"/>
  <p:tag name="ISLIDE.ADDREMOVEWATERMARK" val="tGiWjlZoEz"/>
</p:tagLst>
</file>

<file path=ppt/tags/tag66.xml><?xml version="1.0" encoding="utf-8"?>
<p:tagLst xmlns:p="http://schemas.openxmlformats.org/presentationml/2006/main">
  <p:tag name="PA" val="v3.2.0"/>
  <p:tag name="ISLIDE.ADDREMOVEWATERMARK" val="WTtTmGP74D"/>
</p:tagLst>
</file>

<file path=ppt/tags/tag660.xml><?xml version="1.0" encoding="utf-8"?>
<p:tagLst xmlns:p="http://schemas.openxmlformats.org/presentationml/2006/main">
  <p:tag name="PA" val="v3.2.0"/>
  <p:tag name="ISLIDE.ADDREMOVEWATERMARK" val="nw3HHhs4p4"/>
</p:tagLst>
</file>

<file path=ppt/tags/tag661.xml><?xml version="1.0" encoding="utf-8"?>
<p:tagLst xmlns:p="http://schemas.openxmlformats.org/presentationml/2006/main">
  <p:tag name="PA" val="v3.2.0"/>
  <p:tag name="ISLIDE.ADDREMOVEWATERMARK" val="bzSYdbPST9"/>
</p:tagLst>
</file>

<file path=ppt/tags/tag662.xml><?xml version="1.0" encoding="utf-8"?>
<p:tagLst xmlns:p="http://schemas.openxmlformats.org/presentationml/2006/main">
  <p:tag name="PA" val="v3.2.0"/>
  <p:tag name="ISLIDE.ADDREMOVEWATERMARK" val="Tska4M2cIm"/>
</p:tagLst>
</file>

<file path=ppt/tags/tag663.xml><?xml version="1.0" encoding="utf-8"?>
<p:tagLst xmlns:p="http://schemas.openxmlformats.org/presentationml/2006/main">
  <p:tag name="PA" val="v3.2.0"/>
  <p:tag name="ISLIDE.ADDREMOVEWATERMARK" val="RAEFMOTreB"/>
</p:tagLst>
</file>

<file path=ppt/tags/tag664.xml><?xml version="1.0" encoding="utf-8"?>
<p:tagLst xmlns:p="http://schemas.openxmlformats.org/presentationml/2006/main">
  <p:tag name="PA" val="v3.2.0"/>
  <p:tag name="ISLIDE.ADDREMOVEWATERMARK" val="uWjdU4xJ3H"/>
</p:tagLst>
</file>

<file path=ppt/tags/tag665.xml><?xml version="1.0" encoding="utf-8"?>
<p:tagLst xmlns:p="http://schemas.openxmlformats.org/presentationml/2006/main">
  <p:tag name="PA" val="v3.2.0"/>
  <p:tag name="ISLIDE.ADDREMOVEWATERMARK" val="VGUEg4LdN4"/>
</p:tagLst>
</file>

<file path=ppt/tags/tag666.xml><?xml version="1.0" encoding="utf-8"?>
<p:tagLst xmlns:p="http://schemas.openxmlformats.org/presentationml/2006/main">
  <p:tag name="PA" val="v3.2.0"/>
  <p:tag name="ISLIDE.ADDREMOVEWATERMARK" val="oQvDmavMLP"/>
</p:tagLst>
</file>

<file path=ppt/tags/tag667.xml><?xml version="1.0" encoding="utf-8"?>
<p:tagLst xmlns:p="http://schemas.openxmlformats.org/presentationml/2006/main">
  <p:tag name="PA" val="v3.2.0"/>
  <p:tag name="ISLIDE.ADDREMOVEWATERMARK" val="IiyRP6JHF9"/>
</p:tagLst>
</file>

<file path=ppt/tags/tag668.xml><?xml version="1.0" encoding="utf-8"?>
<p:tagLst xmlns:p="http://schemas.openxmlformats.org/presentationml/2006/main">
  <p:tag name="PA" val="v3.2.0"/>
  <p:tag name="ISLIDE.ADDREMOVEWATERMARK" val="ZtjAQKp9jS"/>
</p:tagLst>
</file>

<file path=ppt/tags/tag669.xml><?xml version="1.0" encoding="utf-8"?>
<p:tagLst xmlns:p="http://schemas.openxmlformats.org/presentationml/2006/main">
  <p:tag name="PA" val="v3.2.0"/>
  <p:tag name="ISLIDE.ADDREMOVEWATERMARK" val="C0ejXekg03"/>
</p:tagLst>
</file>

<file path=ppt/tags/tag67.xml><?xml version="1.0" encoding="utf-8"?>
<p:tagLst xmlns:p="http://schemas.openxmlformats.org/presentationml/2006/main">
  <p:tag name="PA" val="v3.2.0"/>
  <p:tag name="ISLIDE.ADDREMOVEWATERMARK" val="foWN6ikwSi"/>
</p:tagLst>
</file>

<file path=ppt/tags/tag670.xml><?xml version="1.0" encoding="utf-8"?>
<p:tagLst xmlns:p="http://schemas.openxmlformats.org/presentationml/2006/main">
  <p:tag name="PA" val="v3.2.0"/>
  <p:tag name="ISLIDE.ADDREMOVEWATERMARK" val="Jk7o9xSDzj"/>
</p:tagLst>
</file>

<file path=ppt/tags/tag671.xml><?xml version="1.0" encoding="utf-8"?>
<p:tagLst xmlns:p="http://schemas.openxmlformats.org/presentationml/2006/main">
  <p:tag name="PA" val="v3.2.0"/>
  <p:tag name="ISLIDE.ADDREMOVEWATERMARK" val="vDXNf5qvwb"/>
</p:tagLst>
</file>

<file path=ppt/tags/tag672.xml><?xml version="1.0" encoding="utf-8"?>
<p:tagLst xmlns:p="http://schemas.openxmlformats.org/presentationml/2006/main">
  <p:tag name="PA" val="v3.2.0"/>
  <p:tag name="ISLIDE.ADDREMOVEWATERMARK" val="vvn3MSDO4u"/>
</p:tagLst>
</file>

<file path=ppt/tags/tag673.xml><?xml version="1.0" encoding="utf-8"?>
<p:tagLst xmlns:p="http://schemas.openxmlformats.org/presentationml/2006/main">
  <p:tag name="PA" val="v3.2.0"/>
  <p:tag name="ISLIDE.ADDREMOVEWATERMARK" val="WnQM0yv5Ac"/>
</p:tagLst>
</file>

<file path=ppt/tags/tag674.xml><?xml version="1.0" encoding="utf-8"?>
<p:tagLst xmlns:p="http://schemas.openxmlformats.org/presentationml/2006/main">
  <p:tag name="PA" val="v3.2.0"/>
  <p:tag name="ISLIDE.ADDREMOVEWATERMARK" val="2mK9h8cQEb"/>
</p:tagLst>
</file>

<file path=ppt/tags/tag675.xml><?xml version="1.0" encoding="utf-8"?>
<p:tagLst xmlns:p="http://schemas.openxmlformats.org/presentationml/2006/main">
  <p:tag name="PA" val="v3.2.0"/>
  <p:tag name="ISLIDE.ADDREMOVEWATERMARK" val="xztYIX7Dbr"/>
</p:tagLst>
</file>

<file path=ppt/tags/tag676.xml><?xml version="1.0" encoding="utf-8"?>
<p:tagLst xmlns:p="http://schemas.openxmlformats.org/presentationml/2006/main">
  <p:tag name="PA" val="v3.2.0"/>
  <p:tag name="ISLIDE.ADDREMOVEWATERMARK" val="tDIENHxLXq"/>
</p:tagLst>
</file>

<file path=ppt/tags/tag677.xml><?xml version="1.0" encoding="utf-8"?>
<p:tagLst xmlns:p="http://schemas.openxmlformats.org/presentationml/2006/main">
  <p:tag name="PA" val="v3.2.0"/>
  <p:tag name="ISLIDE.ADDREMOVEWATERMARK" val="JvuTjJknWN"/>
</p:tagLst>
</file>

<file path=ppt/tags/tag678.xml><?xml version="1.0" encoding="utf-8"?>
<p:tagLst xmlns:p="http://schemas.openxmlformats.org/presentationml/2006/main">
  <p:tag name="PA" val="v3.2.0"/>
  <p:tag name="ISLIDE.ADDREMOVEWATERMARK" val="zxKd7h31Dc"/>
</p:tagLst>
</file>

<file path=ppt/tags/tag679.xml><?xml version="1.0" encoding="utf-8"?>
<p:tagLst xmlns:p="http://schemas.openxmlformats.org/presentationml/2006/main">
  <p:tag name="PA" val="v3.2.0"/>
  <p:tag name="ISLIDE.ADDREMOVEWATERMARK" val="1rdTtzeGwZ"/>
</p:tagLst>
</file>

<file path=ppt/tags/tag68.xml><?xml version="1.0" encoding="utf-8"?>
<p:tagLst xmlns:p="http://schemas.openxmlformats.org/presentationml/2006/main">
  <p:tag name="PA" val="v3.2.0"/>
  <p:tag name="ISLIDE.ADDREMOVEWATERMARK" val="5ecKYyQ4he"/>
</p:tagLst>
</file>

<file path=ppt/tags/tag680.xml><?xml version="1.0" encoding="utf-8"?>
<p:tagLst xmlns:p="http://schemas.openxmlformats.org/presentationml/2006/main">
  <p:tag name="PA" val="v3.2.0"/>
  <p:tag name="ISLIDE.ADDREMOVEWATERMARK" val="LR3YSCEZz9"/>
</p:tagLst>
</file>

<file path=ppt/tags/tag681.xml><?xml version="1.0" encoding="utf-8"?>
<p:tagLst xmlns:p="http://schemas.openxmlformats.org/presentationml/2006/main">
  <p:tag name="PA" val="v3.2.0"/>
  <p:tag name="ISLIDE.ADDREMOVEWATERMARK" val="xTqO162pHq"/>
</p:tagLst>
</file>

<file path=ppt/tags/tag682.xml><?xml version="1.0" encoding="utf-8"?>
<p:tagLst xmlns:p="http://schemas.openxmlformats.org/presentationml/2006/main">
  <p:tag name="PA" val="v3.2.0"/>
  <p:tag name="ISLIDE.ADDREMOVEWATERMARK" val="O5H4zbSbkt"/>
</p:tagLst>
</file>

<file path=ppt/tags/tag683.xml><?xml version="1.0" encoding="utf-8"?>
<p:tagLst xmlns:p="http://schemas.openxmlformats.org/presentationml/2006/main">
  <p:tag name="PA" val="v3.2.0"/>
  <p:tag name="ISLIDE.ADDREMOVEWATERMARK" val="pe17Bh3wL4"/>
</p:tagLst>
</file>

<file path=ppt/tags/tag684.xml><?xml version="1.0" encoding="utf-8"?>
<p:tagLst xmlns:p="http://schemas.openxmlformats.org/presentationml/2006/main">
  <p:tag name="PA" val="v3.2.0"/>
  <p:tag name="ISLIDE.ADDREMOVEWATERMARK" val="cdCEphAPbw"/>
</p:tagLst>
</file>

<file path=ppt/tags/tag685.xml><?xml version="1.0" encoding="utf-8"?>
<p:tagLst xmlns:p="http://schemas.openxmlformats.org/presentationml/2006/main">
  <p:tag name="PA" val="v3.2.0"/>
  <p:tag name="ISLIDE.ADDREMOVEWATERMARK" val="6z8FKQK8i0"/>
</p:tagLst>
</file>

<file path=ppt/tags/tag686.xml><?xml version="1.0" encoding="utf-8"?>
<p:tagLst xmlns:p="http://schemas.openxmlformats.org/presentationml/2006/main">
  <p:tag name="PA" val="v3.2.0"/>
  <p:tag name="ISLIDE.ADDREMOVEWATERMARK" val="unzGUSbtMU"/>
</p:tagLst>
</file>

<file path=ppt/tags/tag687.xml><?xml version="1.0" encoding="utf-8"?>
<p:tagLst xmlns:p="http://schemas.openxmlformats.org/presentationml/2006/main">
  <p:tag name="PA" val="v3.2.0"/>
  <p:tag name="ISLIDE.ADDREMOVEWATERMARK" val="CGdMNv2CPR"/>
</p:tagLst>
</file>

<file path=ppt/tags/tag688.xml><?xml version="1.0" encoding="utf-8"?>
<p:tagLst xmlns:p="http://schemas.openxmlformats.org/presentationml/2006/main">
  <p:tag name="PA" val="v3.2.0"/>
  <p:tag name="ISLIDE.ADDREMOVEWATERMARK" val="aC9yxzfwxu"/>
</p:tagLst>
</file>

<file path=ppt/tags/tag689.xml><?xml version="1.0" encoding="utf-8"?>
<p:tagLst xmlns:p="http://schemas.openxmlformats.org/presentationml/2006/main">
  <p:tag name="PA" val="v3.2.0"/>
  <p:tag name="ISLIDE.ADDREMOVEWATERMARK" val="X4NUKzo6uW"/>
</p:tagLst>
</file>

<file path=ppt/tags/tag69.xml><?xml version="1.0" encoding="utf-8"?>
<p:tagLst xmlns:p="http://schemas.openxmlformats.org/presentationml/2006/main">
  <p:tag name="PA" val="v3.2.0"/>
  <p:tag name="ISLIDE.ADDREMOVEWATERMARK" val="AuvSjGyHTK"/>
</p:tagLst>
</file>

<file path=ppt/tags/tag690.xml><?xml version="1.0" encoding="utf-8"?>
<p:tagLst xmlns:p="http://schemas.openxmlformats.org/presentationml/2006/main">
  <p:tag name="PA" val="v3.2.0"/>
  <p:tag name="ISLIDE.ADDREMOVEWATERMARK" val="GRCHtzVw2Z"/>
</p:tagLst>
</file>

<file path=ppt/tags/tag691.xml><?xml version="1.0" encoding="utf-8"?>
<p:tagLst xmlns:p="http://schemas.openxmlformats.org/presentationml/2006/main">
  <p:tag name="PA" val="v3.2.0"/>
  <p:tag name="ISLIDE.ADDREMOVEWATERMARK" val="XHtRZrnBSe"/>
</p:tagLst>
</file>

<file path=ppt/tags/tag692.xml><?xml version="1.0" encoding="utf-8"?>
<p:tagLst xmlns:p="http://schemas.openxmlformats.org/presentationml/2006/main">
  <p:tag name="PA" val="v3.2.0"/>
  <p:tag name="ISLIDE.ADDREMOVEWATERMARK" val="wp5b6H2JCY"/>
</p:tagLst>
</file>

<file path=ppt/tags/tag693.xml><?xml version="1.0" encoding="utf-8"?>
<p:tagLst xmlns:p="http://schemas.openxmlformats.org/presentationml/2006/main">
  <p:tag name="PA" val="v3.2.0"/>
  <p:tag name="ISLIDE.ADDREMOVEWATERMARK" val="G6S2KJ91E7"/>
</p:tagLst>
</file>

<file path=ppt/tags/tag694.xml><?xml version="1.0" encoding="utf-8"?>
<p:tagLst xmlns:p="http://schemas.openxmlformats.org/presentationml/2006/main">
  <p:tag name="PA" val="v3.2.0"/>
  <p:tag name="ISLIDE.ADDREMOVEWATERMARK" val="et3XXPL65d"/>
</p:tagLst>
</file>

<file path=ppt/tags/tag695.xml><?xml version="1.0" encoding="utf-8"?>
<p:tagLst xmlns:p="http://schemas.openxmlformats.org/presentationml/2006/main">
  <p:tag name="PA" val="v3.2.0"/>
  <p:tag name="ISLIDE.ADDREMOVEWATERMARK" val="LnnQjaVlLm"/>
</p:tagLst>
</file>

<file path=ppt/tags/tag696.xml><?xml version="1.0" encoding="utf-8"?>
<p:tagLst xmlns:p="http://schemas.openxmlformats.org/presentationml/2006/main">
  <p:tag name="PA" val="v3.2.0"/>
  <p:tag name="ISLIDE.ADDREMOVEWATERMARK" val="6LueSbz1GQ"/>
</p:tagLst>
</file>

<file path=ppt/tags/tag697.xml><?xml version="1.0" encoding="utf-8"?>
<p:tagLst xmlns:p="http://schemas.openxmlformats.org/presentationml/2006/main">
  <p:tag name="PA" val="v3.2.0"/>
  <p:tag name="ISLIDE.ADDREMOVEWATERMARK" val="rw6V9DvhEq"/>
</p:tagLst>
</file>

<file path=ppt/tags/tag698.xml><?xml version="1.0" encoding="utf-8"?>
<p:tagLst xmlns:p="http://schemas.openxmlformats.org/presentationml/2006/main">
  <p:tag name="PA" val="v3.2.0"/>
  <p:tag name="ISLIDE.ADDREMOVEWATERMARK" val="66NiMdTBSu"/>
</p:tagLst>
</file>

<file path=ppt/tags/tag699.xml><?xml version="1.0" encoding="utf-8"?>
<p:tagLst xmlns:p="http://schemas.openxmlformats.org/presentationml/2006/main">
  <p:tag name="PA" val="v3.2.0"/>
  <p:tag name="ISLIDE.ADDREMOVEWATERMARK" val="xYqbAT9ZF5"/>
</p:tagLst>
</file>

<file path=ppt/tags/tag7.xml><?xml version="1.0" encoding="utf-8"?>
<p:tagLst xmlns:p="http://schemas.openxmlformats.org/presentationml/2006/main">
  <p:tag name="PA" val="v3.2.0"/>
  <p:tag name="ISLIDE.ADDREMOVEWATERMARK" val="239sOg2eDa"/>
</p:tagLst>
</file>

<file path=ppt/tags/tag70.xml><?xml version="1.0" encoding="utf-8"?>
<p:tagLst xmlns:p="http://schemas.openxmlformats.org/presentationml/2006/main">
  <p:tag name="PA" val="v3.2.0"/>
  <p:tag name="ISLIDE.ADDREMOVEWATERMARK" val="juk4EZ9TVz"/>
</p:tagLst>
</file>

<file path=ppt/tags/tag700.xml><?xml version="1.0" encoding="utf-8"?>
<p:tagLst xmlns:p="http://schemas.openxmlformats.org/presentationml/2006/main">
  <p:tag name="PA" val="v3.2.0"/>
  <p:tag name="ISLIDE.ADDREMOVEWATERMARK" val="aT0pvZqSRg"/>
</p:tagLst>
</file>

<file path=ppt/tags/tag701.xml><?xml version="1.0" encoding="utf-8"?>
<p:tagLst xmlns:p="http://schemas.openxmlformats.org/presentationml/2006/main">
  <p:tag name="PA" val="v3.2.0"/>
  <p:tag name="ISLIDE.ADDREMOVEWATERMARK" val="pxgepA8LRy"/>
</p:tagLst>
</file>

<file path=ppt/tags/tag702.xml><?xml version="1.0" encoding="utf-8"?>
<p:tagLst xmlns:p="http://schemas.openxmlformats.org/presentationml/2006/main">
  <p:tag name="PA" val="v3.2.0"/>
  <p:tag name="ISLIDE.ADDREMOVEWATERMARK" val="HyjWcSFfUq"/>
</p:tagLst>
</file>

<file path=ppt/tags/tag703.xml><?xml version="1.0" encoding="utf-8"?>
<p:tagLst xmlns:p="http://schemas.openxmlformats.org/presentationml/2006/main">
  <p:tag name="PA" val="v3.2.0"/>
  <p:tag name="ISLIDE.ADDREMOVEWATERMARK" val="EWcIQmGixx"/>
</p:tagLst>
</file>

<file path=ppt/tags/tag704.xml><?xml version="1.0" encoding="utf-8"?>
<p:tagLst xmlns:p="http://schemas.openxmlformats.org/presentationml/2006/main">
  <p:tag name="PA" val="v3.2.0"/>
  <p:tag name="ISLIDE.ADDREMOVEWATERMARK" val="xBuwE91Mv9"/>
</p:tagLst>
</file>

<file path=ppt/tags/tag705.xml><?xml version="1.0" encoding="utf-8"?>
<p:tagLst xmlns:p="http://schemas.openxmlformats.org/presentationml/2006/main">
  <p:tag name="PA" val="v3.2.0"/>
  <p:tag name="ISLIDE.ADDREMOVEWATERMARK" val="UxHQymudMc"/>
</p:tagLst>
</file>

<file path=ppt/tags/tag706.xml><?xml version="1.0" encoding="utf-8"?>
<p:tagLst xmlns:p="http://schemas.openxmlformats.org/presentationml/2006/main">
  <p:tag name="PA" val="v3.2.0"/>
  <p:tag name="ISLIDE.ADDREMOVEWATERMARK" val="UK7kbSVYOD"/>
</p:tagLst>
</file>

<file path=ppt/tags/tag707.xml><?xml version="1.0" encoding="utf-8"?>
<p:tagLst xmlns:p="http://schemas.openxmlformats.org/presentationml/2006/main">
  <p:tag name="PA" val="v3.2.0"/>
  <p:tag name="ISLIDE.ADDREMOVEWATERMARK" val="3ZXeBGDxRc"/>
</p:tagLst>
</file>

<file path=ppt/tags/tag708.xml><?xml version="1.0" encoding="utf-8"?>
<p:tagLst xmlns:p="http://schemas.openxmlformats.org/presentationml/2006/main">
  <p:tag name="PA" val="v3.2.0"/>
  <p:tag name="ISLIDE.ADDREMOVEWATERMARK" val="b2tUVQOLUo"/>
</p:tagLst>
</file>

<file path=ppt/tags/tag709.xml><?xml version="1.0" encoding="utf-8"?>
<p:tagLst xmlns:p="http://schemas.openxmlformats.org/presentationml/2006/main">
  <p:tag name="PA" val="v3.2.0"/>
  <p:tag name="ISLIDE.ADDREMOVEWATERMARK" val="2mWUdmEJUw"/>
</p:tagLst>
</file>

<file path=ppt/tags/tag71.xml><?xml version="1.0" encoding="utf-8"?>
<p:tagLst xmlns:p="http://schemas.openxmlformats.org/presentationml/2006/main">
  <p:tag name="PA" val="v3.2.0"/>
  <p:tag name="ISLIDE.ADDREMOVEWATERMARK" val="7OURp21i4y"/>
</p:tagLst>
</file>

<file path=ppt/tags/tag710.xml><?xml version="1.0" encoding="utf-8"?>
<p:tagLst xmlns:p="http://schemas.openxmlformats.org/presentationml/2006/main">
  <p:tag name="PA" val="v3.2.0"/>
  <p:tag name="ISLIDE.ADDREMOVEWATERMARK" val="od8sF5ZnPr"/>
</p:tagLst>
</file>

<file path=ppt/tags/tag711.xml><?xml version="1.0" encoding="utf-8"?>
<p:tagLst xmlns:p="http://schemas.openxmlformats.org/presentationml/2006/main">
  <p:tag name="PA" val="v3.2.0"/>
  <p:tag name="ISLIDE.ADDREMOVEWATERMARK" val="i7MtBbbmPL"/>
</p:tagLst>
</file>

<file path=ppt/tags/tag712.xml><?xml version="1.0" encoding="utf-8"?>
<p:tagLst xmlns:p="http://schemas.openxmlformats.org/presentationml/2006/main">
  <p:tag name="PA" val="v3.2.0"/>
  <p:tag name="ISLIDE.ADDREMOVEWATERMARK" val="EKDjKRDDAY"/>
</p:tagLst>
</file>

<file path=ppt/tags/tag713.xml><?xml version="1.0" encoding="utf-8"?>
<p:tagLst xmlns:p="http://schemas.openxmlformats.org/presentationml/2006/main">
  <p:tag name="PA" val="v3.2.0"/>
  <p:tag name="ISLIDE.ADDREMOVEWATERMARK" val="C4cfy74AOZ"/>
</p:tagLst>
</file>

<file path=ppt/tags/tag714.xml><?xml version="1.0" encoding="utf-8"?>
<p:tagLst xmlns:p="http://schemas.openxmlformats.org/presentationml/2006/main">
  <p:tag name="PA" val="v3.2.0"/>
  <p:tag name="ISLIDE.ADDREMOVEWATERMARK" val="0k5mF5amSB"/>
</p:tagLst>
</file>

<file path=ppt/tags/tag715.xml><?xml version="1.0" encoding="utf-8"?>
<p:tagLst xmlns:p="http://schemas.openxmlformats.org/presentationml/2006/main">
  <p:tag name="PA" val="v3.2.0"/>
  <p:tag name="ISLIDE.ADDREMOVEWATERMARK" val="Lb3JreZYhy"/>
</p:tagLst>
</file>

<file path=ppt/tags/tag716.xml><?xml version="1.0" encoding="utf-8"?>
<p:tagLst xmlns:p="http://schemas.openxmlformats.org/presentationml/2006/main">
  <p:tag name="PA" val="v3.2.0"/>
  <p:tag name="ISLIDE.ADDREMOVEWATERMARK" val="2Wn1poer5E"/>
</p:tagLst>
</file>

<file path=ppt/tags/tag717.xml><?xml version="1.0" encoding="utf-8"?>
<p:tagLst xmlns:p="http://schemas.openxmlformats.org/presentationml/2006/main">
  <p:tag name="PA" val="v3.2.0"/>
  <p:tag name="ISLIDE.ADDREMOVEWATERMARK" val="gaXzUdOaeP"/>
</p:tagLst>
</file>

<file path=ppt/tags/tag718.xml><?xml version="1.0" encoding="utf-8"?>
<p:tagLst xmlns:p="http://schemas.openxmlformats.org/presentationml/2006/main">
  <p:tag name="PA" val="v3.2.0"/>
  <p:tag name="ISLIDE.ADDREMOVEWATERMARK" val="1bu8NkATxU"/>
</p:tagLst>
</file>

<file path=ppt/tags/tag719.xml><?xml version="1.0" encoding="utf-8"?>
<p:tagLst xmlns:p="http://schemas.openxmlformats.org/presentationml/2006/main">
  <p:tag name="PA" val="v3.2.0"/>
  <p:tag name="ISLIDE.ADDREMOVEWATERMARK" val="hgcahe7E7b"/>
</p:tagLst>
</file>

<file path=ppt/tags/tag72.xml><?xml version="1.0" encoding="utf-8"?>
<p:tagLst xmlns:p="http://schemas.openxmlformats.org/presentationml/2006/main">
  <p:tag name="PA" val="v3.2.0"/>
  <p:tag name="ISLIDE.ADDREMOVEWATERMARK" val="0VZZCv3En0"/>
</p:tagLst>
</file>

<file path=ppt/tags/tag720.xml><?xml version="1.0" encoding="utf-8"?>
<p:tagLst xmlns:p="http://schemas.openxmlformats.org/presentationml/2006/main">
  <p:tag name="PA" val="v3.2.0"/>
  <p:tag name="ISLIDE.ADDREMOVEWATERMARK" val="atrOfuEEzO"/>
</p:tagLst>
</file>

<file path=ppt/tags/tag721.xml><?xml version="1.0" encoding="utf-8"?>
<p:tagLst xmlns:p="http://schemas.openxmlformats.org/presentationml/2006/main">
  <p:tag name="PA" val="v3.2.0"/>
  <p:tag name="ISLIDE.ADDREMOVEWATERMARK" val="P84S7bmonE"/>
</p:tagLst>
</file>

<file path=ppt/tags/tag722.xml><?xml version="1.0" encoding="utf-8"?>
<p:tagLst xmlns:p="http://schemas.openxmlformats.org/presentationml/2006/main">
  <p:tag name="PA" val="v3.2.0"/>
  <p:tag name="ISLIDE.ADDREMOVEWATERMARK" val="oK3kgA77Sz"/>
</p:tagLst>
</file>

<file path=ppt/tags/tag723.xml><?xml version="1.0" encoding="utf-8"?>
<p:tagLst xmlns:p="http://schemas.openxmlformats.org/presentationml/2006/main">
  <p:tag name="PA" val="v3.2.0"/>
  <p:tag name="ISLIDE.ADDREMOVEWATERMARK" val="fKdCyHtfdc"/>
</p:tagLst>
</file>

<file path=ppt/tags/tag724.xml><?xml version="1.0" encoding="utf-8"?>
<p:tagLst xmlns:p="http://schemas.openxmlformats.org/presentationml/2006/main">
  <p:tag name="PA" val="v3.2.0"/>
  <p:tag name="ISLIDE.ADDREMOVEWATERMARK" val="g5eiEjmKcG"/>
</p:tagLst>
</file>

<file path=ppt/tags/tag725.xml><?xml version="1.0" encoding="utf-8"?>
<p:tagLst xmlns:p="http://schemas.openxmlformats.org/presentationml/2006/main">
  <p:tag name="PA" val="v3.2.0"/>
  <p:tag name="ISLIDE.ADDREMOVEWATERMARK" val="1Ta2xQzGse"/>
</p:tagLst>
</file>

<file path=ppt/tags/tag726.xml><?xml version="1.0" encoding="utf-8"?>
<p:tagLst xmlns:p="http://schemas.openxmlformats.org/presentationml/2006/main">
  <p:tag name="PA" val="v3.2.0"/>
  <p:tag name="ISLIDE.ADDREMOVEWATERMARK" val="xGw9sFf1ez"/>
</p:tagLst>
</file>

<file path=ppt/tags/tag727.xml><?xml version="1.0" encoding="utf-8"?>
<p:tagLst xmlns:p="http://schemas.openxmlformats.org/presentationml/2006/main">
  <p:tag name="PA" val="v3.2.0"/>
  <p:tag name="ISLIDE.ADDREMOVEWATERMARK" val="rGKKisqUg6"/>
</p:tagLst>
</file>

<file path=ppt/tags/tag728.xml><?xml version="1.0" encoding="utf-8"?>
<p:tagLst xmlns:p="http://schemas.openxmlformats.org/presentationml/2006/main">
  <p:tag name="PA" val="v3.2.0"/>
  <p:tag name="ISLIDE.ADDREMOVEWATERMARK" val="YxeL8MtkPi"/>
</p:tagLst>
</file>

<file path=ppt/tags/tag729.xml><?xml version="1.0" encoding="utf-8"?>
<p:tagLst xmlns:p="http://schemas.openxmlformats.org/presentationml/2006/main">
  <p:tag name="PA" val="v3.2.0"/>
  <p:tag name="ISLIDE.ADDREMOVEWATERMARK" val="Smw9pZJf08"/>
</p:tagLst>
</file>

<file path=ppt/tags/tag73.xml><?xml version="1.0" encoding="utf-8"?>
<p:tagLst xmlns:p="http://schemas.openxmlformats.org/presentationml/2006/main">
  <p:tag name="PA" val="v3.2.0"/>
  <p:tag name="ISLIDE.ADDREMOVEWATERMARK" val="uddI9K3iF8"/>
</p:tagLst>
</file>

<file path=ppt/tags/tag730.xml><?xml version="1.0" encoding="utf-8"?>
<p:tagLst xmlns:p="http://schemas.openxmlformats.org/presentationml/2006/main">
  <p:tag name="PA" val="v3.2.0"/>
  <p:tag name="ISLIDE.ADDREMOVEWATERMARK" val="EvqmZvIPUE"/>
</p:tagLst>
</file>

<file path=ppt/tags/tag731.xml><?xml version="1.0" encoding="utf-8"?>
<p:tagLst xmlns:p="http://schemas.openxmlformats.org/presentationml/2006/main">
  <p:tag name="PA" val="v3.2.0"/>
  <p:tag name="ISLIDE.ADDREMOVEWATERMARK" val="jekvF9lkAf"/>
</p:tagLst>
</file>

<file path=ppt/tags/tag732.xml><?xml version="1.0" encoding="utf-8"?>
<p:tagLst xmlns:p="http://schemas.openxmlformats.org/presentationml/2006/main">
  <p:tag name="PA" val="v3.2.0"/>
  <p:tag name="ISLIDE.ADDREMOVEWATERMARK" val="W4l5hEUKeI"/>
</p:tagLst>
</file>

<file path=ppt/tags/tag733.xml><?xml version="1.0" encoding="utf-8"?>
<p:tagLst xmlns:p="http://schemas.openxmlformats.org/presentationml/2006/main">
  <p:tag name="PA" val="v3.2.0"/>
  <p:tag name="ISLIDE.ADDREMOVEWATERMARK" val="iKeh2nG1vN"/>
</p:tagLst>
</file>

<file path=ppt/tags/tag734.xml><?xml version="1.0" encoding="utf-8"?>
<p:tagLst xmlns:p="http://schemas.openxmlformats.org/presentationml/2006/main">
  <p:tag name="PA" val="v3.2.0"/>
  <p:tag name="ISLIDE.ADDREMOVEWATERMARK" val="DdPK8xCA3q"/>
</p:tagLst>
</file>

<file path=ppt/tags/tag735.xml><?xml version="1.0" encoding="utf-8"?>
<p:tagLst xmlns:p="http://schemas.openxmlformats.org/presentationml/2006/main">
  <p:tag name="PA" val="v3.2.0"/>
  <p:tag name="ISLIDE.ADDREMOVEWATERMARK" val="xieUmJJuFU"/>
</p:tagLst>
</file>

<file path=ppt/tags/tag736.xml><?xml version="1.0" encoding="utf-8"?>
<p:tagLst xmlns:p="http://schemas.openxmlformats.org/presentationml/2006/main">
  <p:tag name="PA" val="v3.2.0"/>
  <p:tag name="ISLIDE.ADDREMOVEWATERMARK" val="a8uMgZAC2c"/>
</p:tagLst>
</file>

<file path=ppt/tags/tag737.xml><?xml version="1.0" encoding="utf-8"?>
<p:tagLst xmlns:p="http://schemas.openxmlformats.org/presentationml/2006/main">
  <p:tag name="PA" val="v3.2.0"/>
  <p:tag name="ISLIDE.ADDREMOVEWATERMARK" val="3tyxc2oa7t"/>
</p:tagLst>
</file>

<file path=ppt/tags/tag738.xml><?xml version="1.0" encoding="utf-8"?>
<p:tagLst xmlns:p="http://schemas.openxmlformats.org/presentationml/2006/main">
  <p:tag name="PA" val="v3.2.0"/>
  <p:tag name="ISLIDE.ADDREMOVEWATERMARK" val="BTRyU9qJ5t"/>
</p:tagLst>
</file>

<file path=ppt/tags/tag739.xml><?xml version="1.0" encoding="utf-8"?>
<p:tagLst xmlns:p="http://schemas.openxmlformats.org/presentationml/2006/main">
  <p:tag name="PA" val="v3.2.0"/>
  <p:tag name="ISLIDE.ADDREMOVEWATERMARK" val="dWwbwFsDoj"/>
</p:tagLst>
</file>

<file path=ppt/tags/tag74.xml><?xml version="1.0" encoding="utf-8"?>
<p:tagLst xmlns:p="http://schemas.openxmlformats.org/presentationml/2006/main">
  <p:tag name="PA" val="v3.2.0"/>
  <p:tag name="ISLIDE.ADDREMOVEWATERMARK" val="z6ishwZemr"/>
</p:tagLst>
</file>

<file path=ppt/tags/tag740.xml><?xml version="1.0" encoding="utf-8"?>
<p:tagLst xmlns:p="http://schemas.openxmlformats.org/presentationml/2006/main">
  <p:tag name="PA" val="v3.2.0"/>
  <p:tag name="ISLIDE.ADDREMOVEWATERMARK" val="xAIbwDuq2u"/>
</p:tagLst>
</file>

<file path=ppt/tags/tag741.xml><?xml version="1.0" encoding="utf-8"?>
<p:tagLst xmlns:p="http://schemas.openxmlformats.org/presentationml/2006/main">
  <p:tag name="PA" val="v3.2.0"/>
  <p:tag name="ISLIDE.ADDREMOVEWATERMARK" val="ftxVTHr62h"/>
</p:tagLst>
</file>

<file path=ppt/tags/tag742.xml><?xml version="1.0" encoding="utf-8"?>
<p:tagLst xmlns:p="http://schemas.openxmlformats.org/presentationml/2006/main">
  <p:tag name="PA" val="v3.2.0"/>
  <p:tag name="ISLIDE.ADDREMOVEWATERMARK" val="t0HJ8h7XBW"/>
</p:tagLst>
</file>

<file path=ppt/tags/tag743.xml><?xml version="1.0" encoding="utf-8"?>
<p:tagLst xmlns:p="http://schemas.openxmlformats.org/presentationml/2006/main">
  <p:tag name="PA" val="v3.2.0"/>
  <p:tag name="ISLIDE.ADDREMOVEWATERMARK" val="JlvY5BLzBQ"/>
</p:tagLst>
</file>

<file path=ppt/tags/tag744.xml><?xml version="1.0" encoding="utf-8"?>
<p:tagLst xmlns:p="http://schemas.openxmlformats.org/presentationml/2006/main">
  <p:tag name="PA" val="v3.2.0"/>
  <p:tag name="ISLIDE.ADDREMOVEWATERMARK" val="P9RKOtiaIo"/>
</p:tagLst>
</file>

<file path=ppt/tags/tag745.xml><?xml version="1.0" encoding="utf-8"?>
<p:tagLst xmlns:p="http://schemas.openxmlformats.org/presentationml/2006/main">
  <p:tag name="PA" val="v3.2.0"/>
  <p:tag name="ISLIDE.ADDREMOVEWATERMARK" val="YwKHz728cP"/>
</p:tagLst>
</file>

<file path=ppt/tags/tag746.xml><?xml version="1.0" encoding="utf-8"?>
<p:tagLst xmlns:p="http://schemas.openxmlformats.org/presentationml/2006/main">
  <p:tag name="PA" val="v3.2.0"/>
  <p:tag name="ISLIDE.ADDREMOVEWATERMARK" val="GWofl48ZaR"/>
</p:tagLst>
</file>

<file path=ppt/tags/tag747.xml><?xml version="1.0" encoding="utf-8"?>
<p:tagLst xmlns:p="http://schemas.openxmlformats.org/presentationml/2006/main">
  <p:tag name="PA" val="v3.2.0"/>
  <p:tag name="ISLIDE.ADDREMOVEWATERMARK" val="614mRti65P"/>
</p:tagLst>
</file>

<file path=ppt/tags/tag748.xml><?xml version="1.0" encoding="utf-8"?>
<p:tagLst xmlns:p="http://schemas.openxmlformats.org/presentationml/2006/main">
  <p:tag name="PA" val="v3.2.0"/>
  <p:tag name="ISLIDE.ADDREMOVEWATERMARK" val="8hPX8Waoi8"/>
</p:tagLst>
</file>

<file path=ppt/tags/tag749.xml><?xml version="1.0" encoding="utf-8"?>
<p:tagLst xmlns:p="http://schemas.openxmlformats.org/presentationml/2006/main">
  <p:tag name="PA" val="v3.2.0"/>
  <p:tag name="ISLIDE.ADDREMOVEWATERMARK" val="IMXvJ3UwjU"/>
</p:tagLst>
</file>

<file path=ppt/tags/tag75.xml><?xml version="1.0" encoding="utf-8"?>
<p:tagLst xmlns:p="http://schemas.openxmlformats.org/presentationml/2006/main">
  <p:tag name="PA" val="v3.2.0"/>
  <p:tag name="ISLIDE.ADDREMOVEWATERMARK" val="PPMfTOVL1S"/>
</p:tagLst>
</file>

<file path=ppt/tags/tag750.xml><?xml version="1.0" encoding="utf-8"?>
<p:tagLst xmlns:p="http://schemas.openxmlformats.org/presentationml/2006/main">
  <p:tag name="PA" val="v3.2.0"/>
  <p:tag name="ISLIDE.ADDREMOVEWATERMARK" val="vJA0sg2izF"/>
</p:tagLst>
</file>

<file path=ppt/tags/tag751.xml><?xml version="1.0" encoding="utf-8"?>
<p:tagLst xmlns:p="http://schemas.openxmlformats.org/presentationml/2006/main">
  <p:tag name="PA" val="v3.2.0"/>
  <p:tag name="ISLIDE.ADDREMOVEWATERMARK" val="Y5DNRjGRhO"/>
</p:tagLst>
</file>

<file path=ppt/tags/tag752.xml><?xml version="1.0" encoding="utf-8"?>
<p:tagLst xmlns:p="http://schemas.openxmlformats.org/presentationml/2006/main">
  <p:tag name="PA" val="v3.2.0"/>
  <p:tag name="ISLIDE.ADDREMOVEWATERMARK" val="dT0bIteIcY"/>
</p:tagLst>
</file>

<file path=ppt/tags/tag753.xml><?xml version="1.0" encoding="utf-8"?>
<p:tagLst xmlns:p="http://schemas.openxmlformats.org/presentationml/2006/main">
  <p:tag name="PA" val="v3.2.0"/>
  <p:tag name="ISLIDE.ADDREMOVEWATERMARK" val="ZwXldzgYob"/>
</p:tagLst>
</file>

<file path=ppt/tags/tag754.xml><?xml version="1.0" encoding="utf-8"?>
<p:tagLst xmlns:p="http://schemas.openxmlformats.org/presentationml/2006/main">
  <p:tag name="PA" val="v3.2.0"/>
  <p:tag name="ISLIDE.ADDREMOVEWATERMARK" val="e1ycjNJJek"/>
</p:tagLst>
</file>

<file path=ppt/tags/tag755.xml><?xml version="1.0" encoding="utf-8"?>
<p:tagLst xmlns:p="http://schemas.openxmlformats.org/presentationml/2006/main">
  <p:tag name="PA" val="v3.2.0"/>
  <p:tag name="ISLIDE.ADDREMOVEWATERMARK" val="wCOU0bSis8"/>
</p:tagLst>
</file>

<file path=ppt/tags/tag756.xml><?xml version="1.0" encoding="utf-8"?>
<p:tagLst xmlns:p="http://schemas.openxmlformats.org/presentationml/2006/main">
  <p:tag name="PA" val="v3.2.0"/>
  <p:tag name="ISLIDE.ADDREMOVEWATERMARK" val="CtGbqlicuc"/>
</p:tagLst>
</file>

<file path=ppt/tags/tag757.xml><?xml version="1.0" encoding="utf-8"?>
<p:tagLst xmlns:p="http://schemas.openxmlformats.org/presentationml/2006/main">
  <p:tag name="PA" val="v3.2.0"/>
  <p:tag name="ISLIDE.ADDREMOVEWATERMARK" val="CrnFumfX15"/>
</p:tagLst>
</file>

<file path=ppt/tags/tag758.xml><?xml version="1.0" encoding="utf-8"?>
<p:tagLst xmlns:p="http://schemas.openxmlformats.org/presentationml/2006/main">
  <p:tag name="PA" val="v3.2.0"/>
  <p:tag name="ISLIDE.ADDREMOVEWATERMARK" val="kVo2mWhCuB"/>
</p:tagLst>
</file>

<file path=ppt/tags/tag759.xml><?xml version="1.0" encoding="utf-8"?>
<p:tagLst xmlns:p="http://schemas.openxmlformats.org/presentationml/2006/main">
  <p:tag name="PA" val="v3.2.0"/>
  <p:tag name="ISLIDE.ADDREMOVEWATERMARK" val="g7qpYuvXw8"/>
</p:tagLst>
</file>

<file path=ppt/tags/tag76.xml><?xml version="1.0" encoding="utf-8"?>
<p:tagLst xmlns:p="http://schemas.openxmlformats.org/presentationml/2006/main">
  <p:tag name="PA" val="v3.2.0"/>
  <p:tag name="ISLIDE.ADDREMOVEWATERMARK" val="g4pfFeuLRf"/>
</p:tagLst>
</file>

<file path=ppt/tags/tag760.xml><?xml version="1.0" encoding="utf-8"?>
<p:tagLst xmlns:p="http://schemas.openxmlformats.org/presentationml/2006/main">
  <p:tag name="PA" val="v3.2.0"/>
  <p:tag name="ISLIDE.ADDREMOVEWATERMARK" val="oqZChEZJkO"/>
</p:tagLst>
</file>

<file path=ppt/tags/tag761.xml><?xml version="1.0" encoding="utf-8"?>
<p:tagLst xmlns:p="http://schemas.openxmlformats.org/presentationml/2006/main">
  <p:tag name="PA" val="v3.2.0"/>
  <p:tag name="ISLIDE.ADDREMOVEWATERMARK" val="65rwYrFNyT"/>
</p:tagLst>
</file>

<file path=ppt/tags/tag762.xml><?xml version="1.0" encoding="utf-8"?>
<p:tagLst xmlns:p="http://schemas.openxmlformats.org/presentationml/2006/main">
  <p:tag name="PA" val="v3.2.0"/>
  <p:tag name="ISLIDE.ADDREMOVEWATERMARK" val="Efrs6FB7q9"/>
</p:tagLst>
</file>

<file path=ppt/tags/tag763.xml><?xml version="1.0" encoding="utf-8"?>
<p:tagLst xmlns:p="http://schemas.openxmlformats.org/presentationml/2006/main">
  <p:tag name="PA" val="v3.2.0"/>
  <p:tag name="ISLIDE.ADDREMOVEWATERMARK" val="0Il3Q35mUh"/>
</p:tagLst>
</file>

<file path=ppt/tags/tag764.xml><?xml version="1.0" encoding="utf-8"?>
<p:tagLst xmlns:p="http://schemas.openxmlformats.org/presentationml/2006/main">
  <p:tag name="PA" val="v3.2.0"/>
  <p:tag name="ISLIDE.ADDREMOVEWATERMARK" val="7YcgElQ4Rr"/>
</p:tagLst>
</file>

<file path=ppt/tags/tag765.xml><?xml version="1.0" encoding="utf-8"?>
<p:tagLst xmlns:p="http://schemas.openxmlformats.org/presentationml/2006/main">
  <p:tag name="PA" val="v3.2.0"/>
  <p:tag name="ISLIDE.ADDREMOVEWATERMARK" val="phic4J9qFc"/>
</p:tagLst>
</file>

<file path=ppt/tags/tag766.xml><?xml version="1.0" encoding="utf-8"?>
<p:tagLst xmlns:p="http://schemas.openxmlformats.org/presentationml/2006/main">
  <p:tag name="PA" val="v3.2.0"/>
  <p:tag name="ISLIDE.ADDREMOVEWATERMARK" val="DcckXyTyfe"/>
</p:tagLst>
</file>

<file path=ppt/tags/tag767.xml><?xml version="1.0" encoding="utf-8"?>
<p:tagLst xmlns:p="http://schemas.openxmlformats.org/presentationml/2006/main">
  <p:tag name="PA" val="v3.2.0"/>
  <p:tag name="ISLIDE.ADDREMOVEWATERMARK" val="vd3QWpCLoU"/>
</p:tagLst>
</file>

<file path=ppt/tags/tag768.xml><?xml version="1.0" encoding="utf-8"?>
<p:tagLst xmlns:p="http://schemas.openxmlformats.org/presentationml/2006/main">
  <p:tag name="PA" val="v3.2.0"/>
  <p:tag name="ISLIDE.ADDREMOVEWATERMARK" val="yGp9USjI9H"/>
</p:tagLst>
</file>

<file path=ppt/tags/tag769.xml><?xml version="1.0" encoding="utf-8"?>
<p:tagLst xmlns:p="http://schemas.openxmlformats.org/presentationml/2006/main">
  <p:tag name="PA" val="v3.2.0"/>
  <p:tag name="ISLIDE.ADDREMOVEWATERMARK" val="4Pg2ef52IQ"/>
</p:tagLst>
</file>

<file path=ppt/tags/tag77.xml><?xml version="1.0" encoding="utf-8"?>
<p:tagLst xmlns:p="http://schemas.openxmlformats.org/presentationml/2006/main">
  <p:tag name="PA" val="v3.2.0"/>
  <p:tag name="ISLIDE.ADDREMOVEWATERMARK" val="8Tc584wr2P"/>
</p:tagLst>
</file>

<file path=ppt/tags/tag770.xml><?xml version="1.0" encoding="utf-8"?>
<p:tagLst xmlns:p="http://schemas.openxmlformats.org/presentationml/2006/main">
  <p:tag name="PA" val="v3.2.0"/>
  <p:tag name="ISLIDE.ADDREMOVEWATERMARK" val="RcYx5LoRGO"/>
</p:tagLst>
</file>

<file path=ppt/tags/tag771.xml><?xml version="1.0" encoding="utf-8"?>
<p:tagLst xmlns:p="http://schemas.openxmlformats.org/presentationml/2006/main">
  <p:tag name="PA" val="v3.2.0"/>
  <p:tag name="ISLIDE.ADDREMOVEWATERMARK" val="GxCun6wdPE"/>
</p:tagLst>
</file>

<file path=ppt/tags/tag772.xml><?xml version="1.0" encoding="utf-8"?>
<p:tagLst xmlns:p="http://schemas.openxmlformats.org/presentationml/2006/main">
  <p:tag name="PA" val="v3.2.0"/>
  <p:tag name="ISLIDE.ADDREMOVEWATERMARK" val="OLyXjf6Aw1"/>
</p:tagLst>
</file>

<file path=ppt/tags/tag773.xml><?xml version="1.0" encoding="utf-8"?>
<p:tagLst xmlns:p="http://schemas.openxmlformats.org/presentationml/2006/main">
  <p:tag name="PA" val="v3.2.0"/>
  <p:tag name="ISLIDE.ADDREMOVEWATERMARK" val="tKCXDWs2DI"/>
</p:tagLst>
</file>

<file path=ppt/tags/tag774.xml><?xml version="1.0" encoding="utf-8"?>
<p:tagLst xmlns:p="http://schemas.openxmlformats.org/presentationml/2006/main">
  <p:tag name="PA" val="v3.2.0"/>
  <p:tag name="ISLIDE.ADDREMOVEWATERMARK" val="oSBuBGNvOh"/>
</p:tagLst>
</file>

<file path=ppt/tags/tag775.xml><?xml version="1.0" encoding="utf-8"?>
<p:tagLst xmlns:p="http://schemas.openxmlformats.org/presentationml/2006/main">
  <p:tag name="PA" val="v3.2.0"/>
  <p:tag name="ISLIDE.ADDREMOVEWATERMARK" val="scmDCFnANa"/>
</p:tagLst>
</file>

<file path=ppt/tags/tag776.xml><?xml version="1.0" encoding="utf-8"?>
<p:tagLst xmlns:p="http://schemas.openxmlformats.org/presentationml/2006/main">
  <p:tag name="PA" val="v3.2.0"/>
  <p:tag name="ISLIDE.ADDREMOVEWATERMARK" val="OnePe5vorQ"/>
</p:tagLst>
</file>

<file path=ppt/tags/tag777.xml><?xml version="1.0" encoding="utf-8"?>
<p:tagLst xmlns:p="http://schemas.openxmlformats.org/presentationml/2006/main">
  <p:tag name="PA" val="v3.2.0"/>
  <p:tag name="ISLIDE.ADDREMOVEWATERMARK" val="O4aGa5KDVd"/>
</p:tagLst>
</file>

<file path=ppt/tags/tag778.xml><?xml version="1.0" encoding="utf-8"?>
<p:tagLst xmlns:p="http://schemas.openxmlformats.org/presentationml/2006/main">
  <p:tag name="PA" val="v3.2.0"/>
  <p:tag name="ISLIDE.ADDREMOVEWATERMARK" val="SLvOIRh8V7"/>
</p:tagLst>
</file>

<file path=ppt/tags/tag779.xml><?xml version="1.0" encoding="utf-8"?>
<p:tagLst xmlns:p="http://schemas.openxmlformats.org/presentationml/2006/main">
  <p:tag name="PA" val="v3.2.0"/>
  <p:tag name="ISLIDE.ADDREMOVEWATERMARK" val="trpn3AxvPG"/>
</p:tagLst>
</file>

<file path=ppt/tags/tag78.xml><?xml version="1.0" encoding="utf-8"?>
<p:tagLst xmlns:p="http://schemas.openxmlformats.org/presentationml/2006/main">
  <p:tag name="PA" val="v3.2.0"/>
  <p:tag name="ISLIDE.ADDREMOVEWATERMARK" val="VZb6keQ8yv"/>
</p:tagLst>
</file>

<file path=ppt/tags/tag780.xml><?xml version="1.0" encoding="utf-8"?>
<p:tagLst xmlns:p="http://schemas.openxmlformats.org/presentationml/2006/main">
  <p:tag name="PA" val="v3.2.0"/>
  <p:tag name="ISLIDE.ADDREMOVEWATERMARK" val="ViD8TyCgnG"/>
</p:tagLst>
</file>

<file path=ppt/tags/tag781.xml><?xml version="1.0" encoding="utf-8"?>
<p:tagLst xmlns:p="http://schemas.openxmlformats.org/presentationml/2006/main">
  <p:tag name="PA" val="v3.2.0"/>
  <p:tag name="ISLIDE.ADDREMOVEWATERMARK" val="5jpuHD1QHN"/>
</p:tagLst>
</file>

<file path=ppt/tags/tag782.xml><?xml version="1.0" encoding="utf-8"?>
<p:tagLst xmlns:p="http://schemas.openxmlformats.org/presentationml/2006/main">
  <p:tag name="PA" val="v3.2.0"/>
  <p:tag name="ISLIDE.ADDREMOVEWATERMARK" val="XwTthhOxMa"/>
</p:tagLst>
</file>

<file path=ppt/tags/tag783.xml><?xml version="1.0" encoding="utf-8"?>
<p:tagLst xmlns:p="http://schemas.openxmlformats.org/presentationml/2006/main">
  <p:tag name="PA" val="v3.2.0"/>
  <p:tag name="ISLIDE.ADDREMOVEWATERMARK" val="HYxPHtHx5T"/>
</p:tagLst>
</file>

<file path=ppt/tags/tag784.xml><?xml version="1.0" encoding="utf-8"?>
<p:tagLst xmlns:p="http://schemas.openxmlformats.org/presentationml/2006/main">
  <p:tag name="PA" val="v3.2.0"/>
  <p:tag name="ISLIDE.ADDREMOVEWATERMARK" val="OBVOBJB5f0"/>
</p:tagLst>
</file>

<file path=ppt/tags/tag785.xml><?xml version="1.0" encoding="utf-8"?>
<p:tagLst xmlns:p="http://schemas.openxmlformats.org/presentationml/2006/main">
  <p:tag name="PA" val="v3.2.0"/>
  <p:tag name="ISLIDE.ADDREMOVEWATERMARK" val="IhoCsiPUbv"/>
</p:tagLst>
</file>

<file path=ppt/tags/tag786.xml><?xml version="1.0" encoding="utf-8"?>
<p:tagLst xmlns:p="http://schemas.openxmlformats.org/presentationml/2006/main">
  <p:tag name="PA" val="v3.2.0"/>
  <p:tag name="ISLIDE.ADDREMOVEWATERMARK" val="jPTN8hvZmY"/>
</p:tagLst>
</file>

<file path=ppt/tags/tag787.xml><?xml version="1.0" encoding="utf-8"?>
<p:tagLst xmlns:p="http://schemas.openxmlformats.org/presentationml/2006/main">
  <p:tag name="PA" val="v3.2.0"/>
  <p:tag name="ISLIDE.ADDREMOVEWATERMARK" val="5EUx9WbFrX"/>
</p:tagLst>
</file>

<file path=ppt/tags/tag788.xml><?xml version="1.0" encoding="utf-8"?>
<p:tagLst xmlns:p="http://schemas.openxmlformats.org/presentationml/2006/main">
  <p:tag name="PA" val="v3.2.0"/>
  <p:tag name="ISLIDE.ADDREMOVEWATERMARK" val="fTRWRktvgi"/>
</p:tagLst>
</file>

<file path=ppt/tags/tag789.xml><?xml version="1.0" encoding="utf-8"?>
<p:tagLst xmlns:p="http://schemas.openxmlformats.org/presentationml/2006/main">
  <p:tag name="PA" val="v3.2.0"/>
  <p:tag name="ISLIDE.ADDREMOVEWATERMARK" val="exWJt9rHPe"/>
</p:tagLst>
</file>

<file path=ppt/tags/tag79.xml><?xml version="1.0" encoding="utf-8"?>
<p:tagLst xmlns:p="http://schemas.openxmlformats.org/presentationml/2006/main">
  <p:tag name="PA" val="v3.2.0"/>
  <p:tag name="ISLIDE.ADDREMOVEWATERMARK" val="zsqwc4QDnC"/>
</p:tagLst>
</file>

<file path=ppt/tags/tag790.xml><?xml version="1.0" encoding="utf-8"?>
<p:tagLst xmlns:p="http://schemas.openxmlformats.org/presentationml/2006/main">
  <p:tag name="PA" val="v3.2.0"/>
  <p:tag name="ISLIDE.ADDREMOVEWATERMARK" val="YmSG4EN1CW"/>
</p:tagLst>
</file>

<file path=ppt/tags/tag791.xml><?xml version="1.0" encoding="utf-8"?>
<p:tagLst xmlns:p="http://schemas.openxmlformats.org/presentationml/2006/main">
  <p:tag name="PA" val="v3.2.0"/>
  <p:tag name="ISLIDE.ADDREMOVEWATERMARK" val="HKmDPQ776Y"/>
</p:tagLst>
</file>

<file path=ppt/tags/tag792.xml><?xml version="1.0" encoding="utf-8"?>
<p:tagLst xmlns:p="http://schemas.openxmlformats.org/presentationml/2006/main">
  <p:tag name="PA" val="v3.2.0"/>
  <p:tag name="ISLIDE.ADDREMOVEWATERMARK" val="y93E4IsKD9"/>
</p:tagLst>
</file>

<file path=ppt/tags/tag793.xml><?xml version="1.0" encoding="utf-8"?>
<p:tagLst xmlns:p="http://schemas.openxmlformats.org/presentationml/2006/main">
  <p:tag name="PA" val="v3.2.0"/>
  <p:tag name="ISLIDE.ADDREMOVEWATERMARK" val="oTzN93BKbN"/>
</p:tagLst>
</file>

<file path=ppt/tags/tag794.xml><?xml version="1.0" encoding="utf-8"?>
<p:tagLst xmlns:p="http://schemas.openxmlformats.org/presentationml/2006/main">
  <p:tag name="PA" val="v3.2.0"/>
  <p:tag name="ISLIDE.ADDREMOVEWATERMARK" val="W1sJaTKS3d"/>
</p:tagLst>
</file>

<file path=ppt/tags/tag795.xml><?xml version="1.0" encoding="utf-8"?>
<p:tagLst xmlns:p="http://schemas.openxmlformats.org/presentationml/2006/main">
  <p:tag name="PA" val="v3.2.0"/>
  <p:tag name="ISLIDE.ADDREMOVEWATERMARK" val="CtL0qYsOMv"/>
</p:tagLst>
</file>

<file path=ppt/tags/tag796.xml><?xml version="1.0" encoding="utf-8"?>
<p:tagLst xmlns:p="http://schemas.openxmlformats.org/presentationml/2006/main">
  <p:tag name="PA" val="v3.2.0"/>
  <p:tag name="ISLIDE.ADDREMOVEWATERMARK" val="VCyDrxUZEW"/>
</p:tagLst>
</file>

<file path=ppt/tags/tag797.xml><?xml version="1.0" encoding="utf-8"?>
<p:tagLst xmlns:p="http://schemas.openxmlformats.org/presentationml/2006/main">
  <p:tag name="PA" val="v3.2.0"/>
  <p:tag name="ISLIDE.ADDREMOVEWATERMARK" val="PwfsC6Qtnk"/>
</p:tagLst>
</file>

<file path=ppt/tags/tag798.xml><?xml version="1.0" encoding="utf-8"?>
<p:tagLst xmlns:p="http://schemas.openxmlformats.org/presentationml/2006/main">
  <p:tag name="PA" val="v3.2.0"/>
  <p:tag name="ISLIDE.ADDREMOVEWATERMARK" val="8ZQj74I8hk"/>
</p:tagLst>
</file>

<file path=ppt/tags/tag799.xml><?xml version="1.0" encoding="utf-8"?>
<p:tagLst xmlns:p="http://schemas.openxmlformats.org/presentationml/2006/main">
  <p:tag name="PA" val="v3.2.0"/>
  <p:tag name="ISLIDE.ADDREMOVEWATERMARK" val="Lw8p1UDpbn"/>
</p:tagLst>
</file>

<file path=ppt/tags/tag8.xml><?xml version="1.0" encoding="utf-8"?>
<p:tagLst xmlns:p="http://schemas.openxmlformats.org/presentationml/2006/main">
  <p:tag name="PA" val="v3.2.0"/>
  <p:tag name="ISLIDE.ADDREMOVEWATERMARK" val="npQMHQTjTV"/>
</p:tagLst>
</file>

<file path=ppt/tags/tag80.xml><?xml version="1.0" encoding="utf-8"?>
<p:tagLst xmlns:p="http://schemas.openxmlformats.org/presentationml/2006/main">
  <p:tag name="PA" val="v3.2.0"/>
  <p:tag name="ISLIDE.ADDREMOVEWATERMARK" val="COMHs6wQgZ"/>
</p:tagLst>
</file>

<file path=ppt/tags/tag800.xml><?xml version="1.0" encoding="utf-8"?>
<p:tagLst xmlns:p="http://schemas.openxmlformats.org/presentationml/2006/main">
  <p:tag name="PA" val="v3.2.0"/>
  <p:tag name="ISLIDE.ADDREMOVEWATERMARK" val="9vOhOPOdyt"/>
</p:tagLst>
</file>

<file path=ppt/tags/tag801.xml><?xml version="1.0" encoding="utf-8"?>
<p:tagLst xmlns:p="http://schemas.openxmlformats.org/presentationml/2006/main">
  <p:tag name="PA" val="v3.2.0"/>
  <p:tag name="ISLIDE.ADDREMOVEWATERMARK" val="H8kmx5vOFx"/>
</p:tagLst>
</file>

<file path=ppt/tags/tag802.xml><?xml version="1.0" encoding="utf-8"?>
<p:tagLst xmlns:p="http://schemas.openxmlformats.org/presentationml/2006/main">
  <p:tag name="PA" val="v3.2.0"/>
  <p:tag name="ISLIDE.ADDREMOVEWATERMARK" val="pW1dLcyz1r"/>
</p:tagLst>
</file>

<file path=ppt/tags/tag803.xml><?xml version="1.0" encoding="utf-8"?>
<p:tagLst xmlns:p="http://schemas.openxmlformats.org/presentationml/2006/main">
  <p:tag name="PA" val="v3.2.0"/>
  <p:tag name="ISLIDE.ADDREMOVEWATERMARK" val="2lRAlMLtVr"/>
</p:tagLst>
</file>

<file path=ppt/tags/tag804.xml><?xml version="1.0" encoding="utf-8"?>
<p:tagLst xmlns:p="http://schemas.openxmlformats.org/presentationml/2006/main">
  <p:tag name="PA" val="v3.2.0"/>
  <p:tag name="ISLIDE.ADDREMOVEWATERMARK" val="qoJxcMMW25"/>
</p:tagLst>
</file>

<file path=ppt/tags/tag805.xml><?xml version="1.0" encoding="utf-8"?>
<p:tagLst xmlns:p="http://schemas.openxmlformats.org/presentationml/2006/main">
  <p:tag name="PA" val="v3.2.0"/>
  <p:tag name="ISLIDE.ADDREMOVEWATERMARK" val="izjo7n3uWv"/>
</p:tagLst>
</file>

<file path=ppt/tags/tag806.xml><?xml version="1.0" encoding="utf-8"?>
<p:tagLst xmlns:p="http://schemas.openxmlformats.org/presentationml/2006/main">
  <p:tag name="PA" val="v3.2.0"/>
  <p:tag name="ISLIDE.ADDREMOVEWATERMARK" val="bYmG1grkAk"/>
</p:tagLst>
</file>

<file path=ppt/tags/tag807.xml><?xml version="1.0" encoding="utf-8"?>
<p:tagLst xmlns:p="http://schemas.openxmlformats.org/presentationml/2006/main">
  <p:tag name="PA" val="v3.2.0"/>
  <p:tag name="ISLIDE.ADDREMOVEWATERMARK" val="uC2XGAMEA9"/>
</p:tagLst>
</file>

<file path=ppt/tags/tag808.xml><?xml version="1.0" encoding="utf-8"?>
<p:tagLst xmlns:p="http://schemas.openxmlformats.org/presentationml/2006/main">
  <p:tag name="PA" val="v3.2.0"/>
  <p:tag name="ISLIDE.ADDREMOVEWATERMARK" val="Qb75JDBnC8"/>
</p:tagLst>
</file>

<file path=ppt/tags/tag809.xml><?xml version="1.0" encoding="utf-8"?>
<p:tagLst xmlns:p="http://schemas.openxmlformats.org/presentationml/2006/main">
  <p:tag name="PA" val="v3.2.0"/>
  <p:tag name="ISLIDE.ADDREMOVEWATERMARK" val="TbWjQSCD66"/>
</p:tagLst>
</file>

<file path=ppt/tags/tag81.xml><?xml version="1.0" encoding="utf-8"?>
<p:tagLst xmlns:p="http://schemas.openxmlformats.org/presentationml/2006/main">
  <p:tag name="PA" val="v3.2.0"/>
  <p:tag name="ISLIDE.ADDREMOVEWATERMARK" val="bnTm7Hds5k"/>
</p:tagLst>
</file>

<file path=ppt/tags/tag810.xml><?xml version="1.0" encoding="utf-8"?>
<p:tagLst xmlns:p="http://schemas.openxmlformats.org/presentationml/2006/main">
  <p:tag name="PA" val="v3.2.0"/>
  <p:tag name="ISLIDE.ADDREMOVEWATERMARK" val="flVRLf6Li6"/>
</p:tagLst>
</file>

<file path=ppt/tags/tag811.xml><?xml version="1.0" encoding="utf-8"?>
<p:tagLst xmlns:p="http://schemas.openxmlformats.org/presentationml/2006/main">
  <p:tag name="PA" val="v3.2.0"/>
  <p:tag name="ISLIDE.ADDREMOVEWATERMARK" val="aztXf9aq6x"/>
</p:tagLst>
</file>

<file path=ppt/tags/tag812.xml><?xml version="1.0" encoding="utf-8"?>
<p:tagLst xmlns:p="http://schemas.openxmlformats.org/presentationml/2006/main">
  <p:tag name="PA" val="v3.2.0"/>
  <p:tag name="ISLIDE.ADDREMOVEWATERMARK" val="fDhCRTpTHx"/>
</p:tagLst>
</file>

<file path=ppt/tags/tag813.xml><?xml version="1.0" encoding="utf-8"?>
<p:tagLst xmlns:p="http://schemas.openxmlformats.org/presentationml/2006/main">
  <p:tag name="PA" val="v3.2.0"/>
  <p:tag name="ISLIDE.ADDREMOVEWATERMARK" val="7JHEdoGquo"/>
</p:tagLst>
</file>

<file path=ppt/tags/tag814.xml><?xml version="1.0" encoding="utf-8"?>
<p:tagLst xmlns:p="http://schemas.openxmlformats.org/presentationml/2006/main">
  <p:tag name="PA" val="v3.2.0"/>
  <p:tag name="ISLIDE.ADDREMOVEWATERMARK" val="GzEFhdr9EQ"/>
</p:tagLst>
</file>

<file path=ppt/tags/tag815.xml><?xml version="1.0" encoding="utf-8"?>
<p:tagLst xmlns:p="http://schemas.openxmlformats.org/presentationml/2006/main">
  <p:tag name="PA" val="v3.2.0"/>
  <p:tag name="ISLIDE.ADDREMOVEWATERMARK" val="2WGIabDS92"/>
</p:tagLst>
</file>

<file path=ppt/tags/tag816.xml><?xml version="1.0" encoding="utf-8"?>
<p:tagLst xmlns:p="http://schemas.openxmlformats.org/presentationml/2006/main">
  <p:tag name="PA" val="v3.2.0"/>
  <p:tag name="ISLIDE.ADDREMOVEWATERMARK" val="znEu8Rrp30"/>
</p:tagLst>
</file>

<file path=ppt/tags/tag817.xml><?xml version="1.0" encoding="utf-8"?>
<p:tagLst xmlns:p="http://schemas.openxmlformats.org/presentationml/2006/main">
  <p:tag name="PA" val="v3.2.0"/>
  <p:tag name="ISLIDE.ADDREMOVEWATERMARK" val="3u6Srq9bfx"/>
</p:tagLst>
</file>

<file path=ppt/tags/tag818.xml><?xml version="1.0" encoding="utf-8"?>
<p:tagLst xmlns:p="http://schemas.openxmlformats.org/presentationml/2006/main">
  <p:tag name="PA" val="v3.2.0"/>
  <p:tag name="ISLIDE.ADDREMOVEWATERMARK" val="lpO05lC8oC"/>
</p:tagLst>
</file>

<file path=ppt/tags/tag819.xml><?xml version="1.0" encoding="utf-8"?>
<p:tagLst xmlns:p="http://schemas.openxmlformats.org/presentationml/2006/main">
  <p:tag name="PA" val="v3.2.0"/>
  <p:tag name="ISLIDE.ADDREMOVEWATERMARK" val="lxq2yduUHP"/>
</p:tagLst>
</file>

<file path=ppt/tags/tag82.xml><?xml version="1.0" encoding="utf-8"?>
<p:tagLst xmlns:p="http://schemas.openxmlformats.org/presentationml/2006/main">
  <p:tag name="PA" val="v3.2.0"/>
  <p:tag name="ISLIDE.ADDREMOVEWATERMARK" val="NwXgqQnpdE"/>
</p:tagLst>
</file>

<file path=ppt/tags/tag820.xml><?xml version="1.0" encoding="utf-8"?>
<p:tagLst xmlns:p="http://schemas.openxmlformats.org/presentationml/2006/main">
  <p:tag name="PA" val="v3.2.0"/>
  <p:tag name="ISLIDE.ADDREMOVEWATERMARK" val="wCGNXIZxbu"/>
</p:tagLst>
</file>

<file path=ppt/tags/tag821.xml><?xml version="1.0" encoding="utf-8"?>
<p:tagLst xmlns:p="http://schemas.openxmlformats.org/presentationml/2006/main">
  <p:tag name="PA" val="v3.2.0"/>
  <p:tag name="ISLIDE.ADDREMOVEWATERMARK" val="clwLQJYNzX"/>
</p:tagLst>
</file>

<file path=ppt/tags/tag822.xml><?xml version="1.0" encoding="utf-8"?>
<p:tagLst xmlns:p="http://schemas.openxmlformats.org/presentationml/2006/main">
  <p:tag name="PA" val="v3.2.0"/>
  <p:tag name="ISLIDE.ADDREMOVEWATERMARK" val="PsB0PFDEeO"/>
</p:tagLst>
</file>

<file path=ppt/tags/tag823.xml><?xml version="1.0" encoding="utf-8"?>
<p:tagLst xmlns:p="http://schemas.openxmlformats.org/presentationml/2006/main">
  <p:tag name="PA" val="v3.2.0"/>
  <p:tag name="ISLIDE.ADDREMOVEWATERMARK" val="5oUQBjjBdx"/>
</p:tagLst>
</file>

<file path=ppt/tags/tag824.xml><?xml version="1.0" encoding="utf-8"?>
<p:tagLst xmlns:p="http://schemas.openxmlformats.org/presentationml/2006/main">
  <p:tag name="PA" val="v3.2.0"/>
  <p:tag name="ISLIDE.ADDREMOVEWATERMARK" val="LPh3k9Bflo"/>
</p:tagLst>
</file>

<file path=ppt/tags/tag825.xml><?xml version="1.0" encoding="utf-8"?>
<p:tagLst xmlns:p="http://schemas.openxmlformats.org/presentationml/2006/main">
  <p:tag name="PA" val="v3.2.0"/>
  <p:tag name="ISLIDE.ADDREMOVEWATERMARK" val="EhftADBP8S"/>
</p:tagLst>
</file>

<file path=ppt/tags/tag826.xml><?xml version="1.0" encoding="utf-8"?>
<p:tagLst xmlns:p="http://schemas.openxmlformats.org/presentationml/2006/main">
  <p:tag name="PA" val="v3.2.0"/>
  <p:tag name="ISLIDE.ADDREMOVEWATERMARK" val="EVTNyxQgKq"/>
</p:tagLst>
</file>

<file path=ppt/tags/tag827.xml><?xml version="1.0" encoding="utf-8"?>
<p:tagLst xmlns:p="http://schemas.openxmlformats.org/presentationml/2006/main">
  <p:tag name="PA" val="v3.2.0"/>
  <p:tag name="ISLIDE.ADDREMOVEWATERMARK" val="kXuBL9LHQP"/>
</p:tagLst>
</file>

<file path=ppt/tags/tag828.xml><?xml version="1.0" encoding="utf-8"?>
<p:tagLst xmlns:p="http://schemas.openxmlformats.org/presentationml/2006/main">
  <p:tag name="PA" val="v3.2.0"/>
  <p:tag name="ISLIDE.ADDREMOVEWATERMARK" val="EiczJYJlQ7"/>
</p:tagLst>
</file>

<file path=ppt/tags/tag829.xml><?xml version="1.0" encoding="utf-8"?>
<p:tagLst xmlns:p="http://schemas.openxmlformats.org/presentationml/2006/main">
  <p:tag name="PA" val="v3.2.0"/>
  <p:tag name="ISLIDE.ADDREMOVEWATERMARK" val="iTDKs05UEx"/>
</p:tagLst>
</file>

<file path=ppt/tags/tag83.xml><?xml version="1.0" encoding="utf-8"?>
<p:tagLst xmlns:p="http://schemas.openxmlformats.org/presentationml/2006/main">
  <p:tag name="PA" val="v3.2.0"/>
  <p:tag name="ISLIDE.ADDREMOVEWATERMARK" val="ntEzNHMUOn"/>
</p:tagLst>
</file>

<file path=ppt/tags/tag830.xml><?xml version="1.0" encoding="utf-8"?>
<p:tagLst xmlns:p="http://schemas.openxmlformats.org/presentationml/2006/main">
  <p:tag name="PA" val="v3.2.0"/>
  <p:tag name="ISLIDE.ADDREMOVEWATERMARK" val="seU5ErwdhA"/>
</p:tagLst>
</file>

<file path=ppt/tags/tag831.xml><?xml version="1.0" encoding="utf-8"?>
<p:tagLst xmlns:p="http://schemas.openxmlformats.org/presentationml/2006/main">
  <p:tag name="PA" val="v3.2.0"/>
  <p:tag name="ISLIDE.ADDREMOVEWATERMARK" val="239sOg2eDa"/>
</p:tagLst>
</file>

<file path=ppt/tags/tag832.xml><?xml version="1.0" encoding="utf-8"?>
<p:tagLst xmlns:p="http://schemas.openxmlformats.org/presentationml/2006/main">
  <p:tag name="PA" val="v3.2.0"/>
  <p:tag name="ISLIDE.ADDREMOVEWATERMARK" val="npQMHQTjTV"/>
</p:tagLst>
</file>

<file path=ppt/tags/tag833.xml><?xml version="1.0" encoding="utf-8"?>
<p:tagLst xmlns:p="http://schemas.openxmlformats.org/presentationml/2006/main">
  <p:tag name="PA" val="v3.2.0"/>
  <p:tag name="ISLIDE.ADDREMOVEWATERMARK" val="E0CdgjNguc"/>
</p:tagLst>
</file>

<file path=ppt/tags/tag834.xml><?xml version="1.0" encoding="utf-8"?>
<p:tagLst xmlns:p="http://schemas.openxmlformats.org/presentationml/2006/main">
  <p:tag name="PA" val="v3.2.0"/>
  <p:tag name="ISLIDE.ADDREMOVEWATERMARK" val="lqDQEoUU6L"/>
</p:tagLst>
</file>

<file path=ppt/tags/tag835.xml><?xml version="1.0" encoding="utf-8"?>
<p:tagLst xmlns:p="http://schemas.openxmlformats.org/presentationml/2006/main">
  <p:tag name="PA" val="v3.2.0"/>
  <p:tag name="ISLIDE.ADDREMOVEWATERMARK" val="7bQoJDOIyy"/>
</p:tagLst>
</file>

<file path=ppt/tags/tag836.xml><?xml version="1.0" encoding="utf-8"?>
<p:tagLst xmlns:p="http://schemas.openxmlformats.org/presentationml/2006/main">
  <p:tag name="PA" val="v3.2.0"/>
  <p:tag name="ISLIDE.ADDREMOVEWATERMARK" val="XMJM6C1gMo"/>
</p:tagLst>
</file>

<file path=ppt/tags/tag837.xml><?xml version="1.0" encoding="utf-8"?>
<p:tagLst xmlns:p="http://schemas.openxmlformats.org/presentationml/2006/main">
  <p:tag name="PA" val="v3.2.0"/>
  <p:tag name="ISLIDE.ADDREMOVEWATERMARK" val="TWtly7m9Ic"/>
</p:tagLst>
</file>

<file path=ppt/tags/tag838.xml><?xml version="1.0" encoding="utf-8"?>
<p:tagLst xmlns:p="http://schemas.openxmlformats.org/presentationml/2006/main">
  <p:tag name="PA" val="v3.2.0"/>
  <p:tag name="ISLIDE.ADDREMOVEWATERMARK" val="58nIYmkYTd"/>
</p:tagLst>
</file>

<file path=ppt/tags/tag839.xml><?xml version="1.0" encoding="utf-8"?>
<p:tagLst xmlns:p="http://schemas.openxmlformats.org/presentationml/2006/main">
  <p:tag name="PA" val="v3.2.0"/>
  <p:tag name="ISLIDE.ADDREMOVEWATERMARK" val="UFs6EZg0UC"/>
</p:tagLst>
</file>

<file path=ppt/tags/tag84.xml><?xml version="1.0" encoding="utf-8"?>
<p:tagLst xmlns:p="http://schemas.openxmlformats.org/presentationml/2006/main">
  <p:tag name="PA" val="v3.2.0"/>
  <p:tag name="ISLIDE.ADDREMOVEWATERMARK" val="sAbZTLZDzV"/>
</p:tagLst>
</file>

<file path=ppt/tags/tag840.xml><?xml version="1.0" encoding="utf-8"?>
<p:tagLst xmlns:p="http://schemas.openxmlformats.org/presentationml/2006/main">
  <p:tag name="PA" val="v3.2.0"/>
  <p:tag name="ISLIDE.ADDREMOVEWATERMARK" val="xyIR1lspzL"/>
</p:tagLst>
</file>

<file path=ppt/tags/tag841.xml><?xml version="1.0" encoding="utf-8"?>
<p:tagLst xmlns:p="http://schemas.openxmlformats.org/presentationml/2006/main">
  <p:tag name="PA" val="v3.2.0"/>
  <p:tag name="ISLIDE.ADDREMOVEWATERMARK" val="aO9V2YjBxT"/>
</p:tagLst>
</file>

<file path=ppt/tags/tag842.xml><?xml version="1.0" encoding="utf-8"?>
<p:tagLst xmlns:p="http://schemas.openxmlformats.org/presentationml/2006/main">
  <p:tag name="PA" val="v3.2.0"/>
  <p:tag name="ISLIDE.ADDREMOVEWATERMARK" val="bdMsUOnxgZ"/>
</p:tagLst>
</file>

<file path=ppt/tags/tag843.xml><?xml version="1.0" encoding="utf-8"?>
<p:tagLst xmlns:p="http://schemas.openxmlformats.org/presentationml/2006/main">
  <p:tag name="PA" val="v3.2.0"/>
  <p:tag name="ISLIDE.ADDREMOVEWATERMARK" val="avpFpH0VQx"/>
</p:tagLst>
</file>

<file path=ppt/tags/tag844.xml><?xml version="1.0" encoding="utf-8"?>
<p:tagLst xmlns:p="http://schemas.openxmlformats.org/presentationml/2006/main">
  <p:tag name="PA" val="v3.2.0"/>
  <p:tag name="ISLIDE.ADDREMOVEWATERMARK" val="44iICFFXDp"/>
</p:tagLst>
</file>

<file path=ppt/tags/tag845.xml><?xml version="1.0" encoding="utf-8"?>
<p:tagLst xmlns:p="http://schemas.openxmlformats.org/presentationml/2006/main">
  <p:tag name="PA" val="v3.2.0"/>
  <p:tag name="ISLIDE.ADDREMOVEWATERMARK" val="0fCAkTmZ7n"/>
</p:tagLst>
</file>

<file path=ppt/tags/tag846.xml><?xml version="1.0" encoding="utf-8"?>
<p:tagLst xmlns:p="http://schemas.openxmlformats.org/presentationml/2006/main">
  <p:tag name="PA" val="v3.2.0"/>
  <p:tag name="ISLIDE.ADDREMOVEWATERMARK" val="75IZuoi4qv"/>
</p:tagLst>
</file>

<file path=ppt/tags/tag847.xml><?xml version="1.0" encoding="utf-8"?>
<p:tagLst xmlns:p="http://schemas.openxmlformats.org/presentationml/2006/main">
  <p:tag name="PA" val="v3.2.0"/>
  <p:tag name="ISLIDE.ADDREMOVEWATERMARK" val="iNuAYg4EqO"/>
</p:tagLst>
</file>

<file path=ppt/tags/tag848.xml><?xml version="1.0" encoding="utf-8"?>
<p:tagLst xmlns:p="http://schemas.openxmlformats.org/presentationml/2006/main">
  <p:tag name="PA" val="v3.2.0"/>
  <p:tag name="ISLIDE.ADDREMOVEWATERMARK" val="IQt0j5tpeV"/>
</p:tagLst>
</file>

<file path=ppt/tags/tag849.xml><?xml version="1.0" encoding="utf-8"?>
<p:tagLst xmlns:p="http://schemas.openxmlformats.org/presentationml/2006/main">
  <p:tag name="PA" val="v3.2.0"/>
  <p:tag name="ISLIDE.ADDREMOVEWATERMARK" val="faYmz9wIXX"/>
</p:tagLst>
</file>

<file path=ppt/tags/tag85.xml><?xml version="1.0" encoding="utf-8"?>
<p:tagLst xmlns:p="http://schemas.openxmlformats.org/presentationml/2006/main">
  <p:tag name="PA" val="v3.2.0"/>
  <p:tag name="ISLIDE.ADDREMOVEWATERMARK" val="ahICzP0pab"/>
</p:tagLst>
</file>

<file path=ppt/tags/tag850.xml><?xml version="1.0" encoding="utf-8"?>
<p:tagLst xmlns:p="http://schemas.openxmlformats.org/presentationml/2006/main">
  <p:tag name="PA" val="v3.2.0"/>
  <p:tag name="ISLIDE.ADDREMOVEWATERMARK" val="hLqSHmuBlD"/>
</p:tagLst>
</file>

<file path=ppt/tags/tag851.xml><?xml version="1.0" encoding="utf-8"?>
<p:tagLst xmlns:p="http://schemas.openxmlformats.org/presentationml/2006/main">
  <p:tag name="PA" val="v3.2.0"/>
  <p:tag name="ISLIDE.ADDREMOVEWATERMARK" val="ZhtserLS0z"/>
</p:tagLst>
</file>

<file path=ppt/tags/tag852.xml><?xml version="1.0" encoding="utf-8"?>
<p:tagLst xmlns:p="http://schemas.openxmlformats.org/presentationml/2006/main">
  <p:tag name="PA" val="v3.2.0"/>
  <p:tag name="ISLIDE.ADDREMOVEWATERMARK" val="53ZUQIzILZ"/>
</p:tagLst>
</file>

<file path=ppt/tags/tag853.xml><?xml version="1.0" encoding="utf-8"?>
<p:tagLst xmlns:p="http://schemas.openxmlformats.org/presentationml/2006/main">
  <p:tag name="PA" val="v3.2.0"/>
  <p:tag name="ISLIDE.ADDREMOVEWATERMARK" val="uvrSr7jat6"/>
</p:tagLst>
</file>

<file path=ppt/tags/tag854.xml><?xml version="1.0" encoding="utf-8"?>
<p:tagLst xmlns:p="http://schemas.openxmlformats.org/presentationml/2006/main">
  <p:tag name="PA" val="v3.2.0"/>
  <p:tag name="ISLIDE.ADDREMOVEWATERMARK" val="LrDb67qpHH"/>
</p:tagLst>
</file>

<file path=ppt/tags/tag855.xml><?xml version="1.0" encoding="utf-8"?>
<p:tagLst xmlns:p="http://schemas.openxmlformats.org/presentationml/2006/main">
  <p:tag name="PA" val="v3.2.0"/>
  <p:tag name="ISLIDE.ADDREMOVEWATERMARK" val="xdShcnwWC9"/>
</p:tagLst>
</file>

<file path=ppt/tags/tag856.xml><?xml version="1.0" encoding="utf-8"?>
<p:tagLst xmlns:p="http://schemas.openxmlformats.org/presentationml/2006/main">
  <p:tag name="PA" val="v3.2.0"/>
  <p:tag name="ISLIDE.ADDREMOVEWATERMARK" val="wm0MTn0bBh"/>
</p:tagLst>
</file>

<file path=ppt/tags/tag857.xml><?xml version="1.0" encoding="utf-8"?>
<p:tagLst xmlns:p="http://schemas.openxmlformats.org/presentationml/2006/main">
  <p:tag name="PA" val="v3.2.0"/>
  <p:tag name="ISLIDE.ADDREMOVEWATERMARK" val="Iuj3oOz7YS"/>
</p:tagLst>
</file>

<file path=ppt/tags/tag858.xml><?xml version="1.0" encoding="utf-8"?>
<p:tagLst xmlns:p="http://schemas.openxmlformats.org/presentationml/2006/main">
  <p:tag name="PA" val="v3.2.0"/>
  <p:tag name="ISLIDE.ADDREMOVEWATERMARK" val="bKADlQdJ0E"/>
</p:tagLst>
</file>

<file path=ppt/tags/tag859.xml><?xml version="1.0" encoding="utf-8"?>
<p:tagLst xmlns:p="http://schemas.openxmlformats.org/presentationml/2006/main">
  <p:tag name="PA" val="v3.2.0"/>
  <p:tag name="ISLIDE.ADDREMOVEWATERMARK" val="KNYtKi01HS"/>
</p:tagLst>
</file>

<file path=ppt/tags/tag86.xml><?xml version="1.0" encoding="utf-8"?>
<p:tagLst xmlns:p="http://schemas.openxmlformats.org/presentationml/2006/main">
  <p:tag name="PA" val="v3.2.0"/>
  <p:tag name="ISLIDE.ADDREMOVEWATERMARK" val="TGwcwsjdZz"/>
</p:tagLst>
</file>

<file path=ppt/tags/tag860.xml><?xml version="1.0" encoding="utf-8"?>
<p:tagLst xmlns:p="http://schemas.openxmlformats.org/presentationml/2006/main">
  <p:tag name="PA" val="v3.2.0"/>
  <p:tag name="ISLIDE.ADDREMOVEWATERMARK" val="GPnk9C4Y3N"/>
</p:tagLst>
</file>

<file path=ppt/tags/tag861.xml><?xml version="1.0" encoding="utf-8"?>
<p:tagLst xmlns:p="http://schemas.openxmlformats.org/presentationml/2006/main">
  <p:tag name="PA" val="v3.2.0"/>
  <p:tag name="ISLIDE.ADDREMOVEWATERMARK" val="xy7thmlwkC"/>
</p:tagLst>
</file>

<file path=ppt/tags/tag862.xml><?xml version="1.0" encoding="utf-8"?>
<p:tagLst xmlns:p="http://schemas.openxmlformats.org/presentationml/2006/main">
  <p:tag name="PA" val="v3.2.0"/>
  <p:tag name="ISLIDE.ADDREMOVEWATERMARK" val="Krl7W4WztF"/>
</p:tagLst>
</file>

<file path=ppt/tags/tag863.xml><?xml version="1.0" encoding="utf-8"?>
<p:tagLst xmlns:p="http://schemas.openxmlformats.org/presentationml/2006/main">
  <p:tag name="PA" val="v3.2.0"/>
  <p:tag name="ISLIDE.ADDREMOVEWATERMARK" val="X8zFMMgaEj"/>
</p:tagLst>
</file>

<file path=ppt/tags/tag864.xml><?xml version="1.0" encoding="utf-8"?>
<p:tagLst xmlns:p="http://schemas.openxmlformats.org/presentationml/2006/main">
  <p:tag name="PA" val="v3.2.0"/>
  <p:tag name="ISLIDE.ADDREMOVEWATERMARK" val="WEQmQWPoMh"/>
</p:tagLst>
</file>

<file path=ppt/tags/tag865.xml><?xml version="1.0" encoding="utf-8"?>
<p:tagLst xmlns:p="http://schemas.openxmlformats.org/presentationml/2006/main">
  <p:tag name="PA" val="v3.2.0"/>
  <p:tag name="ISLIDE.ADDREMOVEWATERMARK" val="7DQFIYnqNE"/>
</p:tagLst>
</file>

<file path=ppt/tags/tag866.xml><?xml version="1.0" encoding="utf-8"?>
<p:tagLst xmlns:p="http://schemas.openxmlformats.org/presentationml/2006/main">
  <p:tag name="PA" val="v3.2.0"/>
  <p:tag name="ISLIDE.ADDREMOVEWATERMARK" val="qFpxzy82hU"/>
</p:tagLst>
</file>

<file path=ppt/tags/tag867.xml><?xml version="1.0" encoding="utf-8"?>
<p:tagLst xmlns:p="http://schemas.openxmlformats.org/presentationml/2006/main">
  <p:tag name="PA" val="v3.2.0"/>
  <p:tag name="ISLIDE.ADDREMOVEWATERMARK" val="FLsBpFb8qA"/>
</p:tagLst>
</file>

<file path=ppt/tags/tag868.xml><?xml version="1.0" encoding="utf-8"?>
<p:tagLst xmlns:p="http://schemas.openxmlformats.org/presentationml/2006/main">
  <p:tag name="PA" val="v3.2.0"/>
  <p:tag name="ISLIDE.ADDREMOVEWATERMARK" val="psmLITru7x"/>
</p:tagLst>
</file>

<file path=ppt/tags/tag869.xml><?xml version="1.0" encoding="utf-8"?>
<p:tagLst xmlns:p="http://schemas.openxmlformats.org/presentationml/2006/main">
  <p:tag name="PA" val="v3.2.0"/>
  <p:tag name="ISLIDE.ADDREMOVEWATERMARK" val="izM92QZcwb"/>
</p:tagLst>
</file>

<file path=ppt/tags/tag87.xml><?xml version="1.0" encoding="utf-8"?>
<p:tagLst xmlns:p="http://schemas.openxmlformats.org/presentationml/2006/main">
  <p:tag name="PA" val="v3.2.0"/>
  <p:tag name="ISLIDE.ADDREMOVEWATERMARK" val="4JeR2MU8Me"/>
</p:tagLst>
</file>

<file path=ppt/tags/tag870.xml><?xml version="1.0" encoding="utf-8"?>
<p:tagLst xmlns:p="http://schemas.openxmlformats.org/presentationml/2006/main">
  <p:tag name="PA" val="v3.2.0"/>
  <p:tag name="ISLIDE.ADDREMOVEWATERMARK" val="XXH1bvVPaC"/>
</p:tagLst>
</file>

<file path=ppt/tags/tag871.xml><?xml version="1.0" encoding="utf-8"?>
<p:tagLst xmlns:p="http://schemas.openxmlformats.org/presentationml/2006/main">
  <p:tag name="PA" val="v3.2.0"/>
  <p:tag name="ISLIDE.ADDREMOVEWATERMARK" val="7p9NZ8cdpf"/>
</p:tagLst>
</file>

<file path=ppt/tags/tag872.xml><?xml version="1.0" encoding="utf-8"?>
<p:tagLst xmlns:p="http://schemas.openxmlformats.org/presentationml/2006/main">
  <p:tag name="PA" val="v3.2.0"/>
  <p:tag name="ISLIDE.ADDREMOVEWATERMARK" val="GO4twP9tIZ"/>
</p:tagLst>
</file>

<file path=ppt/tags/tag873.xml><?xml version="1.0" encoding="utf-8"?>
<p:tagLst xmlns:p="http://schemas.openxmlformats.org/presentationml/2006/main">
  <p:tag name="PA" val="v3.2.0"/>
  <p:tag name="ISLIDE.ADDREMOVEWATERMARK" val="q9LPmRkvtW"/>
</p:tagLst>
</file>

<file path=ppt/tags/tag874.xml><?xml version="1.0" encoding="utf-8"?>
<p:tagLst xmlns:p="http://schemas.openxmlformats.org/presentationml/2006/main">
  <p:tag name="PA" val="v3.2.0"/>
  <p:tag name="ISLIDE.ADDREMOVEWATERMARK" val="8cT4z309k4"/>
</p:tagLst>
</file>

<file path=ppt/tags/tag875.xml><?xml version="1.0" encoding="utf-8"?>
<p:tagLst xmlns:p="http://schemas.openxmlformats.org/presentationml/2006/main">
  <p:tag name="PA" val="v3.2.0"/>
  <p:tag name="ISLIDE.ADDREMOVEWATERMARK" val="y5wQUJcXFM"/>
</p:tagLst>
</file>

<file path=ppt/tags/tag876.xml><?xml version="1.0" encoding="utf-8"?>
<p:tagLst xmlns:p="http://schemas.openxmlformats.org/presentationml/2006/main">
  <p:tag name="PA" val="v3.2.0"/>
  <p:tag name="ISLIDE.ADDREMOVEWATERMARK" val="wmGAW8dukH"/>
</p:tagLst>
</file>

<file path=ppt/tags/tag877.xml><?xml version="1.0" encoding="utf-8"?>
<p:tagLst xmlns:p="http://schemas.openxmlformats.org/presentationml/2006/main">
  <p:tag name="PA" val="v3.2.0"/>
  <p:tag name="ISLIDE.ADDREMOVEWATERMARK" val="XrtTho4A42"/>
</p:tagLst>
</file>

<file path=ppt/tags/tag878.xml><?xml version="1.0" encoding="utf-8"?>
<p:tagLst xmlns:p="http://schemas.openxmlformats.org/presentationml/2006/main">
  <p:tag name="PA" val="v3.2.0"/>
  <p:tag name="ISLIDE.ADDREMOVEWATERMARK" val="ZAINluM54d"/>
</p:tagLst>
</file>

<file path=ppt/tags/tag879.xml><?xml version="1.0" encoding="utf-8"?>
<p:tagLst xmlns:p="http://schemas.openxmlformats.org/presentationml/2006/main">
  <p:tag name="PA" val="v3.2.0"/>
  <p:tag name="ISLIDE.ADDREMOVEWATERMARK" val="yNqhjWWTi1"/>
</p:tagLst>
</file>

<file path=ppt/tags/tag88.xml><?xml version="1.0" encoding="utf-8"?>
<p:tagLst xmlns:p="http://schemas.openxmlformats.org/presentationml/2006/main">
  <p:tag name="PA" val="v3.2.0"/>
  <p:tag name="ISLIDE.ADDREMOVEWATERMARK" val="1j0InFlB97"/>
</p:tagLst>
</file>

<file path=ppt/tags/tag880.xml><?xml version="1.0" encoding="utf-8"?>
<p:tagLst xmlns:p="http://schemas.openxmlformats.org/presentationml/2006/main">
  <p:tag name="PA" val="v3.2.0"/>
  <p:tag name="ISLIDE.ADDREMOVEWATERMARK" val="aFYchGMctq"/>
</p:tagLst>
</file>

<file path=ppt/tags/tag881.xml><?xml version="1.0" encoding="utf-8"?>
<p:tagLst xmlns:p="http://schemas.openxmlformats.org/presentationml/2006/main">
  <p:tag name="PA" val="v3.2.0"/>
  <p:tag name="ISLIDE.ADDREMOVEWATERMARK" val="OcdMwwd3Zl"/>
</p:tagLst>
</file>

<file path=ppt/tags/tag882.xml><?xml version="1.0" encoding="utf-8"?>
<p:tagLst xmlns:p="http://schemas.openxmlformats.org/presentationml/2006/main">
  <p:tag name="PA" val="v3.2.0"/>
  <p:tag name="ISLIDE.ADDREMOVEWATERMARK" val="vizHSKALtK"/>
</p:tagLst>
</file>

<file path=ppt/tags/tag883.xml><?xml version="1.0" encoding="utf-8"?>
<p:tagLst xmlns:p="http://schemas.openxmlformats.org/presentationml/2006/main">
  <p:tag name="PA" val="v3.2.0"/>
  <p:tag name="ISLIDE.ADDREMOVEWATERMARK" val="SlcDcTmqpe"/>
</p:tagLst>
</file>

<file path=ppt/tags/tag884.xml><?xml version="1.0" encoding="utf-8"?>
<p:tagLst xmlns:p="http://schemas.openxmlformats.org/presentationml/2006/main">
  <p:tag name="PA" val="v3.2.0"/>
  <p:tag name="ISLIDE.ADDREMOVEWATERMARK" val="itLOOWtdvx"/>
</p:tagLst>
</file>

<file path=ppt/tags/tag885.xml><?xml version="1.0" encoding="utf-8"?>
<p:tagLst xmlns:p="http://schemas.openxmlformats.org/presentationml/2006/main">
  <p:tag name="PA" val="v3.2.0"/>
  <p:tag name="ISLIDE.ADDREMOVEWATERMARK" val="3c37F2PQJX"/>
</p:tagLst>
</file>

<file path=ppt/tags/tag886.xml><?xml version="1.0" encoding="utf-8"?>
<p:tagLst xmlns:p="http://schemas.openxmlformats.org/presentationml/2006/main">
  <p:tag name="PA" val="v3.2.0"/>
  <p:tag name="ISLIDE.ADDREMOVEWATERMARK" val="GAtjYn9auc"/>
</p:tagLst>
</file>

<file path=ppt/tags/tag887.xml><?xml version="1.0" encoding="utf-8"?>
<p:tagLst xmlns:p="http://schemas.openxmlformats.org/presentationml/2006/main">
  <p:tag name="PA" val="v3.2.0"/>
  <p:tag name="ISLIDE.ADDREMOVEWATERMARK" val="KwN5CBWl36"/>
</p:tagLst>
</file>

<file path=ppt/tags/tag888.xml><?xml version="1.0" encoding="utf-8"?>
<p:tagLst xmlns:p="http://schemas.openxmlformats.org/presentationml/2006/main">
  <p:tag name="PA" val="v3.2.0"/>
  <p:tag name="ISLIDE.ADDREMOVEWATERMARK" val="aha6Qzsf7k"/>
</p:tagLst>
</file>

<file path=ppt/tags/tag889.xml><?xml version="1.0" encoding="utf-8"?>
<p:tagLst xmlns:p="http://schemas.openxmlformats.org/presentationml/2006/main">
  <p:tag name="PA" val="v3.2.0"/>
  <p:tag name="ISLIDE.ADDREMOVEWATERMARK" val="EVgSYhAm0k"/>
</p:tagLst>
</file>

<file path=ppt/tags/tag89.xml><?xml version="1.0" encoding="utf-8"?>
<p:tagLst xmlns:p="http://schemas.openxmlformats.org/presentationml/2006/main">
  <p:tag name="PA" val="v3.2.0"/>
  <p:tag name="ISLIDE.ADDREMOVEWATERMARK" val="Qg3wUlN9mk"/>
</p:tagLst>
</file>

<file path=ppt/tags/tag890.xml><?xml version="1.0" encoding="utf-8"?>
<p:tagLst xmlns:p="http://schemas.openxmlformats.org/presentationml/2006/main">
  <p:tag name="PA" val="v3.2.0"/>
  <p:tag name="ISLIDE.ADDREMOVEWATERMARK" val="WTtTmGP74D"/>
</p:tagLst>
</file>

<file path=ppt/tags/tag891.xml><?xml version="1.0" encoding="utf-8"?>
<p:tagLst xmlns:p="http://schemas.openxmlformats.org/presentationml/2006/main">
  <p:tag name="PA" val="v3.2.0"/>
  <p:tag name="ISLIDE.ADDREMOVEWATERMARK" val="foWN6ikwSi"/>
</p:tagLst>
</file>

<file path=ppt/tags/tag892.xml><?xml version="1.0" encoding="utf-8"?>
<p:tagLst xmlns:p="http://schemas.openxmlformats.org/presentationml/2006/main">
  <p:tag name="PA" val="v3.2.0"/>
  <p:tag name="ISLIDE.ADDREMOVEWATERMARK" val="5ecKYyQ4he"/>
</p:tagLst>
</file>

<file path=ppt/tags/tag893.xml><?xml version="1.0" encoding="utf-8"?>
<p:tagLst xmlns:p="http://schemas.openxmlformats.org/presentationml/2006/main">
  <p:tag name="PA" val="v3.2.0"/>
  <p:tag name="ISLIDE.ADDREMOVEWATERMARK" val="AuvSjGyHTK"/>
</p:tagLst>
</file>

<file path=ppt/tags/tag894.xml><?xml version="1.0" encoding="utf-8"?>
<p:tagLst xmlns:p="http://schemas.openxmlformats.org/presentationml/2006/main">
  <p:tag name="PA" val="v3.2.0"/>
  <p:tag name="ISLIDE.ADDREMOVEWATERMARK" val="juk4EZ9TVz"/>
</p:tagLst>
</file>

<file path=ppt/tags/tag895.xml><?xml version="1.0" encoding="utf-8"?>
<p:tagLst xmlns:p="http://schemas.openxmlformats.org/presentationml/2006/main">
  <p:tag name="PA" val="v3.2.0"/>
  <p:tag name="ISLIDE.ADDREMOVEWATERMARK" val="7OURp21i4y"/>
</p:tagLst>
</file>

<file path=ppt/tags/tag896.xml><?xml version="1.0" encoding="utf-8"?>
<p:tagLst xmlns:p="http://schemas.openxmlformats.org/presentationml/2006/main">
  <p:tag name="PA" val="v3.2.0"/>
  <p:tag name="ISLIDE.ADDREMOVEWATERMARK" val="0VZZCv3En0"/>
</p:tagLst>
</file>

<file path=ppt/tags/tag897.xml><?xml version="1.0" encoding="utf-8"?>
<p:tagLst xmlns:p="http://schemas.openxmlformats.org/presentationml/2006/main">
  <p:tag name="PA" val="v3.2.0"/>
  <p:tag name="ISLIDE.ADDREMOVEWATERMARK" val="uddI9K3iF8"/>
</p:tagLst>
</file>

<file path=ppt/tags/tag898.xml><?xml version="1.0" encoding="utf-8"?>
<p:tagLst xmlns:p="http://schemas.openxmlformats.org/presentationml/2006/main">
  <p:tag name="PA" val="v3.2.0"/>
  <p:tag name="ISLIDE.ADDREMOVEWATERMARK" val="z6ishwZemr"/>
</p:tagLst>
</file>

<file path=ppt/tags/tag899.xml><?xml version="1.0" encoding="utf-8"?>
<p:tagLst xmlns:p="http://schemas.openxmlformats.org/presentationml/2006/main">
  <p:tag name="PA" val="v3.2.0"/>
  <p:tag name="ISLIDE.ADDREMOVEWATERMARK" val="PPMfTOVL1S"/>
</p:tagLst>
</file>

<file path=ppt/tags/tag9.xml><?xml version="1.0" encoding="utf-8"?>
<p:tagLst xmlns:p="http://schemas.openxmlformats.org/presentationml/2006/main">
  <p:tag name="PA" val="v3.2.0"/>
  <p:tag name="ISLIDE.ADDREMOVEWATERMARK" val="E0CdgjNguc"/>
</p:tagLst>
</file>

<file path=ppt/tags/tag90.xml><?xml version="1.0" encoding="utf-8"?>
<p:tagLst xmlns:p="http://schemas.openxmlformats.org/presentationml/2006/main">
  <p:tag name="PA" val="v3.2.0"/>
  <p:tag name="ISLIDE.ADDREMOVEWATERMARK" val="m5oAaRD0Kn"/>
</p:tagLst>
</file>

<file path=ppt/tags/tag900.xml><?xml version="1.0" encoding="utf-8"?>
<p:tagLst xmlns:p="http://schemas.openxmlformats.org/presentationml/2006/main">
  <p:tag name="PA" val="v3.2.0"/>
  <p:tag name="ISLIDE.ADDREMOVEWATERMARK" val="g4pfFeuLRf"/>
</p:tagLst>
</file>

<file path=ppt/tags/tag901.xml><?xml version="1.0" encoding="utf-8"?>
<p:tagLst xmlns:p="http://schemas.openxmlformats.org/presentationml/2006/main">
  <p:tag name="PA" val="v3.2.0"/>
  <p:tag name="ISLIDE.ADDREMOVEWATERMARK" val="8Tc584wr2P"/>
</p:tagLst>
</file>

<file path=ppt/tags/tag902.xml><?xml version="1.0" encoding="utf-8"?>
<p:tagLst xmlns:p="http://schemas.openxmlformats.org/presentationml/2006/main">
  <p:tag name="PA" val="v3.2.0"/>
  <p:tag name="ISLIDE.ADDREMOVEWATERMARK" val="VZb6keQ8yv"/>
</p:tagLst>
</file>

<file path=ppt/tags/tag903.xml><?xml version="1.0" encoding="utf-8"?>
<p:tagLst xmlns:p="http://schemas.openxmlformats.org/presentationml/2006/main">
  <p:tag name="PA" val="v3.2.0"/>
  <p:tag name="ISLIDE.ADDREMOVEWATERMARK" val="zsqwc4QDnC"/>
</p:tagLst>
</file>

<file path=ppt/tags/tag904.xml><?xml version="1.0" encoding="utf-8"?>
<p:tagLst xmlns:p="http://schemas.openxmlformats.org/presentationml/2006/main">
  <p:tag name="PA" val="v3.2.0"/>
  <p:tag name="ISLIDE.ADDREMOVEWATERMARK" val="COMHs6wQgZ"/>
</p:tagLst>
</file>

<file path=ppt/tags/tag905.xml><?xml version="1.0" encoding="utf-8"?>
<p:tagLst xmlns:p="http://schemas.openxmlformats.org/presentationml/2006/main">
  <p:tag name="PA" val="v3.2.0"/>
  <p:tag name="ISLIDE.ADDREMOVEWATERMARK" val="bnTm7Hds5k"/>
</p:tagLst>
</file>

<file path=ppt/tags/tag906.xml><?xml version="1.0" encoding="utf-8"?>
<p:tagLst xmlns:p="http://schemas.openxmlformats.org/presentationml/2006/main">
  <p:tag name="PA" val="v3.2.0"/>
  <p:tag name="ISLIDE.ADDREMOVEWATERMARK" val="NwXgqQnpdE"/>
</p:tagLst>
</file>

<file path=ppt/tags/tag907.xml><?xml version="1.0" encoding="utf-8"?>
<p:tagLst xmlns:p="http://schemas.openxmlformats.org/presentationml/2006/main">
  <p:tag name="PA" val="v3.2.0"/>
  <p:tag name="ISLIDE.ADDREMOVEWATERMARK" val="ntEzNHMUOn"/>
</p:tagLst>
</file>

<file path=ppt/tags/tag908.xml><?xml version="1.0" encoding="utf-8"?>
<p:tagLst xmlns:p="http://schemas.openxmlformats.org/presentationml/2006/main">
  <p:tag name="PA" val="v3.2.0"/>
  <p:tag name="ISLIDE.ADDREMOVEWATERMARK" val="sAbZTLZDzV"/>
</p:tagLst>
</file>

<file path=ppt/tags/tag909.xml><?xml version="1.0" encoding="utf-8"?>
<p:tagLst xmlns:p="http://schemas.openxmlformats.org/presentationml/2006/main">
  <p:tag name="PA" val="v3.2.0"/>
  <p:tag name="ISLIDE.ADDREMOVEWATERMARK" val="ahICzP0pab"/>
</p:tagLst>
</file>

<file path=ppt/tags/tag91.xml><?xml version="1.0" encoding="utf-8"?>
<p:tagLst xmlns:p="http://schemas.openxmlformats.org/presentationml/2006/main">
  <p:tag name="PA" val="v3.2.0"/>
  <p:tag name="ISLIDE.ADDREMOVEWATERMARK" val="52d6kuQozr"/>
</p:tagLst>
</file>

<file path=ppt/tags/tag910.xml><?xml version="1.0" encoding="utf-8"?>
<p:tagLst xmlns:p="http://schemas.openxmlformats.org/presentationml/2006/main">
  <p:tag name="PA" val="v3.2.0"/>
  <p:tag name="ISLIDE.ADDREMOVEWATERMARK" val="TGwcwsjdZz"/>
</p:tagLst>
</file>

<file path=ppt/tags/tag911.xml><?xml version="1.0" encoding="utf-8"?>
<p:tagLst xmlns:p="http://schemas.openxmlformats.org/presentationml/2006/main">
  <p:tag name="PA" val="v3.2.0"/>
  <p:tag name="ISLIDE.ADDREMOVEWATERMARK" val="4JeR2MU8Me"/>
</p:tagLst>
</file>

<file path=ppt/tags/tag912.xml><?xml version="1.0" encoding="utf-8"?>
<p:tagLst xmlns:p="http://schemas.openxmlformats.org/presentationml/2006/main">
  <p:tag name="PA" val="v3.2.0"/>
  <p:tag name="ISLIDE.ADDREMOVEWATERMARK" val="1j0InFlB97"/>
</p:tagLst>
</file>

<file path=ppt/tags/tag913.xml><?xml version="1.0" encoding="utf-8"?>
<p:tagLst xmlns:p="http://schemas.openxmlformats.org/presentationml/2006/main">
  <p:tag name="PA" val="v3.2.0"/>
  <p:tag name="ISLIDE.ADDREMOVEWATERMARK" val="Qg3wUlN9mk"/>
</p:tagLst>
</file>

<file path=ppt/tags/tag914.xml><?xml version="1.0" encoding="utf-8"?>
<p:tagLst xmlns:p="http://schemas.openxmlformats.org/presentationml/2006/main">
  <p:tag name="PA" val="v3.2.0"/>
  <p:tag name="ISLIDE.ADDREMOVEWATERMARK" val="m5oAaRD0Kn"/>
</p:tagLst>
</file>

<file path=ppt/tags/tag915.xml><?xml version="1.0" encoding="utf-8"?>
<p:tagLst xmlns:p="http://schemas.openxmlformats.org/presentationml/2006/main">
  <p:tag name="PA" val="v3.2.0"/>
  <p:tag name="ISLIDE.ADDREMOVEWATERMARK" val="52d6kuQozr"/>
</p:tagLst>
</file>

<file path=ppt/tags/tag916.xml><?xml version="1.0" encoding="utf-8"?>
<p:tagLst xmlns:p="http://schemas.openxmlformats.org/presentationml/2006/main">
  <p:tag name="PA" val="v3.2.0"/>
  <p:tag name="ISLIDE.ADDREMOVEWATERMARK" val="HiebiXPr7Q"/>
</p:tagLst>
</file>

<file path=ppt/tags/tag917.xml><?xml version="1.0" encoding="utf-8"?>
<p:tagLst xmlns:p="http://schemas.openxmlformats.org/presentationml/2006/main">
  <p:tag name="PA" val="v3.2.0"/>
  <p:tag name="ISLIDE.ADDREMOVEWATERMARK" val="9UVm264zrV"/>
</p:tagLst>
</file>

<file path=ppt/tags/tag918.xml><?xml version="1.0" encoding="utf-8"?>
<p:tagLst xmlns:p="http://schemas.openxmlformats.org/presentationml/2006/main">
  <p:tag name="PA" val="v3.2.0"/>
  <p:tag name="ISLIDE.ADDREMOVEWATERMARK" val="Bu0WBYD7Mk"/>
</p:tagLst>
</file>

<file path=ppt/tags/tag919.xml><?xml version="1.0" encoding="utf-8"?>
<p:tagLst xmlns:p="http://schemas.openxmlformats.org/presentationml/2006/main">
  <p:tag name="PA" val="v3.2.0"/>
  <p:tag name="ISLIDE.ADDREMOVEWATERMARK" val="UiK5dDbMbC"/>
</p:tagLst>
</file>

<file path=ppt/tags/tag92.xml><?xml version="1.0" encoding="utf-8"?>
<p:tagLst xmlns:p="http://schemas.openxmlformats.org/presentationml/2006/main">
  <p:tag name="PA" val="v3.2.0"/>
  <p:tag name="ISLIDE.ADDREMOVEWATERMARK" val="HiebiXPr7Q"/>
</p:tagLst>
</file>

<file path=ppt/tags/tag920.xml><?xml version="1.0" encoding="utf-8"?>
<p:tagLst xmlns:p="http://schemas.openxmlformats.org/presentationml/2006/main">
  <p:tag name="PA" val="v3.2.0"/>
  <p:tag name="ISLIDE.ADDREMOVEWATERMARK" val="CV33nkg1Do"/>
</p:tagLst>
</file>

<file path=ppt/tags/tag921.xml><?xml version="1.0" encoding="utf-8"?>
<p:tagLst xmlns:p="http://schemas.openxmlformats.org/presentationml/2006/main">
  <p:tag name="PA" val="v3.2.0"/>
  <p:tag name="ISLIDE.ADDREMOVEWATERMARK" val="za6dpXrHaK"/>
</p:tagLst>
</file>

<file path=ppt/tags/tag922.xml><?xml version="1.0" encoding="utf-8"?>
<p:tagLst xmlns:p="http://schemas.openxmlformats.org/presentationml/2006/main">
  <p:tag name="PA" val="v3.2.0"/>
  <p:tag name="ISLIDE.ADDREMOVEWATERMARK" val="USeW5aKaIy"/>
</p:tagLst>
</file>

<file path=ppt/tags/tag923.xml><?xml version="1.0" encoding="utf-8"?>
<p:tagLst xmlns:p="http://schemas.openxmlformats.org/presentationml/2006/main">
  <p:tag name="PA" val="v3.2.0"/>
  <p:tag name="ISLIDE.ADDREMOVEWATERMARK" val="erYpTp06sb"/>
</p:tagLst>
</file>

<file path=ppt/tags/tag924.xml><?xml version="1.0" encoding="utf-8"?>
<p:tagLst xmlns:p="http://schemas.openxmlformats.org/presentationml/2006/main">
  <p:tag name="PA" val="v3.2.0"/>
  <p:tag name="ISLIDE.ADDREMOVEWATERMARK" val="1M3iu4mqPF"/>
</p:tagLst>
</file>

<file path=ppt/tags/tag925.xml><?xml version="1.0" encoding="utf-8"?>
<p:tagLst xmlns:p="http://schemas.openxmlformats.org/presentationml/2006/main">
  <p:tag name="PA" val="v3.2.0"/>
  <p:tag name="ISLIDE.ADDREMOVEWATERMARK" val="VUwRst1g8N"/>
</p:tagLst>
</file>

<file path=ppt/tags/tag926.xml><?xml version="1.0" encoding="utf-8"?>
<p:tagLst xmlns:p="http://schemas.openxmlformats.org/presentationml/2006/main">
  <p:tag name="PA" val="v3.2.0"/>
  <p:tag name="ISLIDE.ADDREMOVEWATERMARK" val="aGsOJICRK9"/>
</p:tagLst>
</file>

<file path=ppt/tags/tag927.xml><?xml version="1.0" encoding="utf-8"?>
<p:tagLst xmlns:p="http://schemas.openxmlformats.org/presentationml/2006/main">
  <p:tag name="PA" val="v3.2.0"/>
  <p:tag name="ISLIDE.ADDREMOVEWATERMARK" val="gvY8SHY6mB"/>
</p:tagLst>
</file>

<file path=ppt/tags/tag928.xml><?xml version="1.0" encoding="utf-8"?>
<p:tagLst xmlns:p="http://schemas.openxmlformats.org/presentationml/2006/main">
  <p:tag name="PA" val="v3.2.0"/>
  <p:tag name="ISLIDE.ADDREMOVEWATERMARK" val="ydKDcK4H6j"/>
</p:tagLst>
</file>

<file path=ppt/tags/tag929.xml><?xml version="1.0" encoding="utf-8"?>
<p:tagLst xmlns:p="http://schemas.openxmlformats.org/presentationml/2006/main">
  <p:tag name="PA" val="v3.2.0"/>
  <p:tag name="ISLIDE.ADDREMOVEWATERMARK" val="yU8fBuepZm"/>
</p:tagLst>
</file>

<file path=ppt/tags/tag93.xml><?xml version="1.0" encoding="utf-8"?>
<p:tagLst xmlns:p="http://schemas.openxmlformats.org/presentationml/2006/main">
  <p:tag name="PA" val="v3.2.0"/>
  <p:tag name="ISLIDE.ADDREMOVEWATERMARK" val="9UVm264zrV"/>
</p:tagLst>
</file>

<file path=ppt/tags/tag930.xml><?xml version="1.0" encoding="utf-8"?>
<p:tagLst xmlns:p="http://schemas.openxmlformats.org/presentationml/2006/main">
  <p:tag name="PA" val="v3.2.0"/>
  <p:tag name="ISLIDE.ADDREMOVEWATERMARK" val="2UgQjk5x8l"/>
</p:tagLst>
</file>

<file path=ppt/tags/tag931.xml><?xml version="1.0" encoding="utf-8"?>
<p:tagLst xmlns:p="http://schemas.openxmlformats.org/presentationml/2006/main">
  <p:tag name="PA" val="v3.2.0"/>
  <p:tag name="ISLIDE.ADDREMOVEWATERMARK" val="V436Z66pv9"/>
</p:tagLst>
</file>

<file path=ppt/tags/tag932.xml><?xml version="1.0" encoding="utf-8"?>
<p:tagLst xmlns:p="http://schemas.openxmlformats.org/presentationml/2006/main">
  <p:tag name="PA" val="v3.2.0"/>
  <p:tag name="ISLIDE.ADDREMOVEWATERMARK" val="N4VkLMw37h"/>
</p:tagLst>
</file>

<file path=ppt/tags/tag933.xml><?xml version="1.0" encoding="utf-8"?>
<p:tagLst xmlns:p="http://schemas.openxmlformats.org/presentationml/2006/main">
  <p:tag name="PA" val="v3.2.0"/>
  <p:tag name="ISLIDE.ADDREMOVEWATERMARK" val="nthAJd64e2"/>
</p:tagLst>
</file>

<file path=ppt/tags/tag934.xml><?xml version="1.0" encoding="utf-8"?>
<p:tagLst xmlns:p="http://schemas.openxmlformats.org/presentationml/2006/main">
  <p:tag name="PA" val="v3.2.0"/>
  <p:tag name="ISLIDE.ADDREMOVEWATERMARK" val="PHIVO3aBFE"/>
</p:tagLst>
</file>

<file path=ppt/tags/tag935.xml><?xml version="1.0" encoding="utf-8"?>
<p:tagLst xmlns:p="http://schemas.openxmlformats.org/presentationml/2006/main">
  <p:tag name="PA" val="v3.2.0"/>
  <p:tag name="ISLIDE.ADDREMOVEWATERMARK" val="yz3aY786EW"/>
</p:tagLst>
</file>

<file path=ppt/tags/tag936.xml><?xml version="1.0" encoding="utf-8"?>
<p:tagLst xmlns:p="http://schemas.openxmlformats.org/presentationml/2006/main">
  <p:tag name="PA" val="v3.2.0"/>
  <p:tag name="ISLIDE.ADDREMOVEWATERMARK" val="xCza7lX3x5"/>
</p:tagLst>
</file>

<file path=ppt/tags/tag937.xml><?xml version="1.0" encoding="utf-8"?>
<p:tagLst xmlns:p="http://schemas.openxmlformats.org/presentationml/2006/main">
  <p:tag name="PA" val="v3.2.0"/>
  <p:tag name="ISLIDE.ADDREMOVEWATERMARK" val="9CK3uFwAVR"/>
</p:tagLst>
</file>

<file path=ppt/tags/tag938.xml><?xml version="1.0" encoding="utf-8"?>
<p:tagLst xmlns:p="http://schemas.openxmlformats.org/presentationml/2006/main">
  <p:tag name="PA" val="v3.2.0"/>
  <p:tag name="ISLIDE.ADDREMOVEWATERMARK" val="wvx3tyzHlL"/>
</p:tagLst>
</file>

<file path=ppt/tags/tag939.xml><?xml version="1.0" encoding="utf-8"?>
<p:tagLst xmlns:p="http://schemas.openxmlformats.org/presentationml/2006/main">
  <p:tag name="PA" val="v3.2.0"/>
  <p:tag name="ISLIDE.ADDREMOVEWATERMARK" val="eAzHEMRrXm"/>
</p:tagLst>
</file>

<file path=ppt/tags/tag94.xml><?xml version="1.0" encoding="utf-8"?>
<p:tagLst xmlns:p="http://schemas.openxmlformats.org/presentationml/2006/main">
  <p:tag name="PA" val="v3.2.0"/>
  <p:tag name="ISLIDE.ADDREMOVEWATERMARK" val="Bu0WBYD7Mk"/>
</p:tagLst>
</file>

<file path=ppt/tags/tag940.xml><?xml version="1.0" encoding="utf-8"?>
<p:tagLst xmlns:p="http://schemas.openxmlformats.org/presentationml/2006/main">
  <p:tag name="PA" val="v3.2.0"/>
  <p:tag name="ISLIDE.ADDREMOVEWATERMARK" val="fhNJEvoAqS"/>
</p:tagLst>
</file>

<file path=ppt/tags/tag941.xml><?xml version="1.0" encoding="utf-8"?>
<p:tagLst xmlns:p="http://schemas.openxmlformats.org/presentationml/2006/main">
  <p:tag name="PA" val="v3.2.0"/>
  <p:tag name="ISLIDE.ADDREMOVEWATERMARK" val="c5wHiuko9s"/>
</p:tagLst>
</file>

<file path=ppt/tags/tag942.xml><?xml version="1.0" encoding="utf-8"?>
<p:tagLst xmlns:p="http://schemas.openxmlformats.org/presentationml/2006/main">
  <p:tag name="PA" val="v3.2.0"/>
  <p:tag name="ISLIDE.ADDREMOVEWATERMARK" val="DlA1O8yUZT"/>
</p:tagLst>
</file>

<file path=ppt/tags/tag943.xml><?xml version="1.0" encoding="utf-8"?>
<p:tagLst xmlns:p="http://schemas.openxmlformats.org/presentationml/2006/main">
  <p:tag name="PA" val="v3.2.0"/>
  <p:tag name="ISLIDE.ADDREMOVEWATERMARK" val="Vkb06RyKH2"/>
</p:tagLst>
</file>

<file path=ppt/tags/tag944.xml><?xml version="1.0" encoding="utf-8"?>
<p:tagLst xmlns:p="http://schemas.openxmlformats.org/presentationml/2006/main">
  <p:tag name="PA" val="v3.2.0"/>
  <p:tag name="ISLIDE.ADDREMOVEWATERMARK" val="6QOqzVIzKf"/>
</p:tagLst>
</file>

<file path=ppt/tags/tag945.xml><?xml version="1.0" encoding="utf-8"?>
<p:tagLst xmlns:p="http://schemas.openxmlformats.org/presentationml/2006/main">
  <p:tag name="PA" val="v3.2.0"/>
  <p:tag name="ISLIDE.ADDREMOVEWATERMARK" val="JnMh2ZN56I"/>
</p:tagLst>
</file>

<file path=ppt/tags/tag946.xml><?xml version="1.0" encoding="utf-8"?>
<p:tagLst xmlns:p="http://schemas.openxmlformats.org/presentationml/2006/main">
  <p:tag name="PA" val="v3.2.0"/>
  <p:tag name="ISLIDE.ADDREMOVEWATERMARK" val="J9Amf6Vnr7"/>
</p:tagLst>
</file>

<file path=ppt/tags/tag947.xml><?xml version="1.0" encoding="utf-8"?>
<p:tagLst xmlns:p="http://schemas.openxmlformats.org/presentationml/2006/main">
  <p:tag name="PA" val="v3.2.0"/>
  <p:tag name="ISLIDE.ADDREMOVEWATERMARK" val="sUr7b2O5Yx"/>
</p:tagLst>
</file>

<file path=ppt/tags/tag948.xml><?xml version="1.0" encoding="utf-8"?>
<p:tagLst xmlns:p="http://schemas.openxmlformats.org/presentationml/2006/main">
  <p:tag name="PA" val="v3.2.0"/>
  <p:tag name="ISLIDE.ADDREMOVEWATERMARK" val="EjN9afsH4o"/>
</p:tagLst>
</file>

<file path=ppt/tags/tag949.xml><?xml version="1.0" encoding="utf-8"?>
<p:tagLst xmlns:p="http://schemas.openxmlformats.org/presentationml/2006/main">
  <p:tag name="PA" val="v3.2.0"/>
  <p:tag name="ISLIDE.ADDREMOVEWATERMARK" val="hhZdzTnqIP"/>
</p:tagLst>
</file>

<file path=ppt/tags/tag95.xml><?xml version="1.0" encoding="utf-8"?>
<p:tagLst xmlns:p="http://schemas.openxmlformats.org/presentationml/2006/main">
  <p:tag name="PA" val="v3.2.0"/>
  <p:tag name="ISLIDE.ADDREMOVEWATERMARK" val="UiK5dDbMbC"/>
</p:tagLst>
</file>

<file path=ppt/tags/tag950.xml><?xml version="1.0" encoding="utf-8"?>
<p:tagLst xmlns:p="http://schemas.openxmlformats.org/presentationml/2006/main">
  <p:tag name="PA" val="v3.2.0"/>
  <p:tag name="ISLIDE.ADDREMOVEWATERMARK" val="6R2jNdZf01"/>
</p:tagLst>
</file>

<file path=ppt/tags/tag951.xml><?xml version="1.0" encoding="utf-8"?>
<p:tagLst xmlns:p="http://schemas.openxmlformats.org/presentationml/2006/main">
  <p:tag name="PA" val="v3.2.0"/>
  <p:tag name="ISLIDE.ADDREMOVEWATERMARK" val="1C9p8h9GR4"/>
</p:tagLst>
</file>

<file path=ppt/tags/tag952.xml><?xml version="1.0" encoding="utf-8"?>
<p:tagLst xmlns:p="http://schemas.openxmlformats.org/presentationml/2006/main">
  <p:tag name="PA" val="v3.2.0"/>
  <p:tag name="ISLIDE.ADDREMOVEWATERMARK" val="4I0RLDSdcy"/>
</p:tagLst>
</file>

<file path=ppt/tags/tag953.xml><?xml version="1.0" encoding="utf-8"?>
<p:tagLst xmlns:p="http://schemas.openxmlformats.org/presentationml/2006/main">
  <p:tag name="PA" val="v3.2.0"/>
  <p:tag name="ISLIDE.ADDREMOVEWATERMARK" val="KxWexC2eak"/>
</p:tagLst>
</file>

<file path=ppt/tags/tag954.xml><?xml version="1.0" encoding="utf-8"?>
<p:tagLst xmlns:p="http://schemas.openxmlformats.org/presentationml/2006/main">
  <p:tag name="PA" val="v3.2.0"/>
  <p:tag name="ISLIDE.ADDREMOVEWATERMARK" val="wQeoVYAMbO"/>
</p:tagLst>
</file>

<file path=ppt/tags/tag955.xml><?xml version="1.0" encoding="utf-8"?>
<p:tagLst xmlns:p="http://schemas.openxmlformats.org/presentationml/2006/main">
  <p:tag name="PA" val="v3.2.0"/>
  <p:tag name="ISLIDE.ADDREMOVEWATERMARK" val="UDTizFOtaZ"/>
</p:tagLst>
</file>

<file path=ppt/tags/tag956.xml><?xml version="1.0" encoding="utf-8"?>
<p:tagLst xmlns:p="http://schemas.openxmlformats.org/presentationml/2006/main">
  <p:tag name="PA" val="v3.2.0"/>
  <p:tag name="ISLIDE.ADDREMOVEWATERMARK" val="BpCMXMq3Im"/>
</p:tagLst>
</file>

<file path=ppt/tags/tag957.xml><?xml version="1.0" encoding="utf-8"?>
<p:tagLst xmlns:p="http://schemas.openxmlformats.org/presentationml/2006/main">
  <p:tag name="PA" val="v3.2.0"/>
  <p:tag name="ISLIDE.ADDREMOVEWATERMARK" val="JRwC43GNG5"/>
</p:tagLst>
</file>

<file path=ppt/tags/tag958.xml><?xml version="1.0" encoding="utf-8"?>
<p:tagLst xmlns:p="http://schemas.openxmlformats.org/presentationml/2006/main">
  <p:tag name="PA" val="v3.2.0"/>
  <p:tag name="ISLIDE.ADDREMOVEWATERMARK" val="ZVlykd1j89"/>
</p:tagLst>
</file>

<file path=ppt/tags/tag959.xml><?xml version="1.0" encoding="utf-8"?>
<p:tagLst xmlns:p="http://schemas.openxmlformats.org/presentationml/2006/main">
  <p:tag name="PA" val="v3.2.0"/>
  <p:tag name="ISLIDE.ADDREMOVEWATERMARK" val="GdxMHemWTy"/>
</p:tagLst>
</file>

<file path=ppt/tags/tag96.xml><?xml version="1.0" encoding="utf-8"?>
<p:tagLst xmlns:p="http://schemas.openxmlformats.org/presentationml/2006/main">
  <p:tag name="PA" val="v3.2.0"/>
  <p:tag name="ISLIDE.ADDREMOVEWATERMARK" val="CV33nkg1Do"/>
</p:tagLst>
</file>

<file path=ppt/tags/tag960.xml><?xml version="1.0" encoding="utf-8"?>
<p:tagLst xmlns:p="http://schemas.openxmlformats.org/presentationml/2006/main">
  <p:tag name="PA" val="v3.2.0"/>
  <p:tag name="ISLIDE.ADDREMOVEWATERMARK" val="BgOG9GbVzv"/>
</p:tagLst>
</file>

<file path=ppt/tags/tag961.xml><?xml version="1.0" encoding="utf-8"?>
<p:tagLst xmlns:p="http://schemas.openxmlformats.org/presentationml/2006/main">
  <p:tag name="PA" val="v3.2.0"/>
  <p:tag name="ISLIDE.ADDREMOVEWATERMARK" val="0fPJQHorCa"/>
</p:tagLst>
</file>

<file path=ppt/tags/tag962.xml><?xml version="1.0" encoding="utf-8"?>
<p:tagLst xmlns:p="http://schemas.openxmlformats.org/presentationml/2006/main">
  <p:tag name="PA" val="v3.2.0"/>
  <p:tag name="ISLIDE.ADDREMOVEWATERMARK" val="CRhiCr9Dp5"/>
</p:tagLst>
</file>

<file path=ppt/tags/tag963.xml><?xml version="1.0" encoding="utf-8"?>
<p:tagLst xmlns:p="http://schemas.openxmlformats.org/presentationml/2006/main">
  <p:tag name="PA" val="v3.2.0"/>
  <p:tag name="ISLIDE.ADDREMOVEWATERMARK" val="ctSYq0cAM6"/>
</p:tagLst>
</file>

<file path=ppt/tags/tag964.xml><?xml version="1.0" encoding="utf-8"?>
<p:tagLst xmlns:p="http://schemas.openxmlformats.org/presentationml/2006/main">
  <p:tag name="PA" val="v3.2.0"/>
  <p:tag name="ISLIDE.ADDREMOVEWATERMARK" val="HkBHJynMO7"/>
</p:tagLst>
</file>

<file path=ppt/tags/tag965.xml><?xml version="1.0" encoding="utf-8"?>
<p:tagLst xmlns:p="http://schemas.openxmlformats.org/presentationml/2006/main">
  <p:tag name="PA" val="v3.2.0"/>
  <p:tag name="ISLIDE.ADDREMOVEWATERMARK" val="O81tNYFmSB"/>
</p:tagLst>
</file>

<file path=ppt/tags/tag966.xml><?xml version="1.0" encoding="utf-8"?>
<p:tagLst xmlns:p="http://schemas.openxmlformats.org/presentationml/2006/main">
  <p:tag name="PA" val="v3.2.0"/>
  <p:tag name="ISLIDE.ADDREMOVEWATERMARK" val="NQvOmhB0Hu"/>
</p:tagLst>
</file>

<file path=ppt/tags/tag967.xml><?xml version="1.0" encoding="utf-8"?>
<p:tagLst xmlns:p="http://schemas.openxmlformats.org/presentationml/2006/main">
  <p:tag name="PA" val="v3.2.0"/>
  <p:tag name="ISLIDE.ADDREMOVEWATERMARK" val="sB4NauMjlp"/>
</p:tagLst>
</file>

<file path=ppt/tags/tag968.xml><?xml version="1.0" encoding="utf-8"?>
<p:tagLst xmlns:p="http://schemas.openxmlformats.org/presentationml/2006/main">
  <p:tag name="PA" val="v3.2.0"/>
  <p:tag name="ISLIDE.ADDREMOVEWATERMARK" val="XPehartC6l"/>
</p:tagLst>
</file>

<file path=ppt/tags/tag969.xml><?xml version="1.0" encoding="utf-8"?>
<p:tagLst xmlns:p="http://schemas.openxmlformats.org/presentationml/2006/main">
  <p:tag name="PA" val="v3.2.0"/>
  <p:tag name="ISLIDE.ADDREMOVEWATERMARK" val="VcObKx605V"/>
</p:tagLst>
</file>

<file path=ppt/tags/tag97.xml><?xml version="1.0" encoding="utf-8"?>
<p:tagLst xmlns:p="http://schemas.openxmlformats.org/presentationml/2006/main">
  <p:tag name="PA" val="v3.2.0"/>
  <p:tag name="ISLIDE.ADDREMOVEWATERMARK" val="za6dpXrHaK"/>
</p:tagLst>
</file>

<file path=ppt/tags/tag970.xml><?xml version="1.0" encoding="utf-8"?>
<p:tagLst xmlns:p="http://schemas.openxmlformats.org/presentationml/2006/main">
  <p:tag name="PA" val="v3.2.0"/>
  <p:tag name="ISLIDE.ADDREMOVEWATERMARK" val="BJm9gLhZ0x"/>
</p:tagLst>
</file>

<file path=ppt/tags/tag971.xml><?xml version="1.0" encoding="utf-8"?>
<p:tagLst xmlns:p="http://schemas.openxmlformats.org/presentationml/2006/main">
  <p:tag name="PA" val="v3.2.0"/>
  <p:tag name="ISLIDE.ADDREMOVEWATERMARK" val="v2HkpDOCGp"/>
</p:tagLst>
</file>

<file path=ppt/tags/tag972.xml><?xml version="1.0" encoding="utf-8"?>
<p:tagLst xmlns:p="http://schemas.openxmlformats.org/presentationml/2006/main">
  <p:tag name="PA" val="v3.2.0"/>
  <p:tag name="ISLIDE.ADDREMOVEWATERMARK" val="Pg9ItRS63d"/>
</p:tagLst>
</file>

<file path=ppt/tags/tag973.xml><?xml version="1.0" encoding="utf-8"?>
<p:tagLst xmlns:p="http://schemas.openxmlformats.org/presentationml/2006/main">
  <p:tag name="PA" val="v3.2.0"/>
  <p:tag name="ISLIDE.ADDREMOVEWATERMARK" val="6eTKIm3rYH"/>
</p:tagLst>
</file>

<file path=ppt/tags/tag974.xml><?xml version="1.0" encoding="utf-8"?>
<p:tagLst xmlns:p="http://schemas.openxmlformats.org/presentationml/2006/main">
  <p:tag name="PA" val="v3.2.0"/>
  <p:tag name="ISLIDE.ADDREMOVEWATERMARK" val="vRImLL9lJr"/>
</p:tagLst>
</file>

<file path=ppt/tags/tag975.xml><?xml version="1.0" encoding="utf-8"?>
<p:tagLst xmlns:p="http://schemas.openxmlformats.org/presentationml/2006/main">
  <p:tag name="PA" val="v3.2.0"/>
  <p:tag name="ISLIDE.ADDREMOVEWATERMARK" val="YkhvYsWlwr"/>
</p:tagLst>
</file>

<file path=ppt/tags/tag976.xml><?xml version="1.0" encoding="utf-8"?>
<p:tagLst xmlns:p="http://schemas.openxmlformats.org/presentationml/2006/main">
  <p:tag name="PA" val="v3.2.0"/>
  <p:tag name="ISLIDE.ADDREMOVEWATERMARK" val="mRir7RyoWl"/>
</p:tagLst>
</file>

<file path=ppt/tags/tag977.xml><?xml version="1.0" encoding="utf-8"?>
<p:tagLst xmlns:p="http://schemas.openxmlformats.org/presentationml/2006/main">
  <p:tag name="PA" val="v3.2.0"/>
  <p:tag name="ISLIDE.ADDREMOVEWATERMARK" val="yYycbGlBvX"/>
</p:tagLst>
</file>

<file path=ppt/tags/tag978.xml><?xml version="1.0" encoding="utf-8"?>
<p:tagLst xmlns:p="http://schemas.openxmlformats.org/presentationml/2006/main">
  <p:tag name="PA" val="v3.2.0"/>
  <p:tag name="ISLIDE.ADDREMOVEWATERMARK" val="4rPKpLEb4g"/>
</p:tagLst>
</file>

<file path=ppt/tags/tag979.xml><?xml version="1.0" encoding="utf-8"?>
<p:tagLst xmlns:p="http://schemas.openxmlformats.org/presentationml/2006/main">
  <p:tag name="PA" val="v3.2.0"/>
  <p:tag name="ISLIDE.ADDREMOVEWATERMARK" val="qx28MeO6P3"/>
</p:tagLst>
</file>

<file path=ppt/tags/tag98.xml><?xml version="1.0" encoding="utf-8"?>
<p:tagLst xmlns:p="http://schemas.openxmlformats.org/presentationml/2006/main">
  <p:tag name="PA" val="v3.2.0"/>
  <p:tag name="ISLIDE.ADDREMOVEWATERMARK" val="USeW5aKaIy"/>
</p:tagLst>
</file>

<file path=ppt/tags/tag980.xml><?xml version="1.0" encoding="utf-8"?>
<p:tagLst xmlns:p="http://schemas.openxmlformats.org/presentationml/2006/main">
  <p:tag name="PA" val="v3.2.0"/>
  <p:tag name="ISLIDE.ADDREMOVEWATERMARK" val="CJGPcaFT3P"/>
</p:tagLst>
</file>

<file path=ppt/tags/tag981.xml><?xml version="1.0" encoding="utf-8"?>
<p:tagLst xmlns:p="http://schemas.openxmlformats.org/presentationml/2006/main">
  <p:tag name="PA" val="v3.2.0"/>
  <p:tag name="ISLIDE.ADDREMOVEWATERMARK" val="7HMAWAaS7B"/>
</p:tagLst>
</file>

<file path=ppt/tags/tag982.xml><?xml version="1.0" encoding="utf-8"?>
<p:tagLst xmlns:p="http://schemas.openxmlformats.org/presentationml/2006/main">
  <p:tag name="PA" val="v3.2.0"/>
  <p:tag name="ISLIDE.ADDREMOVEWATERMARK" val="Y4C9RMSlsb"/>
</p:tagLst>
</file>

<file path=ppt/tags/tag983.xml><?xml version="1.0" encoding="utf-8"?>
<p:tagLst xmlns:p="http://schemas.openxmlformats.org/presentationml/2006/main">
  <p:tag name="PA" val="v3.2.0"/>
  <p:tag name="ISLIDE.ADDREMOVEWATERMARK" val="AxW2KwmlI2"/>
</p:tagLst>
</file>

<file path=ppt/tags/tag984.xml><?xml version="1.0" encoding="utf-8"?>
<p:tagLst xmlns:p="http://schemas.openxmlformats.org/presentationml/2006/main">
  <p:tag name="PA" val="v3.2.0"/>
  <p:tag name="ISLIDE.ADDREMOVEWATERMARK" val="syjgtMLsq4"/>
</p:tagLst>
</file>

<file path=ppt/tags/tag985.xml><?xml version="1.0" encoding="utf-8"?>
<p:tagLst xmlns:p="http://schemas.openxmlformats.org/presentationml/2006/main">
  <p:tag name="PA" val="v3.2.0"/>
  <p:tag name="ISLIDE.ADDREMOVEWATERMARK" val="jqc0AGIcxQ"/>
</p:tagLst>
</file>

<file path=ppt/tags/tag986.xml><?xml version="1.0" encoding="utf-8"?>
<p:tagLst xmlns:p="http://schemas.openxmlformats.org/presentationml/2006/main">
  <p:tag name="PA" val="v3.2.0"/>
  <p:tag name="ISLIDE.ADDREMOVEWATERMARK" val="k45OTzbqbM"/>
</p:tagLst>
</file>

<file path=ppt/tags/tag987.xml><?xml version="1.0" encoding="utf-8"?>
<p:tagLst xmlns:p="http://schemas.openxmlformats.org/presentationml/2006/main">
  <p:tag name="PA" val="v3.2.0"/>
  <p:tag name="ISLIDE.ADDREMOVEWATERMARK" val="Dt5aFxPBUj"/>
</p:tagLst>
</file>

<file path=ppt/tags/tag988.xml><?xml version="1.0" encoding="utf-8"?>
<p:tagLst xmlns:p="http://schemas.openxmlformats.org/presentationml/2006/main">
  <p:tag name="PA" val="v3.2.0"/>
  <p:tag name="ISLIDE.ADDREMOVEWATERMARK" val="pcAkv3YHIs"/>
</p:tagLst>
</file>

<file path=ppt/tags/tag989.xml><?xml version="1.0" encoding="utf-8"?>
<p:tagLst xmlns:p="http://schemas.openxmlformats.org/presentationml/2006/main">
  <p:tag name="PA" val="v3.2.0"/>
  <p:tag name="ISLIDE.ADDREMOVEWATERMARK" val="kZV2yw4fU4"/>
</p:tagLst>
</file>

<file path=ppt/tags/tag99.xml><?xml version="1.0" encoding="utf-8"?>
<p:tagLst xmlns:p="http://schemas.openxmlformats.org/presentationml/2006/main">
  <p:tag name="PA" val="v3.2.0"/>
  <p:tag name="ISLIDE.ADDREMOVEWATERMARK" val="erYpTp06sb"/>
</p:tagLst>
</file>

<file path=ppt/tags/tag990.xml><?xml version="1.0" encoding="utf-8"?>
<p:tagLst xmlns:p="http://schemas.openxmlformats.org/presentationml/2006/main">
  <p:tag name="PA" val="v3.2.0"/>
  <p:tag name="ISLIDE.ADDREMOVEWATERMARK" val="ZH3mt3Ye6D"/>
</p:tagLst>
</file>

<file path=ppt/tags/tag991.xml><?xml version="1.0" encoding="utf-8"?>
<p:tagLst xmlns:p="http://schemas.openxmlformats.org/presentationml/2006/main">
  <p:tag name="PA" val="v3.2.0"/>
  <p:tag name="ISLIDE.ADDREMOVEWATERMARK" val="83xNcqQ9iT"/>
</p:tagLst>
</file>

<file path=ppt/tags/tag992.xml><?xml version="1.0" encoding="utf-8"?>
<p:tagLst xmlns:p="http://schemas.openxmlformats.org/presentationml/2006/main">
  <p:tag name="PA" val="v3.2.0"/>
  <p:tag name="ISLIDE.ADDREMOVEWATERMARK" val="XZiQN9ENur"/>
</p:tagLst>
</file>

<file path=ppt/tags/tag993.xml><?xml version="1.0" encoding="utf-8"?>
<p:tagLst xmlns:p="http://schemas.openxmlformats.org/presentationml/2006/main">
  <p:tag name="PA" val="v3.2.0"/>
  <p:tag name="ISLIDE.ADDREMOVEWATERMARK" val="nZ5n6CZG3I"/>
</p:tagLst>
</file>

<file path=ppt/tags/tag994.xml><?xml version="1.0" encoding="utf-8"?>
<p:tagLst xmlns:p="http://schemas.openxmlformats.org/presentationml/2006/main">
  <p:tag name="PA" val="v3.2.0"/>
  <p:tag name="ISLIDE.ADDREMOVEWATERMARK" val="mDO1ygFMuk"/>
</p:tagLst>
</file>

<file path=ppt/tags/tag995.xml><?xml version="1.0" encoding="utf-8"?>
<p:tagLst xmlns:p="http://schemas.openxmlformats.org/presentationml/2006/main">
  <p:tag name="PA" val="v3.2.0"/>
  <p:tag name="ISLIDE.ADDREMOVEWATERMARK" val="j7Tl6GmqCn"/>
</p:tagLst>
</file>

<file path=ppt/tags/tag996.xml><?xml version="1.0" encoding="utf-8"?>
<p:tagLst xmlns:p="http://schemas.openxmlformats.org/presentationml/2006/main">
  <p:tag name="PA" val="v3.2.0"/>
  <p:tag name="ISLIDE.ADDREMOVEWATERMARK" val="6MWTA4y3jn"/>
</p:tagLst>
</file>

<file path=ppt/tags/tag997.xml><?xml version="1.0" encoding="utf-8"?>
<p:tagLst xmlns:p="http://schemas.openxmlformats.org/presentationml/2006/main">
  <p:tag name="PA" val="v3.2.0"/>
  <p:tag name="ISLIDE.ADDREMOVEWATERMARK" val="4YKGYTK3or"/>
</p:tagLst>
</file>

<file path=ppt/tags/tag998.xml><?xml version="1.0" encoding="utf-8"?>
<p:tagLst xmlns:p="http://schemas.openxmlformats.org/presentationml/2006/main">
  <p:tag name="PA" val="v3.2.0"/>
  <p:tag name="ISLIDE.ADDREMOVEWATERMARK" val="SsGZivl0vw"/>
</p:tagLst>
</file>

<file path=ppt/tags/tag999.xml><?xml version="1.0" encoding="utf-8"?>
<p:tagLst xmlns:p="http://schemas.openxmlformats.org/presentationml/2006/main">
  <p:tag name="PA" val="v3.2.0"/>
  <p:tag name="ISLIDE.ADDREMOVEWATERMARK" val="462nWMNlgV"/>
</p:tagLst>
</file>

<file path=ppt/theme/theme1.xml><?xml version="1.0" encoding="utf-8"?>
<a:theme xmlns:a="http://schemas.openxmlformats.org/drawingml/2006/main" name="小学语文202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1742</Words>
  <Application>WPS 演示</Application>
  <PresentationFormat>宽屏</PresentationFormat>
  <Paragraphs>1986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楷体</vt:lpstr>
      <vt:lpstr>Calibri</vt:lpstr>
      <vt:lpstr>幼圆</vt:lpstr>
      <vt:lpstr>华文新魏</vt:lpstr>
      <vt:lpstr>Times New Roman</vt:lpstr>
      <vt:lpstr>Calibri</vt:lpstr>
      <vt:lpstr>微软雅黑</vt:lpstr>
      <vt:lpstr>Arial Unicode MS</vt:lpstr>
      <vt:lpstr>小学语文2020</vt:lpstr>
      <vt:lpstr>祖父的园子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7</cp:revision>
  <dcterms:created xsi:type="dcterms:W3CDTF">2020-08-18T01:15:00Z</dcterms:created>
  <dcterms:modified xsi:type="dcterms:W3CDTF">2021-11-01T05:06:59Z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company">
    <vt:lpwstr>100111021000101210101002100010021010010210000012100011121001111210011102</vt:lpwstr>
  </property>
  <property fmtid="{D5CDD505-2E9C-101B-9397-08002B2CF9AE}" pid="4" name="ICV">
    <vt:lpwstr>518AE6D676D84219A83C8044A85EEF07</vt:lpwstr>
  </property>
</Properties>
</file>