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1" r:id="rId6"/>
    <p:sldId id="259" r:id="rId7"/>
    <p:sldId id="26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microsoft.com/office/2007/relationships/media" Target="../media/media1.mp3"/><Relationship Id="rId1" Type="http://schemas.openxmlformats.org/officeDocument/2006/relationships/audio" Target="../media/media1.mp3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00375" y="2015490"/>
            <a:ext cx="6191250" cy="42672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251835" y="945515"/>
            <a:ext cx="5669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走进他们的童年岁月</a:t>
            </a:r>
            <a:endParaRPr lang="zh-CN" altLang="en-US" sz="4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edge/>
      </p:transition>
    </mc:Choice>
    <mc:Fallback>
      <p:transition spd="slow">
        <p:wedg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童年的意义</a:t>
            </a:r>
            <a:endParaRPr lang="zh-CN" altLang="en-US">
              <a:gradFill>
                <a:gsLst>
                  <a:gs pos="0">
                    <a:srgbClr val="14CD68"/>
                  </a:gs>
                  <a:gs pos="100000">
                    <a:srgbClr val="035C7D"/>
                  </a:gs>
                </a:gsLst>
                <a:lin scaled="0"/>
              </a:gra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人不知不觉就长大了，童年的记忆却伴随着人的一生。每个人的童年都是一本故事书。一只昆虫、一个玩具、一次发现、一场争执……看起来微不足道，却会令人难以忘怀。我们的祖父母、父母、邻居等，他们也有过难以忘怀的童年，今天，就让我们一起走进他们的童年岁月。</a:t>
            </a:r>
            <a:endParaRPr lang="zh-CN" altLang="en-US"/>
          </a:p>
          <a:p>
            <a:r>
              <a:rPr lang="zh-CN" altLang="en-US"/>
              <a:t>2、童年是校园中的一首诗；童年是池塘中的一条鱼；童年是树叶间的蝉鸣，童年是每个人心中最难忘的歌声，让我们一起倾听童年的声音吧。</a:t>
            </a:r>
            <a:endParaRPr lang="zh-CN" altLang="en-US"/>
          </a:p>
        </p:txBody>
      </p:sp>
      <p:pic>
        <p:nvPicPr>
          <p:cNvPr id="4" name="罗大佑 - 童年 (原版伴奏)">
            <a:hlinkClick r:id="" action="ppaction://media"/>
          </p:cNvPr>
          <p:cNvPicPr/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021320" y="971550"/>
            <a:ext cx="619125" cy="619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8" showWhenStopped="0">
                <p:cTn id="7" repeatCount="indefinite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收集与整理</a:t>
            </a:r>
            <a:endParaRPr lang="zh-CN" altLang="en-US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</p:nvPr>
        </p:nvGraphicFramePr>
        <p:xfrm>
          <a:off x="838200" y="2172970"/>
          <a:ext cx="10515600" cy="2665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/>
                <a:gridCol w="2628900"/>
                <a:gridCol w="2628900"/>
                <a:gridCol w="2628900"/>
              </a:tblGrid>
              <a:tr h="59182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b="1"/>
                        <a:t>提问对象</a:t>
                      </a:r>
                      <a:endParaRPr lang="zh-CN" alt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b="1"/>
                        <a:t>问题</a:t>
                      </a:r>
                      <a:r>
                        <a:rPr lang="en-US" altLang="zh-CN" b="1"/>
                        <a:t>1</a:t>
                      </a:r>
                      <a:endParaRPr lang="en-US" altLang="zh-C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b="1"/>
                        <a:t>问题</a:t>
                      </a:r>
                      <a:r>
                        <a:rPr lang="en-US" altLang="zh-CN" b="1"/>
                        <a:t>2</a:t>
                      </a:r>
                      <a:endParaRPr lang="en-US" altLang="zh-C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b="1"/>
                        <a:t>……</a:t>
                      </a:r>
                      <a:endParaRPr lang="en-US" altLang="zh-CN" b="1"/>
                    </a:p>
                  </a:txBody>
                  <a:tcPr/>
                </a:tc>
              </a:tr>
              <a:tr h="61658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b="1"/>
                        <a:t>邻居阿姨</a:t>
                      </a:r>
                      <a:endParaRPr lang="zh-CN" alt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b="1"/>
                        <a:t>还记得小时候学过的哪几篇课文？</a:t>
                      </a:r>
                      <a:endParaRPr lang="zh-CN" alt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b="1"/>
                        <a:t>干过什么傻事？说过什么傻话？</a:t>
                      </a:r>
                      <a:endParaRPr lang="zh-CN" alt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b="1"/>
                    </a:p>
                  </a:txBody>
                  <a:tcPr/>
                </a:tc>
              </a:tr>
              <a:tr h="69151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b="1"/>
                        <a:t>爸爸</a:t>
                      </a:r>
                      <a:endParaRPr lang="zh-CN" alt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b="1"/>
                        <a:t>做过的最勇敢的事情是什么？</a:t>
                      </a:r>
                      <a:endParaRPr lang="zh-CN" alt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b="1"/>
                        <a:t>下课后最喜欢玩什么游戏？</a:t>
                      </a:r>
                      <a:endParaRPr lang="zh-CN" alt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b="1"/>
                    </a:p>
                  </a:txBody>
                  <a:tcPr/>
                </a:tc>
              </a:tr>
              <a:tr h="76581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b="1"/>
                        <a:t>……</a:t>
                      </a:r>
                      <a:endParaRPr lang="en-US" altLang="zh-CN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b="1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云形 6"/>
          <p:cNvSpPr/>
          <p:nvPr/>
        </p:nvSpPr>
        <p:spPr>
          <a:xfrm>
            <a:off x="7542530" y="3752215"/>
            <a:ext cx="3811270" cy="248348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8143875" y="4359275"/>
            <a:ext cx="333883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>
                <a:solidFill>
                  <a:srgbClr val="FF0000"/>
                </a:solidFill>
              </a:rPr>
              <a:t>可以从这些方面提问：</a:t>
            </a:r>
            <a:endParaRPr lang="zh-CN" altLang="en-US" sz="2000" b="1">
              <a:solidFill>
                <a:srgbClr val="FF0000"/>
              </a:solidFill>
            </a:endParaRPr>
          </a:p>
          <a:p>
            <a:r>
              <a:rPr lang="zh-CN" altLang="en-US" sz="2000" b="1">
                <a:solidFill>
                  <a:srgbClr val="FF0000"/>
                </a:solidFill>
              </a:rPr>
              <a:t>他们小时候在家庭、学校</a:t>
            </a:r>
            <a:endParaRPr lang="zh-CN" altLang="en-US" sz="2000" b="1">
              <a:solidFill>
                <a:srgbClr val="FF0000"/>
              </a:solidFill>
            </a:endParaRPr>
          </a:p>
          <a:p>
            <a:r>
              <a:rPr lang="zh-CN" altLang="en-US" sz="2000" b="1">
                <a:solidFill>
                  <a:srgbClr val="FF0000"/>
                </a:solidFill>
              </a:rPr>
              <a:t>和社会生活中发生的事情</a:t>
            </a:r>
            <a:r>
              <a:rPr lang="en-US" altLang="zh-CN" sz="2000" b="1">
                <a:solidFill>
                  <a:srgbClr val="FF0000"/>
                </a:solidFill>
              </a:rPr>
              <a:t>……</a:t>
            </a:r>
            <a:endParaRPr lang="en-US" altLang="zh-CN" sz="2000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zh-CN" altLang="en-US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zh-CN" altLang="en-US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分小组轮流讲故事</a:t>
            </a:r>
            <a:br>
              <a:rPr lang="zh-CN" altLang="en-US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zh-CN" altLang="en-US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923030" y="1825625"/>
            <a:ext cx="4344670" cy="435165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全班分享趣味经历</a:t>
            </a:r>
            <a:endParaRPr lang="zh-CN" altLang="en-US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07515" y="1887220"/>
            <a:ext cx="6045200" cy="435165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969885" y="2249170"/>
            <a:ext cx="3027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讲生动，有重点哦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110220" y="4272280"/>
            <a:ext cx="3027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/>
              <a:t>认真听，不打断哦</a:t>
            </a:r>
            <a:endParaRPr lang="zh-CN" altLang="en-US" sz="2800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课外延伸，生活拓展</a:t>
            </a:r>
            <a:endParaRPr lang="zh-CN" altLang="en-US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56055" y="1253490"/>
            <a:ext cx="8700770" cy="435102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233295" y="4836160"/>
            <a:ext cx="744728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>
                <a:solidFill>
                  <a:schemeClr val="tx1"/>
                </a:solidFill>
              </a:rPr>
              <a:t>让我们一起感受生活的美好吧</a:t>
            </a:r>
            <a:endParaRPr lang="zh-CN" altLang="en-US" sz="4400" b="1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368</Words>
  <Application>WPS 演示</Application>
  <PresentationFormat>宽屏</PresentationFormat>
  <Paragraphs>47</Paragraphs>
  <Slides>6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Arial</vt:lpstr>
      <vt:lpstr>宋体</vt:lpstr>
      <vt:lpstr>Wingdings</vt:lpstr>
      <vt:lpstr>微软雅黑</vt:lpstr>
      <vt:lpstr>Calibri</vt:lpstr>
      <vt:lpstr>Arial Unicode MS</vt:lpstr>
      <vt:lpstr>Office 主题</vt:lpstr>
      <vt:lpstr>PowerPoint 演示文稿</vt:lpstr>
      <vt:lpstr>童年的意义</vt:lpstr>
      <vt:lpstr>收集与整理</vt:lpstr>
      <vt:lpstr> 分小组轮流讲故事 </vt:lpstr>
      <vt:lpstr>全班分享趣味经历</vt:lpstr>
      <vt:lpstr>课外延伸，生活拓展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qwe</cp:lastModifiedBy>
  <cp:revision>12</cp:revision>
  <dcterms:created xsi:type="dcterms:W3CDTF">2019-10-15T02:02:00Z</dcterms:created>
  <dcterms:modified xsi:type="dcterms:W3CDTF">2021-11-01T05:16:46Z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FB028A3E81964B44B979F019EBA44848</vt:lpwstr>
  </property>
</Properties>
</file>