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79" r:id="rId5"/>
    <p:sldId id="283" r:id="rId6"/>
    <p:sldId id="284" r:id="rId7"/>
    <p:sldId id="285" r:id="rId8"/>
    <p:sldId id="281" r:id="rId9"/>
    <p:sldId id="274" r:id="rId10"/>
    <p:sldId id="286" r:id="rId11"/>
    <p:sldId id="287" r:id="rId12"/>
    <p:sldId id="262" r:id="rId13"/>
    <p:sldId id="266" r:id="rId14"/>
    <p:sldId id="271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-1554" y="-78"/>
      </p:cViewPr>
      <p:guideLst>
        <p:guide orient="horz" pos="212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/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4500"/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/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z="1350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 lIns="90000" tIns="46800" rIns="90000" bIns="4680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100"/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tIns="46800" rIns="46800" b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3" cy="475932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标题 1"/>
          <p:cNvSpPr>
            <a:spLocks noGrp="1"/>
          </p:cNvSpPr>
          <p:nvPr>
            <p:ph type="ctrTitle" hasCustomPrompt="1"/>
          </p:nvPr>
        </p:nvSpPr>
        <p:spPr>
          <a:xfrm>
            <a:off x="571500" y="1571625"/>
            <a:ext cx="7772400" cy="1470025"/>
          </a:xfrm>
          <a:ln/>
        </p:spPr>
        <p:txBody>
          <a:bodyPr vert="horz" wrap="square" lIns="91440" tIns="45720" rIns="91440" bIns="45720" anchor="ctr" anchorCtr="0"/>
          <a:p>
            <a:pPr defTabSz="685800">
              <a:buClrTx/>
              <a:buSzTx/>
              <a:buFontTx/>
              <a:buNone/>
            </a:pPr>
            <a:r>
              <a:rPr lang="zh-CN" altLang="en-US" kern="1200" normalizeH="0" baseline="0" dirty="0">
                <a:latin typeface="楷体_GB2312" charset="-122"/>
                <a:ea typeface="楷体_GB2312" charset="-122"/>
                <a:cs typeface="+mj-cs"/>
              </a:rPr>
              <a:t>景阳冈</a:t>
            </a:r>
            <a:endParaRPr lang="zh-CN" altLang="en-US" kern="1200" normalizeH="0" baseline="0" dirty="0">
              <a:latin typeface="楷体_GB2312" charset="-122"/>
              <a:ea typeface="楷体_GB2312" charset="-122"/>
              <a:cs typeface="+mj-cs"/>
            </a:endParaRPr>
          </a:p>
        </p:txBody>
      </p:sp>
      <p:sp>
        <p:nvSpPr>
          <p:cNvPr id="2050" name="文本框 4"/>
          <p:cNvSpPr txBox="1"/>
          <p:nvPr/>
        </p:nvSpPr>
        <p:spPr>
          <a:xfrm>
            <a:off x="827088" y="620713"/>
            <a:ext cx="4498975" cy="3698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  <a:t>部编版 义务教育课程标准 语文 五年级下册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文本框 1"/>
          <p:cNvSpPr txBox="1"/>
          <p:nvPr/>
        </p:nvSpPr>
        <p:spPr>
          <a:xfrm>
            <a:off x="1619250" y="1125538"/>
            <a:ext cx="6648450" cy="42465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晋朝冯妇，老虎见他就逃。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明朝徐氏，钢叉战猛虎。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微草堂笔记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：唐氏匕首杀虎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世说新语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：周处射虎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史记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：卞庄子宝剑刺虎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矩形 3"/>
          <p:cNvSpPr/>
          <p:nvPr/>
        </p:nvSpPr>
        <p:spPr>
          <a:xfrm>
            <a:off x="0" y="214313"/>
            <a:ext cx="9144000" cy="61864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武松见了，叫声“啊呀！”从青石上翻身下来，把哨棒拿在手里，闪在青石旁边。那只大虫又饥又渴，把两只前爪在地下按了一按，望上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一扑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，从半空里蹿下来。武松吃那一惊，酒都变做冷汗出了。说时迟，那时快，武松见大虫扑来，</a:t>
            </a:r>
            <a:r>
              <a:rPr lang="zh-CN" altLang="en-US" sz="3200" b="1" dirty="0">
                <a:solidFill>
                  <a:srgbClr val="33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一闪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，闪在大虫背后。大虫背后看人最难，就把前爪搭在地下，把腰胯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。武松</a:t>
            </a:r>
            <a:r>
              <a:rPr lang="zh-CN" altLang="en-US" sz="3200" b="1" dirty="0">
                <a:solidFill>
                  <a:srgbClr val="33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一闪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，又闪在一边。大虫见掀他不着，吼一声，就像半天里起了个霹雳，震得那山冈也动了。接着把铁棒似的虎尾倒竖起来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一剪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。武松</a:t>
            </a:r>
            <a:r>
              <a:rPr lang="zh-CN" altLang="en-US" sz="3200" b="1" dirty="0">
                <a:solidFill>
                  <a:srgbClr val="33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一闪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，又闪在一边。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矩形 3"/>
          <p:cNvSpPr/>
          <p:nvPr/>
        </p:nvSpPr>
        <p:spPr>
          <a:xfrm>
            <a:off x="285750" y="0"/>
            <a:ext cx="8143875" cy="6740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Calibri" panose="020F050202020403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那只大虫咆哮着，发起性来，翻身又扑过来。武松又一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跳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退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了十步远。那只大虫恰好把两只前爪搭在武松面前。武松把半截哨棒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丢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在一边，两只手就势把大虫顶花皮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揪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住，往下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按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去。那只大虫想要挣扎，武松使尽气力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按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定，哪里肯放半点儿松！武松把脚往大虫面门上眼睛里只顾乱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踢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。那只大虫咆哮起来，不住地扒身底下的泥，扒起了两堆黄泥，成了一个土坑。武松把那只大虫一直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按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下黄泥坑里去。那只大虫叫武松弄得没有一些气力了。武松用左手紧紧地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揪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住大虫的顶花皮，空出右手来，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起铁锤般大小的拳头，使尽平生气力只顾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。打了五六十拳，那只大虫眼里，口里，鼻子里，耳朵里，都迸出鲜血来，一点儿也不能动弹了，只剩下口里喘气。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610894" y="2500305"/>
            <a:ext cx="791755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景阳冈杯</a:t>
            </a:r>
            <a:r>
              <a:rPr kumimoji="0" lang="en-US" altLang="zh-CN" sz="5000" b="1" i="0" u="none" strike="noStrike" kern="1200" cap="none" spc="0" normalizeH="0" baseline="0" noProof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——</a:t>
            </a:r>
            <a:r>
              <a:rPr kumimoji="0" lang="zh-CN" altLang="en-US" sz="5000" b="1" i="0" u="none" strike="noStrike" kern="1200" cap="none" spc="0" normalizeH="0" baseline="0" noProof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“武松打虎”</a:t>
            </a:r>
            <a:endParaRPr kumimoji="0" lang="en-US" altLang="zh-CN" sz="5000" b="1" i="0" u="none" strike="noStrike" kern="1200" cap="none" spc="0" normalizeH="0" baseline="0" noProof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5000" b="1" i="0" u="none" strike="noStrike" kern="1200" cap="none" spc="0" normalizeH="0" baseline="0" noProof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创意复述大赛</a:t>
            </a:r>
            <a:endParaRPr kumimoji="0" lang="zh-CN" altLang="en-US" sz="5000" b="1" i="0" u="none" strike="noStrike" kern="1200" cap="none" spc="0" normalizeH="0" baseline="0" noProof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3" descr="QQ图片20190414232639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43063"/>
            <a:ext cx="9144000" cy="2619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文本框 1"/>
          <p:cNvSpPr txBox="1"/>
          <p:nvPr/>
        </p:nvSpPr>
        <p:spPr>
          <a:xfrm>
            <a:off x="2916238" y="2565400"/>
            <a:ext cx="2441575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踉踉跄跄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文本框 1"/>
          <p:cNvSpPr txBox="1"/>
          <p:nvPr/>
        </p:nvSpPr>
        <p:spPr>
          <a:xfrm>
            <a:off x="2916238" y="2565400"/>
            <a:ext cx="5280025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踉踉跄跄（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qiàng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文本框 1"/>
          <p:cNvSpPr txBox="1"/>
          <p:nvPr/>
        </p:nvSpPr>
        <p:spPr>
          <a:xfrm>
            <a:off x="2916238" y="2565400"/>
            <a:ext cx="2441575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踉踉跄跄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3" descr="QQ图片20190414232639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43063"/>
            <a:ext cx="9144000" cy="2619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468313" y="620713"/>
            <a:ext cx="8351838" cy="526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店家道：“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客官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，要肉就添来。</a:t>
            </a:r>
            <a:r>
              <a:rPr kumimoji="0" lang="zh-CN" altLang="zh-CN" sz="2800" b="0" i="0" u="none" strike="noStrike" kern="1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kumimoji="0" lang="zh-CN" altLang="zh-CN" sz="2800" b="0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武松走了一程，酒力发作，热起来了，一只手提着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哨棒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，一只手把胸膛敞开，踉踉跄跄，奔过乱树林来</a:t>
            </a:r>
            <a:r>
              <a:rPr kumimoji="0" lang="zh-CN" altLang="zh-CN" sz="2800" b="0" i="0" u="none" strike="noStrike" kern="1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en-US" altLang="zh-CN" sz="2800" b="0" i="0" u="none" strike="noStrike" kern="1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说时迟，那时快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，武松见大虫扑来，一闪，闪在大虫背后</a:t>
            </a:r>
            <a:r>
              <a:rPr kumimoji="0" lang="zh-CN" altLang="zh-CN" sz="2800" b="0" i="0" u="none" strike="noStrike" kern="1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en-US" altLang="zh-CN" sz="2800" b="0" i="0" u="none" strike="noStrike" kern="1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zh-CN" sz="2800" b="0" i="0" u="none" strike="noStrike" kern="1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武松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见大虫翻身回来，就双手抡起哨棒，使尽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平生气力</a:t>
            </a: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，从半空劈下来</a:t>
            </a:r>
            <a:r>
              <a:rPr kumimoji="0" lang="zh-CN" altLang="zh-CN" sz="2800" b="0" i="0" u="none" strike="noStrike" kern="1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zh-CN" sz="2800" b="0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文本框 1"/>
          <p:cNvSpPr txBox="1"/>
          <p:nvPr/>
        </p:nvSpPr>
        <p:spPr>
          <a:xfrm>
            <a:off x="3132138" y="2505075"/>
            <a:ext cx="2262187" cy="9239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景阳冈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文本框 1"/>
          <p:cNvSpPr txBox="1"/>
          <p:nvPr/>
        </p:nvSpPr>
        <p:spPr>
          <a:xfrm>
            <a:off x="1187450" y="2751138"/>
            <a:ext cx="7110413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第二十三回   景阳冈武松打虎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768</Words>
  <Application>WPS 演示</Application>
  <PresentationFormat>全屏显示(4:3)</PresentationFormat>
  <Paragraphs>33</Paragraphs>
  <Slides>13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楷体_GB2312</vt:lpstr>
      <vt:lpstr>新宋体</vt:lpstr>
      <vt:lpstr>楷体</vt:lpstr>
      <vt:lpstr>Times New Roman</vt:lpstr>
      <vt:lpstr>微软雅黑</vt:lpstr>
      <vt:lpstr>Arial Unicode MS</vt:lpstr>
      <vt:lpstr>黑体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20*   景阳冈</dc:title>
  <dc:creator>dreamsummit</dc:creator>
  <cp:lastModifiedBy>qwe</cp:lastModifiedBy>
  <cp:revision>56</cp:revision>
  <dcterms:created xsi:type="dcterms:W3CDTF">2019-03-05T00:24:14Z</dcterms:created>
  <dcterms:modified xsi:type="dcterms:W3CDTF">2021-11-01T05:29:23Z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3FB3590FE5E54C909B8DDE90EC7965A6</vt:lpwstr>
  </property>
</Properties>
</file>