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2"/>
  </p:notesMasterIdLst>
  <p:sldIdLst>
    <p:sldId id="482" r:id="rId3"/>
    <p:sldId id="639" r:id="rId4"/>
    <p:sldId id="560" r:id="rId5"/>
    <p:sldId id="653" r:id="rId6"/>
    <p:sldId id="654" r:id="rId7"/>
    <p:sldId id="643" r:id="rId8"/>
    <p:sldId id="644" r:id="rId9"/>
    <p:sldId id="515" r:id="rId10"/>
    <p:sldId id="370" r:id="rId11"/>
  </p:sldIdLst>
  <p:sldSz cx="9144000" cy="5143500"/>
  <p:notesSz cx="6858000" cy="9144000"/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3200" b="0" i="0" u="none" kern="1200" baseline="0">
        <a:solidFill>
          <a:srgbClr val="000000"/>
        </a:solidFill>
        <a:latin typeface="Arial" panose="020B0604020202020204" pitchFamily="34" charset="0"/>
        <a:ea typeface="宋体" panose="02010600030101010101" pitchFamily="2" charset="-122"/>
        <a:cs typeface="+mn-cs"/>
        <a:sym typeface="Arial" panose="020B0604020202020204" pitchFamily="34" charset="0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3200" b="0" i="0" u="none" kern="1200" baseline="0">
        <a:solidFill>
          <a:srgbClr val="000000"/>
        </a:solidFill>
        <a:latin typeface="Arial" panose="020B0604020202020204" pitchFamily="34" charset="0"/>
        <a:ea typeface="宋体" panose="02010600030101010101" pitchFamily="2" charset="-122"/>
        <a:cs typeface="+mn-cs"/>
        <a:sym typeface="Arial" panose="020B0604020202020204" pitchFamily="34" charset="0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3200" b="0" i="0" u="none" kern="1200" baseline="0">
        <a:solidFill>
          <a:srgbClr val="000000"/>
        </a:solidFill>
        <a:latin typeface="Arial" panose="020B0604020202020204" pitchFamily="34" charset="0"/>
        <a:ea typeface="宋体" panose="02010600030101010101" pitchFamily="2" charset="-122"/>
        <a:cs typeface="+mn-cs"/>
        <a:sym typeface="Arial" panose="020B0604020202020204" pitchFamily="34" charset="0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3200" b="0" i="0" u="none" kern="1200" baseline="0">
        <a:solidFill>
          <a:srgbClr val="000000"/>
        </a:solidFill>
        <a:latin typeface="Arial" panose="020B0604020202020204" pitchFamily="34" charset="0"/>
        <a:ea typeface="宋体" panose="02010600030101010101" pitchFamily="2" charset="-122"/>
        <a:cs typeface="+mn-cs"/>
        <a:sym typeface="Arial" panose="020B0604020202020204" pitchFamily="34" charset="0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3200" b="0" i="0" u="none" kern="1200" baseline="0">
        <a:solidFill>
          <a:srgbClr val="000000"/>
        </a:solidFill>
        <a:latin typeface="Arial" panose="020B0604020202020204" pitchFamily="34" charset="0"/>
        <a:ea typeface="宋体" panose="02010600030101010101" pitchFamily="2" charset="-122"/>
        <a:cs typeface="+mn-cs"/>
        <a:sym typeface="Arial" panose="020B0604020202020204" pitchFamily="34" charset="0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3200" b="0" i="0" u="none" kern="1200" baseline="0">
        <a:solidFill>
          <a:srgbClr val="000000"/>
        </a:solidFill>
        <a:latin typeface="Arial" panose="020B0604020202020204" pitchFamily="34" charset="0"/>
        <a:ea typeface="宋体" panose="02010600030101010101" pitchFamily="2" charset="-122"/>
        <a:cs typeface="+mn-cs"/>
        <a:sym typeface="Arial" panose="020B0604020202020204" pitchFamily="34" charset="0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3200" b="0" i="0" u="none" kern="1200" baseline="0">
        <a:solidFill>
          <a:srgbClr val="000000"/>
        </a:solidFill>
        <a:latin typeface="Arial" panose="020B0604020202020204" pitchFamily="34" charset="0"/>
        <a:ea typeface="宋体" panose="02010600030101010101" pitchFamily="2" charset="-122"/>
        <a:cs typeface="+mn-cs"/>
        <a:sym typeface="Arial" panose="020B0604020202020204" pitchFamily="34" charset="0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3200" b="0" i="0" u="none" kern="1200" baseline="0">
        <a:solidFill>
          <a:srgbClr val="000000"/>
        </a:solidFill>
        <a:latin typeface="Arial" panose="020B0604020202020204" pitchFamily="34" charset="0"/>
        <a:ea typeface="宋体" panose="02010600030101010101" pitchFamily="2" charset="-122"/>
        <a:cs typeface="+mn-cs"/>
        <a:sym typeface="Arial" panose="020B0604020202020204" pitchFamily="34" charset="0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3200" b="0" i="0" u="none" kern="1200" baseline="0">
        <a:solidFill>
          <a:srgbClr val="000000"/>
        </a:solidFill>
        <a:latin typeface="Arial" panose="020B0604020202020204" pitchFamily="34" charset="0"/>
        <a:ea typeface="宋体" panose="02010600030101010101" pitchFamily="2" charset="-122"/>
        <a:cs typeface="+mn-cs"/>
        <a:sym typeface="Arial" panose="020B0604020202020204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5620"/>
    <p:restoredTop sz="93825"/>
  </p:normalViewPr>
  <p:slideViewPr>
    <p:cSldViewPr showGuides="1">
      <p:cViewPr>
        <p:scale>
          <a:sx n="100" d="100"/>
          <a:sy n="100" d="100"/>
        </p:scale>
        <p:origin x="-618" y="-324"/>
      </p:cViewPr>
      <p:guideLst>
        <p:guide orient="horz" pos="1436"/>
        <p:guide pos="3009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5" Type="http://schemas.openxmlformats.org/officeDocument/2006/relationships/tableStyles" Target="tableStyles.xml"/><Relationship Id="rId14" Type="http://schemas.openxmlformats.org/officeDocument/2006/relationships/viewProps" Target="viewProps.xml"/><Relationship Id="rId13" Type="http://schemas.openxmlformats.org/officeDocument/2006/relationships/presProps" Target="presProps.xml"/><Relationship Id="rId12" Type="http://schemas.openxmlformats.org/officeDocument/2006/relationships/notesMaster" Target="notesMasters/notesMaster1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048996" name="Rectangle 420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575" cy="5127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92" tIns="45745" rIns="91492" bIns="45745" numCol="1" anchor="t" anchorCtr="0" compatLnSpc="1"/>
          <a:lstStyle>
            <a:lvl1pPr eaLnBrk="0" hangingPunct="0">
              <a:defRPr sz="1100">
                <a:latin typeface="Arial" panose="020B0604020202020204" pitchFamily="34" charset="0"/>
                <a:ea typeface="宋体" panose="02010600030101010101" pitchFamily="2" charset="-122"/>
                <a:sym typeface="Arial" panose="020B0604020202020204" pitchFamily="34" charset="0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en-US" sz="11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1048997" name="Rectangle 421"/>
          <p:cNvSpPr>
            <a:spLocks noGrp="1" noChangeArrowheads="1"/>
          </p:cNvSpPr>
          <p:nvPr>
            <p:ph type="dt" idx="1"/>
          </p:nvPr>
        </p:nvSpPr>
        <p:spPr bwMode="auto">
          <a:xfrm>
            <a:off x="4021138" y="0"/>
            <a:ext cx="3076575" cy="5127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92" tIns="45745" rIns="91492" bIns="45745" numCol="1" anchor="t" anchorCtr="0" compatLnSpc="1"/>
          <a:lstStyle>
            <a:lvl1pPr algn="r" eaLnBrk="0" hangingPunct="0">
              <a:defRPr sz="1100">
                <a:latin typeface="Arial" panose="020B0604020202020204" pitchFamily="34" charset="0"/>
                <a:ea typeface="宋体" panose="02010600030101010101" pitchFamily="2" charset="-122"/>
                <a:sym typeface="Arial" panose="020B0604020202020204" pitchFamily="34" charset="0"/>
              </a:defRPr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en-US" sz="11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3076" name="Rectangle 422"/>
          <p:cNvSpPr/>
          <p:nvPr>
            <p:ph type="sldImg"/>
          </p:nvPr>
        </p:nvSpPr>
        <p:spPr>
          <a:xfrm>
            <a:off x="990600" y="766763"/>
            <a:ext cx="5118100" cy="3838575"/>
          </a:xfrm>
          <a:prstGeom prst="rect">
            <a:avLst/>
          </a:prstGeom>
          <a:noFill/>
          <a:ln w="9525" cap="flat" cmpd="sng">
            <a:solidFill>
              <a:srgbClr val="000000"/>
            </a:solidFill>
            <a:prstDash val="solid"/>
            <a:miter/>
            <a:headEnd type="none" w="sm" len="sm"/>
            <a:tailEnd type="none" w="sm" len="sm"/>
          </a:ln>
        </p:spPr>
      </p:sp>
      <p:sp>
        <p:nvSpPr>
          <p:cNvPr id="1048999" name="Rectangle 423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9613" y="4862513"/>
            <a:ext cx="5680075" cy="460533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92" tIns="45745" rIns="91492" bIns="45745" numCol="1" anchor="t" anchorCtr="0" compatLnSpc="1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007A77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Click to edit Master text styles</a:t>
            </a:r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007A77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L="457200" marR="0" lvl="1" indent="-45720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007A77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Second level</a:t>
            </a:r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007A77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L="914400" marR="0" lvl="2" indent="-91440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007A77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Third level</a:t>
            </a:r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007A77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L="1371600" marR="0" lvl="3" indent="-137160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007A77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Fourth level</a:t>
            </a:r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007A77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L="1828800" marR="0" lvl="4" indent="-182880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007A77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Fifth level</a:t>
            </a:r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007A77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49000" name="Rectangle 424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20263"/>
            <a:ext cx="3076575" cy="5127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92" tIns="45745" rIns="91492" bIns="45745" numCol="1" anchor="b" anchorCtr="0" compatLnSpc="1"/>
          <a:lstStyle>
            <a:lvl1pPr eaLnBrk="0" hangingPunct="0">
              <a:defRPr sz="1100">
                <a:latin typeface="Arial" panose="020B0604020202020204" pitchFamily="34" charset="0"/>
                <a:ea typeface="宋体" panose="02010600030101010101" pitchFamily="2" charset="-122"/>
                <a:sym typeface="Arial" panose="020B0604020202020204" pitchFamily="34" charset="0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en-US" sz="11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1049001" name="Rectangle 425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1138" y="9720263"/>
            <a:ext cx="3076575" cy="5127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92" tIns="45745" rIns="91492" bIns="45745" numCol="1" anchor="b" anchorCtr="0" compatLnSpc="1"/>
          <a:p>
            <a:pPr lvl="0" algn="r" eaLnBrk="1" fontAlgn="base" hangingPunct="1"/>
            <a:fld id="{9A0DB2DC-4C9A-4742-B13C-FB6460FD3503}" type="slidenum">
              <a:rPr lang="en-US" altLang="en-US" sz="1100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en-US" sz="1100" strike="noStrike" noProof="1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rgbClr val="007A77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indent="-457200" algn="l" rtl="0" eaLnBrk="0" fontAlgn="base" hangingPunct="0">
      <a:spcBef>
        <a:spcPct val="30000"/>
      </a:spcBef>
      <a:spcAft>
        <a:spcPct val="0"/>
      </a:spcAft>
      <a:defRPr sz="1200" kern="1200">
        <a:solidFill>
          <a:srgbClr val="007A77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indent="-914400" algn="l" rtl="0" eaLnBrk="0" fontAlgn="base" hangingPunct="0">
      <a:spcBef>
        <a:spcPct val="30000"/>
      </a:spcBef>
      <a:spcAft>
        <a:spcPct val="0"/>
      </a:spcAft>
      <a:defRPr sz="1200" kern="1200">
        <a:solidFill>
          <a:srgbClr val="007A77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indent="-1371600" algn="l" rtl="0" eaLnBrk="0" fontAlgn="base" hangingPunct="0">
      <a:spcBef>
        <a:spcPct val="30000"/>
      </a:spcBef>
      <a:spcAft>
        <a:spcPct val="0"/>
      </a:spcAft>
      <a:defRPr sz="1200" kern="1200">
        <a:solidFill>
          <a:srgbClr val="007A77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indent="-1828800" algn="l" rtl="0" eaLnBrk="0" fontAlgn="base" hangingPunct="0">
      <a:spcBef>
        <a:spcPct val="30000"/>
      </a:spcBef>
      <a:spcAft>
        <a:spcPct val="0"/>
      </a:spcAft>
      <a:defRPr sz="1200" kern="1200">
        <a:solidFill>
          <a:srgbClr val="007A77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8613"/>
            <a:ext cx="7772400" cy="1101725"/>
          </a:xfr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pPr fontAlgn="base"/>
            <a:r>
              <a:rPr lang="zh-CN" altLang="en-US" strike="noStrike" noProof="1"/>
              <a:t>单击此处编辑母版副标题样式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1" i="1" u="none" strike="noStrike" kern="1200" cap="none" spc="0" normalizeH="0" baseline="0" noProof="0">
              <a:ln>
                <a:noFill/>
              </a:ln>
              <a:solidFill>
                <a:srgbClr val="007A77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1" i="1" u="none" strike="noStrike" kern="1200" cap="none" spc="0" normalizeH="0" baseline="0" noProof="0">
              <a:ln>
                <a:noFill/>
              </a:ln>
              <a:solidFill>
                <a:srgbClr val="007A77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1" i="1" u="none" strike="noStrike" kern="1200" cap="none" spc="0" normalizeH="0" baseline="0" noProof="0">
              <a:ln>
                <a:noFill/>
              </a:ln>
              <a:solidFill>
                <a:srgbClr val="007A77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1" i="1" u="none" strike="noStrike" kern="1200" cap="none" spc="0" normalizeH="0" baseline="0" noProof="0">
              <a:ln>
                <a:noFill/>
              </a:ln>
              <a:solidFill>
                <a:srgbClr val="007A77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707188" y="457200"/>
            <a:ext cx="2135187" cy="4117975"/>
          </a:xfrm>
        </p:spPr>
        <p:txBody>
          <a:bodyPr vert="eaVert"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301625" y="457200"/>
            <a:ext cx="6253163" cy="4117975"/>
          </a:xfrm>
        </p:spPr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1" i="1" u="none" strike="noStrike" kern="1200" cap="none" spc="0" normalizeH="0" baseline="0" noProof="0">
              <a:ln>
                <a:noFill/>
              </a:ln>
              <a:solidFill>
                <a:srgbClr val="007A77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1" i="1" u="none" strike="noStrike" kern="1200" cap="none" spc="0" normalizeH="0" baseline="0" noProof="0">
              <a:ln>
                <a:noFill/>
              </a:ln>
              <a:solidFill>
                <a:srgbClr val="007A77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内页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301625" y="4684713"/>
            <a:ext cx="2289175" cy="3571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1" i="1" u="none" strike="noStrike" kern="1200" cap="none" spc="0" normalizeH="0" baseline="0" noProof="0">
              <a:ln>
                <a:noFill/>
              </a:ln>
              <a:solidFill>
                <a:srgbClr val="007A77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124200" y="4684713"/>
            <a:ext cx="2895600" cy="3571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1" i="1" u="none" strike="noStrike" kern="1200" cap="none" spc="0" normalizeH="0" baseline="0" noProof="0">
              <a:ln>
                <a:noFill/>
              </a:ln>
              <a:solidFill>
                <a:srgbClr val="007A77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553200" y="4684713"/>
            <a:ext cx="2289175" cy="3571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1" i="1" u="none" strike="noStrike" kern="1200" cap="none" spc="0" normalizeH="0" baseline="0" noProof="0">
              <a:ln>
                <a:noFill/>
              </a:ln>
              <a:solidFill>
                <a:srgbClr val="007A77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1" i="1" u="none" strike="noStrike" kern="1200" cap="none" spc="0" normalizeH="0" baseline="0" noProof="0">
              <a:ln>
                <a:noFill/>
              </a:ln>
              <a:solidFill>
                <a:srgbClr val="007A77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5"/>
            <a:ext cx="7772400" cy="10223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79638"/>
            <a:ext cx="7772400" cy="11255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1" i="1" u="none" strike="noStrike" kern="1200" cap="none" spc="0" normalizeH="0" baseline="0" noProof="0">
              <a:ln>
                <a:noFill/>
              </a:ln>
              <a:solidFill>
                <a:srgbClr val="007A77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1" i="1" u="none" strike="noStrike" kern="1200" cap="none" spc="0" normalizeH="0" baseline="0" noProof="0">
              <a:ln>
                <a:noFill/>
              </a:ln>
              <a:solidFill>
                <a:srgbClr val="007A77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301625" y="1428750"/>
            <a:ext cx="4194175" cy="31464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428750"/>
            <a:ext cx="4194175" cy="31464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1" i="1" u="none" strike="noStrike" kern="1200" cap="none" spc="0" normalizeH="0" baseline="0" noProof="0">
              <a:ln>
                <a:noFill/>
              </a:ln>
              <a:solidFill>
                <a:srgbClr val="007A77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1" i="1" u="none" strike="noStrike" kern="1200" cap="none" spc="0" normalizeH="0" baseline="0" noProof="0">
              <a:ln>
                <a:noFill/>
              </a:ln>
              <a:solidFill>
                <a:srgbClr val="007A77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0938"/>
            <a:ext cx="4040188" cy="4810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950"/>
            <a:ext cx="4040188" cy="29622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150938"/>
            <a:ext cx="4041775" cy="4810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1631950"/>
            <a:ext cx="4041775" cy="29622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1" i="1" u="none" strike="noStrike" kern="1200" cap="none" spc="0" normalizeH="0" baseline="0" noProof="0">
              <a:ln>
                <a:noFill/>
              </a:ln>
              <a:solidFill>
                <a:srgbClr val="007A77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1" i="1" u="none" strike="noStrike" kern="1200" cap="none" spc="0" normalizeH="0" baseline="0" noProof="0">
              <a:ln>
                <a:noFill/>
              </a:ln>
              <a:solidFill>
                <a:srgbClr val="007A77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1" i="1" u="none" strike="noStrike" kern="1200" cap="none" spc="0" normalizeH="0" baseline="0" noProof="0">
              <a:ln>
                <a:noFill/>
              </a:ln>
              <a:solidFill>
                <a:srgbClr val="007A77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1" i="1" u="none" strike="noStrike" kern="1200" cap="none" spc="0" normalizeH="0" baseline="0" noProof="0">
              <a:ln>
                <a:noFill/>
              </a:ln>
              <a:solidFill>
                <a:srgbClr val="007A77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1" i="1" u="none" strike="noStrike" kern="1200" cap="none" spc="0" normalizeH="0" baseline="0" noProof="0">
              <a:ln>
                <a:noFill/>
              </a:ln>
              <a:solidFill>
                <a:srgbClr val="007A77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1" i="1" u="none" strike="noStrike" kern="1200" cap="none" spc="0" normalizeH="0" baseline="0" noProof="0">
              <a:ln>
                <a:noFill/>
              </a:ln>
              <a:solidFill>
                <a:srgbClr val="007A77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3008313" cy="871537"/>
          </a:xfrm>
        </p:spPr>
        <p:txBody>
          <a:bodyPr anchor="b"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43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076325"/>
            <a:ext cx="3008313" cy="35179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1" i="1" u="none" strike="noStrike" kern="1200" cap="none" spc="0" normalizeH="0" baseline="0" noProof="0">
              <a:ln>
                <a:noFill/>
              </a:ln>
              <a:solidFill>
                <a:srgbClr val="007A77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1" i="1" u="none" strike="noStrike" kern="1200" cap="none" spc="0" normalizeH="0" baseline="0" noProof="0">
              <a:ln>
                <a:noFill/>
              </a:ln>
              <a:solidFill>
                <a:srgbClr val="007A77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450"/>
          </a:xfrm>
        </p:spPr>
        <p:txBody>
          <a:bodyPr anchor="b"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60375"/>
            <a:ext cx="5486400" cy="3086100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1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DC5900"/>
              </a:buClr>
              <a:buSzPct val="75000"/>
              <a:buFont typeface="Wingdings" panose="05000000000000000000" pitchFamily="2" charset="2"/>
              <a:buNone/>
              <a:defRPr/>
            </a:pPr>
            <a:endParaRPr kumimoji="0" lang="zh-CN" altLang="en-US" sz="3200" b="0" i="0" u="none" strike="noStrike" kern="0" cap="none" spc="0" normalizeH="0" baseline="0" noProof="0">
              <a:ln>
                <a:noFill/>
              </a:ln>
              <a:solidFill>
                <a:srgbClr val="007A77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900"/>
            <a:ext cx="5486400" cy="6032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1" i="1" u="none" strike="noStrike" kern="1200" cap="none" spc="0" normalizeH="0" baseline="0" noProof="0">
              <a:ln>
                <a:noFill/>
              </a:ln>
              <a:solidFill>
                <a:srgbClr val="007A77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1" i="1" u="none" strike="noStrike" kern="1200" cap="none" spc="0" normalizeH="0" baseline="0" noProof="0">
              <a:ln>
                <a:noFill/>
              </a:ln>
              <a:solidFill>
                <a:srgbClr val="007A77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4" Type="http://schemas.openxmlformats.org/officeDocument/2006/relationships/theme" Target="../theme/theme1.xml"/><Relationship Id="rId13" Type="http://schemas.openxmlformats.org/officeDocument/2006/relationships/image" Target="../media/image1.jpeg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1026" name="Rectangle 1024"/>
          <p:cNvSpPr/>
          <p:nvPr>
            <p:ph type="title"/>
          </p:nvPr>
        </p:nvSpPr>
        <p:spPr>
          <a:xfrm>
            <a:off x="301625" y="457200"/>
            <a:ext cx="8540750" cy="85725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pPr lvl="0"/>
            <a:r>
              <a:rPr lang="zh-CN" altLang="zh-CN" dirty="0"/>
              <a:t>单击此处编辑母版标题样式</a:t>
            </a:r>
            <a:endParaRPr lang="en-US" altLang="en-US" dirty="0"/>
          </a:p>
        </p:txBody>
      </p:sp>
      <p:sp>
        <p:nvSpPr>
          <p:cNvPr id="1027" name="Rectangle 1025"/>
          <p:cNvSpPr/>
          <p:nvPr>
            <p:ph type="body"/>
          </p:nvPr>
        </p:nvSpPr>
        <p:spPr>
          <a:xfrm>
            <a:off x="301625" y="1428750"/>
            <a:ext cx="8540750" cy="3146425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p>
            <a:pPr lvl="0"/>
            <a:r>
              <a:rPr lang="zh-CN" altLang="zh-CN" dirty="0"/>
              <a:t>单击此处编辑母版文本样式</a:t>
            </a:r>
            <a:endParaRPr lang="en-US" altLang="en-US" dirty="0"/>
          </a:p>
          <a:p>
            <a:pPr lvl="1" indent="-285750"/>
            <a:r>
              <a:rPr lang="zh-CN" altLang="zh-CN" dirty="0"/>
              <a:t>第二级</a:t>
            </a:r>
            <a:endParaRPr lang="en-US" altLang="en-US" dirty="0"/>
          </a:p>
          <a:p>
            <a:pPr lvl="2" indent="-228600"/>
            <a:r>
              <a:rPr lang="zh-CN" altLang="zh-CN" dirty="0"/>
              <a:t>第三级</a:t>
            </a:r>
            <a:endParaRPr lang="en-US" altLang="en-US" dirty="0"/>
          </a:p>
          <a:p>
            <a:pPr lvl="3" indent="-228600"/>
            <a:r>
              <a:rPr lang="zh-CN" altLang="zh-CN" dirty="0"/>
              <a:t>第四级</a:t>
            </a:r>
            <a:endParaRPr lang="en-US" altLang="en-US" dirty="0"/>
          </a:p>
          <a:p>
            <a:pPr lvl="4" indent="-228600"/>
            <a:r>
              <a:rPr lang="zh-CN" altLang="zh-CN" dirty="0"/>
              <a:t>第五级</a:t>
            </a:r>
            <a:endParaRPr lang="en-US" altLang="en-US" dirty="0"/>
          </a:p>
        </p:txBody>
      </p:sp>
      <p:sp>
        <p:nvSpPr>
          <p:cNvPr id="1048578" name="Rectangle 102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01625" y="4684713"/>
            <a:ext cx="2289175" cy="3571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defRPr sz="1400" b="1" i="1">
                <a:solidFill>
                  <a:srgbClr val="007A77"/>
                </a:solidFill>
                <a:latin typeface="Arial" panose="020B0604020202020204" pitchFamily="34" charset="0"/>
                <a:ea typeface="宋体" panose="02010600030101010101" pitchFamily="2" charset="-122"/>
                <a:sym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1" i="1" u="none" strike="noStrike" kern="1200" cap="none" spc="0" normalizeH="0" baseline="0" noProof="0">
              <a:ln>
                <a:noFill/>
              </a:ln>
              <a:solidFill>
                <a:srgbClr val="007A77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1048579" name="Rectangle 102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4684713"/>
            <a:ext cx="2895600" cy="3571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 algn="ctr" eaLnBrk="1" hangingPunct="1">
              <a:defRPr sz="1400" b="1" i="1">
                <a:solidFill>
                  <a:srgbClr val="007A77"/>
                </a:solidFill>
                <a:latin typeface="Arial" panose="020B0604020202020204" pitchFamily="34" charset="0"/>
                <a:ea typeface="宋体" panose="02010600030101010101" pitchFamily="2" charset="-122"/>
                <a:sym typeface="Arial" panose="020B0604020202020204" pitchFamily="34" charset="0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1" i="1" u="none" strike="noStrike" kern="1200" cap="none" spc="0" normalizeH="0" baseline="0" noProof="0">
              <a:ln>
                <a:noFill/>
              </a:ln>
              <a:solidFill>
                <a:srgbClr val="007A77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1048580" name="Rectangle 102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4684713"/>
            <a:ext cx="2289175" cy="3571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 algn="r">
              <a:defRPr sz="1400" b="1" i="1">
                <a:solidFill>
                  <a:srgbClr val="007A77"/>
                </a:solidFill>
              </a:defRPr>
            </a:lvl1pPr>
          </a:lstStyle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sldNum="0" hdr="0" ftr="0" dt="0"/>
  <p:txStyles>
    <p:titleStyle>
      <a:lvl1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rgbClr val="003399"/>
          </a:solidFill>
          <a:latin typeface="+mj-lt"/>
          <a:ea typeface="+mj-ea"/>
          <a:cs typeface="+mj-cs"/>
        </a:defRPr>
      </a:lvl1pPr>
      <a:lvl2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rgbClr val="003399"/>
          </a:solidFill>
          <a:latin typeface="Calibri Light" panose="020F0302020204030204"/>
          <a:ea typeface="宋体" panose="02010600030101010101" pitchFamily="2" charset="-122"/>
        </a:defRPr>
      </a:lvl2pPr>
      <a:lvl3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rgbClr val="003399"/>
          </a:solidFill>
          <a:latin typeface="Calibri Light" panose="020F0302020204030204"/>
          <a:ea typeface="宋体" panose="02010600030101010101" pitchFamily="2" charset="-122"/>
        </a:defRPr>
      </a:lvl3pPr>
      <a:lvl4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rgbClr val="003399"/>
          </a:solidFill>
          <a:latin typeface="Calibri Light" panose="020F0302020204030204"/>
          <a:ea typeface="宋体" panose="02010600030101010101" pitchFamily="2" charset="-122"/>
        </a:defRPr>
      </a:lvl4pPr>
      <a:lvl5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rgbClr val="003399"/>
          </a:solidFill>
          <a:latin typeface="Calibri Light" panose="020F0302020204030204"/>
          <a:ea typeface="宋体" panose="02010600030101010101" pitchFamily="2" charset="-122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sz="4400">
          <a:solidFill>
            <a:srgbClr val="003399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sz="4400">
          <a:solidFill>
            <a:srgbClr val="003399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sz="4400">
          <a:solidFill>
            <a:srgbClr val="003399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sz="4400">
          <a:solidFill>
            <a:srgbClr val="003399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latinLnBrk="1" hangingPunct="0">
        <a:spcBef>
          <a:spcPct val="20000"/>
        </a:spcBef>
        <a:spcAft>
          <a:spcPct val="0"/>
        </a:spcAft>
        <a:buClr>
          <a:srgbClr val="DC5900"/>
        </a:buClr>
        <a:buSzPct val="75000"/>
        <a:buFont typeface="Wingdings" panose="05000000000000000000" pitchFamily="2" charset="2"/>
        <a:buChar char="v"/>
        <a:defRPr sz="3200">
          <a:solidFill>
            <a:srgbClr val="007A77"/>
          </a:solidFill>
          <a:latin typeface="+mn-lt"/>
          <a:ea typeface="+mn-ea"/>
          <a:cs typeface="+mn-cs"/>
        </a:defRPr>
      </a:lvl1pPr>
      <a:lvl2pPr marL="742950" indent="-285750" algn="l" rtl="0" eaLnBrk="0" fontAlgn="base" latinLnBrk="1" hangingPunct="0">
        <a:spcBef>
          <a:spcPct val="20000"/>
        </a:spcBef>
        <a:spcAft>
          <a:spcPct val="0"/>
        </a:spcAft>
        <a:buClr>
          <a:srgbClr val="3366FF"/>
        </a:buClr>
        <a:buSzPct val="85000"/>
        <a:buFont typeface="Wingdings" panose="05000000000000000000" pitchFamily="2" charset="2"/>
        <a:buChar char=""/>
        <a:defRPr sz="2800">
          <a:solidFill>
            <a:srgbClr val="007A77"/>
          </a:solidFill>
          <a:latin typeface="+mn-lt"/>
          <a:ea typeface="+mn-ea"/>
        </a:defRPr>
      </a:lvl2pPr>
      <a:lvl3pPr marL="1143000" indent="-228600" algn="l" rtl="0" eaLnBrk="0" fontAlgn="base" latinLnBrk="1" hangingPunct="0">
        <a:spcBef>
          <a:spcPct val="20000"/>
        </a:spcBef>
        <a:spcAft>
          <a:spcPct val="0"/>
        </a:spcAft>
        <a:buClr>
          <a:srgbClr val="DC5900"/>
        </a:buClr>
        <a:buSzPct val="85000"/>
        <a:buFont typeface="Wingdings" panose="05000000000000000000" pitchFamily="2" charset="2"/>
        <a:buChar char="v"/>
        <a:defRPr sz="2400">
          <a:solidFill>
            <a:srgbClr val="007A77"/>
          </a:solidFill>
          <a:latin typeface="+mn-lt"/>
          <a:ea typeface="+mn-ea"/>
        </a:defRPr>
      </a:lvl3pPr>
      <a:lvl4pPr marL="1600200" indent="-228600" algn="l" rtl="0" eaLnBrk="0" fontAlgn="base" latinLnBrk="1" hangingPunct="0">
        <a:spcBef>
          <a:spcPct val="20000"/>
        </a:spcBef>
        <a:spcAft>
          <a:spcPct val="0"/>
        </a:spcAft>
        <a:buClr>
          <a:srgbClr val="3366FF"/>
        </a:buClr>
        <a:buSzPct val="90000"/>
        <a:buFont typeface="Wingdings" panose="05000000000000000000" pitchFamily="2" charset="2"/>
        <a:buChar char=""/>
        <a:defRPr sz="2000">
          <a:solidFill>
            <a:srgbClr val="007A77"/>
          </a:solidFill>
          <a:latin typeface="+mn-lt"/>
          <a:ea typeface="+mn-ea"/>
        </a:defRPr>
      </a:lvl4pPr>
      <a:lvl5pPr marL="2057400" indent="-228600" algn="l" rtl="0" eaLnBrk="0" fontAlgn="base" latinLnBrk="1" hangingPunct="0">
        <a:spcBef>
          <a:spcPct val="20000"/>
        </a:spcBef>
        <a:spcAft>
          <a:spcPct val="0"/>
        </a:spcAft>
        <a:buClr>
          <a:srgbClr val="DC5900"/>
        </a:buClr>
        <a:buSzPct val="85000"/>
        <a:buFont typeface="Wingdings" panose="05000000000000000000" pitchFamily="2" charset="2"/>
        <a:buChar char="v"/>
        <a:defRPr sz="2000">
          <a:solidFill>
            <a:srgbClr val="007A77"/>
          </a:solidFill>
          <a:latin typeface="+mn-lt"/>
          <a:ea typeface="+mn-ea"/>
        </a:defRPr>
      </a:lvl5pPr>
      <a:lvl6pPr marL="2514600" indent="-228600" algn="l" rtl="0" fontAlgn="base" latinLnBrk="1">
        <a:spcBef>
          <a:spcPct val="20000"/>
        </a:spcBef>
        <a:spcAft>
          <a:spcPct val="0"/>
        </a:spcAft>
        <a:buClr>
          <a:srgbClr val="DC5900"/>
        </a:buClr>
        <a:buSzPct val="85000"/>
        <a:buFont typeface="Wingdings" panose="05000000000000000000" pitchFamily="2" charset="2"/>
        <a:buChar char="v"/>
        <a:defRPr sz="2000">
          <a:solidFill>
            <a:srgbClr val="007A77"/>
          </a:solidFill>
          <a:latin typeface="+mn-lt"/>
          <a:ea typeface="+mn-ea"/>
        </a:defRPr>
      </a:lvl6pPr>
      <a:lvl7pPr marL="2971800" indent="-228600" algn="l" rtl="0" fontAlgn="base" latinLnBrk="1">
        <a:spcBef>
          <a:spcPct val="20000"/>
        </a:spcBef>
        <a:spcAft>
          <a:spcPct val="0"/>
        </a:spcAft>
        <a:buClr>
          <a:srgbClr val="DC5900"/>
        </a:buClr>
        <a:buSzPct val="85000"/>
        <a:buFont typeface="Wingdings" panose="05000000000000000000" pitchFamily="2" charset="2"/>
        <a:buChar char="v"/>
        <a:defRPr sz="2000">
          <a:solidFill>
            <a:srgbClr val="007A77"/>
          </a:solidFill>
          <a:latin typeface="+mn-lt"/>
          <a:ea typeface="+mn-ea"/>
        </a:defRPr>
      </a:lvl7pPr>
      <a:lvl8pPr marL="3429000" indent="-228600" algn="l" rtl="0" fontAlgn="base" latinLnBrk="1">
        <a:spcBef>
          <a:spcPct val="20000"/>
        </a:spcBef>
        <a:spcAft>
          <a:spcPct val="0"/>
        </a:spcAft>
        <a:buClr>
          <a:srgbClr val="DC5900"/>
        </a:buClr>
        <a:buSzPct val="85000"/>
        <a:buFont typeface="Wingdings" panose="05000000000000000000" pitchFamily="2" charset="2"/>
        <a:buChar char="v"/>
        <a:defRPr sz="2000">
          <a:solidFill>
            <a:srgbClr val="007A77"/>
          </a:solidFill>
          <a:latin typeface="+mn-lt"/>
          <a:ea typeface="+mn-ea"/>
        </a:defRPr>
      </a:lvl8pPr>
      <a:lvl9pPr marL="3886200" indent="-228600" algn="l" rtl="0" fontAlgn="base" latinLnBrk="1">
        <a:spcBef>
          <a:spcPct val="20000"/>
        </a:spcBef>
        <a:spcAft>
          <a:spcPct val="0"/>
        </a:spcAft>
        <a:buClr>
          <a:srgbClr val="DC5900"/>
        </a:buClr>
        <a:buSzPct val="85000"/>
        <a:buFont typeface="Wingdings" panose="05000000000000000000" pitchFamily="2" charset="2"/>
        <a:buChar char="v"/>
        <a:defRPr sz="2000">
          <a:solidFill>
            <a:srgbClr val="007A77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4.jpeg"/><Relationship Id="rId1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6.png"/><Relationship Id="rId1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7.png"/><Relationship Id="rId1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7.png"/><Relationship Id="rId1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4.jpeg"/><Relationship Id="rId1" Type="http://schemas.openxmlformats.org/officeDocument/2006/relationships/image" Target="../media/image3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4098" name="Rectangle 427"/>
          <p:cNvSpPr/>
          <p:nvPr>
            <p:ph type="ctrTitle" idx="4294967295"/>
          </p:nvPr>
        </p:nvSpPr>
        <p:spPr>
          <a:xfrm>
            <a:off x="0" y="1519238"/>
            <a:ext cx="7772400" cy="857250"/>
          </a:xfrm>
          <a:ln/>
        </p:spPr>
        <p:txBody>
          <a:bodyPr vert="horz" wrap="square" lIns="91440" tIns="45720" rIns="91440" bIns="45720" anchor="ctr" anchorCtr="0"/>
          <a:lstStyle>
            <a:lvl1pPr lvl="0">
              <a:buClrTx/>
              <a:buSzTx/>
              <a:buFontTx/>
              <a:defRPr/>
            </a:lvl1pPr>
          </a:lstStyle>
          <a:p>
            <a:pPr lvl="0" eaLnBrk="1" latinLnBrk="0" hangingPunct="1">
              <a:buClrTx/>
              <a:buSzTx/>
              <a:buFontTx/>
            </a:pPr>
            <a:r>
              <a:rPr lang="en-US" altLang="zh-CN" b="1" dirty="0">
                <a:latin typeface="楷体" panose="02010609060101010101" pitchFamily="49" charset="-122"/>
                <a:ea typeface="楷体" panose="02010609060101010101" pitchFamily="49" charset="-122"/>
              </a:rPr>
              <a:t>12</a:t>
            </a:r>
            <a:r>
              <a:rPr lang="zh-CN" altLang="zh-CN" b="1" dirty="0">
                <a:latin typeface="楷体" panose="02010609060101010101" pitchFamily="49" charset="-122"/>
                <a:ea typeface="楷体" panose="02010609060101010101" pitchFamily="49" charset="-122"/>
              </a:rPr>
              <a:t>   清贫</a:t>
            </a:r>
            <a:endParaRPr lang="en-US" altLang="zh-CN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099" name="Rectangle 431"/>
          <p:cNvSpPr/>
          <p:nvPr/>
        </p:nvSpPr>
        <p:spPr>
          <a:xfrm>
            <a:off x="104775" y="384175"/>
            <a:ext cx="5784850" cy="398463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>
              <a:buClr>
                <a:srgbClr val="DC5900"/>
              </a:buClr>
              <a:buSzPct val="100000"/>
            </a:pPr>
            <a:r>
              <a:rPr lang="zh-CN" altLang="en-US" sz="2000" b="1" dirty="0">
                <a:solidFill>
                  <a:srgbClr val="007A77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小学语文五年级下册第四单元</a:t>
            </a:r>
            <a:endParaRPr lang="zh-CN" altLang="zh-CN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5121" name="图片 2" descr="C:\Users\Lenovo\Desktop\16bb047e5209029bcafc2d249fcce13.jpg16bb047e5209029bcafc2d249fcce1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419225" y="781050"/>
            <a:ext cx="2786063" cy="38100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122" name="Picture 10" descr="C:\Users\Lenovo\Desktop\388884e2b7d6e7c5252a762cbc12c15.jpg388884e2b7d6e7c5252a762cbc12c1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76788" y="781050"/>
            <a:ext cx="2789237" cy="3810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文本框 1"/>
          <p:cNvSpPr txBox="1"/>
          <p:nvPr/>
        </p:nvSpPr>
        <p:spPr>
          <a:xfrm>
            <a:off x="271463" y="355600"/>
            <a:ext cx="7888287" cy="64452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r>
              <a:rPr lang="en-US" altLang="zh-CN" sz="1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默读课文，圈点勾画出你认为应该重点识记的词语，并借助工具书理解其意思。</a:t>
            </a:r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46083" name="文本框 2"/>
          <p:cNvSpPr txBox="1"/>
          <p:nvPr/>
        </p:nvSpPr>
        <p:spPr>
          <a:xfrm>
            <a:off x="601663" y="1668463"/>
            <a:ext cx="7939087" cy="156845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en-US" altLang="zh-CN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默读课文，边读边思考：课文主要讲了一件什么事情？</a:t>
            </a:r>
            <a:endParaRPr lang="en-US" altLang="zh-CN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endParaRPr lang="en-US" altLang="zh-CN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6147" name="图片 10" descr="图片9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1663" y="550863"/>
            <a:ext cx="2176462" cy="566737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60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08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46083" name="文本框 2"/>
          <p:cNvSpPr txBox="1"/>
          <p:nvPr/>
        </p:nvSpPr>
        <p:spPr>
          <a:xfrm>
            <a:off x="601663" y="1668463"/>
            <a:ext cx="8224837" cy="2062162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en-US" altLang="zh-CN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你是从什么地方看出方志敏是清贫的？它真的很“清贫”吗？边读边勾画出来，批注。</a:t>
            </a:r>
            <a:endParaRPr lang="en-US" altLang="zh-CN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endParaRPr lang="en-US" altLang="zh-CN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7171" name="图片 10" descr="图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1663" y="601663"/>
            <a:ext cx="2322512" cy="665162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60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08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46083" name="文本框 2"/>
          <p:cNvSpPr txBox="1"/>
          <p:nvPr/>
        </p:nvSpPr>
        <p:spPr>
          <a:xfrm>
            <a:off x="601663" y="1858963"/>
            <a:ext cx="8124825" cy="138430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en-US" altLang="zh-CN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课文中还有那里体现了方志明的清贫呢？可以结合课文中有关方志敏与国方两个兵士在动作、语言、神态等方面的对比中来体会。</a:t>
            </a:r>
            <a:endParaRPr lang="en-US" altLang="zh-CN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8195" name="图片 10" descr="图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1663" y="601663"/>
            <a:ext cx="2322512" cy="665162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60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08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9217" name="图片 2" descr="C:\Users\Lenovo\Desktop\16bb047e5209029bcafc2d249fcce13.jpg16bb047e5209029bcafc2d249fcce1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419225" y="781050"/>
            <a:ext cx="2786063" cy="38100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9218" name="Picture 10" descr="C:\Users\Lenovo\Desktop\388884e2b7d6e7c5252a762cbc12c15.jpg388884e2b7d6e7c5252a762cbc12c1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76788" y="781050"/>
            <a:ext cx="2789237" cy="3810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文本框 1"/>
          <p:cNvSpPr txBox="1"/>
          <p:nvPr/>
        </p:nvSpPr>
        <p:spPr>
          <a:xfrm>
            <a:off x="336550" y="355600"/>
            <a:ext cx="1863725" cy="46037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分角色朗读</a:t>
            </a:r>
            <a:endParaRPr lang="zh-CN" altLang="en-US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文本框 1"/>
          <p:cNvSpPr txBox="1"/>
          <p:nvPr/>
        </p:nvSpPr>
        <p:spPr>
          <a:xfrm>
            <a:off x="358775" y="355600"/>
            <a:ext cx="7747000" cy="36830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r>
              <a:rPr lang="en-US" altLang="zh-CN" sz="1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endParaRPr lang="en-US" altLang="zh-CN" sz="16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10242" name="图片 2" descr="res02_attpic_brief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360488" y="790575"/>
            <a:ext cx="6208712" cy="28352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" name="文本框 3"/>
          <p:cNvSpPr txBox="1"/>
          <p:nvPr/>
        </p:nvSpPr>
        <p:spPr>
          <a:xfrm>
            <a:off x="358775" y="3692525"/>
            <a:ext cx="8439150" cy="706438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r>
              <a:rPr lang="en-US" altLang="zh-CN" sz="1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2000" b="1" dirty="0">
                <a:solidFill>
                  <a:srgbClr val="007A77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他为什么要坚持清贫生活？清贫的生活对于革命者有什么意义？在物质生活极为富足的今天，我们还需要“清贫”精神吗？</a:t>
            </a:r>
            <a:endParaRPr lang="zh-CN" altLang="en-US" sz="2000" b="1" dirty="0">
              <a:solidFill>
                <a:srgbClr val="007A77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1265" name="Picture 10" descr="C:\Users\Lenovo\Desktop\7045366_7045366_1300502811578_mthumb.jpg7045366_7045366_1300502811578_mthumb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135688" y="1282700"/>
            <a:ext cx="2593975" cy="185896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1266" name="Picture 12" descr="C:\Users\Lenovo\Desktop\145618687965147235.JPEG14561868796514723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82950" y="1284288"/>
            <a:ext cx="2578100" cy="1871662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1267" name="图片 2" descr="C:\Users\Lenovo\Desktop\7578000f89763693fd2d.jpg7578000f89763693fd2d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7513" y="1284288"/>
            <a:ext cx="2573337" cy="18573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文本框 1"/>
          <p:cNvSpPr txBox="1"/>
          <p:nvPr/>
        </p:nvSpPr>
        <p:spPr>
          <a:xfrm>
            <a:off x="342900" y="3359150"/>
            <a:ext cx="8456613" cy="830263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2400" b="1" dirty="0">
                <a:solidFill>
                  <a:srgbClr val="007A77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请你结合劳动模范、科学家，甚至家中过着简朴生活的长辈，来谈谈自己的“清贫”的理解。</a:t>
            </a:r>
            <a:endParaRPr lang="zh-CN" altLang="en-US" sz="2400" b="1" dirty="0">
              <a:solidFill>
                <a:srgbClr val="007A77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12290" name="标题 1"/>
          <p:cNvSpPr>
            <a:spLocks noGrp="1"/>
          </p:cNvSpPr>
          <p:nvPr>
            <p:ph type="title"/>
          </p:nvPr>
        </p:nvSpPr>
        <p:spPr>
          <a:xfrm>
            <a:off x="334963" y="628650"/>
            <a:ext cx="2465387" cy="598488"/>
          </a:xfrm>
          <a:ln/>
        </p:spPr>
        <p:txBody>
          <a:bodyPr vert="horz" wrap="square" lIns="91440" tIns="45720" rIns="91440" bIns="45720" anchor="ctr" anchorCtr="0"/>
          <a:p>
            <a:pPr algn="l"/>
            <a:r>
              <a:rPr lang="zh-CN" altLang="zh-CN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家庭作业：</a:t>
            </a:r>
            <a:endParaRPr lang="zh-CN" altLang="zh-CN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291" name="内容占位符 2"/>
          <p:cNvSpPr>
            <a:spLocks noGrp="1"/>
          </p:cNvSpPr>
          <p:nvPr>
            <p:ph sz="half" idx="1"/>
          </p:nvPr>
        </p:nvSpPr>
        <p:spPr>
          <a:xfrm>
            <a:off x="438150" y="1427163"/>
            <a:ext cx="8312150" cy="3271837"/>
          </a:xfrm>
          <a:ln/>
        </p:spPr>
        <p:txBody>
          <a:bodyPr vert="horz" wrap="square" lIns="91440" tIns="45720" rIns="91440" bIns="45720" anchor="t" anchorCtr="0"/>
          <a:p>
            <a:pPr marL="0" eaLnBrk="1" latinLnBrk="0" hangingPunct="1">
              <a:buClrTx/>
              <a:buSzTx/>
              <a:buFont typeface="Arial" panose="020B0604020202020204" pitchFamily="34" charset="0"/>
              <a:buNone/>
            </a:pP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一、古有“贫穷而守节”之说，本文用“清贫”这个词作为标题，既概括了文章的主要内容，又表明本文赞美的是共产党员恪守清贫的崇高品质，可谓一箭双雕。请你课下搜集有关“清贫”的名言警句和历史小故事。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  <a:p>
            <a:pPr marL="0" eaLnBrk="1" latinLnBrk="0" hangingPunct="1">
              <a:buClrTx/>
              <a:buSzTx/>
              <a:buFont typeface="Arial" panose="020B0604020202020204" pitchFamily="34" charset="0"/>
              <a:buNone/>
            </a:pP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二、阅读书籍：方志敏著《可爱的中国》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默认设计模板">
  <a:themeElements>
    <a:clrScheme name="默认设计模板 1">
      <a:dk1>
        <a:srgbClr val="007A77"/>
      </a:dk1>
      <a:lt1>
        <a:srgbClr val="FFFFFF"/>
      </a:lt1>
      <a:dk2>
        <a:srgbClr val="003399"/>
      </a:dk2>
      <a:lt2>
        <a:srgbClr val="C0C0C0"/>
      </a:lt2>
      <a:accent1>
        <a:srgbClr val="EBF7FF"/>
      </a:accent1>
      <a:accent2>
        <a:srgbClr val="3366FF"/>
      </a:accent2>
      <a:accent3>
        <a:srgbClr val="FFFFFF"/>
      </a:accent3>
      <a:accent4>
        <a:srgbClr val="006765"/>
      </a:accent4>
      <a:accent5>
        <a:srgbClr val="F3FAFF"/>
      </a:accent5>
      <a:accent6>
        <a:srgbClr val="2D5CE7"/>
      </a:accent6>
      <a:hlink>
        <a:srgbClr val="DC5900"/>
      </a:hlink>
      <a:folHlink>
        <a:srgbClr val="7979A5"/>
      </a:folHlink>
    </a:clrScheme>
    <a:fontScheme name="默认设计模板">
      <a:majorFont>
        <a:latin typeface="Calibri Light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altLang="en-US" sz="32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Arial" panose="020B0604020202020204" pitchFamily="34" charset="0"/>
            <a:ea typeface="宋体" panose="02010600030101010101" pitchFamily="2" charset="-122"/>
            <a:sym typeface="Arial" panose="020B0604020202020204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altLang="en-US" sz="32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Arial" panose="020B0604020202020204" pitchFamily="34" charset="0"/>
            <a:ea typeface="宋体" panose="02010600030101010101" pitchFamily="2" charset="-122"/>
            <a:sym typeface="Arial" panose="020B0604020202020204" pitchFamily="34" charset="0"/>
          </a:defRPr>
        </a:defPPr>
      </a:lstStyle>
    </a:lnDef>
  </a:objectDefaults>
  <a:extraClrSchemeLst>
    <a:extraClrScheme>
      <a:clrScheme name="默认设计模板 1">
        <a:dk1>
          <a:srgbClr val="007A77"/>
        </a:dk1>
        <a:lt1>
          <a:srgbClr val="FFFFFF"/>
        </a:lt1>
        <a:dk2>
          <a:srgbClr val="003399"/>
        </a:dk2>
        <a:lt2>
          <a:srgbClr val="C0C0C0"/>
        </a:lt2>
        <a:accent1>
          <a:srgbClr val="EBF7FF"/>
        </a:accent1>
        <a:accent2>
          <a:srgbClr val="3366FF"/>
        </a:accent2>
        <a:accent3>
          <a:srgbClr val="FFFFFF"/>
        </a:accent3>
        <a:accent4>
          <a:srgbClr val="006765"/>
        </a:accent4>
        <a:accent5>
          <a:srgbClr val="F3FAFF"/>
        </a:accent5>
        <a:accent6>
          <a:srgbClr val="2D5CE7"/>
        </a:accent6>
        <a:hlink>
          <a:srgbClr val="DC5900"/>
        </a:hlink>
        <a:folHlink>
          <a:srgbClr val="7979A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5FBE"/>
        </a:dk1>
        <a:lt1>
          <a:srgbClr val="FFFFDD"/>
        </a:lt1>
        <a:dk2>
          <a:srgbClr val="2C5884"/>
        </a:dk2>
        <a:lt2>
          <a:srgbClr val="C0C0C0"/>
        </a:lt2>
        <a:accent1>
          <a:srgbClr val="E9F7FF"/>
        </a:accent1>
        <a:accent2>
          <a:srgbClr val="F89400"/>
        </a:accent2>
        <a:accent3>
          <a:srgbClr val="FFFFEB"/>
        </a:accent3>
        <a:accent4>
          <a:srgbClr val="0050A2"/>
        </a:accent4>
        <a:accent5>
          <a:srgbClr val="F2FAFF"/>
        </a:accent5>
        <a:accent6>
          <a:srgbClr val="E18600"/>
        </a:accent6>
        <a:hlink>
          <a:srgbClr val="B20048"/>
        </a:hlink>
        <a:folHlink>
          <a:srgbClr val="008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5D5D8B"/>
        </a:dk1>
        <a:lt1>
          <a:srgbClr val="DAEADE"/>
        </a:lt1>
        <a:dk2>
          <a:srgbClr val="A25269"/>
        </a:dk2>
        <a:lt2>
          <a:srgbClr val="C0C0C0"/>
        </a:lt2>
        <a:accent1>
          <a:srgbClr val="FFFFDD"/>
        </a:accent1>
        <a:accent2>
          <a:srgbClr val="3399FF"/>
        </a:accent2>
        <a:accent3>
          <a:srgbClr val="EAF3EC"/>
        </a:accent3>
        <a:accent4>
          <a:srgbClr val="4E4E76"/>
        </a:accent4>
        <a:accent5>
          <a:srgbClr val="FFFFEB"/>
        </a:accent5>
        <a:accent6>
          <a:srgbClr val="2D8AE7"/>
        </a:accent6>
        <a:hlink>
          <a:srgbClr val="336699"/>
        </a:hlink>
        <a:folHlink>
          <a:srgbClr val="F08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6666"/>
        </a:dk1>
        <a:lt1>
          <a:srgbClr val="CCECFF"/>
        </a:lt1>
        <a:dk2>
          <a:srgbClr val="336699"/>
        </a:dk2>
        <a:lt2>
          <a:srgbClr val="C0C0C0"/>
        </a:lt2>
        <a:accent1>
          <a:srgbClr val="FFFFCC"/>
        </a:accent1>
        <a:accent2>
          <a:srgbClr val="FF6600"/>
        </a:accent2>
        <a:accent3>
          <a:srgbClr val="E2F4FF"/>
        </a:accent3>
        <a:accent4>
          <a:srgbClr val="005656"/>
        </a:accent4>
        <a:accent5>
          <a:srgbClr val="FFFFE2"/>
        </a:accent5>
        <a:accent6>
          <a:srgbClr val="E75C00"/>
        </a:accent6>
        <a:hlink>
          <a:srgbClr val="0066FF"/>
        </a:hlink>
        <a:folHlink>
          <a:srgbClr val="BE547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33CC"/>
        </a:dk1>
        <a:lt1>
          <a:srgbClr val="FFE9E9"/>
        </a:lt1>
        <a:dk2>
          <a:srgbClr val="000000"/>
        </a:dk2>
        <a:lt2>
          <a:srgbClr val="C0C0C0"/>
        </a:lt2>
        <a:accent1>
          <a:srgbClr val="D5E5DB"/>
        </a:accent1>
        <a:accent2>
          <a:srgbClr val="3366FF"/>
        </a:accent2>
        <a:accent3>
          <a:srgbClr val="FFF2F2"/>
        </a:accent3>
        <a:accent4>
          <a:srgbClr val="002AAE"/>
        </a:accent4>
        <a:accent5>
          <a:srgbClr val="E7F0EA"/>
        </a:accent5>
        <a:accent6>
          <a:srgbClr val="2D5CE7"/>
        </a:accent6>
        <a:hlink>
          <a:srgbClr val="FF9900"/>
        </a:hlink>
        <a:folHlink>
          <a:srgbClr val="008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336699"/>
        </a:dk1>
        <a:lt1>
          <a:srgbClr val="F4E9E0"/>
        </a:lt1>
        <a:dk2>
          <a:srgbClr val="DC5900"/>
        </a:dk2>
        <a:lt2>
          <a:srgbClr val="C0C0C0"/>
        </a:lt2>
        <a:accent1>
          <a:srgbClr val="E4E4E4"/>
        </a:accent1>
        <a:accent2>
          <a:srgbClr val="3399FF"/>
        </a:accent2>
        <a:accent3>
          <a:srgbClr val="F8F2ED"/>
        </a:accent3>
        <a:accent4>
          <a:srgbClr val="2A5682"/>
        </a:accent4>
        <a:accent5>
          <a:srgbClr val="EFEFEF"/>
        </a:accent5>
        <a:accent6>
          <a:srgbClr val="2D8AE7"/>
        </a:accent6>
        <a:hlink>
          <a:srgbClr val="CC0066"/>
        </a:hlink>
        <a:folHlink>
          <a:srgbClr val="008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CC3300"/>
        </a:dk1>
        <a:lt1>
          <a:srgbClr val="E5E5FF"/>
        </a:lt1>
        <a:dk2>
          <a:srgbClr val="565680"/>
        </a:dk2>
        <a:lt2>
          <a:srgbClr val="C0C0C0"/>
        </a:lt2>
        <a:accent1>
          <a:srgbClr val="E6E4EC"/>
        </a:accent1>
        <a:accent2>
          <a:srgbClr val="0066CC"/>
        </a:accent2>
        <a:accent3>
          <a:srgbClr val="F0F0FF"/>
        </a:accent3>
        <a:accent4>
          <a:srgbClr val="AE2A00"/>
        </a:accent4>
        <a:accent5>
          <a:srgbClr val="F0EFF4"/>
        </a:accent5>
        <a:accent6>
          <a:srgbClr val="005CB9"/>
        </a:accent6>
        <a:hlink>
          <a:srgbClr val="008080"/>
        </a:hlink>
        <a:folHlink>
          <a:srgbClr val="7B7BA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0099"/>
        </a:dk1>
        <a:lt1>
          <a:srgbClr val="FFE2C5"/>
        </a:lt1>
        <a:dk2>
          <a:srgbClr val="007D7A"/>
        </a:dk2>
        <a:lt2>
          <a:srgbClr val="C0C0C0"/>
        </a:lt2>
        <a:accent1>
          <a:srgbClr val="EAEAEA"/>
        </a:accent1>
        <a:accent2>
          <a:srgbClr val="B26EB4"/>
        </a:accent2>
        <a:accent3>
          <a:srgbClr val="FFEEDF"/>
        </a:accent3>
        <a:accent4>
          <a:srgbClr val="000082"/>
        </a:accent4>
        <a:accent5>
          <a:srgbClr val="F3F3F3"/>
        </a:accent5>
        <a:accent6>
          <a:srgbClr val="A163A3"/>
        </a:accent6>
        <a:hlink>
          <a:srgbClr val="CC3300"/>
        </a:hlink>
        <a:folHlink>
          <a:srgbClr val="0088E4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E7E6E6"/>
      </a:dk2>
      <a:lt2>
        <a:srgbClr val="44546A"/>
      </a:lt2>
      <a:accent1>
        <a:srgbClr val="5B9BD5"/>
      </a:accent1>
      <a:accent2>
        <a:srgbClr val="ED7D31"/>
      </a:accent2>
      <a:accent3>
        <a:srgbClr val="FFFFFF"/>
      </a:accent3>
      <a:accent4>
        <a:srgbClr val="000000"/>
      </a:accent4>
      <a:accent5>
        <a:srgbClr val="B5CBE7"/>
      </a:accent5>
      <a:accent6>
        <a:srgbClr val="D7712B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420</Words>
  <Application>WPS 演示</Application>
  <PresentationFormat>全屏显示(16:9)</PresentationFormat>
  <Paragraphs>27</Paragraphs>
  <Slides>9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20" baseType="lpstr">
      <vt:lpstr>Arial</vt:lpstr>
      <vt:lpstr>宋体</vt:lpstr>
      <vt:lpstr>Wingdings</vt:lpstr>
      <vt:lpstr>Calibri Light</vt:lpstr>
      <vt:lpstr>Calibri</vt:lpstr>
      <vt:lpstr>楷体</vt:lpstr>
      <vt:lpstr>Calibri Light</vt:lpstr>
      <vt:lpstr>Calibri</vt:lpstr>
      <vt:lpstr>微软雅黑</vt:lpstr>
      <vt:lpstr>Arial Unicode MS</vt:lpstr>
      <vt:lpstr>默认设计模板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微软用户</dc:creator>
  <cp:lastModifiedBy>qwe</cp:lastModifiedBy>
  <cp:revision>248</cp:revision>
  <dcterms:created xsi:type="dcterms:W3CDTF">2005-12-05T16:51:19Z</dcterms:created>
  <dcterms:modified xsi:type="dcterms:W3CDTF">2021-11-01T11:44:08Z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2052-11.1.0.10938</vt:lpwstr>
  </property>
  <property fmtid="{D5CDD505-2E9C-101B-9397-08002B2CF9AE}" pid="3" name="ICV">
    <vt:lpwstr>FE507C34C3F6446E9A2B5ED52F9428D0</vt:lpwstr>
  </property>
</Properties>
</file>