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3"/>
  </p:notesMasterIdLst>
  <p:sldIdLst>
    <p:sldId id="265" r:id="rId4"/>
    <p:sldId id="266" r:id="rId5"/>
    <p:sldId id="261" r:id="rId6"/>
    <p:sldId id="259" r:id="rId7"/>
    <p:sldId id="260" r:id="rId8"/>
    <p:sldId id="258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en-US" altLang="zh-CN" sz="1200">
              <a:ea typeface="华文楷体" panose="02010600040101010101" pitchFamily="2" charset="-122"/>
            </a:endParaRPr>
          </a:p>
        </p:txBody>
      </p:sp>
      <p:sp>
        <p:nvSpPr>
          <p:cNvPr id="14339" name="Rectangle 3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endParaRPr lang="en-US" altLang="zh-CN" sz="1200"/>
          </a:p>
        </p:txBody>
      </p:sp>
      <p:sp>
        <p:nvSpPr>
          <p:cNvPr id="14340" name="Rectangle 4"/>
          <p:cNvSpPr>
            <a:spLocks noRot="1" noTextEdit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341" name="Rectangle 5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4342" name="Rectangle 6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en-US" altLang="zh-CN" sz="1200"/>
          </a:p>
        </p:txBody>
      </p:sp>
      <p:sp>
        <p:nvSpPr>
          <p:cNvPr id="14343" name="Rectangle 7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gradFill rotWithShape="0">
          <a:gsLst>
            <a:gs pos="0">
              <a:srgbClr val="FFFFFF">
                <a:alpha val="100000"/>
              </a:srgbClr>
            </a:gs>
            <a:gs pos="55000">
              <a:srgbClr val="F3F3F3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CN" altLang="en-US" sz="48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4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en-US" altLang="en-US" sz="2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eaLnBrk="1" latinLnBrk="0" hangingPunct="1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 eaLnBrk="1" latinLnBrk="0" hangingPunct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 eaLnBrk="1" latinLnBrk="0" hangingPunct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 eaLnBrk="1" latinLnBrk="0" hangingPunct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 eaLnBrk="1" latinLnBrk="0" hangingPunct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>
  <p:cSld name="节标题">
    <p:bg>
      <p:bgPr>
        <a:gradFill rotWithShape="0">
          <a:gsLst>
            <a:gs pos="0">
              <a:srgbClr val="FFFFFF">
                <a:alpha val="100000"/>
              </a:srgbClr>
            </a:gs>
            <a:gs pos="55000">
              <a:srgbClr val="F3F3F3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CN" altLang="en-US" sz="4400" b="0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4400" b="0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1" eaLnBrk="1" latinLnBrk="0" hangingPunct="1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2" eaLnBrk="1" latinLnBrk="0" hangingPunct="1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3" eaLnBrk="1" latinLnBrk="0" hangingPunct="1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4" eaLnBrk="1" latinLnBrk="0" hangingPunct="1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 eaLnBrk="1" latinLnBrk="0" hangingPunct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 eaLnBrk="1" latinLnBrk="0" hangingPunct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 eaLnBrk="1" latinLnBrk="0" hangingPunct="1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 eaLnBrk="1" latinLnBrk="0" hangingPunct="1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 eaLnBrk="1" latinLnBrk="0" hangingPunct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 eaLnBrk="1" latinLnBrk="0" hangingPunct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 eaLnBrk="1" latinLnBrk="0" hangingPunct="1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 eaLnBrk="1" latinLnBrk="0" hangingPunct="1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 eaLnBrk="1" latinLnBrk="0" hangingPunct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 eaLnBrk="1" latinLnBrk="0" hangingPunct="1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 eaLnBrk="1" latinLnBrk="0" hangingPunct="1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 eaLnBrk="1" latinLnBrk="0" hangingPunct="1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 eaLnBrk="1" latinLnBrk="0" hangingPunct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 eaLnBrk="1" latinLnBrk="0" hangingPunct="1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 eaLnBrk="1" latinLnBrk="0" hangingPunct="1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 eaLnBrk="1" latinLnBrk="0" hangingPunct="1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 eaLnBrk="1" latinLnBrk="0" hangingPunct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 eaLnBrk="1" latinLnBrk="0" hangingPunct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 eaLnBrk="1" latinLnBrk="0" hangingPunct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 eaLnBrk="1" latinLnBrk="0" hangingPunct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1" eaLnBrk="1" latinLnBrk="0" hangingPunct="1"/>
            <a:r>
              <a:rPr kumimoji="0" lang="zh-CN" altLang="en-US" sz="12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uLnTx/>
              <a:uFillTx/>
            </a:endParaRPr>
          </a:p>
          <a:p>
            <a:pPr lvl="2" eaLnBrk="1" latinLnBrk="0" hangingPunct="1"/>
            <a:r>
              <a:rPr kumimoji="0" lang="zh-CN" altLang="en-US" sz="1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000" b="0" i="0" u="none" strike="noStrike" kern="1200" cap="none" spc="0" normalizeH="0" baseline="0" noProof="0">
              <a:uLnTx/>
              <a:uFillTx/>
            </a:endParaRPr>
          </a:p>
          <a:p>
            <a:pPr lvl="3" eaLnBrk="1" latinLnBrk="0" hangingPunct="1"/>
            <a:r>
              <a:rPr kumimoji="0" lang="zh-CN" altLang="en-US" sz="9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900" b="0" i="0" u="none" strike="noStrike" kern="1200" cap="none" spc="0" normalizeH="0" baseline="0" noProof="0">
              <a:uLnTx/>
              <a:uFillTx/>
            </a:endParaRPr>
          </a:p>
          <a:p>
            <a:pPr lvl="4" eaLnBrk="1" latinLnBrk="0" hangingPunct="1"/>
            <a:r>
              <a:rPr kumimoji="0" lang="zh-CN" altLang="en-US" sz="9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9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CN" altLang="en-US" sz="36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3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 vert="horz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 2" panose="05020102010507070707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1" eaLnBrk="1" latinLnBrk="0" hangingPunct="1"/>
            <a:r>
              <a:rPr kumimoji="0" lang="zh-CN" altLang="en-US" sz="12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uLnTx/>
              <a:uFillTx/>
            </a:endParaRPr>
          </a:p>
          <a:p>
            <a:pPr lvl="2" eaLnBrk="1" latinLnBrk="0" hangingPunct="1"/>
            <a:r>
              <a:rPr kumimoji="0" lang="zh-CN" altLang="en-US" sz="1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000" b="0" i="0" u="none" strike="noStrike" kern="1200" cap="none" spc="0" normalizeH="0" baseline="0" noProof="0">
              <a:uLnTx/>
              <a:uFillTx/>
            </a:endParaRPr>
          </a:p>
          <a:p>
            <a:pPr lvl="3" eaLnBrk="1" latinLnBrk="0" hangingPunct="1"/>
            <a:r>
              <a:rPr kumimoji="0" lang="zh-CN" altLang="en-US" sz="9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900" b="0" i="0" u="none" strike="noStrike" kern="1200" cap="none" spc="0" normalizeH="0" baseline="0" noProof="0">
              <a:uLnTx/>
              <a:uFillTx/>
            </a:endParaRPr>
          </a:p>
          <a:p>
            <a:pPr lvl="4" eaLnBrk="1" latinLnBrk="0" hangingPunct="1"/>
            <a:r>
              <a:rPr kumimoji="0" lang="zh-CN" altLang="en-US" sz="9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9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 eaLnBrk="1" latinLnBrk="0" hangingPunct="1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 eaLnBrk="1" latinLnBrk="0" hangingPunct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 eaLnBrk="1" latinLnBrk="0" hangingPunct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 eaLnBrk="1" latinLnBrk="0" hangingPunct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 eaLnBrk="1" latinLnBrk="0" hangingPunct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 eaLnBrk="1" latinLnBrk="0" hangingPunct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 eaLnBrk="1" latinLnBrk="0" hangingPunct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 eaLnBrk="1" latinLnBrk="0" hangingPunct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 eaLnBrk="1" latinLnBrk="0" hangingPunct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5" Type="http://schemas.openxmlformats.org/officeDocument/2006/relationships/image" Target="../media/image5.png"/><Relationship Id="rId14" Type="http://schemas.openxmlformats.org/officeDocument/2006/relationships/image" Target="../media/image4.png"/><Relationship Id="rId13" Type="http://schemas.openxmlformats.org/officeDocument/2006/relationships/image" Target="../media/image3.png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baseline="0">
          <a:solidFill>
            <a:schemeClr val="tx2"/>
          </a:solidFill>
          <a:effectLst/>
          <a:latin typeface="Arial" panose="020B0604020202020204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baseline="0">
          <a:solidFill>
            <a:schemeClr val="tx1"/>
          </a:solidFill>
          <a:effectLst/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baseline="0">
          <a:solidFill>
            <a:schemeClr val="tx1"/>
          </a:solidFill>
          <a:effectLst/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>
                <a:alpha val="100000"/>
              </a:srgbClr>
            </a:gs>
            <a:gs pos="55000">
              <a:srgbClr val="F3F3F3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7"/>
          <p:cNvPicPr>
            <a:picLocks noChangeAspect="1"/>
          </p:cNvPicPr>
          <p:nvPr/>
        </p:nvPicPr>
        <p:blipFill>
          <a:blip r:embed="rId12">
            <a:lum bright="12000" contrast="40000"/>
          </a:blip>
          <a:stretch>
            <a:fillRect/>
          </a:stretch>
        </p:blipFill>
        <p:spPr>
          <a:xfrm>
            <a:off x="6667500" y="4914900"/>
            <a:ext cx="2476500" cy="1943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51" name="矩形 9"/>
          <p:cNvGrpSpPr/>
          <p:nvPr/>
        </p:nvGrpSpPr>
        <p:grpSpPr>
          <a:xfrm>
            <a:off x="-6350" y="-6350"/>
            <a:ext cx="9156700" cy="85725"/>
            <a:chOff x="-4" y="-4"/>
            <a:chExt cx="5768" cy="54"/>
          </a:xfrm>
        </p:grpSpPr>
        <p:pic>
          <p:nvPicPr>
            <p:cNvPr id="2052" name="矩形 9"/>
            <p:cNvPicPr/>
            <p:nvPr/>
          </p:nvPicPr>
          <p:blipFill>
            <a:blip r:embed="rId13"/>
            <a:stretch>
              <a:fillRect/>
            </a:stretch>
          </p:blipFill>
          <p:spPr>
            <a:xfrm>
              <a:off x="-4" y="-4"/>
              <a:ext cx="5768" cy="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3" name="矩形 2052"/>
            <p:cNvSpPr/>
            <p:nvPr/>
          </p:nvSpPr>
          <p:spPr>
            <a:xfrm>
              <a:off x="0" y="0"/>
              <a:ext cx="5760" cy="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p>
              <a:pPr marL="0" lvl="0" indent="0" algn="ctr" eaLnBrk="1" hangingPunct="1"/>
              <a:endParaRPr lang="zh-CN" altLang="en-US">
                <a:latin typeface="Cambria" panose="02040503050406030204"/>
                <a:ea typeface="华文楷体" panose="02010600040101010101" pitchFamily="2" charset="-122"/>
              </a:endParaRPr>
            </a:p>
          </p:txBody>
        </p:sp>
      </p:grpSp>
      <p:grpSp>
        <p:nvGrpSpPr>
          <p:cNvPr id="2054" name="矩形 10"/>
          <p:cNvGrpSpPr/>
          <p:nvPr/>
        </p:nvGrpSpPr>
        <p:grpSpPr>
          <a:xfrm>
            <a:off x="-6350" y="36513"/>
            <a:ext cx="4584700" cy="79375"/>
            <a:chOff x="-4" y="23"/>
            <a:chExt cx="2888" cy="50"/>
          </a:xfrm>
        </p:grpSpPr>
        <p:pic>
          <p:nvPicPr>
            <p:cNvPr id="2055" name="矩形 10"/>
            <p:cNvPicPr/>
            <p:nvPr/>
          </p:nvPicPr>
          <p:blipFill>
            <a:blip r:embed="rId14"/>
            <a:stretch>
              <a:fillRect/>
            </a:stretch>
          </p:blipFill>
          <p:spPr>
            <a:xfrm>
              <a:off x="-4" y="23"/>
              <a:ext cx="2888" cy="5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6" name="矩形 2055"/>
            <p:cNvSpPr/>
            <p:nvPr/>
          </p:nvSpPr>
          <p:spPr>
            <a:xfrm>
              <a:off x="0" y="26"/>
              <a:ext cx="2880" cy="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p>
              <a:pPr marL="0" lvl="0" indent="0" algn="ctr" eaLnBrk="1" hangingPunct="1"/>
              <a:endParaRPr lang="zh-CN" altLang="en-US">
                <a:latin typeface="Cambria" panose="02040503050406030204"/>
                <a:ea typeface="华文楷体" panose="02010600040101010101" pitchFamily="2" charset="-122"/>
              </a:endParaRPr>
            </a:p>
          </p:txBody>
        </p:sp>
      </p:grpSp>
      <p:pic>
        <p:nvPicPr>
          <p:cNvPr id="2057" name="图片 8"/>
          <p:cNvPicPr>
            <a:picLocks noChangeAspect="1"/>
          </p:cNvPicPr>
          <p:nvPr/>
        </p:nvPicPr>
        <p:blipFill>
          <a:blip r:embed="rId15">
            <a:lum bright="34000" contrast="40000"/>
          </a:blip>
          <a:stretch>
            <a:fillRect/>
          </a:stretch>
        </p:blipFill>
        <p:spPr>
          <a:xfrm>
            <a:off x="0" y="6419850"/>
            <a:ext cx="9144000" cy="43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9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6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206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206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Maiandra GD" pitchFamily="34" charset="0"/>
          <a:ea typeface="隶书" panose="02010509060101010101" pitchFamily="49" charset="-122"/>
          <a:cs typeface="+mj-cs"/>
        </a:defRPr>
      </a:lvl1pPr>
    </p:titleStyle>
    <p:bodyStyle>
      <a:lvl1pPr marL="34290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 2" panose="05020102010507070707"/>
        <a:buChar char="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 2" panose="05020102010507070707"/>
        <a:buChar char="³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3"/>
        </a:buClr>
        <a:buSzPct val="60000"/>
        <a:buFont typeface="Wingdings 2" panose="05020102010507070707"/>
        <a:buChar char="®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5"/>
        </a:buClr>
        <a:buSzPct val="45000"/>
        <a:buFont typeface="Wingdings 2" panose="05020102010507070707"/>
        <a:buChar char="¯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6"/>
        </a:buClr>
        <a:buSzTx/>
        <a:buFont typeface="Wingdings 2" panose="05020102010507070707"/>
        <a:buChar char="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hyperlink" Target="http://www.my285.com/ddmj/fengjicai/ssq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WordArt 4"/>
          <p:cNvSpPr>
            <a:spLocks noTextEdit="1"/>
          </p:cNvSpPr>
          <p:nvPr/>
        </p:nvSpPr>
        <p:spPr>
          <a:xfrm>
            <a:off x="3419475" y="2924175"/>
            <a:ext cx="3024188" cy="10795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46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 eaLnBrk="0" hangingPunct="0"/>
            <a:r>
              <a:rPr lang="zh-CN" altLang="en-US" sz="3600"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刷子李刷子李</a:t>
            </a:r>
            <a:endParaRPr lang="zh-CN" altLang="en-US" sz="36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5"/>
          <p:cNvSpPr/>
          <p:nvPr/>
        </p:nvSpPr>
        <p:spPr>
          <a:xfrm>
            <a:off x="1258888" y="2420938"/>
            <a:ext cx="6913562" cy="1766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>
                <a:ea typeface="黑体" panose="02010609060101010101" pitchFamily="2" charset="-122"/>
              </a:rPr>
              <a:t>师傅　包袱　较劲　蘸浆　</a:t>
            </a:r>
            <a:endParaRPr lang="zh-CN" altLang="en-US" sz="4400"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400">
                <a:ea typeface="黑体" panose="02010609060101010101" pitchFamily="2" charset="-122"/>
              </a:rPr>
              <a:t>露馅　和着琴音　有诈</a:t>
            </a:r>
            <a:endParaRPr lang="zh-CN" altLang="en-US" sz="44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4"/>
          <p:cNvSpPr/>
          <p:nvPr/>
        </p:nvSpPr>
        <p:spPr>
          <a:xfrm>
            <a:off x="1042988" y="2133600"/>
            <a:ext cx="7127875" cy="22272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800" b="1">
                <a:ea typeface="黑体" panose="02010609060101010101" pitchFamily="2" charset="-122"/>
              </a:rPr>
              <a:t>       最让人叫绝的是，他刷浆时必穿一身黑，干完活，身上绝没有一个白点。别不信！他还给自己立下一个规矩，只要身上有白点，白刷不要钱。</a:t>
            </a:r>
            <a:br>
              <a:rPr lang="zh-CN" altLang="en-US" sz="2800" b="1">
                <a:ea typeface="黑体" panose="02010609060101010101" pitchFamily="2" charset="-122"/>
              </a:rPr>
            </a:br>
            <a:endParaRPr lang="zh-CN" altLang="en-US" sz="2800" b="1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6" descr="C:\Documents and Settings\Administrator\Application Data\Tencent\Users\36374621\QQ\WinTemp\RichOle\1EV]5@D9WW3XQHV}%AJ4LK6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7" descr="C:\Documents and Settings\Administrator\Application Data\Tencent\Users\36374621\QQ\WinTemp\RichOle\1GIE(6[)G$U%(EZR2V%V7CN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00338" y="1525588"/>
            <a:ext cx="3743325" cy="5216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4"/>
          <p:cNvSpPr/>
          <p:nvPr/>
        </p:nvSpPr>
        <p:spPr>
          <a:xfrm>
            <a:off x="179388" y="3284538"/>
            <a:ext cx="8748712" cy="12001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400" b="1">
                <a:ea typeface="黑体" panose="02010609060101010101" pitchFamily="2" charset="-122"/>
              </a:rPr>
              <a:t>        屋顶尤其难刷，蘸了稀溜溜粉浆的板刷往上一举，谁能一滴不掉？一掉准掉在身上。可刷子李一举刷子，就像没有蘸浆。但刷子划过屋顶，立时匀匀实实一道白，白得透亮，白得清爽。</a:t>
            </a:r>
            <a:endParaRPr lang="zh-CN" altLang="en-US" sz="2400" b="1">
              <a:ea typeface="黑体" panose="02010609060101010101" pitchFamily="2" charset="-122"/>
            </a:endParaRPr>
          </a:p>
        </p:txBody>
      </p:sp>
      <p:sp>
        <p:nvSpPr>
          <p:cNvPr id="10243" name="Rectangle 5"/>
          <p:cNvSpPr/>
          <p:nvPr/>
        </p:nvSpPr>
        <p:spPr>
          <a:xfrm>
            <a:off x="179388" y="4883150"/>
            <a:ext cx="8893175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ea typeface="黑体" panose="02010609060101010101" pitchFamily="2" charset="-122"/>
              </a:rPr>
              <a:t>       只见师傅的手臂悠然摆来，悠然摆去，好赛伴着鼓点，和着琴音，每一摆刷，那长长的带浆的毛刷便在墙面“啪”地清脆一响，极是好听。啪啪声里，一道道浆，衔接得天衣无缝，刷过去的墙面，真好比平平整整打开一面雪白的屏障。</a:t>
            </a:r>
            <a:endParaRPr lang="zh-CN" altLang="en-US" sz="2400" b="1">
              <a:ea typeface="黑体" panose="02010609060101010101" pitchFamily="2" charset="-122"/>
            </a:endParaRPr>
          </a:p>
        </p:txBody>
      </p:sp>
      <p:sp>
        <p:nvSpPr>
          <p:cNvPr id="10244" name="Rectangle 6"/>
          <p:cNvSpPr/>
          <p:nvPr/>
        </p:nvSpPr>
        <p:spPr>
          <a:xfrm>
            <a:off x="323850" y="1571625"/>
            <a:ext cx="8642350" cy="15700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400" b="1">
                <a:ea typeface="黑体" panose="02010609060101010101" pitchFamily="2" charset="-122"/>
              </a:rPr>
              <a:t>       最让人叫绝的是，他刷浆时必穿一身黑，干完活，身上绝没有一个白点。别不信！他还给自己立下一个规矩，只要身上有白点，白刷不要钱。</a:t>
            </a:r>
            <a:br>
              <a:rPr lang="zh-CN" altLang="en-US" sz="2400" b="1">
                <a:ea typeface="黑体" panose="02010609060101010101" pitchFamily="2" charset="-122"/>
              </a:rPr>
            </a:br>
            <a:endParaRPr lang="zh-CN" altLang="en-US" sz="2400" b="1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4"/>
          <p:cNvSpPr/>
          <p:nvPr/>
        </p:nvSpPr>
        <p:spPr>
          <a:xfrm>
            <a:off x="376238" y="1484313"/>
            <a:ext cx="5473700" cy="12001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400" b="1">
                <a:ea typeface="黑体" panose="02010609060101010101" pitchFamily="2" charset="-122"/>
              </a:rPr>
              <a:t>       居然连一个芝麻大小的粉点也没发现。他真觉得这身黑色的衣服有种神圣不可侵犯的威严。</a:t>
            </a:r>
            <a:r>
              <a:rPr lang="zh-CN" altLang="en-US" sz="2400"/>
              <a:t> </a:t>
            </a:r>
            <a:endParaRPr lang="zh-CN" altLang="en-US" sz="2400"/>
          </a:p>
        </p:txBody>
      </p:sp>
      <p:sp>
        <p:nvSpPr>
          <p:cNvPr id="11267" name="Rectangle 5"/>
          <p:cNvSpPr/>
          <p:nvPr/>
        </p:nvSpPr>
        <p:spPr>
          <a:xfrm>
            <a:off x="376238" y="3068638"/>
            <a:ext cx="5400675" cy="15700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400" b="1">
                <a:ea typeface="黑体" panose="02010609060101010101" pitchFamily="2" charset="-122"/>
              </a:rPr>
              <a:t>       竟然瞧见刷子李裤子上出现一个白点，黄豆大小。黑中白，比白中黑更扎眼。完了！师傅露馅了，他不是神仙，往日传说中那如山般的形象轰然倒去。 </a:t>
            </a:r>
            <a:endParaRPr lang="zh-CN" altLang="en-US" sz="2400" b="1">
              <a:ea typeface="黑体" panose="02010609060101010101" pitchFamily="2" charset="-122"/>
            </a:endParaRPr>
          </a:p>
        </p:txBody>
      </p:sp>
      <p:sp>
        <p:nvSpPr>
          <p:cNvPr id="11268" name="Rectangle 6"/>
          <p:cNvSpPr/>
          <p:nvPr/>
        </p:nvSpPr>
        <p:spPr>
          <a:xfrm>
            <a:off x="376238" y="4686300"/>
            <a:ext cx="5329237" cy="19383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400" b="1">
                <a:ea typeface="黑体" panose="02010609060101010101" pitchFamily="2" charset="-122"/>
              </a:rPr>
              <a:t>       奇了！他凑上脸用神再瞧，那白点原是一个小洞！刚才抽烟时不小心烧的。里边的白衬裤从小洞透出来，看上去就跟粉浆落上去的白点一模一样！</a:t>
            </a:r>
            <a:endParaRPr lang="zh-CN" altLang="en-US" sz="2400" b="1">
              <a:ea typeface="黑体" panose="02010609060101010101" pitchFamily="2" charset="-122"/>
            </a:endParaRPr>
          </a:p>
        </p:txBody>
      </p:sp>
      <p:sp>
        <p:nvSpPr>
          <p:cNvPr id="11269" name="AutoShape 7"/>
          <p:cNvSpPr/>
          <p:nvPr/>
        </p:nvSpPr>
        <p:spPr>
          <a:xfrm>
            <a:off x="7218363" y="1268413"/>
            <a:ext cx="936625" cy="360362"/>
          </a:xfr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cxnSp>
        <p:nvCxnSpPr>
          <p:cNvPr id="11270" name="Line 8"/>
          <p:cNvCxnSpPr/>
          <p:nvPr/>
        </p:nvCxnSpPr>
        <p:spPr>
          <a:xfrm flipV="1">
            <a:off x="5921375" y="1447800"/>
            <a:ext cx="1368425" cy="468313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grpSp>
        <p:nvGrpSpPr>
          <p:cNvPr id="11271" name="Group 19"/>
          <p:cNvGrpSpPr/>
          <p:nvPr/>
        </p:nvGrpSpPr>
        <p:grpSpPr>
          <a:xfrm>
            <a:off x="5648325" y="2922588"/>
            <a:ext cx="2089150" cy="684212"/>
            <a:chOff x="4014" y="981"/>
            <a:chExt cx="1316" cy="862"/>
          </a:xfrm>
        </p:grpSpPr>
        <p:sp>
          <p:nvSpPr>
            <p:cNvPr id="11272" name="AutoShape 9"/>
            <p:cNvSpPr/>
            <p:nvPr/>
          </p:nvSpPr>
          <p:spPr>
            <a:xfrm>
              <a:off x="4740" y="981"/>
              <a:ext cx="590" cy="454"/>
            </a:xfr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11273" name="Line 10"/>
            <p:cNvCxnSpPr/>
            <p:nvPr/>
          </p:nvCxnSpPr>
          <p:spPr>
            <a:xfrm flipV="1">
              <a:off x="4014" y="1253"/>
              <a:ext cx="862" cy="59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cxnSp>
      </p:grpSp>
      <p:cxnSp>
        <p:nvCxnSpPr>
          <p:cNvPr id="11274" name="Line 11"/>
          <p:cNvCxnSpPr/>
          <p:nvPr/>
        </p:nvCxnSpPr>
        <p:spPr>
          <a:xfrm>
            <a:off x="7269163" y="3348038"/>
            <a:ext cx="0" cy="46672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11275" name="AutoShape 12"/>
          <p:cNvSpPr/>
          <p:nvPr/>
        </p:nvSpPr>
        <p:spPr>
          <a:xfrm>
            <a:off x="7023100" y="3854450"/>
            <a:ext cx="576263" cy="215900"/>
          </a:xfr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76" name="AutoShape 14"/>
          <p:cNvSpPr/>
          <p:nvPr/>
        </p:nvSpPr>
        <p:spPr>
          <a:xfrm>
            <a:off x="7416800" y="4870450"/>
            <a:ext cx="1476375" cy="503238"/>
          </a:xfr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11277" name="Group 20"/>
          <p:cNvGrpSpPr/>
          <p:nvPr/>
        </p:nvGrpSpPr>
        <p:grpSpPr>
          <a:xfrm>
            <a:off x="5262563" y="5562600"/>
            <a:ext cx="1800225" cy="922338"/>
            <a:chOff x="3515" y="3022"/>
            <a:chExt cx="1134" cy="1162"/>
          </a:xfrm>
        </p:grpSpPr>
        <p:sp>
          <p:nvSpPr>
            <p:cNvPr id="11278" name="AutoShape 13"/>
            <p:cNvSpPr/>
            <p:nvPr/>
          </p:nvSpPr>
          <p:spPr>
            <a:xfrm>
              <a:off x="4059" y="3022"/>
              <a:ext cx="590" cy="454"/>
            </a:xfr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9" name="AutoShape 15"/>
            <p:cNvSpPr/>
            <p:nvPr/>
          </p:nvSpPr>
          <p:spPr>
            <a:xfrm>
              <a:off x="4150" y="3838"/>
              <a:ext cx="363" cy="346"/>
            </a:xfr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11280" name="Line 16"/>
            <p:cNvCxnSpPr/>
            <p:nvPr/>
          </p:nvCxnSpPr>
          <p:spPr>
            <a:xfrm flipV="1">
              <a:off x="3515" y="3294"/>
              <a:ext cx="771" cy="635"/>
            </a:xfrm>
            <a:prstGeom prst="line">
              <a:avLst/>
            </a:prstGeom>
            <a:ln w="57150" cap="flat" cmpd="thickThin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cxnSp>
        <p:cxnSp>
          <p:nvCxnSpPr>
            <p:cNvPr id="11281" name="Line 17"/>
            <p:cNvCxnSpPr/>
            <p:nvPr/>
          </p:nvCxnSpPr>
          <p:spPr>
            <a:xfrm>
              <a:off x="4332" y="3373"/>
              <a:ext cx="0" cy="499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cxnSp>
      </p:grpSp>
      <p:cxnSp>
        <p:nvCxnSpPr>
          <p:cNvPr id="11282" name="Line 18"/>
          <p:cNvCxnSpPr/>
          <p:nvPr/>
        </p:nvCxnSpPr>
        <p:spPr>
          <a:xfrm flipV="1">
            <a:off x="6846888" y="5310188"/>
            <a:ext cx="1008062" cy="865187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67 0.11543 L -0.01181 -0.01064">
                                      <p:cBhvr>
                                        <p:cTn id="27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0.16794 L -1.94444E-06 -3.58085E-06">
                                      <p:cBhvr>
                                        <p:cTn id="41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2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24 0.27273 L -2.77778E-07 -7.58732E-07">
                                      <p:cBhvr>
                                        <p:cTn id="54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7" grpId="0" animBg="1"/>
      <p:bldP spid="1126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2"/>
          <p:cNvSpPr/>
          <p:nvPr/>
        </p:nvSpPr>
        <p:spPr>
          <a:xfrm>
            <a:off x="250825" y="1568450"/>
            <a:ext cx="8497888" cy="452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/>
              <a:t>　　</a:t>
            </a:r>
            <a:r>
              <a:rPr lang="zh-CN" altLang="en-US" sz="3200" b="1">
                <a:ea typeface="黑体" panose="02010609060101010101" pitchFamily="2" charset="-122"/>
              </a:rPr>
              <a:t>天津卫是天津的古称，当年，它既是水陆交通要道，也是世人瞩目的开放城市。所以，在天津生活的人，“不强活不成，一强就生出各样空前绝后的人物”。他们有的现身于上流社会，有的混迹在市井民间，是“俗世”中的“奇人”。他们中间既有凭着一把钓竿把鱼钓绝的大回，也有抠团鞋泥就能捏出人像的“泥人张”。这些“俗世奇人”，都是响当当，当当响的人物。</a:t>
            </a:r>
            <a:endParaRPr lang="zh-CN" altLang="en-US" sz="3200" b="1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4"/>
          <p:cNvSpPr/>
          <p:nvPr/>
        </p:nvSpPr>
        <p:spPr>
          <a:xfrm>
            <a:off x="1379538" y="1916113"/>
            <a:ext cx="733425" cy="475297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/>
              <a:t>黑衣无瑕　绝活显传奇</a:t>
            </a:r>
            <a:endParaRPr lang="zh-CN" altLang="en-US" sz="3600" b="1"/>
          </a:p>
        </p:txBody>
      </p:sp>
      <p:sp>
        <p:nvSpPr>
          <p:cNvPr id="13315" name="Text Box 5"/>
          <p:cNvSpPr/>
          <p:nvPr/>
        </p:nvSpPr>
        <p:spPr>
          <a:xfrm>
            <a:off x="6791325" y="1846263"/>
            <a:ext cx="733425" cy="475297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/>
              <a:t>天衣无缝　刷子见功底</a:t>
            </a:r>
            <a:endParaRPr lang="zh-CN" altLang="en-US" sz="3600" b="1"/>
          </a:p>
        </p:txBody>
      </p:sp>
      <p:sp>
        <p:nvSpPr>
          <p:cNvPr id="13316" name="Text Box 6"/>
          <p:cNvSpPr/>
          <p:nvPr/>
        </p:nvSpPr>
        <p:spPr>
          <a:xfrm>
            <a:off x="3108325" y="1274763"/>
            <a:ext cx="23034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/>
              <a:t>人奇世俗</a:t>
            </a:r>
            <a:endParaRPr lang="zh-CN" altLang="en-US" sz="3600" b="1"/>
          </a:p>
        </p:txBody>
      </p:sp>
      <p:pic>
        <p:nvPicPr>
          <p:cNvPr id="13317" name="Picture 9" descr="2007113171432546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138" y="1989138"/>
            <a:ext cx="4491037" cy="4679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8" name="New pictu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2200" y="11099800"/>
            <a:ext cx="368300" cy="266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6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中教网4">
  <a:themeElements>
    <a:clrScheme name="中教网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中教网4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中教网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龙腾四海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Arial"/>
        <a:cs typeface="Arial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Arial"/>
        <a:cs typeface="Arial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/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750</Words>
  <Application>WPS 演示</Application>
  <PresentationFormat/>
  <Paragraphs>27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Arial</vt:lpstr>
      <vt:lpstr>宋体</vt:lpstr>
      <vt:lpstr>Wingdings</vt:lpstr>
      <vt:lpstr>Arial</vt:lpstr>
      <vt:lpstr>Maiandra GD</vt:lpstr>
      <vt:lpstr>隶书</vt:lpstr>
      <vt:lpstr>Wingdings 2</vt:lpstr>
      <vt:lpstr>Cambria</vt:lpstr>
      <vt:lpstr>华文楷体</vt:lpstr>
      <vt:lpstr>黑体</vt:lpstr>
      <vt:lpstr>Calibri</vt:lpstr>
      <vt:lpstr>微软雅黑</vt:lpstr>
      <vt:lpstr>Arial Unicode MS</vt:lpstr>
      <vt:lpstr>中教网4</vt:lpstr>
      <vt:lpstr>龙腾四海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2021-05-18T08:25:06Z</cp:lastPrinted>
  <dcterms:created xsi:type="dcterms:W3CDTF">2021-05-18T08:25:06Z</dcterms:created>
  <dcterms:modified xsi:type="dcterms:W3CDTF">2021-11-01T12:19:47Z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ECB4E82A048E44C9B4FE3E6E9DE2A4A7</vt:lpwstr>
  </property>
  <property fmtid="{D5CDD505-2E9C-101B-9397-08002B2CF9AE}" pid="7" name="KSOProductBuildVer">
    <vt:lpwstr>2052-11.1.0.10938</vt:lpwstr>
  </property>
</Properties>
</file>