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7" r:id="rId3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620"/>
    <p:restoredTop sz="80153"/>
  </p:normalViewPr>
  <p:slideViewPr>
    <p:cSldViewPr showGuides="1">
      <p:cViewPr varScale="1">
        <p:scale>
          <a:sx n="104" d="100"/>
          <a:sy n="104" d="100"/>
        </p:scale>
        <p:origin x="582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5" cy="72005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7" Type="http://schemas.openxmlformats.org/officeDocument/2006/relationships/tableStyles" Target="tableStyles.xml"/><Relationship Id="rId16" Type="http://schemas.openxmlformats.org/officeDocument/2006/relationships/viewProps" Target="viewProps.xml"/><Relationship Id="rId15" Type="http://schemas.openxmlformats.org/officeDocument/2006/relationships/presProps" Target="presProps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486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276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92" tIns="45745" rIns="91492" bIns="45745" numCol="1" anchor="t" anchorCtr="0" compatLnSpc="1"/>
          <a:lstStyle>
            <a:lvl1pPr algn="l">
              <a:defRPr sz="1100"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1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486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138" y="0"/>
            <a:ext cx="3076575" cy="51276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92" tIns="45745" rIns="91492" bIns="45745" numCol="1" anchor="t" anchorCtr="0" compatLnSpc="1"/>
          <a:lstStyle>
            <a:lvl1pPr algn="r">
              <a:defRPr sz="1100" noProof="1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1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52" name="Rectangle 4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90600" y="766763"/>
            <a:ext cx="5118100" cy="3838575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709613" y="4862513"/>
            <a:ext cx="5680075" cy="460533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92" tIns="45745" rIns="91492" bIns="45745" numCol="1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Click to edit Master text styles</a:t>
            </a: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Second level</a:t>
            </a: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  <a:p>
            <a:pPr marL="914400" marR="0" lvl="2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Third level</a:t>
            </a: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  <a:p>
            <a:pPr marL="1371600" marR="0" lvl="3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Fourth level</a:t>
            </a: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  <a:p>
            <a:pPr marL="1828800" marR="0" lvl="4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Fifth level</a:t>
            </a: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0486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0263"/>
            <a:ext cx="3076575" cy="51276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92" tIns="45745" rIns="91492" bIns="45745" numCol="1" anchor="b" anchorCtr="0" compatLnSpc="1"/>
          <a:lstStyle>
            <a:lvl1pPr algn="l">
              <a:defRPr sz="1100"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1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486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138" y="9720263"/>
            <a:ext cx="3076575" cy="51276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92" tIns="45745" rIns="91492" bIns="45745" numCol="1" anchor="b" anchorCtr="0" compatLnSpc="1"/>
          <a:p>
            <a:pPr lvl="0" algn="r" eaLnBrk="1" fontAlgn="base" hangingPunct="1"/>
            <a:fld id="{9A0DB2DC-4C9A-4742-B13C-FB6460FD3503}" type="slidenum">
              <a:rPr lang="en-US" altLang="zh-CN" sz="110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z="1100" strike="noStrike" noProof="1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097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098" name="备注占位符 2"/>
          <p:cNvSpPr>
            <a:spLocks noGrp="1"/>
          </p:cNvSpPr>
          <p:nvPr>
            <p:ph type="body"/>
          </p:nvPr>
        </p:nvSpPr>
        <p:spPr>
          <a:xfrm>
            <a:off x="709613" y="4862513"/>
            <a:ext cx="5680075" cy="4605337"/>
          </a:xfrm>
          <a:ln/>
        </p:spPr>
        <p:txBody>
          <a:bodyPr wrap="square" lIns="91492" tIns="45745" rIns="91492" bIns="45745" anchor="t" anchorCtr="0"/>
          <a:p>
            <a:pPr lvl="0" eaLnBrk="1" hangingPunct="1"/>
            <a:endParaRPr lang="zh-CN" altLang="en-US" dirty="0"/>
          </a:p>
        </p:txBody>
      </p:sp>
      <p:sp>
        <p:nvSpPr>
          <p:cNvPr id="4099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4021138" y="9720263"/>
            <a:ext cx="3076575" cy="512762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92" tIns="45745" rIns="91492" bIns="45745" anchor="b" anchorCtr="0"/>
          <a:p>
            <a:pPr lvl="0" algn="r" eaLnBrk="1" hangingPunct="1"/>
            <a:fld id="{9A0DB2DC-4C9A-4742-B13C-FB6460FD3503}" type="slidenum">
              <a:rPr lang="en-US" altLang="zh-CN" sz="1100" dirty="0"/>
            </a:fld>
            <a:endParaRPr lang="en-US" altLang="zh-CN" sz="1100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145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146" name="备注占位符 2"/>
          <p:cNvSpPr>
            <a:spLocks noGrp="1"/>
          </p:cNvSpPr>
          <p:nvPr>
            <p:ph type="body"/>
          </p:nvPr>
        </p:nvSpPr>
        <p:spPr>
          <a:xfrm>
            <a:off x="709613" y="4862513"/>
            <a:ext cx="5680075" cy="4605337"/>
          </a:xfrm>
          <a:ln/>
        </p:spPr>
        <p:txBody>
          <a:bodyPr wrap="square" lIns="91492" tIns="45745" rIns="91492" bIns="45745" anchor="t" anchorCtr="0"/>
          <a:p>
            <a:pPr lvl="0" eaLnBrk="1" hangingPunct="1"/>
            <a:endParaRPr lang="zh-CN" altLang="en-US" dirty="0"/>
          </a:p>
        </p:txBody>
      </p:sp>
      <p:sp>
        <p:nvSpPr>
          <p:cNvPr id="6147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4021138" y="9720263"/>
            <a:ext cx="3076575" cy="512762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92" tIns="45745" rIns="91492" bIns="45745" anchor="b" anchorCtr="0"/>
          <a:p>
            <a:pPr lvl="0" algn="r" eaLnBrk="1" hangingPunct="1"/>
            <a:fld id="{9A0DB2DC-4C9A-4742-B13C-FB6460FD3503}" type="slidenum">
              <a:rPr lang="en-US" altLang="zh-CN" sz="1100" dirty="0"/>
            </a:fld>
            <a:endParaRPr lang="en-US" altLang="zh-CN" sz="1100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193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194" name="备注占位符 2"/>
          <p:cNvSpPr>
            <a:spLocks noGrp="1"/>
          </p:cNvSpPr>
          <p:nvPr>
            <p:ph type="body"/>
          </p:nvPr>
        </p:nvSpPr>
        <p:spPr>
          <a:xfrm>
            <a:off x="709613" y="4862513"/>
            <a:ext cx="5680075" cy="4605337"/>
          </a:xfrm>
          <a:ln/>
        </p:spPr>
        <p:txBody>
          <a:bodyPr wrap="square" lIns="91492" tIns="45745" rIns="91492" bIns="45745" anchor="t" anchorCtr="0"/>
          <a:p>
            <a:pPr lvl="0" eaLnBrk="1" hangingPunct="1"/>
            <a:endParaRPr lang="zh-CN" altLang="en-US" dirty="0"/>
          </a:p>
        </p:txBody>
      </p:sp>
      <p:sp>
        <p:nvSpPr>
          <p:cNvPr id="8195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4021138" y="9720263"/>
            <a:ext cx="3076575" cy="512762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92" tIns="45745" rIns="91492" bIns="45745" anchor="b" anchorCtr="0"/>
          <a:p>
            <a:pPr lvl="0" algn="r" eaLnBrk="1" hangingPunct="1"/>
            <a:fld id="{9A0DB2DC-4C9A-4742-B13C-FB6460FD3503}" type="slidenum">
              <a:rPr lang="en-US" altLang="zh-CN" sz="1100" dirty="0"/>
            </a:fld>
            <a:endParaRPr lang="en-US" altLang="zh-CN" sz="1100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81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1048582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E875376-CA9A-4DE2-98F7-89B79AB09B28}" type="datetimeFigureOut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25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1048626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E875376-CA9A-4DE2-98F7-89B79AB09B28}" type="datetimeFigureOut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14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1048615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E875376-CA9A-4DE2-98F7-89B79AB09B28}" type="datetimeFigureOut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87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1048588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E875376-CA9A-4DE2-98F7-89B79AB09B28}" type="datetimeFigureOut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30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1048631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E875376-CA9A-4DE2-98F7-89B79AB09B28}" type="datetimeFigureOut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35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1048636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1048637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E875376-CA9A-4DE2-98F7-89B79AB09B28}" type="datetimeFigureOut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41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1048642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1048643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1048644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1048645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E875376-CA9A-4DE2-98F7-89B79AB09B28}" type="datetimeFigureOut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10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E875376-CA9A-4DE2-98F7-89B79AB09B28}" type="datetimeFigureOut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E875376-CA9A-4DE2-98F7-89B79AB09B28}" type="datetimeFigureOut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5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104865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104865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E875376-CA9A-4DE2-98F7-89B79AB09B28}" type="datetimeFigureOut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19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1048620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48621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E875376-CA9A-4DE2-98F7-89B79AB09B28}" type="datetimeFigureOut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文本占位符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 indent="-285750"/>
            <a:r>
              <a:rPr lang="zh-CN" altLang="en-US" dirty="0"/>
              <a:t>第二级</a:t>
            </a:r>
            <a:endParaRPr lang="zh-CN" altLang="en-US" dirty="0"/>
          </a:p>
          <a:p>
            <a:pPr lvl="2" indent="-228600"/>
            <a:r>
              <a:rPr lang="zh-CN" altLang="en-US" dirty="0"/>
              <a:t>第三级</a:t>
            </a:r>
            <a:endParaRPr lang="zh-CN" altLang="en-US" dirty="0"/>
          </a:p>
          <a:p>
            <a:pPr lvl="3" indent="-228600"/>
            <a:r>
              <a:rPr lang="zh-CN" altLang="en-US" dirty="0"/>
              <a:t>第四级</a:t>
            </a:r>
            <a:endParaRPr lang="zh-CN" altLang="en-US" dirty="0"/>
          </a:p>
          <a:p>
            <a:pPr lvl="4" indent="-228600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048578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noProof="1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E875376-CA9A-4DE2-98F7-89B79AB09B28}" type="datetimeFigureOut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48579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noProof="1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48580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4.jpeg"/></Relationships>
</file>

<file path=ppt/slides/_rels/slide2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2.x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1.xml"/><Relationship Id="rId4" Type="http://schemas.openxmlformats.org/officeDocument/2006/relationships/image" Target="../media/image5.png"/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7.jpeg"/><Relationship Id="rId1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073" name="Picture 4" descr="天空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074" name="Rectangle 2"/>
          <p:cNvSpPr>
            <a:spLocks noGrp="1"/>
          </p:cNvSpPr>
          <p:nvPr>
            <p:ph type="ctrTitle"/>
          </p:nvPr>
        </p:nvSpPr>
        <p:spPr>
          <a:xfrm>
            <a:off x="685800" y="620713"/>
            <a:ext cx="7772400" cy="2663825"/>
          </a:xfrm>
          <a:ln/>
        </p:spPr>
        <p:txBody>
          <a:bodyPr vert="horz" wrap="square" lIns="91440" tIns="45720" rIns="91440" bIns="45720" anchor="ctr" anchorCtr="0"/>
          <a:p>
            <a:pPr eaLnBrk="1" hangingPunct="1">
              <a:buClrTx/>
              <a:buSzTx/>
              <a:buFontTx/>
            </a:pPr>
            <a:r>
              <a:rPr lang="zh-CN" altLang="en-US" sz="4800" dirty="0">
                <a:solidFill>
                  <a:schemeClr val="accent2"/>
                </a:solidFill>
              </a:rPr>
              <a:t>部编版小学语文五年级下册</a:t>
            </a:r>
            <a:br>
              <a:rPr lang="zh-CN" altLang="en-US" sz="4800" dirty="0">
                <a:solidFill>
                  <a:schemeClr val="accent2"/>
                </a:solidFill>
              </a:rPr>
            </a:br>
            <a:br>
              <a:rPr lang="zh-CN" altLang="en-US" sz="4800" dirty="0"/>
            </a:br>
            <a:r>
              <a:rPr lang="en-US" altLang="zh-CN" sz="4800" dirty="0">
                <a:solidFill>
                  <a:schemeClr val="accent2"/>
                </a:solidFill>
              </a:rPr>
              <a:t>16</a:t>
            </a:r>
            <a:r>
              <a:rPr lang="zh-CN" altLang="en-US" sz="4800" dirty="0">
                <a:solidFill>
                  <a:schemeClr val="accent2"/>
                </a:solidFill>
              </a:rPr>
              <a:t>、田忌赛马</a:t>
            </a:r>
            <a:endParaRPr lang="zh-CN" alt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5361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5362" name="标题 1"/>
          <p:cNvSpPr>
            <a:spLocks noGrp="1"/>
          </p:cNvSpPr>
          <p:nvPr>
            <p:ph type="title"/>
          </p:nvPr>
        </p:nvSpPr>
        <p:spPr>
          <a:ln/>
        </p:spPr>
        <p:txBody>
          <a:bodyPr vert="horz" wrap="square" lIns="91440" tIns="45720" rIns="91440" bIns="45720" anchor="ctr" anchorCtr="0"/>
          <a:p>
            <a:pPr algn="l" eaLnBrk="1" hangingPunct="1"/>
            <a:r>
              <a:rPr lang="zh-CN" altLang="en-US" dirty="0"/>
              <a:t>七</a:t>
            </a:r>
            <a:r>
              <a:rPr lang="zh-CN" altLang="zh-CN" dirty="0"/>
              <a:t>、板书设计：</a:t>
            </a:r>
            <a:endParaRPr lang="zh-CN" altLang="zh-CN" dirty="0"/>
          </a:p>
        </p:txBody>
      </p:sp>
      <p:sp>
        <p:nvSpPr>
          <p:cNvPr id="1048608" name="内容占位符 2"/>
          <p:cNvSpPr>
            <a:spLocks noGrp="1"/>
          </p:cNvSpPr>
          <p:nvPr>
            <p:ph idx="1"/>
          </p:nvPr>
        </p:nvSpPr>
        <p:spPr/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3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3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      16</a:t>
            </a:r>
            <a:r>
              <a:rPr kumimoji="0" lang="zh-CN" altLang="zh-CN" sz="3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、田忌赛马</a:t>
            </a:r>
            <a:endParaRPr kumimoji="0" lang="en-US" altLang="zh-CN" sz="3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3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3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</a:t>
            </a:r>
            <a:r>
              <a:rPr kumimoji="0" lang="zh-CN" altLang="zh-CN" sz="3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孙膑：仔细观察，发现规律</a:t>
            </a:r>
            <a:r>
              <a:rPr kumimoji="0" lang="en-US" altLang="zh-CN" sz="3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</a:t>
            </a:r>
            <a:endParaRPr kumimoji="0" lang="zh-CN" altLang="zh-CN" sz="3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3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</a:t>
            </a:r>
            <a:r>
              <a:rPr kumimoji="0" lang="zh-CN" altLang="zh-CN" sz="3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田忌：进行比赛，果如所料</a:t>
            </a:r>
            <a:r>
              <a:rPr kumimoji="0" lang="en-US" altLang="zh-CN" sz="3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</a:t>
            </a:r>
            <a:r>
              <a:rPr kumimoji="0" lang="zh-CN" altLang="zh-CN" sz="3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靠智慧取胜</a:t>
            </a:r>
            <a:endParaRPr kumimoji="0" lang="zh-CN" altLang="en-US" sz="3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3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</a:t>
            </a:r>
            <a:r>
              <a:rPr kumimoji="0" lang="zh-CN" altLang="zh-CN" sz="3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孙膑：得到引荐，成为军师</a:t>
            </a:r>
            <a:endParaRPr kumimoji="0" lang="zh-CN" altLang="en-US" sz="3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endParaRPr kumimoji="0" lang="zh-CN" altLang="en-US" sz="3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6385" name="内容占位符 3"/>
          <p:cNvPicPr>
            <a:picLocks noGrp="1"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107950" y="587375"/>
            <a:ext cx="9036050" cy="5538788"/>
          </a:xfrm>
          <a:ln/>
        </p:spPr>
      </p:pic>
      <p:sp>
        <p:nvSpPr>
          <p:cNvPr id="1048609" name="矩形 4"/>
          <p:cNvSpPr/>
          <p:nvPr/>
        </p:nvSpPr>
        <p:spPr>
          <a:xfrm>
            <a:off x="3957638" y="1579563"/>
            <a:ext cx="982663" cy="3521075"/>
          </a:xfrm>
          <a:prstGeom prst="rect">
            <a:avLst/>
          </a:prstGeom>
          <a:noFill/>
        </p:spPr>
        <p:txBody>
          <a:bodyPr vert="eaVert" wrap="non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5400" b="0" i="0" u="none" strike="noStrike" kern="1200" cap="none" spc="0" normalizeH="0" baseline="0" noProof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谢谢欣赏！</a:t>
            </a:r>
            <a:endParaRPr kumimoji="0" lang="zh-CN" altLang="en-US" sz="5400" b="0" i="0" u="none" strike="noStrike" kern="1200" cap="none" spc="0" normalizeH="0" baseline="0" noProof="1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5121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250825" y="-25400"/>
            <a:ext cx="9394825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122" name="Rectangle 2"/>
          <p:cNvSpPr>
            <a:spLocks noGrp="1"/>
          </p:cNvSpPr>
          <p:nvPr>
            <p:ph type="title"/>
          </p:nvPr>
        </p:nvSpPr>
        <p:spPr>
          <a:ln/>
        </p:spPr>
        <p:txBody>
          <a:bodyPr vert="horz" wrap="square" lIns="91440" tIns="45720" rIns="91440" bIns="45720" anchor="ctr" anchorCtr="0"/>
          <a:p>
            <a:pPr algn="l" eaLnBrk="1" hangingPunct="1"/>
            <a:r>
              <a:rPr lang="zh-CN" altLang="en-US" sz="4000" dirty="0"/>
              <a:t>一、人物分析</a:t>
            </a:r>
            <a:br>
              <a:rPr lang="zh-CN" altLang="en-US" sz="4000" dirty="0"/>
            </a:br>
            <a:endParaRPr lang="zh-CN" altLang="en-US" sz="4000" dirty="0"/>
          </a:p>
        </p:txBody>
      </p:sp>
      <p:pic>
        <p:nvPicPr>
          <p:cNvPr id="5123" name="内容占位符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250825" y="1125538"/>
            <a:ext cx="9394825" cy="5543550"/>
          </a:xfrm>
          <a:ln/>
        </p:spPr>
      </p:pic>
      <p:pic>
        <p:nvPicPr>
          <p:cNvPr id="5124" name="图片 4" descr="thumbnail_icon_video.png" hidden="1"/>
          <p:cNvPicPr/>
          <p:nvPr/>
        </p:nvPicPr>
        <p:blipFill>
          <a:blip r:embed="rId3"/>
          <a:stretch>
            <a:fillRect/>
          </a:stretch>
        </p:blipFill>
        <p:spPr>
          <a:xfrm>
            <a:off x="3419475" y="2492375"/>
            <a:ext cx="2311400" cy="17526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125" name="图片 5" descr="thumbnail_icon_video.png" hidden="1"/>
          <p:cNvPicPr/>
          <p:nvPr/>
        </p:nvPicPr>
        <p:blipFill>
          <a:blip r:embed="rId3"/>
          <a:stretch>
            <a:fillRect/>
          </a:stretch>
        </p:blipFill>
        <p:spPr>
          <a:xfrm>
            <a:off x="3416300" y="2552700"/>
            <a:ext cx="2311400" cy="17526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126" name="图片 6" descr="loading_nolog_icon.png" hidden="1"/>
          <p:cNvPicPr/>
          <p:nvPr/>
        </p:nvPicPr>
        <p:blipFill>
          <a:blip r:embed="rId4"/>
          <a:stretch>
            <a:fillRect/>
          </a:stretch>
        </p:blipFill>
        <p:spPr>
          <a:xfrm>
            <a:off x="2921000" y="1778000"/>
            <a:ext cx="3302000" cy="3302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127" name="图片 7" descr="loading_nolog_icon.png" hidden="1"/>
          <p:cNvPicPr/>
          <p:nvPr/>
        </p:nvPicPr>
        <p:blipFill>
          <a:blip r:embed="rId4"/>
          <a:stretch>
            <a:fillRect/>
          </a:stretch>
        </p:blipFill>
        <p:spPr>
          <a:xfrm>
            <a:off x="2921000" y="1778000"/>
            <a:ext cx="3302000" cy="3302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128" name="图片 8" descr="thumbnail_icon_video.png" hidden="1"/>
          <p:cNvPicPr/>
          <p:nvPr/>
        </p:nvPicPr>
        <p:blipFill>
          <a:blip r:embed="rId3"/>
          <a:stretch>
            <a:fillRect/>
          </a:stretch>
        </p:blipFill>
        <p:spPr>
          <a:xfrm>
            <a:off x="3416300" y="2552700"/>
            <a:ext cx="2311400" cy="1752600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5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7169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44450"/>
            <a:ext cx="9144000" cy="66976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170" name="Rectangle 2"/>
          <p:cNvSpPr>
            <a:spLocks noGrp="1"/>
          </p:cNvSpPr>
          <p:nvPr>
            <p:ph type="title"/>
          </p:nvPr>
        </p:nvSpPr>
        <p:spPr>
          <a:ln/>
        </p:spPr>
        <p:txBody>
          <a:bodyPr vert="horz" wrap="square" lIns="91440" tIns="45720" rIns="91440" bIns="45720" anchor="ctr" anchorCtr="0"/>
          <a:p>
            <a:pPr algn="l" eaLnBrk="1" hangingPunct="1"/>
            <a:r>
              <a:rPr lang="zh-CN" altLang="en-US" sz="4000" dirty="0"/>
              <a:t>一、人物分析</a:t>
            </a:r>
            <a:endParaRPr lang="zh-CN" altLang="en-US" sz="4000" dirty="0"/>
          </a:p>
        </p:txBody>
      </p:sp>
      <p:sp>
        <p:nvSpPr>
          <p:cNvPr id="1048594" name="Rectangle 3"/>
          <p:cNvSpPr>
            <a:spLocks noGrp="1"/>
          </p:cNvSpPr>
          <p:nvPr>
            <p:ph idx="1"/>
          </p:nvPr>
        </p:nvSpPr>
        <p:spPr/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20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20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717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47825"/>
            <a:ext cx="9144000" cy="52101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9217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9050" y="0"/>
            <a:ext cx="91059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218" name="Rectangle 2"/>
          <p:cNvSpPr>
            <a:spLocks noGrp="1"/>
          </p:cNvSpPr>
          <p:nvPr>
            <p:ph type="title"/>
          </p:nvPr>
        </p:nvSpPr>
        <p:spPr>
          <a:ln/>
        </p:spPr>
        <p:txBody>
          <a:bodyPr vert="horz" wrap="square" lIns="91440" tIns="45720" rIns="91440" bIns="45720" anchor="ctr" anchorCtr="0"/>
          <a:p>
            <a:pPr algn="l" eaLnBrk="1" hangingPunct="1"/>
            <a:r>
              <a:rPr lang="zh-CN" altLang="en-US" sz="4000" dirty="0"/>
              <a:t>三、重点句讲解</a:t>
            </a:r>
            <a:br>
              <a:rPr lang="zh-CN" altLang="en-US" sz="4000" dirty="0"/>
            </a:br>
            <a:endParaRPr lang="zh-CN" altLang="en-US" sz="4000" dirty="0"/>
          </a:p>
        </p:txBody>
      </p:sp>
      <p:sp>
        <p:nvSpPr>
          <p:cNvPr id="9219" name="Rectangle 3"/>
          <p:cNvSpPr>
            <a:spLocks noGrp="1"/>
          </p:cNvSpPr>
          <p:nvPr>
            <p:ph idx="1"/>
          </p:nvPr>
        </p:nvSpPr>
        <p:spPr>
          <a:ln/>
        </p:spPr>
        <p:txBody>
          <a:bodyPr vert="horz" wrap="square" lIns="91440" tIns="45720" rIns="91440" bIns="45720" anchor="t" anchorCtr="0"/>
          <a:p>
            <a:pPr marL="0" indent="0" eaLnBrk="1" hangingPunct="1">
              <a:buNone/>
            </a:pPr>
            <a:r>
              <a:rPr lang="en-US" altLang="zh-CN" sz="4400" dirty="0">
                <a:solidFill>
                  <a:srgbClr val="FF0000"/>
                </a:solidFill>
              </a:rPr>
              <a:t>          </a:t>
            </a:r>
            <a:r>
              <a:rPr lang="zh-CN" altLang="zh-CN" sz="4400" dirty="0">
                <a:solidFill>
                  <a:srgbClr val="FF0000"/>
                </a:solidFill>
              </a:rPr>
              <a:t>孙膑看了几场比赛后发现，大家的马脚力相差不多，而且都能分上、中、下三等。</a:t>
            </a:r>
            <a:endParaRPr lang="zh-CN" altLang="zh-CN" sz="4400" dirty="0">
              <a:solidFill>
                <a:srgbClr val="FF0000"/>
              </a:solidFill>
            </a:endParaRPr>
          </a:p>
          <a:p>
            <a:pPr marL="0" indent="0" eaLnBrk="1" hangingPunct="1">
              <a:buNone/>
            </a:pPr>
            <a:endParaRPr lang="zh-CN" altLang="zh-CN" sz="4400" dirty="0">
              <a:solidFill>
                <a:srgbClr val="FF0000"/>
              </a:solidFill>
            </a:endParaRPr>
          </a:p>
          <a:p>
            <a:pPr marL="0" indent="0" eaLnBrk="1" hangingPunct="1">
              <a:buNone/>
            </a:pPr>
            <a:r>
              <a:rPr lang="zh-CN" altLang="zh-CN" sz="4400" dirty="0">
                <a:solidFill>
                  <a:srgbClr val="FF0000"/>
                </a:solidFill>
              </a:rPr>
              <a:t>句解：孙膑通过仔细观察，知道马的脚力相当。</a:t>
            </a:r>
            <a:endParaRPr lang="zh-CN" altLang="zh-CN" sz="4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0241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5720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242" name="Rectangle 2"/>
          <p:cNvSpPr>
            <a:spLocks noGrp="1"/>
          </p:cNvSpPr>
          <p:nvPr>
            <p:ph type="title"/>
          </p:nvPr>
        </p:nvSpPr>
        <p:spPr>
          <a:ln/>
        </p:spPr>
        <p:txBody>
          <a:bodyPr vert="horz" wrap="square" lIns="91440" tIns="45720" rIns="91440" bIns="45720" anchor="ctr" anchorCtr="0"/>
          <a:p>
            <a:pPr algn="l" eaLnBrk="1" hangingPunct="1"/>
            <a:r>
              <a:rPr lang="zh-CN" altLang="en-US" sz="4000" dirty="0">
                <a:solidFill>
                  <a:srgbClr val="C00000"/>
                </a:solidFill>
              </a:rPr>
              <a:t>四、重点句讲解</a:t>
            </a:r>
            <a:br>
              <a:rPr lang="zh-CN" altLang="en-US" sz="4000" dirty="0">
                <a:solidFill>
                  <a:srgbClr val="C00000"/>
                </a:solidFill>
              </a:rPr>
            </a:br>
            <a:endParaRPr lang="zh-CN" altLang="en-US" sz="4000" dirty="0">
              <a:solidFill>
                <a:srgbClr val="C00000"/>
              </a:solidFill>
            </a:endParaRPr>
          </a:p>
        </p:txBody>
      </p:sp>
      <p:sp>
        <p:nvSpPr>
          <p:cNvPr id="10243" name="Rectangle 3"/>
          <p:cNvSpPr>
            <a:spLocks noGrp="1"/>
          </p:cNvSpPr>
          <p:nvPr>
            <p:ph idx="1"/>
          </p:nvPr>
        </p:nvSpPr>
        <p:spPr>
          <a:ln/>
        </p:spPr>
        <p:txBody>
          <a:bodyPr vert="horz" wrap="square" lIns="91440" tIns="45720" rIns="91440" bIns="45720" anchor="t" anchorCtr="0"/>
          <a:p>
            <a:pPr marL="0" indent="0" eaLnBrk="1" hangingPunct="1">
              <a:buNone/>
            </a:pPr>
            <a:r>
              <a:rPr lang="en-US" altLang="zh-CN" dirty="0">
                <a:solidFill>
                  <a:srgbClr val="FF0000"/>
                </a:solidFill>
              </a:rPr>
              <a:t>        </a:t>
            </a:r>
            <a:r>
              <a:rPr lang="zh-CN" altLang="zh-CN" dirty="0">
                <a:solidFill>
                  <a:srgbClr val="FF0000"/>
                </a:solidFill>
              </a:rPr>
              <a:t>一天，孙膑对田忌说：“将军，我有办法，保证能让您在赛马时获胜。”</a:t>
            </a:r>
            <a:endParaRPr lang="zh-CN" altLang="en-US" dirty="0"/>
          </a:p>
          <a:p>
            <a:pPr marL="0" indent="0" eaLnBrk="1" hangingPunct="1">
              <a:buNone/>
            </a:pPr>
            <a:r>
              <a:rPr lang="en-US" altLang="zh-CN" dirty="0">
                <a:solidFill>
                  <a:srgbClr val="FF0000"/>
                </a:solidFill>
              </a:rPr>
              <a:t>         </a:t>
            </a:r>
            <a:r>
              <a:rPr lang="zh-CN" altLang="zh-CN" dirty="0">
                <a:solidFill>
                  <a:srgbClr val="FF0000"/>
                </a:solidFill>
              </a:rPr>
              <a:t>田忌问道：“你是说换几匹更好的马？</a:t>
            </a:r>
            <a:r>
              <a:rPr lang="en-US" altLang="zh-CN" dirty="0">
                <a:solidFill>
                  <a:srgbClr val="FF0000"/>
                </a:solidFill>
              </a:rPr>
              <a:t>"</a:t>
            </a:r>
            <a:endParaRPr lang="zh-CN" altLang="en-US" dirty="0"/>
          </a:p>
          <a:p>
            <a:pPr marL="0" indent="0" eaLnBrk="1" hangingPunct="1">
              <a:buNone/>
            </a:pPr>
            <a:r>
              <a:rPr lang="en-US" altLang="zh-CN" dirty="0">
                <a:solidFill>
                  <a:srgbClr val="FF0000"/>
                </a:solidFill>
              </a:rPr>
              <a:t>         </a:t>
            </a:r>
            <a:r>
              <a:rPr lang="zh-CN" altLang="zh-CN" dirty="0">
                <a:solidFill>
                  <a:srgbClr val="FF0000"/>
                </a:solidFill>
              </a:rPr>
              <a:t>孙膑说：“一匹也不用换”。</a:t>
            </a:r>
            <a:endParaRPr lang="zh-CN" altLang="en-US" dirty="0"/>
          </a:p>
          <a:p>
            <a:pPr marL="0" indent="0" eaLnBrk="1" hangingPunct="1">
              <a:buNone/>
            </a:pPr>
            <a:r>
              <a:rPr lang="en-US" altLang="zh-CN" dirty="0">
                <a:solidFill>
                  <a:srgbClr val="FF0000"/>
                </a:solidFill>
              </a:rPr>
              <a:t>         </a:t>
            </a:r>
            <a:r>
              <a:rPr lang="zh-CN" altLang="zh-CN" dirty="0">
                <a:solidFill>
                  <a:srgbClr val="FF0000"/>
                </a:solidFill>
              </a:rPr>
              <a:t>田忌有些不明白：“那怎么能有赢的把握呢？</a:t>
            </a:r>
            <a:r>
              <a:rPr lang="en-US" altLang="zh-CN" dirty="0">
                <a:solidFill>
                  <a:srgbClr val="FF0000"/>
                </a:solidFill>
              </a:rPr>
              <a:t>"</a:t>
            </a:r>
            <a:endParaRPr lang="zh-CN" altLang="en-US" dirty="0"/>
          </a:p>
          <a:p>
            <a:pPr marL="0" indent="0" eaLnBrk="1" hangingPunct="1">
              <a:buNone/>
            </a:pPr>
            <a:r>
              <a:rPr lang="en-US" altLang="zh-CN" dirty="0">
                <a:solidFill>
                  <a:srgbClr val="FF0000"/>
                </a:solidFill>
              </a:rPr>
              <a:t>          </a:t>
            </a:r>
            <a:r>
              <a:rPr lang="zh-CN" altLang="zh-CN" dirty="0">
                <a:solidFill>
                  <a:srgbClr val="FF0000"/>
                </a:solidFill>
              </a:rPr>
              <a:t>孙膑胸有成竹地说：“将军请放心，按照我的主意办，一定能让您赢。”</a:t>
            </a:r>
            <a:endParaRPr lang="zh-CN" alt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1265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25195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1266" name="Rectangle 2"/>
          <p:cNvSpPr>
            <a:spLocks noGrp="1"/>
          </p:cNvSpPr>
          <p:nvPr>
            <p:ph type="title"/>
          </p:nvPr>
        </p:nvSpPr>
        <p:spPr>
          <a:ln/>
        </p:spPr>
        <p:txBody>
          <a:bodyPr vert="horz" wrap="square" lIns="91440" tIns="45720" rIns="91440" bIns="45720" anchor="ctr" anchorCtr="0"/>
          <a:p>
            <a:pPr algn="l" eaLnBrk="1" hangingPunct="1"/>
            <a:r>
              <a:rPr lang="zh-CN" altLang="zh-CN" dirty="0"/>
              <a:t>五、情节变化</a:t>
            </a:r>
            <a:endParaRPr lang="zh-CN" altLang="en-US" dirty="0"/>
          </a:p>
        </p:txBody>
      </p:sp>
      <p:sp>
        <p:nvSpPr>
          <p:cNvPr id="11267" name="Rectangle 3"/>
          <p:cNvSpPr>
            <a:spLocks noGrp="1"/>
          </p:cNvSpPr>
          <p:nvPr>
            <p:ph idx="1"/>
          </p:nvPr>
        </p:nvSpPr>
        <p:spPr>
          <a:ln/>
        </p:spPr>
        <p:txBody>
          <a:bodyPr vert="horz" wrap="square" lIns="91440" tIns="45720" rIns="91440" bIns="45720" anchor="t" anchorCtr="0"/>
          <a:p>
            <a:pPr marL="0" indent="0" eaLnBrk="1" hangingPunct="1">
              <a:buNone/>
            </a:pPr>
            <a:r>
              <a:rPr lang="zh-CN" altLang="en-US" sz="4800" dirty="0"/>
              <a:t>（</a:t>
            </a:r>
            <a:r>
              <a:rPr lang="en-US" altLang="zh-CN" sz="4800" dirty="0"/>
              <a:t>1</a:t>
            </a:r>
            <a:r>
              <a:rPr lang="zh-CN" altLang="zh-CN" sz="4800" dirty="0"/>
              <a:t>）第一场，田忌先用下等马对齐威王的上等马，齐威王的马遥遥领先。田忌输了，但他不动声色，一点儿都不着急。</a:t>
            </a:r>
            <a:endParaRPr lang="zh-CN" altLang="en-US" sz="48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2289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2290" name="Rectangle 2"/>
          <p:cNvSpPr>
            <a:spLocks noGrp="1"/>
          </p:cNvSpPr>
          <p:nvPr>
            <p:ph type="title"/>
          </p:nvPr>
        </p:nvSpPr>
        <p:spPr>
          <a:ln/>
        </p:spPr>
        <p:txBody>
          <a:bodyPr vert="horz" wrap="square" lIns="91440" tIns="45720" rIns="91440" bIns="45720" anchor="ctr" anchorCtr="0"/>
          <a:p>
            <a:pPr algn="l" eaLnBrk="1" hangingPunct="1"/>
            <a:r>
              <a:rPr lang="zh-CN" altLang="zh-CN" dirty="0"/>
              <a:t>五、情节变化</a:t>
            </a:r>
            <a:br>
              <a:rPr lang="zh-CN" altLang="zh-CN" dirty="0"/>
            </a:br>
            <a:endParaRPr lang="zh-CN" altLang="en-US" dirty="0"/>
          </a:p>
        </p:txBody>
      </p:sp>
      <p:sp>
        <p:nvSpPr>
          <p:cNvPr id="12291" name="Rectangle 3"/>
          <p:cNvSpPr>
            <a:spLocks noGrp="1"/>
          </p:cNvSpPr>
          <p:nvPr>
            <p:ph idx="1"/>
          </p:nvPr>
        </p:nvSpPr>
        <p:spPr>
          <a:ln/>
        </p:spPr>
        <p:txBody>
          <a:bodyPr vert="horz" wrap="square" lIns="91440" tIns="45720" rIns="91440" bIns="45720" anchor="t" anchorCtr="0"/>
          <a:p>
            <a:pPr marL="0" indent="0" eaLnBrk="1" hangingPunct="1">
              <a:buNone/>
            </a:pPr>
            <a:r>
              <a:rPr lang="en-US" altLang="zh-CN" sz="4800" dirty="0"/>
              <a:t>        </a:t>
            </a:r>
            <a:r>
              <a:rPr lang="zh-CN" altLang="zh-CN" sz="4800" dirty="0"/>
              <a:t>第二场比赛开始了。田忌用上等马对齐威王的中等马，胜了第二场。田忌微微一笑。</a:t>
            </a:r>
            <a:endParaRPr lang="zh-CN" altLang="en-US" sz="4800" dirty="0"/>
          </a:p>
          <a:p>
            <a:pPr marL="0" indent="0" eaLnBrk="1" hangingPunct="1">
              <a:buNone/>
            </a:pPr>
            <a:endParaRPr lang="zh-CN" alt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3313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504825"/>
            <a:ext cx="9144000" cy="63531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3314" name="Rectangle 2"/>
          <p:cNvSpPr>
            <a:spLocks noGrp="1"/>
          </p:cNvSpPr>
          <p:nvPr>
            <p:ph type="title"/>
          </p:nvPr>
        </p:nvSpPr>
        <p:spPr>
          <a:xfrm>
            <a:off x="0" y="0"/>
            <a:ext cx="8686800" cy="1125538"/>
          </a:xfrm>
          <a:ln/>
        </p:spPr>
        <p:txBody>
          <a:bodyPr vert="horz" wrap="square" lIns="91440" tIns="45720" rIns="91440" bIns="45720" anchor="ctr" anchorCtr="0"/>
          <a:p>
            <a:pPr algn="l" eaLnBrk="1" hangingPunct="1"/>
            <a:r>
              <a:rPr lang="zh-CN" altLang="zh-CN" dirty="0"/>
              <a:t>五、情节变化</a:t>
            </a:r>
            <a:endParaRPr lang="zh-CN" altLang="en-US" dirty="0"/>
          </a:p>
        </p:txBody>
      </p:sp>
      <p:sp>
        <p:nvSpPr>
          <p:cNvPr id="13315" name="Rectangle 3"/>
          <p:cNvSpPr>
            <a:spLocks noGrp="1"/>
          </p:cNvSpPr>
          <p:nvPr>
            <p:ph idx="1"/>
          </p:nvPr>
        </p:nvSpPr>
        <p:spPr>
          <a:xfrm>
            <a:off x="179388" y="1600200"/>
            <a:ext cx="8964612" cy="5257800"/>
          </a:xfrm>
          <a:ln/>
        </p:spPr>
        <p:txBody>
          <a:bodyPr vert="horz" wrap="square" lIns="91440" tIns="45720" rIns="91440" bIns="45720" anchor="t" anchorCtr="0"/>
          <a:p>
            <a:pPr marL="0" indent="0" eaLnBrk="1" hangingPunct="1">
              <a:buNone/>
            </a:pPr>
            <a:r>
              <a:rPr lang="en-US" altLang="zh-CN" dirty="0"/>
              <a:t>        </a:t>
            </a:r>
            <a:r>
              <a:rPr lang="en-US" altLang="zh-CN" sz="4800" dirty="0"/>
              <a:t> </a:t>
            </a:r>
            <a:r>
              <a:rPr lang="zh-CN" altLang="zh-CN" sz="4800" dirty="0"/>
              <a:t>第三场，田忌用中等马对齐威王的下等马，又胜了一场。田忌满意地笑了。</a:t>
            </a:r>
            <a:endParaRPr lang="zh-CN" altLang="en-US" sz="48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4337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4338" name="Rectangle 2"/>
          <p:cNvSpPr>
            <a:spLocks noGrp="1"/>
          </p:cNvSpPr>
          <p:nvPr>
            <p:ph type="title"/>
          </p:nvPr>
        </p:nvSpPr>
        <p:spPr>
          <a:ln/>
        </p:spPr>
        <p:txBody>
          <a:bodyPr vert="horz" wrap="square" lIns="91440" tIns="45720" rIns="91440" bIns="45720" anchor="ctr" anchorCtr="0"/>
          <a:p>
            <a:pPr algn="l" eaLnBrk="1" hangingPunct="1"/>
            <a:r>
              <a:rPr lang="zh-CN" altLang="zh-CN" dirty="0"/>
              <a:t>六：小结</a:t>
            </a:r>
            <a:endParaRPr lang="zh-CN" altLang="en-US" dirty="0"/>
          </a:p>
        </p:txBody>
      </p:sp>
      <p:sp>
        <p:nvSpPr>
          <p:cNvPr id="14339" name="Rectangle 3"/>
          <p:cNvSpPr>
            <a:spLocks noGrp="1"/>
          </p:cNvSpPr>
          <p:nvPr>
            <p:ph idx="1"/>
          </p:nvPr>
        </p:nvSpPr>
        <p:spPr>
          <a:ln/>
        </p:spPr>
        <p:txBody>
          <a:bodyPr vert="horz" wrap="square" lIns="91440" tIns="45720" rIns="91440" bIns="45720" anchor="t" anchorCtr="0"/>
          <a:p>
            <a:pPr marL="0" indent="0" eaLnBrk="1" hangingPunct="1">
              <a:buNone/>
            </a:pPr>
            <a:r>
              <a:rPr lang="en-US" altLang="zh-CN" sz="4000" dirty="0"/>
              <a:t>        </a:t>
            </a:r>
            <a:r>
              <a:rPr lang="zh-CN" altLang="zh-CN" sz="4000" dirty="0"/>
              <a:t>孙膑仅仅只是更换了马匹的出场顺序，就轻而易举帮田忌获得了比赛的胜利。这对我们来说是一个很大的启示：</a:t>
            </a:r>
            <a:r>
              <a:rPr lang="zh-CN" altLang="zh-CN" sz="4000" dirty="0">
                <a:solidFill>
                  <a:srgbClr val="C00000"/>
                </a:solidFill>
              </a:rPr>
              <a:t>同一件事情，变换一下方法就会有不同的结果。所以我们不论做什么事都要细致观察，认真思考，采用恰当的方法才能取胜</a:t>
            </a:r>
            <a:r>
              <a:rPr lang="zh-CN" altLang="zh-CN" sz="4000" dirty="0"/>
              <a:t>。</a:t>
            </a:r>
            <a:endParaRPr lang="zh-CN" altLang="en-US" sz="4000" dirty="0"/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[PLUGIN]" val="[PLUGIN]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661</Words>
  <Application>WPS 演示</Application>
  <PresentationFormat>全屏显示(4:3)</PresentationFormat>
  <Paragraphs>50</Paragraphs>
  <Slides>11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18" baseType="lpstr">
      <vt:lpstr>Arial</vt:lpstr>
      <vt:lpstr>宋体</vt:lpstr>
      <vt:lpstr>Wingdings</vt:lpstr>
      <vt:lpstr>Calibri</vt:lpstr>
      <vt:lpstr>微软雅黑</vt:lpstr>
      <vt:lpstr>Arial Unicode MS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部编版小学语文五年级下册  16、田忌赛马</dc:title>
  <dc:creator/>
  <cp:lastModifiedBy>qwe</cp:lastModifiedBy>
  <cp:revision>6</cp:revision>
  <dcterms:created xsi:type="dcterms:W3CDTF">2020-06-12T07:15:00Z</dcterms:created>
  <dcterms:modified xsi:type="dcterms:W3CDTF">2021-11-02T07:47:43Z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2052-11.1.0.10938</vt:lpwstr>
  </property>
  <property fmtid="{D5CDD505-2E9C-101B-9397-08002B2CF9AE}" pid="3" name="ICV">
    <vt:lpwstr>BB488440D1D8451CA9EDD896C01081B2</vt:lpwstr>
  </property>
</Properties>
</file>