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0" r:id="rId3"/>
    <p:sldId id="411" r:id="rId5"/>
    <p:sldId id="412" r:id="rId6"/>
    <p:sldId id="422" r:id="rId7"/>
    <p:sldId id="413" r:id="rId8"/>
    <p:sldId id="414" r:id="rId9"/>
    <p:sldId id="447" r:id="rId10"/>
    <p:sldId id="436" r:id="rId11"/>
    <p:sldId id="433" r:id="rId12"/>
    <p:sldId id="434" r:id="rId13"/>
    <p:sldId id="446" r:id="rId14"/>
    <p:sldId id="438" r:id="rId15"/>
    <p:sldId id="427" r:id="rId16"/>
    <p:sldId id="428" r:id="rId17"/>
    <p:sldId id="429" r:id="rId18"/>
    <p:sldId id="430" r:id="rId19"/>
    <p:sldId id="432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4" y="3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55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58" qsCatId="simple" csTypeId="urn:microsoft.com/office/officeart/2005/8/colors/colorful5#55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F4D4C5FB-152F-4C89-AACC-CCAD99F5290F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F4D4C5FB-152F-4C89-AACC-CCAD99F5290F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EAFE42DA-FE1C-4DA6-8A05-2C186C306B8D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EAFE42DA-FE1C-4DA6-8A05-2C186C306B8D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AAD29FF3-AB85-457D-B09F-AAAC827C4C83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AAD29FF3-AB85-457D-B09F-AAAC827C4C83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/>
            <a:t>小结</a:t>
          </a:r>
          <a:endParaRPr/>
        </a:p>
      </dgm:t>
    </dgm:pt>
    <dgm:pt modelId="{B4C59B78-86C3-4A2A-B0F6-61CC32DC173C}" cxnId="{A72F987A-4C44-4F9B-AF71-9E1A5AD207B2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A72F987A-4C44-4F9B-AF71-9E1A5AD207B2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CEE5D500-E9BB-47EF-8917-9704D450F7D8}" type="presOf" srcId="{5CBB7CE5-C92F-46EB-BF11-93A21D2FF561}" destId="{FAE70EB4-13DE-4207-8EEE-64892F90D980}" srcOrd="0" destOrd="0" presId="urn:microsoft.com/office/officeart/2005/8/layout/process1"/>
    <dgm:cxn modelId="{9127B60F-D98A-4607-A654-6ADDCE2C24AD}" type="presOf" srcId="{5E6590A4-9632-4481-B10E-4DC4F3CF4B7D}" destId="{946525A1-11BE-4473-BD1E-5A02F57FAFE1}" srcOrd="0" destOrd="0" presId="urn:microsoft.com/office/officeart/2005/8/layout/process1"/>
    <dgm:cxn modelId="{AE775019-4007-461F-B4A1-ECB0D9E620A5}" type="presOf" srcId="{F01835B3-05F2-46DA-BD7C-EE7438DAD7CE}" destId="{41B76FD1-4D28-4EF4-BF3A-265F6D2C909C}" srcOrd="0" destOrd="0" presId="urn:microsoft.com/office/officeart/2005/8/layout/process1"/>
    <dgm:cxn modelId="{97C21E23-EE3F-477D-8B08-77005040E9D4}" type="presOf" srcId="{A3CED38E-EB10-4769-9108-B2573FA8FBE4}" destId="{655E6FA8-D806-4120-92B4-695524B5F569}" srcOrd="1" destOrd="0" presId="urn:microsoft.com/office/officeart/2005/8/layout/process1"/>
    <dgm:cxn modelId="{957D1F52-F913-4D8A-95CC-6EFF49684D7A}" type="presOf" srcId="{7D8D6538-FFA5-4057-BF95-1F41051BDCCD}" destId="{6BE8C442-C27B-4EE9-A58B-9E5BDD49A0C6}" srcOrd="0" destOrd="0" presId="urn:microsoft.com/office/officeart/2005/8/layout/process1"/>
    <dgm:cxn modelId="{A72F987A-4C44-4F9B-AF71-9E1A5AD207B2}" srcId="{5E6590A4-9632-4481-B10E-4DC4F3CF4B7D}" destId="{A71BEDD8-220D-4CBD-929B-E387BF7E5B89}" srcOrd="3" destOrd="0" parTransId="{B4C59B78-86C3-4A2A-B0F6-61CC32DC173C}" sibTransId="{EF0640CF-9B5B-4A2A-8EA1-B1435C113D4F}"/>
    <dgm:cxn modelId="{7937DE85-621B-4491-AA88-3B4C3959534F}" type="presOf" srcId="{A3CED38E-EB10-4769-9108-B2573FA8FBE4}" destId="{15B0F1CA-E9C1-436F-A000-48C2317E1AEE}" srcOrd="0" destOrd="0" presId="urn:microsoft.com/office/officeart/2005/8/layout/process1"/>
    <dgm:cxn modelId="{16C67D8D-45D0-47F8-A927-D020AB3B1A48}" type="presOf" srcId="{A71BEDD8-220D-4CBD-929B-E387BF7E5B89}" destId="{C31FA319-1B76-4D24-8E64-6A83C1E0D876}" srcOrd="0" destOrd="0" presId="urn:microsoft.com/office/officeart/2005/8/layout/process1"/>
    <dgm:cxn modelId="{2F325590-7C9A-4DAF-9F67-7ABA0B0AB994}" type="presOf" srcId="{715DB15F-B18C-408D-AF4D-0B689BA0E58F}" destId="{9F1752A6-F0C6-4116-8969-5F3A3113DEB4}" srcOrd="1" destOrd="0" presId="urn:microsoft.com/office/officeart/2005/8/layout/process1"/>
    <dgm:cxn modelId="{2A0031A4-F957-4699-9714-5F0FF6CA3143}" type="presOf" srcId="{715DB15F-B18C-408D-AF4D-0B689BA0E58F}" destId="{A363207B-3AD6-472F-AB35-5DE074AB6BC2}" srcOrd="0" destOrd="0" presId="urn:microsoft.com/office/officeart/2005/8/layout/process1"/>
    <dgm:cxn modelId="{F066AFAC-1BD6-4CCC-BC8B-F09E8A1828CE}" type="presOf" srcId="{B8B470CB-DF17-4CB3-90CB-F1BF4FDB0D59}" destId="{2D20D324-F089-495B-A6AB-B3CA71D2E04A}" srcOrd="0" destOrd="0" presId="urn:microsoft.com/office/officeart/2005/8/layout/process1"/>
    <dgm:cxn modelId="{EAFE42DA-FE1C-4DA6-8A05-2C186C306B8D}" srcId="{5E6590A4-9632-4481-B10E-4DC4F3CF4B7D}" destId="{5CBB7CE5-C92F-46EB-BF11-93A21D2FF561}" srcOrd="1" destOrd="0" parTransId="{BB6E305E-F4E3-4867-AAD6-977FB8C4455F}" sibTransId="{F01835B3-05F2-46DA-BD7C-EE7438DAD7CE}"/>
    <dgm:cxn modelId="{EDB357EC-5CE1-48FE-9FE7-218DE99FCAE7}" type="presOf" srcId="{F01835B3-05F2-46DA-BD7C-EE7438DAD7CE}" destId="{D789DD17-C468-41E2-88AD-4B7F7990EB39}" srcOrd="1" destOrd="0" presId="urn:microsoft.com/office/officeart/2005/8/layout/process1"/>
    <dgm:cxn modelId="{AAD29FF3-AB85-457D-B09F-AAAC827C4C83}" srcId="{5E6590A4-9632-4481-B10E-4DC4F3CF4B7D}" destId="{B8B470CB-DF17-4CB3-90CB-F1BF4FDB0D59}" srcOrd="2" destOrd="0" parTransId="{6CCC2A86-F85B-44CC-98A3-C46FF64B3170}" sibTransId="{715DB15F-B18C-408D-AF4D-0B689BA0E58F}"/>
    <dgm:cxn modelId="{F4D4C5FB-152F-4C89-AACC-CCAD99F5290F}" srcId="{5E6590A4-9632-4481-B10E-4DC4F3CF4B7D}" destId="{7D8D6538-FFA5-4057-BF95-1F41051BDCCD}" srcOrd="0" destOrd="0" parTransId="{D7C32C2E-85A1-4858-8DCE-D2C44EA44818}" sibTransId="{A3CED38E-EB10-4769-9108-B2573FA8FBE4}"/>
    <dgm:cxn modelId="{9515712D-F85B-4A8A-930B-579CF0663BEA}" type="presParOf" srcId="{946525A1-11BE-4473-BD1E-5A02F57FAFE1}" destId="{6BE8C442-C27B-4EE9-A58B-9E5BDD49A0C6}" srcOrd="0" destOrd="0" presId="urn:microsoft.com/office/officeart/2005/8/layout/process1"/>
    <dgm:cxn modelId="{517DE41B-E8EA-43AC-924B-AAAE85914678}" type="presParOf" srcId="{946525A1-11BE-4473-BD1E-5A02F57FAFE1}" destId="{15B0F1CA-E9C1-436F-A000-48C2317E1AEE}" srcOrd="1" destOrd="0" presId="urn:microsoft.com/office/officeart/2005/8/layout/process1"/>
    <dgm:cxn modelId="{99519F8A-143D-4342-B126-90D2D9761747}" type="presParOf" srcId="{15B0F1CA-E9C1-436F-A000-48C2317E1AEE}" destId="{655E6FA8-D806-4120-92B4-695524B5F569}" srcOrd="0" destOrd="0" presId="urn:microsoft.com/office/officeart/2005/8/layout/process1"/>
    <dgm:cxn modelId="{94A09E06-F878-479F-819C-C26061BCDC00}" type="presParOf" srcId="{946525A1-11BE-4473-BD1E-5A02F57FAFE1}" destId="{FAE70EB4-13DE-4207-8EEE-64892F90D980}" srcOrd="2" destOrd="0" presId="urn:microsoft.com/office/officeart/2005/8/layout/process1"/>
    <dgm:cxn modelId="{0D6399A3-39E9-43CC-AFDE-C32C16720E70}" type="presParOf" srcId="{946525A1-11BE-4473-BD1E-5A02F57FAFE1}" destId="{41B76FD1-4D28-4EF4-BF3A-265F6D2C909C}" srcOrd="3" destOrd="0" presId="urn:microsoft.com/office/officeart/2005/8/layout/process1"/>
    <dgm:cxn modelId="{DAAC1883-5B88-4E48-AB03-6C86D6EDAAA3}" type="presParOf" srcId="{41B76FD1-4D28-4EF4-BF3A-265F6D2C909C}" destId="{D789DD17-C468-41E2-88AD-4B7F7990EB39}" srcOrd="0" destOrd="0" presId="urn:microsoft.com/office/officeart/2005/8/layout/process1"/>
    <dgm:cxn modelId="{783C4328-B133-494D-99BF-5918E7300023}" type="presParOf" srcId="{946525A1-11BE-4473-BD1E-5A02F57FAFE1}" destId="{2D20D324-F089-495B-A6AB-B3CA71D2E04A}" srcOrd="4" destOrd="0" presId="urn:microsoft.com/office/officeart/2005/8/layout/process1"/>
    <dgm:cxn modelId="{B2A50311-65FC-471F-B964-345436DB8EA0}" type="presParOf" srcId="{946525A1-11BE-4473-BD1E-5A02F57FAFE1}" destId="{A363207B-3AD6-472F-AB35-5DE074AB6BC2}" srcOrd="5" destOrd="0" presId="urn:microsoft.com/office/officeart/2005/8/layout/process1"/>
    <dgm:cxn modelId="{D0D330D7-38B5-410D-BC5C-1F2593265475}" type="presParOf" srcId="{A363207B-3AD6-472F-AB35-5DE074AB6BC2}" destId="{9F1752A6-F0C6-4116-8969-5F3A3113DEB4}" srcOrd="0" destOrd="0" presId="urn:microsoft.com/office/officeart/2005/8/layout/process1"/>
    <dgm:cxn modelId="{7CC8BF5C-5D89-4733-8073-507009676222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5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1721445" y="877891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6798032"/>
            <a:satOff val="-1131"/>
            <a:lumOff val="-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15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197047"/>
            <a:satOff val="-1697"/>
            <a:lumOff val="-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3907829" y="877891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13596064"/>
            <a:satOff val="-2263"/>
            <a:lumOff val="-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15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6094214" y="877891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小结</a:t>
          </a:r>
        </a:p>
      </dsp:txBody>
      <dsp:txXfrm>
        <a:off x="6590168" y="553015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58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slide" Target="slide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slide" Target="slide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3" Type="http://schemas.openxmlformats.org/officeDocument/2006/relationships/slide" Target="slide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Relationship Id="rId3" Type="http://schemas.openxmlformats.org/officeDocument/2006/relationships/slide" Target="slide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slide" Target="slide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63.xml"/><Relationship Id="rId1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tags" Target="../tags/tag6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31539" y="1979174"/>
            <a:ext cx="9700291" cy="8915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词句段运用：</a:t>
            </a:r>
            <a:r>
              <a:rPr lang="zh-CN" altLang="en-US" sz="40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修改</a:t>
            </a:r>
            <a:r>
              <a:rPr lang="zh-CN" altLang="en-US" sz="40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习作的常用方法</a:t>
            </a:r>
            <a:endParaRPr lang="zh-CN" altLang="en-US" sz="40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7350" y="514350"/>
            <a:ext cx="2562860" cy="8102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五年级下册第六单元</a:t>
            </a:r>
            <a:endParaRPr lang="zh-CN" altLang="en-US" dirty="0">
              <a:solidFill>
                <a:srgbClr val="2089F4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语文园地</a:t>
            </a:r>
            <a:endParaRPr lang="en-US" altLang="zh-CN" dirty="0">
              <a:solidFill>
                <a:srgbClr val="2089F4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1340" y="3694430"/>
            <a:ext cx="1024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难点名称：根据叶圣陶修改肖复兴作文</a:t>
            </a:r>
            <a:r>
              <a:rPr lang="zh-CN" altLang="en-US" sz="24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的</a:t>
            </a:r>
            <a:r>
              <a:rPr lang="zh-CN" altLang="en-US" sz="24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范例，总结修改习作的常用方法，</a:t>
            </a:r>
            <a:endParaRPr lang="zh-CN" altLang="en-US" sz="24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  <a:p>
            <a:pPr algn="l"/>
            <a:r>
              <a:rPr lang="zh-CN" altLang="en-US" sz="24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并运用这些方法修改习作。</a:t>
            </a:r>
            <a:endParaRPr lang="zh-CN" altLang="en-US" sz="24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225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8653" y="19050"/>
            <a:ext cx="12266612" cy="7200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未知"/>
          <p:cNvSpPr/>
          <p:nvPr/>
        </p:nvSpPr>
        <p:spPr>
          <a:xfrm>
            <a:off x="8915400" y="762000"/>
            <a:ext cx="304800" cy="1066800"/>
          </a:xfrm>
          <a:custGeom>
            <a:avLst/>
            <a:gdLst/>
            <a:ahLst/>
            <a:cxnLst/>
            <a:rect l="0" t="0" r="0" b="0"/>
            <a:pathLst>
              <a:path w="161" h="576">
                <a:moveTo>
                  <a:pt x="115" y="0"/>
                </a:moveTo>
                <a:cubicBezTo>
                  <a:pt x="111" y="90"/>
                  <a:pt x="102" y="179"/>
                  <a:pt x="102" y="269"/>
                </a:cubicBezTo>
                <a:cubicBezTo>
                  <a:pt x="102" y="365"/>
                  <a:pt x="161" y="576"/>
                  <a:pt x="0" y="576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2" name="未知"/>
          <p:cNvSpPr/>
          <p:nvPr/>
        </p:nvSpPr>
        <p:spPr>
          <a:xfrm>
            <a:off x="9144000" y="1676400"/>
            <a:ext cx="152400" cy="152400"/>
          </a:xfrm>
          <a:custGeom>
            <a:avLst/>
            <a:gdLst/>
            <a:ahLst/>
            <a:cxnLst/>
            <a:rect l="0" t="0" r="0" b="0"/>
            <a:pathLst>
              <a:path w="102" h="77">
                <a:moveTo>
                  <a:pt x="0" y="0"/>
                </a:moveTo>
                <a:cubicBezTo>
                  <a:pt x="4" y="13"/>
                  <a:pt x="2" y="30"/>
                  <a:pt x="13" y="38"/>
                </a:cubicBezTo>
                <a:cubicBezTo>
                  <a:pt x="35" y="54"/>
                  <a:pt x="70" y="45"/>
                  <a:pt x="89" y="64"/>
                </a:cubicBezTo>
                <a:cubicBezTo>
                  <a:pt x="93" y="68"/>
                  <a:pt x="98" y="73"/>
                  <a:pt x="102" y="77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3" name="椭圆 22532"/>
          <p:cNvSpPr/>
          <p:nvPr/>
        </p:nvSpPr>
        <p:spPr>
          <a:xfrm>
            <a:off x="8763000" y="381000"/>
            <a:ext cx="1600200" cy="457200"/>
          </a:xfrm>
          <a:prstGeom prst="ellipse">
            <a:avLst/>
          </a:pr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FF3300"/>
                </a:solidFill>
                <a:latin typeface="Times New Roman" panose="02020603050405020304" pitchFamily="18" charset="0"/>
              </a:rPr>
              <a:t>和学习</a:t>
            </a:r>
            <a:endParaRPr lang="zh-CN" altLang="en-US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4" name="未知"/>
          <p:cNvSpPr/>
          <p:nvPr/>
        </p:nvSpPr>
        <p:spPr>
          <a:xfrm>
            <a:off x="6781800" y="1066800"/>
            <a:ext cx="2895600" cy="960438"/>
          </a:xfrm>
          <a:custGeom>
            <a:avLst/>
            <a:gdLst/>
            <a:ahLst/>
            <a:cxnLst/>
            <a:rect l="0" t="0" r="0" b="0"/>
            <a:pathLst>
              <a:path w="1481" h="605">
                <a:moveTo>
                  <a:pt x="26" y="282"/>
                </a:moveTo>
                <a:cubicBezTo>
                  <a:pt x="58" y="187"/>
                  <a:pt x="60" y="151"/>
                  <a:pt x="0" y="64"/>
                </a:cubicBezTo>
                <a:cubicBezTo>
                  <a:pt x="4" y="47"/>
                  <a:pt x="2" y="27"/>
                  <a:pt x="13" y="13"/>
                </a:cubicBezTo>
                <a:cubicBezTo>
                  <a:pt x="22" y="2"/>
                  <a:pt x="38" y="0"/>
                  <a:pt x="52" y="0"/>
                </a:cubicBezTo>
                <a:cubicBezTo>
                  <a:pt x="163" y="0"/>
                  <a:pt x="273" y="9"/>
                  <a:pt x="384" y="13"/>
                </a:cubicBezTo>
                <a:cubicBezTo>
                  <a:pt x="470" y="605"/>
                  <a:pt x="297" y="305"/>
                  <a:pt x="1447" y="320"/>
                </a:cubicBezTo>
                <a:cubicBezTo>
                  <a:pt x="1481" y="220"/>
                  <a:pt x="1447" y="345"/>
                  <a:pt x="1447" y="243"/>
                </a:cubicBezTo>
                <a:cubicBezTo>
                  <a:pt x="1447" y="213"/>
                  <a:pt x="1460" y="111"/>
                  <a:pt x="1460" y="51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5" name="未知"/>
          <p:cNvSpPr/>
          <p:nvPr/>
        </p:nvSpPr>
        <p:spPr>
          <a:xfrm flipH="1">
            <a:off x="6705600" y="1524000"/>
            <a:ext cx="152400" cy="228600"/>
          </a:xfrm>
          <a:custGeom>
            <a:avLst/>
            <a:gdLst/>
            <a:ahLst/>
            <a:cxnLst/>
            <a:rect l="0" t="0" r="0" b="0"/>
            <a:pathLst>
              <a:path w="153" h="128">
                <a:moveTo>
                  <a:pt x="153" y="128"/>
                </a:moveTo>
                <a:cubicBezTo>
                  <a:pt x="149" y="111"/>
                  <a:pt x="152" y="90"/>
                  <a:pt x="141" y="77"/>
                </a:cubicBezTo>
                <a:cubicBezTo>
                  <a:pt x="97" y="27"/>
                  <a:pt x="52" y="27"/>
                  <a:pt x="0" y="0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6" name="圆角矩形 22535"/>
          <p:cNvSpPr/>
          <p:nvPr/>
        </p:nvSpPr>
        <p:spPr>
          <a:xfrm>
            <a:off x="6477000" y="533400"/>
            <a:ext cx="457200" cy="381000"/>
          </a:xfrm>
          <a:prstGeom prst="roundRect">
            <a:avLst>
              <a:gd name="adj" fmla="val 50000"/>
            </a:avLst>
          </a:pr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FF3300"/>
                </a:solidFill>
                <a:latin typeface="Times New Roman" panose="02020603050405020304" pitchFamily="18" charset="0"/>
              </a:rPr>
              <a:t>的</a:t>
            </a:r>
            <a:endParaRPr lang="zh-CN" altLang="en-US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7" name="椭圆 22536"/>
          <p:cNvSpPr/>
          <p:nvPr/>
        </p:nvSpPr>
        <p:spPr>
          <a:xfrm>
            <a:off x="2895600" y="1676400"/>
            <a:ext cx="3429000" cy="457200"/>
          </a:xfrm>
          <a:prstGeom prst="ellipse">
            <a:avLst/>
          </a:pr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8" name="直接连接符 22537"/>
          <p:cNvSpPr/>
          <p:nvPr/>
        </p:nvSpPr>
        <p:spPr>
          <a:xfrm flipH="1" flipV="1">
            <a:off x="3581400" y="1066800"/>
            <a:ext cx="152400" cy="685800"/>
          </a:xfrm>
          <a:prstGeom prst="line">
            <a:avLst/>
          </a:prstGeom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2539" name="圆角矩形 22538"/>
          <p:cNvSpPr/>
          <p:nvPr/>
        </p:nvSpPr>
        <p:spPr>
          <a:xfrm>
            <a:off x="1828800" y="685800"/>
            <a:ext cx="3581400" cy="4572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r>
              <a:rPr lang="zh-CN" altLang="en-US">
                <a:solidFill>
                  <a:srgbClr val="FF3300"/>
                </a:solidFill>
                <a:latin typeface="Times New Roman" panose="02020603050405020304" pitchFamily="18" charset="0"/>
              </a:rPr>
              <a:t>日子。因为利用这个日子</a:t>
            </a:r>
            <a:endParaRPr lang="zh-CN" altLang="en-US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40" name="圆角矩形 22539"/>
          <p:cNvSpPr/>
          <p:nvPr/>
        </p:nvSpPr>
        <p:spPr>
          <a:xfrm>
            <a:off x="3048000" y="2286000"/>
            <a:ext cx="457200" cy="3048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1" name="未知"/>
          <p:cNvSpPr/>
          <p:nvPr/>
        </p:nvSpPr>
        <p:spPr>
          <a:xfrm>
            <a:off x="2590800" y="2590800"/>
            <a:ext cx="431800" cy="76200"/>
          </a:xfrm>
          <a:custGeom>
            <a:avLst/>
            <a:gdLst/>
            <a:ahLst/>
            <a:cxnLst/>
            <a:rect l="0" t="0" r="0" b="0"/>
            <a:pathLst>
              <a:path w="448" h="51">
                <a:moveTo>
                  <a:pt x="448" y="0"/>
                </a:moveTo>
                <a:cubicBezTo>
                  <a:pt x="410" y="4"/>
                  <a:pt x="371" y="5"/>
                  <a:pt x="333" y="12"/>
                </a:cubicBezTo>
                <a:cubicBezTo>
                  <a:pt x="306" y="17"/>
                  <a:pt x="282" y="29"/>
                  <a:pt x="256" y="38"/>
                </a:cubicBezTo>
                <a:cubicBezTo>
                  <a:pt x="243" y="42"/>
                  <a:pt x="218" y="51"/>
                  <a:pt x="218" y="51"/>
                </a:cubicBezTo>
                <a:cubicBezTo>
                  <a:pt x="9" y="38"/>
                  <a:pt x="81" y="38"/>
                  <a:pt x="0" y="38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2" name="圆角矩形 22541"/>
          <p:cNvSpPr/>
          <p:nvPr/>
        </p:nvSpPr>
        <p:spPr>
          <a:xfrm>
            <a:off x="2057400" y="2209800"/>
            <a:ext cx="533400" cy="5334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FF3300"/>
                </a:solidFill>
                <a:latin typeface="Times New Roman" panose="02020603050405020304" pitchFamily="18" charset="0"/>
              </a:rPr>
              <a:t>逛</a:t>
            </a:r>
            <a:endParaRPr lang="zh-CN" altLang="en-US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43" name="矩形 22542"/>
          <p:cNvSpPr/>
          <p:nvPr/>
        </p:nvSpPr>
        <p:spPr>
          <a:xfrm>
            <a:off x="6477000" y="2133600"/>
            <a:ext cx="1066800" cy="381000"/>
          </a:xfrm>
          <a:prstGeom prst="rect">
            <a:avLst/>
          </a:prstGeom>
          <a:noFill/>
          <a:ln w="38100" cap="flat" cmpd="sng">
            <a:solidFill>
              <a:srgbClr val="FF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4" name="未知"/>
          <p:cNvSpPr/>
          <p:nvPr/>
        </p:nvSpPr>
        <p:spPr>
          <a:xfrm>
            <a:off x="7467600" y="1905000"/>
            <a:ext cx="525463" cy="307975"/>
          </a:xfrm>
          <a:custGeom>
            <a:avLst/>
            <a:gdLst/>
            <a:ahLst/>
            <a:cxnLst/>
            <a:rect l="0" t="0" r="0" b="0"/>
            <a:pathLst>
              <a:path w="331" h="194">
                <a:moveTo>
                  <a:pt x="46" y="194"/>
                </a:moveTo>
                <a:cubicBezTo>
                  <a:pt x="66" y="187"/>
                  <a:pt x="110" y="176"/>
                  <a:pt x="122" y="156"/>
                </a:cubicBezTo>
                <a:cubicBezTo>
                  <a:pt x="136" y="133"/>
                  <a:pt x="148" y="79"/>
                  <a:pt x="148" y="79"/>
                </a:cubicBezTo>
                <a:cubicBezTo>
                  <a:pt x="118" y="75"/>
                  <a:pt x="88" y="66"/>
                  <a:pt x="58" y="66"/>
                </a:cubicBezTo>
                <a:cubicBezTo>
                  <a:pt x="23" y="66"/>
                  <a:pt x="0" y="84"/>
                  <a:pt x="33" y="117"/>
                </a:cubicBezTo>
                <a:cubicBezTo>
                  <a:pt x="42" y="126"/>
                  <a:pt x="58" y="126"/>
                  <a:pt x="71" y="130"/>
                </a:cubicBezTo>
                <a:cubicBezTo>
                  <a:pt x="101" y="120"/>
                  <a:pt x="135" y="121"/>
                  <a:pt x="161" y="104"/>
                </a:cubicBezTo>
                <a:cubicBezTo>
                  <a:pt x="174" y="96"/>
                  <a:pt x="174" y="75"/>
                  <a:pt x="186" y="66"/>
                </a:cubicBezTo>
                <a:cubicBezTo>
                  <a:pt x="197" y="57"/>
                  <a:pt x="213" y="60"/>
                  <a:pt x="225" y="53"/>
                </a:cubicBezTo>
                <a:cubicBezTo>
                  <a:pt x="322" y="0"/>
                  <a:pt x="331" y="2"/>
                  <a:pt x="289" y="2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5" name="椭圆 22544"/>
          <p:cNvSpPr/>
          <p:nvPr/>
        </p:nvSpPr>
        <p:spPr>
          <a:xfrm>
            <a:off x="3048000" y="2743200"/>
            <a:ext cx="457200" cy="381000"/>
          </a:xfrm>
          <a:prstGeom prst="ellipse">
            <a:avLst/>
          </a:pr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6" name="未知"/>
          <p:cNvSpPr/>
          <p:nvPr/>
        </p:nvSpPr>
        <p:spPr>
          <a:xfrm>
            <a:off x="2209800" y="3048000"/>
            <a:ext cx="954088" cy="182563"/>
          </a:xfrm>
          <a:custGeom>
            <a:avLst/>
            <a:gdLst/>
            <a:ahLst/>
            <a:cxnLst/>
            <a:rect l="0" t="0" r="0" b="0"/>
            <a:pathLst>
              <a:path w="601" h="115">
                <a:moveTo>
                  <a:pt x="601" y="0"/>
                </a:moveTo>
                <a:cubicBezTo>
                  <a:pt x="448" y="52"/>
                  <a:pt x="289" y="76"/>
                  <a:pt x="128" y="90"/>
                </a:cubicBezTo>
                <a:cubicBezTo>
                  <a:pt x="86" y="103"/>
                  <a:pt x="44" y="115"/>
                  <a:pt x="0" y="115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7" name="矩形 22546"/>
          <p:cNvSpPr/>
          <p:nvPr/>
        </p:nvSpPr>
        <p:spPr>
          <a:xfrm>
            <a:off x="1524000" y="2895600"/>
            <a:ext cx="685800" cy="457200"/>
          </a:xfrm>
          <a:prstGeom prst="rect">
            <a:avLst/>
          </a:prstGeom>
          <a:noFill/>
          <a:ln w="38100" cap="flat" cmpd="sng">
            <a:solidFill>
              <a:srgbClr val="FF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FF3300"/>
                </a:solidFill>
                <a:latin typeface="Times New Roman" panose="02020603050405020304" pitchFamily="18" charset="0"/>
              </a:rPr>
              <a:t>懒</a:t>
            </a:r>
            <a:endParaRPr lang="zh-CN" altLang="en-US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48" name="椭圆 22547"/>
          <p:cNvSpPr/>
          <p:nvPr/>
        </p:nvSpPr>
        <p:spPr>
          <a:xfrm>
            <a:off x="6019800" y="2590800"/>
            <a:ext cx="3886200" cy="533400"/>
          </a:xfrm>
          <a:prstGeom prst="ellipse">
            <a:avLst/>
          </a:pr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9" name="未知"/>
          <p:cNvSpPr/>
          <p:nvPr/>
        </p:nvSpPr>
        <p:spPr>
          <a:xfrm>
            <a:off x="8610600" y="3124200"/>
            <a:ext cx="533400" cy="990600"/>
          </a:xfrm>
          <a:custGeom>
            <a:avLst/>
            <a:gdLst/>
            <a:ahLst/>
            <a:cxnLst/>
            <a:rect l="0" t="0" r="0" b="0"/>
            <a:pathLst>
              <a:path w="1142" h="858">
                <a:moveTo>
                  <a:pt x="79" y="13"/>
                </a:moveTo>
                <a:cubicBezTo>
                  <a:pt x="245" y="47"/>
                  <a:pt x="0" y="0"/>
                  <a:pt x="310" y="39"/>
                </a:cubicBezTo>
                <a:cubicBezTo>
                  <a:pt x="353" y="44"/>
                  <a:pt x="396" y="69"/>
                  <a:pt x="438" y="77"/>
                </a:cubicBezTo>
                <a:cubicBezTo>
                  <a:pt x="472" y="83"/>
                  <a:pt x="506" y="86"/>
                  <a:pt x="540" y="90"/>
                </a:cubicBezTo>
                <a:cubicBezTo>
                  <a:pt x="579" y="116"/>
                  <a:pt x="616" y="119"/>
                  <a:pt x="655" y="141"/>
                </a:cubicBezTo>
                <a:cubicBezTo>
                  <a:pt x="787" y="214"/>
                  <a:pt x="672" y="184"/>
                  <a:pt x="834" y="205"/>
                </a:cubicBezTo>
                <a:cubicBezTo>
                  <a:pt x="847" y="209"/>
                  <a:pt x="862" y="210"/>
                  <a:pt x="873" y="218"/>
                </a:cubicBezTo>
                <a:cubicBezTo>
                  <a:pt x="888" y="228"/>
                  <a:pt x="894" y="249"/>
                  <a:pt x="911" y="256"/>
                </a:cubicBezTo>
                <a:cubicBezTo>
                  <a:pt x="947" y="271"/>
                  <a:pt x="988" y="273"/>
                  <a:pt x="1026" y="282"/>
                </a:cubicBezTo>
                <a:cubicBezTo>
                  <a:pt x="1075" y="315"/>
                  <a:pt x="1098" y="315"/>
                  <a:pt x="1142" y="359"/>
                </a:cubicBezTo>
                <a:cubicBezTo>
                  <a:pt x="1138" y="389"/>
                  <a:pt x="1138" y="419"/>
                  <a:pt x="1129" y="448"/>
                </a:cubicBezTo>
                <a:cubicBezTo>
                  <a:pt x="1120" y="479"/>
                  <a:pt x="1084" y="503"/>
                  <a:pt x="1065" y="525"/>
                </a:cubicBezTo>
                <a:cubicBezTo>
                  <a:pt x="1021" y="578"/>
                  <a:pt x="974" y="621"/>
                  <a:pt x="924" y="666"/>
                </a:cubicBezTo>
                <a:cubicBezTo>
                  <a:pt x="821" y="758"/>
                  <a:pt x="887" y="729"/>
                  <a:pt x="809" y="756"/>
                </a:cubicBezTo>
                <a:cubicBezTo>
                  <a:pt x="729" y="834"/>
                  <a:pt x="698" y="858"/>
                  <a:pt x="591" y="858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0" name="椭圆 22549"/>
          <p:cNvSpPr/>
          <p:nvPr/>
        </p:nvSpPr>
        <p:spPr>
          <a:xfrm>
            <a:off x="5562600" y="4114800"/>
            <a:ext cx="5105400" cy="609600"/>
          </a:xfrm>
          <a:prstGeom prst="ellipse">
            <a:avLst/>
          </a:prstGeom>
          <a:noFill/>
          <a:ln w="9525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b="1">
                <a:solidFill>
                  <a:srgbClr val="FF3300"/>
                </a:solidFill>
                <a:latin typeface="Times New Roman" panose="02020603050405020304" pitchFamily="18" charset="0"/>
              </a:rPr>
              <a:t>你可以干很多你平时想干而没时间干</a:t>
            </a:r>
            <a:r>
              <a:rPr lang="zh-CN" altLang="en-US">
                <a:solidFill>
                  <a:srgbClr val="FF3300"/>
                </a:solidFill>
                <a:latin typeface="Times New Roman" panose="02020603050405020304" pitchFamily="18" charset="0"/>
              </a:rPr>
              <a:t>　</a:t>
            </a:r>
            <a:endParaRPr lang="zh-CN" altLang="en-US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51" name="椭圆 22550"/>
          <p:cNvSpPr/>
          <p:nvPr/>
        </p:nvSpPr>
        <p:spPr>
          <a:xfrm>
            <a:off x="2362200" y="3810000"/>
            <a:ext cx="609600" cy="381000"/>
          </a:xfrm>
          <a:prstGeom prst="ellipse">
            <a:avLst/>
          </a:pr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2" name="未知"/>
          <p:cNvSpPr/>
          <p:nvPr/>
        </p:nvSpPr>
        <p:spPr>
          <a:xfrm>
            <a:off x="2057400" y="4191000"/>
            <a:ext cx="406400" cy="122238"/>
          </a:xfrm>
          <a:custGeom>
            <a:avLst/>
            <a:gdLst/>
            <a:ahLst/>
            <a:cxnLst/>
            <a:rect l="0" t="0" r="0" b="0"/>
            <a:pathLst>
              <a:path w="256" h="77">
                <a:moveTo>
                  <a:pt x="256" y="0"/>
                </a:moveTo>
                <a:cubicBezTo>
                  <a:pt x="209" y="12"/>
                  <a:pt x="162" y="27"/>
                  <a:pt x="115" y="39"/>
                </a:cubicBezTo>
                <a:cubicBezTo>
                  <a:pt x="75" y="49"/>
                  <a:pt x="31" y="46"/>
                  <a:pt x="0" y="77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3" name="椭圆 22552"/>
          <p:cNvSpPr/>
          <p:nvPr/>
        </p:nvSpPr>
        <p:spPr>
          <a:xfrm>
            <a:off x="1524000" y="4114800"/>
            <a:ext cx="609600" cy="609600"/>
          </a:xfrm>
          <a:prstGeom prst="ellipse">
            <a:avLst/>
          </a:prstGeom>
          <a:noFill/>
          <a:ln w="9525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FF3300"/>
                </a:solidFill>
                <a:latin typeface="Times New Roman" panose="02020603050405020304" pitchFamily="18" charset="0"/>
              </a:rPr>
              <a:t>但</a:t>
            </a:r>
            <a:endParaRPr lang="zh-CN" altLang="en-US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54" name="椭圆 22553"/>
          <p:cNvSpPr/>
          <p:nvPr/>
        </p:nvSpPr>
        <p:spPr>
          <a:xfrm>
            <a:off x="6019800" y="3733800"/>
            <a:ext cx="533400" cy="381000"/>
          </a:xfrm>
          <a:prstGeom prst="ellipse">
            <a:avLst/>
          </a:pr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5" name="未知"/>
          <p:cNvSpPr/>
          <p:nvPr/>
        </p:nvSpPr>
        <p:spPr>
          <a:xfrm>
            <a:off x="2286000" y="3505200"/>
            <a:ext cx="3727450" cy="228600"/>
          </a:xfrm>
          <a:custGeom>
            <a:avLst/>
            <a:gdLst/>
            <a:ahLst/>
            <a:cxnLst/>
            <a:rect l="0" t="0" r="0" b="0"/>
            <a:pathLst>
              <a:path w="2492" h="244">
                <a:moveTo>
                  <a:pt x="2458" y="244"/>
                </a:moveTo>
                <a:cubicBezTo>
                  <a:pt x="2492" y="193"/>
                  <a:pt x="2490" y="214"/>
                  <a:pt x="2471" y="142"/>
                </a:cubicBezTo>
                <a:cubicBezTo>
                  <a:pt x="2438" y="20"/>
                  <a:pt x="2454" y="61"/>
                  <a:pt x="2291" y="52"/>
                </a:cubicBezTo>
                <a:cubicBezTo>
                  <a:pt x="2184" y="46"/>
                  <a:pt x="2078" y="44"/>
                  <a:pt x="1971" y="40"/>
                </a:cubicBezTo>
                <a:cubicBezTo>
                  <a:pt x="1656" y="0"/>
                  <a:pt x="1321" y="0"/>
                  <a:pt x="1011" y="78"/>
                </a:cubicBezTo>
                <a:cubicBezTo>
                  <a:pt x="901" y="153"/>
                  <a:pt x="996" y="98"/>
                  <a:pt x="717" y="116"/>
                </a:cubicBezTo>
                <a:cubicBezTo>
                  <a:pt x="674" y="119"/>
                  <a:pt x="632" y="126"/>
                  <a:pt x="589" y="129"/>
                </a:cubicBezTo>
                <a:cubicBezTo>
                  <a:pt x="504" y="135"/>
                  <a:pt x="418" y="138"/>
                  <a:pt x="333" y="142"/>
                </a:cubicBezTo>
                <a:cubicBezTo>
                  <a:pt x="223" y="170"/>
                  <a:pt x="113" y="168"/>
                  <a:pt x="0" y="168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6" name="矩形 22555"/>
          <p:cNvSpPr/>
          <p:nvPr/>
        </p:nvSpPr>
        <p:spPr>
          <a:xfrm>
            <a:off x="1524000" y="3505200"/>
            <a:ext cx="838200" cy="533400"/>
          </a:xfrm>
          <a:prstGeom prst="rect">
            <a:avLst/>
          </a:prstGeom>
          <a:noFill/>
          <a:ln w="38100" cap="flat" cmpd="sng">
            <a:solidFill>
              <a:srgbClr val="FF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>
                <a:solidFill>
                  <a:srgbClr val="FF3300"/>
                </a:solidFill>
                <a:latin typeface="Times New Roman" panose="02020603050405020304" pitchFamily="18" charset="0"/>
              </a:rPr>
              <a:t>快点</a:t>
            </a:r>
            <a:endParaRPr lang="zh-CN" altLang="en-US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57" name="椭圆 22556"/>
          <p:cNvSpPr/>
          <p:nvPr/>
        </p:nvSpPr>
        <p:spPr>
          <a:xfrm>
            <a:off x="9677400" y="3810000"/>
            <a:ext cx="990600" cy="381000"/>
          </a:xfrm>
          <a:prstGeom prst="ellipse">
            <a:avLst/>
          </a:pr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8" name="未知"/>
          <p:cNvSpPr/>
          <p:nvPr/>
        </p:nvSpPr>
        <p:spPr>
          <a:xfrm>
            <a:off x="10545763" y="2971800"/>
            <a:ext cx="122237" cy="831850"/>
          </a:xfrm>
          <a:custGeom>
            <a:avLst/>
            <a:gdLst/>
            <a:ahLst/>
            <a:cxnLst/>
            <a:rect l="0" t="0" r="0" b="0"/>
            <a:pathLst>
              <a:path w="77" h="524">
                <a:moveTo>
                  <a:pt x="0" y="524"/>
                </a:moveTo>
                <a:cubicBezTo>
                  <a:pt x="10" y="412"/>
                  <a:pt x="2" y="401"/>
                  <a:pt x="26" y="320"/>
                </a:cubicBezTo>
                <a:cubicBezTo>
                  <a:pt x="34" y="294"/>
                  <a:pt x="51" y="243"/>
                  <a:pt x="51" y="243"/>
                </a:cubicBezTo>
                <a:cubicBezTo>
                  <a:pt x="64" y="6"/>
                  <a:pt x="7" y="64"/>
                  <a:pt x="77" y="0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9" name="圆角矩形 22558"/>
          <p:cNvSpPr/>
          <p:nvPr/>
        </p:nvSpPr>
        <p:spPr>
          <a:xfrm>
            <a:off x="10546080" y="2133600"/>
            <a:ext cx="609600" cy="11430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pPr algn="ctr"/>
            <a:r>
              <a:rPr lang="zh-CN" altLang="en-US" b="1">
                <a:solidFill>
                  <a:srgbClr val="FF3300"/>
                </a:solidFill>
                <a:latin typeface="Times New Roman" panose="02020603050405020304" pitchFamily="18" charset="0"/>
              </a:rPr>
              <a:t>得自己</a:t>
            </a:r>
            <a:endParaRPr lang="zh-CN" altLang="en-US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60" name="椭圆 22559"/>
          <p:cNvSpPr/>
          <p:nvPr/>
        </p:nvSpPr>
        <p:spPr>
          <a:xfrm>
            <a:off x="2438400" y="4267200"/>
            <a:ext cx="2057400" cy="381000"/>
          </a:xfrm>
          <a:prstGeom prst="ellipse">
            <a:avLst/>
          </a:pr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61" name="未知"/>
          <p:cNvSpPr/>
          <p:nvPr/>
        </p:nvSpPr>
        <p:spPr>
          <a:xfrm>
            <a:off x="2286000" y="4648200"/>
            <a:ext cx="401638" cy="304800"/>
          </a:xfrm>
          <a:custGeom>
            <a:avLst/>
            <a:gdLst/>
            <a:ahLst/>
            <a:cxnLst/>
            <a:rect l="0" t="0" r="0" b="0"/>
            <a:pathLst>
              <a:path w="205" h="185">
                <a:moveTo>
                  <a:pt x="205" y="0"/>
                </a:moveTo>
                <a:cubicBezTo>
                  <a:pt x="192" y="4"/>
                  <a:pt x="178" y="5"/>
                  <a:pt x="166" y="12"/>
                </a:cubicBezTo>
                <a:cubicBezTo>
                  <a:pt x="139" y="27"/>
                  <a:pt x="90" y="64"/>
                  <a:pt x="90" y="64"/>
                </a:cubicBezTo>
                <a:cubicBezTo>
                  <a:pt x="73" y="89"/>
                  <a:pt x="55" y="115"/>
                  <a:pt x="38" y="140"/>
                </a:cubicBezTo>
                <a:cubicBezTo>
                  <a:pt x="30" y="151"/>
                  <a:pt x="35" y="169"/>
                  <a:pt x="26" y="179"/>
                </a:cubicBezTo>
                <a:cubicBezTo>
                  <a:pt x="20" y="185"/>
                  <a:pt x="9" y="179"/>
                  <a:pt x="0" y="179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62" name="矩形 22561"/>
          <p:cNvSpPr/>
          <p:nvPr/>
        </p:nvSpPr>
        <p:spPr>
          <a:xfrm>
            <a:off x="1752600" y="4876800"/>
            <a:ext cx="533400" cy="1981200"/>
          </a:xfrm>
          <a:prstGeom prst="rect">
            <a:avLst/>
          </a:prstGeom>
          <a:noFill/>
          <a:ln w="38100" cap="flat" cmpd="sng">
            <a:solidFill>
              <a:srgbClr val="FF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pPr algn="ctr"/>
            <a:r>
              <a:rPr lang="zh-CN" altLang="en-US" b="1">
                <a:solidFill>
                  <a:srgbClr val="FF3300"/>
                </a:solidFill>
                <a:latin typeface="Times New Roman" panose="02020603050405020304" pitchFamily="18" charset="0"/>
              </a:rPr>
              <a:t>也矛盾起来</a:t>
            </a:r>
            <a:endParaRPr lang="zh-CN" altLang="en-US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63" name="未知"/>
          <p:cNvSpPr/>
          <p:nvPr/>
        </p:nvSpPr>
        <p:spPr>
          <a:xfrm>
            <a:off x="4800600" y="3886200"/>
            <a:ext cx="152400" cy="457200"/>
          </a:xfrm>
          <a:custGeom>
            <a:avLst/>
            <a:gdLst/>
            <a:ahLst/>
            <a:cxnLst/>
            <a:rect l="0" t="0" r="0" b="0"/>
            <a:pathLst>
              <a:path w="288" h="461">
                <a:moveTo>
                  <a:pt x="218" y="0"/>
                </a:moveTo>
                <a:cubicBezTo>
                  <a:pt x="231" y="9"/>
                  <a:pt x="248" y="13"/>
                  <a:pt x="256" y="26"/>
                </a:cubicBezTo>
                <a:cubicBezTo>
                  <a:pt x="270" y="49"/>
                  <a:pt x="282" y="102"/>
                  <a:pt x="282" y="102"/>
                </a:cubicBezTo>
                <a:cubicBezTo>
                  <a:pt x="275" y="175"/>
                  <a:pt x="288" y="254"/>
                  <a:pt x="256" y="320"/>
                </a:cubicBezTo>
                <a:cubicBezTo>
                  <a:pt x="249" y="334"/>
                  <a:pt x="231" y="337"/>
                  <a:pt x="218" y="346"/>
                </a:cubicBezTo>
                <a:cubicBezTo>
                  <a:pt x="175" y="409"/>
                  <a:pt x="155" y="410"/>
                  <a:pt x="77" y="422"/>
                </a:cubicBezTo>
                <a:cubicBezTo>
                  <a:pt x="64" y="431"/>
                  <a:pt x="53" y="441"/>
                  <a:pt x="39" y="448"/>
                </a:cubicBezTo>
                <a:cubicBezTo>
                  <a:pt x="27" y="454"/>
                  <a:pt x="0" y="461"/>
                  <a:pt x="0" y="461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64" name="未知"/>
          <p:cNvSpPr/>
          <p:nvPr/>
        </p:nvSpPr>
        <p:spPr>
          <a:xfrm flipH="1" flipV="1">
            <a:off x="4953000" y="4191000"/>
            <a:ext cx="152400" cy="152400"/>
          </a:xfrm>
          <a:custGeom>
            <a:avLst/>
            <a:gdLst/>
            <a:ahLst/>
            <a:cxnLst/>
            <a:rect l="0" t="0" r="0" b="0"/>
            <a:pathLst>
              <a:path w="308" h="88">
                <a:moveTo>
                  <a:pt x="0" y="0"/>
                </a:moveTo>
                <a:cubicBezTo>
                  <a:pt x="47" y="16"/>
                  <a:pt x="94" y="23"/>
                  <a:pt x="141" y="38"/>
                </a:cubicBezTo>
                <a:cubicBezTo>
                  <a:pt x="216" y="88"/>
                  <a:pt x="164" y="64"/>
                  <a:pt x="308" y="64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65" name="文本框 22564"/>
          <p:cNvSpPr txBox="1"/>
          <p:nvPr/>
        </p:nvSpPr>
        <p:spPr>
          <a:xfrm>
            <a:off x="4800600" y="3505200"/>
            <a:ext cx="39687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3300"/>
                </a:solidFill>
                <a:latin typeface="Times New Roman" panose="02020603050405020304" pitchFamily="18" charset="0"/>
              </a:rPr>
              <a:t>我</a:t>
            </a:r>
            <a:endParaRPr lang="zh-CN" altLang="en-US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67" name="未知"/>
          <p:cNvSpPr/>
          <p:nvPr/>
        </p:nvSpPr>
        <p:spPr>
          <a:xfrm>
            <a:off x="6748463" y="933450"/>
            <a:ext cx="300037" cy="746125"/>
          </a:xfrm>
          <a:custGeom>
            <a:avLst/>
            <a:gdLst/>
            <a:ahLst/>
            <a:cxnLst/>
            <a:rect l="0" t="0" r="0" b="0"/>
            <a:pathLst>
              <a:path w="189" h="470">
                <a:moveTo>
                  <a:pt x="189" y="470"/>
                </a:moveTo>
                <a:cubicBezTo>
                  <a:pt x="165" y="462"/>
                  <a:pt x="124" y="470"/>
                  <a:pt x="118" y="446"/>
                </a:cubicBezTo>
                <a:cubicBezTo>
                  <a:pt x="102" y="383"/>
                  <a:pt x="122" y="403"/>
                  <a:pt x="59" y="388"/>
                </a:cubicBezTo>
                <a:cubicBezTo>
                  <a:pt x="55" y="376"/>
                  <a:pt x="45" y="364"/>
                  <a:pt x="47" y="352"/>
                </a:cubicBezTo>
                <a:cubicBezTo>
                  <a:pt x="62" y="261"/>
                  <a:pt x="89" y="370"/>
                  <a:pt x="59" y="282"/>
                </a:cubicBezTo>
                <a:cubicBezTo>
                  <a:pt x="80" y="221"/>
                  <a:pt x="55" y="189"/>
                  <a:pt x="24" y="141"/>
                </a:cubicBezTo>
                <a:cubicBezTo>
                  <a:pt x="23" y="130"/>
                  <a:pt x="0" y="27"/>
                  <a:pt x="0" y="0"/>
                </a:cubicBezTo>
              </a:path>
            </a:pathLst>
          </a:custGeom>
          <a:noFill/>
          <a:ln w="38100" cap="sq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68" name="未知"/>
          <p:cNvSpPr/>
          <p:nvPr/>
        </p:nvSpPr>
        <p:spPr>
          <a:xfrm>
            <a:off x="4565650" y="3751263"/>
            <a:ext cx="895350" cy="185737"/>
          </a:xfrm>
          <a:custGeom>
            <a:avLst/>
            <a:gdLst/>
            <a:ahLst/>
            <a:cxnLst/>
            <a:rect l="0" t="0" r="0" b="0"/>
            <a:pathLst>
              <a:path w="564" h="117">
                <a:moveTo>
                  <a:pt x="0" y="0"/>
                </a:moveTo>
                <a:cubicBezTo>
                  <a:pt x="31" y="4"/>
                  <a:pt x="64" y="1"/>
                  <a:pt x="94" y="12"/>
                </a:cubicBezTo>
                <a:cubicBezTo>
                  <a:pt x="121" y="22"/>
                  <a:pt x="165" y="59"/>
                  <a:pt x="165" y="59"/>
                </a:cubicBezTo>
                <a:cubicBezTo>
                  <a:pt x="199" y="110"/>
                  <a:pt x="215" y="100"/>
                  <a:pt x="270" y="117"/>
                </a:cubicBezTo>
                <a:cubicBezTo>
                  <a:pt x="320" y="102"/>
                  <a:pt x="423" y="82"/>
                  <a:pt x="423" y="82"/>
                </a:cubicBezTo>
                <a:cubicBezTo>
                  <a:pt x="435" y="74"/>
                  <a:pt x="446" y="65"/>
                  <a:pt x="459" y="59"/>
                </a:cubicBezTo>
                <a:cubicBezTo>
                  <a:pt x="470" y="54"/>
                  <a:pt x="483" y="53"/>
                  <a:pt x="494" y="47"/>
                </a:cubicBezTo>
                <a:cubicBezTo>
                  <a:pt x="519" y="33"/>
                  <a:pt x="564" y="0"/>
                  <a:pt x="564" y="0"/>
                </a:cubicBezTo>
              </a:path>
            </a:pathLst>
          </a:custGeom>
          <a:noFill/>
          <a:ln w="38100" cap="sq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 descr="t0187aeaf49296e4cc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4675"/>
          <a:stretch>
            <a:fillRect/>
          </a:stretch>
        </p:blipFill>
        <p:spPr>
          <a:xfrm>
            <a:off x="124460" y="1930400"/>
            <a:ext cx="5080000" cy="484251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204460" y="10160"/>
            <a:ext cx="6593205" cy="879475"/>
            <a:chOff x="4606" y="1084"/>
            <a:chExt cx="10383" cy="1385"/>
          </a:xfrm>
        </p:grpSpPr>
        <p:sp>
          <p:nvSpPr>
            <p:cNvPr id="7" name="矩形 6"/>
            <p:cNvSpPr/>
            <p:nvPr/>
          </p:nvSpPr>
          <p:spPr>
            <a:xfrm>
              <a:off x="4606" y="1084"/>
              <a:ext cx="10383" cy="1385"/>
            </a:xfrm>
            <a:prstGeom prst="rec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hlinkClick r:id="" action="ppaction://hlinkshowjump?jump=previousslide"/>
            </p:cNvPr>
            <p:cNvSpPr txBox="1"/>
            <p:nvPr/>
          </p:nvSpPr>
          <p:spPr>
            <a:xfrm>
              <a:off x="4606" y="1317"/>
              <a:ext cx="9122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/>
                <a:t>修改</a:t>
              </a:r>
              <a:r>
                <a:rPr lang="zh-CN" altLang="en-US" sz="3200">
                  <a:hlinkClick r:id="rId2" action="ppaction://hlinksldjump"/>
                </a:rPr>
                <a:t>用词不准确</a:t>
              </a:r>
              <a:r>
                <a:rPr lang="zh-CN" altLang="en-US" sz="3200"/>
                <a:t>的地方</a:t>
              </a:r>
              <a:endParaRPr lang="zh-CN" altLang="en-US" sz="3200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05095" y="1425575"/>
            <a:ext cx="6593205" cy="879475"/>
            <a:chOff x="4807" y="4723"/>
            <a:chExt cx="10383" cy="1385"/>
          </a:xfrm>
        </p:grpSpPr>
        <p:sp>
          <p:nvSpPr>
            <p:cNvPr id="11" name="矩形 10"/>
            <p:cNvSpPr/>
            <p:nvPr/>
          </p:nvSpPr>
          <p:spPr>
            <a:xfrm>
              <a:off x="4807" y="4723"/>
              <a:ext cx="10383" cy="1385"/>
            </a:xfrm>
            <a:prstGeom prst="rec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07" y="4956"/>
              <a:ext cx="9122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/>
                <a:t>修改</a:t>
              </a:r>
              <a:r>
                <a:rPr lang="zh-CN" altLang="en-US" sz="3200">
                  <a:hlinkClick r:id="rId3" action="ppaction://hlinksldjump"/>
                </a:rPr>
                <a:t>句子不通顺</a:t>
              </a:r>
              <a:r>
                <a:rPr lang="zh-CN" altLang="en-US" sz="3200"/>
                <a:t>的地方</a:t>
              </a:r>
              <a:endParaRPr lang="zh-CN" altLang="en-US" sz="320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205095" y="2988945"/>
            <a:ext cx="6593205" cy="879475"/>
            <a:chOff x="4806" y="4253"/>
            <a:chExt cx="10383" cy="1385"/>
          </a:xfrm>
        </p:grpSpPr>
        <p:sp>
          <p:nvSpPr>
            <p:cNvPr id="15" name="矩形 14"/>
            <p:cNvSpPr/>
            <p:nvPr/>
          </p:nvSpPr>
          <p:spPr>
            <a:xfrm>
              <a:off x="4806" y="4253"/>
              <a:ext cx="10383" cy="1385"/>
            </a:xfrm>
            <a:prstGeom prst="rec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806" y="4486"/>
              <a:ext cx="9122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>
                  <a:hlinkClick r:id="rId4" action="ppaction://hlinksldjump"/>
                </a:rPr>
                <a:t>改长句为短句</a:t>
              </a:r>
              <a:endParaRPr lang="zh-CN" altLang="en-US" sz="320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04460" y="4473575"/>
            <a:ext cx="6593205" cy="879475"/>
            <a:chOff x="4806" y="4253"/>
            <a:chExt cx="10383" cy="1385"/>
          </a:xfrm>
        </p:grpSpPr>
        <p:sp>
          <p:nvSpPr>
            <p:cNvPr id="20" name="矩形 19"/>
            <p:cNvSpPr/>
            <p:nvPr/>
          </p:nvSpPr>
          <p:spPr>
            <a:xfrm>
              <a:off x="4806" y="4253"/>
              <a:ext cx="10383" cy="1385"/>
            </a:xfrm>
            <a:prstGeom prst="rec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806" y="4486"/>
              <a:ext cx="9122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>
                  <a:hlinkClick r:id="rId5" action="ppaction://hlinksldjump"/>
                </a:rPr>
                <a:t>调整段落</a:t>
              </a:r>
              <a:endParaRPr lang="zh-CN" altLang="en-US" sz="320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205095" y="5848350"/>
            <a:ext cx="6593205" cy="879475"/>
            <a:chOff x="4806" y="4253"/>
            <a:chExt cx="10383" cy="1385"/>
          </a:xfrm>
        </p:grpSpPr>
        <p:sp>
          <p:nvSpPr>
            <p:cNvPr id="27" name="矩形 26"/>
            <p:cNvSpPr/>
            <p:nvPr/>
          </p:nvSpPr>
          <p:spPr>
            <a:xfrm>
              <a:off x="4806" y="4253"/>
              <a:ext cx="10383" cy="1385"/>
            </a:xfrm>
            <a:prstGeom prst="rec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806" y="4486"/>
              <a:ext cx="10382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/>
                <a:t>修改</a:t>
              </a:r>
              <a:r>
                <a:rPr lang="zh-CN" altLang="en-US" sz="3200">
                  <a:hlinkClick r:id="rId6" action="ppaction://hlinksldjump"/>
                </a:rPr>
                <a:t>错别字和使用不当的标点符号</a:t>
              </a:r>
              <a:endParaRPr lang="zh-CN" altLang="en-US" sz="3200"/>
            </a:p>
          </p:txBody>
        </p:sp>
      </p:grpSp>
      <p:sp>
        <p:nvSpPr>
          <p:cNvPr id="29" name="左大括号 28"/>
          <p:cNvSpPr/>
          <p:nvPr/>
        </p:nvSpPr>
        <p:spPr>
          <a:xfrm>
            <a:off x="4388485" y="466090"/>
            <a:ext cx="597535" cy="5926455"/>
          </a:xfrm>
          <a:prstGeom prst="leftBrac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0685328_125251708165_2"/>
          <p:cNvPicPr>
            <a:picLocks noChangeAspect="1"/>
          </p:cNvPicPr>
          <p:nvPr/>
        </p:nvPicPr>
        <p:blipFill>
          <a:blip r:embed="rId1">
            <a:clrChange>
              <a:clrFrom>
                <a:srgbClr val="EEEEEE">
                  <a:alpha val="100000"/>
                </a:srgbClr>
              </a:clrFrom>
              <a:clrTo>
                <a:srgbClr val="EEEEEE">
                  <a:alpha val="100000"/>
                  <a:alpha val="0"/>
                </a:srgbClr>
              </a:clrTo>
            </a:clrChange>
          </a:blip>
          <a:srcRect l="14508" t="5197" r="33920" b="13099"/>
          <a:stretch>
            <a:fillRect/>
          </a:stretch>
        </p:blipFill>
        <p:spPr>
          <a:xfrm>
            <a:off x="-234315" y="700405"/>
            <a:ext cx="5187315" cy="5810250"/>
          </a:xfrm>
          <a:prstGeom prst="rect">
            <a:avLst/>
          </a:prstGeom>
        </p:spPr>
      </p:pic>
      <p:sp>
        <p:nvSpPr>
          <p:cNvPr id="4" name="云形标注 3"/>
          <p:cNvSpPr/>
          <p:nvPr/>
        </p:nvSpPr>
        <p:spPr>
          <a:xfrm>
            <a:off x="5218430" y="350520"/>
            <a:ext cx="6396355" cy="3726815"/>
          </a:xfrm>
          <a:prstGeom prst="cloudCallout">
            <a:avLst>
              <a:gd name="adj1" fmla="val -72722"/>
              <a:gd name="adj2" fmla="val 3060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414135" y="905510"/>
            <a:ext cx="4704080" cy="3026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3200"/>
              <a:t>怎么样，同学 </a:t>
            </a:r>
            <a:r>
              <a:rPr lang="zh-CN" altLang="zh-CN" sz="3600"/>
              <a:t>们</a:t>
            </a:r>
            <a:endParaRPr lang="zh-CN" altLang="zh-CN" sz="3600"/>
          </a:p>
          <a:p>
            <a:pPr>
              <a:lnSpc>
                <a:spcPct val="130000"/>
              </a:lnSpc>
            </a:pPr>
            <a:r>
              <a:rPr lang="zh-CN" altLang="zh-CN" sz="3600"/>
              <a:t>这节课对你</a:t>
            </a:r>
            <a:r>
              <a:rPr lang="zh-CN" altLang="zh-CN" sz="4400"/>
              <a:t>修改习作</a:t>
            </a:r>
            <a:endParaRPr lang="zh-CN" altLang="zh-CN" sz="3600"/>
          </a:p>
          <a:p>
            <a:pPr>
              <a:lnSpc>
                <a:spcPct val="130000"/>
              </a:lnSpc>
            </a:pPr>
            <a:r>
              <a:rPr lang="zh-CN" altLang="zh-CN" sz="3600" b="1"/>
              <a:t>有帮助吗</a:t>
            </a:r>
            <a:r>
              <a:rPr lang="zh-CN" altLang="zh-CN" sz="3600"/>
              <a:t>？</a:t>
            </a:r>
            <a:endParaRPr lang="zh-CN" altLang="zh-CN" sz="3600"/>
          </a:p>
          <a:p>
            <a:endParaRPr lang="zh-CN" altLang="zh-CN" sz="4000"/>
          </a:p>
        </p:txBody>
      </p:sp>
      <p:sp>
        <p:nvSpPr>
          <p:cNvPr id="6" name="文本框 5"/>
          <p:cNvSpPr txBox="1"/>
          <p:nvPr/>
        </p:nvSpPr>
        <p:spPr>
          <a:xfrm>
            <a:off x="6542405" y="1208405"/>
            <a:ext cx="3230880" cy="2011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4800"/>
              <a:t>谢谢观看！</a:t>
            </a:r>
            <a:endParaRPr lang="zh-CN" altLang="zh-CN" sz="4800"/>
          </a:p>
          <a:p>
            <a:pPr>
              <a:lnSpc>
                <a:spcPct val="130000"/>
              </a:lnSpc>
            </a:pPr>
            <a:r>
              <a:rPr lang="zh-CN" altLang="zh-CN" sz="4800"/>
              <a:t>再见！</a:t>
            </a:r>
            <a:endParaRPr lang="zh-CN" altLang="zh-CN" sz="4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pic>
        <p:nvPicPr>
          <p:cNvPr id="3" name="图片 2" descr="超级截屏_20200801_181329"/>
          <p:cNvPicPr>
            <a:picLocks noChangeAspect="1"/>
          </p:cNvPicPr>
          <p:nvPr/>
        </p:nvPicPr>
        <p:blipFill>
          <a:blip r:embed="rId1">
            <a:lum contrast="-6000"/>
          </a:blip>
          <a:stretch>
            <a:fillRect/>
          </a:stretch>
        </p:blipFill>
        <p:spPr>
          <a:xfrm>
            <a:off x="-27940" y="-14605"/>
            <a:ext cx="6282690" cy="6886575"/>
          </a:xfrm>
          <a:prstGeom prst="rect">
            <a:avLst/>
          </a:prstGeom>
        </p:spPr>
      </p:pic>
      <p:pic>
        <p:nvPicPr>
          <p:cNvPr id="4" name="图片 3" descr="超级截屏_20200801_181425"/>
          <p:cNvPicPr>
            <a:picLocks noChangeAspect="1"/>
          </p:cNvPicPr>
          <p:nvPr/>
        </p:nvPicPr>
        <p:blipFill>
          <a:blip r:embed="rId2">
            <a:lum contrast="-6000"/>
          </a:blip>
          <a:stretch>
            <a:fillRect/>
          </a:stretch>
        </p:blipFill>
        <p:spPr>
          <a:xfrm>
            <a:off x="6254750" y="-13970"/>
            <a:ext cx="5855335" cy="6885940"/>
          </a:xfrm>
          <a:prstGeom prst="rect">
            <a:avLst/>
          </a:prstGeom>
        </p:spPr>
      </p:pic>
      <p:sp>
        <p:nvSpPr>
          <p:cNvPr id="5" name="左箭头 4">
            <a:hlinkClick r:id="rId3" action="ppaction://hlinksldjump"/>
          </p:cNvPr>
          <p:cNvSpPr/>
          <p:nvPr/>
        </p:nvSpPr>
        <p:spPr>
          <a:xfrm>
            <a:off x="11103610" y="6263005"/>
            <a:ext cx="473710" cy="4191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912110" y="-13970"/>
            <a:ext cx="823595" cy="769620"/>
          </a:xfrm>
          <a:custGeom>
            <a:avLst/>
            <a:gdLst>
              <a:gd name="connisteX0" fmla="*/ 316683 w 823413"/>
              <a:gd name="connsiteY0" fmla="*/ 22099 h 769682"/>
              <a:gd name="connisteX1" fmla="*/ 453 w 823413"/>
              <a:gd name="connsiteY1" fmla="*/ 511684 h 769682"/>
              <a:gd name="connisteX2" fmla="*/ 380183 w 823413"/>
              <a:gd name="connsiteY2" fmla="*/ 765049 h 769682"/>
              <a:gd name="connisteX3" fmla="*/ 823413 w 823413"/>
              <a:gd name="connsiteY3" fmla="*/ 353569 h 769682"/>
              <a:gd name="connisteX4" fmla="*/ 380183 w 823413"/>
              <a:gd name="connsiteY4" fmla="*/ 22099 h 769682"/>
              <a:gd name="connisteX5" fmla="*/ 300808 w 823413"/>
              <a:gd name="connsiteY5" fmla="*/ 53849 h 769682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823413" h="769683">
                <a:moveTo>
                  <a:pt x="316683" y="22099"/>
                </a:moveTo>
                <a:cubicBezTo>
                  <a:pt x="245563" y="114809"/>
                  <a:pt x="-12247" y="363094"/>
                  <a:pt x="453" y="511684"/>
                </a:cubicBezTo>
                <a:cubicBezTo>
                  <a:pt x="13153" y="660274"/>
                  <a:pt x="215718" y="796799"/>
                  <a:pt x="380183" y="765049"/>
                </a:cubicBezTo>
                <a:cubicBezTo>
                  <a:pt x="544648" y="733299"/>
                  <a:pt x="823413" y="502159"/>
                  <a:pt x="823413" y="353569"/>
                </a:cubicBezTo>
                <a:cubicBezTo>
                  <a:pt x="823413" y="204979"/>
                  <a:pt x="484958" y="81789"/>
                  <a:pt x="380183" y="22099"/>
                </a:cubicBezTo>
                <a:cubicBezTo>
                  <a:pt x="275408" y="-37591"/>
                  <a:pt x="307793" y="41149"/>
                  <a:pt x="300808" y="5384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-31115" y="6058535"/>
            <a:ext cx="1733550" cy="775335"/>
          </a:xfrm>
          <a:custGeom>
            <a:avLst/>
            <a:gdLst>
              <a:gd name="connisteX0" fmla="*/ 568996 w 1733830"/>
              <a:gd name="connsiteY0" fmla="*/ 66802 h 775547"/>
              <a:gd name="connisteX1" fmla="*/ 31151 w 1733830"/>
              <a:gd name="connsiteY1" fmla="*/ 336042 h 775547"/>
              <a:gd name="connisteX2" fmla="*/ 268006 w 1733830"/>
              <a:gd name="connsiteY2" fmla="*/ 763397 h 775547"/>
              <a:gd name="connisteX3" fmla="*/ 1503081 w 1733830"/>
              <a:gd name="connsiteY3" fmla="*/ 573532 h 775547"/>
              <a:gd name="connisteX4" fmla="*/ 1661196 w 1733830"/>
              <a:gd name="connsiteY4" fmla="*/ 66802 h 775547"/>
              <a:gd name="connisteX5" fmla="*/ 948726 w 1733830"/>
              <a:gd name="connsiteY5" fmla="*/ 19177 h 775547"/>
              <a:gd name="connisteX6" fmla="*/ 489621 w 1733830"/>
              <a:gd name="connsiteY6" fmla="*/ 82677 h 775547"/>
              <a:gd name="connisteX7" fmla="*/ 347381 w 1733830"/>
              <a:gd name="connsiteY7" fmla="*/ 130302 h 77554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</a:cxnLst>
            <a:rect l="l" t="t" r="r" b="b"/>
            <a:pathLst>
              <a:path w="1733831" h="775548">
                <a:moveTo>
                  <a:pt x="568997" y="66803"/>
                </a:moveTo>
                <a:cubicBezTo>
                  <a:pt x="456602" y="111888"/>
                  <a:pt x="91477" y="196978"/>
                  <a:pt x="31152" y="336043"/>
                </a:cubicBezTo>
                <a:cubicBezTo>
                  <a:pt x="-29173" y="475108"/>
                  <a:pt x="-26633" y="715773"/>
                  <a:pt x="268007" y="763398"/>
                </a:cubicBezTo>
                <a:cubicBezTo>
                  <a:pt x="562647" y="811023"/>
                  <a:pt x="1224317" y="712598"/>
                  <a:pt x="1503082" y="573533"/>
                </a:cubicBezTo>
                <a:cubicBezTo>
                  <a:pt x="1781847" y="434468"/>
                  <a:pt x="1772322" y="177928"/>
                  <a:pt x="1661197" y="66803"/>
                </a:cubicBezTo>
                <a:cubicBezTo>
                  <a:pt x="1550072" y="-44322"/>
                  <a:pt x="1183042" y="16003"/>
                  <a:pt x="948727" y="19178"/>
                </a:cubicBezTo>
                <a:cubicBezTo>
                  <a:pt x="714412" y="22353"/>
                  <a:pt x="609637" y="60453"/>
                  <a:pt x="489622" y="82678"/>
                </a:cubicBezTo>
                <a:cubicBezTo>
                  <a:pt x="369607" y="104903"/>
                  <a:pt x="366432" y="122048"/>
                  <a:pt x="347382" y="130303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9258300" y="1084580"/>
            <a:ext cx="2530475" cy="835025"/>
          </a:xfrm>
          <a:custGeom>
            <a:avLst/>
            <a:gdLst>
              <a:gd name="connisteX0" fmla="*/ 937184 w 2530470"/>
              <a:gd name="connsiteY0" fmla="*/ 68782 h 835093"/>
              <a:gd name="connisteX1" fmla="*/ 3099 w 2530470"/>
              <a:gd name="connsiteY1" fmla="*/ 132282 h 835093"/>
              <a:gd name="connisteX2" fmla="*/ 747319 w 2530470"/>
              <a:gd name="connsiteY2" fmla="*/ 607262 h 835093"/>
              <a:gd name="connisteX3" fmla="*/ 2331009 w 2530470"/>
              <a:gd name="connsiteY3" fmla="*/ 828877 h 835093"/>
              <a:gd name="connisteX4" fmla="*/ 2283384 w 2530470"/>
              <a:gd name="connsiteY4" fmla="*/ 433272 h 835093"/>
              <a:gd name="connisteX5" fmla="*/ 921309 w 2530470"/>
              <a:gd name="connsiteY5" fmla="*/ 37032 h 835093"/>
              <a:gd name="connisteX6" fmla="*/ 810819 w 2530470"/>
              <a:gd name="connsiteY6" fmla="*/ 37032 h 83509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2530471" h="835094">
                <a:moveTo>
                  <a:pt x="937185" y="68783"/>
                </a:moveTo>
                <a:cubicBezTo>
                  <a:pt x="735255" y="71958"/>
                  <a:pt x="41200" y="24333"/>
                  <a:pt x="3100" y="132283"/>
                </a:cubicBezTo>
                <a:cubicBezTo>
                  <a:pt x="-35000" y="240233"/>
                  <a:pt x="281865" y="468198"/>
                  <a:pt x="747320" y="607263"/>
                </a:cubicBezTo>
                <a:cubicBezTo>
                  <a:pt x="1212775" y="746328"/>
                  <a:pt x="2023670" y="863803"/>
                  <a:pt x="2331010" y="828878"/>
                </a:cubicBezTo>
                <a:cubicBezTo>
                  <a:pt x="2638350" y="793953"/>
                  <a:pt x="2565325" y="591388"/>
                  <a:pt x="2283385" y="433273"/>
                </a:cubicBezTo>
                <a:cubicBezTo>
                  <a:pt x="2001445" y="275158"/>
                  <a:pt x="1215950" y="116408"/>
                  <a:pt x="921310" y="37033"/>
                </a:cubicBezTo>
                <a:cubicBezTo>
                  <a:pt x="626670" y="-42342"/>
                  <a:pt x="805740" y="29413"/>
                  <a:pt x="810820" y="37033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pic>
        <p:nvPicPr>
          <p:cNvPr id="3" name="图片 2" descr="超级截屏_20200801_181329"/>
          <p:cNvPicPr>
            <a:picLocks noChangeAspect="1"/>
          </p:cNvPicPr>
          <p:nvPr/>
        </p:nvPicPr>
        <p:blipFill>
          <a:blip r:embed="rId1">
            <a:lum contrast="-6000"/>
          </a:blip>
          <a:stretch>
            <a:fillRect/>
          </a:stretch>
        </p:blipFill>
        <p:spPr>
          <a:xfrm>
            <a:off x="-27940" y="-14605"/>
            <a:ext cx="6282690" cy="6886575"/>
          </a:xfrm>
          <a:prstGeom prst="rect">
            <a:avLst/>
          </a:prstGeom>
        </p:spPr>
      </p:pic>
      <p:pic>
        <p:nvPicPr>
          <p:cNvPr id="4" name="图片 3" descr="超级截屏_20200801_181425"/>
          <p:cNvPicPr>
            <a:picLocks noChangeAspect="1"/>
          </p:cNvPicPr>
          <p:nvPr/>
        </p:nvPicPr>
        <p:blipFill>
          <a:blip r:embed="rId2">
            <a:lum contrast="-6000"/>
          </a:blip>
          <a:stretch>
            <a:fillRect/>
          </a:stretch>
        </p:blipFill>
        <p:spPr>
          <a:xfrm>
            <a:off x="6254750" y="-13970"/>
            <a:ext cx="5855335" cy="6885940"/>
          </a:xfrm>
          <a:prstGeom prst="rect">
            <a:avLst/>
          </a:prstGeom>
        </p:spPr>
      </p:pic>
      <p:sp>
        <p:nvSpPr>
          <p:cNvPr id="5" name="左箭头 4">
            <a:hlinkClick r:id="rId3" action="ppaction://hlinksldjump"/>
          </p:cNvPr>
          <p:cNvSpPr/>
          <p:nvPr/>
        </p:nvSpPr>
        <p:spPr>
          <a:xfrm>
            <a:off x="11103610" y="6263005"/>
            <a:ext cx="473710" cy="4191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38125" y="1134110"/>
            <a:ext cx="5702935" cy="1074420"/>
          </a:xfrm>
          <a:custGeom>
            <a:avLst/>
            <a:gdLst>
              <a:gd name="connisteX0" fmla="*/ 3055285 w 5702708"/>
              <a:gd name="connsiteY0" fmla="*/ 5894 h 1074453"/>
              <a:gd name="connisteX1" fmla="*/ 537510 w 5702708"/>
              <a:gd name="connsiteY1" fmla="*/ 180519 h 1074453"/>
              <a:gd name="connisteX2" fmla="*/ 474010 w 5702708"/>
              <a:gd name="connsiteY2" fmla="*/ 1019354 h 1074453"/>
              <a:gd name="connisteX3" fmla="*/ 4543090 w 5702708"/>
              <a:gd name="connsiteY3" fmla="*/ 845364 h 1074453"/>
              <a:gd name="connisteX4" fmla="*/ 5588300 w 5702708"/>
              <a:gd name="connsiteY4" fmla="*/ 117019 h 1074453"/>
              <a:gd name="connisteX5" fmla="*/ 2960035 w 5702708"/>
              <a:gd name="connsiteY5" fmla="*/ 5894 h 107445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5702708" h="1074453">
                <a:moveTo>
                  <a:pt x="3055286" y="5894"/>
                </a:moveTo>
                <a:cubicBezTo>
                  <a:pt x="2553001" y="24309"/>
                  <a:pt x="1053766" y="-22046"/>
                  <a:pt x="537511" y="180519"/>
                </a:cubicBezTo>
                <a:cubicBezTo>
                  <a:pt x="21256" y="383084"/>
                  <a:pt x="-327359" y="886639"/>
                  <a:pt x="474011" y="1019354"/>
                </a:cubicBezTo>
                <a:cubicBezTo>
                  <a:pt x="1275381" y="1152069"/>
                  <a:pt x="3520106" y="1025704"/>
                  <a:pt x="4543091" y="845364"/>
                </a:cubicBezTo>
                <a:cubicBezTo>
                  <a:pt x="5566076" y="665024"/>
                  <a:pt x="5905166" y="284659"/>
                  <a:pt x="5588301" y="117019"/>
                </a:cubicBezTo>
                <a:cubicBezTo>
                  <a:pt x="5271436" y="-50621"/>
                  <a:pt x="3506771" y="13514"/>
                  <a:pt x="2960036" y="589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pic>
        <p:nvPicPr>
          <p:cNvPr id="3" name="图片 2" descr="超级截屏_20200801_181329"/>
          <p:cNvPicPr>
            <a:picLocks noChangeAspect="1"/>
          </p:cNvPicPr>
          <p:nvPr/>
        </p:nvPicPr>
        <p:blipFill>
          <a:blip r:embed="rId1">
            <a:lum contrast="-6000"/>
          </a:blip>
          <a:stretch>
            <a:fillRect/>
          </a:stretch>
        </p:blipFill>
        <p:spPr>
          <a:xfrm>
            <a:off x="-27940" y="-14605"/>
            <a:ext cx="6282690" cy="6886575"/>
          </a:xfrm>
          <a:prstGeom prst="rect">
            <a:avLst/>
          </a:prstGeom>
        </p:spPr>
      </p:pic>
      <p:pic>
        <p:nvPicPr>
          <p:cNvPr id="4" name="图片 3" descr="超级截屏_20200801_181425"/>
          <p:cNvPicPr>
            <a:picLocks noChangeAspect="1"/>
          </p:cNvPicPr>
          <p:nvPr/>
        </p:nvPicPr>
        <p:blipFill>
          <a:blip r:embed="rId2">
            <a:lum contrast="-6000"/>
          </a:blip>
          <a:stretch>
            <a:fillRect/>
          </a:stretch>
        </p:blipFill>
        <p:spPr>
          <a:xfrm>
            <a:off x="6254750" y="-13970"/>
            <a:ext cx="5855335" cy="6885940"/>
          </a:xfrm>
          <a:prstGeom prst="rect">
            <a:avLst/>
          </a:prstGeom>
        </p:spPr>
      </p:pic>
      <p:sp>
        <p:nvSpPr>
          <p:cNvPr id="5" name="左箭头 4">
            <a:hlinkClick r:id="rId3" action="ppaction://hlinksldjump"/>
          </p:cNvPr>
          <p:cNvSpPr/>
          <p:nvPr/>
        </p:nvSpPr>
        <p:spPr>
          <a:xfrm>
            <a:off x="11103610" y="6263005"/>
            <a:ext cx="473710" cy="4191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38125" y="1134110"/>
            <a:ext cx="5702935" cy="1074420"/>
          </a:xfrm>
          <a:custGeom>
            <a:avLst/>
            <a:gdLst>
              <a:gd name="connisteX0" fmla="*/ 3055285 w 5702708"/>
              <a:gd name="connsiteY0" fmla="*/ 5894 h 1074453"/>
              <a:gd name="connisteX1" fmla="*/ 537510 w 5702708"/>
              <a:gd name="connsiteY1" fmla="*/ 180519 h 1074453"/>
              <a:gd name="connisteX2" fmla="*/ 474010 w 5702708"/>
              <a:gd name="connsiteY2" fmla="*/ 1019354 h 1074453"/>
              <a:gd name="connisteX3" fmla="*/ 4543090 w 5702708"/>
              <a:gd name="connsiteY3" fmla="*/ 845364 h 1074453"/>
              <a:gd name="connisteX4" fmla="*/ 5588300 w 5702708"/>
              <a:gd name="connsiteY4" fmla="*/ 117019 h 1074453"/>
              <a:gd name="connisteX5" fmla="*/ 2960035 w 5702708"/>
              <a:gd name="connsiteY5" fmla="*/ 5894 h 107445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5702708" h="1074453">
                <a:moveTo>
                  <a:pt x="3055286" y="5894"/>
                </a:moveTo>
                <a:cubicBezTo>
                  <a:pt x="2553001" y="24309"/>
                  <a:pt x="1053766" y="-22046"/>
                  <a:pt x="537511" y="180519"/>
                </a:cubicBezTo>
                <a:cubicBezTo>
                  <a:pt x="21256" y="383084"/>
                  <a:pt x="-327359" y="886639"/>
                  <a:pt x="474011" y="1019354"/>
                </a:cubicBezTo>
                <a:cubicBezTo>
                  <a:pt x="1275381" y="1152069"/>
                  <a:pt x="3520106" y="1025704"/>
                  <a:pt x="4543091" y="845364"/>
                </a:cubicBezTo>
                <a:cubicBezTo>
                  <a:pt x="5566076" y="665024"/>
                  <a:pt x="5905166" y="284659"/>
                  <a:pt x="5588301" y="117019"/>
                </a:cubicBezTo>
                <a:cubicBezTo>
                  <a:pt x="5271436" y="-50621"/>
                  <a:pt x="3506771" y="13514"/>
                  <a:pt x="2960036" y="589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4591050" y="2772410"/>
            <a:ext cx="1567815" cy="705485"/>
          </a:xfrm>
          <a:custGeom>
            <a:avLst/>
            <a:gdLst>
              <a:gd name="connisteX0" fmla="*/ 443499 w 1568121"/>
              <a:gd name="connsiteY0" fmla="*/ 14591 h 705415"/>
              <a:gd name="connisteX1" fmla="*/ 269 w 1568121"/>
              <a:gd name="connsiteY1" fmla="*/ 267956 h 705415"/>
              <a:gd name="connisteX2" fmla="*/ 412384 w 1568121"/>
              <a:gd name="connsiteY2" fmla="*/ 647686 h 705415"/>
              <a:gd name="connisteX3" fmla="*/ 1568084 w 1568121"/>
              <a:gd name="connsiteY3" fmla="*/ 615936 h 705415"/>
              <a:gd name="connisteX4" fmla="*/ 443499 w 1568121"/>
              <a:gd name="connsiteY4" fmla="*/ 14591 h 70541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1568122" h="705415">
                <a:moveTo>
                  <a:pt x="443500" y="14591"/>
                </a:moveTo>
                <a:cubicBezTo>
                  <a:pt x="129810" y="-55259"/>
                  <a:pt x="6620" y="141591"/>
                  <a:pt x="270" y="267956"/>
                </a:cubicBezTo>
                <a:cubicBezTo>
                  <a:pt x="-6080" y="394321"/>
                  <a:pt x="98695" y="577836"/>
                  <a:pt x="412385" y="647686"/>
                </a:cubicBezTo>
                <a:cubicBezTo>
                  <a:pt x="726075" y="717536"/>
                  <a:pt x="1561735" y="742301"/>
                  <a:pt x="1568085" y="615936"/>
                </a:cubicBezTo>
                <a:cubicBezTo>
                  <a:pt x="1574435" y="489571"/>
                  <a:pt x="757190" y="84441"/>
                  <a:pt x="443500" y="14591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pic>
        <p:nvPicPr>
          <p:cNvPr id="3" name="图片 2" descr="超级截屏_20200801_181329"/>
          <p:cNvPicPr>
            <a:picLocks noChangeAspect="1"/>
          </p:cNvPicPr>
          <p:nvPr/>
        </p:nvPicPr>
        <p:blipFill>
          <a:blip r:embed="rId1">
            <a:lum contrast="-6000"/>
          </a:blip>
          <a:stretch>
            <a:fillRect/>
          </a:stretch>
        </p:blipFill>
        <p:spPr>
          <a:xfrm>
            <a:off x="-27940" y="-14605"/>
            <a:ext cx="6282690" cy="6886575"/>
          </a:xfrm>
          <a:prstGeom prst="rect">
            <a:avLst/>
          </a:prstGeom>
        </p:spPr>
      </p:pic>
      <p:pic>
        <p:nvPicPr>
          <p:cNvPr id="4" name="图片 3" descr="超级截屏_20200801_181425"/>
          <p:cNvPicPr>
            <a:picLocks noChangeAspect="1"/>
          </p:cNvPicPr>
          <p:nvPr/>
        </p:nvPicPr>
        <p:blipFill>
          <a:blip r:embed="rId2">
            <a:lum contrast="-6000"/>
          </a:blip>
          <a:stretch>
            <a:fillRect/>
          </a:stretch>
        </p:blipFill>
        <p:spPr>
          <a:xfrm>
            <a:off x="6254750" y="-13970"/>
            <a:ext cx="5855335" cy="6885940"/>
          </a:xfrm>
          <a:prstGeom prst="rect">
            <a:avLst/>
          </a:prstGeom>
        </p:spPr>
      </p:pic>
      <p:sp>
        <p:nvSpPr>
          <p:cNvPr id="5" name="左箭头 4">
            <a:hlinkClick r:id="rId3" action="ppaction://hlinksldjump"/>
          </p:cNvPr>
          <p:cNvSpPr/>
          <p:nvPr/>
        </p:nvSpPr>
        <p:spPr>
          <a:xfrm>
            <a:off x="11103610" y="6263005"/>
            <a:ext cx="473710" cy="4191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267970" y="2480310"/>
            <a:ext cx="6412865" cy="4211320"/>
          </a:xfrm>
          <a:custGeom>
            <a:avLst/>
            <a:gdLst>
              <a:gd name="connisteX0" fmla="*/ 1108450 w 6413090"/>
              <a:gd name="connsiteY0" fmla="*/ 369543 h 4211254"/>
              <a:gd name="connisteX1" fmla="*/ 221990 w 6413090"/>
              <a:gd name="connsiteY1" fmla="*/ 1129638 h 4211254"/>
              <a:gd name="connisteX2" fmla="*/ 269615 w 6413090"/>
              <a:gd name="connsiteY2" fmla="*/ 3473423 h 4211254"/>
              <a:gd name="connisteX3" fmla="*/ 2581015 w 6413090"/>
              <a:gd name="connsiteY3" fmla="*/ 4201768 h 4211254"/>
              <a:gd name="connisteX4" fmla="*/ 6048750 w 6413090"/>
              <a:gd name="connsiteY4" fmla="*/ 3204183 h 4211254"/>
              <a:gd name="connisteX5" fmla="*/ 5526145 w 6413090"/>
              <a:gd name="connsiteY5" fmla="*/ 353668 h 4211254"/>
              <a:gd name="connisteX6" fmla="*/ 950335 w 6413090"/>
              <a:gd name="connsiteY6" fmla="*/ 401293 h 4211254"/>
              <a:gd name="connisteX7" fmla="*/ 16250 w 6413090"/>
              <a:gd name="connsiteY7" fmla="*/ 2522828 h 4211254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</a:cxnLst>
            <a:rect l="l" t="t" r="r" b="b"/>
            <a:pathLst>
              <a:path w="6413090" h="4211254">
                <a:moveTo>
                  <a:pt x="1108451" y="369543"/>
                </a:moveTo>
                <a:cubicBezTo>
                  <a:pt x="930016" y="474953"/>
                  <a:pt x="389631" y="508608"/>
                  <a:pt x="221991" y="1129638"/>
                </a:cubicBezTo>
                <a:cubicBezTo>
                  <a:pt x="54351" y="1750668"/>
                  <a:pt x="-202189" y="2858743"/>
                  <a:pt x="269616" y="3473423"/>
                </a:cubicBezTo>
                <a:cubicBezTo>
                  <a:pt x="741421" y="4088103"/>
                  <a:pt x="1425316" y="4255743"/>
                  <a:pt x="2581016" y="4201768"/>
                </a:cubicBezTo>
                <a:cubicBezTo>
                  <a:pt x="3736716" y="4147793"/>
                  <a:pt x="5459471" y="3973803"/>
                  <a:pt x="6048751" y="3204183"/>
                </a:cubicBezTo>
                <a:cubicBezTo>
                  <a:pt x="6638031" y="2434563"/>
                  <a:pt x="6545956" y="914373"/>
                  <a:pt x="5526146" y="353668"/>
                </a:cubicBezTo>
                <a:cubicBezTo>
                  <a:pt x="4506336" y="-207037"/>
                  <a:pt x="2052061" y="-32412"/>
                  <a:pt x="950336" y="401293"/>
                </a:cubicBezTo>
                <a:cubicBezTo>
                  <a:pt x="-151389" y="834998"/>
                  <a:pt x="111501" y="2099283"/>
                  <a:pt x="16251" y="252282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6774815" y="1706880"/>
            <a:ext cx="5483225" cy="4963160"/>
          </a:xfrm>
          <a:custGeom>
            <a:avLst/>
            <a:gdLst>
              <a:gd name="connisteX0" fmla="*/ 793271 w 5483457"/>
              <a:gd name="connsiteY0" fmla="*/ 319886 h 4963313"/>
              <a:gd name="connisteX1" fmla="*/ 160176 w 5483457"/>
              <a:gd name="connsiteY1" fmla="*/ 905356 h 4963313"/>
              <a:gd name="connisteX2" fmla="*/ 254791 w 5483457"/>
              <a:gd name="connsiteY2" fmla="*/ 4373091 h 4963313"/>
              <a:gd name="connisteX3" fmla="*/ 2345211 w 5483457"/>
              <a:gd name="connsiteY3" fmla="*/ 4943321 h 4963313"/>
              <a:gd name="connisteX4" fmla="*/ 4498496 w 5483457"/>
              <a:gd name="connsiteY4" fmla="*/ 4515331 h 4963313"/>
              <a:gd name="connisteX5" fmla="*/ 5226841 w 5483457"/>
              <a:gd name="connsiteY5" fmla="*/ 3502506 h 4963313"/>
              <a:gd name="connisteX6" fmla="*/ 4957601 w 5483457"/>
              <a:gd name="connsiteY6" fmla="*/ 272261 h 4963313"/>
              <a:gd name="connisteX7" fmla="*/ 571656 w 5483457"/>
              <a:gd name="connsiteY7" fmla="*/ 319886 h 4963313"/>
              <a:gd name="connisteX8" fmla="*/ 524031 w 5483457"/>
              <a:gd name="connsiteY8" fmla="*/ 304011 h 496331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</a:cxnLst>
            <a:rect l="l" t="t" r="r" b="b"/>
            <a:pathLst>
              <a:path w="5483457" h="4963313">
                <a:moveTo>
                  <a:pt x="793272" y="319887"/>
                </a:moveTo>
                <a:cubicBezTo>
                  <a:pt x="665002" y="367512"/>
                  <a:pt x="268127" y="94462"/>
                  <a:pt x="160177" y="905357"/>
                </a:cubicBezTo>
                <a:cubicBezTo>
                  <a:pt x="52227" y="1716252"/>
                  <a:pt x="-182088" y="3565372"/>
                  <a:pt x="254792" y="4373092"/>
                </a:cubicBezTo>
                <a:cubicBezTo>
                  <a:pt x="691672" y="5180812"/>
                  <a:pt x="1496217" y="4914747"/>
                  <a:pt x="2345212" y="4943322"/>
                </a:cubicBezTo>
                <a:cubicBezTo>
                  <a:pt x="3194207" y="4971897"/>
                  <a:pt x="3921917" y="4803622"/>
                  <a:pt x="4498497" y="4515332"/>
                </a:cubicBezTo>
                <a:cubicBezTo>
                  <a:pt x="5075077" y="4227042"/>
                  <a:pt x="5134767" y="4350867"/>
                  <a:pt x="5226842" y="3502507"/>
                </a:cubicBezTo>
                <a:cubicBezTo>
                  <a:pt x="5318917" y="2654147"/>
                  <a:pt x="5888512" y="908532"/>
                  <a:pt x="4957602" y="272262"/>
                </a:cubicBezTo>
                <a:cubicBezTo>
                  <a:pt x="4026692" y="-364008"/>
                  <a:pt x="1458117" y="313537"/>
                  <a:pt x="571657" y="319887"/>
                </a:cubicBezTo>
                <a:cubicBezTo>
                  <a:pt x="-314803" y="326237"/>
                  <a:pt x="445927" y="307822"/>
                  <a:pt x="524032" y="30401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pic>
        <p:nvPicPr>
          <p:cNvPr id="3" name="图片 2" descr="超级截屏_20200801_181329"/>
          <p:cNvPicPr>
            <a:picLocks noChangeAspect="1"/>
          </p:cNvPicPr>
          <p:nvPr/>
        </p:nvPicPr>
        <p:blipFill>
          <a:blip r:embed="rId1">
            <a:lum contrast="-6000"/>
          </a:blip>
          <a:stretch>
            <a:fillRect/>
          </a:stretch>
        </p:blipFill>
        <p:spPr>
          <a:xfrm>
            <a:off x="-27940" y="-14605"/>
            <a:ext cx="6282690" cy="6886575"/>
          </a:xfrm>
          <a:prstGeom prst="rect">
            <a:avLst/>
          </a:prstGeom>
        </p:spPr>
      </p:pic>
      <p:pic>
        <p:nvPicPr>
          <p:cNvPr id="4" name="图片 3" descr="超级截屏_20200801_181425"/>
          <p:cNvPicPr>
            <a:picLocks noChangeAspect="1"/>
          </p:cNvPicPr>
          <p:nvPr/>
        </p:nvPicPr>
        <p:blipFill>
          <a:blip r:embed="rId2">
            <a:lum contrast="-6000"/>
          </a:blip>
          <a:stretch>
            <a:fillRect/>
          </a:stretch>
        </p:blipFill>
        <p:spPr>
          <a:xfrm>
            <a:off x="6254750" y="-13970"/>
            <a:ext cx="5855335" cy="6885940"/>
          </a:xfrm>
          <a:prstGeom prst="rect">
            <a:avLst/>
          </a:prstGeom>
        </p:spPr>
      </p:pic>
      <p:sp>
        <p:nvSpPr>
          <p:cNvPr id="5" name="左箭头 4">
            <a:hlinkClick r:id="rId3" action="ppaction://hlinksldjump"/>
          </p:cNvPr>
          <p:cNvSpPr/>
          <p:nvPr/>
        </p:nvSpPr>
        <p:spPr>
          <a:xfrm>
            <a:off x="11103610" y="6263005"/>
            <a:ext cx="473710" cy="4191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10769600" y="4907280"/>
            <a:ext cx="1141730" cy="678815"/>
          </a:xfrm>
          <a:custGeom>
            <a:avLst/>
            <a:gdLst>
              <a:gd name="connisteX0" fmla="*/ 444834 w 1141747"/>
              <a:gd name="connsiteY0" fmla="*/ 32793 h 678598"/>
              <a:gd name="connisteX1" fmla="*/ 969 w 1141747"/>
              <a:gd name="connsiteY1" fmla="*/ 507773 h 678598"/>
              <a:gd name="connisteX2" fmla="*/ 555324 w 1141747"/>
              <a:gd name="connsiteY2" fmla="*/ 650013 h 678598"/>
              <a:gd name="connisteX3" fmla="*/ 1141429 w 1141747"/>
              <a:gd name="connsiteY3" fmla="*/ 111533 h 678598"/>
              <a:gd name="connisteX4" fmla="*/ 491824 w 1141747"/>
              <a:gd name="connsiteY4" fmla="*/ 1043 h 678598"/>
              <a:gd name="connisteX5" fmla="*/ 428959 w 1141747"/>
              <a:gd name="connsiteY5" fmla="*/ 64543 h 678598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1141747" h="678599">
                <a:moveTo>
                  <a:pt x="444834" y="32794"/>
                </a:moveTo>
                <a:cubicBezTo>
                  <a:pt x="345139" y="124869"/>
                  <a:pt x="-21256" y="384584"/>
                  <a:pt x="969" y="507774"/>
                </a:cubicBezTo>
                <a:cubicBezTo>
                  <a:pt x="23194" y="630964"/>
                  <a:pt x="327359" y="729389"/>
                  <a:pt x="555324" y="650014"/>
                </a:cubicBezTo>
                <a:cubicBezTo>
                  <a:pt x="783289" y="570639"/>
                  <a:pt x="1154129" y="241074"/>
                  <a:pt x="1141429" y="111534"/>
                </a:cubicBezTo>
                <a:cubicBezTo>
                  <a:pt x="1128729" y="-18006"/>
                  <a:pt x="634064" y="10569"/>
                  <a:pt x="491824" y="1044"/>
                </a:cubicBezTo>
                <a:cubicBezTo>
                  <a:pt x="349584" y="-8481"/>
                  <a:pt x="428324" y="49939"/>
                  <a:pt x="428959" y="6454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4695825" y="3259455"/>
            <a:ext cx="588010" cy="605155"/>
          </a:xfrm>
          <a:custGeom>
            <a:avLst/>
            <a:gdLst>
              <a:gd name="connisteX0" fmla="*/ 291572 w 588098"/>
              <a:gd name="connsiteY0" fmla="*/ 2250 h 604863"/>
              <a:gd name="connisteX1" fmla="*/ 6457 w 588098"/>
              <a:gd name="connsiteY1" fmla="*/ 302605 h 604863"/>
              <a:gd name="connisteX2" fmla="*/ 529062 w 588098"/>
              <a:gd name="connsiteY2" fmla="*/ 603595 h 604863"/>
              <a:gd name="connisteX3" fmla="*/ 529062 w 588098"/>
              <a:gd name="connsiteY3" fmla="*/ 207990 h 604863"/>
              <a:gd name="connisteX4" fmla="*/ 291572 w 588098"/>
              <a:gd name="connsiteY4" fmla="*/ 2250 h 60486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88099" h="604863">
                <a:moveTo>
                  <a:pt x="291573" y="2250"/>
                </a:moveTo>
                <a:cubicBezTo>
                  <a:pt x="186798" y="21300"/>
                  <a:pt x="-41167" y="182590"/>
                  <a:pt x="6458" y="302605"/>
                </a:cubicBezTo>
                <a:cubicBezTo>
                  <a:pt x="54083" y="422620"/>
                  <a:pt x="424288" y="622645"/>
                  <a:pt x="529063" y="603595"/>
                </a:cubicBezTo>
                <a:cubicBezTo>
                  <a:pt x="633838" y="584545"/>
                  <a:pt x="576688" y="328005"/>
                  <a:pt x="529063" y="207990"/>
                </a:cubicBezTo>
                <a:cubicBezTo>
                  <a:pt x="481438" y="87975"/>
                  <a:pt x="396348" y="-16800"/>
                  <a:pt x="291573" y="225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3968115" y="5586095"/>
            <a:ext cx="588010" cy="605155"/>
          </a:xfrm>
          <a:custGeom>
            <a:avLst/>
            <a:gdLst>
              <a:gd name="connisteX0" fmla="*/ 291572 w 588098"/>
              <a:gd name="connsiteY0" fmla="*/ 2250 h 604863"/>
              <a:gd name="connisteX1" fmla="*/ 6457 w 588098"/>
              <a:gd name="connsiteY1" fmla="*/ 302605 h 604863"/>
              <a:gd name="connisteX2" fmla="*/ 529062 w 588098"/>
              <a:gd name="connsiteY2" fmla="*/ 603595 h 604863"/>
              <a:gd name="connisteX3" fmla="*/ 529062 w 588098"/>
              <a:gd name="connsiteY3" fmla="*/ 207990 h 604863"/>
              <a:gd name="connisteX4" fmla="*/ 291572 w 588098"/>
              <a:gd name="connsiteY4" fmla="*/ 2250 h 60486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88099" h="604863">
                <a:moveTo>
                  <a:pt x="291573" y="2250"/>
                </a:moveTo>
                <a:cubicBezTo>
                  <a:pt x="186798" y="21300"/>
                  <a:pt x="-41167" y="182590"/>
                  <a:pt x="6458" y="302605"/>
                </a:cubicBezTo>
                <a:cubicBezTo>
                  <a:pt x="54083" y="422620"/>
                  <a:pt x="424288" y="622645"/>
                  <a:pt x="529063" y="603595"/>
                </a:cubicBezTo>
                <a:cubicBezTo>
                  <a:pt x="633838" y="584545"/>
                  <a:pt x="576688" y="328005"/>
                  <a:pt x="529063" y="207990"/>
                </a:cubicBezTo>
                <a:cubicBezTo>
                  <a:pt x="481438" y="87975"/>
                  <a:pt x="396348" y="-16800"/>
                  <a:pt x="291573" y="225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238352" y="1239811"/>
            <a:ext cx="1715296" cy="814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rgbClr val="29AAF8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  <a:endParaRPr lang="en-US" altLang="zh-CN" sz="4000" b="1" dirty="0">
              <a:solidFill>
                <a:srgbClr val="29AA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21380" y="1795877"/>
            <a:ext cx="2949243" cy="66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2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CONTENTS</a:t>
            </a:r>
            <a:endParaRPr lang="en-US" altLang="zh-CN" sz="32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graphicFrame>
        <p:nvGraphicFramePr>
          <p:cNvPr id="3" name="图示 2"/>
          <p:cNvGraphicFramePr/>
          <p:nvPr/>
        </p:nvGraphicFramePr>
        <p:xfrm>
          <a:off x="2032000" y="2747386"/>
          <a:ext cx="8128000" cy="198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96" y="6176685"/>
            <a:ext cx="2743200" cy="365125"/>
          </a:xfrm>
        </p:spPr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3" name="图片 2" descr="ab142f3ee9a04bb08980527a2062111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627630"/>
            <a:ext cx="4214495" cy="4214495"/>
          </a:xfrm>
          <a:prstGeom prst="rect">
            <a:avLst/>
          </a:prstGeom>
        </p:spPr>
      </p:pic>
      <p:sp>
        <p:nvSpPr>
          <p:cNvPr id="4" name="云形标注 3"/>
          <p:cNvSpPr/>
          <p:nvPr/>
        </p:nvSpPr>
        <p:spPr>
          <a:xfrm>
            <a:off x="3503295" y="359410"/>
            <a:ext cx="8465820" cy="4293870"/>
          </a:xfrm>
          <a:prstGeom prst="cloudCallout">
            <a:avLst>
              <a:gd name="adj1" fmla="val -60066"/>
              <a:gd name="adj2" fmla="val 3797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305425" y="1190625"/>
            <a:ext cx="4094480" cy="23069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/>
              <a:t>我的作</a:t>
            </a:r>
            <a:r>
              <a:rPr lang="zh-CN" altLang="en-US" sz="4000"/>
              <a:t>文。。。。</a:t>
            </a:r>
            <a:endParaRPr lang="zh-CN" altLang="en-US" sz="4000"/>
          </a:p>
          <a:p>
            <a:r>
              <a:rPr lang="zh-CN" altLang="en-US" sz="4000"/>
              <a:t>我根本</a:t>
            </a:r>
            <a:r>
              <a:rPr lang="zh-CN" altLang="en-US" sz="4400"/>
              <a:t>看不出</a:t>
            </a:r>
            <a:endParaRPr lang="zh-CN" altLang="en-US" sz="4400"/>
          </a:p>
          <a:p>
            <a:r>
              <a:rPr lang="zh-CN" altLang="en-US" sz="4400"/>
              <a:t>哪里需要修</a:t>
            </a:r>
            <a:r>
              <a:rPr lang="zh-CN" altLang="en-US" sz="4800"/>
              <a:t> </a:t>
            </a:r>
            <a:r>
              <a:rPr lang="zh-CN" altLang="en-US" sz="6000"/>
              <a:t>改</a:t>
            </a:r>
            <a:endParaRPr lang="zh-CN" altLang="en-US" sz="6000"/>
          </a:p>
        </p:txBody>
      </p:sp>
      <p:sp>
        <p:nvSpPr>
          <p:cNvPr id="6" name="PA_圆角矩形 9"/>
          <p:cNvSpPr/>
          <p:nvPr>
            <p:custDataLst>
              <p:tags r:id="rId2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导入</a:t>
            </a:r>
            <a:endParaRPr lang="en-US" alt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a31b623c787f01c326e2e23f22cc3f0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 l="10567" r="7467"/>
          <a:stretch>
            <a:fillRect/>
          </a:stretch>
        </p:blipFill>
        <p:spPr>
          <a:xfrm>
            <a:off x="-153035" y="2067560"/>
            <a:ext cx="3670300" cy="4766945"/>
          </a:xfrm>
          <a:prstGeom prst="rect">
            <a:avLst/>
          </a:prstGeom>
        </p:spPr>
      </p:pic>
      <p:sp>
        <p:nvSpPr>
          <p:cNvPr id="4" name="云形标注 3"/>
          <p:cNvSpPr/>
          <p:nvPr/>
        </p:nvSpPr>
        <p:spPr>
          <a:xfrm>
            <a:off x="4211955" y="420370"/>
            <a:ext cx="7331710" cy="4638040"/>
          </a:xfrm>
          <a:prstGeom prst="cloudCallout">
            <a:avLst>
              <a:gd name="adj1" fmla="val -74692"/>
              <a:gd name="adj2" fmla="val 354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043170" y="1273810"/>
            <a:ext cx="3942080" cy="3415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/>
              <a:t>我</a:t>
            </a:r>
            <a:r>
              <a:rPr lang="zh-CN" altLang="en-US" sz="3600"/>
              <a:t>知</a:t>
            </a:r>
            <a:r>
              <a:rPr lang="zh-CN" altLang="en-US" sz="4000"/>
              <a:t>道</a:t>
            </a:r>
            <a:r>
              <a:rPr lang="zh-CN" altLang="en-US" sz="3200"/>
              <a:t>我的作文写得</a:t>
            </a:r>
            <a:endParaRPr lang="zh-CN" altLang="en-US" sz="4000"/>
          </a:p>
          <a:p>
            <a:r>
              <a:rPr lang="zh-CN" altLang="en-US" sz="4000"/>
              <a:t>不</a:t>
            </a:r>
            <a:r>
              <a:rPr lang="en-US" altLang="zh-CN" sz="4000"/>
              <a:t>.....</a:t>
            </a:r>
            <a:r>
              <a:rPr lang="zh-CN" altLang="en-US" sz="4000"/>
              <a:t>（够）好</a:t>
            </a:r>
            <a:endParaRPr lang="zh-CN" altLang="en-US" sz="4000"/>
          </a:p>
          <a:p>
            <a:r>
              <a:rPr lang="zh-CN" altLang="en-US" sz="3200"/>
              <a:t>可是</a:t>
            </a:r>
            <a:r>
              <a:rPr lang="zh-CN" altLang="en-US" sz="2800"/>
              <a:t>我</a:t>
            </a:r>
            <a:r>
              <a:rPr lang="zh-CN" altLang="en-US" sz="4000"/>
              <a:t>不知道</a:t>
            </a:r>
            <a:r>
              <a:rPr lang="zh-CN" altLang="en-US" sz="2800"/>
              <a:t>该怎样</a:t>
            </a:r>
            <a:endParaRPr lang="zh-CN" altLang="en-US" sz="2800"/>
          </a:p>
          <a:p>
            <a:r>
              <a:rPr lang="zh-CN" altLang="en-US" sz="4800"/>
              <a:t>修改</a:t>
            </a:r>
            <a:endParaRPr lang="zh-CN" altLang="en-US" sz="4800"/>
          </a:p>
          <a:p>
            <a:endParaRPr lang="zh-CN" altLang="en-US" sz="4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6" name="TextBox 109"/>
          <p:cNvSpPr txBox="1">
            <a:spLocks noChangeArrowheads="1"/>
          </p:cNvSpPr>
          <p:nvPr/>
        </p:nvSpPr>
        <p:spPr bwMode="auto">
          <a:xfrm>
            <a:off x="1603376" y="1"/>
            <a:ext cx="7707313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sz="320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4800" b="1">
                <a:solidFill>
                  <a:schemeClr val="bg1"/>
                </a:solidFill>
              </a:rPr>
              <a:t>活动与探究</a:t>
            </a:r>
            <a:r>
              <a:rPr lang="zh-CN" altLang="en-US" sz="2400" b="1">
                <a:solidFill>
                  <a:schemeClr val="bg1"/>
                </a:solidFill>
              </a:rPr>
              <a:t>（</a:t>
            </a:r>
            <a:r>
              <a:rPr lang="zh-CN" altLang="en-US" sz="2000" b="1">
                <a:solidFill>
                  <a:schemeClr val="bg1"/>
                </a:solidFill>
              </a:rPr>
              <a:t>温馨提示：规范操作、注意安全</a:t>
            </a:r>
            <a:r>
              <a:rPr lang="zh-CN" altLang="en-US" sz="2400" b="1">
                <a:solidFill>
                  <a:schemeClr val="bg1"/>
                </a:solidFill>
              </a:rPr>
              <a:t>）</a:t>
            </a:r>
            <a:endParaRPr lang="zh-CN" altLang="en-US" sz="4000" b="1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zh-CN" altLang="en-US" sz="4000" b="1">
              <a:solidFill>
                <a:schemeClr val="bg1"/>
              </a:solidFill>
            </a:endParaRPr>
          </a:p>
        </p:txBody>
      </p:sp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 dirty="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pic>
        <p:nvPicPr>
          <p:cNvPr id="3" name="图片 2" descr="t012ef546215118f66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383155"/>
            <a:ext cx="4476115" cy="4476115"/>
          </a:xfrm>
          <a:prstGeom prst="rect">
            <a:avLst/>
          </a:prstGeom>
        </p:spPr>
      </p:pic>
      <p:sp>
        <p:nvSpPr>
          <p:cNvPr id="4" name="云形标注 3"/>
          <p:cNvSpPr/>
          <p:nvPr/>
        </p:nvSpPr>
        <p:spPr>
          <a:xfrm>
            <a:off x="4840605" y="121920"/>
            <a:ext cx="6906260" cy="4171950"/>
          </a:xfrm>
          <a:prstGeom prst="cloudCallout">
            <a:avLst>
              <a:gd name="adj1" fmla="val -76756"/>
              <a:gd name="adj2" fmla="val 6480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801995" y="1049020"/>
            <a:ext cx="4983480" cy="19005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/>
              <a:t>跟</a:t>
            </a:r>
            <a:r>
              <a:rPr lang="zh-CN" altLang="en-US" sz="5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叶圣陶</a:t>
            </a:r>
            <a:r>
              <a:rPr lang="zh-CN" altLang="en-US" sz="3600"/>
              <a:t>爷爷来学习</a:t>
            </a:r>
            <a:endParaRPr lang="zh-CN" altLang="en-US" sz="3600"/>
          </a:p>
          <a:p>
            <a:pPr>
              <a:lnSpc>
                <a:spcPct val="120000"/>
              </a:lnSpc>
            </a:pPr>
            <a:r>
              <a:rPr lang="zh-CN" altLang="en-US" sz="4400"/>
              <a:t>怎样</a:t>
            </a:r>
            <a:r>
              <a:rPr lang="zh-CN" altLang="en-US" sz="4400">
                <a:solidFill>
                  <a:srgbClr val="FF0000"/>
                </a:solidFill>
              </a:rPr>
              <a:t>修改</a:t>
            </a:r>
            <a:r>
              <a:rPr lang="zh-CN" altLang="en-US" sz="3600"/>
              <a:t>习作吧</a:t>
            </a:r>
            <a:endParaRPr lang="zh-CN" altLang="en-US" sz="3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pic>
        <p:nvPicPr>
          <p:cNvPr id="3" name="图片 2" descr="超级截屏_20200801_181329"/>
          <p:cNvPicPr>
            <a:picLocks noChangeAspect="1"/>
          </p:cNvPicPr>
          <p:nvPr/>
        </p:nvPicPr>
        <p:blipFill>
          <a:blip r:embed="rId1">
            <a:lum contrast="-6000"/>
          </a:blip>
          <a:stretch>
            <a:fillRect/>
          </a:stretch>
        </p:blipFill>
        <p:spPr>
          <a:xfrm>
            <a:off x="-27940" y="-31115"/>
            <a:ext cx="6282690" cy="6886575"/>
          </a:xfrm>
          <a:prstGeom prst="rect">
            <a:avLst/>
          </a:prstGeom>
        </p:spPr>
      </p:pic>
      <p:pic>
        <p:nvPicPr>
          <p:cNvPr id="4" name="图片 3" descr="超级截屏_20200801_181425"/>
          <p:cNvPicPr>
            <a:picLocks noChangeAspect="1"/>
          </p:cNvPicPr>
          <p:nvPr/>
        </p:nvPicPr>
        <p:blipFill>
          <a:blip r:embed="rId2">
            <a:lum contrast="-6000"/>
          </a:blip>
          <a:stretch>
            <a:fillRect/>
          </a:stretch>
        </p:blipFill>
        <p:spPr>
          <a:xfrm>
            <a:off x="6254750" y="-13970"/>
            <a:ext cx="5855335" cy="688594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2818130" y="-31115"/>
            <a:ext cx="791210" cy="727710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0000">
                    <a:alpha val="0"/>
                  </a:srgb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3337560" y="1171575"/>
            <a:ext cx="403860" cy="405130"/>
          </a:xfrm>
          <a:custGeom>
            <a:avLst/>
            <a:gdLst>
              <a:gd name="connisteX0" fmla="*/ 177373 w 404020"/>
              <a:gd name="connsiteY0" fmla="*/ 4420 h 405193"/>
              <a:gd name="connisteX1" fmla="*/ 2748 w 404020"/>
              <a:gd name="connsiteY1" fmla="*/ 273660 h 405193"/>
              <a:gd name="connisteX2" fmla="*/ 287863 w 404020"/>
              <a:gd name="connsiteY2" fmla="*/ 400025 h 405193"/>
              <a:gd name="connisteX3" fmla="*/ 398988 w 404020"/>
              <a:gd name="connsiteY3" fmla="*/ 147295 h 405193"/>
              <a:gd name="connisteX4" fmla="*/ 177373 w 404020"/>
              <a:gd name="connsiteY4" fmla="*/ 4420 h 40519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404021" h="405193">
                <a:moveTo>
                  <a:pt x="177374" y="4421"/>
                </a:moveTo>
                <a:cubicBezTo>
                  <a:pt x="97999" y="29821"/>
                  <a:pt x="-19476" y="194286"/>
                  <a:pt x="2749" y="273661"/>
                </a:cubicBezTo>
                <a:cubicBezTo>
                  <a:pt x="24974" y="353036"/>
                  <a:pt x="208489" y="425426"/>
                  <a:pt x="287864" y="400026"/>
                </a:cubicBezTo>
                <a:cubicBezTo>
                  <a:pt x="367239" y="374626"/>
                  <a:pt x="421214" y="226671"/>
                  <a:pt x="398989" y="147296"/>
                </a:cubicBezTo>
                <a:cubicBezTo>
                  <a:pt x="376764" y="67921"/>
                  <a:pt x="256749" y="-20979"/>
                  <a:pt x="177374" y="4421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3820795" y="995680"/>
            <a:ext cx="668655" cy="600075"/>
          </a:xfrm>
          <a:custGeom>
            <a:avLst/>
            <a:gdLst>
              <a:gd name="connisteX0" fmla="*/ 200499 w 668723"/>
              <a:gd name="connsiteY0" fmla="*/ 6607 h 600324"/>
              <a:gd name="connisteX1" fmla="*/ 25874 w 668723"/>
              <a:gd name="connsiteY1" fmla="*/ 244097 h 600324"/>
              <a:gd name="connisteX2" fmla="*/ 57624 w 668723"/>
              <a:gd name="connsiteY2" fmla="*/ 592077 h 600324"/>
              <a:gd name="connisteX3" fmla="*/ 437989 w 668723"/>
              <a:gd name="connsiteY3" fmla="*/ 433962 h 600324"/>
              <a:gd name="connisteX4" fmla="*/ 659604 w 668723"/>
              <a:gd name="connsiteY4" fmla="*/ 117097 h 600324"/>
              <a:gd name="connisteX5" fmla="*/ 200499 w 668723"/>
              <a:gd name="connsiteY5" fmla="*/ 6607 h 600324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68723" h="600325">
                <a:moveTo>
                  <a:pt x="200499" y="6607"/>
                </a:moveTo>
                <a:cubicBezTo>
                  <a:pt x="73499" y="32007"/>
                  <a:pt x="54449" y="127257"/>
                  <a:pt x="25874" y="244097"/>
                </a:cubicBezTo>
                <a:cubicBezTo>
                  <a:pt x="-2701" y="360937"/>
                  <a:pt x="-24926" y="553977"/>
                  <a:pt x="57624" y="592077"/>
                </a:cubicBezTo>
                <a:cubicBezTo>
                  <a:pt x="140174" y="630177"/>
                  <a:pt x="317339" y="529212"/>
                  <a:pt x="437989" y="433962"/>
                </a:cubicBezTo>
                <a:cubicBezTo>
                  <a:pt x="558639" y="338712"/>
                  <a:pt x="707229" y="202822"/>
                  <a:pt x="659604" y="117097"/>
                </a:cubicBezTo>
                <a:cubicBezTo>
                  <a:pt x="611979" y="31372"/>
                  <a:pt x="327499" y="-18793"/>
                  <a:pt x="200499" y="6607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545590" y="1503045"/>
            <a:ext cx="3115310" cy="656590"/>
          </a:xfrm>
          <a:custGeom>
            <a:avLst/>
            <a:gdLst>
              <a:gd name="connisteX0" fmla="*/ 908144 w 3115304"/>
              <a:gd name="connsiteY0" fmla="*/ 53155 h 656613"/>
              <a:gd name="connisteX1" fmla="*/ 211549 w 3115304"/>
              <a:gd name="connsiteY1" fmla="*/ 53155 h 656613"/>
              <a:gd name="connisteX2" fmla="*/ 290924 w 3115304"/>
              <a:gd name="connsiteY2" fmla="*/ 622750 h 656613"/>
              <a:gd name="connisteX3" fmla="*/ 2839814 w 3115304"/>
              <a:gd name="connsiteY3" fmla="*/ 496385 h 656613"/>
              <a:gd name="connisteX4" fmla="*/ 2697574 w 3115304"/>
              <a:gd name="connsiteY4" fmla="*/ 53155 h 656613"/>
              <a:gd name="connisteX5" fmla="*/ 797019 w 3115304"/>
              <a:gd name="connsiteY5" fmla="*/ 37280 h 656613"/>
              <a:gd name="connisteX6" fmla="*/ 781779 w 3115304"/>
              <a:gd name="connsiteY6" fmla="*/ 21405 h 65661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3115305" h="656614">
                <a:moveTo>
                  <a:pt x="908144" y="53155"/>
                </a:moveTo>
                <a:cubicBezTo>
                  <a:pt x="767174" y="41725"/>
                  <a:pt x="334739" y="-60510"/>
                  <a:pt x="211549" y="53155"/>
                </a:cubicBezTo>
                <a:cubicBezTo>
                  <a:pt x="88359" y="166820"/>
                  <a:pt x="-234856" y="533850"/>
                  <a:pt x="290924" y="622750"/>
                </a:cubicBezTo>
                <a:cubicBezTo>
                  <a:pt x="816704" y="711650"/>
                  <a:pt x="2358484" y="610050"/>
                  <a:pt x="2839814" y="496385"/>
                </a:cubicBezTo>
                <a:cubicBezTo>
                  <a:pt x="3321144" y="382720"/>
                  <a:pt x="3105879" y="145230"/>
                  <a:pt x="2697574" y="53155"/>
                </a:cubicBezTo>
                <a:cubicBezTo>
                  <a:pt x="2289269" y="-38920"/>
                  <a:pt x="1179924" y="43630"/>
                  <a:pt x="797019" y="37280"/>
                </a:cubicBezTo>
                <a:cubicBezTo>
                  <a:pt x="414114" y="30930"/>
                  <a:pt x="746854" y="23945"/>
                  <a:pt x="781779" y="21405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254760" y="3779520"/>
            <a:ext cx="1237615" cy="772160"/>
          </a:xfrm>
          <a:custGeom>
            <a:avLst/>
            <a:gdLst>
              <a:gd name="connisteX0" fmla="*/ 961580 w 1237426"/>
              <a:gd name="connsiteY0" fmla="*/ 8841 h 771957"/>
              <a:gd name="connisteX1" fmla="*/ 75120 w 1237426"/>
              <a:gd name="connsiteY1" fmla="*/ 468581 h 771957"/>
              <a:gd name="connisteX2" fmla="*/ 153860 w 1237426"/>
              <a:gd name="connsiteY2" fmla="*/ 768936 h 771957"/>
              <a:gd name="connisteX3" fmla="*/ 612965 w 1237426"/>
              <a:gd name="connsiteY3" fmla="*/ 579071 h 771957"/>
              <a:gd name="connisteX4" fmla="*/ 1214945 w 1237426"/>
              <a:gd name="connsiteY4" fmla="*/ 230456 h 771957"/>
              <a:gd name="connisteX5" fmla="*/ 961580 w 1237426"/>
              <a:gd name="connsiteY5" fmla="*/ 8841 h 77195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1237426" h="771958">
                <a:moveTo>
                  <a:pt x="961581" y="8842"/>
                </a:moveTo>
                <a:cubicBezTo>
                  <a:pt x="733616" y="56467"/>
                  <a:pt x="236411" y="316817"/>
                  <a:pt x="75121" y="468582"/>
                </a:cubicBezTo>
                <a:cubicBezTo>
                  <a:pt x="-86169" y="620347"/>
                  <a:pt x="46546" y="746712"/>
                  <a:pt x="153861" y="768937"/>
                </a:cubicBezTo>
                <a:cubicBezTo>
                  <a:pt x="261176" y="791162"/>
                  <a:pt x="400876" y="687022"/>
                  <a:pt x="612966" y="579072"/>
                </a:cubicBezTo>
                <a:cubicBezTo>
                  <a:pt x="825056" y="471122"/>
                  <a:pt x="1145096" y="344757"/>
                  <a:pt x="1214946" y="230457"/>
                </a:cubicBezTo>
                <a:cubicBezTo>
                  <a:pt x="1284796" y="116157"/>
                  <a:pt x="1189546" y="-38783"/>
                  <a:pt x="961581" y="8842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 descr="t0187aeaf49296e4cc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4675"/>
          <a:stretch>
            <a:fillRect/>
          </a:stretch>
        </p:blipFill>
        <p:spPr>
          <a:xfrm>
            <a:off x="124460" y="1930400"/>
            <a:ext cx="5080000" cy="484251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204460" y="10160"/>
            <a:ext cx="6593205" cy="879475"/>
            <a:chOff x="4606" y="1084"/>
            <a:chExt cx="10383" cy="1385"/>
          </a:xfrm>
        </p:grpSpPr>
        <p:sp>
          <p:nvSpPr>
            <p:cNvPr id="7" name="矩形 6"/>
            <p:cNvSpPr/>
            <p:nvPr/>
          </p:nvSpPr>
          <p:spPr>
            <a:xfrm>
              <a:off x="4606" y="1084"/>
              <a:ext cx="10383" cy="1385"/>
            </a:xfrm>
            <a:prstGeom prst="rec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hlinkClick r:id="" action="ppaction://hlinkshowjump?jump=previousslide"/>
            </p:cNvPr>
            <p:cNvSpPr txBox="1"/>
            <p:nvPr/>
          </p:nvSpPr>
          <p:spPr>
            <a:xfrm>
              <a:off x="4606" y="1317"/>
              <a:ext cx="9122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/>
                <a:t>修改</a:t>
              </a:r>
              <a:r>
                <a:rPr lang="zh-CN" altLang="en-US" sz="3200">
                  <a:hlinkClick r:id="rId2" action="ppaction://hlinksldjump"/>
                </a:rPr>
                <a:t>用词不准确</a:t>
              </a:r>
              <a:r>
                <a:rPr lang="zh-CN" altLang="en-US" sz="3200"/>
                <a:t>的地方</a:t>
              </a:r>
              <a:endParaRPr lang="zh-CN" altLang="en-US" sz="3200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05095" y="1425575"/>
            <a:ext cx="6593205" cy="879475"/>
            <a:chOff x="4807" y="4723"/>
            <a:chExt cx="10383" cy="1385"/>
          </a:xfrm>
        </p:grpSpPr>
        <p:sp>
          <p:nvSpPr>
            <p:cNvPr id="11" name="矩形 10"/>
            <p:cNvSpPr/>
            <p:nvPr/>
          </p:nvSpPr>
          <p:spPr>
            <a:xfrm>
              <a:off x="4807" y="4723"/>
              <a:ext cx="10383" cy="1385"/>
            </a:xfrm>
            <a:prstGeom prst="rec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807" y="4956"/>
              <a:ext cx="9122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/>
                <a:t>修改</a:t>
              </a:r>
              <a:r>
                <a:rPr lang="zh-CN" altLang="en-US" sz="3200">
                  <a:hlinkClick r:id="rId3" action="ppaction://hlinksldjump"/>
                </a:rPr>
                <a:t>句子不通顺</a:t>
              </a:r>
              <a:r>
                <a:rPr lang="zh-CN" altLang="en-US" sz="3200"/>
                <a:t>的地方</a:t>
              </a:r>
              <a:endParaRPr lang="zh-CN" altLang="en-US" sz="320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205095" y="2988945"/>
            <a:ext cx="6593205" cy="879475"/>
            <a:chOff x="4806" y="4253"/>
            <a:chExt cx="10383" cy="1385"/>
          </a:xfrm>
        </p:grpSpPr>
        <p:sp>
          <p:nvSpPr>
            <p:cNvPr id="15" name="矩形 14"/>
            <p:cNvSpPr/>
            <p:nvPr/>
          </p:nvSpPr>
          <p:spPr>
            <a:xfrm>
              <a:off x="4806" y="4253"/>
              <a:ext cx="10383" cy="1385"/>
            </a:xfrm>
            <a:prstGeom prst="rec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806" y="4486"/>
              <a:ext cx="9122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>
                  <a:hlinkClick r:id="rId4" action="ppaction://hlinksldjump"/>
                </a:rPr>
                <a:t>改长句为短句</a:t>
              </a:r>
              <a:endParaRPr lang="zh-CN" altLang="en-US" sz="320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04460" y="4473575"/>
            <a:ext cx="6593205" cy="879475"/>
            <a:chOff x="4806" y="4253"/>
            <a:chExt cx="10383" cy="1385"/>
          </a:xfrm>
        </p:grpSpPr>
        <p:sp>
          <p:nvSpPr>
            <p:cNvPr id="20" name="矩形 19"/>
            <p:cNvSpPr/>
            <p:nvPr/>
          </p:nvSpPr>
          <p:spPr>
            <a:xfrm>
              <a:off x="4806" y="4253"/>
              <a:ext cx="10383" cy="1385"/>
            </a:xfrm>
            <a:prstGeom prst="rec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806" y="4486"/>
              <a:ext cx="9122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>
                  <a:hlinkClick r:id="rId5" action="ppaction://hlinksldjump"/>
                </a:rPr>
                <a:t>调整段落</a:t>
              </a:r>
              <a:endParaRPr lang="zh-CN" altLang="en-US" sz="320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205095" y="5848350"/>
            <a:ext cx="6593205" cy="879475"/>
            <a:chOff x="4806" y="4253"/>
            <a:chExt cx="10383" cy="1385"/>
          </a:xfrm>
        </p:grpSpPr>
        <p:sp>
          <p:nvSpPr>
            <p:cNvPr id="27" name="矩形 26"/>
            <p:cNvSpPr/>
            <p:nvPr/>
          </p:nvSpPr>
          <p:spPr>
            <a:xfrm>
              <a:off x="4806" y="4253"/>
              <a:ext cx="10383" cy="1385"/>
            </a:xfrm>
            <a:prstGeom prst="rect">
              <a:avLst/>
            </a:prstGeom>
            <a:gradFill flip="none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806" y="4486"/>
              <a:ext cx="10382" cy="9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/>
                <a:t>修改</a:t>
              </a:r>
              <a:r>
                <a:rPr lang="zh-CN" altLang="en-US" sz="3200">
                  <a:hlinkClick r:id="rId6" action="ppaction://hlinksldjump"/>
                </a:rPr>
                <a:t>错别字和使用不当的标点符号</a:t>
              </a:r>
              <a:endParaRPr lang="zh-CN" altLang="en-US" sz="3200"/>
            </a:p>
          </p:txBody>
        </p:sp>
      </p:grpSp>
      <p:sp>
        <p:nvSpPr>
          <p:cNvPr id="29" name="左大括号 28"/>
          <p:cNvSpPr/>
          <p:nvPr/>
        </p:nvSpPr>
        <p:spPr>
          <a:xfrm>
            <a:off x="4388485" y="466090"/>
            <a:ext cx="597535" cy="5926455"/>
          </a:xfrm>
          <a:prstGeom prst="leftBrac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780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7675" y="87630"/>
            <a:ext cx="3921760" cy="5542280"/>
          </a:xfrm>
          <a:prstGeom prst="rect">
            <a:avLst/>
          </a:prstGeom>
        </p:spPr>
      </p:pic>
      <p:sp>
        <p:nvSpPr>
          <p:cNvPr id="74755" name="矩形 74754"/>
          <p:cNvSpPr/>
          <p:nvPr/>
        </p:nvSpPr>
        <p:spPr>
          <a:xfrm>
            <a:off x="333375" y="614045"/>
            <a:ext cx="11309985" cy="50158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 b="1" dirty="0">
                <a:latin typeface="宋体" panose="02010600030101010101" pitchFamily="2" charset="-122"/>
              </a:rPr>
              <a:t>修改作文的步骤：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读全文，了解主要内容。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找出病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因，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使用修改符号进行修改。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3.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</a:rPr>
              <a:t>读全文，进行调整和填充。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94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74612" y="0"/>
            <a:ext cx="12038012" cy="7162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PA" val="v3.0.1"/>
</p:tagLst>
</file>

<file path=ppt/tags/tag64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405</Words>
  <Application>WPS 演示</Application>
  <PresentationFormat>宽屏</PresentationFormat>
  <Paragraphs>105</Paragraphs>
  <Slides>17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Wingdings</vt:lpstr>
      <vt:lpstr>Century Gothic</vt:lpstr>
      <vt:lpstr>冬青黑体简体中文 W3</vt:lpstr>
      <vt:lpstr>黑体</vt:lpstr>
      <vt:lpstr>Times New Roman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181</cp:revision>
  <dcterms:created xsi:type="dcterms:W3CDTF">2019-06-19T02:08:00Z</dcterms:created>
  <dcterms:modified xsi:type="dcterms:W3CDTF">2021-11-02T07:57:27Z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13CBF64B35C0441180C1AF1E6783E813</vt:lpwstr>
  </property>
</Properties>
</file>