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3"/>
  </p:sldMasterIdLst>
  <p:notesMasterIdLst>
    <p:notesMasterId r:id="rId5"/>
  </p:notesMasterIdLst>
  <p:handoutMasterIdLst>
    <p:handoutMasterId r:id="rId18"/>
  </p:handoutMasterIdLst>
  <p:sldIdLst>
    <p:sldId id="361" r:id="rId4"/>
    <p:sldId id="469" r:id="rId6"/>
    <p:sldId id="480" r:id="rId7"/>
    <p:sldId id="490" r:id="rId8"/>
    <p:sldId id="380" r:id="rId9"/>
    <p:sldId id="382" r:id="rId10"/>
    <p:sldId id="383" r:id="rId11"/>
    <p:sldId id="454" r:id="rId12"/>
    <p:sldId id="462" r:id="rId13"/>
    <p:sldId id="456" r:id="rId14"/>
    <p:sldId id="384" r:id="rId15"/>
    <p:sldId id="404" r:id="rId16"/>
    <p:sldId id="387" r:id="rId17"/>
  </p:sldIdLst>
  <p:sldSz cx="9144000" cy="5143500"/>
  <p:notesSz cx="6858000" cy="9144000"/>
  <p:defaultTextStyle>
    <a:defPPr>
      <a:defRPr lang="zh-CN"/>
    </a:defPPr>
    <a:lvl1pPr marL="0" lvl="0" indent="0" algn="l" defTabSz="914400" rtl="0" eaLnBrk="1" fontAlgn="base" latinLnBrk="0" hangingPunct="1">
      <a:lnSpc>
        <a:spcPct val="100000"/>
      </a:lnSpc>
      <a:spcBef>
        <a:spcPct val="0"/>
      </a:spcBef>
      <a:spcAft>
        <a:spcPct val="0"/>
      </a:spcAft>
      <a:buSzPct val="100000"/>
      <a:buNone/>
      <a:defRPr b="0" i="0" u="none" kern="1200" baseline="0">
        <a:solidFill>
          <a:srgbClr val="000000"/>
        </a:solidFill>
        <a:latin typeface="Calibri" panose="020F050202020403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SzPct val="100000"/>
      <a:buFontTx/>
      <a:buNone/>
      <a:defRPr sz="1800" b="0" i="0" u="none" kern="1200" baseline="0">
        <a:solidFill>
          <a:srgbClr val="000000"/>
        </a:solidFill>
        <a:latin typeface="Calibri" panose="020F050202020403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SzPct val="100000"/>
      <a:buFontTx/>
      <a:buNone/>
      <a:defRPr sz="1800" b="0" i="0" u="none" kern="1200" baseline="0">
        <a:solidFill>
          <a:srgbClr val="000000"/>
        </a:solidFill>
        <a:latin typeface="Calibri" panose="020F050202020403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SzPct val="100000"/>
      <a:buFontTx/>
      <a:buNone/>
      <a:defRPr sz="1800" b="0" i="0" u="none" kern="1200" baseline="0">
        <a:solidFill>
          <a:srgbClr val="000000"/>
        </a:solidFill>
        <a:latin typeface="Calibri" panose="020F050202020403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SzPct val="100000"/>
      <a:buFontTx/>
      <a:buNone/>
      <a:defRPr sz="1800" b="0" i="0" u="none" kern="1200" baseline="0">
        <a:solidFill>
          <a:srgbClr val="000000"/>
        </a:solidFill>
        <a:latin typeface="Calibri" panose="020F050202020403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ClrTx/>
      <a:buSzPct val="100000"/>
      <a:buFontTx/>
      <a:buNone/>
      <a:defRPr sz="1800" b="0" i="0" u="none" kern="1200" baseline="0">
        <a:solidFill>
          <a:srgbClr val="000000"/>
        </a:solidFill>
        <a:latin typeface="Calibri" panose="020F050202020403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ClrTx/>
      <a:buSzPct val="100000"/>
      <a:buFontTx/>
      <a:buNone/>
      <a:defRPr sz="1800" b="0" i="0" u="none" kern="1200" baseline="0">
        <a:solidFill>
          <a:srgbClr val="000000"/>
        </a:solidFill>
        <a:latin typeface="Calibri" panose="020F050202020403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ClrTx/>
      <a:buSzPct val="100000"/>
      <a:buFontTx/>
      <a:buNone/>
      <a:defRPr sz="1800" b="0" i="0" u="none" kern="1200" baseline="0">
        <a:solidFill>
          <a:srgbClr val="000000"/>
        </a:solidFill>
        <a:latin typeface="Calibri" panose="020F050202020403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ClrTx/>
      <a:buSzPct val="100000"/>
      <a:buFontTx/>
      <a:buNone/>
      <a:defRPr sz="1800" b="0" i="0" u="none" kern="1200" baseline="0">
        <a:solidFill>
          <a:srgbClr val="000000"/>
        </a:solidFill>
        <a:latin typeface="Calibri" panose="020F050202020403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053"/>
    <p:restoredTop sz="94660"/>
  </p:normalViewPr>
  <p:slideViewPr>
    <p:cSldViewPr showGuides="1">
      <p:cViewPr varScale="1">
        <p:scale>
          <a:sx n="94" d="100"/>
          <a:sy n="94" d="100"/>
        </p:scale>
        <p:origin x="-102" y="-2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 Type="http://schemas.openxmlformats.org/officeDocument/2006/relationships/slideMaster" Target="slideMasters/slideMaster2.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handoutMaster" Target="handoutMasters/handoutMaster1.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9698" name="页眉占位符 1"/>
          <p:cNvSpPr>
            <a:spLocks noGrp="1"/>
          </p:cNvSpPr>
          <p:nvPr>
            <p:ph type="hdr" sz="quarter"/>
          </p:nvPr>
        </p:nvSpPr>
        <p:spPr>
          <a:xfrm>
            <a:off x="0" y="0"/>
            <a:ext cx="2971800" cy="458788"/>
          </a:xfrm>
          <a:prstGeom prst="rect">
            <a:avLst/>
          </a:prstGeom>
          <a:noFill/>
          <a:ln w="9525">
            <a:noFill/>
          </a:ln>
        </p:spPr>
        <p:txBody>
          <a:bodyPr/>
          <a:p>
            <a:pPr marL="0" lvl="0" indent="0" eaLnBrk="1" hangingPunct="1"/>
            <a:r>
              <a:rPr lang="zh-CN" altLang="en-US" sz="1200">
                <a:latin typeface="Arial" panose="020B0604020202020204" pitchFamily="34" charset="0"/>
                <a:ea typeface="微软雅黑" panose="020B0503020204020204" pitchFamily="34" charset="-122"/>
              </a:rPr>
              <a:t>状元成才路</a:t>
            </a:r>
            <a:endParaRPr lang="zh-CN" altLang="en-US" sz="1200">
              <a:latin typeface="Arial" panose="020B0604020202020204" pitchFamily="34" charset="0"/>
              <a:ea typeface="微软雅黑" panose="020B0503020204020204" pitchFamily="34" charset="-122"/>
            </a:endParaRPr>
          </a:p>
        </p:txBody>
      </p:sp>
      <p:sp>
        <p:nvSpPr>
          <p:cNvPr id="29699" name="日期占位符 2"/>
          <p:cNvSpPr>
            <a:spLocks noGrp="1"/>
          </p:cNvSpPr>
          <p:nvPr>
            <p:ph type="dt" sz="quarter" idx="2"/>
          </p:nvPr>
        </p:nvSpPr>
        <p:spPr>
          <a:xfrm>
            <a:off x="3884613" y="0"/>
            <a:ext cx="2971800" cy="458788"/>
          </a:xfrm>
          <a:prstGeom prst="rect">
            <a:avLst/>
          </a:prstGeom>
          <a:noFill/>
          <a:ln w="9525">
            <a:noFill/>
          </a:ln>
        </p:spPr>
        <p:txBody>
          <a:bodyPr/>
          <a:p>
            <a:pPr marL="0" lvl="0" indent="0" algn="r" eaLnBrk="0" hangingPunct="0"/>
            <a:fld id="{BB962C8B-B14F-4D97-AF65-F5344CB8AC3E}" type="datetime1">
              <a:rPr lang="zh-CN" altLang="en-US" sz="1200"/>
            </a:fld>
            <a:endParaRPr lang="zh-CN" altLang="en-US" sz="1200"/>
          </a:p>
        </p:txBody>
      </p:sp>
      <p:sp>
        <p:nvSpPr>
          <p:cNvPr id="29700" name="页脚占位符 3"/>
          <p:cNvSpPr>
            <a:spLocks noGrp="1"/>
          </p:cNvSpPr>
          <p:nvPr>
            <p:ph type="ftr" sz="quarter" idx="3"/>
          </p:nvPr>
        </p:nvSpPr>
        <p:spPr>
          <a:xfrm>
            <a:off x="0" y="8685213"/>
            <a:ext cx="2971800" cy="458787"/>
          </a:xfrm>
          <a:prstGeom prst="rect">
            <a:avLst/>
          </a:prstGeom>
          <a:noFill/>
          <a:ln w="9525">
            <a:noFill/>
          </a:ln>
        </p:spPr>
        <p:txBody>
          <a:bodyPr anchor="b" anchorCtr="0"/>
          <a:p>
            <a:pPr marL="0" lvl="0" indent="0" eaLnBrk="0" hangingPunct="0"/>
            <a:r>
              <a:rPr lang="zh-CN" altLang="en-US" sz="1200"/>
              <a:t>状元成才路</a:t>
            </a:r>
            <a:endParaRPr lang="zh-CN" altLang="en-US" sz="1200"/>
          </a:p>
        </p:txBody>
      </p:sp>
      <p:sp>
        <p:nvSpPr>
          <p:cNvPr id="29701" name="灯片编号占位符 4"/>
          <p:cNvSpPr>
            <a:spLocks noGrp="1"/>
          </p:cNvSpPr>
          <p:nvPr>
            <p:ph type="sldNum" sz="quarter" idx="4"/>
          </p:nvPr>
        </p:nvSpPr>
        <p:spPr>
          <a:xfrm>
            <a:off x="3884613" y="8685213"/>
            <a:ext cx="2971800" cy="458787"/>
          </a:xfrm>
          <a:prstGeom prst="rect">
            <a:avLst/>
          </a:prstGeom>
          <a:noFill/>
          <a:ln w="9525">
            <a:noFill/>
          </a:ln>
        </p:spPr>
        <p:txBody>
          <a:bodyPr anchor="b" anchorCtr="0"/>
          <a:p>
            <a:pPr marL="0" lvl="0" indent="0" algn="r" eaLnBrk="0" hangingPunct="0"/>
            <a:fld id="{9A0DB2DC-4C9A-4742-B13C-FB6460FD3503}" type="slidenum">
              <a:rPr lang="zh-CN" altLang="en-US" sz="1200"/>
            </a:fld>
            <a:endParaRPr lang="zh-CN" altLang="en-US" sz="120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8674" name="页眉占位符 1"/>
          <p:cNvSpPr>
            <a:spLocks noGrp="1"/>
          </p:cNvSpPr>
          <p:nvPr>
            <p:ph type="hdr" sz="quarter"/>
          </p:nvPr>
        </p:nvSpPr>
        <p:spPr>
          <a:xfrm>
            <a:off x="0" y="0"/>
            <a:ext cx="2971800" cy="457200"/>
          </a:xfrm>
          <a:prstGeom prst="rect">
            <a:avLst/>
          </a:prstGeom>
          <a:noFill/>
          <a:ln w="9525">
            <a:noFill/>
          </a:ln>
        </p:spPr>
        <p:txBody>
          <a:bodyPr/>
          <a:p>
            <a:pPr marL="0" lvl="0" indent="0" eaLnBrk="1" hangingPunct="1"/>
            <a:r>
              <a:rPr lang="zh-CN" altLang="en-US" sz="1200">
                <a:latin typeface="Arial" panose="020B0604020202020204" pitchFamily="34" charset="0"/>
                <a:ea typeface="微软雅黑" panose="020B0503020204020204" pitchFamily="34" charset="-122"/>
              </a:rPr>
              <a:t>状元成才路</a:t>
            </a:r>
            <a:endParaRPr lang="zh-CN" altLang="en-US" sz="1200">
              <a:latin typeface="Arial" panose="020B0604020202020204" pitchFamily="34" charset="0"/>
              <a:ea typeface="微软雅黑" panose="020B0503020204020204" pitchFamily="34" charset="-122"/>
            </a:endParaRPr>
          </a:p>
        </p:txBody>
      </p:sp>
      <p:sp>
        <p:nvSpPr>
          <p:cNvPr id="28675" name="日期占位符 2"/>
          <p:cNvSpPr>
            <a:spLocks noGrp="1"/>
          </p:cNvSpPr>
          <p:nvPr>
            <p:ph type="dt" idx="2"/>
          </p:nvPr>
        </p:nvSpPr>
        <p:spPr>
          <a:xfrm>
            <a:off x="3884613" y="0"/>
            <a:ext cx="2971800" cy="457200"/>
          </a:xfrm>
          <a:prstGeom prst="rect">
            <a:avLst/>
          </a:prstGeom>
          <a:noFill/>
          <a:ln w="9525">
            <a:noFill/>
          </a:ln>
        </p:spPr>
        <p:txBody>
          <a:bodyPr/>
          <a:p>
            <a:pPr marL="0" lvl="0" indent="0" algn="r" eaLnBrk="1" hangingPunct="1"/>
            <a:fld id="{BB962C8B-B14F-4D97-AF65-F5344CB8AC3E}" type="datetime1">
              <a:rPr lang="zh-CN" altLang="en-US" sz="1200"/>
            </a:fld>
            <a:endParaRPr lang="zh-CN" altLang="en-US" sz="1200"/>
          </a:p>
        </p:txBody>
      </p:sp>
      <p:sp>
        <p:nvSpPr>
          <p:cNvPr id="28676" name="幻灯片图像占位符 3"/>
          <p:cNvSpPr>
            <a:spLocks noGrp="1" noRot="1" noChangeAspect="1"/>
          </p:cNvSpPr>
          <p:nvPr>
            <p:ph type="sldImg" idx="5"/>
          </p:nvPr>
        </p:nvSpPr>
        <p:spPr>
          <a:xfrm>
            <a:off x="381000" y="685800"/>
            <a:ext cx="6096000" cy="3429000"/>
          </a:xfrm>
          <a:prstGeom prst="rect">
            <a:avLst/>
          </a:prstGeom>
          <a:noFill/>
          <a:ln w="12700" cap="flat" cmpd="sng">
            <a:solidFill>
              <a:srgbClr val="000000"/>
            </a:solidFill>
            <a:prstDash val="solid"/>
            <a:miter/>
            <a:headEnd type="none" w="med" len="med"/>
            <a:tailEnd type="none" w="med" len="med"/>
          </a:ln>
        </p:spPr>
        <p:txBody>
          <a:bodyPr lIns="91440" tIns="45720" rIns="91440" bIns="45720" anchor="ctr" anchorCtr="0"/>
          <a:p>
            <a:pPr marL="0" lvl="0" indent="0" algn="l" defTabSz="914400" rtl="0" eaLnBrk="0" fontAlgn="base" hangingPunct="0">
              <a:lnSpc>
                <a:spcPct val="100000"/>
              </a:lnSpc>
              <a:spcBef>
                <a:spcPct val="30000"/>
              </a:spcBef>
              <a:spcAft>
                <a:spcPct val="0"/>
              </a:spcAft>
              <a:buClrTx/>
              <a:buSzPct val="100000"/>
              <a:buFontTx/>
              <a:buNone/>
            </a:pPr>
            <a:endParaRPr lang="zh-CN" altLang="en-US" sz="1200">
              <a:ea typeface="微软雅黑" panose="020B0503020204020204" pitchFamily="34" charset="-122"/>
            </a:endParaRPr>
          </a:p>
        </p:txBody>
      </p:sp>
      <p:sp>
        <p:nvSpPr>
          <p:cNvPr id="28677" name="备注占位符 4"/>
          <p:cNvSpPr>
            <a:spLocks noGrp="1"/>
          </p:cNvSpPr>
          <p:nvPr>
            <p:ph type="body" sz="quarter" idx="1"/>
          </p:nvPr>
        </p:nvSpPr>
        <p:spPr>
          <a:xfrm>
            <a:off x="685800" y="4343400"/>
            <a:ext cx="5486400" cy="4114800"/>
          </a:xfrm>
          <a:prstGeom prst="rect">
            <a:avLst/>
          </a:prstGeom>
          <a:noFill/>
          <a:ln w="9525">
            <a:noFill/>
          </a:ln>
        </p:spPr>
        <p:txBody>
          <a:bodyPr/>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28678" name="页脚占位符 5"/>
          <p:cNvSpPr>
            <a:spLocks noGrp="1"/>
          </p:cNvSpPr>
          <p:nvPr>
            <p:ph type="ftr" sz="quarter" idx="3"/>
          </p:nvPr>
        </p:nvSpPr>
        <p:spPr>
          <a:xfrm>
            <a:off x="0" y="8685213"/>
            <a:ext cx="2971800" cy="457200"/>
          </a:xfrm>
          <a:prstGeom prst="rect">
            <a:avLst/>
          </a:prstGeom>
          <a:noFill/>
          <a:ln w="9525">
            <a:noFill/>
          </a:ln>
        </p:spPr>
        <p:txBody>
          <a:bodyPr anchor="b" anchorCtr="0"/>
          <a:p>
            <a:pPr marL="0" lvl="0" indent="0" eaLnBrk="1" hangingPunct="1"/>
            <a:r>
              <a:rPr lang="zh-CN" altLang="en-US" sz="1200"/>
              <a:t>状元成才路</a:t>
            </a:r>
            <a:endParaRPr lang="zh-CN" altLang="en-US" sz="1200"/>
          </a:p>
        </p:txBody>
      </p:sp>
      <p:sp>
        <p:nvSpPr>
          <p:cNvPr id="28679" name="灯片编号占位符 6"/>
          <p:cNvSpPr>
            <a:spLocks noGrp="1"/>
          </p:cNvSpPr>
          <p:nvPr>
            <p:ph type="sldNum" sz="quarter" idx="4"/>
          </p:nvPr>
        </p:nvSpPr>
        <p:spPr>
          <a:xfrm>
            <a:off x="3884613" y="8685213"/>
            <a:ext cx="2971800" cy="457200"/>
          </a:xfrm>
          <a:prstGeom prst="rect">
            <a:avLst/>
          </a:prstGeom>
          <a:noFill/>
          <a:ln w="9525">
            <a:noFill/>
          </a:ln>
        </p:spPr>
        <p:txBody>
          <a:bodyPr anchor="b" anchorCtr="0"/>
          <a:p>
            <a:pPr marL="0" lvl="0" indent="0" algn="r" eaLnBrk="1" hangingPunct="1"/>
            <a:fld id="{9A0DB2DC-4C9A-4742-B13C-FB6460FD3503}" type="slidenum">
              <a:rPr lang="zh-CN" altLang="en-US" sz="1200"/>
            </a:fld>
            <a:endParaRPr lang="zh-CN" altLang="en-US" sz="1200"/>
          </a:p>
        </p:txBody>
      </p:sp>
    </p:spTree>
  </p:cSld>
  <p:clrMap bg1="lt1" tx1="dk1" bg2="lt2" tx2="dk2" accent1="accent1" accent2="accent2" accent3="accent3" accent4="accent4" accent5="accent5" accent6="accent6" hlink="hlink" folHlink="folHlink"/>
  <p:hf sldNum="0" hdr="0" ftr="0" dt="0"/>
  <p:notesStyle>
    <a:lvl1pPr marL="0" lvl="0"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Calibri" panose="020F0502020204030204" pitchFamily="34" charset="0"/>
      </a:defRPr>
    </a:lvl1pPr>
    <a:lvl2pPr marL="457200" lvl="1"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Calibri" panose="020F0502020204030204" pitchFamily="34" charset="0"/>
      </a:defRPr>
    </a:lvl2pPr>
    <a:lvl3pPr marL="914400" lvl="2"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Calibri" panose="020F0502020204030204" pitchFamily="34" charset="0"/>
      </a:defRPr>
    </a:lvl3pPr>
    <a:lvl4pPr marL="1371600" lvl="3"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Calibri" panose="020F0502020204030204" pitchFamily="34" charset="0"/>
      </a:defRPr>
    </a:lvl4pPr>
    <a:lvl5pPr marL="1828800" lvl="4"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Calibri" panose="020F0502020204030204" pitchFamily="34" charset="0"/>
      </a:defRPr>
    </a:lvl5pPr>
    <a:lvl6pPr marL="2286000" lvl="5"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Calibri" panose="020F0502020204030204" pitchFamily="34" charset="0"/>
      </a:defRPr>
    </a:lvl6pPr>
    <a:lvl7pPr marL="2743200" lvl="6"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Calibri" panose="020F0502020204030204" pitchFamily="34" charset="0"/>
      </a:defRPr>
    </a:lvl7pPr>
    <a:lvl8pPr marL="3200400" lvl="7"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Calibri" panose="020F0502020204030204" pitchFamily="34" charset="0"/>
      </a:defRPr>
    </a:lvl8pPr>
    <a:lvl9pPr marL="3657600" lvl="8"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Calibri" panose="020F0502020204030204" pitchFamily="34" charset="0"/>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2" name="幻灯片图像占位符 1"/>
          <p:cNvSpPr>
            <a:spLocks noTextEdit="1"/>
          </p:cNvSpPr>
          <p:nvPr>
            <p:ph type="sldImg"/>
          </p:nvPr>
        </p:nvSpPr>
        <p:spPr>
          <a:ln/>
        </p:spPr>
      </p:sp>
      <p:sp>
        <p:nvSpPr>
          <p:cNvPr id="30723" name="文本占位符 2"/>
          <p:cNvSpPr/>
          <p:nvPr>
            <p:ph type="body" idx="1"/>
          </p:nvPr>
        </p:nvSpPr>
        <p:spPr>
          <a:ln/>
        </p:spPr>
        <p:txBody>
          <a:bodyPr wrap="square" lIns="91440" tIns="45720" rIns="91440" bIns="45720" anchor="t" anchorCtr="0"/>
          <a:p>
            <a:pPr marL="0" lvl="0" indent="0" algn="l" defTabSz="914400" rtl="0" eaLnBrk="0" fontAlgn="base" latinLnBrk="0" hangingPunct="0">
              <a:lnSpc>
                <a:spcPct val="100000"/>
              </a:lnSpc>
              <a:spcBef>
                <a:spcPct val="30000"/>
              </a:spcBef>
              <a:spcAft>
                <a:spcPct val="0"/>
              </a:spcAft>
              <a:buClrTx/>
              <a:buSzPct val="100000"/>
              <a:buFontTx/>
              <a:buNone/>
            </a:pPr>
            <a:endParaRPr sz="1200" u="none" baseline="0">
              <a:solidFill>
                <a:srgbClr val="000000"/>
              </a:solidFill>
              <a:effectLst/>
              <a:latin typeface="Calibri" panose="020F0502020204030204" pitchFamily="34" charset="0"/>
              <a:ea typeface="宋体" panose="02010600030101010101" pitchFamily="2"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8" name="幻灯片图像占位符 1"/>
          <p:cNvSpPr>
            <a:spLocks noTextEdit="1"/>
          </p:cNvSpPr>
          <p:nvPr>
            <p:ph type="sldImg"/>
          </p:nvPr>
        </p:nvSpPr>
        <p:spPr>
          <a:ln/>
        </p:spPr>
      </p:sp>
      <p:sp>
        <p:nvSpPr>
          <p:cNvPr id="39939" name="文本占位符 2"/>
          <p:cNvSpPr/>
          <p:nvPr>
            <p:ph type="body" idx="1"/>
          </p:nvPr>
        </p:nvSpPr>
        <p:spPr>
          <a:ln/>
        </p:spPr>
        <p:txBody>
          <a:bodyPr wrap="square" lIns="91440" tIns="45720" rIns="91440" bIns="45720" anchor="t" anchorCtr="0"/>
          <a:p>
            <a:pPr marL="0" lvl="0" indent="0" algn="l" defTabSz="914400" rtl="0" eaLnBrk="0" fontAlgn="base" latinLnBrk="0" hangingPunct="0">
              <a:lnSpc>
                <a:spcPct val="100000"/>
              </a:lnSpc>
              <a:spcBef>
                <a:spcPct val="30000"/>
              </a:spcBef>
              <a:spcAft>
                <a:spcPct val="0"/>
              </a:spcAft>
              <a:buClrTx/>
              <a:buSzPct val="100000"/>
              <a:buFontTx/>
              <a:buNone/>
            </a:pPr>
            <a:endParaRPr sz="1200" u="none" baseline="0">
              <a:solidFill>
                <a:srgbClr val="000000"/>
              </a:solidFill>
              <a:effectLst/>
              <a:latin typeface="Calibri" panose="020F0502020204030204" pitchFamily="34" charset="0"/>
              <a:ea typeface="宋体" panose="02010600030101010101" pitchFamily="2" charset="-12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2" name="幻灯片图像占位符 1"/>
          <p:cNvSpPr>
            <a:spLocks noTextEdit="1"/>
          </p:cNvSpPr>
          <p:nvPr>
            <p:ph type="sldImg"/>
          </p:nvPr>
        </p:nvSpPr>
        <p:spPr>
          <a:ln/>
        </p:spPr>
      </p:sp>
      <p:sp>
        <p:nvSpPr>
          <p:cNvPr id="40963" name="文本占位符 2"/>
          <p:cNvSpPr/>
          <p:nvPr>
            <p:ph type="body" idx="1"/>
          </p:nvPr>
        </p:nvSpPr>
        <p:spPr>
          <a:ln/>
        </p:spPr>
        <p:txBody>
          <a:bodyPr wrap="square" lIns="91440" tIns="45720" rIns="91440" bIns="45720" anchor="t" anchorCtr="0"/>
          <a:p>
            <a:pPr marL="0" lvl="0" indent="0" algn="l" defTabSz="914400" rtl="0" eaLnBrk="0" fontAlgn="base" latinLnBrk="0" hangingPunct="0">
              <a:lnSpc>
                <a:spcPct val="100000"/>
              </a:lnSpc>
              <a:spcBef>
                <a:spcPct val="30000"/>
              </a:spcBef>
              <a:spcAft>
                <a:spcPct val="0"/>
              </a:spcAft>
              <a:buClrTx/>
              <a:buSzPct val="100000"/>
              <a:buFontTx/>
              <a:buNone/>
            </a:pPr>
            <a:endParaRPr sz="1200" u="none" baseline="0">
              <a:solidFill>
                <a:srgbClr val="000000"/>
              </a:solidFill>
              <a:effectLst/>
              <a:latin typeface="Calibri" panose="020F0502020204030204" pitchFamily="34" charset="0"/>
              <a:ea typeface="宋体" panose="02010600030101010101" pitchFamily="2" charset="-12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6" name="幻灯片图像占位符 1"/>
          <p:cNvSpPr>
            <a:spLocks noTextEdit="1"/>
          </p:cNvSpPr>
          <p:nvPr>
            <p:ph type="sldImg"/>
          </p:nvPr>
        </p:nvSpPr>
        <p:spPr>
          <a:ln/>
        </p:spPr>
      </p:sp>
      <p:sp>
        <p:nvSpPr>
          <p:cNvPr id="41987" name="文本占位符 2"/>
          <p:cNvSpPr/>
          <p:nvPr>
            <p:ph type="body" idx="1"/>
          </p:nvPr>
        </p:nvSpPr>
        <p:spPr>
          <a:ln/>
        </p:spPr>
        <p:txBody>
          <a:bodyPr wrap="square" lIns="91440" tIns="45720" rIns="91440" bIns="45720" anchor="t" anchorCtr="0"/>
          <a:p>
            <a:pPr marL="0" lvl="0" indent="0" algn="l" defTabSz="914400" rtl="0" eaLnBrk="0" fontAlgn="base" latinLnBrk="0" hangingPunct="0">
              <a:lnSpc>
                <a:spcPct val="100000"/>
              </a:lnSpc>
              <a:spcBef>
                <a:spcPct val="30000"/>
              </a:spcBef>
              <a:spcAft>
                <a:spcPct val="0"/>
              </a:spcAft>
              <a:buClrTx/>
              <a:buSzPct val="100000"/>
              <a:buFontTx/>
              <a:buNone/>
            </a:pPr>
            <a:endParaRPr sz="1200" u="none" baseline="0">
              <a:solidFill>
                <a:srgbClr val="000000"/>
              </a:solidFill>
              <a:effectLst/>
              <a:latin typeface="Calibri" panose="020F0502020204030204" pitchFamily="34" charset="0"/>
              <a:ea typeface="宋体" panose="02010600030101010101" pitchFamily="2"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3010" name="幻灯片图像占位符 1"/>
          <p:cNvSpPr>
            <a:spLocks noTextEdit="1"/>
          </p:cNvSpPr>
          <p:nvPr>
            <p:ph type="sldImg"/>
          </p:nvPr>
        </p:nvSpPr>
        <p:spPr>
          <a:ln/>
        </p:spPr>
      </p:sp>
      <p:sp>
        <p:nvSpPr>
          <p:cNvPr id="43011" name="文本占位符 2"/>
          <p:cNvSpPr/>
          <p:nvPr>
            <p:ph type="body" idx="1"/>
          </p:nvPr>
        </p:nvSpPr>
        <p:spPr>
          <a:ln/>
        </p:spPr>
        <p:txBody>
          <a:bodyPr wrap="square" lIns="91440" tIns="45720" rIns="91440" bIns="45720" anchor="t" anchorCtr="0"/>
          <a:p>
            <a:pPr marL="0" lvl="0" indent="0" algn="l" defTabSz="914400" rtl="0" eaLnBrk="0" fontAlgn="base" latinLnBrk="0" hangingPunct="0">
              <a:lnSpc>
                <a:spcPct val="100000"/>
              </a:lnSpc>
              <a:spcBef>
                <a:spcPct val="30000"/>
              </a:spcBef>
              <a:spcAft>
                <a:spcPct val="0"/>
              </a:spcAft>
              <a:buClrTx/>
              <a:buSzPct val="100000"/>
              <a:buFontTx/>
              <a:buNone/>
            </a:pPr>
            <a:endParaRPr sz="1200" u="none" baseline="0">
              <a:solidFill>
                <a:srgbClr val="000000"/>
              </a:solidFill>
              <a:effectLst/>
              <a:latin typeface="Calibri" panose="020F0502020204030204" pitchFamily="34" charset="0"/>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6" name="幻灯片图像占位符 1"/>
          <p:cNvSpPr>
            <a:spLocks noTextEdit="1"/>
          </p:cNvSpPr>
          <p:nvPr>
            <p:ph type="sldImg"/>
          </p:nvPr>
        </p:nvSpPr>
        <p:spPr>
          <a:ln/>
        </p:spPr>
      </p:sp>
      <p:sp>
        <p:nvSpPr>
          <p:cNvPr id="31747" name="文本占位符 2"/>
          <p:cNvSpPr/>
          <p:nvPr>
            <p:ph type="body" idx="1"/>
          </p:nvPr>
        </p:nvSpPr>
        <p:spPr>
          <a:ln/>
        </p:spPr>
        <p:txBody>
          <a:bodyPr wrap="square" lIns="91440" tIns="45720" rIns="91440" bIns="45720" anchor="t" anchorCtr="0"/>
          <a:p>
            <a:pPr marL="0" lvl="0" indent="0" algn="l" defTabSz="914400" rtl="0" eaLnBrk="0" fontAlgn="base" latinLnBrk="0" hangingPunct="0">
              <a:lnSpc>
                <a:spcPct val="100000"/>
              </a:lnSpc>
              <a:spcBef>
                <a:spcPct val="30000"/>
              </a:spcBef>
              <a:spcAft>
                <a:spcPct val="0"/>
              </a:spcAft>
              <a:buClrTx/>
              <a:buSzPct val="100000"/>
              <a:buFontTx/>
              <a:buNone/>
            </a:pPr>
            <a:endParaRPr sz="1200" u="none" baseline="0">
              <a:solidFill>
                <a:srgbClr val="000000"/>
              </a:solidFill>
              <a:effectLst/>
              <a:latin typeface="Calibri" panose="020F0502020204030204" pitchFamily="34" charset="0"/>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2770" name="幻灯片图像占位符 1"/>
          <p:cNvSpPr>
            <a:spLocks noTextEdit="1"/>
          </p:cNvSpPr>
          <p:nvPr>
            <p:ph type="sldImg"/>
          </p:nvPr>
        </p:nvSpPr>
        <p:spPr>
          <a:ln/>
        </p:spPr>
      </p:sp>
      <p:sp>
        <p:nvSpPr>
          <p:cNvPr id="32771" name="文本占位符 2"/>
          <p:cNvSpPr/>
          <p:nvPr>
            <p:ph type="body" idx="1"/>
          </p:nvPr>
        </p:nvSpPr>
        <p:spPr>
          <a:ln/>
        </p:spPr>
        <p:txBody>
          <a:bodyPr wrap="square" lIns="91440" tIns="45720" rIns="91440" bIns="45720" anchor="t" anchorCtr="0"/>
          <a:p>
            <a:pPr marL="0" lvl="0" indent="0" algn="l" defTabSz="914400" rtl="0" eaLnBrk="0" fontAlgn="base" latinLnBrk="0" hangingPunct="0">
              <a:lnSpc>
                <a:spcPct val="100000"/>
              </a:lnSpc>
              <a:spcBef>
                <a:spcPct val="30000"/>
              </a:spcBef>
              <a:spcAft>
                <a:spcPct val="0"/>
              </a:spcAft>
              <a:buClrTx/>
              <a:buSzPct val="100000"/>
              <a:buFontTx/>
              <a:buNone/>
            </a:pPr>
            <a:endParaRPr sz="1200" u="none" baseline="0">
              <a:solidFill>
                <a:srgbClr val="000000"/>
              </a:solidFill>
              <a:effectLst/>
              <a:latin typeface="Calibri" panose="020F0502020204030204" pitchFamily="34" charset="0"/>
              <a:ea typeface="宋体" panose="0201060003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4" name="幻灯片图像占位符 1"/>
          <p:cNvSpPr>
            <a:spLocks noTextEdit="1"/>
          </p:cNvSpPr>
          <p:nvPr>
            <p:ph type="sldImg"/>
          </p:nvPr>
        </p:nvSpPr>
        <p:spPr>
          <a:ln/>
        </p:spPr>
      </p:sp>
      <p:sp>
        <p:nvSpPr>
          <p:cNvPr id="33795" name="文本占位符 2"/>
          <p:cNvSpPr/>
          <p:nvPr>
            <p:ph type="body" idx="1"/>
          </p:nvPr>
        </p:nvSpPr>
        <p:spPr>
          <a:ln/>
        </p:spPr>
        <p:txBody>
          <a:bodyPr wrap="square" lIns="91440" tIns="45720" rIns="91440" bIns="45720" anchor="t" anchorCtr="0"/>
          <a:p>
            <a:pPr marL="0" lvl="0" indent="0" algn="l" defTabSz="914400" rtl="0" eaLnBrk="0" fontAlgn="base" latinLnBrk="0" hangingPunct="0">
              <a:lnSpc>
                <a:spcPct val="100000"/>
              </a:lnSpc>
              <a:spcBef>
                <a:spcPct val="30000"/>
              </a:spcBef>
              <a:spcAft>
                <a:spcPct val="0"/>
              </a:spcAft>
              <a:buClrTx/>
              <a:buSzPct val="100000"/>
              <a:buFontTx/>
              <a:buNone/>
            </a:pPr>
            <a:endParaRPr sz="1200" u="none" baseline="0">
              <a:solidFill>
                <a:srgbClr val="000000"/>
              </a:solidFill>
              <a:effectLst/>
              <a:latin typeface="Calibri" panose="020F0502020204030204" pitchFamily="34" charset="0"/>
              <a:ea typeface="宋体" panose="02010600030101010101"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8" name="幻灯片图像占位符 1"/>
          <p:cNvSpPr>
            <a:spLocks noTextEdit="1"/>
          </p:cNvSpPr>
          <p:nvPr>
            <p:ph type="sldImg"/>
          </p:nvPr>
        </p:nvSpPr>
        <p:spPr>
          <a:ln/>
        </p:spPr>
      </p:sp>
      <p:sp>
        <p:nvSpPr>
          <p:cNvPr id="34819" name="文本占位符 2"/>
          <p:cNvSpPr/>
          <p:nvPr>
            <p:ph type="body" idx="1"/>
          </p:nvPr>
        </p:nvSpPr>
        <p:spPr>
          <a:ln/>
        </p:spPr>
        <p:txBody>
          <a:bodyPr wrap="square" lIns="91440" tIns="45720" rIns="91440" bIns="45720" anchor="t" anchorCtr="0"/>
          <a:p>
            <a:pPr marL="0" lvl="0" indent="0" algn="l" defTabSz="914400" rtl="0" eaLnBrk="0" fontAlgn="base" latinLnBrk="0" hangingPunct="0">
              <a:lnSpc>
                <a:spcPct val="100000"/>
              </a:lnSpc>
              <a:spcBef>
                <a:spcPct val="30000"/>
              </a:spcBef>
              <a:spcAft>
                <a:spcPct val="0"/>
              </a:spcAft>
              <a:buClrTx/>
              <a:buSzPct val="100000"/>
              <a:buFontTx/>
              <a:buNone/>
            </a:pPr>
            <a:endParaRPr sz="1200" u="none" baseline="0">
              <a:solidFill>
                <a:srgbClr val="000000"/>
              </a:solidFill>
              <a:effectLst/>
              <a:latin typeface="Calibri" panose="020F0502020204030204" pitchFamily="34" charset="0"/>
              <a:ea typeface="宋体" panose="02010600030101010101" pitchFamily="2"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2" name="幻灯片图像占位符 1"/>
          <p:cNvSpPr>
            <a:spLocks noTextEdit="1"/>
          </p:cNvSpPr>
          <p:nvPr>
            <p:ph type="sldImg"/>
          </p:nvPr>
        </p:nvSpPr>
        <p:spPr>
          <a:ln/>
        </p:spPr>
      </p:sp>
      <p:sp>
        <p:nvSpPr>
          <p:cNvPr id="35843" name="文本占位符 2"/>
          <p:cNvSpPr/>
          <p:nvPr>
            <p:ph type="body" idx="1"/>
          </p:nvPr>
        </p:nvSpPr>
        <p:spPr>
          <a:ln/>
        </p:spPr>
        <p:txBody>
          <a:bodyPr wrap="square" lIns="91440" tIns="45720" rIns="91440" bIns="45720" anchor="t" anchorCtr="0"/>
          <a:p>
            <a:pPr marL="0" lvl="0" indent="0" algn="l" defTabSz="914400" rtl="0" eaLnBrk="0" fontAlgn="base" latinLnBrk="0" hangingPunct="0">
              <a:lnSpc>
                <a:spcPct val="100000"/>
              </a:lnSpc>
              <a:spcBef>
                <a:spcPct val="30000"/>
              </a:spcBef>
              <a:spcAft>
                <a:spcPct val="0"/>
              </a:spcAft>
              <a:buClrTx/>
              <a:buSzPct val="100000"/>
              <a:buFontTx/>
              <a:buNone/>
            </a:pPr>
            <a:endParaRPr sz="1200" u="none" baseline="0">
              <a:solidFill>
                <a:srgbClr val="000000"/>
              </a:solidFill>
              <a:effectLst/>
              <a:latin typeface="Calibri" panose="020F0502020204030204" pitchFamily="34" charset="0"/>
              <a:ea typeface="宋体" panose="02010600030101010101" pitchFamily="2"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6" name="幻灯片图像占位符 1"/>
          <p:cNvSpPr>
            <a:spLocks noGrp="1" noRot="1" noChangeAspect="1" noTextEdit="1"/>
          </p:cNvSpPr>
          <p:nvPr>
            <p:ph type="sldImg"/>
          </p:nvPr>
        </p:nvSpPr>
        <p:spPr>
          <a:ln/>
        </p:spPr>
      </p:sp>
      <p:sp>
        <p:nvSpPr>
          <p:cNvPr id="36867" name="备注占位符 2"/>
          <p:cNvSpPr>
            <a:spLocks noGrp="1"/>
          </p:cNvSpPr>
          <p:nvPr>
            <p:ph type="body" idx="1"/>
          </p:nvPr>
        </p:nvSpPr>
        <p:spPr>
          <a:ln/>
        </p:spPr>
        <p:txBody>
          <a:bodyPr wrap="square" lIns="91440" tIns="45720" rIns="91440" bIns="45720" anchor="t" anchorCtr="0"/>
          <a:p>
            <a:pPr marL="0" lvl="0" indent="0" algn="l" defTabSz="914400" rtl="0" eaLnBrk="0" fontAlgn="base" latinLnBrk="0" hangingPunct="0">
              <a:lnSpc>
                <a:spcPct val="100000"/>
              </a:lnSpc>
              <a:spcBef>
                <a:spcPct val="30000"/>
              </a:spcBef>
              <a:spcAft>
                <a:spcPct val="0"/>
              </a:spcAft>
              <a:buClrTx/>
              <a:buSzPct val="100000"/>
              <a:buFontTx/>
              <a:buNone/>
            </a:pPr>
            <a:endParaRPr sz="1200" u="none" baseline="0">
              <a:solidFill>
                <a:srgbClr val="000000"/>
              </a:solidFill>
              <a:effectLst/>
              <a:latin typeface="Calibri" panose="020F0502020204030204" pitchFamily="34" charset="0"/>
              <a:ea typeface="宋体" panose="02010600030101010101" pitchFamily="2" charset="-122"/>
            </a:endParaRPr>
          </a:p>
        </p:txBody>
      </p:sp>
      <p:sp>
        <p:nvSpPr>
          <p:cNvPr id="36868"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marL="0" lvl="0" indent="0" algn="r" eaLnBrk="1" hangingPunct="1"/>
            <a:fld id="{9A0DB2DC-4C9A-4742-B13C-FB6460FD3503}" type="slidenum">
              <a:rPr lang="zh-CN" altLang="en-US" sz="1200">
                <a:latin typeface="Arial" panose="020B0604020202020204" pitchFamily="34" charset="0"/>
              </a:rPr>
            </a:fld>
            <a:endParaRPr lang="zh-CN" altLang="en-US" sz="1200">
              <a:latin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7890" name="幻灯片图像占位符 1"/>
          <p:cNvSpPr>
            <a:spLocks noTextEdit="1"/>
          </p:cNvSpPr>
          <p:nvPr>
            <p:ph type="sldImg"/>
          </p:nvPr>
        </p:nvSpPr>
        <p:spPr>
          <a:ln/>
        </p:spPr>
      </p:sp>
      <p:sp>
        <p:nvSpPr>
          <p:cNvPr id="37891" name="文本占位符 2"/>
          <p:cNvSpPr/>
          <p:nvPr>
            <p:ph type="body" idx="1"/>
          </p:nvPr>
        </p:nvSpPr>
        <p:spPr>
          <a:ln/>
        </p:spPr>
        <p:txBody>
          <a:bodyPr wrap="square" lIns="91440" tIns="45720" rIns="91440" bIns="45720" anchor="t" anchorCtr="0"/>
          <a:p>
            <a:pPr marL="0" lvl="0" indent="0" algn="l" defTabSz="914400" rtl="0" eaLnBrk="0" fontAlgn="base" latinLnBrk="0" hangingPunct="0">
              <a:lnSpc>
                <a:spcPct val="100000"/>
              </a:lnSpc>
              <a:spcBef>
                <a:spcPct val="30000"/>
              </a:spcBef>
              <a:spcAft>
                <a:spcPct val="0"/>
              </a:spcAft>
              <a:buClrTx/>
              <a:buSzPct val="100000"/>
              <a:buFontTx/>
              <a:buNone/>
            </a:pPr>
            <a:endParaRPr sz="1200" u="none" baseline="0">
              <a:solidFill>
                <a:srgbClr val="000000"/>
              </a:solidFill>
              <a:effectLst/>
              <a:latin typeface="Calibri" panose="020F0502020204030204" pitchFamily="34" charset="0"/>
              <a:ea typeface="宋体" panose="02010600030101010101" pitchFamily="2"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4" name="幻灯片图像占位符 1"/>
          <p:cNvSpPr>
            <a:spLocks noTextEdit="1"/>
          </p:cNvSpPr>
          <p:nvPr>
            <p:ph type="sldImg"/>
          </p:nvPr>
        </p:nvSpPr>
        <p:spPr>
          <a:ln/>
        </p:spPr>
      </p:sp>
      <p:sp>
        <p:nvSpPr>
          <p:cNvPr id="38915" name="文本占位符 2"/>
          <p:cNvSpPr/>
          <p:nvPr>
            <p:ph type="body" idx="1"/>
          </p:nvPr>
        </p:nvSpPr>
        <p:spPr>
          <a:ln/>
        </p:spPr>
        <p:txBody>
          <a:bodyPr wrap="square" lIns="91440" tIns="45720" rIns="91440" bIns="45720" anchor="t" anchorCtr="0"/>
          <a:p>
            <a:pPr marL="0" lvl="0" indent="0" algn="l" defTabSz="914400" rtl="0" eaLnBrk="0" fontAlgn="base" latinLnBrk="0" hangingPunct="0">
              <a:lnSpc>
                <a:spcPct val="100000"/>
              </a:lnSpc>
              <a:spcBef>
                <a:spcPct val="30000"/>
              </a:spcBef>
              <a:spcAft>
                <a:spcPct val="0"/>
              </a:spcAft>
              <a:buClrTx/>
              <a:buSzPct val="100000"/>
              <a:buFontTx/>
              <a:buNone/>
            </a:pPr>
            <a:endParaRPr sz="1200" u="none" baseline="0">
              <a:solidFill>
                <a:srgbClr val="000000"/>
              </a:solidFill>
              <a:effectLst/>
              <a:latin typeface="Calibri" panose="020F0502020204030204" pitchFamily="34" charset="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rgbClr val="FFFFFF"/>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676100" y="685800"/>
            <a:ext cx="783000" cy="3771900"/>
          </a:xfrm>
        </p:spPr>
        <p:txBody>
          <a:bodyPr vert="eaVert" lIns="90000" tIns="46800" rIns="90000" bIns="46800" rtlCol="0">
            <a:normAutofit/>
          </a:bodyPr>
          <a:lstStyle>
            <a:lvl1pPr>
              <a:buNone/>
              <a:defRPr sz="2100"/>
            </a:lvl1pPr>
          </a:lstStyle>
          <a:p>
            <a:pPr lvl="0"/>
            <a:r>
              <a:rPr kumimoji="0" lang="zh-CN" altLang="en-US" sz="2100" b="1" i="0" u="none" strike="noStrike" kern="1200" cap="none" spc="225" normalizeH="0" baseline="0" noProof="1">
                <a:uLnTx/>
                <a:uFillTx/>
                <a:sym typeface="+mn-ea"/>
              </a:rPr>
              <a:t>单击此处编辑母版标题样式</a:t>
            </a:r>
            <a:endParaRPr kumimoji="0" lang="zh-CN" altLang="en-US" sz="2100" b="1" i="0" u="none" strike="noStrike" kern="1200" cap="none" spc="225" normalizeH="0" baseline="0" noProof="1">
              <a:uLnTx/>
              <a:uFillTx/>
              <a:sym typeface="+mn-ea"/>
            </a:endParaRPr>
          </a:p>
        </p:txBody>
      </p:sp>
      <p:sp>
        <p:nvSpPr>
          <p:cNvPr id="3" name="竖排文字占位符 2"/>
          <p:cNvSpPr>
            <a:spLocks noGrp="1"/>
          </p:cNvSpPr>
          <p:nvPr>
            <p:ph type="body" orient="vert" idx="1"/>
          </p:nvPr>
        </p:nvSpPr>
        <p:spPr>
          <a:xfrm>
            <a:off x="685800" y="685800"/>
            <a:ext cx="6876900" cy="3771900"/>
          </a:xfrm>
        </p:spPr>
        <p:txBody>
          <a:bodyPr vert="eaVert" lIns="46800" rIns="46800"/>
          <a:lstStyle>
            <a:lvl1pPr marL="171450" indent="-171450">
              <a:spcAft>
                <a:spcPts val="750"/>
              </a:spcAft>
              <a:defRPr spc="225"/>
            </a:lvl1pPr>
            <a:lvl2pPr marL="514350" indent="-171450">
              <a:defRPr spc="225"/>
            </a:lvl2pPr>
            <a:lvl3pPr marL="857250" indent="-171450">
              <a:defRPr spc="225"/>
            </a:lvl3pPr>
            <a:lvl4pPr marL="1200150" indent="-171450">
              <a:defRPr spc="225"/>
            </a:lvl4pPr>
            <a:lvl5pPr marL="1543050" indent="-171450">
              <a:defRPr spc="225"/>
            </a:lvl5pPr>
          </a:lstStyle>
          <a:p>
            <a:pPr lvl="0"/>
            <a:r>
              <a:rPr kumimoji="0" lang="zh-CN" altLang="en-US" sz="1800" b="0" i="0" u="none" strike="noStrike" kern="1200" cap="none" spc="225" normalizeH="0" baseline="0" noProof="1">
                <a:uLnTx/>
                <a:uFillTx/>
              </a:rPr>
              <a:t>单击此处编辑母版文本样式</a:t>
            </a:r>
            <a:endParaRPr kumimoji="0" lang="zh-CN" altLang="en-US" sz="1800" b="0" i="0" u="none" strike="noStrike" kern="1200" cap="none" spc="225" normalizeH="0" baseline="0" noProof="1">
              <a:uLnTx/>
              <a:uFillTx/>
            </a:endParaRPr>
          </a:p>
          <a:p>
            <a:pPr lvl="1"/>
            <a:r>
              <a:rPr kumimoji="0" lang="zh-CN" altLang="en-US" sz="1200" b="0" i="0" u="none" strike="noStrike" kern="1200" cap="none" spc="225" normalizeH="0" baseline="0" noProof="1">
                <a:uLnTx/>
                <a:uFillTx/>
              </a:rPr>
              <a:t>二级</a:t>
            </a:r>
            <a:endParaRPr kumimoji="0" lang="zh-CN" altLang="en-US" sz="1200" b="0" i="0" u="none" strike="noStrike" kern="1200" cap="none" spc="225" normalizeH="0" baseline="0" noProof="1">
              <a:uLnTx/>
              <a:uFillTx/>
            </a:endParaRPr>
          </a:p>
          <a:p>
            <a:pPr lvl="2"/>
            <a:r>
              <a:rPr kumimoji="0" lang="zh-CN" altLang="en-US" sz="1200" b="0" i="0" u="none" strike="noStrike" kern="1200" cap="none" spc="225" normalizeH="0" baseline="0" noProof="1">
                <a:uLnTx/>
                <a:uFillTx/>
              </a:rPr>
              <a:t>三级</a:t>
            </a:r>
            <a:endParaRPr kumimoji="0" lang="zh-CN" altLang="en-US" sz="1200" b="0" i="0" u="none" strike="noStrike" kern="1200" cap="none" spc="225" normalizeH="0" baseline="0" noProof="1">
              <a:uLnTx/>
              <a:uFillTx/>
            </a:endParaRPr>
          </a:p>
          <a:p>
            <a:pPr lvl="3"/>
            <a:r>
              <a:rPr kumimoji="0" lang="zh-CN" altLang="en-US" sz="1000" b="0" i="0" u="none" strike="noStrike" kern="1200" cap="none" spc="225" normalizeH="0" baseline="0" noProof="1">
                <a:uLnTx/>
                <a:uFillTx/>
              </a:rPr>
              <a:t>四级</a:t>
            </a:r>
            <a:endParaRPr kumimoji="0" lang="zh-CN" altLang="en-US" sz="1000" b="0" i="0" u="none" strike="noStrike" kern="1200" cap="none" spc="225" normalizeH="0" baseline="0" noProof="1">
              <a:uLnTx/>
              <a:uFillTx/>
            </a:endParaRPr>
          </a:p>
          <a:p>
            <a:pPr lvl="4"/>
            <a:r>
              <a:rPr kumimoji="0" lang="zh-CN" altLang="en-US" sz="1000" b="0" i="0" u="none" strike="noStrike" kern="1200" cap="none" spc="225" normalizeH="0" baseline="0" noProof="1">
                <a:uLnTx/>
                <a:uFillTx/>
              </a:rPr>
              <a:t>五级</a:t>
            </a:r>
            <a:endParaRPr kumimoji="0" lang="zh-CN" altLang="en-US" sz="1000" b="0" i="0" u="none" strike="noStrike" kern="1200" cap="none" spc="225" normalizeH="0" baseline="0" noProof="1">
              <a:uLnTx/>
              <a:uFillTx/>
            </a:endParaRPr>
          </a:p>
        </p:txBody>
      </p:sp>
      <p:sp>
        <p:nvSpPr>
          <p:cNvPr id="10242" name="灯片编号占位符 5"/>
          <p:cNvSpPr>
            <a:spLocks noGrp="1"/>
          </p:cNvSpPr>
          <p:nvPr>
            <p:ph type="sldNum" sz="quarter" idx="4"/>
            <p:custDataLst>
              <p:tags r:id="rId2"/>
            </p:custDataLst>
          </p:nvPr>
        </p:nvSpPr>
        <p:spPr>
          <a:xfrm>
            <a:off x="6657975" y="4737100"/>
            <a:ext cx="2025650" cy="236538"/>
          </a:xfrm>
          <a:prstGeom prst="rect">
            <a:avLst/>
          </a:prstGeom>
          <a:noFill/>
          <a:ln w="9525">
            <a:noFill/>
          </a:ln>
        </p:spPr>
        <p:txBody>
          <a:bodyPr lIns="91440" tIns="45720" rIns="91440" bIns="45720" anchor="ctr" anchorCtr="0"/>
          <a:p>
            <a:pPr algn="r"/>
            <a:fld id="{9A0DB2DC-4C9A-4742-B13C-FB6460FD3503}" type="slidenum">
              <a:rPr lang="zh-CN" altLang="en-US"/>
            </a:fld>
            <a:endParaRPr lang="zh-CN" altLang="en-US"/>
          </a:p>
        </p:txBody>
      </p:sp>
      <p:sp>
        <p:nvSpPr>
          <p:cNvPr id="10245" name="日期占位符 3"/>
          <p:cNvSpPr>
            <a:spLocks noGrp="1"/>
          </p:cNvSpPr>
          <p:nvPr>
            <p:ph type="dt" sz="half" idx="2"/>
            <p:custDataLst>
              <p:tags r:id="rId3"/>
            </p:custDataLst>
          </p:nvPr>
        </p:nvSpPr>
        <p:spPr>
          <a:xfrm>
            <a:off x="458788" y="4737100"/>
            <a:ext cx="2025650" cy="236538"/>
          </a:xfrm>
          <a:prstGeom prst="rect">
            <a:avLst/>
          </a:prstGeom>
          <a:noFill/>
          <a:ln w="9525">
            <a:noFill/>
          </a:ln>
        </p:spPr>
        <p:txBody>
          <a:bodyPr lIns="91440" tIns="45720" rIns="91440" bIns="45720" anchor="ctr" anchorCtr="0"/>
          <a:p>
            <a:fld id="{BB962C8B-B14F-4D97-AF65-F5344CB8AC3E}" type="datetime1">
              <a:rPr lang="en-US" altLang="en-US">
                <a:latin typeface="Arial" panose="020B0604020202020204" pitchFamily="34" charset="0"/>
                <a:ea typeface="微软雅黑" panose="020B0503020204020204" pitchFamily="34" charset="-122"/>
              </a:rPr>
            </a:fld>
            <a:endParaRPr lang="en-US" altLang="en-US">
              <a:latin typeface="Arial" panose="020B0604020202020204" pitchFamily="34" charset="0"/>
              <a:ea typeface="微软雅黑" panose="020B0503020204020204" pitchFamily="34" charset="-122"/>
            </a:endParaRPr>
          </a:p>
        </p:txBody>
      </p:sp>
      <p:sp>
        <p:nvSpPr>
          <p:cNvPr id="10246" name="页脚占位符 4"/>
          <p:cNvSpPr>
            <a:spLocks noGrp="1"/>
          </p:cNvSpPr>
          <p:nvPr>
            <p:ph type="ftr" sz="quarter" idx="3"/>
            <p:custDataLst>
              <p:tags r:id="rId4"/>
            </p:custDataLst>
          </p:nvPr>
        </p:nvSpPr>
        <p:spPr>
          <a:xfrm>
            <a:off x="3087688" y="4737100"/>
            <a:ext cx="2968625" cy="236538"/>
          </a:xfrm>
          <a:prstGeom prst="rect">
            <a:avLst/>
          </a:prstGeom>
          <a:noFill/>
          <a:ln w="9525">
            <a:noFill/>
          </a:ln>
        </p:spPr>
        <p:txBody>
          <a:bodyPr lIns="91440" tIns="45720" rIns="91440" bIns="45720" anchor="ctr" anchorCtr="0"/>
          <a:p>
            <a:pPr algn="ctr"/>
            <a:endParaRPr lang="en-US" altLang="en-US">
              <a:latin typeface="Arial" panose="020B0604020202020204" pitchFamily="34" charset="0"/>
              <a:ea typeface="微软雅黑" panose="020B0503020204020204" pitchFamily="34" charset="-122"/>
            </a:endParaRP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
    <p:bg>
      <p:bgPr>
        <a:solidFill>
          <a:srgbClr val="FFFFFF"/>
        </a:solidFill>
        <a:effectLst/>
      </p:bgPr>
    </p:bg>
    <p:spTree>
      <p:nvGrpSpPr>
        <p:cNvPr id="1" name=""/>
        <p:cNvGrpSpPr/>
        <p:nvPr/>
      </p:nvGrpSpPr>
      <p:grpSpPr>
        <a:xfrm>
          <a:off x="0" y="0"/>
          <a:ext cx="0" cy="0"/>
          <a:chOff x="0" y="0"/>
          <a:chExt cx="0" cy="0"/>
        </a:xfrm>
      </p:grpSpPr>
      <p:sp>
        <p:nvSpPr>
          <p:cNvPr id="7" name="内容占位符 6"/>
          <p:cNvSpPr>
            <a:spLocks noGrp="1"/>
          </p:cNvSpPr>
          <p:nvPr>
            <p:ph sz="quarter" idx="13"/>
          </p:nvPr>
        </p:nvSpPr>
        <p:spPr>
          <a:xfrm>
            <a:off x="456300" y="580500"/>
            <a:ext cx="8229600" cy="4112100"/>
          </a:xfrm>
        </p:spPr>
        <p:txBody>
          <a:bodyPr/>
          <a:lstStyle/>
          <a:p>
            <a:pPr lvl="0"/>
            <a:r>
              <a:rPr kumimoji="0" lang="zh-CN" altLang="en-US" sz="1800" b="0" i="0" u="none" strike="noStrike" kern="1200" cap="none" spc="113" normalizeH="0" baseline="0" noProof="1">
                <a:uLnTx/>
                <a:uFillTx/>
              </a:rPr>
              <a:t>单击此处编辑母版文本样式</a:t>
            </a:r>
            <a:endParaRPr kumimoji="0" lang="zh-CN" altLang="en-US" sz="1800" b="0" i="0" u="none" strike="noStrike" kern="1200" cap="none" spc="113" normalizeH="0" baseline="0" noProof="1">
              <a:uLnTx/>
              <a:uFillTx/>
            </a:endParaRPr>
          </a:p>
          <a:p>
            <a:pPr lvl="1"/>
            <a:r>
              <a:rPr kumimoji="0" lang="zh-CN" altLang="en-US" sz="1200" b="0" i="0" u="none" strike="noStrike" kern="1200" cap="none" spc="113" normalizeH="0" baseline="0" noProof="1">
                <a:uLnTx/>
                <a:uFillTx/>
              </a:rPr>
              <a:t>二级</a:t>
            </a:r>
            <a:endParaRPr kumimoji="0" lang="zh-CN" altLang="en-US" sz="1200" b="0" i="0" u="none" strike="noStrike" kern="1200" cap="none" spc="113" normalizeH="0" baseline="0" noProof="1">
              <a:uLnTx/>
              <a:uFillTx/>
            </a:endParaRPr>
          </a:p>
          <a:p>
            <a:pPr lvl="2"/>
            <a:r>
              <a:rPr kumimoji="0" lang="zh-CN" altLang="en-US" sz="1200" b="0" i="0" u="none" strike="noStrike" kern="1200" cap="none" spc="113" normalizeH="0" baseline="0" noProof="1">
                <a:uLnTx/>
                <a:uFillTx/>
              </a:rPr>
              <a:t>三级</a:t>
            </a:r>
            <a:endParaRPr kumimoji="0" lang="zh-CN" altLang="en-US" sz="1200" b="0" i="0" u="none" strike="noStrike" kern="1200" cap="none" spc="113" normalizeH="0" baseline="0" noProof="1">
              <a:uLnTx/>
              <a:uFillTx/>
            </a:endParaRPr>
          </a:p>
          <a:p>
            <a:pPr lvl="3"/>
            <a:r>
              <a:rPr kumimoji="0" lang="zh-CN" altLang="en-US" sz="1000" b="0" i="0" u="none" strike="noStrike" kern="1200" cap="none" spc="113" normalizeH="0" baseline="0" noProof="1">
                <a:uLnTx/>
                <a:uFillTx/>
              </a:rPr>
              <a:t>四级</a:t>
            </a:r>
            <a:endParaRPr kumimoji="0" lang="zh-CN" altLang="en-US" sz="1000" b="0" i="0" u="none" strike="noStrike" kern="1200" cap="none" spc="113" normalizeH="0" baseline="0" noProof="1">
              <a:uLnTx/>
              <a:uFillTx/>
            </a:endParaRPr>
          </a:p>
          <a:p>
            <a:pPr lvl="4"/>
            <a:r>
              <a:rPr kumimoji="0" lang="zh-CN" altLang="en-US" sz="1000" b="0" i="0" u="none" strike="noStrike" kern="1200" cap="none" spc="113" normalizeH="0" baseline="0" noProof="1">
                <a:uLnTx/>
                <a:uFillTx/>
              </a:rPr>
              <a:t>五级</a:t>
            </a:r>
            <a:endParaRPr kumimoji="0" lang="zh-CN" altLang="en-US" sz="1000" b="0" i="0" u="none" strike="noStrike" kern="1200" cap="none" spc="113" normalizeH="0" baseline="0" noProof="1">
              <a:uLnTx/>
              <a:uFillTx/>
            </a:endParaRPr>
          </a:p>
        </p:txBody>
      </p:sp>
      <p:sp>
        <p:nvSpPr>
          <p:cNvPr id="11266" name="灯片编号占位符 5"/>
          <p:cNvSpPr>
            <a:spLocks noGrp="1"/>
          </p:cNvSpPr>
          <p:nvPr>
            <p:ph type="sldNum" sz="quarter" idx="4"/>
            <p:custDataLst>
              <p:tags r:id="rId2"/>
            </p:custDataLst>
          </p:nvPr>
        </p:nvSpPr>
        <p:spPr>
          <a:xfrm>
            <a:off x="6657975" y="4737100"/>
            <a:ext cx="2025650" cy="236538"/>
          </a:xfrm>
          <a:prstGeom prst="rect">
            <a:avLst/>
          </a:prstGeom>
          <a:noFill/>
          <a:ln w="9525">
            <a:noFill/>
          </a:ln>
        </p:spPr>
        <p:txBody>
          <a:bodyPr lIns="91440" tIns="45720" rIns="91440" bIns="45720" anchor="ctr" anchorCtr="0"/>
          <a:p>
            <a:pPr algn="r"/>
            <a:fld id="{9A0DB2DC-4C9A-4742-B13C-FB6460FD3503}" type="slidenum">
              <a:rPr lang="zh-CN" altLang="en-US"/>
            </a:fld>
            <a:endParaRPr lang="zh-CN" altLang="en-US"/>
          </a:p>
        </p:txBody>
      </p:sp>
      <p:sp>
        <p:nvSpPr>
          <p:cNvPr id="11269" name="日期占位符 3"/>
          <p:cNvSpPr>
            <a:spLocks noGrp="1"/>
          </p:cNvSpPr>
          <p:nvPr>
            <p:ph type="dt" sz="half" idx="2"/>
            <p:custDataLst>
              <p:tags r:id="rId3"/>
            </p:custDataLst>
          </p:nvPr>
        </p:nvSpPr>
        <p:spPr>
          <a:xfrm>
            <a:off x="458788" y="4737100"/>
            <a:ext cx="2025650" cy="236538"/>
          </a:xfrm>
          <a:prstGeom prst="rect">
            <a:avLst/>
          </a:prstGeom>
          <a:noFill/>
          <a:ln w="9525">
            <a:noFill/>
          </a:ln>
        </p:spPr>
        <p:txBody>
          <a:bodyPr lIns="91440" tIns="45720" rIns="91440" bIns="45720" anchor="ctr" anchorCtr="0"/>
          <a:p>
            <a:fld id="{BB962C8B-B14F-4D97-AF65-F5344CB8AC3E}" type="datetime1">
              <a:rPr lang="en-US" altLang="en-US">
                <a:latin typeface="Arial" panose="020B0604020202020204" pitchFamily="34" charset="0"/>
                <a:ea typeface="微软雅黑" panose="020B0503020204020204" pitchFamily="34" charset="-122"/>
              </a:rPr>
            </a:fld>
            <a:endParaRPr lang="en-US" altLang="en-US">
              <a:latin typeface="Arial" panose="020B0604020202020204" pitchFamily="34" charset="0"/>
              <a:ea typeface="微软雅黑" panose="020B0503020204020204" pitchFamily="34" charset="-122"/>
            </a:endParaRPr>
          </a:p>
        </p:txBody>
      </p:sp>
      <p:sp>
        <p:nvSpPr>
          <p:cNvPr id="11270" name="页脚占位符 4"/>
          <p:cNvSpPr>
            <a:spLocks noGrp="1"/>
          </p:cNvSpPr>
          <p:nvPr>
            <p:ph type="ftr" sz="quarter" idx="3"/>
            <p:custDataLst>
              <p:tags r:id="rId4"/>
            </p:custDataLst>
          </p:nvPr>
        </p:nvSpPr>
        <p:spPr>
          <a:xfrm>
            <a:off x="3087688" y="4737100"/>
            <a:ext cx="2968625" cy="236538"/>
          </a:xfrm>
          <a:prstGeom prst="rect">
            <a:avLst/>
          </a:prstGeom>
          <a:noFill/>
          <a:ln w="9525">
            <a:noFill/>
          </a:ln>
        </p:spPr>
        <p:txBody>
          <a:bodyPr lIns="91440" tIns="45720" rIns="91440" bIns="45720" anchor="ctr" anchorCtr="0"/>
          <a:p>
            <a:pPr algn="ctr"/>
            <a:endParaRPr lang="en-US" altLang="en-US">
              <a:latin typeface="Arial" panose="020B0604020202020204" pitchFamily="34" charset="0"/>
              <a:ea typeface="微软雅黑" panose="020B0503020204020204" pitchFamily="34" charset="-122"/>
            </a:endParaRP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末尾幻灯片">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99100" y="1863000"/>
            <a:ext cx="7349400" cy="764100"/>
          </a:xfrm>
        </p:spPr>
        <p:txBody>
          <a:bodyPr lIns="90000" tIns="46800" rIns="90000" bIns="46800" rtlCol="0" anchor="t">
            <a:normAutofit/>
          </a:bodyPr>
          <a:lstStyle>
            <a:lvl1pPr algn="ctr">
              <a:defRPr sz="4500"/>
            </a:lvl1pPr>
          </a:lstStyle>
          <a:p>
            <a:pPr lvl="0"/>
            <a:r>
              <a:rPr kumimoji="0" lang="zh-CN" altLang="en-US" sz="4500" b="1" i="0" u="none" strike="noStrike" kern="1200" cap="none" spc="225" normalizeH="0" baseline="0" noProof="1">
                <a:uLnTx/>
                <a:uFillTx/>
                <a:sym typeface="+mn-ea"/>
              </a:rPr>
              <a:t>单击此处编辑母版标题样式</a:t>
            </a:r>
            <a:endParaRPr kumimoji="0" lang="zh-CN" altLang="en-US" sz="4500" b="1" i="0" u="none" strike="noStrike" kern="1200" cap="none" spc="225" normalizeH="0" baseline="0" noProof="1">
              <a:uLnTx/>
              <a:uFillTx/>
              <a:sym typeface="+mn-ea"/>
            </a:endParaRPr>
          </a:p>
        </p:txBody>
      </p:sp>
      <p:sp>
        <p:nvSpPr>
          <p:cNvPr id="7" name="文本占位符 6"/>
          <p:cNvSpPr>
            <a:spLocks noGrp="1"/>
          </p:cNvSpPr>
          <p:nvPr>
            <p:ph type="body" sz="quarter" idx="13"/>
          </p:nvPr>
        </p:nvSpPr>
        <p:spPr>
          <a:xfrm>
            <a:off x="899100" y="2670300"/>
            <a:ext cx="7349400" cy="353700"/>
          </a:xfrm>
        </p:spPr>
        <p:txBody>
          <a:bodyPr>
            <a:normAutofit/>
          </a:bodyPr>
          <a:lstStyle>
            <a:lvl1pPr algn="ctr">
              <a:lnSpc>
                <a:spcPct val="110000"/>
              </a:lnSpc>
              <a:buNone/>
              <a:defRPr sz="1800" spc="150"/>
            </a:lvl1pPr>
          </a:lstStyle>
          <a:p>
            <a:pPr lvl="0"/>
            <a:r>
              <a:rPr kumimoji="0" lang="zh-CN" altLang="en-US" sz="1800" b="0" i="0" u="none" strike="noStrike" kern="1200" cap="none" spc="150" normalizeH="0" baseline="0" noProof="1">
                <a:uLnTx/>
                <a:uFillTx/>
              </a:rPr>
              <a:t>单击此处编辑母版文本样式</a:t>
            </a:r>
            <a:endParaRPr kumimoji="0" lang="zh-CN" altLang="en-US" sz="1800" b="0" i="0" u="none" strike="noStrike" kern="1200" cap="none" spc="150" normalizeH="0" baseline="0" noProof="1">
              <a:uLnTx/>
              <a:uFillTx/>
            </a:endParaRPr>
          </a:p>
        </p:txBody>
      </p:sp>
      <p:sp>
        <p:nvSpPr>
          <p:cNvPr id="12290" name="灯片编号占位符 5"/>
          <p:cNvSpPr>
            <a:spLocks noGrp="1"/>
          </p:cNvSpPr>
          <p:nvPr>
            <p:ph type="sldNum" sz="quarter" idx="4"/>
            <p:custDataLst>
              <p:tags r:id="rId2"/>
            </p:custDataLst>
          </p:nvPr>
        </p:nvSpPr>
        <p:spPr>
          <a:xfrm>
            <a:off x="6657975" y="4737100"/>
            <a:ext cx="2025650" cy="236538"/>
          </a:xfrm>
          <a:prstGeom prst="rect">
            <a:avLst/>
          </a:prstGeom>
          <a:noFill/>
          <a:ln w="9525">
            <a:noFill/>
          </a:ln>
        </p:spPr>
        <p:txBody>
          <a:bodyPr lIns="91440" tIns="45720" rIns="91440" bIns="45720" anchor="ctr" anchorCtr="0"/>
          <a:p>
            <a:pPr algn="r"/>
            <a:fld id="{9A0DB2DC-4C9A-4742-B13C-FB6460FD3503}" type="slidenum">
              <a:rPr lang="zh-CN" altLang="en-US"/>
            </a:fld>
            <a:endParaRPr lang="zh-CN" altLang="en-US"/>
          </a:p>
        </p:txBody>
      </p:sp>
      <p:sp>
        <p:nvSpPr>
          <p:cNvPr id="12293" name="日期占位符 3"/>
          <p:cNvSpPr>
            <a:spLocks noGrp="1"/>
          </p:cNvSpPr>
          <p:nvPr>
            <p:ph type="dt" sz="half" idx="2"/>
            <p:custDataLst>
              <p:tags r:id="rId3"/>
            </p:custDataLst>
          </p:nvPr>
        </p:nvSpPr>
        <p:spPr>
          <a:xfrm>
            <a:off x="458788" y="4737100"/>
            <a:ext cx="2025650" cy="236538"/>
          </a:xfrm>
          <a:prstGeom prst="rect">
            <a:avLst/>
          </a:prstGeom>
          <a:noFill/>
          <a:ln w="9525">
            <a:noFill/>
          </a:ln>
        </p:spPr>
        <p:txBody>
          <a:bodyPr lIns="91440" tIns="45720" rIns="91440" bIns="45720" anchor="ctr" anchorCtr="0"/>
          <a:p>
            <a:fld id="{BB962C8B-B14F-4D97-AF65-F5344CB8AC3E}" type="datetime1">
              <a:rPr lang="en-US" altLang="en-US">
                <a:latin typeface="Arial" panose="020B0604020202020204" pitchFamily="34" charset="0"/>
                <a:ea typeface="微软雅黑" panose="020B0503020204020204" pitchFamily="34" charset="-122"/>
              </a:rPr>
            </a:fld>
            <a:endParaRPr lang="en-US" altLang="en-US">
              <a:latin typeface="Arial" panose="020B0604020202020204" pitchFamily="34" charset="0"/>
              <a:ea typeface="微软雅黑" panose="020B0503020204020204" pitchFamily="34" charset="-122"/>
            </a:endParaRPr>
          </a:p>
        </p:txBody>
      </p:sp>
      <p:sp>
        <p:nvSpPr>
          <p:cNvPr id="12294" name="页脚占位符 4"/>
          <p:cNvSpPr>
            <a:spLocks noGrp="1"/>
          </p:cNvSpPr>
          <p:nvPr>
            <p:ph type="ftr" sz="quarter" idx="3"/>
            <p:custDataLst>
              <p:tags r:id="rId4"/>
            </p:custDataLst>
          </p:nvPr>
        </p:nvSpPr>
        <p:spPr>
          <a:xfrm>
            <a:off x="3087688" y="4737100"/>
            <a:ext cx="2968625" cy="236538"/>
          </a:xfrm>
          <a:prstGeom prst="rect">
            <a:avLst/>
          </a:prstGeom>
          <a:noFill/>
          <a:ln w="9525">
            <a:noFill/>
          </a:ln>
        </p:spPr>
        <p:txBody>
          <a:bodyPr lIns="91440" tIns="45720" rIns="91440" bIns="45720" anchor="ctr" anchorCtr="0"/>
          <a:p>
            <a:pPr algn="ctr"/>
            <a:endParaRPr lang="en-US" altLang="en-US">
              <a:latin typeface="Arial" panose="020B0604020202020204" pitchFamily="34" charset="0"/>
              <a:ea typeface="微软雅黑" panose="020B0503020204020204" pitchFamily="34" charset="-122"/>
            </a:endParaRPr>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标题幻灯片">
    <p:bg>
      <p:bgPr>
        <a:solidFill>
          <a:srgbClr val="FFFFFF"/>
        </a:solidFill>
        <a:effectLst/>
      </p:bgPr>
    </p:bg>
    <p:spTree>
      <p:nvGrpSpPr>
        <p:cNvPr id="1" name=""/>
        <p:cNvGrpSpPr/>
        <p:nvPr/>
      </p:nvGrpSpPr>
      <p:grpSpPr/>
      <p:sp>
        <p:nvSpPr>
          <p:cNvPr id="2" name="日期占位符 1"/>
          <p:cNvSpPr>
            <a:spLocks noGrp="1"/>
          </p:cNvSpPr>
          <p:nvPr>
            <p:ph type="dt" sz="half" idx="10"/>
          </p:nvPr>
        </p:nvSpPr>
        <p:spPr/>
        <p:txBody>
          <a:bodyPr/>
          <a:p>
            <a:pPr lvl="0" eaLnBrk="1" hangingPunct="1"/>
            <a:fld id="{BB962C8B-B14F-4D97-AF65-F5344CB8AC3E}" type="datetime1">
              <a:rPr lang="en-US" altLang="en-US"/>
            </a:fld>
            <a:endParaRPr lang="en-US" altLang="en-US"/>
          </a:p>
        </p:txBody>
      </p:sp>
      <p:sp>
        <p:nvSpPr>
          <p:cNvPr id="3" name="页脚占位符 2"/>
          <p:cNvSpPr>
            <a:spLocks noGrp="1"/>
          </p:cNvSpPr>
          <p:nvPr>
            <p:ph type="ftr" sz="quarter" idx="11"/>
          </p:nvPr>
        </p:nvSpPr>
        <p:spPr/>
        <p:txBody>
          <a:bodyPr/>
          <a:p>
            <a:pPr lvl="0" eaLnBrk="1" hangingPunct="1"/>
            <a:endParaRPr lang="en-US" altLang="en-US"/>
          </a:p>
        </p:txBody>
      </p:sp>
      <p:sp>
        <p:nvSpPr>
          <p:cNvPr id="4" name="灯片编号占位符 3"/>
          <p:cNvSpPr>
            <a:spLocks noGrp="1"/>
          </p:cNvSpPr>
          <p:nvPr>
            <p:ph type="sldNum" sz="quarter" idx="12"/>
          </p:nvPr>
        </p:nvSpPr>
        <p:spPr/>
        <p:txBody>
          <a:bodyPr/>
          <a:p>
            <a:pPr lvl="0" eaLnBrk="1" hangingPunct="1"/>
            <a:fld id="{9A0DB2DC-4C9A-4742-B13C-FB6460FD3503}" type="slidenum">
              <a:rPr lang="zh-CN" altLang="en-US"/>
            </a:fld>
            <a:endParaRPr lang="zh-CN" alt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自定义版式">
    <p:bg>
      <p:bgPr>
        <a:solidFill>
          <a:srgbClr val="FFFFFF"/>
        </a:solidFill>
        <a:effectLst/>
      </p:bgPr>
    </p:bg>
    <p:spTree>
      <p:nvGrpSpPr>
        <p:cNvPr id="1" name=""/>
        <p:cNvGrpSpPr/>
        <p:nvPr/>
      </p:nvGrpSpPr>
      <p:grpSpPr/>
      <p:sp>
        <p:nvSpPr>
          <p:cNvPr id="2" name="日期占位符 1"/>
          <p:cNvSpPr>
            <a:spLocks noGrp="1"/>
          </p:cNvSpPr>
          <p:nvPr>
            <p:ph type="dt" sz="half" idx="10"/>
          </p:nvPr>
        </p:nvSpPr>
        <p:spPr/>
        <p:txBody>
          <a:bodyPr/>
          <a:p>
            <a:pPr lvl="0" eaLnBrk="1" hangingPunct="1"/>
            <a:fld id="{BB962C8B-B14F-4D97-AF65-F5344CB8AC3E}" type="datetime1">
              <a:rPr lang="en-US" altLang="en-US"/>
            </a:fld>
            <a:endParaRPr lang="en-US" altLang="en-US"/>
          </a:p>
        </p:txBody>
      </p:sp>
      <p:sp>
        <p:nvSpPr>
          <p:cNvPr id="3" name="页脚占位符 2"/>
          <p:cNvSpPr>
            <a:spLocks noGrp="1"/>
          </p:cNvSpPr>
          <p:nvPr>
            <p:ph type="ftr" sz="quarter" idx="11"/>
          </p:nvPr>
        </p:nvSpPr>
        <p:spPr/>
        <p:txBody>
          <a:bodyPr/>
          <a:p>
            <a:pPr lvl="0" eaLnBrk="1" hangingPunct="1"/>
            <a:endParaRPr lang="en-US" altLang="en-US"/>
          </a:p>
        </p:txBody>
      </p:sp>
      <p:sp>
        <p:nvSpPr>
          <p:cNvPr id="4" name="灯片编号占位符 3"/>
          <p:cNvSpPr>
            <a:spLocks noGrp="1"/>
          </p:cNvSpPr>
          <p:nvPr>
            <p:ph type="sldNum" sz="quarter" idx="12"/>
          </p:nvPr>
        </p:nvSpPr>
        <p:spPr/>
        <p:txBody>
          <a:bodyPr/>
          <a:p>
            <a:pPr lvl="0" eaLnBrk="1" hangingPunct="1"/>
            <a:fld id="{9A0DB2DC-4C9A-4742-B13C-FB6460FD3503}" type="slidenum">
              <a:rPr lang="zh-CN" altLang="en-US"/>
            </a:fld>
            <a:endParaRPr lang="zh-CN" alt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899100" y="685800"/>
            <a:ext cx="7349400" cy="1927800"/>
          </a:xfrm>
        </p:spPr>
        <p:txBody>
          <a:bodyPr lIns="90000" tIns="46800" rIns="90000" bIns="46800" anchor="b">
            <a:normAutofit/>
          </a:bodyPr>
          <a:lstStyle>
            <a:lvl1pPr algn="ctr">
              <a:defRPr sz="4500"/>
            </a:lvl1pPr>
          </a:lstStyle>
          <a:p>
            <a:r>
              <a:rPr kumimoji="0" lang="zh-CN" altLang="en-US" sz="4500" b="1" i="0" u="none" strike="noStrike" kern="1200" cap="none" spc="225" normalizeH="0" baseline="0" noProof="1">
                <a:uLnTx/>
                <a:uFillTx/>
              </a:rPr>
              <a:t>单击此处编辑母版标题样式</a:t>
            </a:r>
            <a:endParaRPr kumimoji="0" lang="zh-CN" altLang="en-US" sz="4500" b="1" i="0" u="none" strike="noStrike" kern="1200" cap="none" spc="225" normalizeH="0" baseline="0" noProof="1">
              <a:uLnTx/>
              <a:uFillTx/>
            </a:endParaRPr>
          </a:p>
        </p:txBody>
      </p:sp>
      <p:sp>
        <p:nvSpPr>
          <p:cNvPr id="3" name="副标题 2"/>
          <p:cNvSpPr>
            <a:spLocks noGrp="1"/>
          </p:cNvSpPr>
          <p:nvPr>
            <p:ph type="subTitle" idx="1"/>
          </p:nvPr>
        </p:nvSpPr>
        <p:spPr>
          <a:xfrm>
            <a:off x="899100" y="2670300"/>
            <a:ext cx="7349400" cy="1104300"/>
          </a:xfrm>
        </p:spPr>
        <p:txBody>
          <a:bodyPr>
            <a:normAutofit/>
          </a:bodyPr>
          <a:lstStyle>
            <a:lvl1pPr marL="0" indent="0" algn="ctr">
              <a:lnSpc>
                <a:spcPct val="110000"/>
              </a:lnSpc>
              <a:buNone/>
              <a:defRPr sz="1800" spc="15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0" lang="zh-CN" altLang="en-US" sz="1800" b="0" i="0" u="none" strike="noStrike" kern="1200" cap="none" spc="150" normalizeH="0" baseline="0" noProof="1">
                <a:uLnTx/>
                <a:uFillTx/>
              </a:rPr>
              <a:t>单击此处编辑母版副标题样式</a:t>
            </a:r>
            <a:endParaRPr kumimoji="0" lang="zh-CN" altLang="en-US" sz="1800" b="0" i="0" u="none" strike="noStrike" kern="1200" cap="none" spc="150" normalizeH="0" baseline="0" noProof="1">
              <a:uLnTx/>
              <a:uFillTx/>
            </a:endParaRPr>
          </a:p>
        </p:txBody>
      </p:sp>
      <p:sp>
        <p:nvSpPr>
          <p:cNvPr id="3074" name="灯片编号占位符 5"/>
          <p:cNvSpPr>
            <a:spLocks noGrp="1"/>
          </p:cNvSpPr>
          <p:nvPr>
            <p:ph type="sldNum" sz="quarter" idx="4"/>
            <p:custDataLst>
              <p:tags r:id="rId2"/>
            </p:custDataLst>
          </p:nvPr>
        </p:nvSpPr>
        <p:spPr>
          <a:xfrm>
            <a:off x="6657975" y="4737100"/>
            <a:ext cx="2025650" cy="236538"/>
          </a:xfrm>
          <a:prstGeom prst="rect">
            <a:avLst/>
          </a:prstGeom>
          <a:noFill/>
          <a:ln w="9525">
            <a:noFill/>
          </a:ln>
        </p:spPr>
        <p:txBody>
          <a:bodyPr lIns="91440" tIns="45720" rIns="91440" bIns="45720" anchor="ctr" anchorCtr="0"/>
          <a:p>
            <a:pPr algn="r"/>
            <a:fld id="{9A0DB2DC-4C9A-4742-B13C-FB6460FD3503}" type="slidenum">
              <a:rPr lang="zh-CN" altLang="en-US"/>
            </a:fld>
            <a:endParaRPr lang="zh-CN" altLang="en-US"/>
          </a:p>
        </p:txBody>
      </p:sp>
      <p:sp>
        <p:nvSpPr>
          <p:cNvPr id="3077" name="日期占位符 3"/>
          <p:cNvSpPr>
            <a:spLocks noGrp="1"/>
          </p:cNvSpPr>
          <p:nvPr>
            <p:ph type="dt" sz="half" idx="2"/>
            <p:custDataLst>
              <p:tags r:id="rId3"/>
            </p:custDataLst>
          </p:nvPr>
        </p:nvSpPr>
        <p:spPr>
          <a:xfrm>
            <a:off x="458788" y="4737100"/>
            <a:ext cx="2025650" cy="236538"/>
          </a:xfrm>
          <a:prstGeom prst="rect">
            <a:avLst/>
          </a:prstGeom>
          <a:noFill/>
          <a:ln w="9525">
            <a:noFill/>
          </a:ln>
        </p:spPr>
        <p:txBody>
          <a:bodyPr lIns="91440" tIns="45720" rIns="91440" bIns="45720" anchor="ctr" anchorCtr="0"/>
          <a:p>
            <a:fld id="{BB962C8B-B14F-4D97-AF65-F5344CB8AC3E}" type="datetime1">
              <a:rPr lang="en-US" altLang="en-US">
                <a:latin typeface="Arial" panose="020B0604020202020204" pitchFamily="34" charset="0"/>
                <a:ea typeface="微软雅黑" panose="020B0503020204020204" pitchFamily="34" charset="-122"/>
              </a:rPr>
            </a:fld>
            <a:endParaRPr lang="en-US" altLang="en-US">
              <a:latin typeface="Arial" panose="020B0604020202020204" pitchFamily="34" charset="0"/>
              <a:ea typeface="微软雅黑" panose="020B0503020204020204" pitchFamily="34" charset="-122"/>
            </a:endParaRPr>
          </a:p>
        </p:txBody>
      </p:sp>
      <p:sp>
        <p:nvSpPr>
          <p:cNvPr id="3078" name="页脚占位符 4"/>
          <p:cNvSpPr>
            <a:spLocks noGrp="1"/>
          </p:cNvSpPr>
          <p:nvPr>
            <p:ph type="ftr" sz="quarter" idx="3"/>
            <p:custDataLst>
              <p:tags r:id="rId4"/>
            </p:custDataLst>
          </p:nvPr>
        </p:nvSpPr>
        <p:spPr>
          <a:xfrm>
            <a:off x="3087688" y="4737100"/>
            <a:ext cx="2968625" cy="236538"/>
          </a:xfrm>
          <a:prstGeom prst="rect">
            <a:avLst/>
          </a:prstGeom>
          <a:noFill/>
          <a:ln w="9525">
            <a:noFill/>
          </a:ln>
        </p:spPr>
        <p:txBody>
          <a:bodyPr lIns="91440" tIns="45720" rIns="91440" bIns="45720" anchor="ctr" anchorCtr="0"/>
          <a:p>
            <a:pPr algn="ctr"/>
            <a:endParaRPr lang="en-US" altLang="en-US">
              <a:latin typeface="Arial" panose="020B0604020202020204" pitchFamily="34" charset="0"/>
              <a:ea typeface="微软雅黑" panose="020B0503020204020204" pitchFamily="34" charset="-122"/>
            </a:endParaRP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6300" y="456300"/>
            <a:ext cx="8226900" cy="529200"/>
          </a:xfrm>
        </p:spPr>
        <p:txBody>
          <a:bodyPr lIns="90000" tIns="46800" rIns="90000" bIns="46800" rtlCol="0">
            <a:normAutofit/>
          </a:bodyPr>
          <a:lstStyle/>
          <a:p>
            <a:pPr lvl="0"/>
            <a:r>
              <a:rPr kumimoji="0" lang="zh-CN" altLang="en-US" sz="2700" b="1" i="0" u="none" strike="noStrike" kern="1200" cap="none" spc="225" normalizeH="0" baseline="0" noProof="1">
                <a:uLnTx/>
                <a:uFillTx/>
                <a:sym typeface="+mn-ea"/>
              </a:rPr>
              <a:t>单击此处编辑母版标题样式</a:t>
            </a:r>
            <a:endParaRPr kumimoji="0" lang="zh-CN" altLang="en-US" sz="2700" b="1" i="0" u="none" strike="noStrike" kern="1200" cap="none" spc="225" normalizeH="0" baseline="0" noProof="1">
              <a:uLnTx/>
              <a:uFillTx/>
              <a:sym typeface="+mn-ea"/>
            </a:endParaRPr>
          </a:p>
        </p:txBody>
      </p:sp>
      <p:sp>
        <p:nvSpPr>
          <p:cNvPr id="3" name="内容占位符 2"/>
          <p:cNvSpPr>
            <a:spLocks noGrp="1"/>
          </p:cNvSpPr>
          <p:nvPr>
            <p:ph idx="1"/>
          </p:nvPr>
        </p:nvSpPr>
        <p:spPr>
          <a:xfrm>
            <a:off x="456300" y="1117800"/>
            <a:ext cx="8226900" cy="3569400"/>
          </a:xfrm>
        </p:spPr>
        <p:txBody>
          <a:bodyPr rtlCol="0">
            <a:normAutofit/>
          </a:bodyPr>
          <a:lstStyle/>
          <a:p>
            <a:pPr lvl="0"/>
            <a:r>
              <a:rPr kumimoji="0" lang="zh-CN" altLang="en-US" sz="1800" b="0" i="0" u="none" strike="noStrike" kern="1200" cap="none" spc="113" normalizeH="0" baseline="0" noProof="1">
                <a:uLnTx/>
                <a:uFillTx/>
                <a:sym typeface="+mn-ea"/>
              </a:rPr>
              <a:t>单击此处编辑母版文本样式</a:t>
            </a:r>
            <a:endParaRPr kumimoji="0" lang="zh-CN" altLang="en-US" sz="1800" b="0" i="0" u="none" strike="noStrike" kern="1200" cap="none" spc="113" normalizeH="0" baseline="0" noProof="1">
              <a:uLnTx/>
              <a:uFillTx/>
              <a:sym typeface="+mn-ea"/>
            </a:endParaRPr>
          </a:p>
          <a:p>
            <a:pPr lvl="1"/>
            <a:r>
              <a:rPr kumimoji="0" lang="zh-CN" altLang="en-US" sz="1200" b="0" i="0" u="none" strike="noStrike" kern="1200" cap="none" spc="113" normalizeH="0" baseline="0" noProof="1">
                <a:uLnTx/>
                <a:uFillTx/>
                <a:sym typeface="+mn-ea"/>
              </a:rPr>
              <a:t>二级</a:t>
            </a:r>
            <a:endParaRPr kumimoji="0" lang="zh-CN" altLang="en-US" sz="1200" b="0" i="0" u="none" strike="noStrike" kern="1200" cap="none" spc="113" normalizeH="0" baseline="0" noProof="1">
              <a:uLnTx/>
              <a:uFillTx/>
              <a:sym typeface="+mn-ea"/>
            </a:endParaRPr>
          </a:p>
          <a:p>
            <a:pPr lvl="2"/>
            <a:r>
              <a:rPr kumimoji="0" lang="zh-CN" altLang="en-US" sz="1200" b="0" i="0" u="none" strike="noStrike" kern="1200" cap="none" spc="113" normalizeH="0" baseline="0" noProof="1">
                <a:uLnTx/>
                <a:uFillTx/>
                <a:sym typeface="+mn-ea"/>
              </a:rPr>
              <a:t>三级</a:t>
            </a:r>
            <a:endParaRPr kumimoji="0" lang="zh-CN" altLang="en-US" sz="1200" b="0" i="0" u="none" strike="noStrike" kern="1200" cap="none" spc="113" normalizeH="0" baseline="0" noProof="1">
              <a:uLnTx/>
              <a:uFillTx/>
              <a:sym typeface="+mn-ea"/>
            </a:endParaRPr>
          </a:p>
          <a:p>
            <a:pPr lvl="3"/>
            <a:r>
              <a:rPr kumimoji="0" lang="zh-CN" altLang="en-US" sz="1000" b="0" i="0" u="none" strike="noStrike" kern="1200" cap="none" spc="113" normalizeH="0" baseline="0" noProof="1">
                <a:uLnTx/>
                <a:uFillTx/>
                <a:sym typeface="+mn-ea"/>
              </a:rPr>
              <a:t>四级</a:t>
            </a:r>
            <a:endParaRPr kumimoji="0" lang="zh-CN" altLang="en-US" sz="1000" b="0" i="0" u="none" strike="noStrike" kern="1200" cap="none" spc="113" normalizeH="0" baseline="0" noProof="1">
              <a:uLnTx/>
              <a:uFillTx/>
              <a:sym typeface="+mn-ea"/>
            </a:endParaRPr>
          </a:p>
          <a:p>
            <a:pPr lvl="4"/>
            <a:r>
              <a:rPr kumimoji="0" lang="zh-CN" altLang="en-US" sz="1000" b="0" i="0" u="none" strike="noStrike" kern="1200" cap="none" spc="113" normalizeH="0" baseline="0" noProof="1">
                <a:uLnTx/>
                <a:uFillTx/>
                <a:sym typeface="+mn-ea"/>
              </a:rPr>
              <a:t>五级</a:t>
            </a:r>
            <a:endParaRPr kumimoji="0" lang="zh-CN" altLang="en-US" sz="1000" b="0" i="0" u="none" strike="noStrike" kern="1200" cap="none" spc="113" normalizeH="0" baseline="0" noProof="1">
              <a:uLnTx/>
              <a:uFillTx/>
              <a:sym typeface="+mn-ea"/>
            </a:endParaRPr>
          </a:p>
        </p:txBody>
      </p:sp>
      <p:sp>
        <p:nvSpPr>
          <p:cNvPr id="4098" name="灯片编号占位符 5"/>
          <p:cNvSpPr>
            <a:spLocks noGrp="1"/>
          </p:cNvSpPr>
          <p:nvPr>
            <p:ph type="sldNum" sz="quarter" idx="4"/>
            <p:custDataLst>
              <p:tags r:id="rId2"/>
            </p:custDataLst>
          </p:nvPr>
        </p:nvSpPr>
        <p:spPr>
          <a:xfrm>
            <a:off x="6657975" y="4737100"/>
            <a:ext cx="2025650" cy="236538"/>
          </a:xfrm>
          <a:prstGeom prst="rect">
            <a:avLst/>
          </a:prstGeom>
          <a:noFill/>
          <a:ln w="9525">
            <a:noFill/>
          </a:ln>
        </p:spPr>
        <p:txBody>
          <a:bodyPr lIns="91440" tIns="45720" rIns="91440" bIns="45720" anchor="ctr" anchorCtr="0"/>
          <a:p>
            <a:pPr algn="r"/>
            <a:fld id="{9A0DB2DC-4C9A-4742-B13C-FB6460FD3503}" type="slidenum">
              <a:rPr lang="zh-CN" altLang="en-US"/>
            </a:fld>
            <a:endParaRPr lang="zh-CN" altLang="en-US"/>
          </a:p>
        </p:txBody>
      </p:sp>
      <p:sp>
        <p:nvSpPr>
          <p:cNvPr id="4101" name="日期占位符 3"/>
          <p:cNvSpPr>
            <a:spLocks noGrp="1"/>
          </p:cNvSpPr>
          <p:nvPr>
            <p:ph type="dt" sz="half" idx="2"/>
            <p:custDataLst>
              <p:tags r:id="rId3"/>
            </p:custDataLst>
          </p:nvPr>
        </p:nvSpPr>
        <p:spPr>
          <a:xfrm>
            <a:off x="458788" y="4737100"/>
            <a:ext cx="2025650" cy="236538"/>
          </a:xfrm>
          <a:prstGeom prst="rect">
            <a:avLst/>
          </a:prstGeom>
          <a:noFill/>
          <a:ln w="9525">
            <a:noFill/>
          </a:ln>
        </p:spPr>
        <p:txBody>
          <a:bodyPr lIns="91440" tIns="45720" rIns="91440" bIns="45720" anchor="ctr" anchorCtr="0"/>
          <a:p>
            <a:fld id="{BB962C8B-B14F-4D97-AF65-F5344CB8AC3E}" type="datetime1">
              <a:rPr lang="en-US" altLang="en-US">
                <a:latin typeface="Arial" panose="020B0604020202020204" pitchFamily="34" charset="0"/>
                <a:ea typeface="微软雅黑" panose="020B0503020204020204" pitchFamily="34" charset="-122"/>
              </a:rPr>
            </a:fld>
            <a:endParaRPr lang="en-US" altLang="en-US">
              <a:latin typeface="Arial" panose="020B0604020202020204" pitchFamily="34" charset="0"/>
              <a:ea typeface="微软雅黑" panose="020B0503020204020204" pitchFamily="34" charset="-122"/>
            </a:endParaRPr>
          </a:p>
        </p:txBody>
      </p:sp>
      <p:sp>
        <p:nvSpPr>
          <p:cNvPr id="4102" name="页脚占位符 4"/>
          <p:cNvSpPr>
            <a:spLocks noGrp="1"/>
          </p:cNvSpPr>
          <p:nvPr>
            <p:ph type="ftr" sz="quarter" idx="3"/>
            <p:custDataLst>
              <p:tags r:id="rId4"/>
            </p:custDataLst>
          </p:nvPr>
        </p:nvSpPr>
        <p:spPr>
          <a:xfrm>
            <a:off x="3087688" y="4737100"/>
            <a:ext cx="2968625" cy="236538"/>
          </a:xfrm>
          <a:prstGeom prst="rect">
            <a:avLst/>
          </a:prstGeom>
          <a:noFill/>
          <a:ln w="9525">
            <a:noFill/>
          </a:ln>
        </p:spPr>
        <p:txBody>
          <a:bodyPr lIns="91440" tIns="45720" rIns="91440" bIns="45720" anchor="ctr" anchorCtr="0"/>
          <a:p>
            <a:pPr algn="ctr"/>
            <a:endParaRPr lang="en-US" altLang="en-US">
              <a:latin typeface="Arial" panose="020B0604020202020204" pitchFamily="34" charset="0"/>
              <a:ea typeface="微软雅黑" panose="020B0503020204020204" pitchFamily="34" charset="-122"/>
            </a:endParaRP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493100" y="2886300"/>
            <a:ext cx="5826600" cy="575100"/>
          </a:xfrm>
        </p:spPr>
        <p:txBody>
          <a:bodyPr lIns="90000" tIns="46800" rIns="90000" bIns="46800" anchor="b">
            <a:normAutofit/>
          </a:bodyPr>
          <a:lstStyle>
            <a:lvl1pPr>
              <a:defRPr sz="3300"/>
            </a:lvl1pPr>
          </a:lstStyle>
          <a:p>
            <a:r>
              <a:rPr kumimoji="0" lang="zh-CN" altLang="en-US" sz="3300" b="1" i="0" u="none" strike="noStrike" kern="1200" cap="none" spc="225" normalizeH="0" baseline="0" noProof="1">
                <a:uLnTx/>
                <a:uFillTx/>
              </a:rPr>
              <a:t>单击此处编辑母版标题样式</a:t>
            </a:r>
            <a:endParaRPr kumimoji="0" lang="zh-CN" altLang="en-US" sz="3300" b="1" i="0" u="none" strike="noStrike" kern="1200" cap="none" spc="225" normalizeH="0" baseline="0" noProof="1">
              <a:uLnTx/>
              <a:uFillTx/>
            </a:endParaRPr>
          </a:p>
        </p:txBody>
      </p:sp>
      <p:sp>
        <p:nvSpPr>
          <p:cNvPr id="3" name="文本占位符 2"/>
          <p:cNvSpPr>
            <a:spLocks noGrp="1"/>
          </p:cNvSpPr>
          <p:nvPr>
            <p:ph type="body" idx="1"/>
          </p:nvPr>
        </p:nvSpPr>
        <p:spPr>
          <a:xfrm>
            <a:off x="1493100" y="3461400"/>
            <a:ext cx="5826600" cy="650700"/>
          </a:xfrm>
        </p:spPr>
        <p:txBody>
          <a:bodyPr>
            <a:normAutofit/>
          </a:bodyPr>
          <a:lstStyle>
            <a:lvl1pPr marL="0" indent="0">
              <a:buNone/>
              <a:defRPr sz="1350">
                <a:solidFill>
                  <a:schemeClr val="tx1">
                    <a:lumMod val="65000"/>
                    <a:lumOff val="35000"/>
                  </a:schemeClr>
                </a:solidFill>
              </a:defRPr>
            </a:lvl1pPr>
            <a:lvl2pPr marL="342900" indent="0">
              <a:buNone/>
              <a:defRPr sz="1200">
                <a:solidFill>
                  <a:schemeClr val="tx1">
                    <a:tint val="75000"/>
                  </a:schemeClr>
                </a:solidFill>
              </a:defRPr>
            </a:lvl2pPr>
            <a:lvl3pPr marL="685800" indent="0">
              <a:buNone/>
              <a:defRPr sz="12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0" lang="zh-CN" altLang="en-US" sz="1350" b="0" i="0" u="none" strike="noStrike" kern="1200" cap="none" spc="113" normalizeH="0" baseline="0" noProof="1">
                <a:uLnTx/>
                <a:uFillTx/>
              </a:rPr>
              <a:t>单击此处编辑母版文本样式</a:t>
            </a:r>
            <a:endParaRPr kumimoji="0" lang="zh-CN" altLang="en-US" sz="1350" b="0" i="0" u="none" strike="noStrike" kern="1200" cap="none" spc="113" normalizeH="0" baseline="0" noProof="1">
              <a:uLnTx/>
              <a:uFillTx/>
            </a:endParaRPr>
          </a:p>
        </p:txBody>
      </p:sp>
      <p:sp>
        <p:nvSpPr>
          <p:cNvPr id="5122" name="灯片编号占位符 5"/>
          <p:cNvSpPr>
            <a:spLocks noGrp="1"/>
          </p:cNvSpPr>
          <p:nvPr>
            <p:ph type="sldNum" sz="quarter" idx="4"/>
            <p:custDataLst>
              <p:tags r:id="rId2"/>
            </p:custDataLst>
          </p:nvPr>
        </p:nvSpPr>
        <p:spPr>
          <a:xfrm>
            <a:off x="6657975" y="4737100"/>
            <a:ext cx="2025650" cy="236538"/>
          </a:xfrm>
          <a:prstGeom prst="rect">
            <a:avLst/>
          </a:prstGeom>
          <a:noFill/>
          <a:ln w="9525">
            <a:noFill/>
          </a:ln>
        </p:spPr>
        <p:txBody>
          <a:bodyPr lIns="91440" tIns="45720" rIns="91440" bIns="45720" anchor="ctr" anchorCtr="0"/>
          <a:p>
            <a:pPr algn="r"/>
            <a:fld id="{9A0DB2DC-4C9A-4742-B13C-FB6460FD3503}" type="slidenum">
              <a:rPr lang="zh-CN" altLang="en-US"/>
            </a:fld>
            <a:endParaRPr lang="zh-CN" altLang="en-US"/>
          </a:p>
        </p:txBody>
      </p:sp>
      <p:sp>
        <p:nvSpPr>
          <p:cNvPr id="5125" name="日期占位符 3"/>
          <p:cNvSpPr>
            <a:spLocks noGrp="1"/>
          </p:cNvSpPr>
          <p:nvPr>
            <p:ph type="dt" sz="half" idx="2"/>
            <p:custDataLst>
              <p:tags r:id="rId3"/>
            </p:custDataLst>
          </p:nvPr>
        </p:nvSpPr>
        <p:spPr>
          <a:xfrm>
            <a:off x="458788" y="4737100"/>
            <a:ext cx="2025650" cy="236538"/>
          </a:xfrm>
          <a:prstGeom prst="rect">
            <a:avLst/>
          </a:prstGeom>
          <a:noFill/>
          <a:ln w="9525">
            <a:noFill/>
          </a:ln>
        </p:spPr>
        <p:txBody>
          <a:bodyPr lIns="91440" tIns="45720" rIns="91440" bIns="45720" anchor="ctr" anchorCtr="0"/>
          <a:p>
            <a:fld id="{BB962C8B-B14F-4D97-AF65-F5344CB8AC3E}" type="datetime1">
              <a:rPr lang="en-US" altLang="en-US">
                <a:latin typeface="Arial" panose="020B0604020202020204" pitchFamily="34" charset="0"/>
                <a:ea typeface="微软雅黑" panose="020B0503020204020204" pitchFamily="34" charset="-122"/>
              </a:rPr>
            </a:fld>
            <a:endParaRPr lang="en-US" altLang="en-US">
              <a:latin typeface="Arial" panose="020B0604020202020204" pitchFamily="34" charset="0"/>
              <a:ea typeface="微软雅黑" panose="020B0503020204020204" pitchFamily="34" charset="-122"/>
            </a:endParaRPr>
          </a:p>
        </p:txBody>
      </p:sp>
      <p:sp>
        <p:nvSpPr>
          <p:cNvPr id="5126" name="页脚占位符 4"/>
          <p:cNvSpPr>
            <a:spLocks noGrp="1"/>
          </p:cNvSpPr>
          <p:nvPr>
            <p:ph type="ftr" sz="quarter" idx="3"/>
            <p:custDataLst>
              <p:tags r:id="rId4"/>
            </p:custDataLst>
          </p:nvPr>
        </p:nvSpPr>
        <p:spPr>
          <a:xfrm>
            <a:off x="3087688" y="4737100"/>
            <a:ext cx="2968625" cy="236538"/>
          </a:xfrm>
          <a:prstGeom prst="rect">
            <a:avLst/>
          </a:prstGeom>
          <a:noFill/>
          <a:ln w="9525">
            <a:noFill/>
          </a:ln>
        </p:spPr>
        <p:txBody>
          <a:bodyPr lIns="91440" tIns="45720" rIns="91440" bIns="45720" anchor="ctr" anchorCtr="0"/>
          <a:p>
            <a:pPr algn="ctr"/>
            <a:endParaRPr lang="en-US" altLang="en-US">
              <a:latin typeface="Arial" panose="020B0604020202020204" pitchFamily="34" charset="0"/>
              <a:ea typeface="微软雅黑" panose="020B0503020204020204" pitchFamily="34" charset="-122"/>
            </a:endParaRP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6300" y="456300"/>
            <a:ext cx="8226900" cy="529200"/>
          </a:xfrm>
        </p:spPr>
        <p:txBody>
          <a:bodyPr lIns="90000" tIns="46800" rIns="90000" bIns="46800" rtlCol="0">
            <a:normAutofit/>
          </a:bodyPr>
          <a:lstStyle/>
          <a:p>
            <a:pPr lvl="0"/>
            <a:r>
              <a:rPr kumimoji="0" lang="zh-CN" altLang="en-US" sz="2700" b="1" i="0" u="none" strike="noStrike" kern="1200" cap="none" spc="225" normalizeH="0" baseline="0" noProof="1">
                <a:uLnTx/>
                <a:uFillTx/>
                <a:sym typeface="+mn-ea"/>
              </a:rPr>
              <a:t>单击此处编辑母版标题样式</a:t>
            </a:r>
            <a:endParaRPr kumimoji="0" lang="zh-CN" altLang="en-US" sz="2700" b="1" i="0" u="none" strike="noStrike" kern="1200" cap="none" spc="225" normalizeH="0" baseline="0" noProof="1">
              <a:uLnTx/>
              <a:uFillTx/>
              <a:sym typeface="+mn-ea"/>
            </a:endParaRPr>
          </a:p>
        </p:txBody>
      </p:sp>
      <p:sp>
        <p:nvSpPr>
          <p:cNvPr id="3" name="内容占位符 2"/>
          <p:cNvSpPr>
            <a:spLocks noGrp="1"/>
          </p:cNvSpPr>
          <p:nvPr>
            <p:ph sz="half" idx="1"/>
          </p:nvPr>
        </p:nvSpPr>
        <p:spPr>
          <a:xfrm>
            <a:off x="456300" y="1125900"/>
            <a:ext cx="3882600" cy="3561300"/>
          </a:xfrm>
        </p:spPr>
        <p:txBody>
          <a:bodyPr rtlCol="0">
            <a:normAutofit/>
          </a:bodyPr>
          <a:lstStyle/>
          <a:p>
            <a:pPr lvl="0"/>
            <a:r>
              <a:rPr kumimoji="0" lang="zh-CN" altLang="en-US" sz="1800" b="0" i="0" u="none" strike="noStrike" kern="1200" cap="none" spc="113" normalizeH="0" baseline="0" noProof="1">
                <a:uLnTx/>
                <a:uFillTx/>
                <a:sym typeface="+mn-ea"/>
              </a:rPr>
              <a:t>单击此处编辑母版文本样式</a:t>
            </a:r>
            <a:endParaRPr kumimoji="0" lang="zh-CN" altLang="en-US" sz="1800" b="0" i="0" u="none" strike="noStrike" kern="1200" cap="none" spc="113" normalizeH="0" baseline="0" noProof="1">
              <a:uLnTx/>
              <a:uFillTx/>
              <a:sym typeface="+mn-ea"/>
            </a:endParaRPr>
          </a:p>
          <a:p>
            <a:pPr lvl="1"/>
            <a:r>
              <a:rPr kumimoji="0" lang="zh-CN" altLang="en-US" sz="1200" b="0" i="0" u="none" strike="noStrike" kern="1200" cap="none" spc="113" normalizeH="0" baseline="0" noProof="1">
                <a:uLnTx/>
                <a:uFillTx/>
                <a:sym typeface="+mn-ea"/>
              </a:rPr>
              <a:t>二级</a:t>
            </a:r>
            <a:endParaRPr kumimoji="0" lang="zh-CN" altLang="en-US" sz="1200" b="0" i="0" u="none" strike="noStrike" kern="1200" cap="none" spc="113" normalizeH="0" baseline="0" noProof="1">
              <a:uLnTx/>
              <a:uFillTx/>
              <a:sym typeface="+mn-ea"/>
            </a:endParaRPr>
          </a:p>
          <a:p>
            <a:pPr lvl="2"/>
            <a:r>
              <a:rPr kumimoji="0" lang="zh-CN" altLang="en-US" sz="1200" b="0" i="0" u="none" strike="noStrike" kern="1200" cap="none" spc="113" normalizeH="0" baseline="0" noProof="1">
                <a:uLnTx/>
                <a:uFillTx/>
                <a:sym typeface="+mn-ea"/>
              </a:rPr>
              <a:t>三级</a:t>
            </a:r>
            <a:endParaRPr kumimoji="0" lang="zh-CN" altLang="en-US" sz="1200" b="0" i="0" u="none" strike="noStrike" kern="1200" cap="none" spc="113" normalizeH="0" baseline="0" noProof="1">
              <a:uLnTx/>
              <a:uFillTx/>
              <a:sym typeface="+mn-ea"/>
            </a:endParaRPr>
          </a:p>
          <a:p>
            <a:pPr lvl="3"/>
            <a:r>
              <a:rPr kumimoji="0" lang="zh-CN" altLang="en-US" sz="1000" b="0" i="0" u="none" strike="noStrike" kern="1200" cap="none" spc="113" normalizeH="0" baseline="0" noProof="1">
                <a:uLnTx/>
                <a:uFillTx/>
                <a:sym typeface="+mn-ea"/>
              </a:rPr>
              <a:t>四级</a:t>
            </a:r>
            <a:endParaRPr kumimoji="0" lang="zh-CN" altLang="en-US" sz="1000" b="0" i="0" u="none" strike="noStrike" kern="1200" cap="none" spc="113" normalizeH="0" baseline="0" noProof="1">
              <a:uLnTx/>
              <a:uFillTx/>
              <a:sym typeface="+mn-ea"/>
            </a:endParaRPr>
          </a:p>
          <a:p>
            <a:pPr lvl="4"/>
            <a:r>
              <a:rPr kumimoji="0" lang="zh-CN" altLang="en-US" sz="1000" b="0" i="0" u="none" strike="noStrike" kern="1200" cap="none" spc="113" normalizeH="0" baseline="0" noProof="1">
                <a:uLnTx/>
                <a:uFillTx/>
                <a:sym typeface="+mn-ea"/>
              </a:rPr>
              <a:t>五级</a:t>
            </a:r>
            <a:endParaRPr kumimoji="0" lang="zh-CN" altLang="en-US" sz="1000" b="0" i="0" u="none" strike="noStrike" kern="1200" cap="none" spc="113" normalizeH="0" baseline="0" noProof="1">
              <a:uLnTx/>
              <a:uFillTx/>
              <a:sym typeface="+mn-ea"/>
            </a:endParaRPr>
          </a:p>
        </p:txBody>
      </p:sp>
      <p:sp>
        <p:nvSpPr>
          <p:cNvPr id="4" name="内容占位符 3"/>
          <p:cNvSpPr>
            <a:spLocks noGrp="1"/>
          </p:cNvSpPr>
          <p:nvPr>
            <p:ph sz="half" idx="2"/>
          </p:nvPr>
        </p:nvSpPr>
        <p:spPr>
          <a:xfrm>
            <a:off x="4808700" y="1125900"/>
            <a:ext cx="3882600" cy="3561300"/>
          </a:xfrm>
        </p:spPr>
        <p:txBody>
          <a:bodyPr>
            <a:normAutofit/>
          </a:bodyPr>
          <a:lstStyle/>
          <a:p>
            <a:pPr lvl="0"/>
            <a:r>
              <a:rPr kumimoji="0" lang="zh-CN" altLang="en-US" sz="1800" b="0" i="0" u="none" strike="noStrike" kern="1200" cap="none" spc="113" normalizeH="0" baseline="0" noProof="1">
                <a:uLnTx/>
                <a:uFillTx/>
              </a:rPr>
              <a:t>单击此处编辑母版文本样式</a:t>
            </a:r>
            <a:endParaRPr kumimoji="0" lang="zh-CN" altLang="en-US" sz="1800" b="0" i="0" u="none" strike="noStrike" kern="1200" cap="none" spc="113" normalizeH="0" baseline="0" noProof="1">
              <a:uLnTx/>
              <a:uFillTx/>
            </a:endParaRPr>
          </a:p>
          <a:p>
            <a:pPr lvl="1"/>
            <a:r>
              <a:rPr kumimoji="0" lang="zh-CN" altLang="en-US" sz="1200" b="0" i="0" u="none" strike="noStrike" kern="1200" cap="none" spc="113" normalizeH="0" baseline="0" noProof="1">
                <a:uLnTx/>
                <a:uFillTx/>
              </a:rPr>
              <a:t>二级</a:t>
            </a:r>
            <a:endParaRPr kumimoji="0" lang="zh-CN" altLang="en-US" sz="1200" b="0" i="0" u="none" strike="noStrike" kern="1200" cap="none" spc="113" normalizeH="0" baseline="0" noProof="1">
              <a:uLnTx/>
              <a:uFillTx/>
            </a:endParaRPr>
          </a:p>
          <a:p>
            <a:pPr lvl="2"/>
            <a:r>
              <a:rPr kumimoji="0" lang="zh-CN" altLang="en-US" sz="1200" b="0" i="0" u="none" strike="noStrike" kern="1200" cap="none" spc="113" normalizeH="0" baseline="0" noProof="1">
                <a:uLnTx/>
                <a:uFillTx/>
              </a:rPr>
              <a:t>三级</a:t>
            </a:r>
            <a:endParaRPr kumimoji="0" lang="zh-CN" altLang="en-US" sz="1200" b="0" i="0" u="none" strike="noStrike" kern="1200" cap="none" spc="113" normalizeH="0" baseline="0" noProof="1">
              <a:uLnTx/>
              <a:uFillTx/>
            </a:endParaRPr>
          </a:p>
          <a:p>
            <a:pPr lvl="3"/>
            <a:r>
              <a:rPr kumimoji="0" lang="zh-CN" altLang="en-US" sz="1000" b="0" i="0" u="none" strike="noStrike" kern="1200" cap="none" spc="113" normalizeH="0" baseline="0" noProof="1">
                <a:uLnTx/>
                <a:uFillTx/>
              </a:rPr>
              <a:t>四级</a:t>
            </a:r>
            <a:endParaRPr kumimoji="0" lang="zh-CN" altLang="en-US" sz="1000" b="0" i="0" u="none" strike="noStrike" kern="1200" cap="none" spc="113" normalizeH="0" baseline="0" noProof="1">
              <a:uLnTx/>
              <a:uFillTx/>
            </a:endParaRPr>
          </a:p>
          <a:p>
            <a:pPr lvl="4"/>
            <a:r>
              <a:rPr kumimoji="0" lang="zh-CN" altLang="en-US" sz="1000" b="0" i="0" u="none" strike="noStrike" kern="1200" cap="none" spc="113" normalizeH="0" baseline="0" noProof="1">
                <a:uLnTx/>
                <a:uFillTx/>
              </a:rPr>
              <a:t>五级</a:t>
            </a:r>
            <a:endParaRPr kumimoji="0" lang="zh-CN" altLang="en-US" sz="1000" b="0" i="0" u="none" strike="noStrike" kern="1200" cap="none" spc="113" normalizeH="0" baseline="0" noProof="1">
              <a:uLnTx/>
              <a:uFillTx/>
            </a:endParaRPr>
          </a:p>
        </p:txBody>
      </p:sp>
      <p:sp>
        <p:nvSpPr>
          <p:cNvPr id="6146" name="灯片编号占位符 5"/>
          <p:cNvSpPr>
            <a:spLocks noGrp="1"/>
          </p:cNvSpPr>
          <p:nvPr>
            <p:ph type="sldNum" sz="quarter" idx="4"/>
            <p:custDataLst>
              <p:tags r:id="rId2"/>
            </p:custDataLst>
          </p:nvPr>
        </p:nvSpPr>
        <p:spPr>
          <a:xfrm>
            <a:off x="6657975" y="4737100"/>
            <a:ext cx="2025650" cy="236538"/>
          </a:xfrm>
          <a:prstGeom prst="rect">
            <a:avLst/>
          </a:prstGeom>
          <a:noFill/>
          <a:ln w="9525">
            <a:noFill/>
          </a:ln>
        </p:spPr>
        <p:txBody>
          <a:bodyPr lIns="91440" tIns="45720" rIns="91440" bIns="45720" anchor="ctr" anchorCtr="0"/>
          <a:p>
            <a:pPr algn="r"/>
            <a:fld id="{9A0DB2DC-4C9A-4742-B13C-FB6460FD3503}" type="slidenum">
              <a:rPr lang="zh-CN" altLang="en-US"/>
            </a:fld>
            <a:endParaRPr lang="zh-CN" altLang="en-US"/>
          </a:p>
        </p:txBody>
      </p:sp>
      <p:sp>
        <p:nvSpPr>
          <p:cNvPr id="6149" name="日期占位符 3"/>
          <p:cNvSpPr>
            <a:spLocks noGrp="1"/>
          </p:cNvSpPr>
          <p:nvPr>
            <p:ph type="dt" sz="half" idx="2"/>
            <p:custDataLst>
              <p:tags r:id="rId3"/>
            </p:custDataLst>
          </p:nvPr>
        </p:nvSpPr>
        <p:spPr>
          <a:xfrm>
            <a:off x="458788" y="4737100"/>
            <a:ext cx="2025650" cy="236538"/>
          </a:xfrm>
          <a:prstGeom prst="rect">
            <a:avLst/>
          </a:prstGeom>
          <a:noFill/>
          <a:ln w="9525">
            <a:noFill/>
          </a:ln>
        </p:spPr>
        <p:txBody>
          <a:bodyPr lIns="91440" tIns="45720" rIns="91440" bIns="45720" anchor="ctr" anchorCtr="0"/>
          <a:p>
            <a:fld id="{BB962C8B-B14F-4D97-AF65-F5344CB8AC3E}" type="datetime1">
              <a:rPr lang="en-US" altLang="en-US">
                <a:latin typeface="Arial" panose="020B0604020202020204" pitchFamily="34" charset="0"/>
                <a:ea typeface="微软雅黑" panose="020B0503020204020204" pitchFamily="34" charset="-122"/>
              </a:rPr>
            </a:fld>
            <a:endParaRPr lang="en-US" altLang="en-US">
              <a:latin typeface="Arial" panose="020B0604020202020204" pitchFamily="34" charset="0"/>
              <a:ea typeface="微软雅黑" panose="020B0503020204020204" pitchFamily="34" charset="-122"/>
            </a:endParaRPr>
          </a:p>
        </p:txBody>
      </p:sp>
      <p:sp>
        <p:nvSpPr>
          <p:cNvPr id="6150" name="页脚占位符 4"/>
          <p:cNvSpPr>
            <a:spLocks noGrp="1"/>
          </p:cNvSpPr>
          <p:nvPr>
            <p:ph type="ftr" sz="quarter" idx="3"/>
            <p:custDataLst>
              <p:tags r:id="rId4"/>
            </p:custDataLst>
          </p:nvPr>
        </p:nvSpPr>
        <p:spPr>
          <a:xfrm>
            <a:off x="3087688" y="4737100"/>
            <a:ext cx="2968625" cy="236538"/>
          </a:xfrm>
          <a:prstGeom prst="rect">
            <a:avLst/>
          </a:prstGeom>
          <a:noFill/>
          <a:ln w="9525">
            <a:noFill/>
          </a:ln>
        </p:spPr>
        <p:txBody>
          <a:bodyPr lIns="91440" tIns="45720" rIns="91440" bIns="45720" anchor="ctr" anchorCtr="0"/>
          <a:p>
            <a:pPr algn="ctr"/>
            <a:endParaRPr lang="en-US" altLang="en-US">
              <a:latin typeface="Arial" panose="020B0604020202020204" pitchFamily="34" charset="0"/>
              <a:ea typeface="微软雅黑" panose="020B0503020204020204" pitchFamily="34" charset="-122"/>
            </a:endParaRP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6300" y="456300"/>
            <a:ext cx="8226900" cy="529200"/>
          </a:xfrm>
        </p:spPr>
        <p:txBody>
          <a:bodyPr lIns="90000" tIns="46800" rIns="90000" bIns="46800" rtlCol="0">
            <a:normAutofit/>
          </a:bodyPr>
          <a:lstStyle/>
          <a:p>
            <a:pPr lvl="0"/>
            <a:r>
              <a:rPr kumimoji="0" lang="zh-CN" altLang="en-US" sz="2700" b="1" i="0" u="none" strike="noStrike" kern="1200" cap="none" spc="225" normalizeH="0" baseline="0" noProof="1">
                <a:uLnTx/>
                <a:uFillTx/>
                <a:sym typeface="+mn-ea"/>
              </a:rPr>
              <a:t>单击此处编辑母版标题样式</a:t>
            </a:r>
            <a:endParaRPr kumimoji="0" lang="zh-CN" altLang="en-US" sz="2700" b="1" i="0" u="none" strike="noStrike" kern="1200" cap="none" spc="225" normalizeH="0" baseline="0" noProof="1">
              <a:uLnTx/>
              <a:uFillTx/>
              <a:sym typeface="+mn-ea"/>
            </a:endParaRPr>
          </a:p>
        </p:txBody>
      </p:sp>
      <p:sp>
        <p:nvSpPr>
          <p:cNvPr id="3" name="文本占位符 2"/>
          <p:cNvSpPr>
            <a:spLocks noGrp="1"/>
          </p:cNvSpPr>
          <p:nvPr>
            <p:ph type="body" idx="1"/>
          </p:nvPr>
        </p:nvSpPr>
        <p:spPr>
          <a:xfrm>
            <a:off x="456300" y="1071900"/>
            <a:ext cx="4006800" cy="286200"/>
          </a:xfrm>
        </p:spPr>
        <p:txBody>
          <a:bodyPr lIns="101600" tIns="38100" rIns="76200" bIns="38100">
            <a:normAutofit/>
          </a:bodyPr>
          <a:lstStyle>
            <a:lvl1pPr marL="0" indent="0">
              <a:lnSpc>
                <a:spcPct val="100000"/>
              </a:lnSpc>
              <a:buNone/>
              <a:defRPr sz="1500" b="1" spc="150">
                <a:solidFill>
                  <a:schemeClr val="tx1">
                    <a:lumMod val="75000"/>
                    <a:lumOff val="25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0" lang="zh-CN" altLang="en-US" sz="1500" b="1" i="0" u="none" strike="noStrike" kern="1200" cap="none" spc="150" normalizeH="0" baseline="0" noProof="1">
                <a:uLnTx/>
                <a:uFillTx/>
              </a:rPr>
              <a:t>单击此处编辑母版文本样式</a:t>
            </a:r>
            <a:endParaRPr kumimoji="0" lang="zh-CN" altLang="en-US" sz="1500" b="1" i="0" u="none" strike="noStrike" kern="1200" cap="none" spc="150" normalizeH="0" baseline="0" noProof="1">
              <a:uLnTx/>
              <a:uFillTx/>
            </a:endParaRPr>
          </a:p>
        </p:txBody>
      </p:sp>
      <p:sp>
        <p:nvSpPr>
          <p:cNvPr id="4" name="内容占位符 3"/>
          <p:cNvSpPr>
            <a:spLocks noGrp="1"/>
          </p:cNvSpPr>
          <p:nvPr>
            <p:ph sz="half" idx="2"/>
          </p:nvPr>
        </p:nvSpPr>
        <p:spPr>
          <a:xfrm>
            <a:off x="456300" y="1390500"/>
            <a:ext cx="4006800" cy="3296700"/>
          </a:xfrm>
        </p:spPr>
        <p:txBody>
          <a:bodyPr lIns="101600" tIns="0" rIns="82550" bIns="0" rtlCol="0">
            <a:normAutofit/>
          </a:bodyPr>
          <a:lstStyle/>
          <a:p>
            <a:pPr lvl="0"/>
            <a:r>
              <a:rPr kumimoji="0" lang="zh-CN" altLang="en-US" sz="1800" b="0" i="0" u="none" strike="noStrike" kern="1200" cap="none" spc="113" normalizeH="0" baseline="0" noProof="1">
                <a:uLnTx/>
                <a:uFillTx/>
                <a:sym typeface="+mn-ea"/>
              </a:rPr>
              <a:t>单击此处编辑母版文本样式</a:t>
            </a:r>
            <a:endParaRPr kumimoji="0" lang="zh-CN" altLang="en-US" sz="1800" b="0" i="0" u="none" strike="noStrike" kern="1200" cap="none" spc="113" normalizeH="0" baseline="0" noProof="1">
              <a:uLnTx/>
              <a:uFillTx/>
              <a:sym typeface="+mn-ea"/>
            </a:endParaRPr>
          </a:p>
          <a:p>
            <a:pPr lvl="1"/>
            <a:r>
              <a:rPr kumimoji="0" lang="zh-CN" altLang="en-US" sz="1200" b="0" i="0" u="none" strike="noStrike" kern="1200" cap="none" spc="113" normalizeH="0" baseline="0" noProof="1">
                <a:uLnTx/>
                <a:uFillTx/>
                <a:sym typeface="+mn-ea"/>
              </a:rPr>
              <a:t>二级</a:t>
            </a:r>
            <a:endParaRPr kumimoji="0" lang="zh-CN" altLang="en-US" sz="1200" b="0" i="0" u="none" strike="noStrike" kern="1200" cap="none" spc="113" normalizeH="0" baseline="0" noProof="1">
              <a:uLnTx/>
              <a:uFillTx/>
              <a:sym typeface="+mn-ea"/>
            </a:endParaRPr>
          </a:p>
          <a:p>
            <a:pPr lvl="2"/>
            <a:r>
              <a:rPr kumimoji="0" lang="zh-CN" altLang="en-US" sz="1200" b="0" i="0" u="none" strike="noStrike" kern="1200" cap="none" spc="113" normalizeH="0" baseline="0" noProof="1">
                <a:uLnTx/>
                <a:uFillTx/>
                <a:sym typeface="+mn-ea"/>
              </a:rPr>
              <a:t>三级</a:t>
            </a:r>
            <a:endParaRPr kumimoji="0" lang="zh-CN" altLang="en-US" sz="1200" b="0" i="0" u="none" strike="noStrike" kern="1200" cap="none" spc="113" normalizeH="0" baseline="0" noProof="1">
              <a:uLnTx/>
              <a:uFillTx/>
              <a:sym typeface="+mn-ea"/>
            </a:endParaRPr>
          </a:p>
          <a:p>
            <a:pPr lvl="3"/>
            <a:r>
              <a:rPr kumimoji="0" lang="zh-CN" altLang="en-US" sz="1000" b="0" i="0" u="none" strike="noStrike" kern="1200" cap="none" spc="113" normalizeH="0" baseline="0" noProof="1">
                <a:uLnTx/>
                <a:uFillTx/>
                <a:sym typeface="+mn-ea"/>
              </a:rPr>
              <a:t>四级</a:t>
            </a:r>
            <a:endParaRPr kumimoji="0" lang="zh-CN" altLang="en-US" sz="1000" b="0" i="0" u="none" strike="noStrike" kern="1200" cap="none" spc="113" normalizeH="0" baseline="0" noProof="1">
              <a:uLnTx/>
              <a:uFillTx/>
              <a:sym typeface="+mn-ea"/>
            </a:endParaRPr>
          </a:p>
          <a:p>
            <a:pPr lvl="4"/>
            <a:r>
              <a:rPr kumimoji="0" lang="zh-CN" altLang="en-US" sz="1000" b="0" i="0" u="none" strike="noStrike" kern="1200" cap="none" spc="113" normalizeH="0" baseline="0" noProof="1">
                <a:uLnTx/>
                <a:uFillTx/>
                <a:sym typeface="+mn-ea"/>
              </a:rPr>
              <a:t>五级</a:t>
            </a:r>
            <a:endParaRPr kumimoji="0" lang="zh-CN" altLang="en-US" sz="1000" b="0" i="0" u="none" strike="noStrike" kern="1200" cap="none" spc="113" normalizeH="0" baseline="0" noProof="1">
              <a:uLnTx/>
              <a:uFillTx/>
              <a:sym typeface="+mn-ea"/>
            </a:endParaRPr>
          </a:p>
        </p:txBody>
      </p:sp>
      <p:sp>
        <p:nvSpPr>
          <p:cNvPr id="5" name="文本占位符 4"/>
          <p:cNvSpPr>
            <a:spLocks noGrp="1"/>
          </p:cNvSpPr>
          <p:nvPr>
            <p:ph type="body" sz="quarter" idx="3"/>
          </p:nvPr>
        </p:nvSpPr>
        <p:spPr>
          <a:xfrm>
            <a:off x="4676813" y="1066297"/>
            <a:ext cx="4006800" cy="286200"/>
          </a:xfrm>
        </p:spPr>
        <p:txBody>
          <a:bodyPr lIns="101600" tIns="38100" rIns="76200" bIns="38100" rtlCol="0">
            <a:normAutofit/>
          </a:bodyPr>
          <a:lstStyle>
            <a:lvl1pPr marL="0" indent="0">
              <a:lnSpc>
                <a:spcPct val="100000"/>
              </a:lnSpc>
              <a:buNone/>
              <a:defRPr sz="1500" b="1" spc="150">
                <a:solidFill>
                  <a:schemeClr val="tx1">
                    <a:lumMod val="75000"/>
                    <a:lumOff val="25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0" lang="zh-CN" altLang="en-US" sz="1500" b="1" i="0" u="none" strike="noStrike" kern="1200" cap="none" spc="150" normalizeH="0" baseline="0" noProof="1">
                <a:uLnTx/>
                <a:uFillTx/>
                <a:sym typeface="+mn-ea"/>
              </a:rPr>
              <a:t>单击此处编辑母版文本样式</a:t>
            </a:r>
            <a:endParaRPr kumimoji="0" lang="zh-CN" altLang="en-US" sz="1500" b="1" i="0" u="none" strike="noStrike" kern="1200" cap="none" spc="150" normalizeH="0" baseline="0" noProof="1">
              <a:uLnTx/>
              <a:uFillTx/>
              <a:sym typeface="+mn-ea"/>
            </a:endParaRPr>
          </a:p>
        </p:txBody>
      </p:sp>
      <p:sp>
        <p:nvSpPr>
          <p:cNvPr id="6" name="内容占位符 5"/>
          <p:cNvSpPr>
            <a:spLocks noGrp="1"/>
          </p:cNvSpPr>
          <p:nvPr>
            <p:ph sz="quarter" idx="4"/>
          </p:nvPr>
        </p:nvSpPr>
        <p:spPr>
          <a:xfrm>
            <a:off x="4676813" y="1390500"/>
            <a:ext cx="4006800" cy="3296700"/>
          </a:xfrm>
        </p:spPr>
        <p:txBody>
          <a:bodyPr lIns="101600" tIns="0" rIns="82550" bIns="0" rtlCol="0">
            <a:normAutofit/>
          </a:bodyPr>
          <a:lstStyle/>
          <a:p>
            <a:pPr lvl="0"/>
            <a:r>
              <a:rPr kumimoji="0" lang="zh-CN" altLang="en-US" sz="1800" b="0" i="0" u="none" strike="noStrike" kern="1200" cap="none" spc="113" normalizeH="0" baseline="0" noProof="1">
                <a:uLnTx/>
                <a:uFillTx/>
                <a:sym typeface="+mn-ea"/>
              </a:rPr>
              <a:t>单击此处编辑母版文本样式</a:t>
            </a:r>
            <a:endParaRPr kumimoji="0" lang="zh-CN" altLang="en-US" sz="1800" b="0" i="0" u="none" strike="noStrike" kern="1200" cap="none" spc="113" normalizeH="0" baseline="0" noProof="1">
              <a:uLnTx/>
              <a:uFillTx/>
              <a:sym typeface="+mn-ea"/>
            </a:endParaRPr>
          </a:p>
          <a:p>
            <a:pPr lvl="1"/>
            <a:r>
              <a:rPr kumimoji="0" lang="zh-CN" altLang="en-US" sz="1200" b="0" i="0" u="none" strike="noStrike" kern="1200" cap="none" spc="113" normalizeH="0" baseline="0" noProof="1">
                <a:uLnTx/>
                <a:uFillTx/>
                <a:sym typeface="+mn-ea"/>
              </a:rPr>
              <a:t>二级</a:t>
            </a:r>
            <a:endParaRPr kumimoji="0" lang="zh-CN" altLang="en-US" sz="1200" b="0" i="0" u="none" strike="noStrike" kern="1200" cap="none" spc="113" normalizeH="0" baseline="0" noProof="1">
              <a:uLnTx/>
              <a:uFillTx/>
              <a:sym typeface="+mn-ea"/>
            </a:endParaRPr>
          </a:p>
          <a:p>
            <a:pPr lvl="2"/>
            <a:r>
              <a:rPr kumimoji="0" lang="zh-CN" altLang="en-US" sz="1200" b="0" i="0" u="none" strike="noStrike" kern="1200" cap="none" spc="113" normalizeH="0" baseline="0" noProof="1">
                <a:uLnTx/>
                <a:uFillTx/>
                <a:sym typeface="+mn-ea"/>
              </a:rPr>
              <a:t>三级</a:t>
            </a:r>
            <a:endParaRPr kumimoji="0" lang="zh-CN" altLang="en-US" sz="1200" b="0" i="0" u="none" strike="noStrike" kern="1200" cap="none" spc="113" normalizeH="0" baseline="0" noProof="1">
              <a:uLnTx/>
              <a:uFillTx/>
              <a:sym typeface="+mn-ea"/>
            </a:endParaRPr>
          </a:p>
          <a:p>
            <a:pPr lvl="3"/>
            <a:r>
              <a:rPr kumimoji="0" lang="zh-CN" altLang="en-US" sz="1000" b="0" i="0" u="none" strike="noStrike" kern="1200" cap="none" spc="113" normalizeH="0" baseline="0" noProof="1">
                <a:uLnTx/>
                <a:uFillTx/>
                <a:sym typeface="+mn-ea"/>
              </a:rPr>
              <a:t>四级</a:t>
            </a:r>
            <a:endParaRPr kumimoji="0" lang="zh-CN" altLang="en-US" sz="1000" b="0" i="0" u="none" strike="noStrike" kern="1200" cap="none" spc="113" normalizeH="0" baseline="0" noProof="1">
              <a:uLnTx/>
              <a:uFillTx/>
              <a:sym typeface="+mn-ea"/>
            </a:endParaRPr>
          </a:p>
          <a:p>
            <a:pPr lvl="4"/>
            <a:r>
              <a:rPr kumimoji="0" lang="zh-CN" altLang="en-US" sz="1000" b="0" i="0" u="none" strike="noStrike" kern="1200" cap="none" spc="113" normalizeH="0" baseline="0" noProof="1">
                <a:uLnTx/>
                <a:uFillTx/>
                <a:sym typeface="+mn-ea"/>
              </a:rPr>
              <a:t>五级</a:t>
            </a:r>
            <a:endParaRPr kumimoji="0" lang="zh-CN" altLang="en-US" sz="1000" b="0" i="0" u="none" strike="noStrike" kern="1200" cap="none" spc="113" normalizeH="0" baseline="0" noProof="1">
              <a:uLnTx/>
              <a:uFillTx/>
              <a:sym typeface="+mn-ea"/>
            </a:endParaRPr>
          </a:p>
        </p:txBody>
      </p:sp>
      <p:sp>
        <p:nvSpPr>
          <p:cNvPr id="7170" name="灯片编号占位符 5"/>
          <p:cNvSpPr>
            <a:spLocks noGrp="1"/>
          </p:cNvSpPr>
          <p:nvPr>
            <p:ph type="sldNum" sz="quarter" idx="4"/>
            <p:custDataLst>
              <p:tags r:id="rId2"/>
            </p:custDataLst>
          </p:nvPr>
        </p:nvSpPr>
        <p:spPr>
          <a:xfrm>
            <a:off x="6657975" y="4737100"/>
            <a:ext cx="2025650" cy="236538"/>
          </a:xfrm>
          <a:prstGeom prst="rect">
            <a:avLst/>
          </a:prstGeom>
          <a:noFill/>
          <a:ln w="9525">
            <a:noFill/>
          </a:ln>
        </p:spPr>
        <p:txBody>
          <a:bodyPr lIns="91440" tIns="45720" rIns="91440" bIns="45720" anchor="ctr" anchorCtr="0"/>
          <a:p>
            <a:pPr algn="r"/>
            <a:fld id="{9A0DB2DC-4C9A-4742-B13C-FB6460FD3503}" type="slidenum">
              <a:rPr lang="zh-CN" altLang="en-US"/>
            </a:fld>
            <a:endParaRPr lang="zh-CN" altLang="en-US"/>
          </a:p>
        </p:txBody>
      </p:sp>
      <p:sp>
        <p:nvSpPr>
          <p:cNvPr id="7173" name="日期占位符 3"/>
          <p:cNvSpPr>
            <a:spLocks noGrp="1"/>
          </p:cNvSpPr>
          <p:nvPr>
            <p:ph type="dt" sz="half" idx="2"/>
            <p:custDataLst>
              <p:tags r:id="rId3"/>
            </p:custDataLst>
          </p:nvPr>
        </p:nvSpPr>
        <p:spPr>
          <a:xfrm>
            <a:off x="458788" y="4737100"/>
            <a:ext cx="2025650" cy="236538"/>
          </a:xfrm>
          <a:prstGeom prst="rect">
            <a:avLst/>
          </a:prstGeom>
          <a:noFill/>
          <a:ln w="9525">
            <a:noFill/>
          </a:ln>
        </p:spPr>
        <p:txBody>
          <a:bodyPr lIns="91440" tIns="45720" rIns="91440" bIns="45720" anchor="ctr" anchorCtr="0"/>
          <a:p>
            <a:fld id="{BB962C8B-B14F-4D97-AF65-F5344CB8AC3E}" type="datetime1">
              <a:rPr lang="en-US" altLang="en-US">
                <a:latin typeface="Arial" panose="020B0604020202020204" pitchFamily="34" charset="0"/>
                <a:ea typeface="微软雅黑" panose="020B0503020204020204" pitchFamily="34" charset="-122"/>
              </a:rPr>
            </a:fld>
            <a:endParaRPr lang="en-US" altLang="en-US">
              <a:latin typeface="Arial" panose="020B0604020202020204" pitchFamily="34" charset="0"/>
              <a:ea typeface="微软雅黑" panose="020B0503020204020204" pitchFamily="34" charset="-122"/>
            </a:endParaRPr>
          </a:p>
        </p:txBody>
      </p:sp>
      <p:sp>
        <p:nvSpPr>
          <p:cNvPr id="7174" name="页脚占位符 4"/>
          <p:cNvSpPr>
            <a:spLocks noGrp="1"/>
          </p:cNvSpPr>
          <p:nvPr>
            <p:ph type="ftr" sz="quarter" idx="3"/>
            <p:custDataLst>
              <p:tags r:id="rId4"/>
            </p:custDataLst>
          </p:nvPr>
        </p:nvSpPr>
        <p:spPr>
          <a:xfrm>
            <a:off x="3087688" y="4737100"/>
            <a:ext cx="2968625" cy="236538"/>
          </a:xfrm>
          <a:prstGeom prst="rect">
            <a:avLst/>
          </a:prstGeom>
          <a:noFill/>
          <a:ln w="9525">
            <a:noFill/>
          </a:ln>
        </p:spPr>
        <p:txBody>
          <a:bodyPr lIns="91440" tIns="45720" rIns="91440" bIns="45720" anchor="ctr" anchorCtr="0"/>
          <a:p>
            <a:pPr algn="ctr"/>
            <a:endParaRPr lang="en-US" altLang="en-US">
              <a:latin typeface="Arial" panose="020B0604020202020204" pitchFamily="34" charset="0"/>
              <a:ea typeface="微软雅黑" panose="020B0503020204020204" pitchFamily="34" charset="-122"/>
            </a:endParaRP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6300" y="456300"/>
            <a:ext cx="8226900" cy="529200"/>
          </a:xfrm>
        </p:spPr>
        <p:txBody>
          <a:bodyPr lIns="90000" tIns="46800" rIns="90000" bIns="46800" rtlCol="0">
            <a:normAutofit/>
          </a:bodyPr>
          <a:lstStyle/>
          <a:p>
            <a:pPr lvl="0"/>
            <a:r>
              <a:rPr kumimoji="0" lang="zh-CN" altLang="en-US" sz="2700" b="1" i="0" u="none" strike="noStrike" kern="1200" cap="none" spc="225" normalizeH="0" baseline="0" noProof="1">
                <a:uLnTx/>
                <a:uFillTx/>
                <a:sym typeface="+mn-ea"/>
              </a:rPr>
              <a:t>单击此处编辑母版标题样式</a:t>
            </a:r>
            <a:endParaRPr kumimoji="0" lang="zh-CN" altLang="en-US" sz="2700" b="1" i="0" u="none" strike="noStrike" kern="1200" cap="none" spc="225" normalizeH="0" baseline="0" noProof="1">
              <a:uLnTx/>
              <a:uFillTx/>
              <a:sym typeface="+mn-ea"/>
            </a:endParaRPr>
          </a:p>
        </p:txBody>
      </p:sp>
      <p:sp>
        <p:nvSpPr>
          <p:cNvPr id="8194" name="灯片编号占位符 5"/>
          <p:cNvSpPr>
            <a:spLocks noGrp="1"/>
          </p:cNvSpPr>
          <p:nvPr>
            <p:ph type="sldNum" sz="quarter" idx="4"/>
            <p:custDataLst>
              <p:tags r:id="rId2"/>
            </p:custDataLst>
          </p:nvPr>
        </p:nvSpPr>
        <p:spPr>
          <a:xfrm>
            <a:off x="6657975" y="4737100"/>
            <a:ext cx="2025650" cy="236538"/>
          </a:xfrm>
          <a:prstGeom prst="rect">
            <a:avLst/>
          </a:prstGeom>
          <a:noFill/>
          <a:ln w="9525">
            <a:noFill/>
          </a:ln>
        </p:spPr>
        <p:txBody>
          <a:bodyPr lIns="91440" tIns="45720" rIns="91440" bIns="45720" anchor="ctr" anchorCtr="0"/>
          <a:p>
            <a:pPr algn="r"/>
            <a:fld id="{9A0DB2DC-4C9A-4742-B13C-FB6460FD3503}" type="slidenum">
              <a:rPr lang="zh-CN" altLang="en-US"/>
            </a:fld>
            <a:endParaRPr lang="zh-CN" altLang="en-US"/>
          </a:p>
        </p:txBody>
      </p:sp>
      <p:sp>
        <p:nvSpPr>
          <p:cNvPr id="8197" name="日期占位符 3"/>
          <p:cNvSpPr>
            <a:spLocks noGrp="1"/>
          </p:cNvSpPr>
          <p:nvPr>
            <p:ph type="dt" sz="half" idx="2"/>
            <p:custDataLst>
              <p:tags r:id="rId3"/>
            </p:custDataLst>
          </p:nvPr>
        </p:nvSpPr>
        <p:spPr>
          <a:xfrm>
            <a:off x="458788" y="4737100"/>
            <a:ext cx="2025650" cy="236538"/>
          </a:xfrm>
          <a:prstGeom prst="rect">
            <a:avLst/>
          </a:prstGeom>
          <a:noFill/>
          <a:ln w="9525">
            <a:noFill/>
          </a:ln>
        </p:spPr>
        <p:txBody>
          <a:bodyPr lIns="91440" tIns="45720" rIns="91440" bIns="45720" anchor="ctr" anchorCtr="0"/>
          <a:p>
            <a:fld id="{BB962C8B-B14F-4D97-AF65-F5344CB8AC3E}" type="datetime1">
              <a:rPr lang="en-US" altLang="en-US">
                <a:latin typeface="Arial" panose="020B0604020202020204" pitchFamily="34" charset="0"/>
                <a:ea typeface="微软雅黑" panose="020B0503020204020204" pitchFamily="34" charset="-122"/>
              </a:rPr>
            </a:fld>
            <a:endParaRPr lang="en-US" altLang="en-US">
              <a:latin typeface="Arial" panose="020B0604020202020204" pitchFamily="34" charset="0"/>
              <a:ea typeface="微软雅黑" panose="020B0503020204020204" pitchFamily="34" charset="-122"/>
            </a:endParaRPr>
          </a:p>
        </p:txBody>
      </p:sp>
      <p:sp>
        <p:nvSpPr>
          <p:cNvPr id="8198" name="页脚占位符 4"/>
          <p:cNvSpPr>
            <a:spLocks noGrp="1"/>
          </p:cNvSpPr>
          <p:nvPr>
            <p:ph type="ftr" sz="quarter" idx="3"/>
            <p:custDataLst>
              <p:tags r:id="rId4"/>
            </p:custDataLst>
          </p:nvPr>
        </p:nvSpPr>
        <p:spPr>
          <a:xfrm>
            <a:off x="3087688" y="4737100"/>
            <a:ext cx="2968625" cy="236538"/>
          </a:xfrm>
          <a:prstGeom prst="rect">
            <a:avLst/>
          </a:prstGeom>
          <a:noFill/>
          <a:ln w="9525">
            <a:noFill/>
          </a:ln>
        </p:spPr>
        <p:txBody>
          <a:bodyPr lIns="91440" tIns="45720" rIns="91440" bIns="45720" anchor="ctr" anchorCtr="0"/>
          <a:p>
            <a:pPr algn="ctr"/>
            <a:endParaRPr lang="en-US" altLang="en-US">
              <a:latin typeface="Arial" panose="020B0604020202020204" pitchFamily="34" charset="0"/>
              <a:ea typeface="微软雅黑" panose="020B0503020204020204" pitchFamily="34" charset="-122"/>
            </a:endParaRP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eaLnBrk="1" hangingPunct="1"/>
            <a:fld id="{BB962C8B-B14F-4D97-AF65-F5344CB8AC3E}" type="datetime1">
              <a:rPr lang="en-US" altLang="en-US"/>
            </a:fld>
            <a:endParaRPr lang="en-US" altLang="en-US"/>
          </a:p>
        </p:txBody>
      </p:sp>
      <p:sp>
        <p:nvSpPr>
          <p:cNvPr id="3" name="页脚占位符 2"/>
          <p:cNvSpPr>
            <a:spLocks noGrp="1"/>
          </p:cNvSpPr>
          <p:nvPr>
            <p:ph type="ftr" sz="quarter" idx="11"/>
          </p:nvPr>
        </p:nvSpPr>
        <p:spPr/>
        <p:txBody>
          <a:bodyPr/>
          <a:p>
            <a:pPr lvl="0" eaLnBrk="1" hangingPunct="1"/>
            <a:endParaRPr lang="en-US" altLang="en-US"/>
          </a:p>
        </p:txBody>
      </p:sp>
      <p:sp>
        <p:nvSpPr>
          <p:cNvPr id="4" name="灯片编号占位符 3"/>
          <p:cNvSpPr>
            <a:spLocks noGrp="1"/>
          </p:cNvSpPr>
          <p:nvPr>
            <p:ph type="sldNum" sz="quarter" idx="12"/>
          </p:nvPr>
        </p:nvSpPr>
        <p:spPr/>
        <p:txBody>
          <a:bodyPr/>
          <a:p>
            <a:pPr lvl="0" eaLnBrk="1" hangingPunct="1"/>
            <a:fld id="{9A0DB2DC-4C9A-4742-B13C-FB6460FD3503}" type="slidenum">
              <a:rPr lang="zh-CN" altLang="en-US"/>
            </a:fld>
            <a:endParaRPr lang="zh-CN" alt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图片与标题">
    <p:bg>
      <p:bgPr>
        <a:solidFill>
          <a:srgbClr val="FFFFFF"/>
        </a:solidFill>
        <a:effectLst/>
      </p:bgPr>
    </p:bg>
    <p:spTree>
      <p:nvGrpSpPr>
        <p:cNvPr id="1" name=""/>
        <p:cNvGrpSpPr/>
        <p:nvPr/>
      </p:nvGrpSpPr>
      <p:grpSpPr>
        <a:xfrm>
          <a:off x="0" y="0"/>
          <a:ext cx="0" cy="0"/>
          <a:chOff x="0" y="0"/>
          <a:chExt cx="0" cy="0"/>
        </a:xfrm>
      </p:grpSpPr>
      <p:sp>
        <p:nvSpPr>
          <p:cNvPr id="3" name="图片占位符 2"/>
          <p:cNvSpPr>
            <a:spLocks noGrp="1"/>
          </p:cNvSpPr>
          <p:nvPr>
            <p:ph type="pic" idx="1"/>
          </p:nvPr>
        </p:nvSpPr>
        <p:spPr>
          <a:xfrm>
            <a:off x="456300" y="1166400"/>
            <a:ext cx="3924808" cy="3456000"/>
          </a:xfrm>
        </p:spPr>
        <p:txBody>
          <a:bodyPr vert="horz" wrap="square" lIns="90000" tIns="46800" rIns="90000" bIns="46800" numCol="1" rtlCol="0" anchor="t" anchorCtr="0" compatLnSpc="1">
            <a:normAutofit/>
          </a:bodyPr>
          <a:lstStyle>
            <a:lvl1pPr>
              <a:buNone/>
              <a:defRPr sz="1200"/>
            </a:lvl1pPr>
          </a:lstStyle>
          <a:p>
            <a:pPr marL="171450" marR="0" lvl="0" indent="-171450" algn="l" defTabSz="914400" rtl="0" eaLnBrk="0" fontAlgn="base" latinLnBrk="0" hangingPunct="0">
              <a:lnSpc>
                <a:spcPct val="130000"/>
              </a:lnSpc>
              <a:spcBef>
                <a:spcPct val="0"/>
              </a:spcBef>
              <a:spcAft>
                <a:spcPts val="750"/>
              </a:spcAft>
              <a:buClrTx/>
              <a:buSzTx/>
              <a:buFont typeface="Arial" panose="020B0604020202020204" pitchFamily="34" charset="0"/>
              <a:buNone/>
              <a:defRPr/>
            </a:pPr>
            <a:r>
              <a:rPr kumimoji="0" lang="zh-CN" altLang="en-US" sz="1200" b="0" i="0" u="none" strike="noStrike" kern="1200" cap="none" spc="113" normalizeH="0" baseline="0" noProof="1">
                <a:ln>
                  <a:noFill/>
                </a:ln>
                <a:solidFill>
                  <a:srgbClr val="595959"/>
                </a:solidFill>
                <a:uLnTx/>
                <a:uFillTx/>
                <a:latin typeface="Arial" panose="020B0604020202020204" pitchFamily="34" charset="0"/>
                <a:ea typeface="微软雅黑" panose="020B0503020204020204" pitchFamily="34" charset="-122"/>
                <a:cs typeface="+mn-cs"/>
                <a:sym typeface="+mn-ea"/>
              </a:rPr>
              <a:t>单击图标添加图片</a:t>
            </a:r>
            <a:endParaRPr kumimoji="0" lang="zh-CN" altLang="en-US" sz="1200" b="0" i="0" u="none" strike="noStrike" kern="1200" cap="none" spc="113" normalizeH="0" baseline="0" noProof="1">
              <a:ln>
                <a:noFill/>
              </a:ln>
              <a:solidFill>
                <a:srgbClr val="595959"/>
              </a:solidFill>
              <a:uLnTx/>
              <a:uFillTx/>
              <a:latin typeface="Arial" panose="020B0604020202020204" pitchFamily="34" charset="0"/>
              <a:ea typeface="微软雅黑" panose="020B0503020204020204" pitchFamily="34" charset="-122"/>
              <a:cs typeface="+mn-cs"/>
              <a:sym typeface="+mn-ea"/>
            </a:endParaRPr>
          </a:p>
        </p:txBody>
      </p:sp>
      <p:sp>
        <p:nvSpPr>
          <p:cNvPr id="4" name="文本占位符 3"/>
          <p:cNvSpPr>
            <a:spLocks noGrp="1"/>
          </p:cNvSpPr>
          <p:nvPr>
            <p:ph type="body" sz="half" idx="2"/>
          </p:nvPr>
        </p:nvSpPr>
        <p:spPr>
          <a:xfrm>
            <a:off x="4762800" y="1166400"/>
            <a:ext cx="3920400" cy="3456000"/>
          </a:xfrm>
        </p:spPr>
        <p:txBody>
          <a:bodyPr rtlCol="0">
            <a:normAutofit/>
          </a:bodyPr>
          <a:lstStyle>
            <a:lvl1pPr>
              <a:buNone/>
              <a:defRPr sz="1200"/>
            </a:lvl1pPr>
          </a:lstStyle>
          <a:p>
            <a:pPr lvl="0"/>
            <a:r>
              <a:rPr kumimoji="0" lang="zh-CN" altLang="en-US" sz="1200" b="0" i="0" u="none" strike="noStrike" kern="1200" cap="none" spc="113" normalizeH="0" baseline="0" noProof="1">
                <a:uLnTx/>
                <a:uFillTx/>
                <a:sym typeface="+mn-ea"/>
              </a:rPr>
              <a:t>单击此处编辑母版文本样式</a:t>
            </a:r>
            <a:endParaRPr kumimoji="0" lang="zh-CN" altLang="en-US" sz="1200" b="0" i="0" u="none" strike="noStrike" kern="1200" cap="none" spc="113" normalizeH="0" baseline="0" noProof="1">
              <a:uLnTx/>
              <a:uFillTx/>
              <a:sym typeface="+mn-ea"/>
            </a:endParaRPr>
          </a:p>
        </p:txBody>
      </p:sp>
      <p:sp>
        <p:nvSpPr>
          <p:cNvPr id="9" name="标题 8"/>
          <p:cNvSpPr>
            <a:spLocks noGrp="1"/>
          </p:cNvSpPr>
          <p:nvPr>
            <p:ph type="title"/>
          </p:nvPr>
        </p:nvSpPr>
        <p:spPr>
          <a:xfrm>
            <a:off x="455613" y="455613"/>
            <a:ext cx="8228012" cy="530225"/>
          </a:xfrm>
        </p:spPr>
        <p:txBody>
          <a:bodyPr/>
          <a:lstStyle/>
          <a:p>
            <a:r>
              <a:rPr kumimoji="0" lang="zh-CN" altLang="en-US" sz="2700" b="1" i="0" u="none" strike="noStrike" kern="1200" cap="none" spc="225" normalizeH="0" baseline="0" noProof="1">
                <a:uLnTx/>
                <a:uFillTx/>
              </a:rPr>
              <a:t>单击此处编辑母版标题样式</a:t>
            </a:r>
            <a:endParaRPr kumimoji="0" lang="zh-CN" altLang="en-US" sz="2700" b="1" i="0" u="none" strike="noStrike" kern="1200" cap="none" spc="225" normalizeH="0" baseline="0" noProof="1">
              <a:uLnTx/>
              <a:uFillTx/>
            </a:endParaRPr>
          </a:p>
        </p:txBody>
      </p:sp>
      <p:sp>
        <p:nvSpPr>
          <p:cNvPr id="9218" name="灯片编号占位符 5"/>
          <p:cNvSpPr>
            <a:spLocks noGrp="1"/>
          </p:cNvSpPr>
          <p:nvPr>
            <p:ph type="sldNum" sz="quarter" idx="4"/>
            <p:custDataLst>
              <p:tags r:id="rId2"/>
            </p:custDataLst>
          </p:nvPr>
        </p:nvSpPr>
        <p:spPr>
          <a:xfrm>
            <a:off x="6657975" y="4737100"/>
            <a:ext cx="2025650" cy="236538"/>
          </a:xfrm>
          <a:prstGeom prst="rect">
            <a:avLst/>
          </a:prstGeom>
          <a:noFill/>
          <a:ln w="9525">
            <a:noFill/>
          </a:ln>
        </p:spPr>
        <p:txBody>
          <a:bodyPr lIns="91440" tIns="45720" rIns="91440" bIns="45720" anchor="ctr" anchorCtr="0"/>
          <a:p>
            <a:pPr algn="r"/>
            <a:fld id="{9A0DB2DC-4C9A-4742-B13C-FB6460FD3503}" type="slidenum">
              <a:rPr lang="zh-CN" altLang="en-US"/>
            </a:fld>
            <a:endParaRPr lang="zh-CN" altLang="en-US"/>
          </a:p>
        </p:txBody>
      </p:sp>
      <p:sp>
        <p:nvSpPr>
          <p:cNvPr id="9221" name="日期占位符 3"/>
          <p:cNvSpPr>
            <a:spLocks noGrp="1"/>
          </p:cNvSpPr>
          <p:nvPr>
            <p:ph type="dt" sz="half" idx="2"/>
            <p:custDataLst>
              <p:tags r:id="rId3"/>
            </p:custDataLst>
          </p:nvPr>
        </p:nvSpPr>
        <p:spPr>
          <a:xfrm>
            <a:off x="458788" y="4737100"/>
            <a:ext cx="2025650" cy="236538"/>
          </a:xfrm>
          <a:prstGeom prst="rect">
            <a:avLst/>
          </a:prstGeom>
          <a:noFill/>
          <a:ln w="9525">
            <a:noFill/>
          </a:ln>
        </p:spPr>
        <p:txBody>
          <a:bodyPr lIns="91440" tIns="45720" rIns="91440" bIns="45720" anchor="ctr" anchorCtr="0"/>
          <a:p>
            <a:fld id="{BB962C8B-B14F-4D97-AF65-F5344CB8AC3E}" type="datetime1">
              <a:rPr lang="en-US" altLang="en-US">
                <a:latin typeface="Arial" panose="020B0604020202020204" pitchFamily="34" charset="0"/>
                <a:ea typeface="微软雅黑" panose="020B0503020204020204" pitchFamily="34" charset="-122"/>
              </a:rPr>
            </a:fld>
            <a:endParaRPr lang="en-US" altLang="en-US">
              <a:latin typeface="Arial" panose="020B0604020202020204" pitchFamily="34" charset="0"/>
              <a:ea typeface="微软雅黑" panose="020B0503020204020204" pitchFamily="34" charset="-122"/>
            </a:endParaRPr>
          </a:p>
        </p:txBody>
      </p:sp>
      <p:sp>
        <p:nvSpPr>
          <p:cNvPr id="9222" name="页脚占位符 4"/>
          <p:cNvSpPr>
            <a:spLocks noGrp="1"/>
          </p:cNvSpPr>
          <p:nvPr>
            <p:ph type="ftr" sz="quarter" idx="3"/>
            <p:custDataLst>
              <p:tags r:id="rId4"/>
            </p:custDataLst>
          </p:nvPr>
        </p:nvSpPr>
        <p:spPr>
          <a:xfrm>
            <a:off x="3087688" y="4737100"/>
            <a:ext cx="2968625" cy="236538"/>
          </a:xfrm>
          <a:prstGeom prst="rect">
            <a:avLst/>
          </a:prstGeom>
          <a:noFill/>
          <a:ln w="9525">
            <a:noFill/>
          </a:ln>
        </p:spPr>
        <p:txBody>
          <a:bodyPr lIns="91440" tIns="45720" rIns="91440" bIns="45720" anchor="ctr" anchorCtr="0"/>
          <a:p>
            <a:pPr algn="ctr"/>
            <a:endParaRPr lang="en-US" altLang="en-US">
              <a:latin typeface="Arial" panose="020B0604020202020204" pitchFamily="34" charset="0"/>
              <a:ea typeface="微软雅黑" panose="020B0503020204020204" pitchFamily="34" charset="-122"/>
            </a:endParaRPr>
          </a:p>
        </p:txBody>
      </p:sp>
    </p:spTree>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image" Target="../media/image1.png"/><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0.xml"/><Relationship Id="rId8" Type="http://schemas.openxmlformats.org/officeDocument/2006/relationships/slideLayout" Target="../slideLayouts/slideLayout9.xml"/><Relationship Id="rId7" Type="http://schemas.openxmlformats.org/officeDocument/2006/relationships/slideLayout" Target="../slideLayouts/slideLayout8.xml"/><Relationship Id="rId6" Type="http://schemas.openxmlformats.org/officeDocument/2006/relationships/slideLayout" Target="../slideLayouts/slideLayout7.xml"/><Relationship Id="rId5" Type="http://schemas.openxmlformats.org/officeDocument/2006/relationships/slideLayout" Target="../slideLayouts/slideLayout6.xml"/><Relationship Id="rId4" Type="http://schemas.openxmlformats.org/officeDocument/2006/relationships/slideLayout" Target="../slideLayouts/slideLayout5.xml"/><Relationship Id="rId3" Type="http://schemas.openxmlformats.org/officeDocument/2006/relationships/slideLayout" Target="../slideLayouts/slideLayout4.xml"/><Relationship Id="rId2" Type="http://schemas.openxmlformats.org/officeDocument/2006/relationships/slideLayout" Target="../slideLayouts/slideLayout3.xml"/><Relationship Id="rId19" Type="http://schemas.openxmlformats.org/officeDocument/2006/relationships/theme" Target="../theme/theme2.xml"/><Relationship Id="rId18" Type="http://schemas.openxmlformats.org/officeDocument/2006/relationships/tags" Target="../tags/tag35.xml"/><Relationship Id="rId17" Type="http://schemas.openxmlformats.org/officeDocument/2006/relationships/tags" Target="../tags/tag34.xml"/><Relationship Id="rId16" Type="http://schemas.openxmlformats.org/officeDocument/2006/relationships/tags" Target="../tags/tag33.xml"/><Relationship Id="rId15" Type="http://schemas.openxmlformats.org/officeDocument/2006/relationships/tags" Target="../tags/tag32.xml"/><Relationship Id="rId14" Type="http://schemas.openxmlformats.org/officeDocument/2006/relationships/tags" Target="../tags/tag31.xml"/><Relationship Id="rId13" Type="http://schemas.openxmlformats.org/officeDocument/2006/relationships/slideLayout" Target="../slideLayouts/slideLayout14.xml"/><Relationship Id="rId12" Type="http://schemas.openxmlformats.org/officeDocument/2006/relationships/slideLayout" Target="../slideLayouts/slideLayout13.xml"/><Relationship Id="rId11" Type="http://schemas.openxmlformats.org/officeDocument/2006/relationships/slideLayout" Target="../slideLayouts/slideLayout12.xml"/><Relationship Id="rId10" Type="http://schemas.openxmlformats.org/officeDocument/2006/relationships/slideLayout" Target="../slideLayouts/slideLayout11.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2"/>
          <a:stretch>
            <a:fillRect/>
          </a:stretch>
        </a:blipFill>
        <a:effectLst/>
      </p:bgPr>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49" r:id="rId1"/>
  </p:sldLayoutIdLst>
  <p:hf sldNum="0" hdr="0" ftr="0" dt="0"/>
  <p:txStyles>
    <p:titleStyle>
      <a:lvl1pPr marL="0" indent="0" algn="ctr" defTabSz="914400" rtl="0" eaLnBrk="0" fontAlgn="base" hangingPunct="0">
        <a:lnSpc>
          <a:spcPct val="100000"/>
        </a:lnSpc>
        <a:spcBef>
          <a:spcPct val="0"/>
        </a:spcBef>
        <a:spcAft>
          <a:spcPct val="0"/>
        </a:spcAft>
        <a:buClrTx/>
        <a:buSzTx/>
        <a:buFontTx/>
        <a:buNone/>
        <a:defRPr kumimoji="0" sz="2800" b="1" i="0" u="none" kern="1200" baseline="0">
          <a:solidFill>
            <a:schemeClr val="tx1"/>
          </a:solidFill>
          <a:effectLst/>
          <a:latin typeface="Times New Roman" panose="02020603050405020304" pitchFamily="18" charset="0"/>
          <a:ea typeface="黑体" panose="02010609060101010101" pitchFamily="49" charset="-122"/>
          <a:cs typeface="+mj-cs"/>
        </a:defRPr>
      </a:lvl1pPr>
    </p:titleStyle>
    <p:bodyStyle>
      <a:lvl1pPr marL="342900" indent="-342900" algn="l" defTabSz="914400" rtl="0" eaLnBrk="0" fontAlgn="base" hangingPunct="0">
        <a:lnSpc>
          <a:spcPct val="120000"/>
        </a:lnSpc>
        <a:spcBef>
          <a:spcPct val="0"/>
        </a:spcBef>
        <a:spcAft>
          <a:spcPct val="0"/>
        </a:spcAft>
        <a:buClrTx/>
        <a:buSzTx/>
        <a:buFontTx/>
        <a:buNone/>
        <a:defRPr kumimoji="0" sz="2400" b="1" i="0" u="none" kern="1200" baseline="0">
          <a:solidFill>
            <a:schemeClr val="tx1"/>
          </a:solidFill>
          <a:effectLst/>
          <a:latin typeface="+mj-lt"/>
          <a:ea typeface="+mn-ea"/>
          <a:cs typeface="+mn-cs"/>
        </a:defRPr>
      </a:lvl1pPr>
      <a:lvl2pPr marL="457200" indent="0" algn="l" defTabSz="914400" rtl="0" eaLnBrk="0" fontAlgn="base" hangingPunct="0">
        <a:lnSpc>
          <a:spcPct val="120000"/>
        </a:lnSpc>
        <a:spcBef>
          <a:spcPct val="20000"/>
        </a:spcBef>
        <a:spcAft>
          <a:spcPct val="0"/>
        </a:spcAft>
        <a:buClrTx/>
        <a:buSzTx/>
        <a:buFontTx/>
        <a:buNone/>
        <a:defRPr kumimoji="0" sz="2000" b="0" i="0" u="none" kern="1200" baseline="0">
          <a:solidFill>
            <a:schemeClr val="tx1"/>
          </a:solidFill>
          <a:effectLst/>
          <a:latin typeface="+mn-lt"/>
          <a:ea typeface="+mn-ea"/>
          <a:cs typeface="+mn-cs"/>
        </a:defRPr>
      </a:lvl2pPr>
      <a:lvl3pPr marL="914400" indent="0" algn="l" defTabSz="914400" rtl="0" eaLnBrk="0" fontAlgn="base" hangingPunct="0">
        <a:lnSpc>
          <a:spcPct val="120000"/>
        </a:lnSpc>
        <a:spcBef>
          <a:spcPct val="20000"/>
        </a:spcBef>
        <a:spcAft>
          <a:spcPct val="0"/>
        </a:spcAft>
        <a:buClrTx/>
        <a:buSzTx/>
        <a:buFontTx/>
        <a:buNone/>
        <a:defRPr kumimoji="0" sz="1800" b="0" i="0" u="none" kern="1200" baseline="0">
          <a:solidFill>
            <a:schemeClr val="tx1"/>
          </a:solidFill>
          <a:effectLst/>
          <a:latin typeface="+mn-lt"/>
          <a:ea typeface="+mn-ea"/>
          <a:cs typeface="+mn-cs"/>
        </a:defRPr>
      </a:lvl3pPr>
      <a:lvl4pPr marL="1371600" indent="0" algn="l" defTabSz="914400" rtl="0" eaLnBrk="0" fontAlgn="base" hangingPunct="0">
        <a:lnSpc>
          <a:spcPct val="120000"/>
        </a:lnSpc>
        <a:spcBef>
          <a:spcPct val="20000"/>
        </a:spcBef>
        <a:spcAft>
          <a:spcPct val="0"/>
        </a:spcAft>
        <a:buClrTx/>
        <a:buSzTx/>
        <a:buFontTx/>
        <a:buNone/>
        <a:defRPr kumimoji="0" sz="1600" b="0" i="0" u="none" kern="1200" baseline="0">
          <a:solidFill>
            <a:schemeClr val="tx1"/>
          </a:solidFill>
          <a:effectLst/>
          <a:latin typeface="+mn-lt"/>
          <a:ea typeface="+mn-ea"/>
          <a:cs typeface="+mn-cs"/>
        </a:defRPr>
      </a:lvl4pPr>
      <a:lvl5pPr marL="1828800" indent="0" algn="l" defTabSz="914400" rtl="0" eaLnBrk="0" fontAlgn="base" hangingPunct="0">
        <a:lnSpc>
          <a:spcPct val="120000"/>
        </a:lnSpc>
        <a:spcBef>
          <a:spcPct val="20000"/>
        </a:spcBef>
        <a:spcAft>
          <a:spcPct val="0"/>
        </a:spcAft>
        <a:buClrTx/>
        <a:buSzTx/>
        <a:buFontTx/>
        <a:buNone/>
        <a:defRPr kumimoji="0" sz="1600" b="0" i="0" u="none" kern="1200" baseline="0">
          <a:solidFill>
            <a:schemeClr val="tx1"/>
          </a:solidFill>
          <a:effectLst/>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1pPr>
      <a:lvl2pPr marL="4572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2pPr>
      <a:lvl3pPr marL="9144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3pPr>
      <a:lvl4pPr marL="13716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4pPr>
      <a:lvl5pPr marL="18288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p:sp>
        <p:nvSpPr>
          <p:cNvPr id="2050" name="标题占位符 1"/>
          <p:cNvSpPr>
            <a:spLocks noGrp="1"/>
          </p:cNvSpPr>
          <p:nvPr>
            <p:ph type="title"/>
            <p:custDataLst>
              <p:tags r:id="rId14"/>
            </p:custDataLst>
          </p:nvPr>
        </p:nvSpPr>
        <p:spPr>
          <a:xfrm>
            <a:off x="455613" y="455613"/>
            <a:ext cx="8228012" cy="530225"/>
          </a:xfrm>
          <a:prstGeom prst="rect">
            <a:avLst/>
          </a:prstGeom>
          <a:noFill/>
          <a:ln w="9525">
            <a:noFill/>
          </a:ln>
        </p:spPr>
        <p:txBody>
          <a:bodyPr lIns="90170" tIns="46990" rIns="90170" bIns="46990" anchor="ctr" anchorCtr="0"/>
          <a:p>
            <a:pPr lvl="0"/>
            <a:r>
              <a:rPr lang="zh-CN" altLang="en-US"/>
              <a:t>单击此处编辑母版标题样式</a:t>
            </a:r>
            <a:endParaRPr lang="zh-CN" altLang="en-US"/>
          </a:p>
        </p:txBody>
      </p:sp>
      <p:sp>
        <p:nvSpPr>
          <p:cNvPr id="2051" name="文本占位符 2"/>
          <p:cNvSpPr>
            <a:spLocks noGrp="1"/>
          </p:cNvSpPr>
          <p:nvPr>
            <p:ph type="body" idx="1"/>
            <p:custDataLst>
              <p:tags r:id="rId15"/>
            </p:custDataLst>
          </p:nvPr>
        </p:nvSpPr>
        <p:spPr>
          <a:xfrm>
            <a:off x="455613" y="1117600"/>
            <a:ext cx="8228012" cy="3570288"/>
          </a:xfrm>
          <a:prstGeom prst="rect">
            <a:avLst/>
          </a:prstGeom>
          <a:noFill/>
          <a:ln w="9525">
            <a:noFill/>
          </a:ln>
        </p:spPr>
        <p:txBody>
          <a:bodyPr lIns="90000" tIns="46800" rIns="90000" bIns="46800"/>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2052" name="日期占位符 3"/>
          <p:cNvSpPr>
            <a:spLocks noGrp="1"/>
          </p:cNvSpPr>
          <p:nvPr>
            <p:ph type="dt" sz="half" idx="2"/>
            <p:custDataLst>
              <p:tags r:id="rId16"/>
            </p:custDataLst>
          </p:nvPr>
        </p:nvSpPr>
        <p:spPr>
          <a:xfrm>
            <a:off x="458788" y="4737100"/>
            <a:ext cx="2025650" cy="236538"/>
          </a:xfrm>
          <a:prstGeom prst="rect">
            <a:avLst/>
          </a:prstGeom>
          <a:noFill/>
          <a:ln w="9525">
            <a:noFill/>
          </a:ln>
        </p:spPr>
        <p:txBody>
          <a:bodyPr anchor="ctr" anchorCtr="0"/>
          <a:lstStyle>
            <a:lvl1pPr marL="0" indent="0">
              <a:defRPr sz="700">
                <a:solidFill>
                  <a:srgbClr val="898989"/>
                </a:solidFill>
                <a:latin typeface="Arial" panose="020B0604020202020204" pitchFamily="34" charset="0"/>
                <a:ea typeface="微软雅黑" panose="020B0503020204020204" pitchFamily="34" charset="-122"/>
              </a:defRPr>
            </a:lvl1pPr>
          </a:lstStyle>
          <a:p>
            <a:pPr lvl="0" eaLnBrk="1" hangingPunct="1"/>
            <a:fld id="{BB962C8B-B14F-4D97-AF65-F5344CB8AC3E}" type="datetime1">
              <a:rPr lang="en-US" altLang="en-US"/>
            </a:fld>
            <a:endParaRPr lang="en-US" altLang="en-US"/>
          </a:p>
        </p:txBody>
      </p:sp>
      <p:sp>
        <p:nvSpPr>
          <p:cNvPr id="2053" name="页脚占位符 4"/>
          <p:cNvSpPr>
            <a:spLocks noGrp="1"/>
          </p:cNvSpPr>
          <p:nvPr>
            <p:ph type="ftr" sz="quarter" idx="3"/>
            <p:custDataLst>
              <p:tags r:id="rId17"/>
            </p:custDataLst>
          </p:nvPr>
        </p:nvSpPr>
        <p:spPr>
          <a:xfrm>
            <a:off x="3087688" y="4737100"/>
            <a:ext cx="2968625" cy="236538"/>
          </a:xfrm>
          <a:prstGeom prst="rect">
            <a:avLst/>
          </a:prstGeom>
          <a:noFill/>
          <a:ln w="9525">
            <a:noFill/>
          </a:ln>
        </p:spPr>
        <p:txBody>
          <a:bodyPr anchor="ctr" anchorCtr="0"/>
          <a:lstStyle>
            <a:lvl1pPr marL="0" indent="0" algn="ctr">
              <a:defRPr sz="700">
                <a:solidFill>
                  <a:srgbClr val="898989"/>
                </a:solidFill>
                <a:latin typeface="Arial" panose="020B0604020202020204" pitchFamily="34" charset="0"/>
                <a:ea typeface="微软雅黑" panose="020B0503020204020204" pitchFamily="34" charset="-122"/>
              </a:defRPr>
            </a:lvl1pPr>
          </a:lstStyle>
          <a:p>
            <a:pPr lvl="0" eaLnBrk="1" hangingPunct="1"/>
            <a:endParaRPr lang="en-US" altLang="en-US"/>
          </a:p>
        </p:txBody>
      </p:sp>
      <p:sp>
        <p:nvSpPr>
          <p:cNvPr id="2054" name="灯片编号占位符 5"/>
          <p:cNvSpPr>
            <a:spLocks noGrp="1"/>
          </p:cNvSpPr>
          <p:nvPr>
            <p:ph type="sldNum" sz="quarter" idx="4"/>
            <p:custDataLst>
              <p:tags r:id="rId18"/>
            </p:custDataLst>
          </p:nvPr>
        </p:nvSpPr>
        <p:spPr>
          <a:xfrm>
            <a:off x="6657975" y="4737100"/>
            <a:ext cx="2025650" cy="236538"/>
          </a:xfrm>
          <a:prstGeom prst="rect">
            <a:avLst/>
          </a:prstGeom>
          <a:noFill/>
          <a:ln w="9525">
            <a:noFill/>
          </a:ln>
        </p:spPr>
        <p:txBody>
          <a:bodyPr anchor="ctr" anchorCtr="0"/>
          <a:lstStyle>
            <a:lvl1pPr marL="0" indent="0" algn="r">
              <a:defRPr sz="700">
                <a:solidFill>
                  <a:srgbClr val="898989"/>
                </a:solidFill>
              </a:defRPr>
            </a:lvl1pPr>
          </a:lstStyle>
          <a:p>
            <a:pPr lvl="0" eaLnBrk="1" hangingPunct="1"/>
            <a:fld id="{9A0DB2DC-4C9A-4742-B13C-FB6460FD3503}"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 id="2147483663" r:id="rId13"/>
  </p:sldLayoutIdLst>
  <p:hf sldNum="0" hdr="0" ftr="0" dt="0"/>
  <p:txStyles>
    <p:titleStyle>
      <a:lvl1pPr marL="0" indent="0" algn="l" defTabSz="914400" rtl="0" eaLnBrk="0" fontAlgn="base" hangingPunct="0">
        <a:lnSpc>
          <a:spcPct val="100000"/>
        </a:lnSpc>
        <a:spcBef>
          <a:spcPct val="0"/>
        </a:spcBef>
        <a:spcAft>
          <a:spcPct val="0"/>
        </a:spcAft>
        <a:buClrTx/>
        <a:buSzTx/>
        <a:buFontTx/>
        <a:buNone/>
        <a:defRPr kumimoji="0" sz="2700" b="1" i="0" u="none" kern="1200" spc="225" baseline="0">
          <a:solidFill>
            <a:srgbClr val="262626"/>
          </a:solidFill>
          <a:effectLst/>
          <a:latin typeface="Arial" panose="020B0604020202020204" pitchFamily="34" charset="0"/>
          <a:ea typeface="微软雅黑" panose="020B0503020204020204" pitchFamily="34" charset="-122"/>
          <a:cs typeface="+mj-cs"/>
        </a:defRPr>
      </a:lvl1pPr>
    </p:titleStyle>
    <p:bodyStyle>
      <a:lvl1pPr marL="171450" indent="-171450" algn="l" defTabSz="914400" rtl="0" eaLnBrk="0" fontAlgn="base" hangingPunct="0">
        <a:lnSpc>
          <a:spcPct val="130000"/>
        </a:lnSpc>
        <a:spcBef>
          <a:spcPct val="0"/>
        </a:spcBef>
        <a:spcAft>
          <a:spcPts val="750"/>
        </a:spcAft>
        <a:buClrTx/>
        <a:buSzTx/>
        <a:buFont typeface="Arial" panose="020B0604020202020204" pitchFamily="34" charset="0"/>
        <a:buChar char="●"/>
        <a:defRPr kumimoji="0" sz="1800" b="0" i="0" u="none" kern="1200" spc="113" baseline="0">
          <a:solidFill>
            <a:srgbClr val="595959"/>
          </a:solidFill>
          <a:effectLst/>
          <a:latin typeface="Arial" panose="020B0604020202020204" pitchFamily="34" charset="0"/>
          <a:ea typeface="微软雅黑" panose="020B0503020204020204" pitchFamily="34" charset="-122"/>
          <a:cs typeface="+mn-cs"/>
        </a:defRPr>
      </a:lvl1pPr>
      <a:lvl2pPr marL="514350" indent="-171450" algn="l" defTabSz="914400" rtl="0" eaLnBrk="0" fontAlgn="base" hangingPunct="0">
        <a:lnSpc>
          <a:spcPct val="120000"/>
        </a:lnSpc>
        <a:spcBef>
          <a:spcPct val="0"/>
        </a:spcBef>
        <a:spcAft>
          <a:spcPts val="450"/>
        </a:spcAft>
        <a:buClrTx/>
        <a:buSzTx/>
        <a:buFont typeface="Arial" panose="020B0604020202020204" pitchFamily="34" charset="0"/>
        <a:buChar char="●"/>
        <a:tabLst>
          <a:tab pos="1206500" algn="l"/>
        </a:tabLst>
        <a:defRPr kumimoji="0" sz="1200" b="0" i="0" u="none" kern="1200" spc="113" baseline="0">
          <a:solidFill>
            <a:srgbClr val="595959"/>
          </a:solidFill>
          <a:effectLst/>
          <a:latin typeface="Arial" panose="020B0604020202020204" pitchFamily="34" charset="0"/>
          <a:ea typeface="微软雅黑" panose="020B0503020204020204" pitchFamily="34" charset="-122"/>
          <a:cs typeface="+mn-cs"/>
        </a:defRPr>
      </a:lvl2pPr>
      <a:lvl3pPr marL="857250" indent="-171450" algn="l" defTabSz="914400" rtl="0" eaLnBrk="0" fontAlgn="base" hangingPunct="0">
        <a:lnSpc>
          <a:spcPct val="120000"/>
        </a:lnSpc>
        <a:spcBef>
          <a:spcPct val="0"/>
        </a:spcBef>
        <a:spcAft>
          <a:spcPts val="450"/>
        </a:spcAft>
        <a:buClrTx/>
        <a:buSzTx/>
        <a:buFont typeface="Arial" panose="020B0604020202020204" pitchFamily="34" charset="0"/>
        <a:buChar char="●"/>
        <a:tabLst>
          <a:tab pos="1206500" algn="l"/>
        </a:tabLst>
        <a:defRPr kumimoji="0" sz="1200" b="0" i="0" u="none" kern="1200" spc="113" baseline="0">
          <a:solidFill>
            <a:srgbClr val="595959"/>
          </a:solidFill>
          <a:effectLst/>
          <a:latin typeface="Arial" panose="020B0604020202020204" pitchFamily="34" charset="0"/>
          <a:ea typeface="微软雅黑" panose="020B0503020204020204" pitchFamily="34" charset="-122"/>
          <a:cs typeface="+mn-cs"/>
        </a:defRPr>
      </a:lvl3pPr>
      <a:lvl4pPr marL="1200150" indent="-171450" algn="l" defTabSz="914400" rtl="0" eaLnBrk="0" fontAlgn="base" hangingPunct="0">
        <a:lnSpc>
          <a:spcPct val="120000"/>
        </a:lnSpc>
        <a:spcBef>
          <a:spcPct val="0"/>
        </a:spcBef>
        <a:spcAft>
          <a:spcPts val="225"/>
        </a:spcAft>
        <a:buClrTx/>
        <a:buSzTx/>
        <a:buFont typeface="Wingdings" panose="05000000000000000000" pitchFamily="2" charset="2"/>
        <a:buChar char=""/>
        <a:tabLst>
          <a:tab pos="1206500" algn=""/>
        </a:tabLst>
        <a:defRPr kumimoji="0" sz="1000" b="0" i="0" u="none" kern="1200" spc="113" baseline="0">
          <a:solidFill>
            <a:srgbClr val="595959"/>
          </a:solidFill>
          <a:effectLst/>
          <a:latin typeface="Arial" panose="020B0604020202020204" pitchFamily="34" charset="0"/>
          <a:ea typeface="微软雅黑" panose="020B0503020204020204" pitchFamily="34" charset="-122"/>
          <a:cs typeface="+mn-cs"/>
        </a:defRPr>
      </a:lvl4pPr>
      <a:lvl5pPr marL="1543050" indent="-171450" algn="l" defTabSz="914400" rtl="0" eaLnBrk="0" fontAlgn="base" hangingPunct="0">
        <a:lnSpc>
          <a:spcPct val="120000"/>
        </a:lnSpc>
        <a:spcBef>
          <a:spcPct val="0"/>
        </a:spcBef>
        <a:spcAft>
          <a:spcPts val="225"/>
        </a:spcAft>
        <a:buClrTx/>
        <a:buSzTx/>
        <a:buFont typeface="Arial" panose="020B0604020202020204" pitchFamily="34" charset="0"/>
        <a:buChar char="•"/>
        <a:tabLst>
          <a:tab pos="1206500" algn=""/>
        </a:tabLst>
        <a:defRPr kumimoji="0" sz="1000" b="0" i="0" u="none" kern="1200" spc="113" baseline="0">
          <a:solidFill>
            <a:srgbClr val="595959"/>
          </a:solidFill>
          <a:effectLst/>
          <a:latin typeface="Arial" panose="020B0604020202020204" pitchFamily="34" charset="0"/>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indent="0" algn="l" defTabSz="685800" rtl="0" eaLnBrk="1" fontAlgn="base" latinLnBrk="0" hangingPunct="1">
        <a:lnSpc>
          <a:spcPct val="100000"/>
        </a:lnSpc>
        <a:spcBef>
          <a:spcPct val="0"/>
        </a:spcBef>
        <a:spcAft>
          <a:spcPct val="0"/>
        </a:spcAft>
        <a:buClrTx/>
        <a:buSzTx/>
        <a:buFontTx/>
        <a:buNone/>
        <a:defRPr kumimoji="0" sz="1350" b="0" i="0" u="none" kern="1200" baseline="0">
          <a:solidFill>
            <a:schemeClr val="tx1"/>
          </a:solidFill>
          <a:effectLst/>
          <a:latin typeface="+mn-lt"/>
          <a:ea typeface="+mn-ea"/>
          <a:cs typeface="+mn-cs"/>
        </a:defRPr>
      </a:lvl1pPr>
      <a:lvl2pPr marL="342900" indent="0" algn="l" defTabSz="685800" rtl="0" eaLnBrk="1" fontAlgn="base" latinLnBrk="0" hangingPunct="1">
        <a:lnSpc>
          <a:spcPct val="100000"/>
        </a:lnSpc>
        <a:spcBef>
          <a:spcPct val="0"/>
        </a:spcBef>
        <a:spcAft>
          <a:spcPct val="0"/>
        </a:spcAft>
        <a:buClrTx/>
        <a:buSzTx/>
        <a:buFontTx/>
        <a:buNone/>
        <a:defRPr kumimoji="0" sz="1350" b="0" i="0" u="none" kern="1200" baseline="0">
          <a:solidFill>
            <a:schemeClr val="tx1"/>
          </a:solidFill>
          <a:effectLst/>
          <a:latin typeface="+mn-lt"/>
          <a:ea typeface="+mn-ea"/>
          <a:cs typeface="+mn-cs"/>
        </a:defRPr>
      </a:lvl2pPr>
      <a:lvl3pPr marL="685800" indent="0" algn="l" defTabSz="685800" rtl="0" eaLnBrk="1" fontAlgn="base" latinLnBrk="0" hangingPunct="1">
        <a:lnSpc>
          <a:spcPct val="100000"/>
        </a:lnSpc>
        <a:spcBef>
          <a:spcPct val="0"/>
        </a:spcBef>
        <a:spcAft>
          <a:spcPct val="0"/>
        </a:spcAft>
        <a:buClrTx/>
        <a:buSzTx/>
        <a:buFontTx/>
        <a:buNone/>
        <a:defRPr kumimoji="0" sz="1350" b="0" i="0" u="none" kern="1200" baseline="0">
          <a:solidFill>
            <a:schemeClr val="tx1"/>
          </a:solidFill>
          <a:effectLst/>
          <a:latin typeface="+mn-lt"/>
          <a:ea typeface="+mn-ea"/>
          <a:cs typeface="+mn-cs"/>
        </a:defRPr>
      </a:lvl3pPr>
      <a:lvl4pPr marL="1028700" indent="0" algn="l" defTabSz="685800" rtl="0" eaLnBrk="1" fontAlgn="base" latinLnBrk="0" hangingPunct="1">
        <a:lnSpc>
          <a:spcPct val="100000"/>
        </a:lnSpc>
        <a:spcBef>
          <a:spcPct val="0"/>
        </a:spcBef>
        <a:spcAft>
          <a:spcPct val="0"/>
        </a:spcAft>
        <a:buClrTx/>
        <a:buSzTx/>
        <a:buFontTx/>
        <a:buNone/>
        <a:defRPr kumimoji="0" sz="1350" b="0" i="0" u="none" kern="1200" baseline="0">
          <a:solidFill>
            <a:schemeClr val="tx1"/>
          </a:solidFill>
          <a:effectLst/>
          <a:latin typeface="+mn-lt"/>
          <a:ea typeface="+mn-ea"/>
          <a:cs typeface="+mn-cs"/>
        </a:defRPr>
      </a:lvl4pPr>
      <a:lvl5pPr marL="1371600" indent="0" algn="l" defTabSz="685800" rtl="0" eaLnBrk="1" fontAlgn="base" latinLnBrk="0" hangingPunct="1">
        <a:lnSpc>
          <a:spcPct val="100000"/>
        </a:lnSpc>
        <a:spcBef>
          <a:spcPct val="0"/>
        </a:spcBef>
        <a:spcAft>
          <a:spcPct val="0"/>
        </a:spcAft>
        <a:buClrTx/>
        <a:buSzTx/>
        <a:buFontTx/>
        <a:buNone/>
        <a:defRPr kumimoji="0" sz="1350" b="0" i="0" u="none" kern="1200" baseline="0">
          <a:solidFill>
            <a:schemeClr val="tx1"/>
          </a:solidFill>
          <a:effectLst/>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3.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image" Target="../media/image9.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image" Target="../media/image9.jpe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4.xml"/><Relationship Id="rId2" Type="http://schemas.openxmlformats.org/officeDocument/2006/relationships/image" Target="../media/image11.png"/><Relationship Id="rId1" Type="http://schemas.openxmlformats.org/officeDocument/2006/relationships/image" Target="../media/image10.jpeg"/></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13.xml"/><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image" Target="../media/image6.jpe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3.xml"/><Relationship Id="rId2" Type="http://schemas.openxmlformats.org/officeDocument/2006/relationships/image" Target="../media/image8.png"/><Relationship Id="rId1"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5362" name="图片 9" descr="51"/>
          <p:cNvPicPr>
            <a:picLocks noChangeAspect="1"/>
          </p:cNvPicPr>
          <p:nvPr/>
        </p:nvPicPr>
        <p:blipFill>
          <a:blip r:embed="rId1"/>
          <a:stretch>
            <a:fillRect/>
          </a:stretch>
        </p:blipFill>
        <p:spPr>
          <a:xfrm>
            <a:off x="3175" y="-49212"/>
            <a:ext cx="9132888" cy="5178425"/>
          </a:xfrm>
          <a:prstGeom prst="rect">
            <a:avLst/>
          </a:prstGeom>
          <a:noFill/>
          <a:ln w="9525">
            <a:noFill/>
          </a:ln>
        </p:spPr>
      </p:pic>
      <p:sp>
        <p:nvSpPr>
          <p:cNvPr id="15363" name="文本框 3"/>
          <p:cNvSpPr/>
          <p:nvPr/>
        </p:nvSpPr>
        <p:spPr>
          <a:xfrm>
            <a:off x="3175" y="-49212"/>
            <a:ext cx="6616700" cy="460375"/>
          </a:xfrm>
          <a:prstGeom prst="rect">
            <a:avLst/>
          </a:prstGeom>
          <a:noFill/>
          <a:ln w="9525">
            <a:noFill/>
          </a:ln>
        </p:spPr>
        <p:txBody>
          <a:bodyPr>
            <a:spAutoFit/>
          </a:bodyPr>
          <a:p>
            <a:pPr eaLnBrk="0" hangingPunct="0"/>
            <a:r>
              <a:rPr lang="zh-CN" altLang="en-US" sz="2400" b="1">
                <a:latin typeface="楷体" panose="02010609060101010101" pitchFamily="49" charset="-122"/>
                <a:ea typeface="楷体" panose="02010609060101010101" pitchFamily="49" charset="-122"/>
              </a:rPr>
              <a:t>人教版六年级语文上册第一单元</a:t>
            </a:r>
            <a:endParaRPr lang="zh-CN" altLang="en-US" sz="2400" b="1">
              <a:latin typeface="楷体" panose="02010609060101010101" pitchFamily="49" charset="-122"/>
              <a:ea typeface="楷体" panose="02010609060101010101" pitchFamily="49" charset="-122"/>
            </a:endParaRPr>
          </a:p>
        </p:txBody>
      </p:sp>
      <p:sp>
        <p:nvSpPr>
          <p:cNvPr id="15364" name="矩形 10"/>
          <p:cNvSpPr/>
          <p:nvPr/>
        </p:nvSpPr>
        <p:spPr>
          <a:xfrm>
            <a:off x="701675" y="939800"/>
            <a:ext cx="8359775" cy="2060575"/>
          </a:xfrm>
          <a:prstGeom prst="rect">
            <a:avLst/>
          </a:prstGeom>
          <a:noFill/>
          <a:ln w="9525">
            <a:noFill/>
          </a:ln>
        </p:spPr>
        <p:txBody>
          <a:bodyPr wrap="none">
            <a:spAutoFit/>
          </a:bodyPr>
          <a:p>
            <a:pPr defTabSz="914400" eaLnBrk="0" hangingPunct="0">
              <a:buClrTx/>
              <a:buSzPct val="100000"/>
              <a:buFontTx/>
              <a:buNone/>
            </a:pPr>
            <a:r>
              <a:rPr lang="en-US" altLang="zh-CN" sz="3200" b="1">
                <a:effectLst>
                  <a:outerShdw blurRad="38100" dist="38100" dir="2700000">
                    <a:srgbClr val="C0C0C0"/>
                  </a:outerShdw>
                </a:effectLst>
                <a:latin typeface="楷体" panose="02010609060101010101" pitchFamily="49" charset="-122"/>
                <a:ea typeface="楷体" panose="02010609060101010101" pitchFamily="49" charset="-122"/>
              </a:rPr>
              <a:t>  </a:t>
            </a:r>
            <a:r>
              <a:rPr lang="zh-CN" altLang="en-US" sz="3200" b="1">
                <a:effectLst>
                  <a:outerShdw blurRad="38100" dist="38100" dir="2700000">
                    <a:srgbClr val="C0C0C0"/>
                  </a:outerShdw>
                </a:effectLst>
                <a:latin typeface="楷体" panose="02010609060101010101" pitchFamily="49" charset="-122"/>
                <a:ea typeface="楷体" panose="02010609060101010101" pitchFamily="49" charset="-122"/>
              </a:rPr>
              <a:t>课题：</a:t>
            </a:r>
            <a:r>
              <a:rPr lang="zh-CN" altLang="en-US" sz="3200" b="1">
                <a:effectLst>
                  <a:outerShdw blurRad="38100" dist="38100" dir="2700000">
                    <a:srgbClr val="C0C0C0"/>
                  </a:outerShdw>
                </a:effectLst>
                <a:latin typeface="楷体" panose="02010609060101010101" pitchFamily="49" charset="-122"/>
                <a:ea typeface="楷体" panose="02010609060101010101" pitchFamily="49" charset="-122"/>
                <a:sym typeface="微软雅黑" panose="020B0503020204020204" pitchFamily="34" charset="-122"/>
              </a:rPr>
              <a:t>草原</a:t>
            </a:r>
            <a:endParaRPr lang="zh-CN" altLang="en-US" sz="3200" b="1">
              <a:effectLst>
                <a:outerShdw blurRad="38100" dist="38100" dir="2700000">
                  <a:srgbClr val="C0C0C0"/>
                </a:outerShdw>
              </a:effectLst>
              <a:latin typeface="楷体" panose="02010609060101010101" pitchFamily="49" charset="-122"/>
              <a:ea typeface="楷体" panose="02010609060101010101" pitchFamily="49" charset="-122"/>
            </a:endParaRPr>
          </a:p>
          <a:p>
            <a:pPr defTabSz="914400" eaLnBrk="0" hangingPunct="0">
              <a:buClrTx/>
              <a:buSzPct val="100000"/>
              <a:buFontTx/>
              <a:buNone/>
            </a:pPr>
            <a:r>
              <a:rPr lang="zh-CN" altLang="en-US" sz="3200" b="1">
                <a:effectLst>
                  <a:outerShdw blurRad="38100" dist="38100" dir="2700000">
                    <a:srgbClr val="C0C0C0"/>
                  </a:outerShdw>
                </a:effectLst>
                <a:latin typeface="楷体" panose="02010609060101010101" pitchFamily="49" charset="-122"/>
                <a:ea typeface="楷体" panose="02010609060101010101" pitchFamily="49" charset="-122"/>
              </a:rPr>
              <a:t>  难点名称：</a:t>
            </a:r>
            <a:r>
              <a:rPr lang="zh-CN" altLang="en-US" sz="3200" b="1">
                <a:effectLst>
                  <a:outerShdw blurRad="38100" dist="38100" dir="2700000">
                    <a:srgbClr val="C0C0C0"/>
                  </a:outerShdw>
                </a:effectLst>
                <a:latin typeface="楷体" panose="02010609060101010101" pitchFamily="49" charset="-122"/>
                <a:ea typeface="楷体" panose="02010609060101010101" pitchFamily="49" charset="-122"/>
                <a:sym typeface="微软雅黑" panose="020B0503020204020204" pitchFamily="34" charset="-122"/>
              </a:rPr>
              <a:t>体会和理解</a:t>
            </a:r>
            <a:r>
              <a:rPr lang="en-US" altLang="zh-CN" sz="3200" b="1">
                <a:effectLst>
                  <a:outerShdw blurRad="38100" dist="38100" dir="2700000">
                    <a:srgbClr val="C0C0C0"/>
                  </a:outerShdw>
                </a:effectLst>
                <a:latin typeface="楷体" panose="02010609060101010101" pitchFamily="49" charset="-122"/>
                <a:ea typeface="楷体" panose="02010609060101010101" pitchFamily="49" charset="-122"/>
                <a:sym typeface="微软雅黑" panose="020B0503020204020204" pitchFamily="34" charset="-122"/>
              </a:rPr>
              <a:t>“</a:t>
            </a:r>
            <a:r>
              <a:rPr lang="zh-CN" altLang="en-US" sz="3200" b="1">
                <a:effectLst>
                  <a:outerShdw blurRad="38100" dist="38100" dir="2700000">
                    <a:srgbClr val="C0C0C0"/>
                  </a:outerShdw>
                </a:effectLst>
                <a:latin typeface="楷体" panose="02010609060101010101" pitchFamily="49" charset="-122"/>
                <a:ea typeface="楷体" panose="02010609060101010101" pitchFamily="49" charset="-122"/>
                <a:sym typeface="微软雅黑" panose="020B0503020204020204" pitchFamily="34" charset="-122"/>
              </a:rPr>
              <a:t>蒙汉情深何忍别，</a:t>
            </a:r>
            <a:endParaRPr lang="zh-CN" altLang="en-US" sz="3200" b="1">
              <a:effectLst>
                <a:outerShdw blurRad="38100" dist="38100" dir="2700000">
                  <a:srgbClr val="C0C0C0"/>
                </a:outerShdw>
              </a:effectLst>
              <a:latin typeface="楷体" panose="02010609060101010101" pitchFamily="49" charset="-122"/>
              <a:ea typeface="楷体" panose="02010609060101010101" pitchFamily="49" charset="-122"/>
              <a:sym typeface="微软雅黑" panose="020B0503020204020204" pitchFamily="34" charset="-122"/>
            </a:endParaRPr>
          </a:p>
          <a:p>
            <a:pPr defTabSz="914400" eaLnBrk="0" hangingPunct="0">
              <a:buClrTx/>
              <a:buSzPct val="100000"/>
              <a:buFontTx/>
              <a:buNone/>
            </a:pPr>
            <a:r>
              <a:rPr lang="zh-CN" altLang="en-US" sz="3200" b="1">
                <a:effectLst>
                  <a:outerShdw blurRad="38100" dist="38100" dir="2700000">
                    <a:srgbClr val="C0C0C0"/>
                  </a:outerShdw>
                </a:effectLst>
                <a:latin typeface="楷体" panose="02010609060101010101" pitchFamily="49" charset="-122"/>
                <a:ea typeface="楷体" panose="02010609060101010101" pitchFamily="49" charset="-122"/>
                <a:sym typeface="微软雅黑" panose="020B0503020204020204" pitchFamily="34" charset="-122"/>
              </a:rPr>
              <a:t>            天涯碧草话斜阳！</a:t>
            </a:r>
            <a:r>
              <a:rPr lang="en-US" altLang="zh-CN" sz="3200" b="1">
                <a:effectLst>
                  <a:outerShdw blurRad="38100" dist="38100" dir="2700000">
                    <a:srgbClr val="C0C0C0"/>
                  </a:outerShdw>
                </a:effectLst>
                <a:latin typeface="楷体" panose="02010609060101010101" pitchFamily="49" charset="-122"/>
                <a:ea typeface="楷体" panose="02010609060101010101" pitchFamily="49" charset="-122"/>
                <a:sym typeface="微软雅黑" panose="020B0503020204020204" pitchFamily="34" charset="-122"/>
              </a:rPr>
              <a:t>”</a:t>
            </a:r>
            <a:r>
              <a:rPr lang="zh-CN" altLang="en-US" sz="3200" b="1">
                <a:effectLst>
                  <a:outerShdw blurRad="38100" dist="38100" dir="2700000">
                    <a:srgbClr val="C0C0C0"/>
                  </a:outerShdw>
                </a:effectLst>
                <a:latin typeface="楷体" panose="02010609060101010101" pitchFamily="49" charset="-122"/>
                <a:ea typeface="楷体" panose="02010609060101010101" pitchFamily="49" charset="-122"/>
                <a:sym typeface="微软雅黑" panose="020B0503020204020204" pitchFamily="34" charset="-122"/>
              </a:rPr>
              <a:t>的深情厚谊</a:t>
            </a:r>
            <a:endParaRPr lang="zh-CN" altLang="en-US" sz="3200" b="1">
              <a:effectLst>
                <a:outerShdw blurRad="38100" dist="38100" dir="2700000">
                  <a:srgbClr val="C0C0C0"/>
                </a:outerShdw>
              </a:effectLst>
              <a:latin typeface="楷体" panose="02010609060101010101" pitchFamily="49" charset="-122"/>
              <a:ea typeface="楷体" panose="02010609060101010101" pitchFamily="49" charset="-122"/>
              <a:sym typeface="微软雅黑" panose="020B0503020204020204" pitchFamily="34" charset="-122"/>
            </a:endParaRPr>
          </a:p>
          <a:p>
            <a:pPr defTabSz="914400" eaLnBrk="0" hangingPunct="0">
              <a:buClrTx/>
              <a:buSzPct val="100000"/>
              <a:buFontTx/>
              <a:buNone/>
            </a:pPr>
            <a:r>
              <a:rPr lang="zh-CN" altLang="en-US" sz="3200" b="1">
                <a:effectLst>
                  <a:outerShdw blurRad="38100" dist="38100" dir="2700000">
                    <a:srgbClr val="C0C0C0"/>
                  </a:outerShdw>
                </a:effectLst>
                <a:latin typeface="楷体" panose="02010609060101010101" pitchFamily="49" charset="-122"/>
                <a:ea typeface="楷体" panose="02010609060101010101" pitchFamily="49" charset="-122"/>
                <a:sym typeface="微软雅黑" panose="020B0503020204020204" pitchFamily="34" charset="-122"/>
              </a:rPr>
              <a:t>          </a:t>
            </a:r>
            <a:endParaRPr lang="zh-CN" altLang="en-US" sz="3200" b="1">
              <a:effectLst>
                <a:outerShdw blurRad="38100" dist="38100" dir="2700000">
                  <a:srgbClr val="C0C0C0"/>
                </a:outerShdw>
              </a:effectLst>
              <a:latin typeface="楷体" panose="02010609060101010101" pitchFamily="49" charset="-122"/>
              <a:ea typeface="楷体" panose="02010609060101010101" pitchFamily="49" charset="-122"/>
              <a:sym typeface="微软雅黑" panose="020B0503020204020204" pitchFamily="34" charset="-122"/>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8" name="文本框 32"/>
          <p:cNvSpPr/>
          <p:nvPr/>
        </p:nvSpPr>
        <p:spPr>
          <a:xfrm>
            <a:off x="4475163" y="2925763"/>
            <a:ext cx="504825" cy="169862"/>
          </a:xfrm>
          <a:prstGeom prst="rect">
            <a:avLst/>
          </a:prstGeom>
          <a:noFill/>
          <a:ln w="9525">
            <a:noFill/>
          </a:ln>
        </p:spPr>
        <p:txBody>
          <a:bodyPr wrap="none">
            <a:spAutoFit/>
          </a:bodyPr>
          <a:p>
            <a:pPr eaLnBrk="0" hangingPunct="0"/>
            <a:r>
              <a:rPr lang="zh-CN" altLang="en-US"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579" name="文本框 34"/>
          <p:cNvSpPr/>
          <p:nvPr/>
        </p:nvSpPr>
        <p:spPr>
          <a:xfrm rot="21300000">
            <a:off x="8066088" y="1627188"/>
            <a:ext cx="501650"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580" name="文本框 36"/>
          <p:cNvSpPr/>
          <p:nvPr/>
        </p:nvSpPr>
        <p:spPr>
          <a:xfrm rot="16200000">
            <a:off x="5857875" y="1312863"/>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581" name="文本框 37"/>
          <p:cNvSpPr/>
          <p:nvPr/>
        </p:nvSpPr>
        <p:spPr>
          <a:xfrm rot="17400000">
            <a:off x="5329238" y="172243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582" name="文本框 45"/>
          <p:cNvSpPr/>
          <p:nvPr/>
        </p:nvSpPr>
        <p:spPr>
          <a:xfrm rot="16200000">
            <a:off x="6421438" y="1338263"/>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583" name="文本框 46"/>
          <p:cNvSpPr/>
          <p:nvPr/>
        </p:nvSpPr>
        <p:spPr>
          <a:xfrm rot="21120000">
            <a:off x="7067550" y="1570038"/>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584" name="文本框 47"/>
          <p:cNvSpPr/>
          <p:nvPr/>
        </p:nvSpPr>
        <p:spPr>
          <a:xfrm rot="17400000">
            <a:off x="7653338" y="249713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585" name="文本框 49"/>
          <p:cNvSpPr/>
          <p:nvPr/>
        </p:nvSpPr>
        <p:spPr>
          <a:xfrm rot="600000">
            <a:off x="8167688" y="1182688"/>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586" name="文本框 50"/>
          <p:cNvSpPr/>
          <p:nvPr/>
        </p:nvSpPr>
        <p:spPr>
          <a:xfrm rot="1440000">
            <a:off x="7391400" y="1244600"/>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587" name="文本框 51"/>
          <p:cNvSpPr/>
          <p:nvPr/>
        </p:nvSpPr>
        <p:spPr>
          <a:xfrm rot="16200000">
            <a:off x="8364538" y="271303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588" name="文本框 32"/>
          <p:cNvSpPr/>
          <p:nvPr/>
        </p:nvSpPr>
        <p:spPr>
          <a:xfrm>
            <a:off x="3262313" y="3560763"/>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589" name="文本框 34"/>
          <p:cNvSpPr/>
          <p:nvPr/>
        </p:nvSpPr>
        <p:spPr>
          <a:xfrm rot="4140000">
            <a:off x="4464050" y="3498850"/>
            <a:ext cx="501650"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590" name="文本框 36"/>
          <p:cNvSpPr/>
          <p:nvPr/>
        </p:nvSpPr>
        <p:spPr>
          <a:xfrm rot="20220000">
            <a:off x="3900488" y="1301750"/>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591" name="文本框 37"/>
          <p:cNvSpPr/>
          <p:nvPr/>
        </p:nvSpPr>
        <p:spPr>
          <a:xfrm rot="21420000">
            <a:off x="4130675" y="2054225"/>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592" name="文本框 45"/>
          <p:cNvSpPr/>
          <p:nvPr/>
        </p:nvSpPr>
        <p:spPr>
          <a:xfrm rot="20220000">
            <a:off x="4460875" y="1323975"/>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593" name="文本框 46"/>
          <p:cNvSpPr/>
          <p:nvPr/>
        </p:nvSpPr>
        <p:spPr>
          <a:xfrm rot="20220000">
            <a:off x="4830763" y="1538288"/>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594" name="文本框 47"/>
          <p:cNvSpPr/>
          <p:nvPr/>
        </p:nvSpPr>
        <p:spPr>
          <a:xfrm rot="21420000">
            <a:off x="5064125" y="2235200"/>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595" name="文本框 49"/>
          <p:cNvSpPr/>
          <p:nvPr/>
        </p:nvSpPr>
        <p:spPr>
          <a:xfrm rot="16200000">
            <a:off x="6310313" y="210978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596" name="文本框 50"/>
          <p:cNvSpPr/>
          <p:nvPr/>
        </p:nvSpPr>
        <p:spPr>
          <a:xfrm rot="21420000">
            <a:off x="5589588" y="2590800"/>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597" name="文本框 51"/>
          <p:cNvSpPr/>
          <p:nvPr/>
        </p:nvSpPr>
        <p:spPr>
          <a:xfrm rot="16200000">
            <a:off x="5842000" y="3430588"/>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598" name="文本框 28"/>
          <p:cNvSpPr/>
          <p:nvPr/>
        </p:nvSpPr>
        <p:spPr>
          <a:xfrm rot="1200000">
            <a:off x="1136650" y="3875088"/>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599" name="文本框 34"/>
          <p:cNvSpPr/>
          <p:nvPr/>
        </p:nvSpPr>
        <p:spPr>
          <a:xfrm rot="4140000">
            <a:off x="2143125" y="3455988"/>
            <a:ext cx="501650"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00" name="文本框 30"/>
          <p:cNvSpPr/>
          <p:nvPr/>
        </p:nvSpPr>
        <p:spPr>
          <a:xfrm rot="20220000">
            <a:off x="1604963" y="3228975"/>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01" name="文本框 31"/>
          <p:cNvSpPr/>
          <p:nvPr/>
        </p:nvSpPr>
        <p:spPr>
          <a:xfrm rot="1020000">
            <a:off x="2486025" y="2754313"/>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02" name="文本框 45"/>
          <p:cNvSpPr/>
          <p:nvPr/>
        </p:nvSpPr>
        <p:spPr>
          <a:xfrm rot="20220000">
            <a:off x="3162300" y="3146425"/>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03" name="文本框 46"/>
          <p:cNvSpPr/>
          <p:nvPr/>
        </p:nvSpPr>
        <p:spPr>
          <a:xfrm rot="21420000">
            <a:off x="787400" y="1530350"/>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04" name="文本框 47"/>
          <p:cNvSpPr/>
          <p:nvPr/>
        </p:nvSpPr>
        <p:spPr>
          <a:xfrm rot="1020000">
            <a:off x="828675" y="3400425"/>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05" name="文本框 49"/>
          <p:cNvSpPr/>
          <p:nvPr/>
        </p:nvSpPr>
        <p:spPr>
          <a:xfrm rot="21420000">
            <a:off x="3009900" y="3836988"/>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06" name="文本框 50"/>
          <p:cNvSpPr/>
          <p:nvPr/>
        </p:nvSpPr>
        <p:spPr>
          <a:xfrm rot="21420000">
            <a:off x="4157663" y="3170238"/>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07" name="文本框 51"/>
          <p:cNvSpPr/>
          <p:nvPr/>
        </p:nvSpPr>
        <p:spPr>
          <a:xfrm rot="21420000">
            <a:off x="4324350" y="3929063"/>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08" name="文本框 32"/>
          <p:cNvSpPr/>
          <p:nvPr/>
        </p:nvSpPr>
        <p:spPr>
          <a:xfrm rot="16500000">
            <a:off x="319088" y="2038350"/>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09" name="文本框 34"/>
          <p:cNvSpPr/>
          <p:nvPr/>
        </p:nvSpPr>
        <p:spPr>
          <a:xfrm rot="4140000">
            <a:off x="1339850" y="2159000"/>
            <a:ext cx="501650"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10" name="文本框 36"/>
          <p:cNvSpPr/>
          <p:nvPr/>
        </p:nvSpPr>
        <p:spPr>
          <a:xfrm rot="21420000">
            <a:off x="322263" y="1336675"/>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11" name="文本框 37"/>
          <p:cNvSpPr/>
          <p:nvPr/>
        </p:nvSpPr>
        <p:spPr>
          <a:xfrm rot="1020000">
            <a:off x="1338263" y="1684338"/>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12" name="文本框 45"/>
          <p:cNvSpPr/>
          <p:nvPr/>
        </p:nvSpPr>
        <p:spPr>
          <a:xfrm rot="20220000">
            <a:off x="2117725" y="1146175"/>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13" name="文本框 46"/>
          <p:cNvSpPr/>
          <p:nvPr/>
        </p:nvSpPr>
        <p:spPr>
          <a:xfrm rot="20220000">
            <a:off x="2687638" y="1316038"/>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14" name="文本框 47"/>
          <p:cNvSpPr/>
          <p:nvPr/>
        </p:nvSpPr>
        <p:spPr>
          <a:xfrm rot="21420000">
            <a:off x="2416175" y="1879600"/>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15" name="文本框 49"/>
          <p:cNvSpPr/>
          <p:nvPr/>
        </p:nvSpPr>
        <p:spPr>
          <a:xfrm rot="20220000">
            <a:off x="3276600" y="1538288"/>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16" name="文本框 50"/>
          <p:cNvSpPr/>
          <p:nvPr/>
        </p:nvSpPr>
        <p:spPr>
          <a:xfrm rot="20220000">
            <a:off x="2849563" y="2119313"/>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17" name="文本框 51"/>
          <p:cNvSpPr/>
          <p:nvPr/>
        </p:nvSpPr>
        <p:spPr>
          <a:xfrm rot="20220000">
            <a:off x="3484563" y="2255838"/>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18" name="文本框 32"/>
          <p:cNvSpPr/>
          <p:nvPr/>
        </p:nvSpPr>
        <p:spPr>
          <a:xfrm rot="1200000">
            <a:off x="5114925" y="3538538"/>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19" name="文本框 34"/>
          <p:cNvSpPr/>
          <p:nvPr/>
        </p:nvSpPr>
        <p:spPr>
          <a:xfrm rot="20520000">
            <a:off x="6313488" y="3894138"/>
            <a:ext cx="501650"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20" name="文本框 36"/>
          <p:cNvSpPr/>
          <p:nvPr/>
        </p:nvSpPr>
        <p:spPr>
          <a:xfrm rot="360000">
            <a:off x="5773738" y="2859088"/>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21" name="文本框 37"/>
          <p:cNvSpPr/>
          <p:nvPr/>
        </p:nvSpPr>
        <p:spPr>
          <a:xfrm rot="780000">
            <a:off x="5284788" y="3973513"/>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22" name="文本框 45"/>
          <p:cNvSpPr/>
          <p:nvPr/>
        </p:nvSpPr>
        <p:spPr>
          <a:xfrm rot="17040000">
            <a:off x="6775450" y="2497138"/>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23" name="文本框 46"/>
          <p:cNvSpPr/>
          <p:nvPr/>
        </p:nvSpPr>
        <p:spPr>
          <a:xfrm rot="2700000">
            <a:off x="7567613" y="306228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24" name="文本框 47"/>
          <p:cNvSpPr/>
          <p:nvPr/>
        </p:nvSpPr>
        <p:spPr>
          <a:xfrm rot="18120000">
            <a:off x="6742113" y="3402013"/>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25" name="文本框 49"/>
          <p:cNvSpPr/>
          <p:nvPr/>
        </p:nvSpPr>
        <p:spPr>
          <a:xfrm rot="18360000">
            <a:off x="8107363" y="326548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26" name="文本框 50"/>
          <p:cNvSpPr/>
          <p:nvPr/>
        </p:nvSpPr>
        <p:spPr>
          <a:xfrm rot="17940000">
            <a:off x="7237413" y="358933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27" name="文本框 51"/>
          <p:cNvSpPr/>
          <p:nvPr/>
        </p:nvSpPr>
        <p:spPr>
          <a:xfrm rot="1500000">
            <a:off x="8029575" y="2401888"/>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28" name="文本框 32"/>
          <p:cNvSpPr/>
          <p:nvPr/>
        </p:nvSpPr>
        <p:spPr>
          <a:xfrm rot="4140000">
            <a:off x="4287838" y="2506663"/>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29" name="文本框 34"/>
          <p:cNvSpPr/>
          <p:nvPr/>
        </p:nvSpPr>
        <p:spPr>
          <a:xfrm rot="8340000">
            <a:off x="4922838" y="3138488"/>
            <a:ext cx="501650"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30" name="文本框 36"/>
          <p:cNvSpPr/>
          <p:nvPr/>
        </p:nvSpPr>
        <p:spPr>
          <a:xfrm rot="20400000">
            <a:off x="5773738" y="1751013"/>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31" name="文本框 37"/>
          <p:cNvSpPr/>
          <p:nvPr/>
        </p:nvSpPr>
        <p:spPr>
          <a:xfrm>
            <a:off x="5649913" y="2273300"/>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32" name="文本框 45"/>
          <p:cNvSpPr/>
          <p:nvPr/>
        </p:nvSpPr>
        <p:spPr>
          <a:xfrm rot="20400000">
            <a:off x="6334125" y="1773238"/>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33" name="文本框 46"/>
          <p:cNvSpPr/>
          <p:nvPr/>
        </p:nvSpPr>
        <p:spPr>
          <a:xfrm rot="20400000">
            <a:off x="6704013" y="1987550"/>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34" name="文本框 47"/>
          <p:cNvSpPr/>
          <p:nvPr/>
        </p:nvSpPr>
        <p:spPr>
          <a:xfrm>
            <a:off x="7185025" y="2457450"/>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35" name="文本框 49"/>
          <p:cNvSpPr/>
          <p:nvPr/>
        </p:nvSpPr>
        <p:spPr>
          <a:xfrm rot="20400000">
            <a:off x="8021638" y="2066925"/>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36" name="文本框 50"/>
          <p:cNvSpPr/>
          <p:nvPr/>
        </p:nvSpPr>
        <p:spPr>
          <a:xfrm rot="20400000">
            <a:off x="7488238" y="1933575"/>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37" name="文本框 51"/>
          <p:cNvSpPr/>
          <p:nvPr/>
        </p:nvSpPr>
        <p:spPr>
          <a:xfrm rot="20400000">
            <a:off x="7964488" y="2794000"/>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38" name="文本框 32"/>
          <p:cNvSpPr/>
          <p:nvPr/>
        </p:nvSpPr>
        <p:spPr>
          <a:xfrm rot="4140000">
            <a:off x="2763838" y="3338513"/>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39" name="文本框 34"/>
          <p:cNvSpPr/>
          <p:nvPr/>
        </p:nvSpPr>
        <p:spPr>
          <a:xfrm rot="8340000">
            <a:off x="3924300" y="2816225"/>
            <a:ext cx="501650"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40" name="文本框 36"/>
          <p:cNvSpPr/>
          <p:nvPr/>
        </p:nvSpPr>
        <p:spPr>
          <a:xfrm rot="2760000">
            <a:off x="3810000" y="1731963"/>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41" name="文本框 37"/>
          <p:cNvSpPr/>
          <p:nvPr/>
        </p:nvSpPr>
        <p:spPr>
          <a:xfrm rot="3960000">
            <a:off x="3810000" y="2274888"/>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42" name="文本框 45"/>
          <p:cNvSpPr/>
          <p:nvPr/>
        </p:nvSpPr>
        <p:spPr>
          <a:xfrm rot="2760000">
            <a:off x="4373563" y="1757363"/>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43" name="文本框 46"/>
          <p:cNvSpPr/>
          <p:nvPr/>
        </p:nvSpPr>
        <p:spPr>
          <a:xfrm rot="2760000">
            <a:off x="4741863" y="197008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44" name="文本框 47"/>
          <p:cNvSpPr/>
          <p:nvPr/>
        </p:nvSpPr>
        <p:spPr>
          <a:xfrm rot="3960000">
            <a:off x="4741863" y="2513013"/>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45" name="文本框 49"/>
          <p:cNvSpPr/>
          <p:nvPr/>
        </p:nvSpPr>
        <p:spPr>
          <a:xfrm rot="20400000">
            <a:off x="6224588" y="2544763"/>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46" name="文本框 50"/>
          <p:cNvSpPr/>
          <p:nvPr/>
        </p:nvSpPr>
        <p:spPr>
          <a:xfrm rot="4020000">
            <a:off x="5218113" y="263048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47" name="文本框 51"/>
          <p:cNvSpPr/>
          <p:nvPr/>
        </p:nvSpPr>
        <p:spPr>
          <a:xfrm rot="20400000">
            <a:off x="5599113" y="3219450"/>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48" name="文本框 32"/>
          <p:cNvSpPr/>
          <p:nvPr/>
        </p:nvSpPr>
        <p:spPr>
          <a:xfrm rot="5400000">
            <a:off x="1138238" y="3225800"/>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49" name="文本框 34"/>
          <p:cNvSpPr/>
          <p:nvPr/>
        </p:nvSpPr>
        <p:spPr>
          <a:xfrm rot="8340000">
            <a:off x="1881188" y="3552825"/>
            <a:ext cx="501650"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50" name="文本框 36"/>
          <p:cNvSpPr/>
          <p:nvPr/>
        </p:nvSpPr>
        <p:spPr>
          <a:xfrm rot="2760000">
            <a:off x="1862138" y="273208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51" name="文本框 37"/>
          <p:cNvSpPr/>
          <p:nvPr/>
        </p:nvSpPr>
        <p:spPr>
          <a:xfrm rot="5220000">
            <a:off x="2297113" y="3014663"/>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52" name="文本框 45"/>
          <p:cNvSpPr/>
          <p:nvPr/>
        </p:nvSpPr>
        <p:spPr>
          <a:xfrm rot="2760000">
            <a:off x="2808288" y="274478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53" name="文本框 46"/>
          <p:cNvSpPr/>
          <p:nvPr/>
        </p:nvSpPr>
        <p:spPr>
          <a:xfrm rot="4020000">
            <a:off x="700088" y="196373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54" name="文本框 47"/>
          <p:cNvSpPr/>
          <p:nvPr/>
        </p:nvSpPr>
        <p:spPr>
          <a:xfrm rot="5220000">
            <a:off x="698500" y="2894013"/>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55" name="文本框 49"/>
          <p:cNvSpPr/>
          <p:nvPr/>
        </p:nvSpPr>
        <p:spPr>
          <a:xfrm rot="4020000">
            <a:off x="2462213" y="3738563"/>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56" name="文本框 50"/>
          <p:cNvSpPr/>
          <p:nvPr/>
        </p:nvSpPr>
        <p:spPr>
          <a:xfrm rot="4020000">
            <a:off x="3698875" y="3363913"/>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57" name="文本框 51"/>
          <p:cNvSpPr/>
          <p:nvPr/>
        </p:nvSpPr>
        <p:spPr>
          <a:xfrm rot="4020000">
            <a:off x="4068763" y="3578225"/>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58" name="文本框 32"/>
          <p:cNvSpPr/>
          <p:nvPr/>
        </p:nvSpPr>
        <p:spPr>
          <a:xfrm rot="20700000">
            <a:off x="514350" y="2514600"/>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59" name="文本框 34"/>
          <p:cNvSpPr/>
          <p:nvPr/>
        </p:nvSpPr>
        <p:spPr>
          <a:xfrm rot="8340000">
            <a:off x="1254125" y="2592388"/>
            <a:ext cx="501650"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60" name="文本框 36"/>
          <p:cNvSpPr/>
          <p:nvPr/>
        </p:nvSpPr>
        <p:spPr>
          <a:xfrm rot="4020000">
            <a:off x="1668463" y="1509713"/>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61" name="文本框 37"/>
          <p:cNvSpPr/>
          <p:nvPr/>
        </p:nvSpPr>
        <p:spPr>
          <a:xfrm rot="5220000">
            <a:off x="1668463" y="205263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62" name="文本框 45"/>
          <p:cNvSpPr/>
          <p:nvPr/>
        </p:nvSpPr>
        <p:spPr>
          <a:xfrm rot="2760000">
            <a:off x="2227263" y="1530350"/>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63" name="文本框 46"/>
          <p:cNvSpPr/>
          <p:nvPr/>
        </p:nvSpPr>
        <p:spPr>
          <a:xfrm rot="2760000">
            <a:off x="2597150" y="1744663"/>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64" name="文本框 47"/>
          <p:cNvSpPr/>
          <p:nvPr/>
        </p:nvSpPr>
        <p:spPr>
          <a:xfrm rot="3960000">
            <a:off x="2328863" y="231298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65" name="文本框 49"/>
          <p:cNvSpPr/>
          <p:nvPr/>
        </p:nvSpPr>
        <p:spPr>
          <a:xfrm rot="2760000">
            <a:off x="3186113" y="197008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66" name="文本框 50"/>
          <p:cNvSpPr/>
          <p:nvPr/>
        </p:nvSpPr>
        <p:spPr>
          <a:xfrm rot="2760000">
            <a:off x="3071813" y="2403475"/>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67" name="文本框 51"/>
          <p:cNvSpPr/>
          <p:nvPr/>
        </p:nvSpPr>
        <p:spPr>
          <a:xfrm rot="2760000">
            <a:off x="3441700" y="2617788"/>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68" name="文本框 32"/>
          <p:cNvSpPr/>
          <p:nvPr/>
        </p:nvSpPr>
        <p:spPr>
          <a:xfrm rot="5400000">
            <a:off x="4748213" y="3679825"/>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69" name="文本框 34"/>
          <p:cNvSpPr/>
          <p:nvPr/>
        </p:nvSpPr>
        <p:spPr>
          <a:xfrm rot="3120000">
            <a:off x="5819775" y="4006850"/>
            <a:ext cx="501650"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70" name="文本框 36"/>
          <p:cNvSpPr/>
          <p:nvPr/>
        </p:nvSpPr>
        <p:spPr>
          <a:xfrm rot="20400000">
            <a:off x="6237288" y="2925763"/>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71" name="文本框 37"/>
          <p:cNvSpPr/>
          <p:nvPr/>
        </p:nvSpPr>
        <p:spPr>
          <a:xfrm>
            <a:off x="6237288" y="3468688"/>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72" name="文本框 45"/>
          <p:cNvSpPr/>
          <p:nvPr/>
        </p:nvSpPr>
        <p:spPr>
          <a:xfrm rot="20400000">
            <a:off x="6797675" y="2947988"/>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73" name="文本框 46"/>
          <p:cNvSpPr/>
          <p:nvPr/>
        </p:nvSpPr>
        <p:spPr>
          <a:xfrm rot="20400000">
            <a:off x="7167563" y="3162300"/>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74" name="文本框 47"/>
          <p:cNvSpPr/>
          <p:nvPr/>
        </p:nvSpPr>
        <p:spPr>
          <a:xfrm>
            <a:off x="6854825" y="3730625"/>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75" name="文本框 49"/>
          <p:cNvSpPr/>
          <p:nvPr/>
        </p:nvSpPr>
        <p:spPr>
          <a:xfrm rot="20400000">
            <a:off x="7688263" y="3452813"/>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76" name="文本框 50"/>
          <p:cNvSpPr/>
          <p:nvPr/>
        </p:nvSpPr>
        <p:spPr>
          <a:xfrm rot="20400000">
            <a:off x="7642225" y="3821113"/>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4677" name="文本框 51"/>
          <p:cNvSpPr/>
          <p:nvPr/>
        </p:nvSpPr>
        <p:spPr>
          <a:xfrm rot="20400000">
            <a:off x="6780213" y="1146175"/>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pic>
        <p:nvPicPr>
          <p:cNvPr id="24678" name="图片 4"/>
          <p:cNvPicPr>
            <a:picLocks noChangeAspect="1"/>
          </p:cNvPicPr>
          <p:nvPr/>
        </p:nvPicPr>
        <p:blipFill>
          <a:blip r:embed="rId1"/>
          <a:srcRect t="14246"/>
          <a:stretch>
            <a:fillRect/>
          </a:stretch>
        </p:blipFill>
        <p:spPr>
          <a:xfrm>
            <a:off x="0" y="0"/>
            <a:ext cx="9144000" cy="5162550"/>
          </a:xfrm>
          <a:prstGeom prst="rect">
            <a:avLst/>
          </a:prstGeom>
          <a:noFill/>
          <a:ln w="9525">
            <a:noFill/>
          </a:ln>
        </p:spPr>
      </p:pic>
      <p:sp>
        <p:nvSpPr>
          <p:cNvPr id="24679" name="Rectangle 25"/>
          <p:cNvSpPr/>
          <p:nvPr/>
        </p:nvSpPr>
        <p:spPr>
          <a:xfrm>
            <a:off x="1046163" y="1479550"/>
            <a:ext cx="7261225" cy="604838"/>
          </a:xfrm>
          <a:prstGeom prst="rect">
            <a:avLst/>
          </a:prstGeom>
          <a:noFill/>
          <a:ln w="9525">
            <a:noFill/>
          </a:ln>
        </p:spPr>
        <p:txBody>
          <a:bodyPr>
            <a:spAutoFit/>
          </a:bodyPr>
          <a:p>
            <a:pPr algn="ctr">
              <a:lnSpc>
                <a:spcPct val="120000"/>
              </a:lnSpc>
            </a:pPr>
            <a:r>
              <a:rPr lang="zh-CN" altLang="en-US" sz="3200" b="1">
                <a:solidFill>
                  <a:srgbClr val="FFFF00"/>
                </a:solidFill>
                <a:latin typeface="楷体" panose="02010609060101010101" pitchFamily="49" charset="-122"/>
                <a:ea typeface="楷体" panose="02010609060101010101" pitchFamily="49" charset="-122"/>
              </a:rPr>
              <a:t>蒙汉情深何忍别，天涯碧草话斜阳！</a:t>
            </a:r>
            <a:endParaRPr lang="zh-CN" altLang="en-US" sz="3200" b="1">
              <a:solidFill>
                <a:srgbClr val="FFFF00"/>
              </a:solidFill>
              <a:latin typeface="楷体" panose="02010609060101010101" pitchFamily="49" charset="-122"/>
              <a:ea typeface="楷体" panose="02010609060101010101" pitchFamily="49" charset="-122"/>
            </a:endParaRPr>
          </a:p>
        </p:txBody>
      </p:sp>
      <p:sp>
        <p:nvSpPr>
          <p:cNvPr id="24680" name="矩形 8"/>
          <p:cNvSpPr/>
          <p:nvPr/>
        </p:nvSpPr>
        <p:spPr>
          <a:xfrm>
            <a:off x="2576513" y="2616200"/>
            <a:ext cx="5053012" cy="584200"/>
          </a:xfrm>
          <a:prstGeom prst="rect">
            <a:avLst/>
          </a:prstGeom>
          <a:solidFill>
            <a:srgbClr val="FFFF99"/>
          </a:solidFill>
          <a:ln w="9525">
            <a:noFill/>
          </a:ln>
        </p:spPr>
        <p:txBody>
          <a:bodyPr>
            <a:spAutoFit/>
          </a:bodyPr>
          <a:p>
            <a:pPr algn="ctr" eaLnBrk="0" hangingPunct="0"/>
            <a:r>
              <a:rPr lang="zh-CN" altLang="en-US" sz="3200" b="1">
                <a:solidFill>
                  <a:srgbClr val="FF00FF"/>
                </a:solidFill>
                <a:latin typeface="楷体" panose="02010609060101010101" pitchFamily="49" charset="-122"/>
                <a:ea typeface="楷体" panose="02010609060101010101" pitchFamily="49" charset="-122"/>
              </a:rPr>
              <a:t>蒙汉情深，依依惜别。</a:t>
            </a:r>
            <a:endParaRPr lang="zh-CN" altLang="en-US" sz="3200" b="1">
              <a:solidFill>
                <a:srgbClr val="FF00FF"/>
              </a:solidFill>
              <a:latin typeface="楷体" panose="02010609060101010101" pitchFamily="49" charset="-122"/>
              <a:ea typeface="楷体" panose="02010609060101010101" pitchFamily="49" charset="-122"/>
            </a:endParaRPr>
          </a:p>
        </p:txBody>
      </p:sp>
      <p:sp>
        <p:nvSpPr>
          <p:cNvPr id="24681" name="文本框 1"/>
          <p:cNvSpPr/>
          <p:nvPr/>
        </p:nvSpPr>
        <p:spPr>
          <a:xfrm>
            <a:off x="15875" y="166688"/>
            <a:ext cx="1406525" cy="460375"/>
          </a:xfrm>
          <a:prstGeom prst="rect">
            <a:avLst/>
          </a:prstGeom>
          <a:noFill/>
          <a:ln w="9525">
            <a:noFill/>
          </a:ln>
        </p:spPr>
        <p:txBody>
          <a:bodyPr wrap="none">
            <a:spAutoFit/>
          </a:bodyPr>
          <a:p>
            <a:pPr eaLnBrk="0" hangingPunct="0"/>
            <a:r>
              <a:rPr lang="en-US" altLang="en-US" sz="2400" b="1">
                <a:solidFill>
                  <a:srgbClr val="FF0000"/>
                </a:solidFill>
                <a:effectLst>
                  <a:outerShdw blurRad="38100" dist="38100" dir="2700000">
                    <a:srgbClr val="C0C0C0"/>
                  </a:outerShdw>
                </a:effectLst>
                <a:latin typeface="楷体_GB2312" charset="-122"/>
                <a:ea typeface="楷体_GB2312" charset="-122"/>
              </a:rPr>
              <a:t>难点突破</a:t>
            </a:r>
            <a:endParaRPr lang="en-US" altLang="en-US" sz="2400" b="1">
              <a:solidFill>
                <a:srgbClr val="FF0000"/>
              </a:solidFill>
              <a:effectLst>
                <a:outerShdw blurRad="38100" dist="38100" dir="2700000">
                  <a:srgbClr val="C0C0C0"/>
                </a:outerShdw>
              </a:effectLst>
              <a:latin typeface="楷体_GB2312" charset="-122"/>
              <a:ea typeface="楷体_GB231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4679"/>
                                        </p:tgtEl>
                                        <p:attrNameLst>
                                          <p:attrName>style.visibility</p:attrName>
                                        </p:attrNameLst>
                                      </p:cBhvr>
                                      <p:to>
                                        <p:strVal val="visible"/>
                                      </p:to>
                                    </p:set>
                                    <p:animEffect transition="in" filter="box(in)">
                                      <p:cBhvr>
                                        <p:cTn id="7" dur="2000" fill="hold"/>
                                        <p:tgtEl>
                                          <p:spTgt spid="24679"/>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4680"/>
                                        </p:tgtEl>
                                        <p:attrNameLst>
                                          <p:attrName>style.visibility</p:attrName>
                                        </p:attrNameLst>
                                      </p:cBhvr>
                                      <p:to>
                                        <p:strVal val="visible"/>
                                      </p:to>
                                    </p:set>
                                    <p:animEffect transition="in" filter="box(in)">
                                      <p:cBhvr>
                                        <p:cTn id="12" dur="2000" fill="hold"/>
                                        <p:tgtEl>
                                          <p:spTgt spid="246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79" grpId="0" animBg="1"/>
      <p:bldP spid="2468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2" name="文本框 32"/>
          <p:cNvSpPr/>
          <p:nvPr/>
        </p:nvSpPr>
        <p:spPr>
          <a:xfrm>
            <a:off x="4475163" y="2925763"/>
            <a:ext cx="504825" cy="169862"/>
          </a:xfrm>
          <a:prstGeom prst="rect">
            <a:avLst/>
          </a:prstGeom>
          <a:noFill/>
          <a:ln w="9525">
            <a:noFill/>
          </a:ln>
        </p:spPr>
        <p:txBody>
          <a:bodyPr wrap="none">
            <a:spAutoFit/>
          </a:bodyPr>
          <a:p>
            <a:pPr eaLnBrk="0" hangingPunct="0"/>
            <a:r>
              <a:rPr lang="zh-CN" altLang="en-US"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03" name="文本框 34"/>
          <p:cNvSpPr/>
          <p:nvPr/>
        </p:nvSpPr>
        <p:spPr>
          <a:xfrm rot="21300000">
            <a:off x="8066088" y="1627188"/>
            <a:ext cx="501650"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04" name="文本框 36"/>
          <p:cNvSpPr/>
          <p:nvPr/>
        </p:nvSpPr>
        <p:spPr>
          <a:xfrm rot="16200000">
            <a:off x="5857875" y="1312863"/>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05" name="文本框 37"/>
          <p:cNvSpPr/>
          <p:nvPr/>
        </p:nvSpPr>
        <p:spPr>
          <a:xfrm rot="17400000">
            <a:off x="5329238" y="172243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06" name="文本框 45"/>
          <p:cNvSpPr/>
          <p:nvPr/>
        </p:nvSpPr>
        <p:spPr>
          <a:xfrm rot="16200000">
            <a:off x="6421438" y="1338263"/>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07" name="文本框 46"/>
          <p:cNvSpPr/>
          <p:nvPr/>
        </p:nvSpPr>
        <p:spPr>
          <a:xfrm rot="21120000">
            <a:off x="7067550" y="1570038"/>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08" name="文本框 47"/>
          <p:cNvSpPr/>
          <p:nvPr/>
        </p:nvSpPr>
        <p:spPr>
          <a:xfrm rot="17400000">
            <a:off x="7653338" y="249713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09" name="文本框 49"/>
          <p:cNvSpPr/>
          <p:nvPr/>
        </p:nvSpPr>
        <p:spPr>
          <a:xfrm rot="600000">
            <a:off x="8167688" y="1182688"/>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10" name="文本框 50"/>
          <p:cNvSpPr/>
          <p:nvPr/>
        </p:nvSpPr>
        <p:spPr>
          <a:xfrm rot="1440000">
            <a:off x="7391400" y="1244600"/>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11" name="文本框 51"/>
          <p:cNvSpPr/>
          <p:nvPr/>
        </p:nvSpPr>
        <p:spPr>
          <a:xfrm rot="16200000">
            <a:off x="8364538" y="271303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12" name="文本框 32"/>
          <p:cNvSpPr/>
          <p:nvPr/>
        </p:nvSpPr>
        <p:spPr>
          <a:xfrm>
            <a:off x="3262313" y="3560763"/>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13" name="文本框 34"/>
          <p:cNvSpPr/>
          <p:nvPr/>
        </p:nvSpPr>
        <p:spPr>
          <a:xfrm rot="4140000">
            <a:off x="4464050" y="3498850"/>
            <a:ext cx="501650"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14" name="文本框 36"/>
          <p:cNvSpPr/>
          <p:nvPr/>
        </p:nvSpPr>
        <p:spPr>
          <a:xfrm rot="20220000">
            <a:off x="3900488" y="1301750"/>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15" name="文本框 37"/>
          <p:cNvSpPr/>
          <p:nvPr/>
        </p:nvSpPr>
        <p:spPr>
          <a:xfrm rot="21420000">
            <a:off x="4130675" y="2054225"/>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16" name="文本框 45"/>
          <p:cNvSpPr/>
          <p:nvPr/>
        </p:nvSpPr>
        <p:spPr>
          <a:xfrm rot="20220000">
            <a:off x="4460875" y="1323975"/>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17" name="文本框 46"/>
          <p:cNvSpPr/>
          <p:nvPr/>
        </p:nvSpPr>
        <p:spPr>
          <a:xfrm rot="20220000">
            <a:off x="4830763" y="1538288"/>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18" name="文本框 47"/>
          <p:cNvSpPr/>
          <p:nvPr/>
        </p:nvSpPr>
        <p:spPr>
          <a:xfrm rot="21420000">
            <a:off x="5064125" y="2235200"/>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19" name="文本框 49"/>
          <p:cNvSpPr/>
          <p:nvPr/>
        </p:nvSpPr>
        <p:spPr>
          <a:xfrm rot="16200000">
            <a:off x="6310313" y="210978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20" name="文本框 50"/>
          <p:cNvSpPr/>
          <p:nvPr/>
        </p:nvSpPr>
        <p:spPr>
          <a:xfrm rot="21420000">
            <a:off x="5589588" y="2590800"/>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21" name="文本框 51"/>
          <p:cNvSpPr/>
          <p:nvPr/>
        </p:nvSpPr>
        <p:spPr>
          <a:xfrm rot="16200000">
            <a:off x="5842000" y="3430588"/>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22" name="文本框 28"/>
          <p:cNvSpPr/>
          <p:nvPr/>
        </p:nvSpPr>
        <p:spPr>
          <a:xfrm rot="1200000">
            <a:off x="1136650" y="3875088"/>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23" name="文本框 34"/>
          <p:cNvSpPr/>
          <p:nvPr/>
        </p:nvSpPr>
        <p:spPr>
          <a:xfrm rot="4140000">
            <a:off x="2143125" y="3455988"/>
            <a:ext cx="501650"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24" name="文本框 30"/>
          <p:cNvSpPr/>
          <p:nvPr/>
        </p:nvSpPr>
        <p:spPr>
          <a:xfrm rot="20220000">
            <a:off x="1604963" y="3228975"/>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25" name="文本框 31"/>
          <p:cNvSpPr/>
          <p:nvPr/>
        </p:nvSpPr>
        <p:spPr>
          <a:xfrm rot="1020000">
            <a:off x="2486025" y="2754313"/>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26" name="文本框 45"/>
          <p:cNvSpPr/>
          <p:nvPr/>
        </p:nvSpPr>
        <p:spPr>
          <a:xfrm rot="20220000">
            <a:off x="3162300" y="3146425"/>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27" name="文本框 46"/>
          <p:cNvSpPr/>
          <p:nvPr/>
        </p:nvSpPr>
        <p:spPr>
          <a:xfrm rot="21420000">
            <a:off x="787400" y="1530350"/>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28" name="文本框 47"/>
          <p:cNvSpPr/>
          <p:nvPr/>
        </p:nvSpPr>
        <p:spPr>
          <a:xfrm rot="1020000">
            <a:off x="828675" y="3400425"/>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29" name="文本框 49"/>
          <p:cNvSpPr/>
          <p:nvPr/>
        </p:nvSpPr>
        <p:spPr>
          <a:xfrm rot="21420000">
            <a:off x="3009900" y="3836988"/>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30" name="文本框 50"/>
          <p:cNvSpPr/>
          <p:nvPr/>
        </p:nvSpPr>
        <p:spPr>
          <a:xfrm rot="21420000">
            <a:off x="4157663" y="3170238"/>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31" name="文本框 51"/>
          <p:cNvSpPr/>
          <p:nvPr/>
        </p:nvSpPr>
        <p:spPr>
          <a:xfrm rot="21420000">
            <a:off x="4324350" y="3929063"/>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32" name="文本框 32"/>
          <p:cNvSpPr/>
          <p:nvPr/>
        </p:nvSpPr>
        <p:spPr>
          <a:xfrm rot="16500000">
            <a:off x="319088" y="2038350"/>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33" name="文本框 34"/>
          <p:cNvSpPr/>
          <p:nvPr/>
        </p:nvSpPr>
        <p:spPr>
          <a:xfrm rot="4140000">
            <a:off x="1339850" y="2159000"/>
            <a:ext cx="501650"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34" name="文本框 36"/>
          <p:cNvSpPr/>
          <p:nvPr/>
        </p:nvSpPr>
        <p:spPr>
          <a:xfrm rot="21420000">
            <a:off x="322263" y="1336675"/>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35" name="文本框 37"/>
          <p:cNvSpPr/>
          <p:nvPr/>
        </p:nvSpPr>
        <p:spPr>
          <a:xfrm rot="1020000">
            <a:off x="1338263" y="1684338"/>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36" name="文本框 45"/>
          <p:cNvSpPr/>
          <p:nvPr/>
        </p:nvSpPr>
        <p:spPr>
          <a:xfrm rot="20220000">
            <a:off x="2117725" y="1146175"/>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37" name="文本框 46"/>
          <p:cNvSpPr/>
          <p:nvPr/>
        </p:nvSpPr>
        <p:spPr>
          <a:xfrm rot="20220000">
            <a:off x="2687638" y="1316038"/>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38" name="文本框 47"/>
          <p:cNvSpPr/>
          <p:nvPr/>
        </p:nvSpPr>
        <p:spPr>
          <a:xfrm rot="21420000">
            <a:off x="2416175" y="1879600"/>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39" name="文本框 49"/>
          <p:cNvSpPr/>
          <p:nvPr/>
        </p:nvSpPr>
        <p:spPr>
          <a:xfrm rot="20220000">
            <a:off x="3276600" y="1538288"/>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40" name="文本框 50"/>
          <p:cNvSpPr/>
          <p:nvPr/>
        </p:nvSpPr>
        <p:spPr>
          <a:xfrm rot="20220000">
            <a:off x="2849563" y="2119313"/>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41" name="文本框 51"/>
          <p:cNvSpPr/>
          <p:nvPr/>
        </p:nvSpPr>
        <p:spPr>
          <a:xfrm rot="20220000">
            <a:off x="3484563" y="2255838"/>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42" name="文本框 32"/>
          <p:cNvSpPr/>
          <p:nvPr/>
        </p:nvSpPr>
        <p:spPr>
          <a:xfrm rot="1200000">
            <a:off x="5114925" y="3538538"/>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43" name="文本框 34"/>
          <p:cNvSpPr/>
          <p:nvPr/>
        </p:nvSpPr>
        <p:spPr>
          <a:xfrm rot="20520000">
            <a:off x="6313488" y="3894138"/>
            <a:ext cx="501650"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44" name="文本框 36"/>
          <p:cNvSpPr/>
          <p:nvPr/>
        </p:nvSpPr>
        <p:spPr>
          <a:xfrm rot="360000">
            <a:off x="5773738" y="2859088"/>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45" name="文本框 37"/>
          <p:cNvSpPr/>
          <p:nvPr/>
        </p:nvSpPr>
        <p:spPr>
          <a:xfrm rot="780000">
            <a:off x="5284788" y="3973513"/>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46" name="文本框 45"/>
          <p:cNvSpPr/>
          <p:nvPr/>
        </p:nvSpPr>
        <p:spPr>
          <a:xfrm rot="17040000">
            <a:off x="6775450" y="2497138"/>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47" name="文本框 46"/>
          <p:cNvSpPr/>
          <p:nvPr/>
        </p:nvSpPr>
        <p:spPr>
          <a:xfrm rot="2700000">
            <a:off x="7567613" y="306228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48" name="文本框 47"/>
          <p:cNvSpPr/>
          <p:nvPr/>
        </p:nvSpPr>
        <p:spPr>
          <a:xfrm rot="18120000">
            <a:off x="6742113" y="3402013"/>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49" name="文本框 49"/>
          <p:cNvSpPr/>
          <p:nvPr/>
        </p:nvSpPr>
        <p:spPr>
          <a:xfrm rot="18360000">
            <a:off x="8107363" y="326548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50" name="文本框 50"/>
          <p:cNvSpPr/>
          <p:nvPr/>
        </p:nvSpPr>
        <p:spPr>
          <a:xfrm rot="17940000">
            <a:off x="7237413" y="358933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51" name="文本框 51"/>
          <p:cNvSpPr/>
          <p:nvPr/>
        </p:nvSpPr>
        <p:spPr>
          <a:xfrm rot="1500000">
            <a:off x="8029575" y="2401888"/>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52" name="文本框 32"/>
          <p:cNvSpPr/>
          <p:nvPr/>
        </p:nvSpPr>
        <p:spPr>
          <a:xfrm rot="4140000">
            <a:off x="4287838" y="2506663"/>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53" name="文本框 34"/>
          <p:cNvSpPr/>
          <p:nvPr/>
        </p:nvSpPr>
        <p:spPr>
          <a:xfrm rot="8340000">
            <a:off x="4922838" y="3138488"/>
            <a:ext cx="501650"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54" name="文本框 36"/>
          <p:cNvSpPr/>
          <p:nvPr/>
        </p:nvSpPr>
        <p:spPr>
          <a:xfrm rot="20400000">
            <a:off x="5773738" y="1751013"/>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55" name="文本框 37"/>
          <p:cNvSpPr/>
          <p:nvPr/>
        </p:nvSpPr>
        <p:spPr>
          <a:xfrm>
            <a:off x="5649913" y="2273300"/>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56" name="文本框 45"/>
          <p:cNvSpPr/>
          <p:nvPr/>
        </p:nvSpPr>
        <p:spPr>
          <a:xfrm rot="20400000">
            <a:off x="6334125" y="1773238"/>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57" name="文本框 46"/>
          <p:cNvSpPr/>
          <p:nvPr/>
        </p:nvSpPr>
        <p:spPr>
          <a:xfrm rot="20400000">
            <a:off x="6704013" y="1987550"/>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58" name="文本框 47"/>
          <p:cNvSpPr/>
          <p:nvPr/>
        </p:nvSpPr>
        <p:spPr>
          <a:xfrm>
            <a:off x="7185025" y="2457450"/>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59" name="文本框 49"/>
          <p:cNvSpPr/>
          <p:nvPr/>
        </p:nvSpPr>
        <p:spPr>
          <a:xfrm rot="20400000">
            <a:off x="8021638" y="2066925"/>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60" name="文本框 50"/>
          <p:cNvSpPr/>
          <p:nvPr/>
        </p:nvSpPr>
        <p:spPr>
          <a:xfrm rot="20400000">
            <a:off x="7488238" y="1933575"/>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61" name="文本框 51"/>
          <p:cNvSpPr/>
          <p:nvPr/>
        </p:nvSpPr>
        <p:spPr>
          <a:xfrm rot="20400000">
            <a:off x="7964488" y="2794000"/>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62" name="文本框 32"/>
          <p:cNvSpPr/>
          <p:nvPr/>
        </p:nvSpPr>
        <p:spPr>
          <a:xfrm rot="4140000">
            <a:off x="2763838" y="3338513"/>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63" name="文本框 34"/>
          <p:cNvSpPr/>
          <p:nvPr/>
        </p:nvSpPr>
        <p:spPr>
          <a:xfrm rot="8340000">
            <a:off x="3924300" y="2816225"/>
            <a:ext cx="501650"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64" name="文本框 36"/>
          <p:cNvSpPr/>
          <p:nvPr/>
        </p:nvSpPr>
        <p:spPr>
          <a:xfrm rot="2760000">
            <a:off x="3810000" y="1731963"/>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65" name="文本框 37"/>
          <p:cNvSpPr/>
          <p:nvPr/>
        </p:nvSpPr>
        <p:spPr>
          <a:xfrm rot="3960000">
            <a:off x="3810000" y="2274888"/>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66" name="文本框 45"/>
          <p:cNvSpPr/>
          <p:nvPr/>
        </p:nvSpPr>
        <p:spPr>
          <a:xfrm rot="2760000">
            <a:off x="4373563" y="1757363"/>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67" name="文本框 46"/>
          <p:cNvSpPr/>
          <p:nvPr/>
        </p:nvSpPr>
        <p:spPr>
          <a:xfrm rot="2760000">
            <a:off x="4741863" y="197008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68" name="文本框 47"/>
          <p:cNvSpPr/>
          <p:nvPr/>
        </p:nvSpPr>
        <p:spPr>
          <a:xfrm rot="3960000">
            <a:off x="4741863" y="2513013"/>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69" name="文本框 49"/>
          <p:cNvSpPr/>
          <p:nvPr/>
        </p:nvSpPr>
        <p:spPr>
          <a:xfrm rot="20400000">
            <a:off x="6224588" y="2544763"/>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70" name="文本框 50"/>
          <p:cNvSpPr/>
          <p:nvPr/>
        </p:nvSpPr>
        <p:spPr>
          <a:xfrm rot="4020000">
            <a:off x="5218113" y="263048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71" name="文本框 51"/>
          <p:cNvSpPr/>
          <p:nvPr/>
        </p:nvSpPr>
        <p:spPr>
          <a:xfrm rot="20400000">
            <a:off x="5599113" y="3219450"/>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72" name="文本框 32"/>
          <p:cNvSpPr/>
          <p:nvPr/>
        </p:nvSpPr>
        <p:spPr>
          <a:xfrm rot="5400000">
            <a:off x="1138238" y="3225800"/>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73" name="文本框 34"/>
          <p:cNvSpPr/>
          <p:nvPr/>
        </p:nvSpPr>
        <p:spPr>
          <a:xfrm rot="8340000">
            <a:off x="1881188" y="3552825"/>
            <a:ext cx="501650"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74" name="文本框 36"/>
          <p:cNvSpPr/>
          <p:nvPr/>
        </p:nvSpPr>
        <p:spPr>
          <a:xfrm rot="2760000">
            <a:off x="1862138" y="273208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75" name="文本框 37"/>
          <p:cNvSpPr/>
          <p:nvPr/>
        </p:nvSpPr>
        <p:spPr>
          <a:xfrm rot="5220000">
            <a:off x="2297113" y="3014663"/>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76" name="文本框 45"/>
          <p:cNvSpPr/>
          <p:nvPr/>
        </p:nvSpPr>
        <p:spPr>
          <a:xfrm rot="2760000">
            <a:off x="2808288" y="274478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77" name="文本框 46"/>
          <p:cNvSpPr/>
          <p:nvPr/>
        </p:nvSpPr>
        <p:spPr>
          <a:xfrm rot="4020000">
            <a:off x="700088" y="196373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78" name="文本框 47"/>
          <p:cNvSpPr/>
          <p:nvPr/>
        </p:nvSpPr>
        <p:spPr>
          <a:xfrm rot="5220000">
            <a:off x="698500" y="2894013"/>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79" name="文本框 49"/>
          <p:cNvSpPr/>
          <p:nvPr/>
        </p:nvSpPr>
        <p:spPr>
          <a:xfrm rot="4020000">
            <a:off x="2462213" y="3738563"/>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80" name="文本框 50"/>
          <p:cNvSpPr/>
          <p:nvPr/>
        </p:nvSpPr>
        <p:spPr>
          <a:xfrm rot="4020000">
            <a:off x="3698875" y="3363913"/>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81" name="文本框 51"/>
          <p:cNvSpPr/>
          <p:nvPr/>
        </p:nvSpPr>
        <p:spPr>
          <a:xfrm rot="4020000">
            <a:off x="4068763" y="3578225"/>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82" name="文本框 32"/>
          <p:cNvSpPr/>
          <p:nvPr/>
        </p:nvSpPr>
        <p:spPr>
          <a:xfrm rot="20700000">
            <a:off x="514350" y="2514600"/>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83" name="文本框 34"/>
          <p:cNvSpPr/>
          <p:nvPr/>
        </p:nvSpPr>
        <p:spPr>
          <a:xfrm rot="8340000">
            <a:off x="1254125" y="2592388"/>
            <a:ext cx="501650"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84" name="文本框 36"/>
          <p:cNvSpPr/>
          <p:nvPr/>
        </p:nvSpPr>
        <p:spPr>
          <a:xfrm rot="4020000">
            <a:off x="1668463" y="1509713"/>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85" name="文本框 37"/>
          <p:cNvSpPr/>
          <p:nvPr/>
        </p:nvSpPr>
        <p:spPr>
          <a:xfrm rot="5220000">
            <a:off x="1668463" y="205263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86" name="文本框 45"/>
          <p:cNvSpPr/>
          <p:nvPr/>
        </p:nvSpPr>
        <p:spPr>
          <a:xfrm rot="2760000">
            <a:off x="2227263" y="1530350"/>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87" name="文本框 46"/>
          <p:cNvSpPr/>
          <p:nvPr/>
        </p:nvSpPr>
        <p:spPr>
          <a:xfrm rot="2760000">
            <a:off x="2597150" y="1744663"/>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88" name="文本框 47"/>
          <p:cNvSpPr/>
          <p:nvPr/>
        </p:nvSpPr>
        <p:spPr>
          <a:xfrm rot="3960000">
            <a:off x="2328863" y="231298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89" name="文本框 49"/>
          <p:cNvSpPr/>
          <p:nvPr/>
        </p:nvSpPr>
        <p:spPr>
          <a:xfrm rot="2760000">
            <a:off x="3186113" y="197008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90" name="文本框 50"/>
          <p:cNvSpPr/>
          <p:nvPr/>
        </p:nvSpPr>
        <p:spPr>
          <a:xfrm rot="2760000">
            <a:off x="3071813" y="2403475"/>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91" name="文本框 51"/>
          <p:cNvSpPr/>
          <p:nvPr/>
        </p:nvSpPr>
        <p:spPr>
          <a:xfrm rot="2760000">
            <a:off x="3441700" y="2617788"/>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92" name="文本框 32"/>
          <p:cNvSpPr/>
          <p:nvPr/>
        </p:nvSpPr>
        <p:spPr>
          <a:xfrm rot="5400000">
            <a:off x="4748213" y="3679825"/>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93" name="文本框 34"/>
          <p:cNvSpPr/>
          <p:nvPr/>
        </p:nvSpPr>
        <p:spPr>
          <a:xfrm rot="3120000">
            <a:off x="5819775" y="4006850"/>
            <a:ext cx="501650"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94" name="文本框 36"/>
          <p:cNvSpPr/>
          <p:nvPr/>
        </p:nvSpPr>
        <p:spPr>
          <a:xfrm rot="20400000">
            <a:off x="6237288" y="2925763"/>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95" name="文本框 37"/>
          <p:cNvSpPr/>
          <p:nvPr/>
        </p:nvSpPr>
        <p:spPr>
          <a:xfrm>
            <a:off x="6237288" y="3468688"/>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96" name="文本框 45"/>
          <p:cNvSpPr/>
          <p:nvPr/>
        </p:nvSpPr>
        <p:spPr>
          <a:xfrm rot="20400000">
            <a:off x="6797675" y="2947988"/>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97" name="文本框 46"/>
          <p:cNvSpPr/>
          <p:nvPr/>
        </p:nvSpPr>
        <p:spPr>
          <a:xfrm rot="20400000">
            <a:off x="7167563" y="3162300"/>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98" name="文本框 47"/>
          <p:cNvSpPr/>
          <p:nvPr/>
        </p:nvSpPr>
        <p:spPr>
          <a:xfrm>
            <a:off x="6854825" y="3730625"/>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699" name="文本框 49"/>
          <p:cNvSpPr/>
          <p:nvPr/>
        </p:nvSpPr>
        <p:spPr>
          <a:xfrm rot="20400000">
            <a:off x="7688263" y="3452813"/>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700" name="文本框 50"/>
          <p:cNvSpPr/>
          <p:nvPr/>
        </p:nvSpPr>
        <p:spPr>
          <a:xfrm rot="20400000">
            <a:off x="7642225" y="3821113"/>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5701" name="文本框 51"/>
          <p:cNvSpPr/>
          <p:nvPr/>
        </p:nvSpPr>
        <p:spPr>
          <a:xfrm rot="20400000">
            <a:off x="6780213" y="1146175"/>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pic>
        <p:nvPicPr>
          <p:cNvPr id="25702" name="图片 4"/>
          <p:cNvPicPr>
            <a:picLocks noChangeAspect="1"/>
          </p:cNvPicPr>
          <p:nvPr/>
        </p:nvPicPr>
        <p:blipFill>
          <a:blip r:embed="rId1"/>
          <a:srcRect t="14246"/>
          <a:stretch>
            <a:fillRect/>
          </a:stretch>
        </p:blipFill>
        <p:spPr>
          <a:xfrm>
            <a:off x="0" y="1588"/>
            <a:ext cx="9144000" cy="5162550"/>
          </a:xfrm>
          <a:prstGeom prst="rect">
            <a:avLst/>
          </a:prstGeom>
          <a:noFill/>
          <a:ln w="9525">
            <a:noFill/>
          </a:ln>
        </p:spPr>
      </p:pic>
      <p:sp>
        <p:nvSpPr>
          <p:cNvPr id="25703" name="文本框 3"/>
          <p:cNvSpPr/>
          <p:nvPr/>
        </p:nvSpPr>
        <p:spPr>
          <a:xfrm>
            <a:off x="1590675" y="1250950"/>
            <a:ext cx="6216650" cy="1754188"/>
          </a:xfrm>
          <a:prstGeom prst="rect">
            <a:avLst/>
          </a:prstGeom>
          <a:noFill/>
          <a:ln w="9525">
            <a:noFill/>
          </a:ln>
        </p:spPr>
        <p:txBody>
          <a:bodyPr>
            <a:spAutoFit/>
          </a:bodyPr>
          <a:p>
            <a:pPr eaLnBrk="0" hangingPunct="0"/>
            <a:r>
              <a:rPr lang="en-US" altLang="zh-CN" sz="3600" b="1">
                <a:solidFill>
                  <a:srgbClr val="FF0000"/>
                </a:solidFill>
                <a:latin typeface="楷体" panose="02010609060101010101" pitchFamily="49" charset="-122"/>
                <a:ea typeface="楷体" panose="02010609060101010101" pitchFamily="49" charset="-122"/>
              </a:rPr>
              <a:t>  </a:t>
            </a:r>
            <a:r>
              <a:rPr lang="zh-CN" altLang="en-US" sz="3600" b="1">
                <a:solidFill>
                  <a:srgbClr val="FF0000"/>
                </a:solidFill>
                <a:latin typeface="楷体" panose="02010609060101010101" pitchFamily="49" charset="-122"/>
                <a:ea typeface="楷体" panose="02010609060101010101" pitchFamily="49" charset="-122"/>
              </a:rPr>
              <a:t>太阳已经偏西，谁也不肯走。这句话表达了作者怎样的思想感情？</a:t>
            </a:r>
            <a:endParaRPr lang="zh-CN" altLang="en-US" sz="3600" b="1">
              <a:solidFill>
                <a:srgbClr val="FF0000"/>
              </a:solidFill>
              <a:latin typeface="楷体" panose="02010609060101010101" pitchFamily="49" charset="-122"/>
              <a:ea typeface="楷体" panose="02010609060101010101" pitchFamily="49" charset="-122"/>
            </a:endParaRPr>
          </a:p>
        </p:txBody>
      </p:sp>
      <p:sp>
        <p:nvSpPr>
          <p:cNvPr id="25704" name="文本框 1"/>
          <p:cNvSpPr/>
          <p:nvPr/>
        </p:nvSpPr>
        <p:spPr>
          <a:xfrm>
            <a:off x="63500" y="215900"/>
            <a:ext cx="1406525" cy="460375"/>
          </a:xfrm>
          <a:prstGeom prst="rect">
            <a:avLst/>
          </a:prstGeom>
          <a:noFill/>
          <a:ln w="9525">
            <a:noFill/>
          </a:ln>
        </p:spPr>
        <p:txBody>
          <a:bodyPr wrap="none">
            <a:spAutoFit/>
          </a:bodyPr>
          <a:p>
            <a:pPr eaLnBrk="0" hangingPunct="0"/>
            <a:r>
              <a:rPr lang="en-US" altLang="en-US" sz="2400" b="1">
                <a:effectLst>
                  <a:outerShdw blurRad="38100" dist="38100" dir="2700000">
                    <a:srgbClr val="C0C0C0"/>
                  </a:outerShdw>
                </a:effectLst>
                <a:latin typeface="楷体_GB2312" charset="-122"/>
                <a:ea typeface="楷体_GB2312" charset="-122"/>
              </a:rPr>
              <a:t>难点突破</a:t>
            </a:r>
            <a:endParaRPr lang="en-US" altLang="en-US" sz="2400" b="1">
              <a:effectLst>
                <a:outerShdw blurRad="38100" dist="38100" dir="2700000">
                  <a:srgbClr val="C0C0C0"/>
                </a:outerShdw>
              </a:effectLst>
              <a:latin typeface="楷体_GB2312" charset="-122"/>
              <a:ea typeface="楷体_GB231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5703"/>
                                        </p:tgtEl>
                                        <p:attrNameLst>
                                          <p:attrName>style.visibility</p:attrName>
                                        </p:attrNameLst>
                                      </p:cBhvr>
                                      <p:to>
                                        <p:strVal val="visible"/>
                                      </p:to>
                                    </p:set>
                                    <p:animEffect transition="in" filter="box(in)">
                                      <p:cBhvr>
                                        <p:cTn id="7" dur="2000" fill="hold"/>
                                        <p:tgtEl>
                                          <p:spTgt spid="257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70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6626" name="图片 13" descr="85"/>
          <p:cNvPicPr>
            <a:picLocks noChangeAspect="1"/>
          </p:cNvPicPr>
          <p:nvPr/>
        </p:nvPicPr>
        <p:blipFill>
          <a:blip r:embed="rId1"/>
          <a:stretch>
            <a:fillRect/>
          </a:stretch>
        </p:blipFill>
        <p:spPr>
          <a:xfrm>
            <a:off x="-7937" y="-14287"/>
            <a:ext cx="9142412" cy="5148262"/>
          </a:xfrm>
          <a:prstGeom prst="rect">
            <a:avLst/>
          </a:prstGeom>
          <a:noFill/>
          <a:ln w="9525">
            <a:noFill/>
          </a:ln>
        </p:spPr>
      </p:pic>
      <p:grpSp>
        <p:nvGrpSpPr>
          <p:cNvPr id="26627" name="组合 18"/>
          <p:cNvGrpSpPr/>
          <p:nvPr/>
        </p:nvGrpSpPr>
        <p:grpSpPr>
          <a:xfrm>
            <a:off x="107950" y="100013"/>
            <a:ext cx="2362200" cy="650875"/>
            <a:chOff x="107504" y="58397"/>
            <a:chExt cx="2361877" cy="651217"/>
          </a:xfrm>
        </p:grpSpPr>
        <p:sp>
          <p:nvSpPr>
            <p:cNvPr id="26628" name="文本框 19"/>
            <p:cNvSpPr/>
            <p:nvPr/>
          </p:nvSpPr>
          <p:spPr>
            <a:xfrm>
              <a:off x="468897" y="98613"/>
              <a:ext cx="1999215" cy="591623"/>
            </a:xfrm>
            <a:prstGeom prst="rect">
              <a:avLst/>
            </a:prstGeom>
            <a:noFill/>
            <a:ln w="9525">
              <a:noFill/>
            </a:ln>
          </p:spPr>
          <p:txBody>
            <a:bodyPr>
              <a:spAutoFit/>
            </a:bodyPr>
            <a:p>
              <a:pPr defTabSz="914400" eaLnBrk="0" hangingPunct="0">
                <a:lnSpc>
                  <a:spcPct val="110000"/>
                </a:lnSpc>
                <a:buClrTx/>
                <a:buSzPct val="100000"/>
                <a:buFontTx/>
                <a:buNone/>
              </a:pPr>
              <a:r>
                <a:rPr lang="zh-CN" altLang="en-US" sz="3200" b="1">
                  <a:solidFill>
                    <a:srgbClr val="47FBFF"/>
                  </a:solidFill>
                  <a:effectLst>
                    <a:outerShdw blurRad="38100" dist="38100" dir="2700000">
                      <a:srgbClr val="C0C0C0"/>
                    </a:outerShdw>
                  </a:effectLst>
                  <a:latin typeface="方正粗圆简体" pitchFamily="65" charset="-122"/>
                  <a:ea typeface="方正粗圆简体" pitchFamily="65" charset="-122"/>
                </a:rPr>
                <a:t>随堂练习</a:t>
              </a:r>
              <a:endParaRPr lang="zh-CN" altLang="en-US" sz="3200" b="1">
                <a:solidFill>
                  <a:srgbClr val="47FBFF"/>
                </a:solidFill>
                <a:effectLst>
                  <a:outerShdw blurRad="38100" dist="38100" dir="2700000">
                    <a:srgbClr val="C0C0C0"/>
                  </a:outerShdw>
                </a:effectLst>
                <a:latin typeface="方正粗圆简体" pitchFamily="65" charset="-122"/>
                <a:ea typeface="方正粗圆简体" pitchFamily="65" charset="-122"/>
              </a:endParaRPr>
            </a:p>
          </p:txBody>
        </p:sp>
        <p:pic>
          <p:nvPicPr>
            <p:cNvPr id="26629" name="图片 20"/>
            <p:cNvPicPr>
              <a:picLocks noChangeAspect="1"/>
            </p:cNvPicPr>
            <p:nvPr/>
          </p:nvPicPr>
          <p:blipFill>
            <a:blip r:embed="rId2"/>
            <a:stretch>
              <a:fillRect/>
            </a:stretch>
          </p:blipFill>
          <p:spPr>
            <a:xfrm>
              <a:off x="107504" y="58397"/>
              <a:ext cx="360040" cy="651217"/>
            </a:xfrm>
            <a:prstGeom prst="rect">
              <a:avLst/>
            </a:prstGeom>
            <a:noFill/>
            <a:ln w="9525">
              <a:noFill/>
            </a:ln>
          </p:spPr>
        </p:pic>
      </p:grpSp>
      <p:sp>
        <p:nvSpPr>
          <p:cNvPr id="26630" name="TextBox 2"/>
          <p:cNvSpPr/>
          <p:nvPr/>
        </p:nvSpPr>
        <p:spPr>
          <a:xfrm>
            <a:off x="539750" y="950913"/>
            <a:ext cx="8186738" cy="1641475"/>
          </a:xfrm>
          <a:prstGeom prst="rect">
            <a:avLst/>
          </a:prstGeom>
          <a:noFill/>
          <a:ln w="9525">
            <a:noFill/>
          </a:ln>
        </p:spPr>
        <p:txBody>
          <a:bodyPr>
            <a:spAutoFit/>
          </a:bodyPr>
          <a:p>
            <a:pPr eaLnBrk="0" hangingPunct="0">
              <a:lnSpc>
                <a:spcPct val="120000"/>
              </a:lnSpc>
            </a:pPr>
            <a:r>
              <a:rPr lang="zh-CN" altLang="en-US" sz="2800">
                <a:latin typeface="楷体" panose="02010609060101010101" pitchFamily="49" charset="-122"/>
                <a:ea typeface="楷体" panose="02010609060101010101" pitchFamily="49" charset="-122"/>
              </a:rPr>
              <a:t>“蒙汉情深何忍别，天涯碧草话斜阳”，你从课文哪些地方体会到了“蒙汉情深？</a:t>
            </a:r>
            <a:r>
              <a:rPr lang="zh-CN" altLang="en-US" sz="2800">
                <a:latin typeface="楷体" panose="02010609060101010101" pitchFamily="49" charset="-122"/>
                <a:ea typeface="楷体" panose="02010609060101010101" pitchFamily="49" charset="-122"/>
                <a:sym typeface="宋体" panose="02010600030101010101" pitchFamily="2" charset="-122"/>
              </a:rPr>
              <a:t>”</a:t>
            </a:r>
            <a:r>
              <a:rPr lang="zh-CN" altLang="en-US" sz="2800">
                <a:latin typeface="楷体" panose="02010609060101010101" pitchFamily="49" charset="-122"/>
                <a:ea typeface="楷体" panose="02010609060101010101" pitchFamily="49" charset="-122"/>
              </a:rPr>
              <a:t>生活中你也有过与人惜别的经历吧，和同学交流。</a:t>
            </a:r>
            <a:endParaRPr lang="zh-CN" altLang="en-US" sz="2800">
              <a:latin typeface="楷体" panose="02010609060101010101" pitchFamily="49" charset="-122"/>
              <a:ea typeface="楷体" panose="02010609060101010101" pitchFamily="49" charset="-122"/>
            </a:endParaRPr>
          </a:p>
        </p:txBody>
      </p:sp>
      <p:sp>
        <p:nvSpPr>
          <p:cNvPr id="26631" name="TextBox 4"/>
          <p:cNvSpPr/>
          <p:nvPr/>
        </p:nvSpPr>
        <p:spPr>
          <a:xfrm>
            <a:off x="349250" y="2492375"/>
            <a:ext cx="8569325" cy="1912938"/>
          </a:xfrm>
          <a:prstGeom prst="rect">
            <a:avLst/>
          </a:prstGeom>
          <a:noFill/>
          <a:ln w="9525">
            <a:noFill/>
          </a:ln>
        </p:spPr>
        <p:txBody>
          <a:bodyPr>
            <a:spAutoFit/>
          </a:bodyPr>
          <a:p>
            <a:pPr eaLnBrk="0" hangingPunct="0">
              <a:lnSpc>
                <a:spcPct val="120000"/>
              </a:lnSpc>
            </a:pPr>
            <a:r>
              <a:rPr lang="en-US" altLang="zh-CN" sz="4200" b="1">
                <a:solidFill>
                  <a:srgbClr val="0000FF"/>
                </a:solidFill>
                <a:latin typeface="楷体" panose="02010609060101010101" pitchFamily="49" charset="-122"/>
                <a:ea typeface="楷体" panose="02010609060101010101" pitchFamily="49" charset="-122"/>
              </a:rPr>
              <a:t>  </a:t>
            </a:r>
            <a:r>
              <a:rPr lang="en-US" altLang="en-US" sz="2800" b="1">
                <a:solidFill>
                  <a:srgbClr val="FF0000"/>
                </a:solidFill>
                <a:latin typeface="楷体" panose="02010609060101010101" pitchFamily="49" charset="-122"/>
                <a:ea typeface="楷体" panose="02010609060101010101" pitchFamily="49" charset="-122"/>
              </a:rPr>
              <a:t>从草原上主人的热情隆重的远迎、主客热情洋溢的会见、主人盛情友好的款待以及主客在夕阳下深情厚谊的话别这些场景中都可以体会到“蒙汉情深”。</a:t>
            </a:r>
            <a:endParaRPr lang="en-US" altLang="en-US" sz="2800" b="1">
              <a:solidFill>
                <a:srgbClr val="FF0000"/>
              </a:solidFill>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6631"/>
                                        </p:tgtEl>
                                        <p:attrNameLst>
                                          <p:attrName>style.visibility</p:attrName>
                                        </p:attrNameLst>
                                      </p:cBhvr>
                                      <p:to>
                                        <p:strVal val="visible"/>
                                      </p:to>
                                    </p:set>
                                    <p:animEffect transition="in" filter="checkerboard(across)">
                                      <p:cBhvr>
                                        <p:cTn id="7" dur="500" fill="hold"/>
                                        <p:tgtEl>
                                          <p:spTgt spid="266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3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7650" name="图片 13" descr="85"/>
          <p:cNvPicPr>
            <a:picLocks noChangeAspect="1"/>
          </p:cNvPicPr>
          <p:nvPr/>
        </p:nvPicPr>
        <p:blipFill>
          <a:blip r:embed="rId1"/>
          <a:stretch>
            <a:fillRect/>
          </a:stretch>
        </p:blipFill>
        <p:spPr>
          <a:xfrm>
            <a:off x="9525" y="-14287"/>
            <a:ext cx="9124950" cy="5148262"/>
          </a:xfrm>
          <a:prstGeom prst="rect">
            <a:avLst/>
          </a:prstGeom>
          <a:noFill/>
          <a:ln w="9525">
            <a:noFill/>
          </a:ln>
        </p:spPr>
      </p:pic>
      <p:grpSp>
        <p:nvGrpSpPr>
          <p:cNvPr id="27651" name="组合 15"/>
          <p:cNvGrpSpPr/>
          <p:nvPr/>
        </p:nvGrpSpPr>
        <p:grpSpPr>
          <a:xfrm>
            <a:off x="107950" y="100013"/>
            <a:ext cx="2362200" cy="650875"/>
            <a:chOff x="107504" y="58397"/>
            <a:chExt cx="2361877" cy="651217"/>
          </a:xfrm>
        </p:grpSpPr>
        <p:sp>
          <p:nvSpPr>
            <p:cNvPr id="27652" name="文本框 16"/>
            <p:cNvSpPr/>
            <p:nvPr/>
          </p:nvSpPr>
          <p:spPr>
            <a:xfrm>
              <a:off x="468897" y="98613"/>
              <a:ext cx="1999215" cy="591623"/>
            </a:xfrm>
            <a:prstGeom prst="rect">
              <a:avLst/>
            </a:prstGeom>
            <a:noFill/>
            <a:ln w="9525">
              <a:noFill/>
            </a:ln>
          </p:spPr>
          <p:txBody>
            <a:bodyPr>
              <a:spAutoFit/>
            </a:bodyPr>
            <a:p>
              <a:pPr defTabSz="914400" eaLnBrk="0" hangingPunct="0">
                <a:lnSpc>
                  <a:spcPct val="110000"/>
                </a:lnSpc>
                <a:buClrTx/>
                <a:buSzPct val="100000"/>
                <a:buFontTx/>
                <a:buNone/>
              </a:pPr>
              <a:r>
                <a:rPr lang="zh-CN" altLang="en-US" sz="3200" b="1">
                  <a:solidFill>
                    <a:srgbClr val="FF0000"/>
                  </a:solidFill>
                  <a:effectLst>
                    <a:outerShdw blurRad="38100" dist="38100" dir="2700000">
                      <a:srgbClr val="C0C0C0"/>
                    </a:outerShdw>
                  </a:effectLst>
                  <a:latin typeface="方正粗圆简体" pitchFamily="65" charset="-122"/>
                  <a:ea typeface="方正粗圆简体" pitchFamily="65" charset="-122"/>
                </a:rPr>
                <a:t>课堂小结</a:t>
              </a:r>
              <a:endParaRPr lang="zh-CN" altLang="en-US" sz="3200" b="1">
                <a:solidFill>
                  <a:srgbClr val="FF0000"/>
                </a:solidFill>
                <a:effectLst>
                  <a:outerShdw blurRad="38100" dist="38100" dir="2700000">
                    <a:srgbClr val="C0C0C0"/>
                  </a:outerShdw>
                </a:effectLst>
                <a:latin typeface="方正粗圆简体" pitchFamily="65" charset="-122"/>
                <a:ea typeface="方正粗圆简体" pitchFamily="65" charset="-122"/>
              </a:endParaRPr>
            </a:p>
          </p:txBody>
        </p:sp>
        <p:pic>
          <p:nvPicPr>
            <p:cNvPr id="27653" name="图片 17"/>
            <p:cNvPicPr>
              <a:picLocks noChangeAspect="1"/>
            </p:cNvPicPr>
            <p:nvPr/>
          </p:nvPicPr>
          <p:blipFill>
            <a:blip r:embed="rId2"/>
            <a:stretch>
              <a:fillRect/>
            </a:stretch>
          </p:blipFill>
          <p:spPr>
            <a:xfrm>
              <a:off x="107504" y="58397"/>
              <a:ext cx="360040" cy="651217"/>
            </a:xfrm>
            <a:prstGeom prst="rect">
              <a:avLst/>
            </a:prstGeom>
            <a:noFill/>
            <a:ln w="9525">
              <a:noFill/>
            </a:ln>
          </p:spPr>
        </p:pic>
      </p:grpSp>
      <p:sp>
        <p:nvSpPr>
          <p:cNvPr id="27654" name="内容占位符 2"/>
          <p:cNvSpPr>
            <a:spLocks noGrp="1"/>
          </p:cNvSpPr>
          <p:nvPr/>
        </p:nvSpPr>
        <p:spPr>
          <a:xfrm>
            <a:off x="107950" y="1035050"/>
            <a:ext cx="8896350" cy="2659063"/>
          </a:xfrm>
          <a:prstGeom prst="rect">
            <a:avLst/>
          </a:prstGeom>
          <a:noFill/>
          <a:ln w="9525">
            <a:noFill/>
          </a:ln>
        </p:spPr>
        <p:txBody>
          <a:bodyPr/>
          <a:p>
            <a:pPr eaLnBrk="0" hangingPunct="0">
              <a:lnSpc>
                <a:spcPct val="130000"/>
              </a:lnSpc>
            </a:pPr>
            <a:r>
              <a:rPr lang="en-US" altLang="zh-CN" sz="4200" b="1">
                <a:latin typeface="黑体" panose="02010609060101010101" pitchFamily="49" charset="-122"/>
                <a:ea typeface="黑体" panose="02010609060101010101" pitchFamily="49" charset="-122"/>
              </a:rPr>
              <a:t>  </a:t>
            </a:r>
            <a:r>
              <a:rPr lang="en-US" altLang="en-US" sz="2800">
                <a:effectLst>
                  <a:outerShdw blurRad="38100" dist="38100" dir="2700000">
                    <a:srgbClr val="C0C0C0"/>
                  </a:outerShdw>
                </a:effectLst>
                <a:latin typeface="楷体" panose="02010609060101010101" pitchFamily="49" charset="-122"/>
                <a:ea typeface="楷体" panose="02010609060101010101" pitchFamily="49" charset="-122"/>
              </a:rPr>
              <a:t>本文描述了老舍先生第一次访问内蒙古草原看到的美丽景色以及受到蒙古族同胞热情欢迎的情景，表现了蒙汉两族人民团结友好的深情厚谊，抒发了作者对祖国河山无限热爱的思想感情。</a:t>
            </a:r>
            <a:endParaRPr lang="en-US" altLang="en-US" sz="2800">
              <a:effectLst>
                <a:outerShdw blurRad="38100" dist="38100" dir="2700000">
                  <a:srgbClr val="C0C0C0"/>
                </a:outerShdw>
              </a:effectLst>
              <a:latin typeface="楷体" panose="02010609060101010101" pitchFamily="49" charset="-122"/>
              <a:ea typeface="楷体" panose="02010609060101010101" pitchFamily="49" charset="-122"/>
            </a:endParaRPr>
          </a:p>
        </p:txBody>
      </p:sp>
      <p:pic>
        <p:nvPicPr>
          <p:cNvPr id="27655" name="New picture"/>
          <p:cNvPicPr>
            <a:picLocks noChangeAspect="1"/>
          </p:cNvPicPr>
          <p:nvPr/>
        </p:nvPicPr>
        <p:blipFill>
          <a:blip r:embed="rId3"/>
          <a:stretch>
            <a:fillRect/>
          </a:stretch>
        </p:blipFill>
        <p:spPr>
          <a:xfrm>
            <a:off x="11874500" y="12547600"/>
            <a:ext cx="342900" cy="254000"/>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7654">
                                            <p:txEl>
                                              <p:charRg st="0" end="85"/>
                                            </p:txEl>
                                          </p:spTgt>
                                        </p:tgtEl>
                                        <p:attrNameLst>
                                          <p:attrName>style.visibility</p:attrName>
                                        </p:attrNameLst>
                                      </p:cBhvr>
                                      <p:to>
                                        <p:strVal val="visible"/>
                                      </p:to>
                                    </p:set>
                                    <p:animEffect transition="in" filter="checkerboard(across)">
                                      <p:cBhvr>
                                        <p:cTn id="7" dur="500" fill="hold"/>
                                        <p:tgtEl>
                                          <p:spTgt spid="27654">
                                            <p:txEl>
                                              <p:charRg st="0" end="8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6386" name="图片 1" descr="223"/>
          <p:cNvPicPr>
            <a:picLocks noChangeAspect="1"/>
          </p:cNvPicPr>
          <p:nvPr/>
        </p:nvPicPr>
        <p:blipFill>
          <a:blip r:embed="rId1"/>
          <a:stretch>
            <a:fillRect/>
          </a:stretch>
        </p:blipFill>
        <p:spPr>
          <a:xfrm>
            <a:off x="-19050" y="-11112"/>
            <a:ext cx="9139238" cy="5159375"/>
          </a:xfrm>
          <a:prstGeom prst="rect">
            <a:avLst/>
          </a:prstGeom>
          <a:noFill/>
          <a:ln w="9525">
            <a:noFill/>
          </a:ln>
        </p:spPr>
      </p:pic>
      <p:sp>
        <p:nvSpPr>
          <p:cNvPr id="16387" name="文本框 2"/>
          <p:cNvSpPr/>
          <p:nvPr/>
        </p:nvSpPr>
        <p:spPr>
          <a:xfrm>
            <a:off x="3649663" y="1068388"/>
            <a:ext cx="1447800" cy="600075"/>
          </a:xfrm>
          <a:prstGeom prst="rect">
            <a:avLst/>
          </a:prstGeom>
          <a:noFill/>
          <a:ln w="9525">
            <a:noFill/>
          </a:ln>
        </p:spPr>
        <p:txBody>
          <a:bodyPr wrap="none">
            <a:spAutoFit/>
          </a:bodyPr>
          <a:p>
            <a:pPr eaLnBrk="0" hangingPunct="0"/>
            <a:r>
              <a:rPr lang="zh-CN" altLang="en-US" sz="3300" b="1">
                <a:latin typeface="楷体" panose="02010609060101010101" pitchFamily="49" charset="-122"/>
                <a:ea typeface="楷体" panose="02010609060101010101" pitchFamily="49" charset="-122"/>
              </a:rPr>
              <a:t>目  录</a:t>
            </a:r>
            <a:endParaRPr lang="zh-CN" altLang="en-US" sz="3300" b="1">
              <a:latin typeface="楷体" panose="02010609060101010101" pitchFamily="49" charset="-122"/>
              <a:ea typeface="楷体" panose="02010609060101010101" pitchFamily="49" charset="-122"/>
            </a:endParaRPr>
          </a:p>
        </p:txBody>
      </p:sp>
      <p:sp>
        <p:nvSpPr>
          <p:cNvPr id="16388" name="矩形 3"/>
          <p:cNvSpPr/>
          <p:nvPr/>
        </p:nvSpPr>
        <p:spPr>
          <a:xfrm>
            <a:off x="1004888" y="2187575"/>
            <a:ext cx="1462087" cy="441325"/>
          </a:xfrm>
          <a:prstGeom prst="rect">
            <a:avLst/>
          </a:prstGeom>
          <a:solidFill>
            <a:srgbClr val="FFFF00"/>
          </a:solidFill>
          <a:ln w="12700" cap="flat" cmpd="sng">
            <a:solidFill>
              <a:srgbClr val="446DA9"/>
            </a:solidFill>
            <a:prstDash val="solid"/>
            <a:miter/>
            <a:headEnd type="none" w="med" len="med"/>
            <a:tailEnd type="none" w="med" len="med"/>
          </a:ln>
        </p:spPr>
        <p:txBody>
          <a:bodyPr anchor="ctr" anchorCtr="0"/>
          <a:p>
            <a:pPr algn="ctr" eaLnBrk="0" hangingPunct="0"/>
            <a:r>
              <a:rPr lang="en-US" altLang="en-US" sz="2400" b="1">
                <a:solidFill>
                  <a:srgbClr val="FF0000"/>
                </a:solidFill>
                <a:latin typeface="楷体" panose="02010609060101010101" pitchFamily="49" charset="-122"/>
                <a:ea typeface="楷体" panose="02010609060101010101" pitchFamily="49" charset="-122"/>
              </a:rPr>
              <a:t>导入</a:t>
            </a:r>
            <a:endParaRPr lang="en-US" altLang="en-US" sz="2400" b="1">
              <a:solidFill>
                <a:srgbClr val="FF0000"/>
              </a:solidFill>
              <a:latin typeface="楷体" panose="02010609060101010101" pitchFamily="49" charset="-122"/>
              <a:ea typeface="楷体" panose="02010609060101010101" pitchFamily="49" charset="-122"/>
            </a:endParaRPr>
          </a:p>
        </p:txBody>
      </p:sp>
      <p:sp>
        <p:nvSpPr>
          <p:cNvPr id="16389" name="右箭头 4"/>
          <p:cNvSpPr/>
          <p:nvPr/>
        </p:nvSpPr>
        <p:spPr>
          <a:xfrm>
            <a:off x="2511425" y="2354263"/>
            <a:ext cx="487363" cy="146050"/>
          </a:xfrm>
          <a:prstGeom prst="rightArrow">
            <a:avLst>
              <a:gd name="adj1" fmla="val 50000"/>
              <a:gd name="adj2" fmla="val 49992"/>
            </a:avLst>
          </a:prstGeom>
          <a:solidFill>
            <a:schemeClr val="accent1"/>
          </a:solidFill>
          <a:ln w="12700" cap="flat" cmpd="sng">
            <a:solidFill>
              <a:srgbClr val="446DA9"/>
            </a:solidFill>
            <a:prstDash val="solid"/>
            <a:miter/>
            <a:headEnd type="none" w="med" len="med"/>
            <a:tailEnd type="none" w="med" len="med"/>
          </a:ln>
        </p:spPr>
        <p:txBody>
          <a:bodyPr anchor="ctr" anchorCtr="0"/>
          <a:p>
            <a:pPr algn="ctr"/>
            <a:endParaRPr lang="en-US" altLang="en-US" sz="100">
              <a:solidFill>
                <a:srgbClr val="FFFFFF"/>
              </a:solidFill>
              <a:latin typeface="Arial" panose="020B0604020202020204" pitchFamily="34" charset="0"/>
              <a:ea typeface="微软雅黑" panose="020B0503020204020204" pitchFamily="34" charset="-122"/>
            </a:endParaRPr>
          </a:p>
        </p:txBody>
      </p:sp>
      <p:sp>
        <p:nvSpPr>
          <p:cNvPr id="16390" name="矩形 5"/>
          <p:cNvSpPr/>
          <p:nvPr/>
        </p:nvSpPr>
        <p:spPr>
          <a:xfrm>
            <a:off x="2998788" y="2198688"/>
            <a:ext cx="1600200" cy="401637"/>
          </a:xfrm>
          <a:prstGeom prst="rect">
            <a:avLst/>
          </a:prstGeom>
          <a:solidFill>
            <a:srgbClr val="6096E6"/>
          </a:solidFill>
          <a:ln w="12700" cap="flat" cmpd="sng">
            <a:solidFill>
              <a:srgbClr val="446DA9"/>
            </a:solidFill>
            <a:prstDash val="solid"/>
            <a:miter/>
            <a:headEnd type="none" w="med" len="med"/>
            <a:tailEnd type="none" w="med" len="med"/>
          </a:ln>
        </p:spPr>
        <p:txBody>
          <a:bodyPr anchor="ctr" anchorCtr="0"/>
          <a:p>
            <a:pPr algn="ctr" eaLnBrk="0" hangingPunct="0"/>
            <a:r>
              <a:rPr lang="en-US" altLang="en-US" sz="2400" b="1">
                <a:solidFill>
                  <a:srgbClr val="FFFFFF"/>
                </a:solidFill>
                <a:latin typeface="楷体" panose="02010609060101010101" pitchFamily="49" charset="-122"/>
                <a:ea typeface="楷体" panose="02010609060101010101" pitchFamily="49" charset="-122"/>
              </a:rPr>
              <a:t>知识讲解</a:t>
            </a:r>
            <a:endParaRPr lang="en-US" altLang="en-US" sz="2400" b="1">
              <a:latin typeface="楷体" panose="02010609060101010101" pitchFamily="49" charset="-122"/>
              <a:ea typeface="楷体" panose="02010609060101010101" pitchFamily="49" charset="-122"/>
            </a:endParaRPr>
          </a:p>
        </p:txBody>
      </p:sp>
      <p:sp>
        <p:nvSpPr>
          <p:cNvPr id="16391" name="右箭头 6"/>
          <p:cNvSpPr/>
          <p:nvPr/>
        </p:nvSpPr>
        <p:spPr>
          <a:xfrm>
            <a:off x="4627563" y="2354263"/>
            <a:ext cx="531812" cy="146050"/>
          </a:xfrm>
          <a:prstGeom prst="rightArrow">
            <a:avLst>
              <a:gd name="adj1" fmla="val 50000"/>
              <a:gd name="adj2" fmla="val 50000"/>
            </a:avLst>
          </a:prstGeom>
          <a:solidFill>
            <a:schemeClr val="accent1"/>
          </a:solidFill>
          <a:ln w="12700" cap="flat" cmpd="sng">
            <a:solidFill>
              <a:srgbClr val="446DA9"/>
            </a:solidFill>
            <a:prstDash val="solid"/>
            <a:miter/>
            <a:headEnd type="none" w="med" len="med"/>
            <a:tailEnd type="none" w="med" len="med"/>
          </a:ln>
        </p:spPr>
        <p:txBody>
          <a:bodyPr anchor="ctr" anchorCtr="0"/>
          <a:p>
            <a:pPr algn="ctr"/>
            <a:endParaRPr lang="en-US" altLang="en-US" sz="100">
              <a:solidFill>
                <a:srgbClr val="FFFFFF"/>
              </a:solidFill>
              <a:latin typeface="Arial" panose="020B0604020202020204" pitchFamily="34" charset="0"/>
              <a:ea typeface="微软雅黑" panose="020B0503020204020204" pitchFamily="34" charset="-122"/>
            </a:endParaRPr>
          </a:p>
        </p:txBody>
      </p:sp>
      <p:sp>
        <p:nvSpPr>
          <p:cNvPr id="16392" name="矩形 7"/>
          <p:cNvSpPr/>
          <p:nvPr/>
        </p:nvSpPr>
        <p:spPr>
          <a:xfrm>
            <a:off x="5159375" y="2198688"/>
            <a:ext cx="1341438" cy="401637"/>
          </a:xfrm>
          <a:prstGeom prst="rect">
            <a:avLst/>
          </a:prstGeom>
          <a:solidFill>
            <a:srgbClr val="FF0000"/>
          </a:solidFill>
          <a:ln w="12700" cap="flat" cmpd="sng">
            <a:solidFill>
              <a:srgbClr val="446DA9"/>
            </a:solidFill>
            <a:prstDash val="solid"/>
            <a:miter/>
            <a:headEnd type="none" w="med" len="med"/>
            <a:tailEnd type="none" w="med" len="med"/>
          </a:ln>
        </p:spPr>
        <p:txBody>
          <a:bodyPr anchor="ctr" anchorCtr="0"/>
          <a:p>
            <a:pPr algn="ctr" eaLnBrk="0" hangingPunct="0"/>
            <a:r>
              <a:rPr lang="en-US" altLang="en-US" sz="2100" b="1">
                <a:latin typeface="Arial" panose="020B0604020202020204" pitchFamily="34" charset="0"/>
                <a:ea typeface="微软雅黑" panose="020B0503020204020204" pitchFamily="34" charset="-122"/>
              </a:rPr>
              <a:t>课堂练习</a:t>
            </a:r>
            <a:endParaRPr lang="en-US" altLang="en-US" sz="2100" b="1">
              <a:latin typeface="Arial" panose="020B0604020202020204" pitchFamily="34" charset="0"/>
              <a:ea typeface="微软雅黑" panose="020B0503020204020204" pitchFamily="34" charset="-122"/>
            </a:endParaRPr>
          </a:p>
        </p:txBody>
      </p:sp>
      <p:sp>
        <p:nvSpPr>
          <p:cNvPr id="16393" name="右箭头 8"/>
          <p:cNvSpPr/>
          <p:nvPr/>
        </p:nvSpPr>
        <p:spPr>
          <a:xfrm>
            <a:off x="6500813" y="2354263"/>
            <a:ext cx="531812" cy="146050"/>
          </a:xfrm>
          <a:prstGeom prst="rightArrow">
            <a:avLst>
              <a:gd name="adj1" fmla="val 50000"/>
              <a:gd name="adj2" fmla="val 50000"/>
            </a:avLst>
          </a:prstGeom>
          <a:solidFill>
            <a:schemeClr val="accent1"/>
          </a:solidFill>
          <a:ln w="12700" cap="flat" cmpd="sng">
            <a:solidFill>
              <a:srgbClr val="446DA9"/>
            </a:solidFill>
            <a:prstDash val="solid"/>
            <a:miter/>
            <a:headEnd type="none" w="med" len="med"/>
            <a:tailEnd type="none" w="med" len="med"/>
          </a:ln>
        </p:spPr>
        <p:txBody>
          <a:bodyPr anchor="ctr" anchorCtr="0"/>
          <a:p>
            <a:pPr algn="ctr"/>
            <a:endParaRPr lang="en-US" altLang="en-US" sz="100">
              <a:solidFill>
                <a:srgbClr val="FFFFFF"/>
              </a:solidFill>
              <a:latin typeface="Arial" panose="020B0604020202020204" pitchFamily="34" charset="0"/>
              <a:ea typeface="微软雅黑" panose="020B0503020204020204" pitchFamily="34" charset="-122"/>
            </a:endParaRPr>
          </a:p>
        </p:txBody>
      </p:sp>
      <p:sp>
        <p:nvSpPr>
          <p:cNvPr id="16394" name="矩形 9"/>
          <p:cNvSpPr/>
          <p:nvPr/>
        </p:nvSpPr>
        <p:spPr>
          <a:xfrm>
            <a:off x="7032625" y="2225675"/>
            <a:ext cx="1365250" cy="403225"/>
          </a:xfrm>
          <a:prstGeom prst="rect">
            <a:avLst/>
          </a:prstGeom>
          <a:solidFill>
            <a:srgbClr val="00B0F0"/>
          </a:solidFill>
          <a:ln w="12700" cap="flat" cmpd="sng">
            <a:solidFill>
              <a:srgbClr val="446DA9"/>
            </a:solidFill>
            <a:prstDash val="solid"/>
            <a:miter/>
            <a:headEnd type="none" w="med" len="med"/>
            <a:tailEnd type="none" w="med" len="med"/>
          </a:ln>
        </p:spPr>
        <p:txBody>
          <a:bodyPr anchor="ctr" anchorCtr="0"/>
          <a:p>
            <a:pPr algn="ctr" eaLnBrk="0" hangingPunct="0"/>
            <a:r>
              <a:rPr lang="en-US" altLang="en-US" sz="2100" b="1">
                <a:solidFill>
                  <a:srgbClr val="FFFF00"/>
                </a:solidFill>
                <a:latin typeface="楷体" panose="02010609060101010101" pitchFamily="49" charset="-122"/>
                <a:ea typeface="楷体" panose="02010609060101010101" pitchFamily="49" charset="-122"/>
              </a:rPr>
              <a:t>小结</a:t>
            </a:r>
            <a:endParaRPr lang="en-US" altLang="en-US" sz="2100" b="1">
              <a:solidFill>
                <a:srgbClr val="FFFF00"/>
              </a:solidFill>
              <a:latin typeface="楷体" panose="02010609060101010101" pitchFamily="49" charset="-122"/>
              <a:ea typeface="楷体" panose="02010609060101010101" pitchFamily="49" charset="-122"/>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7410" name="图片 6" descr="53"/>
          <p:cNvPicPr>
            <a:picLocks noChangeAspect="1"/>
          </p:cNvPicPr>
          <p:nvPr/>
        </p:nvPicPr>
        <p:blipFill>
          <a:blip r:embed="rId1"/>
          <a:stretch>
            <a:fillRect/>
          </a:stretch>
        </p:blipFill>
        <p:spPr>
          <a:xfrm>
            <a:off x="-4762" y="-14287"/>
            <a:ext cx="9155112" cy="5170487"/>
          </a:xfrm>
          <a:prstGeom prst="rect">
            <a:avLst/>
          </a:prstGeom>
          <a:noFill/>
          <a:ln w="9525">
            <a:noFill/>
          </a:ln>
        </p:spPr>
      </p:pic>
      <p:sp>
        <p:nvSpPr>
          <p:cNvPr id="17411" name="文本框 19"/>
          <p:cNvSpPr/>
          <p:nvPr/>
        </p:nvSpPr>
        <p:spPr>
          <a:xfrm>
            <a:off x="-4762" y="80963"/>
            <a:ext cx="2001837" cy="631825"/>
          </a:xfrm>
          <a:prstGeom prst="rect">
            <a:avLst/>
          </a:prstGeom>
          <a:noFill/>
          <a:ln w="9525">
            <a:noFill/>
          </a:ln>
        </p:spPr>
        <p:txBody>
          <a:bodyPr>
            <a:spAutoFit/>
          </a:bodyPr>
          <a:p>
            <a:pPr defTabSz="914400" eaLnBrk="0" hangingPunct="0">
              <a:lnSpc>
                <a:spcPct val="110000"/>
              </a:lnSpc>
              <a:buClrTx/>
              <a:buSzPct val="100000"/>
              <a:buFontTx/>
              <a:buNone/>
            </a:pPr>
            <a:r>
              <a:rPr lang="zh-CN" altLang="en-US" sz="3200" b="1">
                <a:solidFill>
                  <a:srgbClr val="BCE2F5"/>
                </a:solidFill>
                <a:effectLst>
                  <a:outerShdw blurRad="38100" dist="38100" dir="2700000">
                    <a:srgbClr val="C0C0C0"/>
                  </a:outerShdw>
                </a:effectLst>
                <a:latin typeface="方正粗圆简体" pitchFamily="65" charset="-122"/>
                <a:ea typeface="方正粗圆简体" pitchFamily="65" charset="-122"/>
              </a:rPr>
              <a:t>谈话导入</a:t>
            </a:r>
            <a:endParaRPr lang="zh-CN" altLang="en-US" sz="3200" b="1">
              <a:solidFill>
                <a:srgbClr val="BCE2F5"/>
              </a:solidFill>
              <a:effectLst>
                <a:outerShdw blurRad="38100" dist="38100" dir="2700000">
                  <a:srgbClr val="C0C0C0"/>
                </a:outerShdw>
              </a:effectLst>
              <a:latin typeface="方正粗圆简体" pitchFamily="65" charset="-122"/>
              <a:ea typeface="方正粗圆简体" pitchFamily="65" charset="-122"/>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8434" name="图片 6" descr="53"/>
          <p:cNvPicPr>
            <a:picLocks noChangeAspect="1"/>
          </p:cNvPicPr>
          <p:nvPr/>
        </p:nvPicPr>
        <p:blipFill>
          <a:blip r:embed="rId1"/>
          <a:stretch>
            <a:fillRect/>
          </a:stretch>
        </p:blipFill>
        <p:spPr>
          <a:xfrm>
            <a:off x="-4762" y="-14287"/>
            <a:ext cx="9155112" cy="5170487"/>
          </a:xfrm>
          <a:prstGeom prst="rect">
            <a:avLst/>
          </a:prstGeom>
          <a:noFill/>
          <a:ln w="9525">
            <a:noFill/>
          </a:ln>
        </p:spPr>
      </p:pic>
      <p:sp>
        <p:nvSpPr>
          <p:cNvPr id="18435" name="矩形 7"/>
          <p:cNvSpPr/>
          <p:nvPr/>
        </p:nvSpPr>
        <p:spPr>
          <a:xfrm>
            <a:off x="803275" y="2009775"/>
            <a:ext cx="1793875" cy="382588"/>
          </a:xfrm>
          <a:prstGeom prst="rect">
            <a:avLst/>
          </a:prstGeom>
          <a:solidFill>
            <a:srgbClr val="FFFF00"/>
          </a:solidFill>
          <a:ln w="12700" cap="flat" cmpd="sng">
            <a:solidFill>
              <a:srgbClr val="446DA9"/>
            </a:solidFill>
            <a:prstDash val="solid"/>
            <a:miter/>
            <a:headEnd type="none" w="med" len="med"/>
            <a:tailEnd type="none" w="med" len="med"/>
          </a:ln>
        </p:spPr>
        <p:txBody>
          <a:bodyPr anchor="ctr" anchorCtr="0"/>
          <a:p>
            <a:pPr algn="ctr" eaLnBrk="0" hangingPunct="0"/>
            <a:r>
              <a:rPr lang="en-US" altLang="en-US" sz="2800" b="1">
                <a:solidFill>
                  <a:srgbClr val="FF0000"/>
                </a:solidFill>
                <a:latin typeface="楷体" panose="02010609060101010101" pitchFamily="49" charset="-122"/>
                <a:ea typeface="楷体" panose="02010609060101010101" pitchFamily="49" charset="-122"/>
                <a:sym typeface="微软雅黑" panose="020B0503020204020204" pitchFamily="34" charset="-122"/>
              </a:rPr>
              <a:t>热情迎接</a:t>
            </a:r>
            <a:endParaRPr lang="en-US" altLang="en-US" sz="2800" b="1">
              <a:solidFill>
                <a:srgbClr val="FF0000"/>
              </a:solidFill>
              <a:latin typeface="楷体" panose="02010609060101010101" pitchFamily="49" charset="-122"/>
              <a:ea typeface="楷体" panose="02010609060101010101" pitchFamily="49" charset="-122"/>
              <a:sym typeface="微软雅黑" panose="020B0503020204020204" pitchFamily="34" charset="-122"/>
            </a:endParaRPr>
          </a:p>
        </p:txBody>
      </p:sp>
      <p:sp>
        <p:nvSpPr>
          <p:cNvPr id="18436" name="矩形 1"/>
          <p:cNvSpPr/>
          <p:nvPr/>
        </p:nvSpPr>
        <p:spPr>
          <a:xfrm>
            <a:off x="3394075" y="2009775"/>
            <a:ext cx="1793875" cy="382588"/>
          </a:xfrm>
          <a:prstGeom prst="rect">
            <a:avLst/>
          </a:prstGeom>
          <a:solidFill>
            <a:srgbClr val="FF0000"/>
          </a:solidFill>
          <a:ln w="12700" cap="flat" cmpd="sng">
            <a:solidFill>
              <a:srgbClr val="446DA9"/>
            </a:solidFill>
            <a:prstDash val="solid"/>
            <a:miter/>
            <a:headEnd type="none" w="med" len="med"/>
            <a:tailEnd type="none" w="med" len="med"/>
          </a:ln>
        </p:spPr>
        <p:txBody>
          <a:bodyPr anchor="ctr" anchorCtr="0"/>
          <a:p>
            <a:pPr algn="ctr" eaLnBrk="0" hangingPunct="0"/>
            <a:r>
              <a:rPr lang="en-US" altLang="en-US" sz="2800" b="1">
                <a:solidFill>
                  <a:srgbClr val="FFFFFF"/>
                </a:solidFill>
                <a:latin typeface="楷体" panose="02010609060101010101" pitchFamily="49" charset="-122"/>
                <a:ea typeface="楷体" panose="02010609060101010101" pitchFamily="49" charset="-122"/>
                <a:sym typeface="微软雅黑" panose="020B0503020204020204" pitchFamily="34" charset="-122"/>
              </a:rPr>
              <a:t>激情想见</a:t>
            </a:r>
            <a:endParaRPr lang="en-US" altLang="en-US" sz="2800" b="1">
              <a:latin typeface="楷体" panose="02010609060101010101" pitchFamily="49" charset="-122"/>
              <a:ea typeface="楷体" panose="02010609060101010101" pitchFamily="49" charset="-122"/>
              <a:sym typeface="微软雅黑" panose="020B0503020204020204" pitchFamily="34" charset="-122"/>
            </a:endParaRPr>
          </a:p>
        </p:txBody>
      </p:sp>
      <p:sp>
        <p:nvSpPr>
          <p:cNvPr id="18437" name="矩形 2"/>
          <p:cNvSpPr/>
          <p:nvPr/>
        </p:nvSpPr>
        <p:spPr>
          <a:xfrm>
            <a:off x="5984875" y="2009775"/>
            <a:ext cx="1795463" cy="384175"/>
          </a:xfrm>
          <a:prstGeom prst="rect">
            <a:avLst/>
          </a:prstGeom>
          <a:solidFill>
            <a:srgbClr val="92D050"/>
          </a:solidFill>
          <a:ln w="12700" cap="flat" cmpd="sng">
            <a:solidFill>
              <a:srgbClr val="446DA9"/>
            </a:solidFill>
            <a:prstDash val="solid"/>
            <a:miter/>
            <a:headEnd type="none" w="med" len="med"/>
            <a:tailEnd type="none" w="med" len="med"/>
          </a:ln>
        </p:spPr>
        <p:txBody>
          <a:bodyPr anchor="ctr" anchorCtr="0"/>
          <a:p>
            <a:pPr algn="ctr" eaLnBrk="0" hangingPunct="0"/>
            <a:r>
              <a:rPr lang="en-US" altLang="en-US" sz="2800" b="1">
                <a:latin typeface="楷体" panose="02010609060101010101" pitchFamily="49" charset="-122"/>
                <a:ea typeface="楷体" panose="02010609060101010101" pitchFamily="49" charset="-122"/>
                <a:sym typeface="微软雅黑" panose="020B0503020204020204" pitchFamily="34" charset="-122"/>
              </a:rPr>
              <a:t>盛情款待</a:t>
            </a:r>
            <a:endParaRPr lang="en-US" altLang="en-US" sz="2800" b="1">
              <a:latin typeface="楷体" panose="02010609060101010101" pitchFamily="49" charset="-122"/>
              <a:ea typeface="楷体" panose="02010609060101010101" pitchFamily="49" charset="-122"/>
              <a:sym typeface="微软雅黑" panose="020B0503020204020204" pitchFamily="34" charset="-122"/>
            </a:endParaRPr>
          </a:p>
        </p:txBody>
      </p:sp>
      <p:sp>
        <p:nvSpPr>
          <p:cNvPr id="18438" name="矩形 3"/>
          <p:cNvSpPr/>
          <p:nvPr/>
        </p:nvSpPr>
        <p:spPr>
          <a:xfrm>
            <a:off x="2109788" y="3214688"/>
            <a:ext cx="1658937" cy="384175"/>
          </a:xfrm>
          <a:prstGeom prst="rect">
            <a:avLst/>
          </a:prstGeom>
          <a:solidFill>
            <a:srgbClr val="7030A0"/>
          </a:solidFill>
          <a:ln w="12700" cap="flat" cmpd="sng">
            <a:solidFill>
              <a:srgbClr val="446DA9"/>
            </a:solidFill>
            <a:prstDash val="solid"/>
            <a:miter/>
            <a:headEnd type="none" w="med" len="med"/>
            <a:tailEnd type="none" w="med" len="med"/>
          </a:ln>
        </p:spPr>
        <p:txBody>
          <a:bodyPr anchor="ctr" anchorCtr="0"/>
          <a:p>
            <a:pPr algn="ctr" eaLnBrk="0" hangingPunct="0"/>
            <a:r>
              <a:rPr lang="en-US" altLang="en-US" sz="2800" b="1">
                <a:solidFill>
                  <a:srgbClr val="FFFFFF"/>
                </a:solidFill>
                <a:latin typeface="楷体" panose="02010609060101010101" pitchFamily="49" charset="-122"/>
                <a:ea typeface="楷体" panose="02010609060101010101" pitchFamily="49" charset="-122"/>
                <a:sym typeface="微软雅黑" panose="020B0503020204020204" pitchFamily="34" charset="-122"/>
              </a:rPr>
              <a:t>尽情联欢</a:t>
            </a:r>
            <a:endParaRPr lang="en-US" altLang="en-US" sz="2800" b="1">
              <a:latin typeface="楷体" panose="02010609060101010101" pitchFamily="49" charset="-122"/>
              <a:ea typeface="楷体" panose="02010609060101010101" pitchFamily="49" charset="-122"/>
              <a:sym typeface="微软雅黑" panose="020B0503020204020204" pitchFamily="34" charset="-122"/>
            </a:endParaRPr>
          </a:p>
        </p:txBody>
      </p:sp>
      <p:sp>
        <p:nvSpPr>
          <p:cNvPr id="18439" name="矩形 4"/>
          <p:cNvSpPr/>
          <p:nvPr/>
        </p:nvSpPr>
        <p:spPr>
          <a:xfrm>
            <a:off x="5105400" y="3168650"/>
            <a:ext cx="1779588" cy="384175"/>
          </a:xfrm>
          <a:prstGeom prst="rect">
            <a:avLst/>
          </a:prstGeom>
          <a:solidFill>
            <a:srgbClr val="465EA4"/>
          </a:solidFill>
          <a:ln w="12700" cap="flat" cmpd="sng">
            <a:solidFill>
              <a:srgbClr val="446DA9"/>
            </a:solidFill>
            <a:prstDash val="solid"/>
            <a:miter/>
            <a:headEnd type="none" w="med" len="med"/>
            <a:tailEnd type="none" w="med" len="med"/>
          </a:ln>
        </p:spPr>
        <p:txBody>
          <a:bodyPr anchor="ctr" anchorCtr="0"/>
          <a:p>
            <a:pPr algn="ctr" eaLnBrk="0" hangingPunct="0"/>
            <a:r>
              <a:rPr lang="en-US" altLang="en-US" sz="2800" b="1">
                <a:solidFill>
                  <a:srgbClr val="FFFFFF"/>
                </a:solidFill>
                <a:latin typeface="楷体" panose="02010609060101010101" pitchFamily="49" charset="-122"/>
                <a:ea typeface="楷体" panose="02010609060101010101" pitchFamily="49" charset="-122"/>
                <a:sym typeface="微软雅黑" panose="020B0503020204020204" pitchFamily="34" charset="-122"/>
              </a:rPr>
              <a:t>深情话别</a:t>
            </a:r>
            <a:endParaRPr lang="en-US" altLang="en-US" sz="2800" b="1">
              <a:latin typeface="楷体" panose="02010609060101010101" pitchFamily="49" charset="-122"/>
              <a:ea typeface="楷体" panose="02010609060101010101" pitchFamily="49" charset="-122"/>
              <a:sym typeface="微软雅黑" panose="020B0503020204020204" pitchFamily="34" charset="-122"/>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9458" name="图片 6" descr="53"/>
          <p:cNvPicPr>
            <a:picLocks noChangeAspect="1"/>
          </p:cNvPicPr>
          <p:nvPr/>
        </p:nvPicPr>
        <p:blipFill>
          <a:blip r:embed="rId1"/>
          <a:stretch>
            <a:fillRect/>
          </a:stretch>
        </p:blipFill>
        <p:spPr>
          <a:xfrm>
            <a:off x="3175" y="-14287"/>
            <a:ext cx="9153525" cy="5170487"/>
          </a:xfrm>
          <a:prstGeom prst="rect">
            <a:avLst/>
          </a:prstGeom>
          <a:noFill/>
          <a:ln w="9525">
            <a:noFill/>
          </a:ln>
        </p:spPr>
      </p:pic>
      <p:sp>
        <p:nvSpPr>
          <p:cNvPr id="19459" name="Text Box 25"/>
          <p:cNvSpPr/>
          <p:nvPr/>
        </p:nvSpPr>
        <p:spPr>
          <a:xfrm>
            <a:off x="911225" y="1149350"/>
            <a:ext cx="8189913" cy="1851025"/>
          </a:xfrm>
          <a:prstGeom prst="rect">
            <a:avLst/>
          </a:prstGeom>
          <a:noFill/>
          <a:ln w="9525">
            <a:noFill/>
          </a:ln>
        </p:spPr>
        <p:txBody>
          <a:bodyPr>
            <a:spAutoFit/>
          </a:bodyPr>
          <a:p>
            <a:pPr>
              <a:lnSpc>
                <a:spcPct val="130000"/>
              </a:lnSpc>
            </a:pPr>
            <a:r>
              <a:rPr lang="en-US" altLang="zh-CN" sz="3200" b="1">
                <a:latin typeface="楷体" panose="02010609060101010101" pitchFamily="49" charset="-122"/>
                <a:ea typeface="楷体" panose="02010609060101010101" pitchFamily="49" charset="-122"/>
              </a:rPr>
              <a:t>     </a:t>
            </a:r>
            <a:r>
              <a:rPr lang="zh-CN" altLang="en-US" sz="2800" b="1">
                <a:latin typeface="楷体" panose="02010609060101010101" pitchFamily="49" charset="-122"/>
                <a:ea typeface="楷体" panose="02010609060101010101" pitchFamily="49" charset="-122"/>
              </a:rPr>
              <a:t>忽然，像被一阵风吹来似的，远处的小丘上出现了一群马，马上的男女老少穿着各色的衣裳，群马疾驰，襟飘带舞，像一条彩虹向我们飞过来。</a:t>
            </a:r>
            <a:endParaRPr lang="zh-CN" altLang="zh-CN" sz="2800" b="1">
              <a:latin typeface="楷体" panose="02010609060101010101" pitchFamily="49" charset="-122"/>
              <a:ea typeface="楷体" panose="02010609060101010101" pitchFamily="49" charset="-122"/>
            </a:endParaRPr>
          </a:p>
        </p:txBody>
      </p:sp>
      <p:sp>
        <p:nvSpPr>
          <p:cNvPr id="19460" name="Text Box 26"/>
          <p:cNvSpPr/>
          <p:nvPr/>
        </p:nvSpPr>
        <p:spPr>
          <a:xfrm>
            <a:off x="3736975" y="692150"/>
            <a:ext cx="4292600" cy="522288"/>
          </a:xfrm>
          <a:prstGeom prst="rect">
            <a:avLst/>
          </a:prstGeom>
          <a:solidFill>
            <a:srgbClr val="FFFF99"/>
          </a:solidFill>
          <a:ln w="9525">
            <a:noFill/>
          </a:ln>
        </p:spPr>
        <p:txBody>
          <a:bodyPr>
            <a:spAutoFit/>
          </a:bodyPr>
          <a:p>
            <a:pPr algn="ctr"/>
            <a:r>
              <a:rPr lang="zh-CN" altLang="en-US" sz="2800" b="1">
                <a:solidFill>
                  <a:srgbClr val="FF0000"/>
                </a:solidFill>
                <a:latin typeface="黑体" panose="02010609060101010101" pitchFamily="49" charset="-122"/>
                <a:ea typeface="黑体" panose="02010609060101010101" pitchFamily="49" charset="-122"/>
              </a:rPr>
              <a:t>盛装疾驰，远迎来客。</a:t>
            </a:r>
            <a:endParaRPr lang="zh-CN" altLang="en-US" sz="2800" b="1">
              <a:solidFill>
                <a:srgbClr val="FF0000"/>
              </a:solidFill>
              <a:latin typeface="黑体" panose="02010609060101010101" pitchFamily="49" charset="-122"/>
              <a:ea typeface="黑体" panose="02010609060101010101" pitchFamily="49" charset="-122"/>
            </a:endParaRPr>
          </a:p>
        </p:txBody>
      </p:sp>
      <p:cxnSp>
        <p:nvCxnSpPr>
          <p:cNvPr id="19461" name="直接连接符 4"/>
          <p:cNvCxnSpPr/>
          <p:nvPr/>
        </p:nvCxnSpPr>
        <p:spPr>
          <a:xfrm flipV="1">
            <a:off x="3063875" y="1779588"/>
            <a:ext cx="3235325" cy="11112"/>
          </a:xfrm>
          <a:prstGeom prst="line">
            <a:avLst/>
          </a:prstGeom>
          <a:ln w="6350" cap="flat" cmpd="sng">
            <a:solidFill>
              <a:srgbClr val="FF0000"/>
            </a:solidFill>
            <a:prstDash val="solid"/>
            <a:headEnd type="none" w="med" len="med"/>
            <a:tailEnd type="none" w="med" len="med"/>
          </a:ln>
        </p:spPr>
      </p:cxnSp>
      <p:cxnSp>
        <p:nvCxnSpPr>
          <p:cNvPr id="19462" name="直接连接符 5"/>
          <p:cNvCxnSpPr/>
          <p:nvPr/>
        </p:nvCxnSpPr>
        <p:spPr>
          <a:xfrm>
            <a:off x="4592638" y="2914650"/>
            <a:ext cx="3940175" cy="17463"/>
          </a:xfrm>
          <a:prstGeom prst="line">
            <a:avLst/>
          </a:prstGeom>
          <a:ln w="6350" cap="flat" cmpd="sng">
            <a:solidFill>
              <a:srgbClr val="FF0000"/>
            </a:solidFill>
            <a:prstDash val="solid"/>
            <a:headEnd type="none" w="med" len="med"/>
            <a:tailEnd type="none" w="med" len="med"/>
          </a:ln>
        </p:spPr>
      </p:cxnSp>
      <p:sp>
        <p:nvSpPr>
          <p:cNvPr id="19463" name="矩形 7"/>
          <p:cNvSpPr/>
          <p:nvPr/>
        </p:nvSpPr>
        <p:spPr>
          <a:xfrm>
            <a:off x="68263" y="646113"/>
            <a:ext cx="1787525" cy="503237"/>
          </a:xfrm>
          <a:prstGeom prst="rect">
            <a:avLst/>
          </a:prstGeom>
          <a:solidFill>
            <a:srgbClr val="465EA4"/>
          </a:solidFill>
          <a:ln w="12700" cap="flat" cmpd="sng">
            <a:solidFill>
              <a:srgbClr val="446DA9"/>
            </a:solidFill>
            <a:prstDash val="solid"/>
            <a:miter/>
            <a:headEnd type="none" w="med" len="med"/>
            <a:tailEnd type="none" w="med" len="med"/>
          </a:ln>
        </p:spPr>
        <p:txBody>
          <a:bodyPr anchor="ctr" anchorCtr="0"/>
          <a:p>
            <a:pPr algn="ctr" eaLnBrk="0" hangingPunct="0"/>
            <a:r>
              <a:rPr lang="en-US" altLang="en-US" sz="2800" b="1">
                <a:solidFill>
                  <a:srgbClr val="FFFFFF"/>
                </a:solidFill>
                <a:latin typeface="楷体" panose="02010609060101010101" pitchFamily="49" charset="-122"/>
                <a:ea typeface="楷体" panose="02010609060101010101" pitchFamily="49" charset="-122"/>
                <a:sym typeface="微软雅黑" panose="020B0503020204020204" pitchFamily="34" charset="-122"/>
              </a:rPr>
              <a:t>热情迎接</a:t>
            </a:r>
            <a:endParaRPr lang="en-US" altLang="en-US" sz="2800" b="1">
              <a:latin typeface="楷体" panose="02010609060101010101" pitchFamily="49" charset="-122"/>
              <a:ea typeface="楷体" panose="02010609060101010101" pitchFamily="49" charset="-122"/>
              <a:sym typeface="微软雅黑" panose="020B0503020204020204" pitchFamily="34" charset="-122"/>
            </a:endParaRPr>
          </a:p>
        </p:txBody>
      </p:sp>
      <p:sp>
        <p:nvSpPr>
          <p:cNvPr id="19464" name="文本框 19"/>
          <p:cNvSpPr/>
          <p:nvPr/>
        </p:nvSpPr>
        <p:spPr>
          <a:xfrm>
            <a:off x="68263" y="60325"/>
            <a:ext cx="1901825" cy="631825"/>
          </a:xfrm>
          <a:prstGeom prst="rect">
            <a:avLst/>
          </a:prstGeom>
          <a:noFill/>
          <a:ln w="9525">
            <a:noFill/>
          </a:ln>
        </p:spPr>
        <p:txBody>
          <a:bodyPr>
            <a:spAutoFit/>
          </a:bodyPr>
          <a:p>
            <a:pPr defTabSz="914400" eaLnBrk="0" hangingPunct="0">
              <a:lnSpc>
                <a:spcPct val="110000"/>
              </a:lnSpc>
              <a:buClrTx/>
              <a:buSzPct val="100000"/>
              <a:buFontTx/>
              <a:buNone/>
            </a:pPr>
            <a:r>
              <a:rPr lang="zh-CN" altLang="en-US" sz="3200" b="1">
                <a:solidFill>
                  <a:srgbClr val="BCE2F5"/>
                </a:solidFill>
                <a:effectLst>
                  <a:outerShdw blurRad="38100" dist="38100" dir="2700000">
                    <a:srgbClr val="C0C0C0"/>
                  </a:outerShdw>
                </a:effectLst>
                <a:latin typeface="楷体" panose="02010609060101010101" pitchFamily="49" charset="-122"/>
                <a:ea typeface="楷体" panose="02010609060101010101" pitchFamily="49" charset="-122"/>
              </a:rPr>
              <a:t>知识讲解</a:t>
            </a:r>
            <a:endParaRPr lang="zh-CN" altLang="en-US" sz="3200" b="1">
              <a:solidFill>
                <a:srgbClr val="BCE2F5"/>
              </a:solidFill>
              <a:effectLst>
                <a:outerShdw blurRad="38100" dist="38100" dir="2700000">
                  <a:srgbClr val="C0C0C0"/>
                </a:outerShdw>
              </a:effectLst>
              <a:latin typeface="楷体" panose="02010609060101010101" pitchFamily="49" charset="-122"/>
              <a:ea typeface="楷体" panose="02010609060101010101" pitchFamily="49" charset="-122"/>
            </a:endParaRPr>
          </a:p>
        </p:txBody>
      </p:sp>
      <p:sp>
        <p:nvSpPr>
          <p:cNvPr id="19465" name="文本框 1"/>
          <p:cNvSpPr/>
          <p:nvPr/>
        </p:nvSpPr>
        <p:spPr>
          <a:xfrm>
            <a:off x="1047750" y="3074988"/>
            <a:ext cx="7715250" cy="1211262"/>
          </a:xfrm>
          <a:prstGeom prst="rect">
            <a:avLst/>
          </a:prstGeom>
          <a:noFill/>
          <a:ln w="9525">
            <a:noFill/>
          </a:ln>
        </p:spPr>
        <p:txBody>
          <a:bodyPr>
            <a:spAutoFit/>
          </a:bodyPr>
          <a:p>
            <a:pPr>
              <a:lnSpc>
                <a:spcPct val="130000"/>
              </a:lnSpc>
            </a:pPr>
            <a:r>
              <a:rPr lang="zh-CN" altLang="en-US" sz="2800" b="1">
                <a:latin typeface="楷体" panose="02010609060101010101" pitchFamily="49" charset="-122"/>
                <a:ea typeface="楷体" panose="02010609060101010101" pitchFamily="49" charset="-122"/>
                <a:sym typeface="宋体" panose="02010600030101010101" pitchFamily="2" charset="-122"/>
              </a:rPr>
              <a:t>主人们立刻拨转马头，欢呼着，飞驰着，在汽车</a:t>
            </a:r>
            <a:endParaRPr lang="zh-CN" altLang="en-US" sz="2800" b="1">
              <a:latin typeface="楷体" panose="02010609060101010101" pitchFamily="49" charset="-122"/>
              <a:ea typeface="楷体" panose="02010609060101010101" pitchFamily="49" charset="-122"/>
              <a:sym typeface="宋体" panose="02010600030101010101" pitchFamily="2" charset="-122"/>
            </a:endParaRPr>
          </a:p>
          <a:p>
            <a:pPr>
              <a:lnSpc>
                <a:spcPct val="130000"/>
              </a:lnSpc>
            </a:pPr>
            <a:r>
              <a:rPr lang="zh-CN" altLang="en-US" sz="2800" b="1">
                <a:latin typeface="楷体" panose="02010609060101010101" pitchFamily="49" charset="-122"/>
                <a:ea typeface="楷体" panose="02010609060101010101" pitchFamily="49" charset="-122"/>
                <a:sym typeface="宋体" panose="02010600030101010101" pitchFamily="2" charset="-122"/>
              </a:rPr>
              <a:t>左右与前面引路。</a:t>
            </a:r>
            <a:endParaRPr lang="zh-CN" altLang="en-US" sz="2800" b="1">
              <a:latin typeface="楷体" panose="02010609060101010101" pitchFamily="49" charset="-122"/>
              <a:ea typeface="楷体" panose="02010609060101010101" pitchFamily="49" charset="-122"/>
              <a:sym typeface="宋体" panose="02010600030101010101" pitchFamily="2" charset="-122"/>
            </a:endParaRPr>
          </a:p>
        </p:txBody>
      </p:sp>
      <p:cxnSp>
        <p:nvCxnSpPr>
          <p:cNvPr id="19466" name="直接连接符 3"/>
          <p:cNvCxnSpPr/>
          <p:nvPr/>
        </p:nvCxnSpPr>
        <p:spPr>
          <a:xfrm flipV="1">
            <a:off x="1204913" y="3651250"/>
            <a:ext cx="7470775" cy="25400"/>
          </a:xfrm>
          <a:prstGeom prst="line">
            <a:avLst/>
          </a:prstGeom>
          <a:ln w="6350" cap="flat" cmpd="sng">
            <a:solidFill>
              <a:srgbClr val="FF0000"/>
            </a:solidFill>
            <a:prstDash val="solid"/>
            <a:headEnd type="none" w="med" len="med"/>
            <a:tailEnd type="none" w="med" len="med"/>
          </a:ln>
        </p:spPr>
      </p:cxnSp>
      <p:cxnSp>
        <p:nvCxnSpPr>
          <p:cNvPr id="19467" name="直接连接符 8"/>
          <p:cNvCxnSpPr/>
          <p:nvPr/>
        </p:nvCxnSpPr>
        <p:spPr>
          <a:xfrm flipV="1">
            <a:off x="1146175" y="4298950"/>
            <a:ext cx="2562225" cy="1588"/>
          </a:xfrm>
          <a:prstGeom prst="line">
            <a:avLst/>
          </a:prstGeom>
          <a:ln w="6350" cap="flat" cmpd="sng">
            <a:solidFill>
              <a:srgbClr val="FF0000"/>
            </a:solidFill>
            <a:prstDash val="solid"/>
            <a:headEnd type="none" w="med" len="med"/>
            <a:tailEnd type="none" w="med" len="med"/>
          </a:ln>
        </p:spPr>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9459"/>
                                        </p:tgtEl>
                                        <p:attrNameLst>
                                          <p:attrName>style.visibility</p:attrName>
                                        </p:attrNameLst>
                                      </p:cBhvr>
                                      <p:to>
                                        <p:strVal val="visible"/>
                                      </p:to>
                                    </p:set>
                                    <p:animEffect transition="in" filter="box(in)">
                                      <p:cBhvr>
                                        <p:cTn id="7" dur="2000" fill="hold"/>
                                        <p:tgtEl>
                                          <p:spTgt spid="1945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9461"/>
                                        </p:tgtEl>
                                        <p:attrNameLst>
                                          <p:attrName>style.visibility</p:attrName>
                                        </p:attrNameLst>
                                      </p:cBhvr>
                                      <p:to>
                                        <p:strVal val="visible"/>
                                      </p:to>
                                    </p:set>
                                    <p:animEffect transition="in" filter="wipe(down)">
                                      <p:cBhvr>
                                        <p:cTn id="12" dur="500" fill="hold"/>
                                        <p:tgtEl>
                                          <p:spTgt spid="1946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9462"/>
                                        </p:tgtEl>
                                        <p:attrNameLst>
                                          <p:attrName>style.visibility</p:attrName>
                                        </p:attrNameLst>
                                      </p:cBhvr>
                                      <p:to>
                                        <p:strVal val="visible"/>
                                      </p:to>
                                    </p:set>
                                    <p:animEffect transition="in" filter="wipe(down)">
                                      <p:cBhvr>
                                        <p:cTn id="17" dur="500" fill="hold"/>
                                        <p:tgtEl>
                                          <p:spTgt spid="1946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9460"/>
                                        </p:tgtEl>
                                        <p:attrNameLst>
                                          <p:attrName>style.visibility</p:attrName>
                                        </p:attrNameLst>
                                      </p:cBhvr>
                                      <p:to>
                                        <p:strVal val="visible"/>
                                      </p:to>
                                    </p:set>
                                    <p:animEffect transition="in" filter="wipe(down)">
                                      <p:cBhvr>
                                        <p:cTn id="22" dur="500" fill="hold"/>
                                        <p:tgtEl>
                                          <p:spTgt spid="1946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9465"/>
                                        </p:tgtEl>
                                        <p:attrNameLst>
                                          <p:attrName>style.visibility</p:attrName>
                                        </p:attrNameLst>
                                      </p:cBhvr>
                                      <p:to>
                                        <p:strVal val="visible"/>
                                      </p:to>
                                    </p:set>
                                    <p:animEffect transition="in" filter="wipe(down)">
                                      <p:cBhvr>
                                        <p:cTn id="27" dur="500" fill="hold"/>
                                        <p:tgtEl>
                                          <p:spTgt spid="1946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19466"/>
                                        </p:tgtEl>
                                        <p:attrNameLst>
                                          <p:attrName>style.visibility</p:attrName>
                                        </p:attrNameLst>
                                      </p:cBhvr>
                                      <p:to>
                                        <p:strVal val="visible"/>
                                      </p:to>
                                    </p:set>
                                    <p:animEffect transition="in" filter="wipe(down)">
                                      <p:cBhvr>
                                        <p:cTn id="32" dur="500" fill="hold"/>
                                        <p:tgtEl>
                                          <p:spTgt spid="1946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19467"/>
                                        </p:tgtEl>
                                        <p:attrNameLst>
                                          <p:attrName>style.visibility</p:attrName>
                                        </p:attrNameLst>
                                      </p:cBhvr>
                                      <p:to>
                                        <p:strVal val="visible"/>
                                      </p:to>
                                    </p:set>
                                    <p:animEffect transition="in" filter="wipe(down)">
                                      <p:cBhvr>
                                        <p:cTn id="37" dur="500" fill="hold"/>
                                        <p:tgtEl>
                                          <p:spTgt spid="194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animBg="1"/>
      <p:bldP spid="19460" grpId="0" animBg="1"/>
      <p:bldP spid="1946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0482" name="图片 4" descr="52"/>
          <p:cNvPicPr>
            <a:picLocks noChangeAspect="1"/>
          </p:cNvPicPr>
          <p:nvPr/>
        </p:nvPicPr>
        <p:blipFill>
          <a:blip r:embed="rId1"/>
          <a:stretch>
            <a:fillRect/>
          </a:stretch>
        </p:blipFill>
        <p:spPr>
          <a:xfrm>
            <a:off x="-19050" y="-12700"/>
            <a:ext cx="9148763" cy="5153025"/>
          </a:xfrm>
          <a:prstGeom prst="rect">
            <a:avLst/>
          </a:prstGeom>
          <a:noFill/>
          <a:ln w="9525">
            <a:noFill/>
          </a:ln>
        </p:spPr>
      </p:pic>
      <p:sp>
        <p:nvSpPr>
          <p:cNvPr id="20483" name="文本框 32"/>
          <p:cNvSpPr/>
          <p:nvPr/>
        </p:nvSpPr>
        <p:spPr>
          <a:xfrm>
            <a:off x="4475163" y="2925763"/>
            <a:ext cx="504825" cy="169862"/>
          </a:xfrm>
          <a:prstGeom prst="rect">
            <a:avLst/>
          </a:prstGeom>
          <a:noFill/>
          <a:ln w="9525">
            <a:noFill/>
          </a:ln>
        </p:spPr>
        <p:txBody>
          <a:bodyPr wrap="none">
            <a:spAutoFit/>
          </a:bodyPr>
          <a:p>
            <a:pPr eaLnBrk="0" hangingPunct="0"/>
            <a:r>
              <a:rPr lang="zh-CN" altLang="en-US"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484" name="文本框 34"/>
          <p:cNvSpPr/>
          <p:nvPr/>
        </p:nvSpPr>
        <p:spPr>
          <a:xfrm rot="21300000">
            <a:off x="8066088" y="1627188"/>
            <a:ext cx="501650"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485" name="文本框 36"/>
          <p:cNvSpPr/>
          <p:nvPr/>
        </p:nvSpPr>
        <p:spPr>
          <a:xfrm rot="16200000">
            <a:off x="5857875" y="1312863"/>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486" name="文本框 37"/>
          <p:cNvSpPr/>
          <p:nvPr/>
        </p:nvSpPr>
        <p:spPr>
          <a:xfrm rot="17400000">
            <a:off x="5329238" y="172243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487" name="文本框 45"/>
          <p:cNvSpPr/>
          <p:nvPr/>
        </p:nvSpPr>
        <p:spPr>
          <a:xfrm rot="16200000">
            <a:off x="6421438" y="1338263"/>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488" name="文本框 46"/>
          <p:cNvSpPr/>
          <p:nvPr/>
        </p:nvSpPr>
        <p:spPr>
          <a:xfrm rot="21120000">
            <a:off x="7067550" y="1570038"/>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489" name="文本框 47"/>
          <p:cNvSpPr/>
          <p:nvPr/>
        </p:nvSpPr>
        <p:spPr>
          <a:xfrm rot="17400000">
            <a:off x="7653338" y="249713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490" name="文本框 49"/>
          <p:cNvSpPr/>
          <p:nvPr/>
        </p:nvSpPr>
        <p:spPr>
          <a:xfrm rot="600000">
            <a:off x="8167688" y="1182688"/>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491" name="文本框 50"/>
          <p:cNvSpPr/>
          <p:nvPr/>
        </p:nvSpPr>
        <p:spPr>
          <a:xfrm rot="1440000">
            <a:off x="7391400" y="1244600"/>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492" name="文本框 51"/>
          <p:cNvSpPr/>
          <p:nvPr/>
        </p:nvSpPr>
        <p:spPr>
          <a:xfrm rot="16200000">
            <a:off x="8364538" y="271303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493" name="文本框 32"/>
          <p:cNvSpPr/>
          <p:nvPr/>
        </p:nvSpPr>
        <p:spPr>
          <a:xfrm>
            <a:off x="3262313" y="3560763"/>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494" name="文本框 34"/>
          <p:cNvSpPr/>
          <p:nvPr/>
        </p:nvSpPr>
        <p:spPr>
          <a:xfrm rot="4140000">
            <a:off x="4464050" y="3498850"/>
            <a:ext cx="501650"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495" name="文本框 36"/>
          <p:cNvSpPr/>
          <p:nvPr/>
        </p:nvSpPr>
        <p:spPr>
          <a:xfrm rot="20220000">
            <a:off x="3900488" y="1301750"/>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496" name="文本框 37"/>
          <p:cNvSpPr/>
          <p:nvPr/>
        </p:nvSpPr>
        <p:spPr>
          <a:xfrm rot="21420000">
            <a:off x="4130675" y="2054225"/>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497" name="文本框 45"/>
          <p:cNvSpPr/>
          <p:nvPr/>
        </p:nvSpPr>
        <p:spPr>
          <a:xfrm rot="20220000">
            <a:off x="4460875" y="1323975"/>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498" name="文本框 46"/>
          <p:cNvSpPr/>
          <p:nvPr/>
        </p:nvSpPr>
        <p:spPr>
          <a:xfrm rot="20220000">
            <a:off x="4830763" y="1538288"/>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499" name="文本框 47"/>
          <p:cNvSpPr/>
          <p:nvPr/>
        </p:nvSpPr>
        <p:spPr>
          <a:xfrm rot="21420000">
            <a:off x="5064125" y="2235200"/>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00" name="文本框 49"/>
          <p:cNvSpPr/>
          <p:nvPr/>
        </p:nvSpPr>
        <p:spPr>
          <a:xfrm rot="16200000">
            <a:off x="6310313" y="210978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01" name="文本框 50"/>
          <p:cNvSpPr/>
          <p:nvPr/>
        </p:nvSpPr>
        <p:spPr>
          <a:xfrm rot="21420000">
            <a:off x="5589588" y="2590800"/>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02" name="文本框 51"/>
          <p:cNvSpPr/>
          <p:nvPr/>
        </p:nvSpPr>
        <p:spPr>
          <a:xfrm rot="16200000">
            <a:off x="5842000" y="3430588"/>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03" name="文本框 33"/>
          <p:cNvSpPr/>
          <p:nvPr/>
        </p:nvSpPr>
        <p:spPr>
          <a:xfrm rot="1200000">
            <a:off x="1136650" y="3875088"/>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04" name="文本框 34"/>
          <p:cNvSpPr/>
          <p:nvPr/>
        </p:nvSpPr>
        <p:spPr>
          <a:xfrm rot="4140000">
            <a:off x="2143125" y="3455988"/>
            <a:ext cx="501650"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05" name="文本框 35"/>
          <p:cNvSpPr/>
          <p:nvPr/>
        </p:nvSpPr>
        <p:spPr>
          <a:xfrm rot="20220000">
            <a:off x="1604963" y="3228975"/>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06" name="文本框 36"/>
          <p:cNvSpPr/>
          <p:nvPr/>
        </p:nvSpPr>
        <p:spPr>
          <a:xfrm rot="1020000">
            <a:off x="2486025" y="2754313"/>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07" name="文本框 45"/>
          <p:cNvSpPr/>
          <p:nvPr/>
        </p:nvSpPr>
        <p:spPr>
          <a:xfrm rot="20220000">
            <a:off x="3162300" y="3146425"/>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08" name="文本框 46"/>
          <p:cNvSpPr/>
          <p:nvPr/>
        </p:nvSpPr>
        <p:spPr>
          <a:xfrm rot="21420000">
            <a:off x="787400" y="1530350"/>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09" name="文本框 47"/>
          <p:cNvSpPr/>
          <p:nvPr/>
        </p:nvSpPr>
        <p:spPr>
          <a:xfrm rot="1020000">
            <a:off x="828675" y="3400425"/>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10" name="文本框 49"/>
          <p:cNvSpPr/>
          <p:nvPr/>
        </p:nvSpPr>
        <p:spPr>
          <a:xfrm rot="21420000">
            <a:off x="3009900" y="3836988"/>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11" name="文本框 50"/>
          <p:cNvSpPr/>
          <p:nvPr/>
        </p:nvSpPr>
        <p:spPr>
          <a:xfrm rot="21420000">
            <a:off x="4157663" y="3170238"/>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12" name="文本框 51"/>
          <p:cNvSpPr/>
          <p:nvPr/>
        </p:nvSpPr>
        <p:spPr>
          <a:xfrm rot="21420000">
            <a:off x="4324350" y="3929063"/>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13" name="文本框 32"/>
          <p:cNvSpPr/>
          <p:nvPr/>
        </p:nvSpPr>
        <p:spPr>
          <a:xfrm rot="16500000">
            <a:off x="319088" y="2038350"/>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14" name="文本框 34"/>
          <p:cNvSpPr/>
          <p:nvPr/>
        </p:nvSpPr>
        <p:spPr>
          <a:xfrm rot="4140000">
            <a:off x="1339850" y="2159000"/>
            <a:ext cx="501650"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15" name="文本框 36"/>
          <p:cNvSpPr/>
          <p:nvPr/>
        </p:nvSpPr>
        <p:spPr>
          <a:xfrm rot="21420000">
            <a:off x="322263" y="1336675"/>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16" name="文本框 37"/>
          <p:cNvSpPr/>
          <p:nvPr/>
        </p:nvSpPr>
        <p:spPr>
          <a:xfrm rot="1020000">
            <a:off x="1338263" y="1684338"/>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17" name="文本框 45"/>
          <p:cNvSpPr/>
          <p:nvPr/>
        </p:nvSpPr>
        <p:spPr>
          <a:xfrm rot="20220000">
            <a:off x="2117725" y="1146175"/>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18" name="文本框 46"/>
          <p:cNvSpPr/>
          <p:nvPr/>
        </p:nvSpPr>
        <p:spPr>
          <a:xfrm rot="20220000">
            <a:off x="2687638" y="1316038"/>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19" name="文本框 47"/>
          <p:cNvSpPr/>
          <p:nvPr/>
        </p:nvSpPr>
        <p:spPr>
          <a:xfrm rot="21420000">
            <a:off x="2416175" y="1879600"/>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20" name="文本框 49"/>
          <p:cNvSpPr/>
          <p:nvPr/>
        </p:nvSpPr>
        <p:spPr>
          <a:xfrm rot="20220000">
            <a:off x="3276600" y="1538288"/>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21" name="文本框 50"/>
          <p:cNvSpPr/>
          <p:nvPr/>
        </p:nvSpPr>
        <p:spPr>
          <a:xfrm rot="20220000">
            <a:off x="2849563" y="2119313"/>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22" name="文本框 51"/>
          <p:cNvSpPr/>
          <p:nvPr/>
        </p:nvSpPr>
        <p:spPr>
          <a:xfrm rot="20220000">
            <a:off x="3484563" y="2255838"/>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23" name="文本框 32"/>
          <p:cNvSpPr/>
          <p:nvPr/>
        </p:nvSpPr>
        <p:spPr>
          <a:xfrm rot="1200000">
            <a:off x="5114925" y="3538538"/>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24" name="文本框 34"/>
          <p:cNvSpPr/>
          <p:nvPr/>
        </p:nvSpPr>
        <p:spPr>
          <a:xfrm rot="20520000">
            <a:off x="6313488" y="3894138"/>
            <a:ext cx="501650"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25" name="文本框 36"/>
          <p:cNvSpPr/>
          <p:nvPr/>
        </p:nvSpPr>
        <p:spPr>
          <a:xfrm rot="360000">
            <a:off x="5773738" y="2859088"/>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26" name="文本框 37"/>
          <p:cNvSpPr/>
          <p:nvPr/>
        </p:nvSpPr>
        <p:spPr>
          <a:xfrm rot="780000">
            <a:off x="5284788" y="3973513"/>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27" name="文本框 45"/>
          <p:cNvSpPr/>
          <p:nvPr/>
        </p:nvSpPr>
        <p:spPr>
          <a:xfrm rot="17040000">
            <a:off x="6775450" y="2497138"/>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28" name="文本框 46"/>
          <p:cNvSpPr/>
          <p:nvPr/>
        </p:nvSpPr>
        <p:spPr>
          <a:xfrm rot="2700000">
            <a:off x="7567613" y="306228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29" name="文本框 47"/>
          <p:cNvSpPr/>
          <p:nvPr/>
        </p:nvSpPr>
        <p:spPr>
          <a:xfrm rot="18120000">
            <a:off x="6742113" y="3402013"/>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30" name="文本框 49"/>
          <p:cNvSpPr/>
          <p:nvPr/>
        </p:nvSpPr>
        <p:spPr>
          <a:xfrm rot="18360000">
            <a:off x="8107363" y="326548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31" name="文本框 50"/>
          <p:cNvSpPr/>
          <p:nvPr/>
        </p:nvSpPr>
        <p:spPr>
          <a:xfrm rot="17940000">
            <a:off x="7237413" y="358933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32" name="文本框 51"/>
          <p:cNvSpPr/>
          <p:nvPr/>
        </p:nvSpPr>
        <p:spPr>
          <a:xfrm rot="1500000">
            <a:off x="8029575" y="2401888"/>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33" name="文本框 32"/>
          <p:cNvSpPr/>
          <p:nvPr/>
        </p:nvSpPr>
        <p:spPr>
          <a:xfrm rot="4140000">
            <a:off x="4287838" y="2506663"/>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34" name="文本框 34"/>
          <p:cNvSpPr/>
          <p:nvPr/>
        </p:nvSpPr>
        <p:spPr>
          <a:xfrm rot="8340000">
            <a:off x="4922838" y="3138488"/>
            <a:ext cx="501650"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35" name="文本框 36"/>
          <p:cNvSpPr/>
          <p:nvPr/>
        </p:nvSpPr>
        <p:spPr>
          <a:xfrm rot="20400000">
            <a:off x="5773738" y="1751013"/>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36" name="文本框 37"/>
          <p:cNvSpPr/>
          <p:nvPr/>
        </p:nvSpPr>
        <p:spPr>
          <a:xfrm>
            <a:off x="5649913" y="2273300"/>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37" name="文本框 45"/>
          <p:cNvSpPr/>
          <p:nvPr/>
        </p:nvSpPr>
        <p:spPr>
          <a:xfrm rot="20400000">
            <a:off x="6334125" y="1773238"/>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38" name="文本框 46"/>
          <p:cNvSpPr/>
          <p:nvPr/>
        </p:nvSpPr>
        <p:spPr>
          <a:xfrm rot="20400000">
            <a:off x="6704013" y="1987550"/>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39" name="文本框 47"/>
          <p:cNvSpPr/>
          <p:nvPr/>
        </p:nvSpPr>
        <p:spPr>
          <a:xfrm>
            <a:off x="7185025" y="2457450"/>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40" name="文本框 49"/>
          <p:cNvSpPr/>
          <p:nvPr/>
        </p:nvSpPr>
        <p:spPr>
          <a:xfrm rot="20400000">
            <a:off x="8021638" y="2066925"/>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41" name="文本框 50"/>
          <p:cNvSpPr/>
          <p:nvPr/>
        </p:nvSpPr>
        <p:spPr>
          <a:xfrm rot="20400000">
            <a:off x="7488238" y="1933575"/>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42" name="文本框 51"/>
          <p:cNvSpPr/>
          <p:nvPr/>
        </p:nvSpPr>
        <p:spPr>
          <a:xfrm rot="20400000">
            <a:off x="7964488" y="2794000"/>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43" name="文本框 32"/>
          <p:cNvSpPr/>
          <p:nvPr/>
        </p:nvSpPr>
        <p:spPr>
          <a:xfrm rot="4140000">
            <a:off x="2763838" y="3338513"/>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44" name="文本框 34"/>
          <p:cNvSpPr/>
          <p:nvPr/>
        </p:nvSpPr>
        <p:spPr>
          <a:xfrm rot="8340000">
            <a:off x="3924300" y="2816225"/>
            <a:ext cx="501650"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45" name="文本框 36"/>
          <p:cNvSpPr/>
          <p:nvPr/>
        </p:nvSpPr>
        <p:spPr>
          <a:xfrm rot="2760000">
            <a:off x="3810000" y="1731963"/>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46" name="文本框 37"/>
          <p:cNvSpPr/>
          <p:nvPr/>
        </p:nvSpPr>
        <p:spPr>
          <a:xfrm rot="3960000">
            <a:off x="3810000" y="2274888"/>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47" name="文本框 45"/>
          <p:cNvSpPr/>
          <p:nvPr/>
        </p:nvSpPr>
        <p:spPr>
          <a:xfrm rot="2760000">
            <a:off x="4373563" y="1757363"/>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48" name="文本框 46"/>
          <p:cNvSpPr/>
          <p:nvPr/>
        </p:nvSpPr>
        <p:spPr>
          <a:xfrm rot="2760000">
            <a:off x="4741863" y="197008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49" name="文本框 47"/>
          <p:cNvSpPr/>
          <p:nvPr/>
        </p:nvSpPr>
        <p:spPr>
          <a:xfrm rot="3960000">
            <a:off x="4741863" y="2513013"/>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50" name="文本框 49"/>
          <p:cNvSpPr/>
          <p:nvPr/>
        </p:nvSpPr>
        <p:spPr>
          <a:xfrm rot="20400000">
            <a:off x="6224588" y="2544763"/>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51" name="文本框 50"/>
          <p:cNvSpPr/>
          <p:nvPr/>
        </p:nvSpPr>
        <p:spPr>
          <a:xfrm rot="4020000">
            <a:off x="5218113" y="263048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52" name="文本框 51"/>
          <p:cNvSpPr/>
          <p:nvPr/>
        </p:nvSpPr>
        <p:spPr>
          <a:xfrm rot="20400000">
            <a:off x="5599113" y="3219450"/>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53" name="文本框 32"/>
          <p:cNvSpPr/>
          <p:nvPr/>
        </p:nvSpPr>
        <p:spPr>
          <a:xfrm rot="5400000">
            <a:off x="1138238" y="3225800"/>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54" name="文本框 34"/>
          <p:cNvSpPr/>
          <p:nvPr/>
        </p:nvSpPr>
        <p:spPr>
          <a:xfrm rot="8340000">
            <a:off x="1881188" y="3552825"/>
            <a:ext cx="501650"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55" name="文本框 36"/>
          <p:cNvSpPr/>
          <p:nvPr/>
        </p:nvSpPr>
        <p:spPr>
          <a:xfrm rot="2760000">
            <a:off x="1862138" y="273208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56" name="文本框 37"/>
          <p:cNvSpPr/>
          <p:nvPr/>
        </p:nvSpPr>
        <p:spPr>
          <a:xfrm rot="5220000">
            <a:off x="2297113" y="3014663"/>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57" name="文本框 45"/>
          <p:cNvSpPr/>
          <p:nvPr/>
        </p:nvSpPr>
        <p:spPr>
          <a:xfrm rot="2760000">
            <a:off x="2808288" y="274478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58" name="文本框 46"/>
          <p:cNvSpPr/>
          <p:nvPr/>
        </p:nvSpPr>
        <p:spPr>
          <a:xfrm rot="4020000">
            <a:off x="700088" y="196373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59" name="文本框 47"/>
          <p:cNvSpPr/>
          <p:nvPr/>
        </p:nvSpPr>
        <p:spPr>
          <a:xfrm rot="5220000">
            <a:off x="698500" y="2894013"/>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60" name="文本框 49"/>
          <p:cNvSpPr/>
          <p:nvPr/>
        </p:nvSpPr>
        <p:spPr>
          <a:xfrm rot="4020000">
            <a:off x="2462213" y="3738563"/>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61" name="文本框 50"/>
          <p:cNvSpPr/>
          <p:nvPr/>
        </p:nvSpPr>
        <p:spPr>
          <a:xfrm rot="4020000">
            <a:off x="3698875" y="3363913"/>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62" name="文本框 51"/>
          <p:cNvSpPr/>
          <p:nvPr/>
        </p:nvSpPr>
        <p:spPr>
          <a:xfrm rot="4020000">
            <a:off x="4068763" y="3578225"/>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63" name="文本框 32"/>
          <p:cNvSpPr/>
          <p:nvPr/>
        </p:nvSpPr>
        <p:spPr>
          <a:xfrm rot="20700000">
            <a:off x="514350" y="2514600"/>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64" name="文本框 34"/>
          <p:cNvSpPr/>
          <p:nvPr/>
        </p:nvSpPr>
        <p:spPr>
          <a:xfrm rot="8340000">
            <a:off x="1254125" y="2592388"/>
            <a:ext cx="501650"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65" name="文本框 36"/>
          <p:cNvSpPr/>
          <p:nvPr/>
        </p:nvSpPr>
        <p:spPr>
          <a:xfrm rot="4020000">
            <a:off x="1668463" y="1509713"/>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66" name="文本框 37"/>
          <p:cNvSpPr/>
          <p:nvPr/>
        </p:nvSpPr>
        <p:spPr>
          <a:xfrm rot="5220000">
            <a:off x="1668463" y="205263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67" name="文本框 45"/>
          <p:cNvSpPr/>
          <p:nvPr/>
        </p:nvSpPr>
        <p:spPr>
          <a:xfrm rot="2760000">
            <a:off x="2227263" y="1530350"/>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68" name="文本框 46"/>
          <p:cNvSpPr/>
          <p:nvPr/>
        </p:nvSpPr>
        <p:spPr>
          <a:xfrm rot="2760000">
            <a:off x="2597150" y="1744663"/>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69" name="文本框 47"/>
          <p:cNvSpPr/>
          <p:nvPr/>
        </p:nvSpPr>
        <p:spPr>
          <a:xfrm rot="3960000">
            <a:off x="2328863" y="231298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70" name="文本框 49"/>
          <p:cNvSpPr/>
          <p:nvPr/>
        </p:nvSpPr>
        <p:spPr>
          <a:xfrm rot="2760000">
            <a:off x="3186113" y="1970088"/>
            <a:ext cx="504825"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71" name="文本框 50"/>
          <p:cNvSpPr/>
          <p:nvPr/>
        </p:nvSpPr>
        <p:spPr>
          <a:xfrm rot="2760000">
            <a:off x="3071813" y="2403475"/>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72" name="文本框 51"/>
          <p:cNvSpPr/>
          <p:nvPr/>
        </p:nvSpPr>
        <p:spPr>
          <a:xfrm rot="2760000">
            <a:off x="3441700" y="2617788"/>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73" name="文本框 32"/>
          <p:cNvSpPr/>
          <p:nvPr/>
        </p:nvSpPr>
        <p:spPr>
          <a:xfrm rot="5400000">
            <a:off x="4748213" y="3679825"/>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74" name="文本框 34"/>
          <p:cNvSpPr/>
          <p:nvPr/>
        </p:nvSpPr>
        <p:spPr>
          <a:xfrm rot="3120000">
            <a:off x="5819775" y="4006850"/>
            <a:ext cx="501650"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75" name="文本框 36"/>
          <p:cNvSpPr/>
          <p:nvPr/>
        </p:nvSpPr>
        <p:spPr>
          <a:xfrm rot="20400000">
            <a:off x="6237288" y="2925763"/>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76" name="文本框 37"/>
          <p:cNvSpPr/>
          <p:nvPr/>
        </p:nvSpPr>
        <p:spPr>
          <a:xfrm>
            <a:off x="6237288" y="3468688"/>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77" name="文本框 45"/>
          <p:cNvSpPr/>
          <p:nvPr/>
        </p:nvSpPr>
        <p:spPr>
          <a:xfrm rot="20400000">
            <a:off x="6797675" y="2947988"/>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78" name="文本框 46"/>
          <p:cNvSpPr/>
          <p:nvPr/>
        </p:nvSpPr>
        <p:spPr>
          <a:xfrm rot="20400000">
            <a:off x="7167563" y="3162300"/>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79" name="文本框 47"/>
          <p:cNvSpPr/>
          <p:nvPr/>
        </p:nvSpPr>
        <p:spPr>
          <a:xfrm>
            <a:off x="6854825" y="3730625"/>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80" name="文本框 49"/>
          <p:cNvSpPr/>
          <p:nvPr/>
        </p:nvSpPr>
        <p:spPr>
          <a:xfrm rot="20400000">
            <a:off x="7688263" y="3452813"/>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81" name="文本框 50"/>
          <p:cNvSpPr/>
          <p:nvPr/>
        </p:nvSpPr>
        <p:spPr>
          <a:xfrm rot="20400000">
            <a:off x="7642225" y="3821113"/>
            <a:ext cx="506413"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82" name="文本框 51"/>
          <p:cNvSpPr/>
          <p:nvPr/>
        </p:nvSpPr>
        <p:spPr>
          <a:xfrm rot="20400000">
            <a:off x="6780213" y="1146175"/>
            <a:ext cx="506412" cy="168275"/>
          </a:xfrm>
          <a:prstGeom prst="rect">
            <a:avLst/>
          </a:prstGeom>
          <a:noFill/>
          <a:ln w="9525">
            <a:noFill/>
          </a:ln>
        </p:spPr>
        <p:txBody>
          <a:bodyPr wrap="none">
            <a:spAutoFit/>
          </a:bodyPr>
          <a:p>
            <a:pPr eaLnBrk="0" hangingPunct="0"/>
            <a:r>
              <a:rPr lang="zh-CN" altLang="zh-CN" sz="500">
                <a:solidFill>
                  <a:srgbClr val="DAEEBF"/>
                </a:solidFill>
                <a:latin typeface="Arial" panose="020B0604020202020204" pitchFamily="34" charset="0"/>
              </a:rPr>
              <a:t>状元成才路</a:t>
            </a:r>
            <a:endParaRPr lang="zh-CN" altLang="zh-CN" sz="500">
              <a:solidFill>
                <a:srgbClr val="DAEEBF"/>
              </a:solidFill>
              <a:latin typeface="Arial" panose="020B0604020202020204" pitchFamily="34" charset="0"/>
            </a:endParaRPr>
          </a:p>
        </p:txBody>
      </p:sp>
      <p:sp>
        <p:nvSpPr>
          <p:cNvPr id="20583" name="Text Box 52"/>
          <p:cNvSpPr/>
          <p:nvPr/>
        </p:nvSpPr>
        <p:spPr>
          <a:xfrm>
            <a:off x="180975" y="1281113"/>
            <a:ext cx="8458200" cy="2601912"/>
          </a:xfrm>
          <a:prstGeom prst="rect">
            <a:avLst/>
          </a:prstGeom>
          <a:solidFill>
            <a:srgbClr val="CCFF99">
              <a:alpha val="78822"/>
            </a:srgbClr>
          </a:solidFill>
          <a:ln w="9525">
            <a:noFill/>
          </a:ln>
        </p:spPr>
        <p:txBody>
          <a:bodyPr>
            <a:spAutoFit/>
          </a:bodyPr>
          <a:p>
            <a:pPr>
              <a:lnSpc>
                <a:spcPct val="120000"/>
              </a:lnSpc>
            </a:pPr>
            <a:r>
              <a:rPr lang="en-US" altLang="zh-CN" sz="3200" b="1">
                <a:latin typeface="楷体" panose="02010609060101010101" pitchFamily="49" charset="-122"/>
                <a:ea typeface="楷体" panose="02010609060101010101" pitchFamily="49" charset="-122"/>
              </a:rPr>
              <a:t>    </a:t>
            </a:r>
            <a:r>
              <a:rPr lang="zh-CN" altLang="en-US" sz="2400" b="1">
                <a:latin typeface="楷体" panose="02010609060101010101" pitchFamily="49" charset="-122"/>
                <a:ea typeface="楷体" panose="02010609060101010101" pitchFamily="49" charset="-122"/>
              </a:rPr>
              <a:t>蒙古包外，许多匹马，许多辆车。人很多，都是从</a:t>
            </a:r>
            <a:r>
              <a:rPr lang="en-US" altLang="zh-CN" sz="2400" b="1">
                <a:latin typeface="楷体" panose="02010609060101010101" pitchFamily="49" charset="-122"/>
                <a:ea typeface="楷体" panose="02010609060101010101" pitchFamily="49" charset="-122"/>
              </a:rPr>
              <a:t>________</a:t>
            </a:r>
            <a:r>
              <a:rPr lang="zh-CN" altLang="en-US" sz="2400" b="1">
                <a:latin typeface="楷体" panose="02010609060101010101" pitchFamily="49" charset="-122"/>
                <a:ea typeface="楷体" panose="02010609060101010101" pitchFamily="49" charset="-122"/>
              </a:rPr>
              <a:t>乘马或坐车来看我们的。主人们下了马，我们下了车。也不知道是谁的手，总是</a:t>
            </a:r>
            <a:r>
              <a:rPr lang="en-US" altLang="zh-CN" sz="2400" b="1">
                <a:latin typeface="楷体" panose="02010609060101010101" pitchFamily="49" charset="-122"/>
                <a:ea typeface="楷体" panose="02010609060101010101" pitchFamily="49" charset="-122"/>
              </a:rPr>
              <a:t>____________</a:t>
            </a:r>
            <a:r>
              <a:rPr lang="zh-CN" altLang="en-US" sz="2400" b="1">
                <a:latin typeface="楷体" panose="02010609060101010101" pitchFamily="49" charset="-122"/>
                <a:ea typeface="楷体" panose="02010609060101010101" pitchFamily="49" charset="-122"/>
              </a:rPr>
              <a:t>，</a:t>
            </a:r>
            <a:r>
              <a:rPr lang="en-US" altLang="zh-CN" sz="2400" b="1">
                <a:latin typeface="楷体" panose="02010609060101010101" pitchFamily="49" charset="-122"/>
                <a:ea typeface="楷体" panose="02010609060101010101" pitchFamily="49" charset="-122"/>
              </a:rPr>
              <a:t>________</a:t>
            </a:r>
            <a:r>
              <a:rPr lang="zh-CN" altLang="en-US" sz="2400" b="1">
                <a:latin typeface="楷体" panose="02010609060101010101" pitchFamily="49" charset="-122"/>
                <a:ea typeface="楷体" panose="02010609060101010101" pitchFamily="49" charset="-122"/>
              </a:rPr>
              <a:t>。大家的</a:t>
            </a:r>
            <a:r>
              <a:rPr lang="en-US" altLang="zh-CN" sz="2400" b="1">
                <a:latin typeface="楷体" panose="02010609060101010101" pitchFamily="49" charset="-122"/>
                <a:ea typeface="楷体" panose="02010609060101010101" pitchFamily="49" charset="-122"/>
              </a:rPr>
              <a:t>____</a:t>
            </a:r>
            <a:r>
              <a:rPr lang="zh-CN" altLang="en-US" sz="2400" b="1">
                <a:latin typeface="楷体" panose="02010609060101010101" pitchFamily="49" charset="-122"/>
                <a:ea typeface="楷体" panose="02010609060101010101" pitchFamily="49" charset="-122"/>
              </a:rPr>
              <a:t>不同，</a:t>
            </a:r>
            <a:r>
              <a:rPr lang="en-US" altLang="zh-CN" sz="2400" b="1">
                <a:latin typeface="楷体" panose="02010609060101010101" pitchFamily="49" charset="-122"/>
                <a:ea typeface="楷体" panose="02010609060101010101" pitchFamily="49" charset="-122"/>
              </a:rPr>
              <a:t>__</a:t>
            </a:r>
            <a:r>
              <a:rPr lang="zh-CN" altLang="en-US" sz="2400" b="1">
                <a:latin typeface="楷体" panose="02010609060101010101" pitchFamily="49" charset="-122"/>
                <a:ea typeface="楷体" panose="02010609060101010101" pitchFamily="49" charset="-122"/>
              </a:rPr>
              <a:t>可是一样。你说你的，我说我的，总的意思是</a:t>
            </a:r>
            <a:r>
              <a:rPr lang="en-US" altLang="zh-CN" sz="2400" b="1">
                <a:latin typeface="楷体" panose="02010609060101010101" pitchFamily="49" charset="-122"/>
                <a:ea typeface="楷体" panose="02010609060101010101" pitchFamily="49" charset="-122"/>
              </a:rPr>
              <a:t>____________</a:t>
            </a:r>
            <a:r>
              <a:rPr lang="zh-CN" altLang="en-US" sz="2400" b="1">
                <a:latin typeface="楷体" panose="02010609060101010101" pitchFamily="49" charset="-122"/>
                <a:ea typeface="楷体" panose="02010609060101010101" pitchFamily="49" charset="-122"/>
              </a:rPr>
              <a:t>。</a:t>
            </a:r>
            <a:r>
              <a:rPr lang="zh-CN" altLang="en-US" sz="3200" b="1">
                <a:latin typeface="楷体" panose="02010609060101010101" pitchFamily="49" charset="-122"/>
                <a:ea typeface="楷体" panose="02010609060101010101" pitchFamily="49" charset="-122"/>
              </a:rPr>
              <a:t> </a:t>
            </a:r>
            <a:endParaRPr lang="zh-CN" altLang="en-US" sz="3200" b="1">
              <a:latin typeface="楷体" panose="02010609060101010101" pitchFamily="49" charset="-122"/>
              <a:ea typeface="楷体" panose="02010609060101010101" pitchFamily="49" charset="-122"/>
            </a:endParaRPr>
          </a:p>
        </p:txBody>
      </p:sp>
      <p:sp>
        <p:nvSpPr>
          <p:cNvPr id="20584" name="矩形 3"/>
          <p:cNvSpPr/>
          <p:nvPr/>
        </p:nvSpPr>
        <p:spPr>
          <a:xfrm>
            <a:off x="125413" y="1925638"/>
            <a:ext cx="1406525" cy="460375"/>
          </a:xfrm>
          <a:prstGeom prst="rect">
            <a:avLst/>
          </a:prstGeom>
          <a:noFill/>
          <a:ln w="9525">
            <a:noFill/>
          </a:ln>
        </p:spPr>
        <p:txBody>
          <a:bodyPr wrap="none">
            <a:spAutoFit/>
          </a:bodyPr>
          <a:p>
            <a:pPr eaLnBrk="0" hangingPunct="0"/>
            <a:r>
              <a:rPr lang="zh-CN" altLang="en-US" sz="2400" b="1">
                <a:solidFill>
                  <a:srgbClr val="0000FF"/>
                </a:solidFill>
                <a:latin typeface="楷体" panose="02010609060101010101" pitchFamily="49" charset="-122"/>
                <a:ea typeface="楷体" panose="02010609060101010101" pitchFamily="49" charset="-122"/>
              </a:rPr>
              <a:t>几十里外</a:t>
            </a:r>
            <a:endParaRPr lang="zh-CN" altLang="en-US" sz="2400" b="1">
              <a:solidFill>
                <a:srgbClr val="0000FF"/>
              </a:solidFill>
              <a:latin typeface="楷体" panose="02010609060101010101" pitchFamily="49" charset="-122"/>
              <a:ea typeface="楷体" panose="02010609060101010101" pitchFamily="49" charset="-122"/>
            </a:endParaRPr>
          </a:p>
        </p:txBody>
      </p:sp>
      <p:sp>
        <p:nvSpPr>
          <p:cNvPr id="20585" name="矩形 5"/>
          <p:cNvSpPr/>
          <p:nvPr/>
        </p:nvSpPr>
        <p:spPr>
          <a:xfrm>
            <a:off x="3608388" y="2378075"/>
            <a:ext cx="2019300" cy="460375"/>
          </a:xfrm>
          <a:prstGeom prst="rect">
            <a:avLst/>
          </a:prstGeom>
          <a:noFill/>
          <a:ln w="9525">
            <a:noFill/>
          </a:ln>
        </p:spPr>
        <p:txBody>
          <a:bodyPr wrap="none">
            <a:spAutoFit/>
          </a:bodyPr>
          <a:p>
            <a:pPr eaLnBrk="0" hangingPunct="0"/>
            <a:r>
              <a:rPr lang="zh-CN" altLang="en-US" sz="2400" b="1">
                <a:solidFill>
                  <a:srgbClr val="0000FF"/>
                </a:solidFill>
                <a:latin typeface="楷体" panose="02010609060101010101" pitchFamily="49" charset="-122"/>
                <a:ea typeface="楷体" panose="02010609060101010101" pitchFamily="49" charset="-122"/>
              </a:rPr>
              <a:t>热乎乎地握着</a:t>
            </a:r>
            <a:endParaRPr lang="zh-CN" altLang="en-US" sz="2400" b="1">
              <a:solidFill>
                <a:srgbClr val="0000FF"/>
              </a:solidFill>
              <a:latin typeface="楷体" panose="02010609060101010101" pitchFamily="49" charset="-122"/>
              <a:ea typeface="楷体" panose="02010609060101010101" pitchFamily="49" charset="-122"/>
            </a:endParaRPr>
          </a:p>
        </p:txBody>
      </p:sp>
      <p:sp>
        <p:nvSpPr>
          <p:cNvPr id="20586" name="矩形 6"/>
          <p:cNvSpPr/>
          <p:nvPr/>
        </p:nvSpPr>
        <p:spPr>
          <a:xfrm>
            <a:off x="5632450" y="2335213"/>
            <a:ext cx="1408113" cy="460375"/>
          </a:xfrm>
          <a:prstGeom prst="rect">
            <a:avLst/>
          </a:prstGeom>
          <a:noFill/>
          <a:ln w="9525">
            <a:noFill/>
          </a:ln>
        </p:spPr>
        <p:txBody>
          <a:bodyPr wrap="none">
            <a:spAutoFit/>
          </a:bodyPr>
          <a:p>
            <a:pPr eaLnBrk="0" hangingPunct="0"/>
            <a:r>
              <a:rPr lang="zh-CN" altLang="en-US" sz="2400" b="1">
                <a:solidFill>
                  <a:srgbClr val="0000FF"/>
                </a:solidFill>
                <a:latin typeface="楷体" panose="02010609060101010101" pitchFamily="49" charset="-122"/>
                <a:ea typeface="楷体" panose="02010609060101010101" pitchFamily="49" charset="-122"/>
              </a:rPr>
              <a:t>握住不放</a:t>
            </a:r>
            <a:endParaRPr lang="zh-CN" altLang="en-US" sz="2400" b="1">
              <a:solidFill>
                <a:srgbClr val="0000FF"/>
              </a:solidFill>
              <a:latin typeface="楷体" panose="02010609060101010101" pitchFamily="49" charset="-122"/>
              <a:ea typeface="楷体" panose="02010609060101010101" pitchFamily="49" charset="-122"/>
            </a:endParaRPr>
          </a:p>
        </p:txBody>
      </p:sp>
      <p:sp>
        <p:nvSpPr>
          <p:cNvPr id="20587" name="矩形 7"/>
          <p:cNvSpPr/>
          <p:nvPr/>
        </p:nvSpPr>
        <p:spPr>
          <a:xfrm>
            <a:off x="180975" y="2790825"/>
            <a:ext cx="795338" cy="460375"/>
          </a:xfrm>
          <a:prstGeom prst="rect">
            <a:avLst/>
          </a:prstGeom>
          <a:noFill/>
          <a:ln w="9525">
            <a:noFill/>
          </a:ln>
        </p:spPr>
        <p:txBody>
          <a:bodyPr wrap="none">
            <a:spAutoFit/>
          </a:bodyPr>
          <a:p>
            <a:pPr eaLnBrk="0" hangingPunct="0"/>
            <a:r>
              <a:rPr lang="zh-CN" altLang="en-US" sz="2400" b="1">
                <a:solidFill>
                  <a:srgbClr val="0000FF"/>
                </a:solidFill>
                <a:latin typeface="楷体" panose="02010609060101010101" pitchFamily="49" charset="-122"/>
                <a:ea typeface="楷体" panose="02010609060101010101" pitchFamily="49" charset="-122"/>
              </a:rPr>
              <a:t>语言</a:t>
            </a:r>
            <a:endParaRPr lang="zh-CN" altLang="en-US" sz="2400" b="1">
              <a:solidFill>
                <a:srgbClr val="0000FF"/>
              </a:solidFill>
              <a:latin typeface="楷体" panose="02010609060101010101" pitchFamily="49" charset="-122"/>
              <a:ea typeface="楷体" panose="02010609060101010101" pitchFamily="49" charset="-122"/>
            </a:endParaRPr>
          </a:p>
        </p:txBody>
      </p:sp>
      <p:sp>
        <p:nvSpPr>
          <p:cNvPr id="20588" name="矩形 8"/>
          <p:cNvSpPr/>
          <p:nvPr/>
        </p:nvSpPr>
        <p:spPr>
          <a:xfrm>
            <a:off x="1681163" y="2847975"/>
            <a:ext cx="544512" cy="460375"/>
          </a:xfrm>
          <a:prstGeom prst="rect">
            <a:avLst/>
          </a:prstGeom>
          <a:noFill/>
          <a:ln w="9525">
            <a:noFill/>
          </a:ln>
        </p:spPr>
        <p:txBody>
          <a:bodyPr>
            <a:spAutoFit/>
          </a:bodyPr>
          <a:p>
            <a:pPr eaLnBrk="0" hangingPunct="0"/>
            <a:r>
              <a:rPr lang="zh-CN" altLang="en-US" sz="2400" b="1">
                <a:solidFill>
                  <a:srgbClr val="0000FF"/>
                </a:solidFill>
                <a:latin typeface="楷体" panose="02010609060101010101" pitchFamily="49" charset="-122"/>
                <a:ea typeface="楷体" panose="02010609060101010101" pitchFamily="49" charset="-122"/>
              </a:rPr>
              <a:t>心</a:t>
            </a:r>
            <a:endParaRPr lang="zh-CN" altLang="en-US" sz="2400" b="1">
              <a:solidFill>
                <a:srgbClr val="0000FF"/>
              </a:solidFill>
              <a:latin typeface="楷体" panose="02010609060101010101" pitchFamily="49" charset="-122"/>
              <a:ea typeface="楷体" panose="02010609060101010101" pitchFamily="49" charset="-122"/>
            </a:endParaRPr>
          </a:p>
        </p:txBody>
      </p:sp>
      <p:sp>
        <p:nvSpPr>
          <p:cNvPr id="20589" name="矩形 13"/>
          <p:cNvSpPr/>
          <p:nvPr/>
        </p:nvSpPr>
        <p:spPr>
          <a:xfrm>
            <a:off x="230188" y="3338513"/>
            <a:ext cx="2019300" cy="460375"/>
          </a:xfrm>
          <a:prstGeom prst="rect">
            <a:avLst/>
          </a:prstGeom>
          <a:noFill/>
          <a:ln w="9525">
            <a:noFill/>
          </a:ln>
        </p:spPr>
        <p:txBody>
          <a:bodyPr wrap="none">
            <a:spAutoFit/>
          </a:bodyPr>
          <a:p>
            <a:pPr eaLnBrk="0" hangingPunct="0"/>
            <a:r>
              <a:rPr lang="zh-CN" altLang="en-US" sz="2400" b="1">
                <a:solidFill>
                  <a:srgbClr val="0000FF"/>
                </a:solidFill>
                <a:latin typeface="楷体" panose="02010609060101010101" pitchFamily="49" charset="-122"/>
                <a:ea typeface="楷体" panose="02010609060101010101" pitchFamily="49" charset="-122"/>
              </a:rPr>
              <a:t>民族团结互助</a:t>
            </a:r>
            <a:endParaRPr lang="zh-CN" altLang="en-US" sz="2400" b="1">
              <a:solidFill>
                <a:srgbClr val="0000FF"/>
              </a:solidFill>
              <a:latin typeface="楷体" panose="02010609060101010101" pitchFamily="49" charset="-122"/>
              <a:ea typeface="楷体" panose="02010609060101010101" pitchFamily="49" charset="-122"/>
            </a:endParaRPr>
          </a:p>
        </p:txBody>
      </p:sp>
      <p:sp>
        <p:nvSpPr>
          <p:cNvPr id="20590" name="矩形 10"/>
          <p:cNvSpPr/>
          <p:nvPr/>
        </p:nvSpPr>
        <p:spPr>
          <a:xfrm>
            <a:off x="3175" y="631825"/>
            <a:ext cx="1944688" cy="504825"/>
          </a:xfrm>
          <a:prstGeom prst="rect">
            <a:avLst/>
          </a:prstGeom>
          <a:solidFill>
            <a:srgbClr val="465EA4"/>
          </a:solidFill>
          <a:ln w="12700" cap="flat" cmpd="sng">
            <a:solidFill>
              <a:srgbClr val="446DA9"/>
            </a:solidFill>
            <a:prstDash val="solid"/>
            <a:miter/>
            <a:headEnd type="none" w="med" len="med"/>
            <a:tailEnd type="none" w="med" len="med"/>
          </a:ln>
        </p:spPr>
        <p:txBody>
          <a:bodyPr anchor="ctr" anchorCtr="0"/>
          <a:p>
            <a:pPr algn="ctr" eaLnBrk="0" hangingPunct="0"/>
            <a:r>
              <a:rPr lang="en-US" altLang="zh-CN" sz="2800" b="1">
                <a:solidFill>
                  <a:srgbClr val="FFFFFF"/>
                </a:solidFill>
                <a:latin typeface="楷体" panose="02010609060101010101" pitchFamily="49" charset="-122"/>
                <a:ea typeface="楷体" panose="02010609060101010101" pitchFamily="49" charset="-122"/>
                <a:sym typeface="微软雅黑" panose="020B0503020204020204" pitchFamily="34" charset="-122"/>
              </a:rPr>
              <a:t>激情相见</a:t>
            </a:r>
            <a:endParaRPr lang="en-US" altLang="zh-CN" sz="2800" b="1">
              <a:latin typeface="楷体" panose="02010609060101010101" pitchFamily="49" charset="-122"/>
              <a:ea typeface="楷体" panose="02010609060101010101" pitchFamily="49" charset="-122"/>
              <a:sym typeface="微软雅黑" panose="020B0503020204020204" pitchFamily="34" charset="-122"/>
            </a:endParaRPr>
          </a:p>
        </p:txBody>
      </p:sp>
      <p:sp>
        <p:nvSpPr>
          <p:cNvPr id="20591" name="文本框 19"/>
          <p:cNvSpPr/>
          <p:nvPr/>
        </p:nvSpPr>
        <p:spPr>
          <a:xfrm>
            <a:off x="60325" y="-12700"/>
            <a:ext cx="2614613" cy="700088"/>
          </a:xfrm>
          <a:prstGeom prst="rect">
            <a:avLst/>
          </a:prstGeom>
          <a:noFill/>
          <a:ln w="9525">
            <a:noFill/>
          </a:ln>
        </p:spPr>
        <p:txBody>
          <a:bodyPr>
            <a:spAutoFit/>
          </a:bodyPr>
          <a:p>
            <a:pPr defTabSz="914400" eaLnBrk="0" hangingPunct="0">
              <a:lnSpc>
                <a:spcPct val="110000"/>
              </a:lnSpc>
              <a:buClrTx/>
              <a:buSzPct val="100000"/>
              <a:buFontTx/>
              <a:buNone/>
            </a:pPr>
            <a:r>
              <a:rPr lang="zh-CN" altLang="en-US" sz="3600" b="1">
                <a:solidFill>
                  <a:srgbClr val="BCE2F5"/>
                </a:solidFill>
                <a:effectLst>
                  <a:outerShdw blurRad="38100" dist="38100" dir="2700000">
                    <a:srgbClr val="C0C0C0"/>
                  </a:outerShdw>
                </a:effectLst>
                <a:latin typeface="方正粗圆简体" pitchFamily="65" charset="-122"/>
                <a:ea typeface="方正粗圆简体" pitchFamily="65" charset="-122"/>
              </a:rPr>
              <a:t>知识讲解</a:t>
            </a:r>
            <a:endParaRPr lang="zh-CN" altLang="en-US" sz="3600" b="1">
              <a:solidFill>
                <a:srgbClr val="BCE2F5"/>
              </a:solidFill>
              <a:effectLst>
                <a:outerShdw blurRad="38100" dist="38100" dir="2700000">
                  <a:srgbClr val="C0C0C0"/>
                </a:outerShdw>
              </a:effectLst>
              <a:latin typeface="方正粗圆简体" pitchFamily="65" charset="-122"/>
              <a:ea typeface="方正粗圆简体" pitchFamily="65"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0583"/>
                                        </p:tgtEl>
                                        <p:attrNameLst>
                                          <p:attrName>style.visibility</p:attrName>
                                        </p:attrNameLst>
                                      </p:cBhvr>
                                      <p:to>
                                        <p:strVal val="visible"/>
                                      </p:to>
                                    </p:set>
                                    <p:animEffect transition="in" filter="circle(in)">
                                      <p:cBhvr>
                                        <p:cTn id="7" dur="2000" fill="hold"/>
                                        <p:tgtEl>
                                          <p:spTgt spid="2058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0584"/>
                                        </p:tgtEl>
                                        <p:attrNameLst>
                                          <p:attrName>style.visibility</p:attrName>
                                        </p:attrNameLst>
                                      </p:cBhvr>
                                      <p:to>
                                        <p:strVal val="visible"/>
                                      </p:to>
                                    </p:set>
                                    <p:animEffect transition="in" filter="randombar(horizontal)">
                                      <p:cBhvr>
                                        <p:cTn id="12" dur="500" fill="hold"/>
                                        <p:tgtEl>
                                          <p:spTgt spid="2058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0585"/>
                                        </p:tgtEl>
                                        <p:attrNameLst>
                                          <p:attrName>style.visibility</p:attrName>
                                        </p:attrNameLst>
                                      </p:cBhvr>
                                      <p:to>
                                        <p:strVal val="visible"/>
                                      </p:to>
                                    </p:set>
                                    <p:animEffect transition="in" filter="barn(inVertical)">
                                      <p:cBhvr>
                                        <p:cTn id="17" dur="500" fill="hold"/>
                                        <p:tgtEl>
                                          <p:spTgt spid="2058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0586"/>
                                        </p:tgtEl>
                                        <p:attrNameLst>
                                          <p:attrName>style.visibility</p:attrName>
                                        </p:attrNameLst>
                                      </p:cBhvr>
                                      <p:to>
                                        <p:strVal val="visible"/>
                                      </p:to>
                                    </p:set>
                                    <p:animEffect transition="in" filter="wipe(down)">
                                      <p:cBhvr>
                                        <p:cTn id="22" dur="500" fill="hold"/>
                                        <p:tgtEl>
                                          <p:spTgt spid="2058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20587">
                                            <p:txEl>
                                              <p:charRg st="0" end="3"/>
                                            </p:txEl>
                                          </p:spTgt>
                                        </p:tgtEl>
                                        <p:attrNameLst>
                                          <p:attrName>style.visibility</p:attrName>
                                        </p:attrNameLst>
                                      </p:cBhvr>
                                      <p:to>
                                        <p:strVal val="visible"/>
                                      </p:to>
                                    </p:set>
                                    <p:animEffect transition="in" filter="randombar(horizontal)">
                                      <p:cBhvr>
                                        <p:cTn id="27" dur="500" fill="hold"/>
                                        <p:tgtEl>
                                          <p:spTgt spid="20587">
                                            <p:txEl>
                                              <p:charRg st="0"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grpId="0" nodeType="clickEffect">
                                  <p:stCondLst>
                                    <p:cond delay="0"/>
                                  </p:stCondLst>
                                  <p:childTnLst>
                                    <p:set>
                                      <p:cBhvr>
                                        <p:cTn id="31" dur="1" fill="hold">
                                          <p:stCondLst>
                                            <p:cond delay="0"/>
                                          </p:stCondLst>
                                        </p:cTn>
                                        <p:tgtEl>
                                          <p:spTgt spid="20588"/>
                                        </p:tgtEl>
                                        <p:attrNameLst>
                                          <p:attrName>style.visibility</p:attrName>
                                        </p:attrNameLst>
                                      </p:cBhvr>
                                      <p:to>
                                        <p:strVal val="visible"/>
                                      </p:to>
                                    </p:set>
                                    <p:anim calcmode="lin" valueType="num">
                                      <p:cBhvr>
                                        <p:cTn id="32" dur="500" fill="hold"/>
                                        <p:tgtEl>
                                          <p:spTgt spid="20588"/>
                                        </p:tgtEl>
                                        <p:attrNameLst>
                                          <p:attrName>ppt_w</p:attrName>
                                        </p:attrNameLst>
                                      </p:cBhvr>
                                      <p:tavLst>
                                        <p:tav tm="0">
                                          <p:val>
                                            <p:fltVal val="0.000000"/>
                                          </p:val>
                                        </p:tav>
                                        <p:tav tm="100000">
                                          <p:val>
                                            <p:strVal val="#ppt_w"/>
                                          </p:val>
                                        </p:tav>
                                      </p:tavLst>
                                    </p:anim>
                                    <p:anim calcmode="lin" valueType="num">
                                      <p:cBhvr>
                                        <p:cTn id="33" dur="500" fill="hold"/>
                                        <p:tgtEl>
                                          <p:spTgt spid="20588"/>
                                        </p:tgtEl>
                                        <p:attrNameLst>
                                          <p:attrName>ppt_h</p:attrName>
                                        </p:attrNameLst>
                                      </p:cBhvr>
                                      <p:tavLst>
                                        <p:tav tm="0">
                                          <p:val>
                                            <p:fltVal val="0.000000"/>
                                          </p:val>
                                        </p:tav>
                                        <p:tav tm="100000">
                                          <p:val>
                                            <p:strVal val="#ppt_h"/>
                                          </p:val>
                                        </p:tav>
                                      </p:tavLst>
                                    </p:anim>
                                    <p:animEffect transition="in" filter="fade">
                                      <p:cBhvr>
                                        <p:cTn id="34" dur="500" fill="hold"/>
                                        <p:tgtEl>
                                          <p:spTgt spid="20588"/>
                                        </p:tgtEl>
                                      </p:cBhvr>
                                    </p:animEffect>
                                  </p:childTnLst>
                                </p:cTn>
                              </p:par>
                            </p:childTnLst>
                          </p:cTn>
                        </p:par>
                      </p:childTnLst>
                    </p:cTn>
                  </p:par>
                  <p:par>
                    <p:cTn id="35" fill="hold">
                      <p:stCondLst>
                        <p:cond delay="indefinite"/>
                      </p:stCondLst>
                      <p:childTnLst>
                        <p:par>
                          <p:cTn id="36" fill="hold">
                            <p:stCondLst>
                              <p:cond delay="0"/>
                            </p:stCondLst>
                            <p:childTnLst>
                              <p:par>
                                <p:cTn id="37" presetID="14" presetClass="entr" presetSubtype="10" fill="hold" grpId="0" nodeType="clickEffect">
                                  <p:stCondLst>
                                    <p:cond delay="0"/>
                                  </p:stCondLst>
                                  <p:childTnLst>
                                    <p:set>
                                      <p:cBhvr>
                                        <p:cTn id="38" dur="1" fill="hold">
                                          <p:stCondLst>
                                            <p:cond delay="0"/>
                                          </p:stCondLst>
                                        </p:cTn>
                                        <p:tgtEl>
                                          <p:spTgt spid="20589"/>
                                        </p:tgtEl>
                                        <p:attrNameLst>
                                          <p:attrName>style.visibility</p:attrName>
                                        </p:attrNameLst>
                                      </p:cBhvr>
                                      <p:to>
                                        <p:strVal val="visible"/>
                                      </p:to>
                                    </p:set>
                                    <p:animEffect transition="in" filter="randombar(horizontal)">
                                      <p:cBhvr>
                                        <p:cTn id="39" dur="500" fill="hold"/>
                                        <p:tgtEl>
                                          <p:spTgt spid="205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83" grpId="0" animBg="1"/>
      <p:bldP spid="20584" grpId="0" animBg="1"/>
      <p:bldP spid="20585" grpId="0" animBg="1"/>
      <p:bldP spid="20586" grpId="0" animBg="1"/>
      <p:bldP spid="20588" grpId="0" animBg="1"/>
      <p:bldP spid="2058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1506" name="图片 3" descr="53"/>
          <p:cNvPicPr>
            <a:picLocks noChangeAspect="1"/>
          </p:cNvPicPr>
          <p:nvPr/>
        </p:nvPicPr>
        <p:blipFill>
          <a:blip r:embed="rId1"/>
          <a:stretch>
            <a:fillRect/>
          </a:stretch>
        </p:blipFill>
        <p:spPr>
          <a:xfrm>
            <a:off x="-4762" y="-14287"/>
            <a:ext cx="9155112" cy="5170487"/>
          </a:xfrm>
          <a:prstGeom prst="rect">
            <a:avLst/>
          </a:prstGeom>
          <a:noFill/>
          <a:ln w="9525">
            <a:noFill/>
          </a:ln>
        </p:spPr>
      </p:pic>
      <p:sp>
        <p:nvSpPr>
          <p:cNvPr id="18435" name="Rectangle 3"/>
          <p:cNvSpPr/>
          <p:nvPr/>
        </p:nvSpPr>
        <p:spPr>
          <a:xfrm>
            <a:off x="571500" y="1271588"/>
            <a:ext cx="8223250" cy="2747963"/>
          </a:xfrm>
          <a:prstGeom prst="rect">
            <a:avLst/>
          </a:prstGeom>
          <a:solidFill>
            <a:srgbClr val="DAEEBF"/>
          </a:solidFill>
          <a:ln>
            <a:solidFill>
              <a:schemeClr val="accent1"/>
            </a:solidFill>
            <a:round/>
          </a:ln>
        </p:spPr>
        <p:txBody>
          <a:bodyPr>
            <a:spAutoFit/>
          </a:bodyPr>
          <a:p>
            <a:pPr>
              <a:lnSpc>
                <a:spcPct val="120000"/>
              </a:lnSpc>
            </a:pPr>
            <a:r>
              <a:rPr lang="en-US" altLang="zh-CN" sz="3200" b="1">
                <a:latin typeface="楷体" panose="02010609060101010101" pitchFamily="49" charset="-122"/>
                <a:ea typeface="楷体" panose="02010609060101010101" pitchFamily="49" charset="-122"/>
              </a:rPr>
              <a:t>    </a:t>
            </a:r>
            <a:r>
              <a:rPr lang="zh-CN" altLang="en-US" sz="2800" b="1">
                <a:latin typeface="楷体" panose="02010609060101010101" pitchFamily="49" charset="-122"/>
                <a:ea typeface="楷体" panose="02010609060101010101" pitchFamily="49" charset="-122"/>
              </a:rPr>
              <a:t>奶茶</a:t>
            </a:r>
            <a:r>
              <a:rPr lang="zh-CN" altLang="en-US" sz="2800" b="1">
                <a:latin typeface="楷体" panose="02010609060101010101" pitchFamily="49" charset="-122"/>
                <a:ea typeface="楷体" panose="02010609060101010101" pitchFamily="49" charset="-122"/>
                <a:sym typeface="宋体" panose="02010600030101010101" pitchFamily="2" charset="-122"/>
              </a:rPr>
              <a:t>倒上</a:t>
            </a:r>
            <a:r>
              <a:rPr lang="zh-CN" altLang="en-US" sz="2800" b="1">
                <a:latin typeface="楷体" panose="02010609060101010101" pitchFamily="49" charset="-122"/>
                <a:ea typeface="楷体" panose="02010609060101010101" pitchFamily="49" charset="-122"/>
              </a:rPr>
              <a:t>了，奶豆腐</a:t>
            </a:r>
            <a:r>
              <a:rPr lang="zh-CN" altLang="en-US" sz="2800" b="1">
                <a:latin typeface="楷体" panose="02010609060101010101" pitchFamily="49" charset="-122"/>
                <a:ea typeface="楷体" panose="02010609060101010101" pitchFamily="49" charset="-122"/>
                <a:sym typeface="宋体" panose="02010600030101010101" pitchFamily="2" charset="-122"/>
              </a:rPr>
              <a:t>摆上</a:t>
            </a:r>
            <a:r>
              <a:rPr lang="zh-CN" altLang="en-US" sz="2800" b="1">
                <a:latin typeface="楷体" panose="02010609060101010101" pitchFamily="49" charset="-122"/>
                <a:ea typeface="楷体" panose="02010609060101010101" pitchFamily="49" charset="-122"/>
              </a:rPr>
              <a:t>了，主客都盘腿坐下，谁都有</a:t>
            </a:r>
            <a:r>
              <a:rPr lang="zh-CN" altLang="en-US" sz="2800" b="1">
                <a:latin typeface="楷体" panose="02010609060101010101" pitchFamily="49" charset="-122"/>
                <a:ea typeface="楷体" panose="02010609060101010101" pitchFamily="49" charset="-122"/>
                <a:sym typeface="宋体" panose="02010600030101010101" pitchFamily="2" charset="-122"/>
              </a:rPr>
              <a:t>礼貌</a:t>
            </a:r>
            <a:r>
              <a:rPr lang="zh-CN" altLang="en-US" sz="2800" b="1">
                <a:latin typeface="楷体" panose="02010609060101010101" pitchFamily="49" charset="-122"/>
                <a:ea typeface="楷体" panose="02010609060101010101" pitchFamily="49" charset="-122"/>
              </a:rPr>
              <a:t>，谁都又那么</a:t>
            </a:r>
            <a:r>
              <a:rPr lang="zh-CN" altLang="en-US" sz="2800" b="1">
                <a:latin typeface="楷体" panose="02010609060101010101" pitchFamily="49" charset="-122"/>
                <a:ea typeface="楷体" panose="02010609060101010101" pitchFamily="49" charset="-122"/>
                <a:sym typeface="宋体" panose="02010600030101010101" pitchFamily="2" charset="-122"/>
              </a:rPr>
              <a:t>亲热</a:t>
            </a:r>
            <a:r>
              <a:rPr lang="zh-CN" altLang="en-US" sz="2800" b="1">
                <a:latin typeface="楷体" panose="02010609060101010101" pitchFamily="49" charset="-122"/>
                <a:ea typeface="楷体" panose="02010609060101010101" pitchFamily="49" charset="-122"/>
              </a:rPr>
              <a:t>，一点儿</a:t>
            </a:r>
            <a:r>
              <a:rPr lang="zh-CN" altLang="en-US" sz="2800" b="1">
                <a:latin typeface="楷体" panose="02010609060101010101" pitchFamily="49" charset="-122"/>
                <a:ea typeface="楷体" panose="02010609060101010101" pitchFamily="49" charset="-122"/>
                <a:sym typeface="宋体" panose="02010600030101010101" pitchFamily="2" charset="-122"/>
              </a:rPr>
              <a:t>不拘束</a:t>
            </a:r>
            <a:r>
              <a:rPr lang="zh-CN" altLang="en-US" sz="2800" b="1">
                <a:latin typeface="楷体" panose="02010609060101010101" pitchFamily="49" charset="-122"/>
                <a:ea typeface="楷体" panose="02010609060101010101" pitchFamily="49" charset="-122"/>
              </a:rPr>
              <a:t>。 </a:t>
            </a:r>
            <a:r>
              <a:rPr lang="zh-CN" altLang="en-US" sz="2800" b="1">
                <a:latin typeface="楷体" panose="02010609060101010101" pitchFamily="49" charset="-122"/>
                <a:ea typeface="楷体" panose="02010609060101010101" pitchFamily="49" charset="-122"/>
                <a:sym typeface="宋体" panose="02010600030101010101" pitchFamily="2" charset="-122"/>
              </a:rPr>
              <a:t>不大会儿</a:t>
            </a:r>
            <a:r>
              <a:rPr lang="zh-CN" altLang="en-US" sz="2800" b="1">
                <a:latin typeface="楷体" panose="02010609060101010101" pitchFamily="49" charset="-122"/>
                <a:ea typeface="楷体" panose="02010609060101010101" pitchFamily="49" charset="-122"/>
              </a:rPr>
              <a:t>，好客的主人端进来大盘的手抓羊肉。干部向我们</a:t>
            </a:r>
            <a:r>
              <a:rPr lang="zh-CN" altLang="en-US" sz="2800" b="1">
                <a:latin typeface="楷体" panose="02010609060101010101" pitchFamily="49" charset="-122"/>
                <a:ea typeface="楷体" panose="02010609060101010101" pitchFamily="49" charset="-122"/>
                <a:sym typeface="宋体" panose="02010600030101010101" pitchFamily="2" charset="-122"/>
              </a:rPr>
              <a:t>敬酒</a:t>
            </a:r>
            <a:r>
              <a:rPr lang="zh-CN" altLang="en-US" sz="2800" b="1">
                <a:latin typeface="楷体" panose="02010609060101010101" pitchFamily="49" charset="-122"/>
                <a:ea typeface="楷体" panose="02010609060101010101" pitchFamily="49" charset="-122"/>
              </a:rPr>
              <a:t>，七十岁的老翁向我们</a:t>
            </a:r>
            <a:r>
              <a:rPr lang="zh-CN" altLang="en-US" sz="2800" b="1">
                <a:latin typeface="楷体" panose="02010609060101010101" pitchFamily="49" charset="-122"/>
                <a:ea typeface="楷体" panose="02010609060101010101" pitchFamily="49" charset="-122"/>
                <a:sym typeface="宋体" panose="02010600030101010101" pitchFamily="2" charset="-122"/>
              </a:rPr>
              <a:t>敬酒</a:t>
            </a:r>
            <a:r>
              <a:rPr lang="zh-CN" altLang="en-US" sz="2800" b="1">
                <a:latin typeface="楷体" panose="02010609060101010101" pitchFamily="49" charset="-122"/>
                <a:ea typeface="楷体" panose="02010609060101010101" pitchFamily="49" charset="-122"/>
              </a:rPr>
              <a:t>。鄂温克姑娘们给客人们</a:t>
            </a:r>
            <a:r>
              <a:rPr lang="zh-CN" altLang="en-US" sz="2800" b="1">
                <a:latin typeface="楷体" panose="02010609060101010101" pitchFamily="49" charset="-122"/>
                <a:ea typeface="楷体" panose="02010609060101010101" pitchFamily="49" charset="-122"/>
                <a:sym typeface="宋体" panose="02010600030101010101" pitchFamily="2" charset="-122"/>
              </a:rPr>
              <a:t>唱民歌</a:t>
            </a:r>
            <a:r>
              <a:rPr lang="zh-CN" altLang="en-US" sz="2800" b="1">
                <a:latin typeface="楷体" panose="02010609060101010101" pitchFamily="49" charset="-122"/>
                <a:ea typeface="楷体" panose="02010609060101010101" pitchFamily="49" charset="-122"/>
              </a:rPr>
              <a:t>。</a:t>
            </a:r>
            <a:endParaRPr lang="zh-CN" altLang="en-US" sz="2800" b="1">
              <a:latin typeface="楷体" panose="02010609060101010101" pitchFamily="49" charset="-122"/>
              <a:ea typeface="楷体" panose="02010609060101010101" pitchFamily="49" charset="-122"/>
            </a:endParaRPr>
          </a:p>
        </p:txBody>
      </p:sp>
      <p:cxnSp>
        <p:nvCxnSpPr>
          <p:cNvPr id="21508" name="直接连接符 18"/>
          <p:cNvCxnSpPr/>
          <p:nvPr/>
        </p:nvCxnSpPr>
        <p:spPr>
          <a:xfrm flipV="1">
            <a:off x="2203450" y="1868488"/>
            <a:ext cx="692150" cy="19050"/>
          </a:xfrm>
          <a:prstGeom prst="line">
            <a:avLst/>
          </a:prstGeom>
          <a:ln w="28575" cap="flat" cmpd="sng">
            <a:solidFill>
              <a:srgbClr val="FF0000"/>
            </a:solidFill>
            <a:prstDash val="solid"/>
            <a:headEnd type="none" w="med" len="med"/>
            <a:tailEnd type="none" w="med" len="med"/>
          </a:ln>
        </p:spPr>
      </p:cxnSp>
      <p:cxnSp>
        <p:nvCxnSpPr>
          <p:cNvPr id="21509" name="直接连接符 19"/>
          <p:cNvCxnSpPr/>
          <p:nvPr/>
        </p:nvCxnSpPr>
        <p:spPr>
          <a:xfrm flipV="1">
            <a:off x="4735513" y="1857375"/>
            <a:ext cx="620712" cy="19050"/>
          </a:xfrm>
          <a:prstGeom prst="line">
            <a:avLst/>
          </a:prstGeom>
          <a:ln w="28575" cap="flat" cmpd="sng">
            <a:solidFill>
              <a:srgbClr val="FF0000"/>
            </a:solidFill>
            <a:prstDash val="solid"/>
            <a:headEnd type="none" w="med" len="med"/>
            <a:tailEnd type="none" w="med" len="med"/>
          </a:ln>
        </p:spPr>
      </p:cxnSp>
      <p:cxnSp>
        <p:nvCxnSpPr>
          <p:cNvPr id="21510" name="直接连接符 20"/>
          <p:cNvCxnSpPr/>
          <p:nvPr/>
        </p:nvCxnSpPr>
        <p:spPr>
          <a:xfrm flipV="1">
            <a:off x="696913" y="2892425"/>
            <a:ext cx="1311275" cy="28575"/>
          </a:xfrm>
          <a:prstGeom prst="line">
            <a:avLst/>
          </a:prstGeom>
          <a:ln w="28575" cap="flat" cmpd="sng">
            <a:solidFill>
              <a:srgbClr val="FF0000"/>
            </a:solidFill>
            <a:prstDash val="solid"/>
            <a:headEnd type="none" w="med" len="med"/>
            <a:tailEnd type="none" w="med" len="med"/>
          </a:ln>
        </p:spPr>
      </p:cxnSp>
      <p:sp>
        <p:nvSpPr>
          <p:cNvPr id="21511" name="矩形 21"/>
          <p:cNvSpPr/>
          <p:nvPr/>
        </p:nvSpPr>
        <p:spPr>
          <a:xfrm>
            <a:off x="44450" y="685800"/>
            <a:ext cx="1944688" cy="503238"/>
          </a:xfrm>
          <a:prstGeom prst="rect">
            <a:avLst/>
          </a:prstGeom>
          <a:solidFill>
            <a:srgbClr val="465EA4"/>
          </a:solidFill>
          <a:ln w="12700" cap="flat" cmpd="sng">
            <a:solidFill>
              <a:srgbClr val="446DA9"/>
            </a:solidFill>
            <a:prstDash val="solid"/>
            <a:miter/>
            <a:headEnd type="none" w="med" len="med"/>
            <a:tailEnd type="none" w="med" len="med"/>
          </a:ln>
        </p:spPr>
        <p:txBody>
          <a:bodyPr anchor="ctr" anchorCtr="0"/>
          <a:p>
            <a:pPr algn="ctr" eaLnBrk="0" hangingPunct="0"/>
            <a:r>
              <a:rPr lang="en-US" altLang="zh-CN" sz="2800" b="1">
                <a:solidFill>
                  <a:srgbClr val="FFFFFF"/>
                </a:solidFill>
                <a:latin typeface="楷体" panose="02010609060101010101" pitchFamily="49" charset="-122"/>
                <a:ea typeface="楷体" panose="02010609060101010101" pitchFamily="49" charset="-122"/>
                <a:sym typeface="微软雅黑" panose="020B0503020204020204" pitchFamily="34" charset="-122"/>
              </a:rPr>
              <a:t>盛情款待</a:t>
            </a:r>
            <a:endParaRPr lang="en-US" altLang="zh-CN" sz="2800" b="1">
              <a:latin typeface="楷体" panose="02010609060101010101" pitchFamily="49" charset="-122"/>
              <a:ea typeface="楷体" panose="02010609060101010101" pitchFamily="49" charset="-122"/>
              <a:sym typeface="微软雅黑" panose="020B0503020204020204" pitchFamily="34" charset="-122"/>
            </a:endParaRPr>
          </a:p>
        </p:txBody>
      </p:sp>
      <p:sp>
        <p:nvSpPr>
          <p:cNvPr id="21512" name="文本框 4"/>
          <p:cNvSpPr/>
          <p:nvPr/>
        </p:nvSpPr>
        <p:spPr>
          <a:xfrm>
            <a:off x="44450" y="-14287"/>
            <a:ext cx="2614613" cy="700087"/>
          </a:xfrm>
          <a:prstGeom prst="rect">
            <a:avLst/>
          </a:prstGeom>
          <a:noFill/>
          <a:ln w="9525">
            <a:noFill/>
          </a:ln>
        </p:spPr>
        <p:txBody>
          <a:bodyPr>
            <a:spAutoFit/>
          </a:bodyPr>
          <a:p>
            <a:pPr defTabSz="914400" eaLnBrk="0" hangingPunct="0">
              <a:lnSpc>
                <a:spcPct val="110000"/>
              </a:lnSpc>
              <a:buClrTx/>
              <a:buSzPct val="100000"/>
              <a:buFontTx/>
              <a:buNone/>
            </a:pPr>
            <a:r>
              <a:rPr lang="zh-CN" altLang="en-US" sz="3600" b="1">
                <a:solidFill>
                  <a:srgbClr val="BCE2F5"/>
                </a:solidFill>
                <a:effectLst>
                  <a:outerShdw blurRad="38100" dist="38100" dir="2700000">
                    <a:srgbClr val="C0C0C0"/>
                  </a:outerShdw>
                </a:effectLst>
                <a:latin typeface="方正粗圆简体" pitchFamily="65" charset="-122"/>
                <a:ea typeface="方正粗圆简体" pitchFamily="65" charset="-122"/>
              </a:rPr>
              <a:t>知识讲解</a:t>
            </a:r>
            <a:endParaRPr lang="zh-CN" altLang="en-US" sz="3600" b="1">
              <a:solidFill>
                <a:srgbClr val="BCE2F5"/>
              </a:solidFill>
              <a:effectLst>
                <a:outerShdw blurRad="38100" dist="38100" dir="2700000">
                  <a:srgbClr val="C0C0C0"/>
                </a:outerShdw>
              </a:effectLst>
              <a:latin typeface="方正粗圆简体" pitchFamily="65" charset="-122"/>
              <a:ea typeface="方正粗圆简体" pitchFamily="65"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8435"/>
                                        </p:tgtEl>
                                        <p:attrNameLst>
                                          <p:attrName>style.visibility</p:attrName>
                                        </p:attrNameLst>
                                      </p:cBhvr>
                                      <p:to>
                                        <p:strVal val="visible"/>
                                      </p:to>
                                    </p:set>
                                    <p:animEffect transition="in" filter="wipe(down)">
                                      <p:cBhvr>
                                        <p:cTn id="7" dur="500" fill="hold"/>
                                        <p:tgtEl>
                                          <p:spTgt spid="1843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8435">
                                            <p:txEl>
                                              <p:charRg st="0" end="103"/>
                                            </p:txEl>
                                          </p:spTgt>
                                        </p:tgtEl>
                                        <p:attrNameLst>
                                          <p:attrName>style.visibility</p:attrName>
                                        </p:attrNameLst>
                                      </p:cBhvr>
                                      <p:to>
                                        <p:strVal val="visible"/>
                                      </p:to>
                                    </p:set>
                                    <p:animEffect transition="in" filter="box(in)">
                                      <p:cBhvr>
                                        <p:cTn id="12" dur="2000" fill="hold"/>
                                        <p:tgtEl>
                                          <p:spTgt spid="18435">
                                            <p:txEl>
                                              <p:charRg st="0" end="10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21508"/>
                                        </p:tgtEl>
                                        <p:attrNameLst>
                                          <p:attrName>style.visibility</p:attrName>
                                        </p:attrNameLst>
                                      </p:cBhvr>
                                      <p:to>
                                        <p:strVal val="visible"/>
                                      </p:to>
                                    </p:set>
                                    <p:animEffect transition="in" filter="box(in)">
                                      <p:cBhvr>
                                        <p:cTn id="17" dur="2000" fill="hold"/>
                                        <p:tgtEl>
                                          <p:spTgt spid="21508"/>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21509"/>
                                        </p:tgtEl>
                                        <p:attrNameLst>
                                          <p:attrName>style.visibility</p:attrName>
                                        </p:attrNameLst>
                                      </p:cBhvr>
                                      <p:to>
                                        <p:strVal val="visible"/>
                                      </p:to>
                                    </p:set>
                                    <p:animEffect transition="in" filter="box(in)">
                                      <p:cBhvr>
                                        <p:cTn id="22" dur="2000" fill="hold"/>
                                        <p:tgtEl>
                                          <p:spTgt spid="21509"/>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21510"/>
                                        </p:tgtEl>
                                        <p:attrNameLst>
                                          <p:attrName>style.visibility</p:attrName>
                                        </p:attrNameLst>
                                      </p:cBhvr>
                                      <p:to>
                                        <p:strVal val="visible"/>
                                      </p:to>
                                    </p:set>
                                    <p:animEffect transition="in" filter="box(in)">
                                      <p:cBhvr>
                                        <p:cTn id="27" dur="2000" fill="hold"/>
                                        <p:tgtEl>
                                          <p:spTgt spid="215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2530" name="图片 5" descr="56"/>
          <p:cNvPicPr>
            <a:picLocks noChangeAspect="1"/>
          </p:cNvPicPr>
          <p:nvPr/>
        </p:nvPicPr>
        <p:blipFill>
          <a:blip r:embed="rId1"/>
          <a:stretch>
            <a:fillRect/>
          </a:stretch>
        </p:blipFill>
        <p:spPr>
          <a:xfrm>
            <a:off x="6350" y="-17462"/>
            <a:ext cx="9131300" cy="5178425"/>
          </a:xfrm>
          <a:prstGeom prst="rect">
            <a:avLst/>
          </a:prstGeom>
          <a:noFill/>
          <a:ln w="9525">
            <a:noFill/>
          </a:ln>
        </p:spPr>
      </p:pic>
      <p:sp>
        <p:nvSpPr>
          <p:cNvPr id="22531" name="Text Box 4"/>
          <p:cNvSpPr/>
          <p:nvPr/>
        </p:nvSpPr>
        <p:spPr>
          <a:xfrm>
            <a:off x="381000" y="993775"/>
            <a:ext cx="8677275" cy="1630363"/>
          </a:xfrm>
          <a:prstGeom prst="rect">
            <a:avLst/>
          </a:prstGeom>
          <a:noFill/>
          <a:ln w="9525">
            <a:noFill/>
          </a:ln>
        </p:spPr>
        <p:txBody>
          <a:bodyPr>
            <a:spAutoFit/>
          </a:bodyPr>
          <a:p>
            <a:pPr eaLnBrk="0" hangingPunct="0">
              <a:spcBef>
                <a:spcPct val="50000"/>
              </a:spcBef>
            </a:pPr>
            <a:r>
              <a:rPr lang="en-US" altLang="zh-CN" sz="3600">
                <a:latin typeface="宋体" panose="02010600030101010101" pitchFamily="2" charset="-122"/>
              </a:rPr>
              <a:t>    </a:t>
            </a:r>
            <a:r>
              <a:rPr lang="zh-CN" altLang="en-US" sz="3200">
                <a:latin typeface="宋体" panose="02010600030101010101" pitchFamily="2" charset="-122"/>
              </a:rPr>
              <a:t>小伙子们表演套马、摔跤，姑娘们表演了民族舞蹈。客人们也舞的舞，唱的唱，还要骑一骑蒙古马。</a:t>
            </a:r>
            <a:endParaRPr lang="zh-CN" altLang="en-US" sz="3200">
              <a:latin typeface="宋体" panose="02010600030101010101" pitchFamily="2" charset="-122"/>
            </a:endParaRPr>
          </a:p>
        </p:txBody>
      </p:sp>
      <p:cxnSp>
        <p:nvCxnSpPr>
          <p:cNvPr id="22532" name="直接连接符 2"/>
          <p:cNvCxnSpPr/>
          <p:nvPr/>
        </p:nvCxnSpPr>
        <p:spPr>
          <a:xfrm>
            <a:off x="3779838" y="1563688"/>
            <a:ext cx="792162" cy="0"/>
          </a:xfrm>
          <a:prstGeom prst="line">
            <a:avLst/>
          </a:prstGeom>
          <a:ln w="22225" cap="flat" cmpd="sng">
            <a:solidFill>
              <a:srgbClr val="FF0000"/>
            </a:solidFill>
            <a:prstDash val="solid"/>
            <a:headEnd type="none" w="med" len="med"/>
            <a:tailEnd type="none" w="med" len="med"/>
          </a:ln>
        </p:spPr>
      </p:cxnSp>
      <p:cxnSp>
        <p:nvCxnSpPr>
          <p:cNvPr id="22533" name="直接连接符 3"/>
          <p:cNvCxnSpPr/>
          <p:nvPr/>
        </p:nvCxnSpPr>
        <p:spPr>
          <a:xfrm>
            <a:off x="5054600" y="1546225"/>
            <a:ext cx="793750" cy="0"/>
          </a:xfrm>
          <a:prstGeom prst="line">
            <a:avLst/>
          </a:prstGeom>
          <a:ln w="22225" cap="flat" cmpd="sng">
            <a:solidFill>
              <a:srgbClr val="FF0000"/>
            </a:solidFill>
            <a:prstDash val="solid"/>
            <a:headEnd type="none" w="med" len="med"/>
            <a:tailEnd type="none" w="med" len="med"/>
          </a:ln>
        </p:spPr>
      </p:cxnSp>
      <p:cxnSp>
        <p:nvCxnSpPr>
          <p:cNvPr id="22534" name="直接连接符 4"/>
          <p:cNvCxnSpPr/>
          <p:nvPr/>
        </p:nvCxnSpPr>
        <p:spPr>
          <a:xfrm>
            <a:off x="1308100" y="2032000"/>
            <a:ext cx="792163" cy="0"/>
          </a:xfrm>
          <a:prstGeom prst="line">
            <a:avLst/>
          </a:prstGeom>
          <a:ln w="28575" cap="flat" cmpd="sng">
            <a:solidFill>
              <a:srgbClr val="FF0000"/>
            </a:solidFill>
            <a:prstDash val="solid"/>
            <a:headEnd type="none" w="med" len="med"/>
            <a:tailEnd type="none" w="med" len="med"/>
          </a:ln>
        </p:spPr>
      </p:cxnSp>
      <p:sp>
        <p:nvSpPr>
          <p:cNvPr id="22535" name="矩形 10"/>
          <p:cNvSpPr/>
          <p:nvPr/>
        </p:nvSpPr>
        <p:spPr>
          <a:xfrm>
            <a:off x="219075" y="685800"/>
            <a:ext cx="1730375" cy="307975"/>
          </a:xfrm>
          <a:prstGeom prst="rect">
            <a:avLst/>
          </a:prstGeom>
          <a:solidFill>
            <a:srgbClr val="465EA4"/>
          </a:solidFill>
          <a:ln w="12700" cap="flat" cmpd="sng">
            <a:solidFill>
              <a:srgbClr val="446DA9"/>
            </a:solidFill>
            <a:prstDash val="solid"/>
            <a:miter/>
            <a:headEnd type="none" w="med" len="med"/>
            <a:tailEnd type="none" w="med" len="med"/>
          </a:ln>
        </p:spPr>
        <p:txBody>
          <a:bodyPr anchor="ctr" anchorCtr="0"/>
          <a:p>
            <a:pPr algn="ctr" eaLnBrk="0" hangingPunct="0"/>
            <a:r>
              <a:rPr lang="en-US" altLang="zh-CN" sz="2800" b="1">
                <a:solidFill>
                  <a:srgbClr val="FFFFFF"/>
                </a:solidFill>
                <a:latin typeface="楷体" panose="02010609060101010101" pitchFamily="49" charset="-122"/>
                <a:ea typeface="楷体" panose="02010609060101010101" pitchFamily="49" charset="-122"/>
                <a:sym typeface="微软雅黑" panose="020B0503020204020204" pitchFamily="34" charset="-122"/>
              </a:rPr>
              <a:t>尽情联欢</a:t>
            </a:r>
            <a:endParaRPr lang="en-US" altLang="zh-CN" sz="2800" b="1">
              <a:latin typeface="楷体" panose="02010609060101010101" pitchFamily="49" charset="-122"/>
              <a:ea typeface="楷体" panose="02010609060101010101" pitchFamily="49" charset="-122"/>
              <a:sym typeface="微软雅黑" panose="020B0503020204020204" pitchFamily="34" charset="-122"/>
            </a:endParaRPr>
          </a:p>
        </p:txBody>
      </p:sp>
      <p:sp>
        <p:nvSpPr>
          <p:cNvPr id="22536" name="文本框 1"/>
          <p:cNvSpPr/>
          <p:nvPr/>
        </p:nvSpPr>
        <p:spPr>
          <a:xfrm>
            <a:off x="44450" y="-14287"/>
            <a:ext cx="2614613" cy="700087"/>
          </a:xfrm>
          <a:prstGeom prst="rect">
            <a:avLst/>
          </a:prstGeom>
          <a:noFill/>
          <a:ln w="9525">
            <a:noFill/>
          </a:ln>
        </p:spPr>
        <p:txBody>
          <a:bodyPr>
            <a:spAutoFit/>
          </a:bodyPr>
          <a:p>
            <a:pPr defTabSz="914400" eaLnBrk="0" hangingPunct="0">
              <a:lnSpc>
                <a:spcPct val="110000"/>
              </a:lnSpc>
              <a:buClrTx/>
              <a:buSzPct val="100000"/>
              <a:buFontTx/>
              <a:buNone/>
            </a:pPr>
            <a:r>
              <a:rPr lang="zh-CN" altLang="en-US" sz="3600" b="1">
                <a:solidFill>
                  <a:srgbClr val="BCE2F5"/>
                </a:solidFill>
                <a:effectLst>
                  <a:outerShdw blurRad="38100" dist="38100" dir="2700000">
                    <a:srgbClr val="C0C0C0"/>
                  </a:outerShdw>
                </a:effectLst>
                <a:latin typeface="方正粗圆简体" pitchFamily="65" charset="-122"/>
                <a:ea typeface="方正粗圆简体" pitchFamily="65" charset="-122"/>
              </a:rPr>
              <a:t>知识讲解</a:t>
            </a:r>
            <a:endParaRPr lang="zh-CN" altLang="en-US" sz="3600" b="1">
              <a:solidFill>
                <a:srgbClr val="BCE2F5"/>
              </a:solidFill>
              <a:effectLst>
                <a:outerShdw blurRad="38100" dist="38100" dir="2700000">
                  <a:srgbClr val="C0C0C0"/>
                </a:outerShdw>
              </a:effectLst>
              <a:latin typeface="方正粗圆简体" pitchFamily="65" charset="-122"/>
              <a:ea typeface="方正粗圆简体" pitchFamily="65"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2531">
                                            <p:txEl>
                                              <p:charRg st="0" end="49"/>
                                            </p:txEl>
                                          </p:spTgt>
                                        </p:tgtEl>
                                        <p:attrNameLst>
                                          <p:attrName>style.visibility</p:attrName>
                                        </p:attrNameLst>
                                      </p:cBhvr>
                                      <p:to>
                                        <p:strVal val="visible"/>
                                      </p:to>
                                    </p:set>
                                    <p:animEffect transition="in" filter="box(in)">
                                      <p:cBhvr>
                                        <p:cTn id="7" dur="2000" fill="hold"/>
                                        <p:tgtEl>
                                          <p:spTgt spid="22531">
                                            <p:txEl>
                                              <p:charRg st="0" end="49"/>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2532"/>
                                        </p:tgtEl>
                                        <p:attrNameLst>
                                          <p:attrName>style.visibility</p:attrName>
                                        </p:attrNameLst>
                                      </p:cBhvr>
                                      <p:to>
                                        <p:strVal val="visible"/>
                                      </p:to>
                                    </p:set>
                                    <p:animEffect transition="in" filter="box(in)">
                                      <p:cBhvr>
                                        <p:cTn id="12" dur="2000" fill="hold"/>
                                        <p:tgtEl>
                                          <p:spTgt spid="22532"/>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22533"/>
                                        </p:tgtEl>
                                        <p:attrNameLst>
                                          <p:attrName>style.visibility</p:attrName>
                                        </p:attrNameLst>
                                      </p:cBhvr>
                                      <p:to>
                                        <p:strVal val="visible"/>
                                      </p:to>
                                    </p:set>
                                    <p:animEffect transition="in" filter="box(in)">
                                      <p:cBhvr>
                                        <p:cTn id="17" dur="2000" fill="hold"/>
                                        <p:tgtEl>
                                          <p:spTgt spid="22533"/>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22534"/>
                                        </p:tgtEl>
                                        <p:attrNameLst>
                                          <p:attrName>style.visibility</p:attrName>
                                        </p:attrNameLst>
                                      </p:cBhvr>
                                      <p:to>
                                        <p:strVal val="visible"/>
                                      </p:to>
                                    </p:set>
                                    <p:animEffect transition="in" filter="box(in)">
                                      <p:cBhvr>
                                        <p:cTn id="22" dur="2000" fill="hold"/>
                                        <p:tgtEl>
                                          <p:spTgt spid="225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3554" name="图片 1" descr="123"/>
          <p:cNvPicPr>
            <a:picLocks noChangeAspect="1"/>
          </p:cNvPicPr>
          <p:nvPr/>
        </p:nvPicPr>
        <p:blipFill>
          <a:blip r:embed="rId1"/>
          <a:stretch>
            <a:fillRect/>
          </a:stretch>
        </p:blipFill>
        <p:spPr>
          <a:xfrm>
            <a:off x="-9525" y="-3175"/>
            <a:ext cx="9163050" cy="5149850"/>
          </a:xfrm>
          <a:prstGeom prst="rect">
            <a:avLst/>
          </a:prstGeom>
          <a:noFill/>
          <a:ln w="9525">
            <a:noFill/>
          </a:ln>
        </p:spPr>
      </p:pic>
      <p:sp>
        <p:nvSpPr>
          <p:cNvPr id="23555" name="矩形 3"/>
          <p:cNvSpPr/>
          <p:nvPr/>
        </p:nvSpPr>
        <p:spPr>
          <a:xfrm>
            <a:off x="3530600" y="2427288"/>
            <a:ext cx="2343150" cy="642937"/>
          </a:xfrm>
          <a:prstGeom prst="rect">
            <a:avLst/>
          </a:prstGeom>
          <a:solidFill>
            <a:srgbClr val="6096E6"/>
          </a:solidFill>
          <a:ln w="12700" cap="flat" cmpd="sng">
            <a:solidFill>
              <a:srgbClr val="446DA9"/>
            </a:solidFill>
            <a:prstDash val="solid"/>
            <a:miter/>
            <a:headEnd type="none" w="med" len="med"/>
            <a:tailEnd type="none" w="med" len="med"/>
          </a:ln>
        </p:spPr>
        <p:txBody>
          <a:bodyPr anchor="ctr" anchorCtr="0"/>
          <a:p>
            <a:pPr algn="ctr" eaLnBrk="0" hangingPunct="0"/>
            <a:r>
              <a:rPr lang="en-US" altLang="en-US" sz="3200" b="1">
                <a:solidFill>
                  <a:srgbClr val="FFFFFF"/>
                </a:solidFill>
                <a:latin typeface="楷体" panose="02010609060101010101" pitchFamily="49" charset="-122"/>
                <a:ea typeface="楷体" panose="02010609060101010101" pitchFamily="49" charset="-122"/>
              </a:rPr>
              <a:t>夕阳西下</a:t>
            </a:r>
            <a:endParaRPr lang="en-US" altLang="en-US" sz="3200" b="1">
              <a:solidFill>
                <a:srgbClr val="FFFFFF"/>
              </a:solidFill>
              <a:latin typeface="楷体" panose="02010609060101010101" pitchFamily="49" charset="-122"/>
              <a:ea typeface="楷体" panose="02010609060101010101" pitchFamily="49" charset="-122"/>
            </a:endParaRPr>
          </a:p>
        </p:txBody>
      </p:sp>
      <p:sp>
        <p:nvSpPr>
          <p:cNvPr id="23556" name="矩形 10"/>
          <p:cNvSpPr/>
          <p:nvPr/>
        </p:nvSpPr>
        <p:spPr>
          <a:xfrm>
            <a:off x="15875" y="-3175"/>
            <a:ext cx="1943100" cy="504825"/>
          </a:xfrm>
          <a:prstGeom prst="rect">
            <a:avLst/>
          </a:prstGeom>
          <a:solidFill>
            <a:srgbClr val="465EA4"/>
          </a:solidFill>
          <a:ln w="12700" cap="flat" cmpd="sng">
            <a:solidFill>
              <a:srgbClr val="446DA9"/>
            </a:solidFill>
            <a:prstDash val="solid"/>
            <a:miter/>
            <a:headEnd type="none" w="med" len="med"/>
            <a:tailEnd type="none" w="med" len="med"/>
          </a:ln>
        </p:spPr>
        <p:txBody>
          <a:bodyPr anchor="ctr" anchorCtr="0"/>
          <a:p>
            <a:pPr algn="ctr" eaLnBrk="0" hangingPunct="0"/>
            <a:r>
              <a:rPr lang="en-US" altLang="zh-CN" sz="2800" b="1">
                <a:solidFill>
                  <a:srgbClr val="FFFFFF"/>
                </a:solidFill>
                <a:latin typeface="楷体" panose="02010609060101010101" pitchFamily="49" charset="-122"/>
                <a:ea typeface="楷体" panose="02010609060101010101" pitchFamily="49" charset="-122"/>
                <a:sym typeface="微软雅黑" panose="020B0503020204020204" pitchFamily="34" charset="-122"/>
              </a:rPr>
              <a:t>深情话别</a:t>
            </a:r>
            <a:endParaRPr lang="en-US" altLang="zh-CN" sz="2800" b="1">
              <a:latin typeface="楷体" panose="02010609060101010101" pitchFamily="49" charset="-122"/>
              <a:ea typeface="楷体" panose="02010609060101010101" pitchFamily="49" charset="-122"/>
              <a:sym typeface="微软雅黑" panose="020B0503020204020204" pitchFamily="34" charset="-122"/>
            </a:endParaRPr>
          </a:p>
        </p:txBody>
      </p:sp>
      <p:pic>
        <p:nvPicPr>
          <p:cNvPr id="23557" name="华夏民族乐团 - 高山流水 (古筝独奏)"/>
          <p:cNvPicPr/>
          <p:nvPr/>
        </p:nvPicPr>
        <p:blipFill>
          <a:blip r:embed="rId2"/>
          <a:stretch>
            <a:fillRect/>
          </a:stretch>
        </p:blipFill>
        <p:spPr>
          <a:xfrm>
            <a:off x="6110288" y="2501900"/>
            <a:ext cx="495300" cy="495300"/>
          </a:xfrm>
          <a:prstGeom prst="rect">
            <a:avLst/>
          </a:prstGeom>
          <a:noFill/>
          <a:ln w="9525">
            <a:noFill/>
          </a:ln>
        </p:spPr>
      </p:pic>
      <p:sp>
        <p:nvSpPr>
          <p:cNvPr id="23558" name="文本框 2"/>
          <p:cNvSpPr/>
          <p:nvPr/>
        </p:nvSpPr>
        <p:spPr>
          <a:xfrm>
            <a:off x="284163" y="622300"/>
            <a:ext cx="1406525" cy="460375"/>
          </a:xfrm>
          <a:prstGeom prst="rect">
            <a:avLst/>
          </a:prstGeom>
          <a:noFill/>
          <a:ln w="9525">
            <a:noFill/>
          </a:ln>
        </p:spPr>
        <p:txBody>
          <a:bodyPr wrap="none">
            <a:spAutoFit/>
          </a:bodyPr>
          <a:p>
            <a:pPr eaLnBrk="0" hangingPunct="0"/>
            <a:r>
              <a:rPr lang="en-US" altLang="en-US" sz="2400" b="1">
                <a:solidFill>
                  <a:srgbClr val="FF0000"/>
                </a:solidFill>
                <a:effectLst>
                  <a:outerShdw blurRad="38100" dist="38100" dir="2700000">
                    <a:srgbClr val="C0C0C0"/>
                  </a:outerShdw>
                </a:effectLst>
                <a:latin typeface="楷体_GB2312" charset="-122"/>
                <a:ea typeface="楷体_GB2312" charset="-122"/>
              </a:rPr>
              <a:t>难点突破</a:t>
            </a:r>
            <a:endParaRPr lang="en-US" altLang="en-US" sz="2400" b="1">
              <a:solidFill>
                <a:srgbClr val="FF0000"/>
              </a:solidFill>
              <a:effectLst>
                <a:outerShdw blurRad="38100" dist="38100" dir="2700000">
                  <a:srgbClr val="C0C0C0"/>
                </a:outerShdw>
              </a:effectLst>
              <a:latin typeface="楷体_GB2312" charset="-122"/>
              <a:ea typeface="楷体_GB231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21988" fill="hold"/>
                                        <p:tgtEl>
                                          <p:spTgt spid="23557"/>
                                        </p:tgtEl>
                                      </p:cBhvr>
                                    </p:cmd>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3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31.xml><?xml version="1.0" encoding="utf-8"?>
<p:tagLst xmlns:p="http://schemas.openxmlformats.org/presentationml/2006/main">
  <p:tag name="KSO_WM_BEAUTIFY_FLAG" val="#wm#"/>
  <p:tag name="KSO_WM_TAG_VERSION" val="1.0"/>
  <p:tag name="KSO_WM_TEMPLATE_CATEGORY" val="custom"/>
  <p:tag name="KSO_WM_TEMPLATE_INDEX" val="20205081"/>
  <p:tag name="KSO_WM_UNIT_COMPATIBLE" val="0"/>
  <p:tag name="KSO_WM_UNIT_DIAGRAM_ISNUMVISUAL" val="0"/>
  <p:tag name="KSO_WM_UNIT_DIAGRAM_ISREFERUNIT" val="0"/>
  <p:tag name="KSO_WM_UNIT_HIGHLIGHT" val="0"/>
  <p:tag name="KSO_WM_UNIT_ID" val="_0**"/>
  <p:tag name="KSO_WM_UNIT_LAYERLEVEL" val="1"/>
</p:tagLst>
</file>

<file path=ppt/tags/tag32.xml><?xml version="1.0" encoding="utf-8"?>
<p:tagLst xmlns:p="http://schemas.openxmlformats.org/presentationml/2006/main">
  <p:tag name="KSO_WM_BEAUTIFY_FLAG" val="#wm#"/>
  <p:tag name="KSO_WM_TAG_VERSION" val="1.0"/>
  <p:tag name="KSO_WM_TEMPLATE_CATEGORY" val="custom"/>
  <p:tag name="KSO_WM_TEMPLATE_INDEX" val="20205081"/>
  <p:tag name="KSO_WM_UNIT_COMPATIBLE" val="0"/>
  <p:tag name="KSO_WM_UNIT_DIAGRAM_ISNUMVISUAL" val="0"/>
  <p:tag name="KSO_WM_UNIT_DIAGRAM_ISREFERUNIT" val="0"/>
  <p:tag name="KSO_WM_UNIT_HIGHLIGHT" val="0"/>
  <p:tag name="KSO_WM_UNIT_ID" val="_0**"/>
  <p:tag name="KSO_WM_UNIT_LAYERLEVEL" val="1"/>
</p:tagLst>
</file>

<file path=ppt/tags/tag3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3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3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heme/theme1.xml><?xml version="1.0" encoding="utf-8"?>
<a:theme xmlns:a="http://schemas.openxmlformats.org/drawingml/2006/main" name="pp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宋-黑-T-A">
      <a:majorFont>
        <a:latin typeface="Times New Roman"/>
        <a:ea typeface="黑体"/>
        <a:cs typeface="Arial"/>
      </a:majorFont>
      <a:minorFont>
        <a:latin typeface="Arial"/>
        <a:ea typeface="宋体"/>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数学">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2364</Words>
  <Application>WPS 演示</Application>
  <PresentationFormat/>
  <Paragraphs>696</Paragraphs>
  <Slides>13</Slides>
  <Notes>13</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13</vt:i4>
      </vt:variant>
    </vt:vector>
  </HeadingPairs>
  <TitlesOfParts>
    <vt:vector size="27" baseType="lpstr">
      <vt:lpstr>Arial</vt:lpstr>
      <vt:lpstr>宋体</vt:lpstr>
      <vt:lpstr>Wingdings</vt:lpstr>
      <vt:lpstr>Calibri</vt:lpstr>
      <vt:lpstr>Times New Roman</vt:lpstr>
      <vt:lpstr>黑体</vt:lpstr>
      <vt:lpstr>微软雅黑</vt:lpstr>
      <vt:lpstr>楷体</vt:lpstr>
      <vt:lpstr>方正粗圆简体</vt:lpstr>
      <vt:lpstr>楷体_GB2312</vt:lpstr>
      <vt:lpstr>新宋体</vt:lpstr>
      <vt:lpstr>Arial Unicode MS</vt:lpstr>
      <vt:lpstr>ppt</vt:lpstr>
      <vt:lpstr>数学</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学科网</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rbm.xkw.com</dc:creator>
  <cp:lastModifiedBy>qwe</cp:lastModifiedBy>
  <cp:revision>2</cp:revision>
  <cp:lastPrinted>2021-04-03T04:58:06Z</cp:lastPrinted>
  <dcterms:created xsi:type="dcterms:W3CDTF">2021-04-03T04:58:06Z</dcterms:created>
  <dcterms:modified xsi:type="dcterms:W3CDTF">2021-11-02T08:50:59Z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y fmtid="{D5CDD505-2E9C-101B-9397-08002B2CF9AE}" pid="6" name="ICV">
    <vt:lpwstr>7C1425B2E2444948ADC5797698020B71</vt:lpwstr>
  </property>
  <property fmtid="{D5CDD505-2E9C-101B-9397-08002B2CF9AE}" pid="7" name="KSOProductBuildVer">
    <vt:lpwstr>2052-11.1.0.10938</vt:lpwstr>
  </property>
</Properties>
</file>